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82" r:id="rId9"/>
    <p:sldId id="267" r:id="rId10"/>
    <p:sldId id="268" r:id="rId11"/>
    <p:sldId id="271" r:id="rId12"/>
    <p:sldId id="279" r:id="rId13"/>
    <p:sldId id="273" r:id="rId14"/>
    <p:sldId id="274" r:id="rId15"/>
    <p:sldId id="275" r:id="rId16"/>
    <p:sldId id="276" r:id="rId17"/>
    <p:sldId id="277" r:id="rId18"/>
    <p:sldId id="278" r:id="rId19"/>
    <p:sldId id="281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DCD275-8F2B-BC14-5C36-54E98D524B10}" v="335" dt="2021-09-07T13:56:30.7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yre, Katie" userId="S::knmcinty@bsc.edu::7425193d-1fb1-4c71-8fae-013c890673ea" providerId="AD" clId="Web-{07DCD275-8F2B-BC14-5C36-54E98D524B10}"/>
    <pc:docChg chg="addSld delSld modSld">
      <pc:chgData name="McIntyre, Katie" userId="S::knmcinty@bsc.edu::7425193d-1fb1-4c71-8fae-013c890673ea" providerId="AD" clId="Web-{07DCD275-8F2B-BC14-5C36-54E98D524B10}" dt="2021-09-07T13:57:12.122" v="220"/>
      <pc:docMkLst>
        <pc:docMk/>
      </pc:docMkLst>
      <pc:sldChg chg="addSp modSp mod setBg addAnim setClrOvrMap">
        <pc:chgData name="McIntyre, Katie" userId="S::knmcinty@bsc.edu::7425193d-1fb1-4c71-8fae-013c890673ea" providerId="AD" clId="Web-{07DCD275-8F2B-BC14-5C36-54E98D524B10}" dt="2021-09-07T13:34:07.176" v="4"/>
        <pc:sldMkLst>
          <pc:docMk/>
          <pc:sldMk cId="218374668" sldId="256"/>
        </pc:sldMkLst>
        <pc:spChg chg="mod">
          <ac:chgData name="McIntyre, Katie" userId="S::knmcinty@bsc.edu::7425193d-1fb1-4c71-8fae-013c890673ea" providerId="AD" clId="Web-{07DCD275-8F2B-BC14-5C36-54E98D524B10}" dt="2021-09-07T13:34:07.176" v="2"/>
          <ac:spMkLst>
            <pc:docMk/>
            <pc:sldMk cId="218374668" sldId="25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34:07.176" v="2"/>
          <ac:spMkLst>
            <pc:docMk/>
            <pc:sldMk cId="218374668" sldId="256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34:07.176" v="2"/>
          <ac:spMkLst>
            <pc:docMk/>
            <pc:sldMk cId="218374668" sldId="256"/>
            <ac:spMk id="9" creationId="{E49CC64F-7275-4E33-961B-0C5CDC439875}"/>
          </ac:spMkLst>
        </pc:spChg>
        <pc:picChg chg="add">
          <ac:chgData name="McIntyre, Katie" userId="S::knmcinty@bsc.edu::7425193d-1fb1-4c71-8fae-013c890673ea" providerId="AD" clId="Web-{07DCD275-8F2B-BC14-5C36-54E98D524B10}" dt="2021-09-07T13:34:07.176" v="2"/>
          <ac:picMkLst>
            <pc:docMk/>
            <pc:sldMk cId="218374668" sldId="256"/>
            <ac:picMk id="5" creationId="{9A3334BB-99FB-43E2-87EF-A614F03F5B83}"/>
          </ac:picMkLst>
        </pc:picChg>
      </pc:sldChg>
      <pc:sldChg chg="addSp delSp modSp mod setBg">
        <pc:chgData name="McIntyre, Katie" userId="S::knmcinty@bsc.edu::7425193d-1fb1-4c71-8fae-013c890673ea" providerId="AD" clId="Web-{07DCD275-8F2B-BC14-5C36-54E98D524B10}" dt="2021-09-07T13:35:51.933" v="10"/>
        <pc:sldMkLst>
          <pc:docMk/>
          <pc:sldMk cId="183263185" sldId="257"/>
        </pc:sldMkLst>
        <pc:spChg chg="mo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2" creationId="{00000000-0000-0000-0000-000000000000}"/>
          </ac:spMkLst>
        </pc:spChg>
        <pc:spChg chg="add del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9" creationId="{2B566528-1B12-4246-9431-5C2D7D081168}"/>
          </ac:spMkLst>
        </pc:spChg>
        <pc:spChg chg="ad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11" creationId="{2E80C965-DB6D-4F81-9E9E-B027384D0BD6}"/>
          </ac:spMkLst>
        </pc:spChg>
        <pc:spChg chg="ad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13" creationId="{A580F890-B085-4E95-96AA-55AEBEC5CE6E}"/>
          </ac:spMkLst>
        </pc:spChg>
        <pc:spChg chg="ad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15" creationId="{D3F51FEB-38FB-4F6C-9F7B-2F2AFAB65463}"/>
          </ac:spMkLst>
        </pc:spChg>
        <pc:spChg chg="add">
          <ac:chgData name="McIntyre, Katie" userId="S::knmcinty@bsc.edu::7425193d-1fb1-4c71-8fae-013c890673ea" providerId="AD" clId="Web-{07DCD275-8F2B-BC14-5C36-54E98D524B10}" dt="2021-09-07T13:35:51.933" v="10"/>
          <ac:spMkLst>
            <pc:docMk/>
            <pc:sldMk cId="183263185" sldId="257"/>
            <ac:spMk id="17" creationId="{1E547BA6-BAE0-43BB-A7CA-60F69CE252F0}"/>
          </ac:spMkLst>
        </pc:spChg>
        <pc:graphicFrameChg chg="add del">
          <ac:chgData name="McIntyre, Katie" userId="S::knmcinty@bsc.edu::7425193d-1fb1-4c71-8fae-013c890673ea" providerId="AD" clId="Web-{07DCD275-8F2B-BC14-5C36-54E98D524B10}" dt="2021-09-07T13:35:35.557" v="9"/>
          <ac:graphicFrameMkLst>
            <pc:docMk/>
            <pc:sldMk cId="183263185" sldId="257"/>
            <ac:graphicFrameMk id="5" creationId="{F385BB38-BABA-462C-BE8B-C79A16501A69}"/>
          </ac:graphicFrameMkLst>
        </pc:graphicFrameChg>
        <pc:graphicFrameChg chg="add">
          <ac:chgData name="McIntyre, Katie" userId="S::knmcinty@bsc.edu::7425193d-1fb1-4c71-8fae-013c890673ea" providerId="AD" clId="Web-{07DCD275-8F2B-BC14-5C36-54E98D524B10}" dt="2021-09-07T13:35:51.933" v="10"/>
          <ac:graphicFrameMkLst>
            <pc:docMk/>
            <pc:sldMk cId="183263185" sldId="257"/>
            <ac:graphicFrameMk id="6" creationId="{72DB07BA-70BA-4A0F-9790-7FBB423C8867}"/>
          </ac:graphicFrameMkLst>
        </pc:graphicFrameChg>
      </pc:sldChg>
      <pc:sldChg chg="addSp delSp modSp mod setBg delAnim">
        <pc:chgData name="McIntyre, Katie" userId="S::knmcinty@bsc.edu::7425193d-1fb1-4c71-8fae-013c890673ea" providerId="AD" clId="Web-{07DCD275-8F2B-BC14-5C36-54E98D524B10}" dt="2021-09-07T13:36:55.671" v="24" actId="20577"/>
        <pc:sldMkLst>
          <pc:docMk/>
          <pc:sldMk cId="3164785134" sldId="259"/>
        </pc:sldMkLst>
        <pc:spChg chg="mod">
          <ac:chgData name="McIntyre, Katie" userId="S::knmcinty@bsc.edu::7425193d-1fb1-4c71-8fae-013c890673ea" providerId="AD" clId="Web-{07DCD275-8F2B-BC14-5C36-54E98D524B10}" dt="2021-09-07T13:35:58.683" v="11"/>
          <ac:spMkLst>
            <pc:docMk/>
            <pc:sldMk cId="3164785134" sldId="259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35:58.683" v="11"/>
          <ac:spMkLst>
            <pc:docMk/>
            <pc:sldMk cId="3164785134" sldId="259"/>
            <ac:spMk id="3" creationId="{00000000-0000-0000-0000-000000000000}"/>
          </ac:spMkLst>
        </pc:spChg>
        <pc:spChg chg="del">
          <ac:chgData name="McIntyre, Katie" userId="S::knmcinty@bsc.edu::7425193d-1fb1-4c71-8fae-013c890673ea" providerId="AD" clId="Web-{07DCD275-8F2B-BC14-5C36-54E98D524B10}" dt="2021-09-07T13:34:55.554" v="6"/>
          <ac:spMkLst>
            <pc:docMk/>
            <pc:sldMk cId="3164785134" sldId="259"/>
            <ac:spMk id="4" creationId="{00000000-0000-0000-0000-000000000000}"/>
          </ac:spMkLst>
        </pc:spChg>
        <pc:spChg chg="add mod">
          <ac:chgData name="McIntyre, Katie" userId="S::knmcinty@bsc.edu::7425193d-1fb1-4c71-8fae-013c890673ea" providerId="AD" clId="Web-{07DCD275-8F2B-BC14-5C36-54E98D524B10}" dt="2021-09-07T13:36:55.671" v="24" actId="20577"/>
          <ac:spMkLst>
            <pc:docMk/>
            <pc:sldMk cId="3164785134" sldId="259"/>
            <ac:spMk id="6" creationId="{CBCE820C-6A1D-4AF6-BFDF-4CEC597C89B7}"/>
          </ac:spMkLst>
        </pc:spChg>
        <pc:spChg chg="add">
          <ac:chgData name="McIntyre, Katie" userId="S::knmcinty@bsc.edu::7425193d-1fb1-4c71-8fae-013c890673ea" providerId="AD" clId="Web-{07DCD275-8F2B-BC14-5C36-54E98D524B10}" dt="2021-09-07T13:35:58.683" v="11"/>
          <ac:spMkLst>
            <pc:docMk/>
            <pc:sldMk cId="3164785134" sldId="259"/>
            <ac:spMk id="7" creationId="{CEB41C5C-0F34-4DDA-9D7C-5E717F35F60C}"/>
          </ac:spMkLst>
        </pc:spChg>
        <pc:spChg chg="add del">
          <ac:chgData name="McIntyre, Katie" userId="S::knmcinty@bsc.edu::7425193d-1fb1-4c71-8fae-013c890673ea" providerId="AD" clId="Web-{07DCD275-8F2B-BC14-5C36-54E98D524B10}" dt="2021-09-07T13:35:31.369" v="8"/>
          <ac:spMkLst>
            <pc:docMk/>
            <pc:sldMk cId="3164785134" sldId="259"/>
            <ac:spMk id="10" creationId="{5E39A796-BE83-48B1-B33F-35C4A32AAB57}"/>
          </ac:spMkLst>
        </pc:spChg>
        <pc:spChg chg="add del">
          <ac:chgData name="McIntyre, Katie" userId="S::knmcinty@bsc.edu::7425193d-1fb1-4c71-8fae-013c890673ea" providerId="AD" clId="Web-{07DCD275-8F2B-BC14-5C36-54E98D524B10}" dt="2021-09-07T13:35:31.369" v="8"/>
          <ac:spMkLst>
            <pc:docMk/>
            <pc:sldMk cId="3164785134" sldId="259"/>
            <ac:spMk id="12" creationId="{72F84B47-E267-4194-8194-831DB7B5547F}"/>
          </ac:spMkLst>
        </pc:spChg>
        <pc:picChg chg="mod">
          <ac:chgData name="McIntyre, Katie" userId="S::knmcinty@bsc.edu::7425193d-1fb1-4c71-8fae-013c890673ea" providerId="AD" clId="Web-{07DCD275-8F2B-BC14-5C36-54E98D524B10}" dt="2021-09-07T13:35:58.683" v="11"/>
          <ac:picMkLst>
            <pc:docMk/>
            <pc:sldMk cId="3164785134" sldId="259"/>
            <ac:picMk id="5" creationId="{00000000-0000-0000-0000-000000000000}"/>
          </ac:picMkLst>
        </pc:picChg>
        <pc:cxnChg chg="add">
          <ac:chgData name="McIntyre, Katie" userId="S::knmcinty@bsc.edu::7425193d-1fb1-4c71-8fae-013c890673ea" providerId="AD" clId="Web-{07DCD275-8F2B-BC14-5C36-54E98D524B10}" dt="2021-09-07T13:35:58.683" v="11"/>
          <ac:cxnSpMkLst>
            <pc:docMk/>
            <pc:sldMk cId="3164785134" sldId="259"/>
            <ac:cxnSpMk id="8" creationId="{57E1E5E6-F385-4E9C-B201-BA5BDE5CAD52}"/>
          </ac:cxnSpMkLst>
        </pc:cxnChg>
      </pc:sldChg>
      <pc:sldChg chg="addSp delSp modSp mod setBg addAnim modAnim">
        <pc:chgData name="McIntyre, Katie" userId="S::knmcinty@bsc.edu::7425193d-1fb1-4c71-8fae-013c890673ea" providerId="AD" clId="Web-{07DCD275-8F2B-BC14-5C36-54E98D524B10}" dt="2021-09-07T13:38:23.067" v="38" actId="20577"/>
        <pc:sldMkLst>
          <pc:docMk/>
          <pc:sldMk cId="4054281069" sldId="260"/>
        </pc:sldMkLst>
        <pc:spChg chg="mod">
          <ac:chgData name="McIntyre, Katie" userId="S::knmcinty@bsc.edu::7425193d-1fb1-4c71-8fae-013c890673ea" providerId="AD" clId="Web-{07DCD275-8F2B-BC14-5C36-54E98D524B10}" dt="2021-09-07T13:37:16.313" v="27"/>
          <ac:spMkLst>
            <pc:docMk/>
            <pc:sldMk cId="4054281069" sldId="260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38:23.067" v="38" actId="20577"/>
          <ac:spMkLst>
            <pc:docMk/>
            <pc:sldMk cId="4054281069" sldId="260"/>
            <ac:spMk id="3" creationId="{00000000-0000-0000-0000-000000000000}"/>
          </ac:spMkLst>
        </pc:spChg>
        <pc:spChg chg="add del">
          <ac:chgData name="McIntyre, Katie" userId="S::knmcinty@bsc.edu::7425193d-1fb1-4c71-8fae-013c890673ea" providerId="AD" clId="Web-{07DCD275-8F2B-BC14-5C36-54E98D524B10}" dt="2021-09-07T13:37:16.298" v="26"/>
          <ac:spMkLst>
            <pc:docMk/>
            <pc:sldMk cId="4054281069" sldId="260"/>
            <ac:spMk id="71" creationId="{86C7B4A1-154A-4DF0-AC46-F88D75A2E0FD}"/>
          </ac:spMkLst>
        </pc:spChg>
        <pc:spChg chg="add">
          <ac:chgData name="McIntyre, Katie" userId="S::knmcinty@bsc.edu::7425193d-1fb1-4c71-8fae-013c890673ea" providerId="AD" clId="Web-{07DCD275-8F2B-BC14-5C36-54E98D524B10}" dt="2021-09-07T13:37:16.313" v="27"/>
          <ac:spMkLst>
            <pc:docMk/>
            <pc:sldMk cId="4054281069" sldId="260"/>
            <ac:spMk id="73" creationId="{D1EA859B-E555-4109-94F3-6700E046E008}"/>
          </ac:spMkLst>
        </pc:spChg>
        <pc:spChg chg="add">
          <ac:chgData name="McIntyre, Katie" userId="S::knmcinty@bsc.edu::7425193d-1fb1-4c71-8fae-013c890673ea" providerId="AD" clId="Web-{07DCD275-8F2B-BC14-5C36-54E98D524B10}" dt="2021-09-07T13:37:16.313" v="27"/>
          <ac:spMkLst>
            <pc:docMk/>
            <pc:sldMk cId="4054281069" sldId="260"/>
            <ac:spMk id="1028" creationId="{04812C46-200A-4DEB-A05E-3ED6C68C2387}"/>
          </ac:spMkLst>
        </pc:spChg>
        <pc:picChg chg="mod ord">
          <ac:chgData name="McIntyre, Katie" userId="S::knmcinty@bsc.edu::7425193d-1fb1-4c71-8fae-013c890673ea" providerId="AD" clId="Web-{07DCD275-8F2B-BC14-5C36-54E98D524B10}" dt="2021-09-07T13:37:16.313" v="27"/>
          <ac:picMkLst>
            <pc:docMk/>
            <pc:sldMk cId="4054281069" sldId="260"/>
            <ac:picMk id="1026" creationId="{00000000-0000-0000-0000-000000000000}"/>
          </ac:picMkLst>
        </pc:picChg>
      </pc:sldChg>
      <pc:sldChg chg="addSp delSp modSp mod setBg">
        <pc:chgData name="McIntyre, Katie" userId="S::knmcinty@bsc.edu::7425193d-1fb1-4c71-8fae-013c890673ea" providerId="AD" clId="Web-{07DCD275-8F2B-BC14-5C36-54E98D524B10}" dt="2021-09-07T13:38:52.538" v="39"/>
        <pc:sldMkLst>
          <pc:docMk/>
          <pc:sldMk cId="506944026" sldId="261"/>
        </pc:sldMkLst>
        <pc:spChg chg="mod">
          <ac:chgData name="McIntyre, Katie" userId="S::knmcinty@bsc.edu::7425193d-1fb1-4c71-8fae-013c890673ea" providerId="AD" clId="Web-{07DCD275-8F2B-BC14-5C36-54E98D524B10}" dt="2021-09-07T13:38:52.538" v="39"/>
          <ac:spMkLst>
            <pc:docMk/>
            <pc:sldMk cId="506944026" sldId="261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07DCD275-8F2B-BC14-5C36-54E98D524B10}" dt="2021-09-07T13:38:52.538" v="39"/>
          <ac:spMkLst>
            <pc:docMk/>
            <pc:sldMk cId="506944026" sldId="261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38:52.538" v="39"/>
          <ac:spMkLst>
            <pc:docMk/>
            <pc:sldMk cId="506944026" sldId="261"/>
            <ac:spMk id="9" creationId="{B819A166-7571-4003-A6B8-B62034C3ED30}"/>
          </ac:spMkLst>
        </pc:spChg>
        <pc:graphicFrameChg chg="add">
          <ac:chgData name="McIntyre, Katie" userId="S::knmcinty@bsc.edu::7425193d-1fb1-4c71-8fae-013c890673ea" providerId="AD" clId="Web-{07DCD275-8F2B-BC14-5C36-54E98D524B10}" dt="2021-09-07T13:38:52.538" v="39"/>
          <ac:graphicFrameMkLst>
            <pc:docMk/>
            <pc:sldMk cId="506944026" sldId="261"/>
            <ac:graphicFrameMk id="5" creationId="{6918CFC4-D15D-47F5-83B1-9C6FE7CE3B57}"/>
          </ac:graphicFrameMkLst>
        </pc:graphicFrameChg>
      </pc:sldChg>
      <pc:sldChg chg="addSp delSp modSp mod setBg setClrOvrMap">
        <pc:chgData name="McIntyre, Katie" userId="S::knmcinty@bsc.edu::7425193d-1fb1-4c71-8fae-013c890673ea" providerId="AD" clId="Web-{07DCD275-8F2B-BC14-5C36-54E98D524B10}" dt="2021-09-07T13:40:22.950" v="65" actId="14100"/>
        <pc:sldMkLst>
          <pc:docMk/>
          <pc:sldMk cId="1674366587" sldId="262"/>
        </pc:sldMkLst>
        <pc:spChg chg="mod">
          <ac:chgData name="McIntyre, Katie" userId="S::knmcinty@bsc.edu::7425193d-1fb1-4c71-8fae-013c890673ea" providerId="AD" clId="Web-{07DCD275-8F2B-BC14-5C36-54E98D524B10}" dt="2021-09-07T13:39:49.073" v="55"/>
          <ac:spMkLst>
            <pc:docMk/>
            <pc:sldMk cId="1674366587" sldId="262"/>
            <ac:spMk id="2" creationId="{00000000-0000-0000-0000-000000000000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9" creationId="{EBB6D9F6-3E47-45AD-8461-718A3C87E3E8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22.321" v="48"/>
          <ac:spMkLst>
            <pc:docMk/>
            <pc:sldMk cId="1674366587" sldId="262"/>
            <ac:spMk id="10" creationId="{94BFCCA4-109C-4B21-816E-144FE75C38EE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11" creationId="{F14AC665-1411-4517-A902-8776E3DFE041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07.648" v="41"/>
          <ac:spMkLst>
            <pc:docMk/>
            <pc:sldMk cId="1674366587" sldId="262"/>
            <ac:spMk id="12" creationId="{928F64C6-FE22-4FC1-A763-DFCC514811BD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22.321" v="48"/>
          <ac:spMkLst>
            <pc:docMk/>
            <pc:sldMk cId="1674366587" sldId="262"/>
            <ac:spMk id="13" creationId="{0059B5C0-FEC8-4370-AF45-02E3AEF6FA6D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22.321" v="48"/>
          <ac:spMkLst>
            <pc:docMk/>
            <pc:sldMk cId="1674366587" sldId="262"/>
            <ac:spMk id="15" creationId="{09894CAF-7C34-4A2C-8E5A-BA2414409026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16" creationId="{A3B16A00-A549-4B07-B8C2-4B3A966D9E26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49.073" v="55"/>
          <ac:spMkLst>
            <pc:docMk/>
            <pc:sldMk cId="1674366587" sldId="262"/>
            <ac:spMk id="17" creationId="{928F64C6-FE22-4FC1-A763-DFCC514811BD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18" creationId="{33B86BAE-87B4-4192-ABB2-627FFC965AC7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20" creationId="{22BB4F03-4463-45CC-89A7-8E03412EDDBF}"/>
          </ac:spMkLst>
        </pc:spChg>
        <pc:spChg chg="add del">
          <ac:chgData name="McIntyre, Katie" userId="S::knmcinty@bsc.edu::7425193d-1fb1-4c71-8fae-013c890673ea" providerId="AD" clId="Web-{07DCD275-8F2B-BC14-5C36-54E98D524B10}" dt="2021-09-07T13:39:12.273" v="44"/>
          <ac:spMkLst>
            <pc:docMk/>
            <pc:sldMk cId="1674366587" sldId="262"/>
            <ac:spMk id="22" creationId="{80E1AEAE-1F52-4C29-925C-27738417E9F5}"/>
          </ac:spMkLst>
        </pc:spChg>
        <pc:picChg chg="add del">
          <ac:chgData name="McIntyre, Katie" userId="S::knmcinty@bsc.edu::7425193d-1fb1-4c71-8fae-013c890673ea" providerId="AD" clId="Web-{07DCD275-8F2B-BC14-5C36-54E98D524B10}" dt="2021-09-07T13:39:12.273" v="44"/>
          <ac:picMkLst>
            <pc:docMk/>
            <pc:sldMk cId="1674366587" sldId="262"/>
            <ac:picMk id="4" creationId="{00000000-0000-0000-0000-000000000000}"/>
          </ac:picMkLst>
        </pc:picChg>
        <pc:picChg chg="add del mod replId">
          <ac:chgData name="McIntyre, Katie" userId="S::knmcinty@bsc.edu::7425193d-1fb1-4c71-8fae-013c890673ea" providerId="AD" clId="Web-{07DCD275-8F2B-BC14-5C36-54E98D524B10}" dt="2021-09-07T13:40:00.667" v="59" actId="14100"/>
          <ac:picMkLst>
            <pc:docMk/>
            <pc:sldMk cId="1674366587" sldId="262"/>
            <ac:picMk id="4" creationId="{00000000-0000-0000-0000-000000000000}"/>
          </ac:picMkLst>
        </pc:picChg>
        <pc:picChg chg="add del">
          <ac:chgData name="McIntyre, Katie" userId="S::knmcinty@bsc.edu::7425193d-1fb1-4c71-8fae-013c890673ea" providerId="AD" clId="Web-{07DCD275-8F2B-BC14-5C36-54E98D524B10}" dt="2021-09-07T13:39:22.321" v="48"/>
          <ac:picMkLst>
            <pc:docMk/>
            <pc:sldMk cId="1674366587" sldId="262"/>
            <ac:picMk id="4" creationId="{00000000-0000-0000-0000-000000000000}"/>
          </ac:picMkLst>
        </pc:picChg>
        <pc:picChg chg="mod ord">
          <ac:chgData name="McIntyre, Katie" userId="S::knmcinty@bsc.edu::7425193d-1fb1-4c71-8fae-013c890673ea" providerId="AD" clId="Web-{07DCD275-8F2B-BC14-5C36-54E98D524B10}" dt="2021-09-07T13:40:17.293" v="64" actId="14100"/>
          <ac:picMkLst>
            <pc:docMk/>
            <pc:sldMk cId="1674366587" sldId="262"/>
            <ac:picMk id="5" creationId="{00000000-0000-0000-0000-000000000000}"/>
          </ac:picMkLst>
        </pc:picChg>
        <pc:picChg chg="mod ord">
          <ac:chgData name="McIntyre, Katie" userId="S::knmcinty@bsc.edu::7425193d-1fb1-4c71-8fae-013c890673ea" providerId="AD" clId="Web-{07DCD275-8F2B-BC14-5C36-54E98D524B10}" dt="2021-09-07T13:40:22.950" v="65" actId="14100"/>
          <ac:picMkLst>
            <pc:docMk/>
            <pc:sldMk cId="1674366587" sldId="262"/>
            <ac:picMk id="6" creationId="{00000000-0000-0000-0000-000000000000}"/>
          </ac:picMkLst>
        </pc:picChg>
        <pc:picChg chg="mod ord">
          <ac:chgData name="McIntyre, Katie" userId="S::knmcinty@bsc.edu::7425193d-1fb1-4c71-8fae-013c890673ea" providerId="AD" clId="Web-{07DCD275-8F2B-BC14-5C36-54E98D524B10}" dt="2021-09-07T13:40:07.558" v="61" actId="14100"/>
          <ac:picMkLst>
            <pc:docMk/>
            <pc:sldMk cId="1674366587" sldId="262"/>
            <ac:picMk id="7" creationId="{00000000-0000-0000-0000-000000000000}"/>
          </ac:picMkLst>
        </pc:picChg>
        <pc:cxnChg chg="add del">
          <ac:chgData name="McIntyre, Katie" userId="S::knmcinty@bsc.edu::7425193d-1fb1-4c71-8fae-013c890673ea" providerId="AD" clId="Web-{07DCD275-8F2B-BC14-5C36-54E98D524B10}" dt="2021-09-07T13:39:07.648" v="41"/>
          <ac:cxnSpMkLst>
            <pc:docMk/>
            <pc:sldMk cId="1674366587" sldId="262"/>
            <ac:cxnSpMk id="14" creationId="{5C34627B-48E6-4F4D-B843-97717A86B490}"/>
          </ac:cxnSpMkLst>
        </pc:cxnChg>
        <pc:cxnChg chg="add del">
          <ac:chgData name="McIntyre, Katie" userId="S::knmcinty@bsc.edu::7425193d-1fb1-4c71-8fae-013c890673ea" providerId="AD" clId="Web-{07DCD275-8F2B-BC14-5C36-54E98D524B10}" dt="2021-09-07T13:39:49.073" v="55"/>
          <ac:cxnSpMkLst>
            <pc:docMk/>
            <pc:sldMk cId="1674366587" sldId="262"/>
            <ac:cxnSpMk id="19" creationId="{5C34627B-48E6-4F4D-B843-97717A86B490}"/>
          </ac:cxnSpMkLst>
        </pc:cxnChg>
      </pc:sldChg>
      <pc:sldChg chg="delSp modSp del mod modClrScheme chgLayout">
        <pc:chgData name="McIntyre, Katie" userId="S::knmcinty@bsc.edu::7425193d-1fb1-4c71-8fae-013c890673ea" providerId="AD" clId="Web-{07DCD275-8F2B-BC14-5C36-54E98D524B10}" dt="2021-09-07T13:45:19.875" v="167"/>
        <pc:sldMkLst>
          <pc:docMk/>
          <pc:sldMk cId="457072572" sldId="264"/>
        </pc:sldMkLst>
        <pc:spChg chg="mod ord">
          <ac:chgData name="McIntyre, Katie" userId="S::knmcinty@bsc.edu::7425193d-1fb1-4c71-8fae-013c890673ea" providerId="AD" clId="Web-{07DCD275-8F2B-BC14-5C36-54E98D524B10}" dt="2021-09-07T13:42:04.878" v="71"/>
          <ac:spMkLst>
            <pc:docMk/>
            <pc:sldMk cId="457072572" sldId="264"/>
            <ac:spMk id="2" creationId="{00000000-0000-0000-0000-000000000000}"/>
          </ac:spMkLst>
        </pc:spChg>
        <pc:spChg chg="mod ord">
          <ac:chgData name="McIntyre, Katie" userId="S::knmcinty@bsc.edu::7425193d-1fb1-4c71-8fae-013c890673ea" providerId="AD" clId="Web-{07DCD275-8F2B-BC14-5C36-54E98D524B10}" dt="2021-09-07T13:43:39.603" v="98" actId="20577"/>
          <ac:spMkLst>
            <pc:docMk/>
            <pc:sldMk cId="457072572" sldId="264"/>
            <ac:spMk id="3" creationId="{00000000-0000-0000-0000-000000000000}"/>
          </ac:spMkLst>
        </pc:spChg>
        <pc:spChg chg="mod ord">
          <ac:chgData name="McIntyre, Katie" userId="S::knmcinty@bsc.edu::7425193d-1fb1-4c71-8fae-013c890673ea" providerId="AD" clId="Web-{07DCD275-8F2B-BC14-5C36-54E98D524B10}" dt="2021-09-07T13:42:04.878" v="71"/>
          <ac:spMkLst>
            <pc:docMk/>
            <pc:sldMk cId="457072572" sldId="264"/>
            <ac:spMk id="4" creationId="{00000000-0000-0000-0000-000000000000}"/>
          </ac:spMkLst>
        </pc:spChg>
        <pc:spChg chg="del mod">
          <ac:chgData name="McIntyre, Katie" userId="S::knmcinty@bsc.edu::7425193d-1fb1-4c71-8fae-013c890673ea" providerId="AD" clId="Web-{07DCD275-8F2B-BC14-5C36-54E98D524B10}" dt="2021-09-07T13:40:49.264" v="68"/>
          <ac:spMkLst>
            <pc:docMk/>
            <pc:sldMk cId="457072572" sldId="264"/>
            <ac:spMk id="6" creationId="{00000000-0000-0000-0000-000000000000}"/>
          </ac:spMkLst>
        </pc:spChg>
      </pc:sldChg>
      <pc:sldChg chg="addSp modSp mod setBg">
        <pc:chgData name="McIntyre, Katie" userId="S::knmcinty@bsc.edu::7425193d-1fb1-4c71-8fae-013c890673ea" providerId="AD" clId="Web-{07DCD275-8F2B-BC14-5C36-54E98D524B10}" dt="2021-09-07T13:40:33.325" v="66"/>
        <pc:sldMkLst>
          <pc:docMk/>
          <pc:sldMk cId="726237754" sldId="266"/>
        </pc:sldMkLst>
        <pc:spChg chg="mod">
          <ac:chgData name="McIntyre, Katie" userId="S::knmcinty@bsc.edu::7425193d-1fb1-4c71-8fae-013c890673ea" providerId="AD" clId="Web-{07DCD275-8F2B-BC14-5C36-54E98D524B10}" dt="2021-09-07T13:40:33.325" v="66"/>
          <ac:spMkLst>
            <pc:docMk/>
            <pc:sldMk cId="726237754" sldId="266"/>
            <ac:spMk id="2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40:33.325" v="66"/>
          <ac:spMkLst>
            <pc:docMk/>
            <pc:sldMk cId="726237754" sldId="266"/>
            <ac:spMk id="9" creationId="{1707FC24-6981-43D9-B525-C7832BA22463}"/>
          </ac:spMkLst>
        </pc:spChg>
        <pc:picChg chg="mod">
          <ac:chgData name="McIntyre, Katie" userId="S::knmcinty@bsc.edu::7425193d-1fb1-4c71-8fae-013c890673ea" providerId="AD" clId="Web-{07DCD275-8F2B-BC14-5C36-54E98D524B10}" dt="2021-09-07T13:40:33.325" v="66"/>
          <ac:picMkLst>
            <pc:docMk/>
            <pc:sldMk cId="726237754" sldId="266"/>
            <ac:picMk id="4" creationId="{00000000-0000-0000-0000-000000000000}"/>
          </ac:picMkLst>
        </pc:picChg>
      </pc:sldChg>
      <pc:sldChg chg="addSp delSp modSp mod setBg modClrScheme chgLayout">
        <pc:chgData name="McIntyre, Katie" userId="S::knmcinty@bsc.edu::7425193d-1fb1-4c71-8fae-013c890673ea" providerId="AD" clId="Web-{07DCD275-8F2B-BC14-5C36-54E98D524B10}" dt="2021-09-07T13:46:52.833" v="200"/>
        <pc:sldMkLst>
          <pc:docMk/>
          <pc:sldMk cId="3482032496" sldId="267"/>
        </pc:sldMkLst>
        <pc:spChg chg="mod ord">
          <ac:chgData name="McIntyre, Katie" userId="S::knmcinty@bsc.edu::7425193d-1fb1-4c71-8fae-013c890673ea" providerId="AD" clId="Web-{07DCD275-8F2B-BC14-5C36-54E98D524B10}" dt="2021-09-07T13:46:52.833" v="200"/>
          <ac:spMkLst>
            <pc:docMk/>
            <pc:sldMk cId="3482032496" sldId="267"/>
            <ac:spMk id="2" creationId="{00000000-0000-0000-0000-000000000000}"/>
          </ac:spMkLst>
        </pc:spChg>
        <pc:spChg chg="mod ord">
          <ac:chgData name="McIntyre, Katie" userId="S::knmcinty@bsc.edu::7425193d-1fb1-4c71-8fae-013c890673ea" providerId="AD" clId="Web-{07DCD275-8F2B-BC14-5C36-54E98D524B10}" dt="2021-09-07T13:46:52.833" v="200"/>
          <ac:spMkLst>
            <pc:docMk/>
            <pc:sldMk cId="3482032496" sldId="267"/>
            <ac:spMk id="3" creationId="{00000000-0000-0000-0000-000000000000}"/>
          </ac:spMkLst>
        </pc:spChg>
        <pc:spChg chg="del mod">
          <ac:chgData name="McIntyre, Katie" userId="S::knmcinty@bsc.edu::7425193d-1fb1-4c71-8fae-013c890673ea" providerId="AD" clId="Web-{07DCD275-8F2B-BC14-5C36-54E98D524B10}" dt="2021-09-07T13:46:31.363" v="197"/>
          <ac:spMkLst>
            <pc:docMk/>
            <pc:sldMk cId="3482032496" sldId="267"/>
            <ac:spMk id="4" creationId="{00000000-0000-0000-0000-000000000000}"/>
          </ac:spMkLst>
        </pc:spChg>
        <pc:spChg chg="del">
          <ac:chgData name="McIntyre, Katie" userId="S::knmcinty@bsc.edu::7425193d-1fb1-4c71-8fae-013c890673ea" providerId="AD" clId="Web-{07DCD275-8F2B-BC14-5C36-54E98D524B10}" dt="2021-09-07T13:46:34.910" v="198"/>
          <ac:spMkLst>
            <pc:docMk/>
            <pc:sldMk cId="3482032496" sldId="267"/>
            <ac:spMk id="5" creationId="{00000000-0000-0000-0000-000000000000}"/>
          </ac:spMkLst>
        </pc:spChg>
        <pc:spChg chg="add del mod">
          <ac:chgData name="McIntyre, Katie" userId="S::knmcinty@bsc.edu::7425193d-1fb1-4c71-8fae-013c890673ea" providerId="AD" clId="Web-{07DCD275-8F2B-BC14-5C36-54E98D524B10}" dt="2021-09-07T13:46:39.176" v="199"/>
          <ac:spMkLst>
            <pc:docMk/>
            <pc:sldMk cId="3482032496" sldId="267"/>
            <ac:spMk id="7" creationId="{EA1A39BD-AC96-4DA8-9126-1DAE5F78F4B9}"/>
          </ac:spMkLst>
        </pc:spChg>
        <pc:spChg chg="add">
          <ac:chgData name="McIntyre, Katie" userId="S::knmcinty@bsc.edu::7425193d-1fb1-4c71-8fae-013c890673ea" providerId="AD" clId="Web-{07DCD275-8F2B-BC14-5C36-54E98D524B10}" dt="2021-09-07T13:46:52.833" v="200"/>
          <ac:spMkLst>
            <pc:docMk/>
            <pc:sldMk cId="3482032496" sldId="267"/>
            <ac:spMk id="10" creationId="{23A58148-D452-4F6F-A2FE-EED968DE1970}"/>
          </ac:spMkLst>
        </pc:spChg>
        <pc:picChg chg="add">
          <ac:chgData name="McIntyre, Katie" userId="S::knmcinty@bsc.edu::7425193d-1fb1-4c71-8fae-013c890673ea" providerId="AD" clId="Web-{07DCD275-8F2B-BC14-5C36-54E98D524B10}" dt="2021-09-07T13:46:52.833" v="200"/>
          <ac:picMkLst>
            <pc:docMk/>
            <pc:sldMk cId="3482032496" sldId="267"/>
            <ac:picMk id="6" creationId="{CF0D59BE-C00D-44F1-A7F9-0DD9F307F393}"/>
          </ac:picMkLst>
        </pc:picChg>
      </pc:sldChg>
      <pc:sldChg chg="addSp delSp modSp mod setBg modClrScheme delAnim chgLayout">
        <pc:chgData name="McIntyre, Katie" userId="S::knmcinty@bsc.edu::7425193d-1fb1-4c71-8fae-013c890673ea" providerId="AD" clId="Web-{07DCD275-8F2B-BC14-5C36-54E98D524B10}" dt="2021-09-07T13:55:58.321" v="211" actId="20577"/>
        <pc:sldMkLst>
          <pc:docMk/>
          <pc:sldMk cId="1496570903" sldId="268"/>
        </pc:sldMkLst>
        <pc:spChg chg="mod ord">
          <ac:chgData name="McIntyre, Katie" userId="S::knmcinty@bsc.edu::7425193d-1fb1-4c71-8fae-013c890673ea" providerId="AD" clId="Web-{07DCD275-8F2B-BC14-5C36-54E98D524B10}" dt="2021-09-07T13:55:32.569" v="208"/>
          <ac:spMkLst>
            <pc:docMk/>
            <pc:sldMk cId="1496570903" sldId="268"/>
            <ac:spMk id="2" creationId="{00000000-0000-0000-0000-000000000000}"/>
          </ac:spMkLst>
        </pc:spChg>
        <pc:spChg chg="mod ord">
          <ac:chgData name="McIntyre, Katie" userId="S::knmcinty@bsc.edu::7425193d-1fb1-4c71-8fae-013c890673ea" providerId="AD" clId="Web-{07DCD275-8F2B-BC14-5C36-54E98D524B10}" dt="2021-09-07T13:55:58.321" v="211" actId="20577"/>
          <ac:spMkLst>
            <pc:docMk/>
            <pc:sldMk cId="1496570903" sldId="268"/>
            <ac:spMk id="3" creationId="{00000000-0000-0000-0000-000000000000}"/>
          </ac:spMkLst>
        </pc:spChg>
        <pc:spChg chg="del">
          <ac:chgData name="McIntyre, Katie" userId="S::knmcinty@bsc.edu::7425193d-1fb1-4c71-8fae-013c890673ea" providerId="AD" clId="Web-{07DCD275-8F2B-BC14-5C36-54E98D524B10}" dt="2021-09-07T13:47:18.335" v="203"/>
          <ac:spMkLst>
            <pc:docMk/>
            <pc:sldMk cId="1496570903" sldId="268"/>
            <ac:spMk id="4" creationId="{00000000-0000-0000-0000-000000000000}"/>
          </ac:spMkLst>
        </pc:spChg>
        <pc:spChg chg="del">
          <ac:chgData name="McIntyre, Katie" userId="S::knmcinty@bsc.edu::7425193d-1fb1-4c71-8fae-013c890673ea" providerId="AD" clId="Web-{07DCD275-8F2B-BC14-5C36-54E98D524B10}" dt="2021-09-07T13:47:09.163" v="201"/>
          <ac:spMkLst>
            <pc:docMk/>
            <pc:sldMk cId="1496570903" sldId="268"/>
            <ac:spMk id="5" creationId="{00000000-0000-0000-0000-000000000000}"/>
          </ac:spMkLst>
        </pc:spChg>
        <pc:spChg chg="add del">
          <ac:chgData name="McIntyre, Katie" userId="S::knmcinty@bsc.edu::7425193d-1fb1-4c71-8fae-013c890673ea" providerId="AD" clId="Web-{07DCD275-8F2B-BC14-5C36-54E98D524B10}" dt="2021-09-07T13:55:32.569" v="208"/>
          <ac:spMkLst>
            <pc:docMk/>
            <pc:sldMk cId="1496570903" sldId="268"/>
            <ac:spMk id="12" creationId="{CEB41C5C-0F34-4DDA-9D7C-5E717F35F60C}"/>
          </ac:spMkLst>
        </pc:spChg>
        <pc:spChg chg="add">
          <ac:chgData name="McIntyre, Katie" userId="S::knmcinty@bsc.edu::7425193d-1fb1-4c71-8fae-013c890673ea" providerId="AD" clId="Web-{07DCD275-8F2B-BC14-5C36-54E98D524B10}" dt="2021-09-07T13:55:32.569" v="208"/>
          <ac:spMkLst>
            <pc:docMk/>
            <pc:sldMk cId="1496570903" sldId="268"/>
            <ac:spMk id="19" creationId="{CEB41C5C-0F34-4DDA-9D7C-5E717F35F60C}"/>
          </ac:spMkLst>
        </pc:spChg>
        <pc:graphicFrameChg chg="del">
          <ac:chgData name="McIntyre, Katie" userId="S::knmcinty@bsc.edu::7425193d-1fb1-4c71-8fae-013c890673ea" providerId="AD" clId="Web-{07DCD275-8F2B-BC14-5C36-54E98D524B10}" dt="2021-09-07T13:47:13.835" v="202"/>
          <ac:graphicFrameMkLst>
            <pc:docMk/>
            <pc:sldMk cId="1496570903" sldId="268"/>
            <ac:graphicFrameMk id="6" creationId="{00000000-0000-0000-0000-000000000000}"/>
          </ac:graphicFrameMkLst>
        </pc:graphicFrameChg>
        <pc:picChg chg="add mod modCrop">
          <ac:chgData name="McIntyre, Katie" userId="S::knmcinty@bsc.edu::7425193d-1fb1-4c71-8fae-013c890673ea" providerId="AD" clId="Web-{07DCD275-8F2B-BC14-5C36-54E98D524B10}" dt="2021-09-07T13:55:32.569" v="208"/>
          <ac:picMkLst>
            <pc:docMk/>
            <pc:sldMk cId="1496570903" sldId="268"/>
            <ac:picMk id="7" creationId="{6CE9E349-F503-4F58-997F-8E0DD5C800EF}"/>
          </ac:picMkLst>
        </pc:picChg>
        <pc:cxnChg chg="add del">
          <ac:chgData name="McIntyre, Katie" userId="S::knmcinty@bsc.edu::7425193d-1fb1-4c71-8fae-013c890673ea" providerId="AD" clId="Web-{07DCD275-8F2B-BC14-5C36-54E98D524B10}" dt="2021-09-07T13:55:32.569" v="208"/>
          <ac:cxnSpMkLst>
            <pc:docMk/>
            <pc:sldMk cId="1496570903" sldId="268"/>
            <ac:cxnSpMk id="14" creationId="{57E1E5E6-F385-4E9C-B201-BA5BDE5CAD52}"/>
          </ac:cxnSpMkLst>
        </pc:cxnChg>
        <pc:cxnChg chg="add">
          <ac:chgData name="McIntyre, Katie" userId="S::knmcinty@bsc.edu::7425193d-1fb1-4c71-8fae-013c890673ea" providerId="AD" clId="Web-{07DCD275-8F2B-BC14-5C36-54E98D524B10}" dt="2021-09-07T13:55:32.569" v="208"/>
          <ac:cxnSpMkLst>
            <pc:docMk/>
            <pc:sldMk cId="1496570903" sldId="268"/>
            <ac:cxnSpMk id="21" creationId="{57E1E5E6-F385-4E9C-B201-BA5BDE5CAD52}"/>
          </ac:cxnSpMkLst>
        </pc:cxnChg>
      </pc:sldChg>
      <pc:sldChg chg="addSp delSp modSp mod setBg">
        <pc:chgData name="McIntyre, Katie" userId="S::knmcinty@bsc.edu::7425193d-1fb1-4c71-8fae-013c890673ea" providerId="AD" clId="Web-{07DCD275-8F2B-BC14-5C36-54E98D524B10}" dt="2021-09-07T13:56:13.650" v="214"/>
        <pc:sldMkLst>
          <pc:docMk/>
          <pc:sldMk cId="1916870634" sldId="271"/>
        </pc:sldMkLst>
        <pc:spChg chg="mod">
          <ac:chgData name="McIntyre, Katie" userId="S::knmcinty@bsc.edu::7425193d-1fb1-4c71-8fae-013c890673ea" providerId="AD" clId="Web-{07DCD275-8F2B-BC14-5C36-54E98D524B10}" dt="2021-09-07T13:56:13.650" v="214"/>
          <ac:spMkLst>
            <pc:docMk/>
            <pc:sldMk cId="1916870634" sldId="271"/>
            <ac:spMk id="2" creationId="{00000000-0000-0000-0000-000000000000}"/>
          </ac:spMkLst>
        </pc:spChg>
        <pc:spChg chg="add del">
          <ac:chgData name="McIntyre, Katie" userId="S::knmcinty@bsc.edu::7425193d-1fb1-4c71-8fae-013c890673ea" providerId="AD" clId="Web-{07DCD275-8F2B-BC14-5C36-54E98D524B10}" dt="2021-09-07T13:56:13.650" v="214"/>
          <ac:spMkLst>
            <pc:docMk/>
            <pc:sldMk cId="1916870634" sldId="271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56:13.650" v="214"/>
          <ac:spMkLst>
            <pc:docMk/>
            <pc:sldMk cId="1916870634" sldId="271"/>
            <ac:spMk id="6" creationId="{B819A166-7571-4003-A6B8-B62034C3ED30}"/>
          </ac:spMkLst>
        </pc:spChg>
        <pc:spChg chg="add del">
          <ac:chgData name="McIntyre, Katie" userId="S::knmcinty@bsc.edu::7425193d-1fb1-4c71-8fae-013c890673ea" providerId="AD" clId="Web-{07DCD275-8F2B-BC14-5C36-54E98D524B10}" dt="2021-09-07T13:56:13.634" v="213"/>
          <ac:spMkLst>
            <pc:docMk/>
            <pc:sldMk cId="1916870634" sldId="271"/>
            <ac:spMk id="9" creationId="{A1F6BF70-C7D1-4AF9-8DB4-BEEB8A9C3529}"/>
          </ac:spMkLst>
        </pc:spChg>
        <pc:spChg chg="add del">
          <ac:chgData name="McIntyre, Katie" userId="S::knmcinty@bsc.edu::7425193d-1fb1-4c71-8fae-013c890673ea" providerId="AD" clId="Web-{07DCD275-8F2B-BC14-5C36-54E98D524B10}" dt="2021-09-07T13:56:13.634" v="213"/>
          <ac:spMkLst>
            <pc:docMk/>
            <pc:sldMk cId="1916870634" sldId="271"/>
            <ac:spMk id="15" creationId="{2C1BBA94-3F40-40AA-8BB9-E69E25E537C1}"/>
          </ac:spMkLst>
        </pc:spChg>
        <pc:grpChg chg="add del">
          <ac:chgData name="McIntyre, Katie" userId="S::knmcinty@bsc.edu::7425193d-1fb1-4c71-8fae-013c890673ea" providerId="AD" clId="Web-{07DCD275-8F2B-BC14-5C36-54E98D524B10}" dt="2021-09-07T13:56:13.634" v="213"/>
          <ac:grpSpMkLst>
            <pc:docMk/>
            <pc:sldMk cId="1916870634" sldId="271"/>
            <ac:grpSpMk id="11" creationId="{0C66A8B6-1F6E-4FCC-93B9-B9986B6FD111}"/>
          </ac:grpSpMkLst>
        </pc:grpChg>
        <pc:graphicFrameChg chg="add del">
          <ac:chgData name="McIntyre, Katie" userId="S::knmcinty@bsc.edu::7425193d-1fb1-4c71-8fae-013c890673ea" providerId="AD" clId="Web-{07DCD275-8F2B-BC14-5C36-54E98D524B10}" dt="2021-09-07T13:56:13.634" v="213"/>
          <ac:graphicFrameMkLst>
            <pc:docMk/>
            <pc:sldMk cId="1916870634" sldId="271"/>
            <ac:graphicFrameMk id="5" creationId="{8843E244-E823-4C55-AEC8-AB52B65C3DCA}"/>
          </ac:graphicFrameMkLst>
        </pc:graphicFrameChg>
        <pc:graphicFrameChg chg="add">
          <ac:chgData name="McIntyre, Katie" userId="S::knmcinty@bsc.edu::7425193d-1fb1-4c71-8fae-013c890673ea" providerId="AD" clId="Web-{07DCD275-8F2B-BC14-5C36-54E98D524B10}" dt="2021-09-07T13:56:13.650" v="214"/>
          <ac:graphicFrameMkLst>
            <pc:docMk/>
            <pc:sldMk cId="1916870634" sldId="271"/>
            <ac:graphicFrameMk id="7" creationId="{FF7A0059-5C0C-48F0-A8FD-5FC194D24E11}"/>
          </ac:graphicFrameMkLst>
        </pc:graphicFrameChg>
      </pc:sldChg>
      <pc:sldChg chg="addSp modSp mod setBg">
        <pc:chgData name="McIntyre, Katie" userId="S::knmcinty@bsc.edu::7425193d-1fb1-4c71-8fae-013c890673ea" providerId="AD" clId="Web-{07DCD275-8F2B-BC14-5C36-54E98D524B10}" dt="2021-09-07T13:56:44.245" v="216"/>
        <pc:sldMkLst>
          <pc:docMk/>
          <pc:sldMk cId="3233056775" sldId="273"/>
        </pc:sldMkLst>
        <pc:spChg chg="mod">
          <ac:chgData name="McIntyre, Katie" userId="S::knmcinty@bsc.edu::7425193d-1fb1-4c71-8fae-013c890673ea" providerId="AD" clId="Web-{07DCD275-8F2B-BC14-5C36-54E98D524B10}" dt="2021-09-07T13:56:44.245" v="216"/>
          <ac:spMkLst>
            <pc:docMk/>
            <pc:sldMk cId="3233056775" sldId="273"/>
            <ac:spMk id="6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56:44.245" v="216"/>
          <ac:spMkLst>
            <pc:docMk/>
            <pc:sldMk cId="3233056775" sldId="273"/>
            <ac:spMk id="7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56:44.245" v="216"/>
          <ac:spMkLst>
            <pc:docMk/>
            <pc:sldMk cId="3233056775" sldId="273"/>
            <ac:spMk id="12" creationId="{EB270761-CC40-4F3F-A916-7E3BC3989348}"/>
          </ac:spMkLst>
        </pc:spChg>
        <pc:spChg chg="add">
          <ac:chgData name="McIntyre, Katie" userId="S::knmcinty@bsc.edu::7425193d-1fb1-4c71-8fae-013c890673ea" providerId="AD" clId="Web-{07DCD275-8F2B-BC14-5C36-54E98D524B10}" dt="2021-09-07T13:56:44.245" v="216"/>
          <ac:spMkLst>
            <pc:docMk/>
            <pc:sldMk cId="3233056775" sldId="273"/>
            <ac:spMk id="14" creationId="{2820855C-9FA4-417A-BE67-63C022F81980}"/>
          </ac:spMkLst>
        </pc:spChg>
        <pc:spChg chg="add">
          <ac:chgData name="McIntyre, Katie" userId="S::knmcinty@bsc.edu::7425193d-1fb1-4c71-8fae-013c890673ea" providerId="AD" clId="Web-{07DCD275-8F2B-BC14-5C36-54E98D524B10}" dt="2021-09-07T13:56:44.245" v="216"/>
          <ac:spMkLst>
            <pc:docMk/>
            <pc:sldMk cId="3233056775" sldId="273"/>
            <ac:spMk id="16" creationId="{D7E6A49B-1B06-403E-8CC5-ACB38A6BDEEB}"/>
          </ac:spMkLst>
        </pc:spChg>
      </pc:sldChg>
      <pc:sldChg chg="addSp modSp mod setBg">
        <pc:chgData name="McIntyre, Katie" userId="S::knmcinty@bsc.edu::7425193d-1fb1-4c71-8fae-013c890673ea" providerId="AD" clId="Web-{07DCD275-8F2B-BC14-5C36-54E98D524B10}" dt="2021-09-07T13:56:49.964" v="217"/>
        <pc:sldMkLst>
          <pc:docMk/>
          <pc:sldMk cId="49094913" sldId="274"/>
        </pc:sldMkLst>
        <pc:spChg chg="mod">
          <ac:chgData name="McIntyre, Katie" userId="S::knmcinty@bsc.edu::7425193d-1fb1-4c71-8fae-013c890673ea" providerId="AD" clId="Web-{07DCD275-8F2B-BC14-5C36-54E98D524B10}" dt="2021-09-07T13:56:49.964" v="217"/>
          <ac:spMkLst>
            <pc:docMk/>
            <pc:sldMk cId="49094913" sldId="274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56:49.964" v="217"/>
          <ac:spMkLst>
            <pc:docMk/>
            <pc:sldMk cId="49094913" sldId="274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56:49.964" v="217"/>
          <ac:spMkLst>
            <pc:docMk/>
            <pc:sldMk cId="49094913" sldId="274"/>
            <ac:spMk id="8" creationId="{EB270761-CC40-4F3F-A916-7E3BC3989348}"/>
          </ac:spMkLst>
        </pc:spChg>
        <pc:spChg chg="add">
          <ac:chgData name="McIntyre, Katie" userId="S::knmcinty@bsc.edu::7425193d-1fb1-4c71-8fae-013c890673ea" providerId="AD" clId="Web-{07DCD275-8F2B-BC14-5C36-54E98D524B10}" dt="2021-09-07T13:56:49.964" v="217"/>
          <ac:spMkLst>
            <pc:docMk/>
            <pc:sldMk cId="49094913" sldId="274"/>
            <ac:spMk id="10" creationId="{2820855C-9FA4-417A-BE67-63C022F81980}"/>
          </ac:spMkLst>
        </pc:spChg>
        <pc:spChg chg="add">
          <ac:chgData name="McIntyre, Katie" userId="S::knmcinty@bsc.edu::7425193d-1fb1-4c71-8fae-013c890673ea" providerId="AD" clId="Web-{07DCD275-8F2B-BC14-5C36-54E98D524B10}" dt="2021-09-07T13:56:49.964" v="217"/>
          <ac:spMkLst>
            <pc:docMk/>
            <pc:sldMk cId="49094913" sldId="274"/>
            <ac:spMk id="12" creationId="{D7E6A49B-1B06-403E-8CC5-ACB38A6BDEEB}"/>
          </ac:spMkLst>
        </pc:spChg>
      </pc:sldChg>
      <pc:sldChg chg="addSp modSp mod setBg">
        <pc:chgData name="McIntyre, Katie" userId="S::knmcinty@bsc.edu::7425193d-1fb1-4c71-8fae-013c890673ea" providerId="AD" clId="Web-{07DCD275-8F2B-BC14-5C36-54E98D524B10}" dt="2021-09-07T13:56:55.277" v="218"/>
        <pc:sldMkLst>
          <pc:docMk/>
          <pc:sldMk cId="1674405298" sldId="275"/>
        </pc:sldMkLst>
        <pc:spChg chg="mo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4" creationId="{00000000-0000-0000-0000-000000000000}"/>
          </ac:spMkLst>
        </pc:spChg>
        <pc:spChg chg="mo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5" creationId="{00000000-0000-0000-0000-000000000000}"/>
          </ac:spMkLst>
        </pc:spChg>
        <pc:spChg chg="ad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10" creationId="{85016AEC-0320-4ED0-8ECB-FE11DDDFE17A}"/>
          </ac:spMkLst>
        </pc:spChg>
        <pc:spChg chg="ad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12" creationId="{D3CDB30C-1F82-41E6-A067-831D6E89184F}"/>
          </ac:spMkLst>
        </pc:spChg>
        <pc:spChg chg="ad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14" creationId="{2DDA86DD-F997-4F66-A87C-5B58AB6D19EC}"/>
          </ac:spMkLst>
        </pc:spChg>
        <pc:spChg chg="add">
          <ac:chgData name="McIntyre, Katie" userId="S::knmcinty@bsc.edu::7425193d-1fb1-4c71-8fae-013c890673ea" providerId="AD" clId="Web-{07DCD275-8F2B-BC14-5C36-54E98D524B10}" dt="2021-09-07T13:56:55.277" v="218"/>
          <ac:spMkLst>
            <pc:docMk/>
            <pc:sldMk cId="1674405298" sldId="275"/>
            <ac:spMk id="16" creationId="{D241B827-437E-40A3-A732-669230D6A5BC}"/>
          </ac:spMkLst>
        </pc:spChg>
      </pc:sldChg>
      <pc:sldChg chg="addSp modSp mod setBg">
        <pc:chgData name="McIntyre, Katie" userId="S::knmcinty@bsc.edu::7425193d-1fb1-4c71-8fae-013c890673ea" providerId="AD" clId="Web-{07DCD275-8F2B-BC14-5C36-54E98D524B10}" dt="2021-09-07T13:57:00.934" v="219"/>
        <pc:sldMkLst>
          <pc:docMk/>
          <pc:sldMk cId="3789286907" sldId="276"/>
        </pc:sldMkLst>
        <pc:spChg chg="add">
          <ac:chgData name="McIntyre, Katie" userId="S::knmcinty@bsc.edu::7425193d-1fb1-4c71-8fae-013c890673ea" providerId="AD" clId="Web-{07DCD275-8F2B-BC14-5C36-54E98D524B10}" dt="2021-09-07T13:57:00.934" v="219"/>
          <ac:spMkLst>
            <pc:docMk/>
            <pc:sldMk cId="3789286907" sldId="276"/>
            <ac:spMk id="11" creationId="{32BC26D8-82FB-445E-AA49-62A77D7C1EE0}"/>
          </ac:spMkLst>
        </pc:spChg>
        <pc:spChg chg="add">
          <ac:chgData name="McIntyre, Katie" userId="S::knmcinty@bsc.edu::7425193d-1fb1-4c71-8fae-013c890673ea" providerId="AD" clId="Web-{07DCD275-8F2B-BC14-5C36-54E98D524B10}" dt="2021-09-07T13:57:00.934" v="219"/>
          <ac:spMkLst>
            <pc:docMk/>
            <pc:sldMk cId="3789286907" sldId="276"/>
            <ac:spMk id="13" creationId="{CB44330D-EA18-4254-AA95-EB49948539B8}"/>
          </ac:spMkLst>
        </pc:spChg>
        <pc:picChg chg="mod">
          <ac:chgData name="McIntyre, Katie" userId="S::knmcinty@bsc.edu::7425193d-1fb1-4c71-8fae-013c890673ea" providerId="AD" clId="Web-{07DCD275-8F2B-BC14-5C36-54E98D524B10}" dt="2021-09-07T13:57:00.934" v="219"/>
          <ac:picMkLst>
            <pc:docMk/>
            <pc:sldMk cId="3789286907" sldId="276"/>
            <ac:picMk id="6" creationId="{00000000-0000-0000-0000-000000000000}"/>
          </ac:picMkLst>
        </pc:picChg>
      </pc:sldChg>
      <pc:sldChg chg="addSp modSp mod setBg">
        <pc:chgData name="McIntyre, Katie" userId="S::knmcinty@bsc.edu::7425193d-1fb1-4c71-8fae-013c890673ea" providerId="AD" clId="Web-{07DCD275-8F2B-BC14-5C36-54E98D524B10}" dt="2021-09-07T13:57:12.122" v="220"/>
        <pc:sldMkLst>
          <pc:docMk/>
          <pc:sldMk cId="66007581" sldId="278"/>
        </pc:sldMkLst>
        <pc:spChg chg="add">
          <ac:chgData name="McIntyre, Katie" userId="S::knmcinty@bsc.edu::7425193d-1fb1-4c71-8fae-013c890673ea" providerId="AD" clId="Web-{07DCD275-8F2B-BC14-5C36-54E98D524B10}" dt="2021-09-07T13:57:12.122" v="220"/>
          <ac:spMkLst>
            <pc:docMk/>
            <pc:sldMk cId="66007581" sldId="278"/>
            <ac:spMk id="9" creationId="{32BC26D8-82FB-445E-AA49-62A77D7C1EE0}"/>
          </ac:spMkLst>
        </pc:spChg>
        <pc:spChg chg="add">
          <ac:chgData name="McIntyre, Katie" userId="S::knmcinty@bsc.edu::7425193d-1fb1-4c71-8fae-013c890673ea" providerId="AD" clId="Web-{07DCD275-8F2B-BC14-5C36-54E98D524B10}" dt="2021-09-07T13:57:12.122" v="220"/>
          <ac:spMkLst>
            <pc:docMk/>
            <pc:sldMk cId="66007581" sldId="278"/>
            <ac:spMk id="11" creationId="{CB44330D-EA18-4254-AA95-EB49948539B8}"/>
          </ac:spMkLst>
        </pc:spChg>
        <pc:picChg chg="mod">
          <ac:chgData name="McIntyre, Katie" userId="S::knmcinty@bsc.edu::7425193d-1fb1-4c71-8fae-013c890673ea" providerId="AD" clId="Web-{07DCD275-8F2B-BC14-5C36-54E98D524B10}" dt="2021-09-07T13:57:12.122" v="220"/>
          <ac:picMkLst>
            <pc:docMk/>
            <pc:sldMk cId="66007581" sldId="278"/>
            <ac:picMk id="4" creationId="{00000000-0000-0000-0000-000000000000}"/>
          </ac:picMkLst>
        </pc:picChg>
      </pc:sldChg>
      <pc:sldChg chg="addSp delSp">
        <pc:chgData name="McIntyre, Katie" userId="S::knmcinty@bsc.edu::7425193d-1fb1-4c71-8fae-013c890673ea" providerId="AD" clId="Web-{07DCD275-8F2B-BC14-5C36-54E98D524B10}" dt="2021-09-07T13:56:30.760" v="215"/>
        <pc:sldMkLst>
          <pc:docMk/>
          <pc:sldMk cId="3609294649" sldId="279"/>
        </pc:sldMkLst>
        <pc:spChg chg="del">
          <ac:chgData name="McIntyre, Katie" userId="S::knmcinty@bsc.edu::7425193d-1fb1-4c71-8fae-013c890673ea" providerId="AD" clId="Web-{07DCD275-8F2B-BC14-5C36-54E98D524B10}" dt="2021-09-07T13:56:30.760" v="215"/>
          <ac:spMkLst>
            <pc:docMk/>
            <pc:sldMk cId="3609294649" sldId="279"/>
            <ac:spMk id="3" creationId="{00000000-0000-0000-0000-000000000000}"/>
          </ac:spMkLst>
        </pc:spChg>
        <pc:graphicFrameChg chg="add">
          <ac:chgData name="McIntyre, Katie" userId="S::knmcinty@bsc.edu::7425193d-1fb1-4c71-8fae-013c890673ea" providerId="AD" clId="Web-{07DCD275-8F2B-BC14-5C36-54E98D524B10}" dt="2021-09-07T13:56:30.760" v="215"/>
          <ac:graphicFrameMkLst>
            <pc:docMk/>
            <pc:sldMk cId="3609294649" sldId="279"/>
            <ac:graphicFrameMk id="5" creationId="{CE873087-235F-4587-8680-7D6FE2DE40E1}"/>
          </ac:graphicFrameMkLst>
        </pc:graphicFrameChg>
      </pc:sldChg>
      <pc:sldChg chg="addSp delSp modSp new mod setBg">
        <pc:chgData name="McIntyre, Katie" userId="S::knmcinty@bsc.edu::7425193d-1fb1-4c71-8fae-013c890673ea" providerId="AD" clId="Web-{07DCD275-8F2B-BC14-5C36-54E98D524B10}" dt="2021-09-07T13:45:40.157" v="171"/>
        <pc:sldMkLst>
          <pc:docMk/>
          <pc:sldMk cId="470031563" sldId="282"/>
        </pc:sldMkLst>
        <pc:spChg chg="mod">
          <ac:chgData name="McIntyre, Katie" userId="S::knmcinty@bsc.edu::7425193d-1fb1-4c71-8fae-013c890673ea" providerId="AD" clId="Web-{07DCD275-8F2B-BC14-5C36-54E98D524B10}" dt="2021-09-07T13:45:40.157" v="171"/>
          <ac:spMkLst>
            <pc:docMk/>
            <pc:sldMk cId="470031563" sldId="282"/>
            <ac:spMk id="2" creationId="{1ABCEF58-96A9-4661-A034-2C83E6064AD0}"/>
          </ac:spMkLst>
        </pc:spChg>
        <pc:spChg chg="add del mod">
          <ac:chgData name="McIntyre, Katie" userId="S::knmcinty@bsc.edu::7425193d-1fb1-4c71-8fae-013c890673ea" providerId="AD" clId="Web-{07DCD275-8F2B-BC14-5C36-54E98D524B10}" dt="2021-09-07T13:45:40.157" v="171"/>
          <ac:spMkLst>
            <pc:docMk/>
            <pc:sldMk cId="470031563" sldId="282"/>
            <ac:spMk id="3" creationId="{8A6ED4D2-229B-4BD7-B09A-21FC65278B3B}"/>
          </ac:spMkLst>
        </pc:spChg>
        <pc:spChg chg="add">
          <ac:chgData name="McIntyre, Katie" userId="S::knmcinty@bsc.edu::7425193d-1fb1-4c71-8fae-013c890673ea" providerId="AD" clId="Web-{07DCD275-8F2B-BC14-5C36-54E98D524B10}" dt="2021-09-07T13:45:40.157" v="171"/>
          <ac:spMkLst>
            <pc:docMk/>
            <pc:sldMk cId="470031563" sldId="282"/>
            <ac:spMk id="6" creationId="{B819A166-7571-4003-A6B8-B62034C3ED30}"/>
          </ac:spMkLst>
        </pc:spChg>
        <pc:spChg chg="add del">
          <ac:chgData name="McIntyre, Katie" userId="S::knmcinty@bsc.edu::7425193d-1fb1-4c71-8fae-013c890673ea" providerId="AD" clId="Web-{07DCD275-8F2B-BC14-5C36-54E98D524B10}" dt="2021-09-07T13:45:40.126" v="170"/>
          <ac:spMkLst>
            <pc:docMk/>
            <pc:sldMk cId="470031563" sldId="282"/>
            <ac:spMk id="9" creationId="{08E89D5E-1885-4160-AC77-CC471DD1D0DB}"/>
          </ac:spMkLst>
        </pc:spChg>
        <pc:graphicFrameChg chg="add del">
          <ac:chgData name="McIntyre, Katie" userId="S::knmcinty@bsc.edu::7425193d-1fb1-4c71-8fae-013c890673ea" providerId="AD" clId="Web-{07DCD275-8F2B-BC14-5C36-54E98D524B10}" dt="2021-09-07T13:45:40.126" v="170"/>
          <ac:graphicFrameMkLst>
            <pc:docMk/>
            <pc:sldMk cId="470031563" sldId="282"/>
            <ac:graphicFrameMk id="5" creationId="{4876DF94-EF42-45D9-A6A5-2BA0BD2B3C14}"/>
          </ac:graphicFrameMkLst>
        </pc:graphicFrameChg>
        <pc:graphicFrameChg chg="add">
          <ac:chgData name="McIntyre, Katie" userId="S::knmcinty@bsc.edu::7425193d-1fb1-4c71-8fae-013c890673ea" providerId="AD" clId="Web-{07DCD275-8F2B-BC14-5C36-54E98D524B10}" dt="2021-09-07T13:45:40.157" v="171"/>
          <ac:graphicFrameMkLst>
            <pc:docMk/>
            <pc:sldMk cId="470031563" sldId="282"/>
            <ac:graphicFrameMk id="7" creationId="{E2AE5417-FB71-49B0-B47D-D1C486AFA590}"/>
          </ac:graphicFrameMkLst>
        </pc:graphicFrameChg>
        <pc:cxnChg chg="add del">
          <ac:chgData name="McIntyre, Katie" userId="S::knmcinty@bsc.edu::7425193d-1fb1-4c71-8fae-013c890673ea" providerId="AD" clId="Web-{07DCD275-8F2B-BC14-5C36-54E98D524B10}" dt="2021-09-07T13:45:40.126" v="170"/>
          <ac:cxnSpMkLst>
            <pc:docMk/>
            <pc:sldMk cId="470031563" sldId="282"/>
            <ac:cxnSpMk id="11" creationId="{550D2BD1-98F9-412D-905B-3A843EF4078B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F72921-7C33-462E-9C70-52C7CC145E5D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CF1DD33-0384-434B-82B2-9C921FF8949A}">
      <dgm:prSet/>
      <dgm:spPr/>
      <dgm:t>
        <a:bodyPr/>
        <a:lstStyle/>
        <a:p>
          <a:r>
            <a:rPr lang="en-US"/>
            <a:t>Quantitative Research</a:t>
          </a:r>
        </a:p>
      </dgm:t>
    </dgm:pt>
    <dgm:pt modelId="{D08D014E-AA71-4C3B-AEB4-854A646E24F4}" type="parTrans" cxnId="{1FF9FBF0-44AE-45F3-B153-1987A411AF7F}">
      <dgm:prSet/>
      <dgm:spPr/>
      <dgm:t>
        <a:bodyPr/>
        <a:lstStyle/>
        <a:p>
          <a:endParaRPr lang="en-US"/>
        </a:p>
      </dgm:t>
    </dgm:pt>
    <dgm:pt modelId="{583A2F54-B066-43D5-8607-478E21ADD8A8}" type="sibTrans" cxnId="{1FF9FBF0-44AE-45F3-B153-1987A411AF7F}">
      <dgm:prSet/>
      <dgm:spPr/>
      <dgm:t>
        <a:bodyPr/>
        <a:lstStyle/>
        <a:p>
          <a:endParaRPr lang="en-US"/>
        </a:p>
      </dgm:t>
    </dgm:pt>
    <dgm:pt modelId="{26D58543-826D-4F11-AE48-F6E959B7D076}">
      <dgm:prSet/>
      <dgm:spPr/>
      <dgm:t>
        <a:bodyPr/>
        <a:lstStyle/>
        <a:p>
          <a:r>
            <a:rPr lang="en-US"/>
            <a:t>Translates the social world into numbers that can be studied mathematically</a:t>
          </a:r>
        </a:p>
      </dgm:t>
    </dgm:pt>
    <dgm:pt modelId="{CB7CC6DB-26B6-414B-936F-5AF0A40EA449}" type="parTrans" cxnId="{9653E046-6D3A-442A-957C-6A07A2752E63}">
      <dgm:prSet/>
      <dgm:spPr/>
      <dgm:t>
        <a:bodyPr/>
        <a:lstStyle/>
        <a:p>
          <a:endParaRPr lang="en-US"/>
        </a:p>
      </dgm:t>
    </dgm:pt>
    <dgm:pt modelId="{57DE7197-5EE3-4654-93FE-A724D2DE576B}" type="sibTrans" cxnId="{9653E046-6D3A-442A-957C-6A07A2752E63}">
      <dgm:prSet/>
      <dgm:spPr/>
      <dgm:t>
        <a:bodyPr/>
        <a:lstStyle/>
        <a:p>
          <a:endParaRPr lang="en-US"/>
        </a:p>
      </dgm:t>
    </dgm:pt>
    <dgm:pt modelId="{79BC1C68-CF87-4345-9096-FD5448BC1AF8}">
      <dgm:prSet/>
      <dgm:spPr/>
      <dgm:t>
        <a:bodyPr/>
        <a:lstStyle/>
        <a:p>
          <a:r>
            <a:rPr lang="en-US"/>
            <a:t>Qualitative Research</a:t>
          </a:r>
        </a:p>
      </dgm:t>
    </dgm:pt>
    <dgm:pt modelId="{80D259FD-D2DD-4D86-8876-BEB5620D43CF}" type="parTrans" cxnId="{A580DC58-D6DD-4BAC-8D0B-B18F098E2418}">
      <dgm:prSet/>
      <dgm:spPr/>
      <dgm:t>
        <a:bodyPr/>
        <a:lstStyle/>
        <a:p>
          <a:endParaRPr lang="en-US"/>
        </a:p>
      </dgm:t>
    </dgm:pt>
    <dgm:pt modelId="{1A4C94E7-16EB-4903-A245-BB4B161455B5}" type="sibTrans" cxnId="{A580DC58-D6DD-4BAC-8D0B-B18F098E2418}">
      <dgm:prSet/>
      <dgm:spPr/>
      <dgm:t>
        <a:bodyPr/>
        <a:lstStyle/>
        <a:p>
          <a:endParaRPr lang="en-US"/>
        </a:p>
      </dgm:t>
    </dgm:pt>
    <dgm:pt modelId="{DDCEB7A7-7487-445D-90E1-03981232E6CC}">
      <dgm:prSet/>
      <dgm:spPr/>
      <dgm:t>
        <a:bodyPr/>
        <a:lstStyle/>
        <a:p>
          <a:r>
            <a:rPr lang="en-US"/>
            <a:t>Uses nonnumeric data like texts, interviews, photos, and recordings to help us understand social life</a:t>
          </a:r>
        </a:p>
      </dgm:t>
    </dgm:pt>
    <dgm:pt modelId="{3E4BD2D4-5645-4887-9345-9E731356D21E}" type="parTrans" cxnId="{9E3FF980-6F44-47AC-854D-BC7907A579B2}">
      <dgm:prSet/>
      <dgm:spPr/>
      <dgm:t>
        <a:bodyPr/>
        <a:lstStyle/>
        <a:p>
          <a:endParaRPr lang="en-US"/>
        </a:p>
      </dgm:t>
    </dgm:pt>
    <dgm:pt modelId="{772426C8-D047-4510-9716-FC61310C1017}" type="sibTrans" cxnId="{9E3FF980-6F44-47AC-854D-BC7907A579B2}">
      <dgm:prSet/>
      <dgm:spPr/>
      <dgm:t>
        <a:bodyPr/>
        <a:lstStyle/>
        <a:p>
          <a:endParaRPr lang="en-US"/>
        </a:p>
      </dgm:t>
    </dgm:pt>
    <dgm:pt modelId="{14A01599-CC43-4510-A9A4-6C573E021110}" type="pres">
      <dgm:prSet presAssocID="{8DF72921-7C33-462E-9C70-52C7CC145E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236F460-9ADC-4886-8419-FA59CADE5C7D}" type="pres">
      <dgm:prSet presAssocID="{9CF1DD33-0384-434B-82B2-9C921FF8949A}" presName="root" presStyleCnt="0"/>
      <dgm:spPr/>
    </dgm:pt>
    <dgm:pt modelId="{D59C58DC-90FB-4801-BC3F-771376CBC3A2}" type="pres">
      <dgm:prSet presAssocID="{9CF1DD33-0384-434B-82B2-9C921FF8949A}" presName="rootComposite" presStyleCnt="0"/>
      <dgm:spPr/>
    </dgm:pt>
    <dgm:pt modelId="{B32A3E00-61A5-4C37-9AD4-29B6752AFCA7}" type="pres">
      <dgm:prSet presAssocID="{9CF1DD33-0384-434B-82B2-9C921FF8949A}" presName="rootText" presStyleLbl="node1" presStyleIdx="0" presStyleCnt="2"/>
      <dgm:spPr/>
    </dgm:pt>
    <dgm:pt modelId="{54AB44A5-08FF-4F6C-B209-6A39C44D3AAF}" type="pres">
      <dgm:prSet presAssocID="{9CF1DD33-0384-434B-82B2-9C921FF8949A}" presName="rootConnector" presStyleLbl="node1" presStyleIdx="0" presStyleCnt="2"/>
      <dgm:spPr/>
    </dgm:pt>
    <dgm:pt modelId="{79EE05D7-5FD8-4F4A-802D-7211E80BA2FE}" type="pres">
      <dgm:prSet presAssocID="{9CF1DD33-0384-434B-82B2-9C921FF8949A}" presName="childShape" presStyleCnt="0"/>
      <dgm:spPr/>
    </dgm:pt>
    <dgm:pt modelId="{1916A8F5-8AA2-445F-9DF4-C182C0F08D6E}" type="pres">
      <dgm:prSet presAssocID="{CB7CC6DB-26B6-414B-936F-5AF0A40EA449}" presName="Name13" presStyleLbl="parChTrans1D2" presStyleIdx="0" presStyleCnt="2"/>
      <dgm:spPr/>
    </dgm:pt>
    <dgm:pt modelId="{BD920DB9-3D74-48EE-B236-8E0FDB19B4AA}" type="pres">
      <dgm:prSet presAssocID="{26D58543-826D-4F11-AE48-F6E959B7D076}" presName="childText" presStyleLbl="bgAcc1" presStyleIdx="0" presStyleCnt="2">
        <dgm:presLayoutVars>
          <dgm:bulletEnabled val="1"/>
        </dgm:presLayoutVars>
      </dgm:prSet>
      <dgm:spPr/>
    </dgm:pt>
    <dgm:pt modelId="{7955A984-DCB6-4C8B-8DB4-04731C91406F}" type="pres">
      <dgm:prSet presAssocID="{79BC1C68-CF87-4345-9096-FD5448BC1AF8}" presName="root" presStyleCnt="0"/>
      <dgm:spPr/>
    </dgm:pt>
    <dgm:pt modelId="{240CE8E5-59B2-4BA2-B9D4-7640A1E955BC}" type="pres">
      <dgm:prSet presAssocID="{79BC1C68-CF87-4345-9096-FD5448BC1AF8}" presName="rootComposite" presStyleCnt="0"/>
      <dgm:spPr/>
    </dgm:pt>
    <dgm:pt modelId="{DDB0425C-5E48-4C82-945D-B260F9937B7B}" type="pres">
      <dgm:prSet presAssocID="{79BC1C68-CF87-4345-9096-FD5448BC1AF8}" presName="rootText" presStyleLbl="node1" presStyleIdx="1" presStyleCnt="2"/>
      <dgm:spPr/>
    </dgm:pt>
    <dgm:pt modelId="{BFEF5524-F54C-419F-B342-1753704E0656}" type="pres">
      <dgm:prSet presAssocID="{79BC1C68-CF87-4345-9096-FD5448BC1AF8}" presName="rootConnector" presStyleLbl="node1" presStyleIdx="1" presStyleCnt="2"/>
      <dgm:spPr/>
    </dgm:pt>
    <dgm:pt modelId="{16EC93C6-679B-470C-8C8A-2B56AA83E1B7}" type="pres">
      <dgm:prSet presAssocID="{79BC1C68-CF87-4345-9096-FD5448BC1AF8}" presName="childShape" presStyleCnt="0"/>
      <dgm:spPr/>
    </dgm:pt>
    <dgm:pt modelId="{9D9B35FA-470B-4240-8514-0CC212535D82}" type="pres">
      <dgm:prSet presAssocID="{3E4BD2D4-5645-4887-9345-9E731356D21E}" presName="Name13" presStyleLbl="parChTrans1D2" presStyleIdx="1" presStyleCnt="2"/>
      <dgm:spPr/>
    </dgm:pt>
    <dgm:pt modelId="{2D8126FF-6C3A-412A-8251-02852ED65B3F}" type="pres">
      <dgm:prSet presAssocID="{DDCEB7A7-7487-445D-90E1-03981232E6CC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BE930F01-71E7-4C91-B165-95BD357C4349}" type="presOf" srcId="{26D58543-826D-4F11-AE48-F6E959B7D076}" destId="{BD920DB9-3D74-48EE-B236-8E0FDB19B4AA}" srcOrd="0" destOrd="0" presId="urn:microsoft.com/office/officeart/2005/8/layout/hierarchy3"/>
    <dgm:cxn modelId="{A49AAD24-C2C6-483F-94AF-DCAA982263D1}" type="presOf" srcId="{DDCEB7A7-7487-445D-90E1-03981232E6CC}" destId="{2D8126FF-6C3A-412A-8251-02852ED65B3F}" srcOrd="0" destOrd="0" presId="urn:microsoft.com/office/officeart/2005/8/layout/hierarchy3"/>
    <dgm:cxn modelId="{73E03446-B749-462F-9AB5-8C4899CFE28D}" type="presOf" srcId="{CB7CC6DB-26B6-414B-936F-5AF0A40EA449}" destId="{1916A8F5-8AA2-445F-9DF4-C182C0F08D6E}" srcOrd="0" destOrd="0" presId="urn:microsoft.com/office/officeart/2005/8/layout/hierarchy3"/>
    <dgm:cxn modelId="{9653E046-6D3A-442A-957C-6A07A2752E63}" srcId="{9CF1DD33-0384-434B-82B2-9C921FF8949A}" destId="{26D58543-826D-4F11-AE48-F6E959B7D076}" srcOrd="0" destOrd="0" parTransId="{CB7CC6DB-26B6-414B-936F-5AF0A40EA449}" sibTransId="{57DE7197-5EE3-4654-93FE-A724D2DE576B}"/>
    <dgm:cxn modelId="{A580DC58-D6DD-4BAC-8D0B-B18F098E2418}" srcId="{8DF72921-7C33-462E-9C70-52C7CC145E5D}" destId="{79BC1C68-CF87-4345-9096-FD5448BC1AF8}" srcOrd="1" destOrd="0" parTransId="{80D259FD-D2DD-4D86-8876-BEB5620D43CF}" sibTransId="{1A4C94E7-16EB-4903-A245-BB4B161455B5}"/>
    <dgm:cxn modelId="{0799A57D-0819-4C3E-BBAD-0AEE33C508EE}" type="presOf" srcId="{9CF1DD33-0384-434B-82B2-9C921FF8949A}" destId="{B32A3E00-61A5-4C37-9AD4-29B6752AFCA7}" srcOrd="0" destOrd="0" presId="urn:microsoft.com/office/officeart/2005/8/layout/hierarchy3"/>
    <dgm:cxn modelId="{9E3FF980-6F44-47AC-854D-BC7907A579B2}" srcId="{79BC1C68-CF87-4345-9096-FD5448BC1AF8}" destId="{DDCEB7A7-7487-445D-90E1-03981232E6CC}" srcOrd="0" destOrd="0" parTransId="{3E4BD2D4-5645-4887-9345-9E731356D21E}" sibTransId="{772426C8-D047-4510-9716-FC61310C1017}"/>
    <dgm:cxn modelId="{04E5258E-A60E-426C-8079-ED470B12C9C7}" type="presOf" srcId="{79BC1C68-CF87-4345-9096-FD5448BC1AF8}" destId="{BFEF5524-F54C-419F-B342-1753704E0656}" srcOrd="1" destOrd="0" presId="urn:microsoft.com/office/officeart/2005/8/layout/hierarchy3"/>
    <dgm:cxn modelId="{0B434498-3040-4CF6-A0CE-0A4015747E78}" type="presOf" srcId="{79BC1C68-CF87-4345-9096-FD5448BC1AF8}" destId="{DDB0425C-5E48-4C82-945D-B260F9937B7B}" srcOrd="0" destOrd="0" presId="urn:microsoft.com/office/officeart/2005/8/layout/hierarchy3"/>
    <dgm:cxn modelId="{7F25739A-8B62-4B02-A3EE-B7868AD24E23}" type="presOf" srcId="{8DF72921-7C33-462E-9C70-52C7CC145E5D}" destId="{14A01599-CC43-4510-A9A4-6C573E021110}" srcOrd="0" destOrd="0" presId="urn:microsoft.com/office/officeart/2005/8/layout/hierarchy3"/>
    <dgm:cxn modelId="{BAE9B5BC-D4A8-4056-9490-CFDA736DB901}" type="presOf" srcId="{9CF1DD33-0384-434B-82B2-9C921FF8949A}" destId="{54AB44A5-08FF-4F6C-B209-6A39C44D3AAF}" srcOrd="1" destOrd="0" presId="urn:microsoft.com/office/officeart/2005/8/layout/hierarchy3"/>
    <dgm:cxn modelId="{1FF9FBF0-44AE-45F3-B153-1987A411AF7F}" srcId="{8DF72921-7C33-462E-9C70-52C7CC145E5D}" destId="{9CF1DD33-0384-434B-82B2-9C921FF8949A}" srcOrd="0" destOrd="0" parTransId="{D08D014E-AA71-4C3B-AEB4-854A646E24F4}" sibTransId="{583A2F54-B066-43D5-8607-478E21ADD8A8}"/>
    <dgm:cxn modelId="{20ACD8F2-4399-46EC-A4DA-AE71C2B82AA5}" type="presOf" srcId="{3E4BD2D4-5645-4887-9345-9E731356D21E}" destId="{9D9B35FA-470B-4240-8514-0CC212535D82}" srcOrd="0" destOrd="0" presId="urn:microsoft.com/office/officeart/2005/8/layout/hierarchy3"/>
    <dgm:cxn modelId="{CF7914B6-DF17-4BA8-AE51-113DEECDAD2F}" type="presParOf" srcId="{14A01599-CC43-4510-A9A4-6C573E021110}" destId="{6236F460-9ADC-4886-8419-FA59CADE5C7D}" srcOrd="0" destOrd="0" presId="urn:microsoft.com/office/officeart/2005/8/layout/hierarchy3"/>
    <dgm:cxn modelId="{26FF723D-ABD4-4034-85EA-624A65F622D8}" type="presParOf" srcId="{6236F460-9ADC-4886-8419-FA59CADE5C7D}" destId="{D59C58DC-90FB-4801-BC3F-771376CBC3A2}" srcOrd="0" destOrd="0" presId="urn:microsoft.com/office/officeart/2005/8/layout/hierarchy3"/>
    <dgm:cxn modelId="{83A01226-C39A-40FA-B619-1204D870F36D}" type="presParOf" srcId="{D59C58DC-90FB-4801-BC3F-771376CBC3A2}" destId="{B32A3E00-61A5-4C37-9AD4-29B6752AFCA7}" srcOrd="0" destOrd="0" presId="urn:microsoft.com/office/officeart/2005/8/layout/hierarchy3"/>
    <dgm:cxn modelId="{9AAD8A1B-165E-4C0C-8415-F6C102306FD1}" type="presParOf" srcId="{D59C58DC-90FB-4801-BC3F-771376CBC3A2}" destId="{54AB44A5-08FF-4F6C-B209-6A39C44D3AAF}" srcOrd="1" destOrd="0" presId="urn:microsoft.com/office/officeart/2005/8/layout/hierarchy3"/>
    <dgm:cxn modelId="{411F0E1B-7176-4D10-8AD6-F6C1FBBE48AF}" type="presParOf" srcId="{6236F460-9ADC-4886-8419-FA59CADE5C7D}" destId="{79EE05D7-5FD8-4F4A-802D-7211E80BA2FE}" srcOrd="1" destOrd="0" presId="urn:microsoft.com/office/officeart/2005/8/layout/hierarchy3"/>
    <dgm:cxn modelId="{227996F2-3711-48FB-BF5C-2C2BE9701D16}" type="presParOf" srcId="{79EE05D7-5FD8-4F4A-802D-7211E80BA2FE}" destId="{1916A8F5-8AA2-445F-9DF4-C182C0F08D6E}" srcOrd="0" destOrd="0" presId="urn:microsoft.com/office/officeart/2005/8/layout/hierarchy3"/>
    <dgm:cxn modelId="{CB56DBEA-98B7-4E63-88F8-0AFB7A7A2CB4}" type="presParOf" srcId="{79EE05D7-5FD8-4F4A-802D-7211E80BA2FE}" destId="{BD920DB9-3D74-48EE-B236-8E0FDB19B4AA}" srcOrd="1" destOrd="0" presId="urn:microsoft.com/office/officeart/2005/8/layout/hierarchy3"/>
    <dgm:cxn modelId="{858AE7AE-5E96-4B2E-8DEB-B27DE1A98C6B}" type="presParOf" srcId="{14A01599-CC43-4510-A9A4-6C573E021110}" destId="{7955A984-DCB6-4C8B-8DB4-04731C91406F}" srcOrd="1" destOrd="0" presId="urn:microsoft.com/office/officeart/2005/8/layout/hierarchy3"/>
    <dgm:cxn modelId="{FBA84DF3-DB88-4EB8-9D78-A06EEF2E1619}" type="presParOf" srcId="{7955A984-DCB6-4C8B-8DB4-04731C91406F}" destId="{240CE8E5-59B2-4BA2-B9D4-7640A1E955BC}" srcOrd="0" destOrd="0" presId="urn:microsoft.com/office/officeart/2005/8/layout/hierarchy3"/>
    <dgm:cxn modelId="{4A645FD6-B21F-4A1F-A659-2834CE02B0D3}" type="presParOf" srcId="{240CE8E5-59B2-4BA2-B9D4-7640A1E955BC}" destId="{DDB0425C-5E48-4C82-945D-B260F9937B7B}" srcOrd="0" destOrd="0" presId="urn:microsoft.com/office/officeart/2005/8/layout/hierarchy3"/>
    <dgm:cxn modelId="{355AC8E3-B9F9-4B20-BDC6-390D52B9C662}" type="presParOf" srcId="{240CE8E5-59B2-4BA2-B9D4-7640A1E955BC}" destId="{BFEF5524-F54C-419F-B342-1753704E0656}" srcOrd="1" destOrd="0" presId="urn:microsoft.com/office/officeart/2005/8/layout/hierarchy3"/>
    <dgm:cxn modelId="{3A8F933A-2122-4FAB-9CC0-59A3698E9CD1}" type="presParOf" srcId="{7955A984-DCB6-4C8B-8DB4-04731C91406F}" destId="{16EC93C6-679B-470C-8C8A-2B56AA83E1B7}" srcOrd="1" destOrd="0" presId="urn:microsoft.com/office/officeart/2005/8/layout/hierarchy3"/>
    <dgm:cxn modelId="{41E1D098-F3C6-4E90-9130-8EDFAC5BDA83}" type="presParOf" srcId="{16EC93C6-679B-470C-8C8A-2B56AA83E1B7}" destId="{9D9B35FA-470B-4240-8514-0CC212535D82}" srcOrd="0" destOrd="0" presId="urn:microsoft.com/office/officeart/2005/8/layout/hierarchy3"/>
    <dgm:cxn modelId="{DC013BEA-110C-43FE-A3D8-4177DD30BA8C}" type="presParOf" srcId="{16EC93C6-679B-470C-8C8A-2B56AA83E1B7}" destId="{2D8126FF-6C3A-412A-8251-02852ED65B3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7C35B-6F5C-440D-95D5-3293B8D6259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3CB5580-F881-4A6E-963B-E0932AA716B9}">
      <dgm:prSet/>
      <dgm:spPr/>
      <dgm:t>
        <a:bodyPr/>
        <a:lstStyle/>
        <a:p>
          <a:r>
            <a:rPr lang="en-US"/>
            <a:t>Each method has benefits and limitations</a:t>
          </a:r>
        </a:p>
      </dgm:t>
    </dgm:pt>
    <dgm:pt modelId="{21C2A7B7-BC24-48BE-BE12-C1C1797688BF}" type="parTrans" cxnId="{4B4D8DE7-3547-4342-8307-BAD98FE9F618}">
      <dgm:prSet/>
      <dgm:spPr/>
      <dgm:t>
        <a:bodyPr/>
        <a:lstStyle/>
        <a:p>
          <a:endParaRPr lang="en-US"/>
        </a:p>
      </dgm:t>
    </dgm:pt>
    <dgm:pt modelId="{498AF6B5-9303-4EA7-A567-6307F3B7B4F8}" type="sibTrans" cxnId="{4B4D8DE7-3547-4342-8307-BAD98FE9F618}">
      <dgm:prSet/>
      <dgm:spPr/>
      <dgm:t>
        <a:bodyPr/>
        <a:lstStyle/>
        <a:p>
          <a:endParaRPr lang="en-US"/>
        </a:p>
      </dgm:t>
    </dgm:pt>
    <dgm:pt modelId="{593A2493-A676-4E0E-8FBC-037AE001A893}">
      <dgm:prSet/>
      <dgm:spPr/>
      <dgm:t>
        <a:bodyPr/>
        <a:lstStyle/>
        <a:p>
          <a:r>
            <a:rPr lang="en-US"/>
            <a:t>Consider which method works best</a:t>
          </a:r>
        </a:p>
      </dgm:t>
    </dgm:pt>
    <dgm:pt modelId="{FAE28A12-5505-4599-B8BC-6756FDD38367}" type="parTrans" cxnId="{EF4AF0F6-65F3-4FC5-A2C1-105EB30350B7}">
      <dgm:prSet/>
      <dgm:spPr/>
      <dgm:t>
        <a:bodyPr/>
        <a:lstStyle/>
        <a:p>
          <a:endParaRPr lang="en-US"/>
        </a:p>
      </dgm:t>
    </dgm:pt>
    <dgm:pt modelId="{CB62D43D-B941-4E02-9CAC-9BF99B478B90}" type="sibTrans" cxnId="{EF4AF0F6-65F3-4FC5-A2C1-105EB30350B7}">
      <dgm:prSet/>
      <dgm:spPr/>
      <dgm:t>
        <a:bodyPr/>
        <a:lstStyle/>
        <a:p>
          <a:endParaRPr lang="en-US"/>
        </a:p>
      </dgm:t>
    </dgm:pt>
    <dgm:pt modelId="{D0811782-E04A-4B7A-9564-22AAA6A9830B}">
      <dgm:prSet/>
      <dgm:spPr/>
      <dgm:t>
        <a:bodyPr/>
        <a:lstStyle/>
        <a:p>
          <a:r>
            <a:rPr lang="en-US" i="1"/>
            <a:t>Mixed Methods</a:t>
          </a:r>
          <a:endParaRPr lang="en-US"/>
        </a:p>
      </dgm:t>
    </dgm:pt>
    <dgm:pt modelId="{482A55AF-1D82-4E1A-BFA8-17F877E531C9}" type="parTrans" cxnId="{41C396DB-044A-4CD3-A7BA-7477405F07B5}">
      <dgm:prSet/>
      <dgm:spPr/>
      <dgm:t>
        <a:bodyPr/>
        <a:lstStyle/>
        <a:p>
          <a:endParaRPr lang="en-US"/>
        </a:p>
      </dgm:t>
    </dgm:pt>
    <dgm:pt modelId="{BDFE6DC0-8C25-42A0-AA7E-57C30D4491DE}" type="sibTrans" cxnId="{41C396DB-044A-4CD3-A7BA-7477405F07B5}">
      <dgm:prSet/>
      <dgm:spPr/>
      <dgm:t>
        <a:bodyPr/>
        <a:lstStyle/>
        <a:p>
          <a:endParaRPr lang="en-US"/>
        </a:p>
      </dgm:t>
    </dgm:pt>
    <dgm:pt modelId="{7088E298-639A-4147-8E33-0E1316745AA8}" type="pres">
      <dgm:prSet presAssocID="{51E7C35B-6F5C-440D-95D5-3293B8D62598}" presName="linear" presStyleCnt="0">
        <dgm:presLayoutVars>
          <dgm:animLvl val="lvl"/>
          <dgm:resizeHandles val="exact"/>
        </dgm:presLayoutVars>
      </dgm:prSet>
      <dgm:spPr/>
    </dgm:pt>
    <dgm:pt modelId="{9EED6C61-76FD-4166-9814-AE0F4DC2D4D3}" type="pres">
      <dgm:prSet presAssocID="{63CB5580-F881-4A6E-963B-E0932AA716B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0898820-41A7-40E1-9E59-4167004C2A55}" type="pres">
      <dgm:prSet presAssocID="{498AF6B5-9303-4EA7-A567-6307F3B7B4F8}" presName="spacer" presStyleCnt="0"/>
      <dgm:spPr/>
    </dgm:pt>
    <dgm:pt modelId="{76CBAB66-64C8-434E-A5AA-DCFF2893BC4D}" type="pres">
      <dgm:prSet presAssocID="{593A2493-A676-4E0E-8FBC-037AE001A89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EC8520A-111C-4F4D-94BA-9F20FE096687}" type="pres">
      <dgm:prSet presAssocID="{CB62D43D-B941-4E02-9CAC-9BF99B478B90}" presName="spacer" presStyleCnt="0"/>
      <dgm:spPr/>
    </dgm:pt>
    <dgm:pt modelId="{43FA2677-618A-4F2A-AA83-72B808D05B2D}" type="pres">
      <dgm:prSet presAssocID="{D0811782-E04A-4B7A-9564-22AAA6A9830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16EE691-9AEC-48B2-8756-CE596AB6763C}" type="presOf" srcId="{63CB5580-F881-4A6E-963B-E0932AA716B9}" destId="{9EED6C61-76FD-4166-9814-AE0F4DC2D4D3}" srcOrd="0" destOrd="0" presId="urn:microsoft.com/office/officeart/2005/8/layout/vList2"/>
    <dgm:cxn modelId="{A99C12A1-7BA0-4EDF-BB04-7DC9D9158CF6}" type="presOf" srcId="{593A2493-A676-4E0E-8FBC-037AE001A893}" destId="{76CBAB66-64C8-434E-A5AA-DCFF2893BC4D}" srcOrd="0" destOrd="0" presId="urn:microsoft.com/office/officeart/2005/8/layout/vList2"/>
    <dgm:cxn modelId="{64978EB0-767C-4CAD-A03D-44C0A02CA22E}" type="presOf" srcId="{51E7C35B-6F5C-440D-95D5-3293B8D62598}" destId="{7088E298-639A-4147-8E33-0E1316745AA8}" srcOrd="0" destOrd="0" presId="urn:microsoft.com/office/officeart/2005/8/layout/vList2"/>
    <dgm:cxn modelId="{41C396DB-044A-4CD3-A7BA-7477405F07B5}" srcId="{51E7C35B-6F5C-440D-95D5-3293B8D62598}" destId="{D0811782-E04A-4B7A-9564-22AAA6A9830B}" srcOrd="2" destOrd="0" parTransId="{482A55AF-1D82-4E1A-BFA8-17F877E531C9}" sibTransId="{BDFE6DC0-8C25-42A0-AA7E-57C30D4491DE}"/>
    <dgm:cxn modelId="{4B4D8DE7-3547-4342-8307-BAD98FE9F618}" srcId="{51E7C35B-6F5C-440D-95D5-3293B8D62598}" destId="{63CB5580-F881-4A6E-963B-E0932AA716B9}" srcOrd="0" destOrd="0" parTransId="{21C2A7B7-BC24-48BE-BE12-C1C1797688BF}" sibTransId="{498AF6B5-9303-4EA7-A567-6307F3B7B4F8}"/>
    <dgm:cxn modelId="{78C9D2ED-A71B-4A8A-92B0-E667D64450ED}" type="presOf" srcId="{D0811782-E04A-4B7A-9564-22AAA6A9830B}" destId="{43FA2677-618A-4F2A-AA83-72B808D05B2D}" srcOrd="0" destOrd="0" presId="urn:microsoft.com/office/officeart/2005/8/layout/vList2"/>
    <dgm:cxn modelId="{EF4AF0F6-65F3-4FC5-A2C1-105EB30350B7}" srcId="{51E7C35B-6F5C-440D-95D5-3293B8D62598}" destId="{593A2493-A676-4E0E-8FBC-037AE001A893}" srcOrd="1" destOrd="0" parTransId="{FAE28A12-5505-4599-B8BC-6756FDD38367}" sibTransId="{CB62D43D-B941-4E02-9CAC-9BF99B478B90}"/>
    <dgm:cxn modelId="{CB9A336C-8512-47F4-A1FC-43AD05E6C97B}" type="presParOf" srcId="{7088E298-639A-4147-8E33-0E1316745AA8}" destId="{9EED6C61-76FD-4166-9814-AE0F4DC2D4D3}" srcOrd="0" destOrd="0" presId="urn:microsoft.com/office/officeart/2005/8/layout/vList2"/>
    <dgm:cxn modelId="{AA0ECDEB-AC0B-4F9B-AFE6-F7E09DB65ED5}" type="presParOf" srcId="{7088E298-639A-4147-8E33-0E1316745AA8}" destId="{C0898820-41A7-40E1-9E59-4167004C2A55}" srcOrd="1" destOrd="0" presId="urn:microsoft.com/office/officeart/2005/8/layout/vList2"/>
    <dgm:cxn modelId="{EB567917-E856-442F-ADA9-C1A23210366E}" type="presParOf" srcId="{7088E298-639A-4147-8E33-0E1316745AA8}" destId="{76CBAB66-64C8-434E-A5AA-DCFF2893BC4D}" srcOrd="2" destOrd="0" presId="urn:microsoft.com/office/officeart/2005/8/layout/vList2"/>
    <dgm:cxn modelId="{A6E31005-E343-4D96-B483-AEAE475C97B1}" type="presParOf" srcId="{7088E298-639A-4147-8E33-0E1316745AA8}" destId="{6EC8520A-111C-4F4D-94BA-9F20FE096687}" srcOrd="3" destOrd="0" presId="urn:microsoft.com/office/officeart/2005/8/layout/vList2"/>
    <dgm:cxn modelId="{FCD8A284-5A8E-4DBE-804E-8C6E12F3FF89}" type="presParOf" srcId="{7088E298-639A-4147-8E33-0E1316745AA8}" destId="{43FA2677-618A-4F2A-AA83-72B808D05B2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3D3C11-1EFD-422C-8403-9BBA39FA3C5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A615DA1-0B41-4019-B850-E8FB7047A66F}">
      <dgm:prSet/>
      <dgm:spPr/>
      <dgm:t>
        <a:bodyPr/>
        <a:lstStyle/>
        <a:p>
          <a:r>
            <a:rPr lang="en-US"/>
            <a:t>"Writing Culture"</a:t>
          </a:r>
        </a:p>
      </dgm:t>
    </dgm:pt>
    <dgm:pt modelId="{A943D1D0-8286-413E-AB4E-19D42654CA15}" type="parTrans" cxnId="{94201318-24AC-4224-BB08-52A74CE32D8E}">
      <dgm:prSet/>
      <dgm:spPr/>
      <dgm:t>
        <a:bodyPr/>
        <a:lstStyle/>
        <a:p>
          <a:endParaRPr lang="en-US"/>
        </a:p>
      </dgm:t>
    </dgm:pt>
    <dgm:pt modelId="{1C721541-6B21-48DC-B6E2-243B319DC882}" type="sibTrans" cxnId="{94201318-24AC-4224-BB08-52A74CE32D8E}">
      <dgm:prSet/>
      <dgm:spPr/>
      <dgm:t>
        <a:bodyPr/>
        <a:lstStyle/>
        <a:p>
          <a:endParaRPr lang="en-US"/>
        </a:p>
      </dgm:t>
    </dgm:pt>
    <dgm:pt modelId="{4318BCBE-CFEF-4CD3-ABFA-FA56B56B0A9B}">
      <dgm:prSet/>
      <dgm:spPr/>
      <dgm:t>
        <a:bodyPr/>
        <a:lstStyle/>
        <a:p>
          <a:r>
            <a:rPr lang="en-US"/>
            <a:t>Participant observation</a:t>
          </a:r>
        </a:p>
      </dgm:t>
    </dgm:pt>
    <dgm:pt modelId="{1743A0A1-67CB-4BE0-97C6-40622729AFEE}" type="parTrans" cxnId="{CBC0DA37-97C1-43FD-8695-056202BC6039}">
      <dgm:prSet/>
      <dgm:spPr/>
      <dgm:t>
        <a:bodyPr/>
        <a:lstStyle/>
        <a:p>
          <a:endParaRPr lang="en-US"/>
        </a:p>
      </dgm:t>
    </dgm:pt>
    <dgm:pt modelId="{F5DD5770-AF50-446E-960D-BE0665B9295B}" type="sibTrans" cxnId="{CBC0DA37-97C1-43FD-8695-056202BC6039}">
      <dgm:prSet/>
      <dgm:spPr/>
      <dgm:t>
        <a:bodyPr/>
        <a:lstStyle/>
        <a:p>
          <a:endParaRPr lang="en-US"/>
        </a:p>
      </dgm:t>
    </dgm:pt>
    <dgm:pt modelId="{E26F1625-B0CC-488A-AE21-F92E3EC225B6}">
      <dgm:prSet/>
      <dgm:spPr/>
      <dgm:t>
        <a:bodyPr/>
        <a:lstStyle/>
        <a:p>
          <a:r>
            <a:rPr lang="en-US"/>
            <a:t>Access</a:t>
          </a:r>
        </a:p>
      </dgm:t>
    </dgm:pt>
    <dgm:pt modelId="{A3E8A7B9-677F-41B2-A12E-9013A8B15690}" type="parTrans" cxnId="{04082F49-220D-4169-B1E8-2498B57802F9}">
      <dgm:prSet/>
      <dgm:spPr/>
      <dgm:t>
        <a:bodyPr/>
        <a:lstStyle/>
        <a:p>
          <a:endParaRPr lang="en-US"/>
        </a:p>
      </dgm:t>
    </dgm:pt>
    <dgm:pt modelId="{AB8E8C9D-3BE0-45B6-BAF3-BA20D032C65E}" type="sibTrans" cxnId="{04082F49-220D-4169-B1E8-2498B57802F9}">
      <dgm:prSet/>
      <dgm:spPr/>
      <dgm:t>
        <a:bodyPr/>
        <a:lstStyle/>
        <a:p>
          <a:endParaRPr lang="en-US"/>
        </a:p>
      </dgm:t>
    </dgm:pt>
    <dgm:pt modelId="{4E200495-D39C-4A3D-AE11-5483C1B304F1}">
      <dgm:prSet/>
      <dgm:spPr/>
      <dgm:t>
        <a:bodyPr/>
        <a:lstStyle/>
        <a:p>
          <a:r>
            <a:rPr lang="en-US"/>
            <a:t>Rapport</a:t>
          </a:r>
        </a:p>
      </dgm:t>
    </dgm:pt>
    <dgm:pt modelId="{AB20B43B-8D88-4BB7-B90D-B30162DF77E1}" type="parTrans" cxnId="{7D6675A5-AB8A-49AE-A854-F1CAAC7CAF12}">
      <dgm:prSet/>
      <dgm:spPr/>
      <dgm:t>
        <a:bodyPr/>
        <a:lstStyle/>
        <a:p>
          <a:endParaRPr lang="en-US"/>
        </a:p>
      </dgm:t>
    </dgm:pt>
    <dgm:pt modelId="{135B8C1C-47B0-4781-B721-A61164F41198}" type="sibTrans" cxnId="{7D6675A5-AB8A-49AE-A854-F1CAAC7CAF12}">
      <dgm:prSet/>
      <dgm:spPr/>
      <dgm:t>
        <a:bodyPr/>
        <a:lstStyle/>
        <a:p>
          <a:endParaRPr lang="en-US"/>
        </a:p>
      </dgm:t>
    </dgm:pt>
    <dgm:pt modelId="{FE1E59A6-510C-4C28-91A3-652BE9BB50F2}">
      <dgm:prSet/>
      <dgm:spPr/>
      <dgm:t>
        <a:bodyPr/>
        <a:lstStyle/>
        <a:p>
          <a:r>
            <a:rPr lang="en-US"/>
            <a:t>Field notes</a:t>
          </a:r>
        </a:p>
      </dgm:t>
    </dgm:pt>
    <dgm:pt modelId="{3D9CBB14-E3E1-4015-8B41-561EFB1CD258}" type="parTrans" cxnId="{3DFCC0DE-BC1A-419E-AC70-12668E494E45}">
      <dgm:prSet/>
      <dgm:spPr/>
      <dgm:t>
        <a:bodyPr/>
        <a:lstStyle/>
        <a:p>
          <a:endParaRPr lang="en-US"/>
        </a:p>
      </dgm:t>
    </dgm:pt>
    <dgm:pt modelId="{C83E9697-4326-423A-9873-4C6C454FC019}" type="sibTrans" cxnId="{3DFCC0DE-BC1A-419E-AC70-12668E494E45}">
      <dgm:prSet/>
      <dgm:spPr/>
      <dgm:t>
        <a:bodyPr/>
        <a:lstStyle/>
        <a:p>
          <a:endParaRPr lang="en-US"/>
        </a:p>
      </dgm:t>
    </dgm:pt>
    <dgm:pt modelId="{4B5FD0E8-6BFB-4FD3-A445-88CD91C9266A}">
      <dgm:prSet/>
      <dgm:spPr/>
      <dgm:t>
        <a:bodyPr/>
        <a:lstStyle/>
        <a:p>
          <a:r>
            <a:rPr lang="en-US"/>
            <a:t>Reflexivity</a:t>
          </a:r>
        </a:p>
      </dgm:t>
    </dgm:pt>
    <dgm:pt modelId="{7EE01551-5D96-4AB0-A4C4-E76704124FD8}" type="parTrans" cxnId="{7D2F566A-EEE8-4D74-8499-AC7DF04ECBAA}">
      <dgm:prSet/>
      <dgm:spPr/>
      <dgm:t>
        <a:bodyPr/>
        <a:lstStyle/>
        <a:p>
          <a:endParaRPr lang="en-US"/>
        </a:p>
      </dgm:t>
    </dgm:pt>
    <dgm:pt modelId="{2C4FBBAD-099F-411A-8BD8-43B32DA0DA30}" type="sibTrans" cxnId="{7D2F566A-EEE8-4D74-8499-AC7DF04ECBAA}">
      <dgm:prSet/>
      <dgm:spPr/>
      <dgm:t>
        <a:bodyPr/>
        <a:lstStyle/>
        <a:p>
          <a:endParaRPr lang="en-US"/>
        </a:p>
      </dgm:t>
    </dgm:pt>
    <dgm:pt modelId="{6B7FF355-919F-47D2-88CE-4F16B667FD06}">
      <dgm:prSet/>
      <dgm:spPr/>
      <dgm:t>
        <a:bodyPr/>
        <a:lstStyle/>
        <a:p>
          <a:r>
            <a:rPr lang="en-US"/>
            <a:t>Bias</a:t>
          </a:r>
        </a:p>
      </dgm:t>
    </dgm:pt>
    <dgm:pt modelId="{B198F13D-76A0-4372-9147-F551E4995C4B}" type="parTrans" cxnId="{59D10635-E0E1-44BA-BF9A-E25E7669A88B}">
      <dgm:prSet/>
      <dgm:spPr/>
      <dgm:t>
        <a:bodyPr/>
        <a:lstStyle/>
        <a:p>
          <a:endParaRPr lang="en-US"/>
        </a:p>
      </dgm:t>
    </dgm:pt>
    <dgm:pt modelId="{E1D788C1-BAEB-4252-B47A-7B4FD41323D8}" type="sibTrans" cxnId="{59D10635-E0E1-44BA-BF9A-E25E7669A88B}">
      <dgm:prSet/>
      <dgm:spPr/>
      <dgm:t>
        <a:bodyPr/>
        <a:lstStyle/>
        <a:p>
          <a:endParaRPr lang="en-US"/>
        </a:p>
      </dgm:t>
    </dgm:pt>
    <dgm:pt modelId="{695BBEE7-8E72-4D08-8E36-F8CEBBB653D7}">
      <dgm:prSet/>
      <dgm:spPr/>
      <dgm:t>
        <a:bodyPr/>
        <a:lstStyle/>
        <a:p>
          <a:r>
            <a:rPr lang="en-US"/>
            <a:t>Institutional Ethnography </a:t>
          </a:r>
        </a:p>
      </dgm:t>
    </dgm:pt>
    <dgm:pt modelId="{D5B723F7-5D96-40D8-BD17-4E234CC73D1C}" type="parTrans" cxnId="{6C0673A9-C01C-40F6-B62A-58F99E63366F}">
      <dgm:prSet/>
      <dgm:spPr/>
      <dgm:t>
        <a:bodyPr/>
        <a:lstStyle/>
        <a:p>
          <a:endParaRPr lang="en-US"/>
        </a:p>
      </dgm:t>
    </dgm:pt>
    <dgm:pt modelId="{B1BD98F2-AF59-4852-ADB8-AC84414F4D80}" type="sibTrans" cxnId="{6C0673A9-C01C-40F6-B62A-58F99E63366F}">
      <dgm:prSet/>
      <dgm:spPr/>
      <dgm:t>
        <a:bodyPr/>
        <a:lstStyle/>
        <a:p>
          <a:endParaRPr lang="en-US"/>
        </a:p>
      </dgm:t>
    </dgm:pt>
    <dgm:pt modelId="{D5EDD59F-1FDC-48E9-88C6-A56F32995194}">
      <dgm:prSet/>
      <dgm:spPr/>
      <dgm:t>
        <a:bodyPr/>
        <a:lstStyle/>
        <a:p>
          <a:r>
            <a:rPr lang="en-US"/>
            <a:t>Dorothy Smith</a:t>
          </a:r>
        </a:p>
      </dgm:t>
    </dgm:pt>
    <dgm:pt modelId="{15F3DA3F-82A1-4307-9AAA-93DA7D15AF57}" type="parTrans" cxnId="{86670796-24A5-41A3-BAA9-F1A5CD7BC626}">
      <dgm:prSet/>
      <dgm:spPr/>
      <dgm:t>
        <a:bodyPr/>
        <a:lstStyle/>
        <a:p>
          <a:endParaRPr lang="en-US"/>
        </a:p>
      </dgm:t>
    </dgm:pt>
    <dgm:pt modelId="{1F90776A-4659-4CC6-8812-9FD1F4AC29E0}" type="sibTrans" cxnId="{86670796-24A5-41A3-BAA9-F1A5CD7BC626}">
      <dgm:prSet/>
      <dgm:spPr/>
      <dgm:t>
        <a:bodyPr/>
        <a:lstStyle/>
        <a:p>
          <a:endParaRPr lang="en-US"/>
        </a:p>
      </dgm:t>
    </dgm:pt>
    <dgm:pt modelId="{342CD7CB-C329-4567-9961-B9FCFDD364BE}" type="pres">
      <dgm:prSet presAssocID="{B03D3C11-1EFD-422C-8403-9BBA39FA3C5C}" presName="linear" presStyleCnt="0">
        <dgm:presLayoutVars>
          <dgm:animLvl val="lvl"/>
          <dgm:resizeHandles val="exact"/>
        </dgm:presLayoutVars>
      </dgm:prSet>
      <dgm:spPr/>
    </dgm:pt>
    <dgm:pt modelId="{89618DEE-D96F-484C-B8E4-06A793C9110E}" type="pres">
      <dgm:prSet presAssocID="{4A615DA1-0B41-4019-B850-E8FB7047A66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EB2DFA9-C3A0-4E79-92A7-EFF218A0DCF7}" type="pres">
      <dgm:prSet presAssocID="{1C721541-6B21-48DC-B6E2-243B319DC882}" presName="spacer" presStyleCnt="0"/>
      <dgm:spPr/>
    </dgm:pt>
    <dgm:pt modelId="{DC873267-8E83-4D7E-B381-7981E9B29DEF}" type="pres">
      <dgm:prSet presAssocID="{4318BCBE-CFEF-4CD3-ABFA-FA56B56B0A9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8B68A61-C6E6-448B-9A43-31BA38EC3A4F}" type="pres">
      <dgm:prSet presAssocID="{4318BCBE-CFEF-4CD3-ABFA-FA56B56B0A9B}" presName="childText" presStyleLbl="revTx" presStyleIdx="0" presStyleCnt="2">
        <dgm:presLayoutVars>
          <dgm:bulletEnabled val="1"/>
        </dgm:presLayoutVars>
      </dgm:prSet>
      <dgm:spPr/>
    </dgm:pt>
    <dgm:pt modelId="{17755F6B-031D-4812-B8B6-5FE615E49FD4}" type="pres">
      <dgm:prSet presAssocID="{4B5FD0E8-6BFB-4FD3-A445-88CD91C9266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40742EF-DC27-4E24-A03B-305A95F22AB5}" type="pres">
      <dgm:prSet presAssocID="{2C4FBBAD-099F-411A-8BD8-43B32DA0DA30}" presName="spacer" presStyleCnt="0"/>
      <dgm:spPr/>
    </dgm:pt>
    <dgm:pt modelId="{087B175E-702A-404C-A66C-F7D901815D57}" type="pres">
      <dgm:prSet presAssocID="{6B7FF355-919F-47D2-88CE-4F16B667FD0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22CDC3C-D451-4EF0-A234-8C43E009E77A}" type="pres">
      <dgm:prSet presAssocID="{E1D788C1-BAEB-4252-B47A-7B4FD41323D8}" presName="spacer" presStyleCnt="0"/>
      <dgm:spPr/>
    </dgm:pt>
    <dgm:pt modelId="{85E5B6FB-30F6-456B-888E-903DFD125C7C}" type="pres">
      <dgm:prSet presAssocID="{695BBEE7-8E72-4D08-8E36-F8CEBBB653D7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9363A8F3-28BE-4046-A7D0-296EA9529E09}" type="pres">
      <dgm:prSet presAssocID="{695BBEE7-8E72-4D08-8E36-F8CEBBB653D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4201318-24AC-4224-BB08-52A74CE32D8E}" srcId="{B03D3C11-1EFD-422C-8403-9BBA39FA3C5C}" destId="{4A615DA1-0B41-4019-B850-E8FB7047A66F}" srcOrd="0" destOrd="0" parTransId="{A943D1D0-8286-413E-AB4E-19D42654CA15}" sibTransId="{1C721541-6B21-48DC-B6E2-243B319DC882}"/>
    <dgm:cxn modelId="{59D10635-E0E1-44BA-BF9A-E25E7669A88B}" srcId="{B03D3C11-1EFD-422C-8403-9BBA39FA3C5C}" destId="{6B7FF355-919F-47D2-88CE-4F16B667FD06}" srcOrd="3" destOrd="0" parTransId="{B198F13D-76A0-4372-9147-F551E4995C4B}" sibTransId="{E1D788C1-BAEB-4252-B47A-7B4FD41323D8}"/>
    <dgm:cxn modelId="{CBC0DA37-97C1-43FD-8695-056202BC6039}" srcId="{B03D3C11-1EFD-422C-8403-9BBA39FA3C5C}" destId="{4318BCBE-CFEF-4CD3-ABFA-FA56B56B0A9B}" srcOrd="1" destOrd="0" parTransId="{1743A0A1-67CB-4BE0-97C6-40622729AFEE}" sibTransId="{F5DD5770-AF50-446E-960D-BE0665B9295B}"/>
    <dgm:cxn modelId="{082CFB5C-E14B-4BD4-BC2D-27FF6CE412BF}" type="presOf" srcId="{4A615DA1-0B41-4019-B850-E8FB7047A66F}" destId="{89618DEE-D96F-484C-B8E4-06A793C9110E}" srcOrd="0" destOrd="0" presId="urn:microsoft.com/office/officeart/2005/8/layout/vList2"/>
    <dgm:cxn modelId="{D536E45D-2A29-42AA-ABB0-10FC0712339D}" type="presOf" srcId="{B03D3C11-1EFD-422C-8403-9BBA39FA3C5C}" destId="{342CD7CB-C329-4567-9961-B9FCFDD364BE}" srcOrd="0" destOrd="0" presId="urn:microsoft.com/office/officeart/2005/8/layout/vList2"/>
    <dgm:cxn modelId="{04082F49-220D-4169-B1E8-2498B57802F9}" srcId="{4318BCBE-CFEF-4CD3-ABFA-FA56B56B0A9B}" destId="{E26F1625-B0CC-488A-AE21-F92E3EC225B6}" srcOrd="0" destOrd="0" parTransId="{A3E8A7B9-677F-41B2-A12E-9013A8B15690}" sibTransId="{AB8E8C9D-3BE0-45B6-BAF3-BA20D032C65E}"/>
    <dgm:cxn modelId="{7D2F566A-EEE8-4D74-8499-AC7DF04ECBAA}" srcId="{B03D3C11-1EFD-422C-8403-9BBA39FA3C5C}" destId="{4B5FD0E8-6BFB-4FD3-A445-88CD91C9266A}" srcOrd="2" destOrd="0" parTransId="{7EE01551-5D96-4AB0-A4C4-E76704124FD8}" sibTransId="{2C4FBBAD-099F-411A-8BD8-43B32DA0DA30}"/>
    <dgm:cxn modelId="{F214A76C-D119-44C6-8E77-249A25502FB4}" type="presOf" srcId="{695BBEE7-8E72-4D08-8E36-F8CEBBB653D7}" destId="{85E5B6FB-30F6-456B-888E-903DFD125C7C}" srcOrd="0" destOrd="0" presId="urn:microsoft.com/office/officeart/2005/8/layout/vList2"/>
    <dgm:cxn modelId="{71756E58-E978-41EE-8A79-60C1FAEE6C77}" type="presOf" srcId="{4E200495-D39C-4A3D-AE11-5483C1B304F1}" destId="{18B68A61-C6E6-448B-9A43-31BA38EC3A4F}" srcOrd="0" destOrd="1" presId="urn:microsoft.com/office/officeart/2005/8/layout/vList2"/>
    <dgm:cxn modelId="{86670796-24A5-41A3-BAA9-F1A5CD7BC626}" srcId="{695BBEE7-8E72-4D08-8E36-F8CEBBB653D7}" destId="{D5EDD59F-1FDC-48E9-88C6-A56F32995194}" srcOrd="0" destOrd="0" parTransId="{15F3DA3F-82A1-4307-9AAA-93DA7D15AF57}" sibTransId="{1F90776A-4659-4CC6-8812-9FD1F4AC29E0}"/>
    <dgm:cxn modelId="{EC86C996-A33F-4CF3-A4E7-768B2C7288AD}" type="presOf" srcId="{4B5FD0E8-6BFB-4FD3-A445-88CD91C9266A}" destId="{17755F6B-031D-4812-B8B6-5FE615E49FD4}" srcOrd="0" destOrd="0" presId="urn:microsoft.com/office/officeart/2005/8/layout/vList2"/>
    <dgm:cxn modelId="{7D6675A5-AB8A-49AE-A854-F1CAAC7CAF12}" srcId="{4318BCBE-CFEF-4CD3-ABFA-FA56B56B0A9B}" destId="{4E200495-D39C-4A3D-AE11-5483C1B304F1}" srcOrd="1" destOrd="0" parTransId="{AB20B43B-8D88-4BB7-B90D-B30162DF77E1}" sibTransId="{135B8C1C-47B0-4781-B721-A61164F41198}"/>
    <dgm:cxn modelId="{6C0673A9-C01C-40F6-B62A-58F99E63366F}" srcId="{B03D3C11-1EFD-422C-8403-9BBA39FA3C5C}" destId="{695BBEE7-8E72-4D08-8E36-F8CEBBB653D7}" srcOrd="4" destOrd="0" parTransId="{D5B723F7-5D96-40D8-BD17-4E234CC73D1C}" sibTransId="{B1BD98F2-AF59-4852-ADB8-AC84414F4D80}"/>
    <dgm:cxn modelId="{9782ECC8-7772-4B4C-B98D-73CD745F3E83}" type="presOf" srcId="{FE1E59A6-510C-4C28-91A3-652BE9BB50F2}" destId="{18B68A61-C6E6-448B-9A43-31BA38EC3A4F}" srcOrd="0" destOrd="2" presId="urn:microsoft.com/office/officeart/2005/8/layout/vList2"/>
    <dgm:cxn modelId="{050F3DC9-C677-4604-935F-492F12626503}" type="presOf" srcId="{D5EDD59F-1FDC-48E9-88C6-A56F32995194}" destId="{9363A8F3-28BE-4046-A7D0-296EA9529E09}" srcOrd="0" destOrd="0" presId="urn:microsoft.com/office/officeart/2005/8/layout/vList2"/>
    <dgm:cxn modelId="{560A31CD-6CB4-49AC-8269-2D828D10A1F6}" type="presOf" srcId="{6B7FF355-919F-47D2-88CE-4F16B667FD06}" destId="{087B175E-702A-404C-A66C-F7D901815D57}" srcOrd="0" destOrd="0" presId="urn:microsoft.com/office/officeart/2005/8/layout/vList2"/>
    <dgm:cxn modelId="{8CF55BD7-9B84-4E39-8008-D9D225A13361}" type="presOf" srcId="{E26F1625-B0CC-488A-AE21-F92E3EC225B6}" destId="{18B68A61-C6E6-448B-9A43-31BA38EC3A4F}" srcOrd="0" destOrd="0" presId="urn:microsoft.com/office/officeart/2005/8/layout/vList2"/>
    <dgm:cxn modelId="{3DFCC0DE-BC1A-419E-AC70-12668E494E45}" srcId="{4318BCBE-CFEF-4CD3-ABFA-FA56B56B0A9B}" destId="{FE1E59A6-510C-4C28-91A3-652BE9BB50F2}" srcOrd="2" destOrd="0" parTransId="{3D9CBB14-E3E1-4015-8B41-561EFB1CD258}" sibTransId="{C83E9697-4326-423A-9873-4C6C454FC019}"/>
    <dgm:cxn modelId="{E2584DED-9EA8-4EA4-81C0-9847EE86E89B}" type="presOf" srcId="{4318BCBE-CFEF-4CD3-ABFA-FA56B56B0A9B}" destId="{DC873267-8E83-4D7E-B381-7981E9B29DEF}" srcOrd="0" destOrd="0" presId="urn:microsoft.com/office/officeart/2005/8/layout/vList2"/>
    <dgm:cxn modelId="{A94E76EA-969A-4F42-B9FE-6CC487969707}" type="presParOf" srcId="{342CD7CB-C329-4567-9961-B9FCFDD364BE}" destId="{89618DEE-D96F-484C-B8E4-06A793C9110E}" srcOrd="0" destOrd="0" presId="urn:microsoft.com/office/officeart/2005/8/layout/vList2"/>
    <dgm:cxn modelId="{BDDC473E-DE68-49F8-9501-83BB15668A93}" type="presParOf" srcId="{342CD7CB-C329-4567-9961-B9FCFDD364BE}" destId="{0EB2DFA9-C3A0-4E79-92A7-EFF218A0DCF7}" srcOrd="1" destOrd="0" presId="urn:microsoft.com/office/officeart/2005/8/layout/vList2"/>
    <dgm:cxn modelId="{9A4F6B9E-098A-408B-B52B-3F23F5E834C8}" type="presParOf" srcId="{342CD7CB-C329-4567-9961-B9FCFDD364BE}" destId="{DC873267-8E83-4D7E-B381-7981E9B29DEF}" srcOrd="2" destOrd="0" presId="urn:microsoft.com/office/officeart/2005/8/layout/vList2"/>
    <dgm:cxn modelId="{F6469D2A-1485-430D-9BD3-3E4D1F03327D}" type="presParOf" srcId="{342CD7CB-C329-4567-9961-B9FCFDD364BE}" destId="{18B68A61-C6E6-448B-9A43-31BA38EC3A4F}" srcOrd="3" destOrd="0" presId="urn:microsoft.com/office/officeart/2005/8/layout/vList2"/>
    <dgm:cxn modelId="{039BD8BF-3F1E-4FA5-9C7E-A3F87375AD43}" type="presParOf" srcId="{342CD7CB-C329-4567-9961-B9FCFDD364BE}" destId="{17755F6B-031D-4812-B8B6-5FE615E49FD4}" srcOrd="4" destOrd="0" presId="urn:microsoft.com/office/officeart/2005/8/layout/vList2"/>
    <dgm:cxn modelId="{BCFDB6B8-BA09-4534-8BB1-B3B80F8967AC}" type="presParOf" srcId="{342CD7CB-C329-4567-9961-B9FCFDD364BE}" destId="{240742EF-DC27-4E24-A03B-305A95F22AB5}" srcOrd="5" destOrd="0" presId="urn:microsoft.com/office/officeart/2005/8/layout/vList2"/>
    <dgm:cxn modelId="{272C1BDA-AE8C-4393-96DC-68656EDA0D70}" type="presParOf" srcId="{342CD7CB-C329-4567-9961-B9FCFDD364BE}" destId="{087B175E-702A-404C-A66C-F7D901815D57}" srcOrd="6" destOrd="0" presId="urn:microsoft.com/office/officeart/2005/8/layout/vList2"/>
    <dgm:cxn modelId="{223BC001-35EC-4C2F-BC44-21B5CEB73612}" type="presParOf" srcId="{342CD7CB-C329-4567-9961-B9FCFDD364BE}" destId="{A22CDC3C-D451-4EF0-A234-8C43E009E77A}" srcOrd="7" destOrd="0" presId="urn:microsoft.com/office/officeart/2005/8/layout/vList2"/>
    <dgm:cxn modelId="{C67AE5B8-9972-4DC5-8BA9-4A6E207987A4}" type="presParOf" srcId="{342CD7CB-C329-4567-9961-B9FCFDD364BE}" destId="{85E5B6FB-30F6-456B-888E-903DFD125C7C}" srcOrd="8" destOrd="0" presId="urn:microsoft.com/office/officeart/2005/8/layout/vList2"/>
    <dgm:cxn modelId="{55E7B6B9-5FE9-47E2-B71A-F9E957E9A9C7}" type="presParOf" srcId="{342CD7CB-C329-4567-9961-B9FCFDD364BE}" destId="{9363A8F3-28BE-4046-A7D0-296EA9529E09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3F792F-EABB-4636-A6E1-550A7EA1AF5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896065F-B616-44DA-AB85-6EBFF2CA1A08}">
      <dgm:prSet/>
      <dgm:spPr/>
      <dgm:t>
        <a:bodyPr/>
        <a:lstStyle/>
        <a:p>
          <a:r>
            <a:rPr lang="en-US"/>
            <a:t>Institutional Review Board</a:t>
          </a:r>
        </a:p>
      </dgm:t>
    </dgm:pt>
    <dgm:pt modelId="{315A883F-3A46-47EC-8D86-9AD6EA0AEF18}" type="parTrans" cxnId="{2C5B59EB-F9F2-4C60-9DBB-97C69BB00A67}">
      <dgm:prSet/>
      <dgm:spPr/>
      <dgm:t>
        <a:bodyPr/>
        <a:lstStyle/>
        <a:p>
          <a:endParaRPr lang="en-US"/>
        </a:p>
      </dgm:t>
    </dgm:pt>
    <dgm:pt modelId="{2E8CCE2A-46F8-4A3A-A01D-206D3CCAE031}" type="sibTrans" cxnId="{2C5B59EB-F9F2-4C60-9DBB-97C69BB00A67}">
      <dgm:prSet/>
      <dgm:spPr/>
      <dgm:t>
        <a:bodyPr/>
        <a:lstStyle/>
        <a:p>
          <a:endParaRPr lang="en-US"/>
        </a:p>
      </dgm:t>
    </dgm:pt>
    <dgm:pt modelId="{09CA0293-996B-4F9A-8EF7-551A6EB4CB6F}">
      <dgm:prSet/>
      <dgm:spPr/>
      <dgm:t>
        <a:bodyPr/>
        <a:lstStyle/>
        <a:p>
          <a:r>
            <a:rPr lang="en-US"/>
            <a:t>The Nuremberg Code</a:t>
          </a:r>
        </a:p>
      </dgm:t>
    </dgm:pt>
    <dgm:pt modelId="{1971F1C3-BAA4-44E1-8244-52CFD7BEB325}" type="parTrans" cxnId="{68CA93E4-01C6-4D4B-89A0-CC6DB37014C5}">
      <dgm:prSet/>
      <dgm:spPr/>
      <dgm:t>
        <a:bodyPr/>
        <a:lstStyle/>
        <a:p>
          <a:endParaRPr lang="en-US"/>
        </a:p>
      </dgm:t>
    </dgm:pt>
    <dgm:pt modelId="{E4F73E63-0335-40AB-B585-BF4B443B0219}" type="sibTrans" cxnId="{68CA93E4-01C6-4D4B-89A0-CC6DB37014C5}">
      <dgm:prSet/>
      <dgm:spPr/>
      <dgm:t>
        <a:bodyPr/>
        <a:lstStyle/>
        <a:p>
          <a:endParaRPr lang="en-US"/>
        </a:p>
      </dgm:t>
    </dgm:pt>
    <dgm:pt modelId="{5F8DAE14-DAE4-4FFB-A61F-38B3F3B8F791}">
      <dgm:prSet/>
      <dgm:spPr/>
      <dgm:t>
        <a:bodyPr/>
        <a:lstStyle/>
        <a:p>
          <a:r>
            <a:rPr lang="en-US"/>
            <a:t>Code of Ethics</a:t>
          </a:r>
        </a:p>
      </dgm:t>
    </dgm:pt>
    <dgm:pt modelId="{9E5C86B9-4D09-4094-942D-5A8EDB348C15}" type="parTrans" cxnId="{CEB02A2A-0E28-46BA-858C-88B17D0F1A66}">
      <dgm:prSet/>
      <dgm:spPr/>
      <dgm:t>
        <a:bodyPr/>
        <a:lstStyle/>
        <a:p>
          <a:endParaRPr lang="en-US"/>
        </a:p>
      </dgm:t>
    </dgm:pt>
    <dgm:pt modelId="{0791B01B-672D-47B1-881E-29B9DCF2CC99}" type="sibTrans" cxnId="{CEB02A2A-0E28-46BA-858C-88B17D0F1A66}">
      <dgm:prSet/>
      <dgm:spPr/>
      <dgm:t>
        <a:bodyPr/>
        <a:lstStyle/>
        <a:p>
          <a:endParaRPr lang="en-US"/>
        </a:p>
      </dgm:t>
    </dgm:pt>
    <dgm:pt modelId="{CFC622BC-D467-4EBD-B831-E99D35ABE48E}">
      <dgm:prSet/>
      <dgm:spPr/>
      <dgm:t>
        <a:bodyPr/>
        <a:lstStyle/>
        <a:p>
          <a:r>
            <a:rPr lang="en-US"/>
            <a:t>Informed Consent</a:t>
          </a:r>
        </a:p>
      </dgm:t>
    </dgm:pt>
    <dgm:pt modelId="{8D562415-1816-48DF-A313-682313799217}" type="parTrans" cxnId="{C826E16D-626C-4A30-92FF-641D67855495}">
      <dgm:prSet/>
      <dgm:spPr/>
      <dgm:t>
        <a:bodyPr/>
        <a:lstStyle/>
        <a:p>
          <a:endParaRPr lang="en-US"/>
        </a:p>
      </dgm:t>
    </dgm:pt>
    <dgm:pt modelId="{E9A0FB52-4976-40D3-8965-6284618905FC}" type="sibTrans" cxnId="{C826E16D-626C-4A30-92FF-641D67855495}">
      <dgm:prSet/>
      <dgm:spPr/>
      <dgm:t>
        <a:bodyPr/>
        <a:lstStyle/>
        <a:p>
          <a:endParaRPr lang="en-US"/>
        </a:p>
      </dgm:t>
    </dgm:pt>
    <dgm:pt modelId="{B6F26590-4481-44A5-AF22-F7F014EBEE44}">
      <dgm:prSet/>
      <dgm:spPr/>
      <dgm:t>
        <a:bodyPr/>
        <a:lstStyle/>
        <a:p>
          <a:r>
            <a:rPr lang="en-US"/>
            <a:t>Confidentiality </a:t>
          </a:r>
        </a:p>
      </dgm:t>
    </dgm:pt>
    <dgm:pt modelId="{77007AF7-7D83-4311-8283-FFB5CBA23B09}" type="parTrans" cxnId="{B2D9D053-B3BF-4988-AA52-300E59F5C6A7}">
      <dgm:prSet/>
      <dgm:spPr/>
      <dgm:t>
        <a:bodyPr/>
        <a:lstStyle/>
        <a:p>
          <a:endParaRPr lang="en-US"/>
        </a:p>
      </dgm:t>
    </dgm:pt>
    <dgm:pt modelId="{9D862B6D-0B8D-47E8-9CCA-1D4DCD5C6D3D}" type="sibTrans" cxnId="{B2D9D053-B3BF-4988-AA52-300E59F5C6A7}">
      <dgm:prSet/>
      <dgm:spPr/>
      <dgm:t>
        <a:bodyPr/>
        <a:lstStyle/>
        <a:p>
          <a:endParaRPr lang="en-US"/>
        </a:p>
      </dgm:t>
    </dgm:pt>
    <dgm:pt modelId="{1D10F76D-35F7-4DDD-8A50-5FF533623660}" type="pres">
      <dgm:prSet presAssocID="{453F792F-EABB-4636-A6E1-550A7EA1AF5A}" presName="linear" presStyleCnt="0">
        <dgm:presLayoutVars>
          <dgm:animLvl val="lvl"/>
          <dgm:resizeHandles val="exact"/>
        </dgm:presLayoutVars>
      </dgm:prSet>
      <dgm:spPr/>
    </dgm:pt>
    <dgm:pt modelId="{E06B88FB-FCA6-4E09-8FE6-F7099D4915BC}" type="pres">
      <dgm:prSet presAssocID="{2896065F-B616-44DA-AB85-6EBFF2CA1A0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764F309-C81F-4294-82DC-131E45B8F4B9}" type="pres">
      <dgm:prSet presAssocID="{2896065F-B616-44DA-AB85-6EBFF2CA1A08}" presName="childText" presStyleLbl="revTx" presStyleIdx="0" presStyleCnt="1">
        <dgm:presLayoutVars>
          <dgm:bulletEnabled val="1"/>
        </dgm:presLayoutVars>
      </dgm:prSet>
      <dgm:spPr/>
    </dgm:pt>
    <dgm:pt modelId="{E6BD7309-DFE1-44BD-86DE-0DCDBAE23467}" type="pres">
      <dgm:prSet presAssocID="{5F8DAE14-DAE4-4FFB-A61F-38B3F3B8F79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6E4A5FE-80D2-4055-96C1-31FC1A43CD72}" type="pres">
      <dgm:prSet presAssocID="{0791B01B-672D-47B1-881E-29B9DCF2CC99}" presName="spacer" presStyleCnt="0"/>
      <dgm:spPr/>
    </dgm:pt>
    <dgm:pt modelId="{B6B74EE9-83A5-4E3D-ADBA-1E7EDA85F980}" type="pres">
      <dgm:prSet presAssocID="{CFC622BC-D467-4EBD-B831-E99D35ABE48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423ED6F-E3EA-4E30-AC75-445E0F797E21}" type="pres">
      <dgm:prSet presAssocID="{E9A0FB52-4976-40D3-8965-6284618905FC}" presName="spacer" presStyleCnt="0"/>
      <dgm:spPr/>
    </dgm:pt>
    <dgm:pt modelId="{B1D8D4A9-A02C-492D-923C-D44D1C6B2891}" type="pres">
      <dgm:prSet presAssocID="{B6F26590-4481-44A5-AF22-F7F014EBEE4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317B71E-E179-4727-8581-D90424B0CB2D}" type="presOf" srcId="{453F792F-EABB-4636-A6E1-550A7EA1AF5A}" destId="{1D10F76D-35F7-4DDD-8A50-5FF533623660}" srcOrd="0" destOrd="0" presId="urn:microsoft.com/office/officeart/2005/8/layout/vList2"/>
    <dgm:cxn modelId="{CEB02A2A-0E28-46BA-858C-88B17D0F1A66}" srcId="{453F792F-EABB-4636-A6E1-550A7EA1AF5A}" destId="{5F8DAE14-DAE4-4FFB-A61F-38B3F3B8F791}" srcOrd="1" destOrd="0" parTransId="{9E5C86B9-4D09-4094-942D-5A8EDB348C15}" sibTransId="{0791B01B-672D-47B1-881E-29B9DCF2CC99}"/>
    <dgm:cxn modelId="{40D3A936-F3B8-47F8-99E6-D87244BF48C5}" type="presOf" srcId="{CFC622BC-D467-4EBD-B831-E99D35ABE48E}" destId="{B6B74EE9-83A5-4E3D-ADBA-1E7EDA85F980}" srcOrd="0" destOrd="0" presId="urn:microsoft.com/office/officeart/2005/8/layout/vList2"/>
    <dgm:cxn modelId="{C826E16D-626C-4A30-92FF-641D67855495}" srcId="{453F792F-EABB-4636-A6E1-550A7EA1AF5A}" destId="{CFC622BC-D467-4EBD-B831-E99D35ABE48E}" srcOrd="2" destOrd="0" parTransId="{8D562415-1816-48DF-A313-682313799217}" sibTransId="{E9A0FB52-4976-40D3-8965-6284618905FC}"/>
    <dgm:cxn modelId="{428D8A50-B453-463E-A0A8-1164DDBB4742}" type="presOf" srcId="{2896065F-B616-44DA-AB85-6EBFF2CA1A08}" destId="{E06B88FB-FCA6-4E09-8FE6-F7099D4915BC}" srcOrd="0" destOrd="0" presId="urn:microsoft.com/office/officeart/2005/8/layout/vList2"/>
    <dgm:cxn modelId="{B2D9D053-B3BF-4988-AA52-300E59F5C6A7}" srcId="{453F792F-EABB-4636-A6E1-550A7EA1AF5A}" destId="{B6F26590-4481-44A5-AF22-F7F014EBEE44}" srcOrd="3" destOrd="0" parTransId="{77007AF7-7D83-4311-8283-FFB5CBA23B09}" sibTransId="{9D862B6D-0B8D-47E8-9CCA-1D4DCD5C6D3D}"/>
    <dgm:cxn modelId="{F55B6AB0-5FFC-4E3B-AC6A-3FA2301379A5}" type="presOf" srcId="{5F8DAE14-DAE4-4FFB-A61F-38B3F3B8F791}" destId="{E6BD7309-DFE1-44BD-86DE-0DCDBAE23467}" srcOrd="0" destOrd="0" presId="urn:microsoft.com/office/officeart/2005/8/layout/vList2"/>
    <dgm:cxn modelId="{AE80C9DA-3DF5-4187-8188-3CCFF0BE64CB}" type="presOf" srcId="{09CA0293-996B-4F9A-8EF7-551A6EB4CB6F}" destId="{C764F309-C81F-4294-82DC-131E45B8F4B9}" srcOrd="0" destOrd="0" presId="urn:microsoft.com/office/officeart/2005/8/layout/vList2"/>
    <dgm:cxn modelId="{68CA93E4-01C6-4D4B-89A0-CC6DB37014C5}" srcId="{2896065F-B616-44DA-AB85-6EBFF2CA1A08}" destId="{09CA0293-996B-4F9A-8EF7-551A6EB4CB6F}" srcOrd="0" destOrd="0" parTransId="{1971F1C3-BAA4-44E1-8244-52CFD7BEB325}" sibTransId="{E4F73E63-0335-40AB-B585-BF4B443B0219}"/>
    <dgm:cxn modelId="{2C5B59EB-F9F2-4C60-9DBB-97C69BB00A67}" srcId="{453F792F-EABB-4636-A6E1-550A7EA1AF5A}" destId="{2896065F-B616-44DA-AB85-6EBFF2CA1A08}" srcOrd="0" destOrd="0" parTransId="{315A883F-3A46-47EC-8D86-9AD6EA0AEF18}" sibTransId="{2E8CCE2A-46F8-4A3A-A01D-206D3CCAE031}"/>
    <dgm:cxn modelId="{21422DF5-9ECC-42F1-9575-3906C3DC4C50}" type="presOf" srcId="{B6F26590-4481-44A5-AF22-F7F014EBEE44}" destId="{B1D8D4A9-A02C-492D-923C-D44D1C6B2891}" srcOrd="0" destOrd="0" presId="urn:microsoft.com/office/officeart/2005/8/layout/vList2"/>
    <dgm:cxn modelId="{E8432E0C-EB26-420E-B28F-7ABCB1F887ED}" type="presParOf" srcId="{1D10F76D-35F7-4DDD-8A50-5FF533623660}" destId="{E06B88FB-FCA6-4E09-8FE6-F7099D4915BC}" srcOrd="0" destOrd="0" presId="urn:microsoft.com/office/officeart/2005/8/layout/vList2"/>
    <dgm:cxn modelId="{063B736C-4209-4BD3-8862-9C0CE6FE9C7C}" type="presParOf" srcId="{1D10F76D-35F7-4DDD-8A50-5FF533623660}" destId="{C764F309-C81F-4294-82DC-131E45B8F4B9}" srcOrd="1" destOrd="0" presId="urn:microsoft.com/office/officeart/2005/8/layout/vList2"/>
    <dgm:cxn modelId="{C8D35B92-AE14-4B0E-A343-5BEBA2928FE4}" type="presParOf" srcId="{1D10F76D-35F7-4DDD-8A50-5FF533623660}" destId="{E6BD7309-DFE1-44BD-86DE-0DCDBAE23467}" srcOrd="2" destOrd="0" presId="urn:microsoft.com/office/officeart/2005/8/layout/vList2"/>
    <dgm:cxn modelId="{48E1B0D6-6BB1-4E48-AEFB-9DF6DD4C2BD4}" type="presParOf" srcId="{1D10F76D-35F7-4DDD-8A50-5FF533623660}" destId="{86E4A5FE-80D2-4055-96C1-31FC1A43CD72}" srcOrd="3" destOrd="0" presId="urn:microsoft.com/office/officeart/2005/8/layout/vList2"/>
    <dgm:cxn modelId="{24D5D238-B7A2-43AB-A172-5EBC46016CAD}" type="presParOf" srcId="{1D10F76D-35F7-4DDD-8A50-5FF533623660}" destId="{B6B74EE9-83A5-4E3D-ADBA-1E7EDA85F980}" srcOrd="4" destOrd="0" presId="urn:microsoft.com/office/officeart/2005/8/layout/vList2"/>
    <dgm:cxn modelId="{A340483D-17E6-41C7-AEE4-4396FDDA7136}" type="presParOf" srcId="{1D10F76D-35F7-4DDD-8A50-5FF533623660}" destId="{5423ED6F-E3EA-4E30-AC75-445E0F797E21}" srcOrd="5" destOrd="0" presId="urn:microsoft.com/office/officeart/2005/8/layout/vList2"/>
    <dgm:cxn modelId="{A6FD08B7-015A-4B8E-93CD-D547A2517B19}" type="presParOf" srcId="{1D10F76D-35F7-4DDD-8A50-5FF533623660}" destId="{B1D8D4A9-A02C-492D-923C-D44D1C6B289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60172F-9E43-4989-AF8A-1AD753DD710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F10462E-A99A-4ED4-B90F-B5EF2F83E2D0}">
      <dgm:prSet/>
      <dgm:spPr/>
      <dgm:t>
        <a:bodyPr/>
        <a:lstStyle/>
        <a:p>
          <a:r>
            <a:rPr lang="en-US"/>
            <a:t>Stanford Prison Experiment</a:t>
          </a:r>
        </a:p>
      </dgm:t>
    </dgm:pt>
    <dgm:pt modelId="{422D12B3-48A5-493E-ACF4-84E8A3420079}" type="parTrans" cxnId="{EAC418A5-1C2D-410C-A7F4-C4CB90B95F86}">
      <dgm:prSet/>
      <dgm:spPr/>
      <dgm:t>
        <a:bodyPr/>
        <a:lstStyle/>
        <a:p>
          <a:endParaRPr lang="en-US"/>
        </a:p>
      </dgm:t>
    </dgm:pt>
    <dgm:pt modelId="{56090AD4-1EDF-4DD2-A60C-B9199F8A6A6B}" type="sibTrans" cxnId="{EAC418A5-1C2D-410C-A7F4-C4CB90B95F86}">
      <dgm:prSet/>
      <dgm:spPr/>
      <dgm:t>
        <a:bodyPr/>
        <a:lstStyle/>
        <a:p>
          <a:endParaRPr lang="en-US"/>
        </a:p>
      </dgm:t>
    </dgm:pt>
    <dgm:pt modelId="{66490057-ECB9-4DD1-B64D-ADC27709D2F2}">
      <dgm:prSet/>
      <dgm:spPr/>
      <dgm:t>
        <a:bodyPr/>
        <a:lstStyle/>
        <a:p>
          <a:r>
            <a:rPr lang="en-US"/>
            <a:t>Milgram Study</a:t>
          </a:r>
        </a:p>
      </dgm:t>
    </dgm:pt>
    <dgm:pt modelId="{18B2BD2C-96B8-48A4-873F-381D2DA2C835}" type="parTrans" cxnId="{B946C387-CFED-4515-919B-072D36312043}">
      <dgm:prSet/>
      <dgm:spPr/>
      <dgm:t>
        <a:bodyPr/>
        <a:lstStyle/>
        <a:p>
          <a:endParaRPr lang="en-US"/>
        </a:p>
      </dgm:t>
    </dgm:pt>
    <dgm:pt modelId="{615C6C22-6983-4708-96D9-08424BBAC055}" type="sibTrans" cxnId="{B946C387-CFED-4515-919B-072D36312043}">
      <dgm:prSet/>
      <dgm:spPr/>
      <dgm:t>
        <a:bodyPr/>
        <a:lstStyle/>
        <a:p>
          <a:endParaRPr lang="en-US"/>
        </a:p>
      </dgm:t>
    </dgm:pt>
    <dgm:pt modelId="{6E2AC9C1-4236-4696-AE30-EACE16A7CEA4}">
      <dgm:prSet/>
      <dgm:spPr/>
      <dgm:t>
        <a:bodyPr/>
        <a:lstStyle/>
        <a:p>
          <a:r>
            <a:rPr lang="en-US" b="1"/>
            <a:t>Tuskegee Syphilis</a:t>
          </a:r>
          <a:endParaRPr lang="en-US"/>
        </a:p>
      </dgm:t>
    </dgm:pt>
    <dgm:pt modelId="{19EC8D33-A295-49EC-B9D1-0E5A0FD4B7B2}" type="parTrans" cxnId="{44CC888E-F283-406D-ABBB-ECF479CEE57E}">
      <dgm:prSet/>
      <dgm:spPr/>
      <dgm:t>
        <a:bodyPr/>
        <a:lstStyle/>
        <a:p>
          <a:endParaRPr lang="en-US"/>
        </a:p>
      </dgm:t>
    </dgm:pt>
    <dgm:pt modelId="{3790D43F-2EAE-4A09-9589-FB66A120DAD0}" type="sibTrans" cxnId="{44CC888E-F283-406D-ABBB-ECF479CEE57E}">
      <dgm:prSet/>
      <dgm:spPr/>
      <dgm:t>
        <a:bodyPr/>
        <a:lstStyle/>
        <a:p>
          <a:endParaRPr lang="en-US"/>
        </a:p>
      </dgm:t>
    </dgm:pt>
    <dgm:pt modelId="{A70DC558-5079-4B39-A5D6-6E9029D0668C}">
      <dgm:prSet/>
      <dgm:spPr/>
      <dgm:t>
        <a:bodyPr/>
        <a:lstStyle/>
        <a:p>
          <a:r>
            <a:rPr lang="en-US" b="1"/>
            <a:t>San Antonio Contraception Experiment</a:t>
          </a:r>
          <a:endParaRPr lang="en-US"/>
        </a:p>
      </dgm:t>
    </dgm:pt>
    <dgm:pt modelId="{F4E1C81B-088E-45B4-8AB6-7EFCFCE0F42B}" type="parTrans" cxnId="{E0EDD7CA-9171-494C-A950-4ADDC13048AB}">
      <dgm:prSet/>
      <dgm:spPr/>
      <dgm:t>
        <a:bodyPr/>
        <a:lstStyle/>
        <a:p>
          <a:endParaRPr lang="en-US"/>
        </a:p>
      </dgm:t>
    </dgm:pt>
    <dgm:pt modelId="{D0147C33-5515-46BB-99F2-C9CB59FF9D72}" type="sibTrans" cxnId="{E0EDD7CA-9171-494C-A950-4ADDC13048AB}">
      <dgm:prSet/>
      <dgm:spPr/>
      <dgm:t>
        <a:bodyPr/>
        <a:lstStyle/>
        <a:p>
          <a:endParaRPr lang="en-US"/>
        </a:p>
      </dgm:t>
    </dgm:pt>
    <dgm:pt modelId="{C504C238-3A55-4207-A65C-42E611A62957}">
      <dgm:prSet/>
      <dgm:spPr/>
      <dgm:t>
        <a:bodyPr/>
        <a:lstStyle/>
        <a:p>
          <a:r>
            <a:rPr lang="en-US" b="1"/>
            <a:t>HeLa</a:t>
          </a:r>
          <a:endParaRPr lang="en-US"/>
        </a:p>
      </dgm:t>
    </dgm:pt>
    <dgm:pt modelId="{F6465D73-D75C-4A36-B82A-D0D8E4630470}" type="parTrans" cxnId="{CFA9EA14-AF6B-4687-9BCC-9D8A744E3214}">
      <dgm:prSet/>
      <dgm:spPr/>
      <dgm:t>
        <a:bodyPr/>
        <a:lstStyle/>
        <a:p>
          <a:endParaRPr lang="en-US"/>
        </a:p>
      </dgm:t>
    </dgm:pt>
    <dgm:pt modelId="{A5A65E98-6A28-4613-9CD9-7BFDA0B753E9}" type="sibTrans" cxnId="{CFA9EA14-AF6B-4687-9BCC-9D8A744E3214}">
      <dgm:prSet/>
      <dgm:spPr/>
      <dgm:t>
        <a:bodyPr/>
        <a:lstStyle/>
        <a:p>
          <a:endParaRPr lang="en-US"/>
        </a:p>
      </dgm:t>
    </dgm:pt>
    <dgm:pt modelId="{DC104E18-A246-41B7-91B9-9616EBFC9637}" type="pres">
      <dgm:prSet presAssocID="{F860172F-9E43-4989-AF8A-1AD753DD710A}" presName="vert0" presStyleCnt="0">
        <dgm:presLayoutVars>
          <dgm:dir/>
          <dgm:animOne val="branch"/>
          <dgm:animLvl val="lvl"/>
        </dgm:presLayoutVars>
      </dgm:prSet>
      <dgm:spPr/>
    </dgm:pt>
    <dgm:pt modelId="{F2851C17-AE63-47D4-A8DE-409F1B395F1A}" type="pres">
      <dgm:prSet presAssocID="{3F10462E-A99A-4ED4-B90F-B5EF2F83E2D0}" presName="thickLine" presStyleLbl="alignNode1" presStyleIdx="0" presStyleCnt="5"/>
      <dgm:spPr/>
    </dgm:pt>
    <dgm:pt modelId="{F470982F-31D0-4F46-BE09-832EA0FCC140}" type="pres">
      <dgm:prSet presAssocID="{3F10462E-A99A-4ED4-B90F-B5EF2F83E2D0}" presName="horz1" presStyleCnt="0"/>
      <dgm:spPr/>
    </dgm:pt>
    <dgm:pt modelId="{B922C6D6-E112-4006-A44B-4ED2884B50C0}" type="pres">
      <dgm:prSet presAssocID="{3F10462E-A99A-4ED4-B90F-B5EF2F83E2D0}" presName="tx1" presStyleLbl="revTx" presStyleIdx="0" presStyleCnt="5"/>
      <dgm:spPr/>
    </dgm:pt>
    <dgm:pt modelId="{4532C644-B773-41B8-AC12-970BDBC749CD}" type="pres">
      <dgm:prSet presAssocID="{3F10462E-A99A-4ED4-B90F-B5EF2F83E2D0}" presName="vert1" presStyleCnt="0"/>
      <dgm:spPr/>
    </dgm:pt>
    <dgm:pt modelId="{82E652F1-762F-4BAD-BDB7-D8F033BE927A}" type="pres">
      <dgm:prSet presAssocID="{66490057-ECB9-4DD1-B64D-ADC27709D2F2}" presName="thickLine" presStyleLbl="alignNode1" presStyleIdx="1" presStyleCnt="5"/>
      <dgm:spPr/>
    </dgm:pt>
    <dgm:pt modelId="{A210CD1C-0F62-4689-B963-B9AC9034B0D7}" type="pres">
      <dgm:prSet presAssocID="{66490057-ECB9-4DD1-B64D-ADC27709D2F2}" presName="horz1" presStyleCnt="0"/>
      <dgm:spPr/>
    </dgm:pt>
    <dgm:pt modelId="{327DD5D2-572B-4C9D-A5C1-1F3A61BE9D3C}" type="pres">
      <dgm:prSet presAssocID="{66490057-ECB9-4DD1-B64D-ADC27709D2F2}" presName="tx1" presStyleLbl="revTx" presStyleIdx="1" presStyleCnt="5"/>
      <dgm:spPr/>
    </dgm:pt>
    <dgm:pt modelId="{543027E0-3A4C-4B1B-B138-3309794E5AF3}" type="pres">
      <dgm:prSet presAssocID="{66490057-ECB9-4DD1-B64D-ADC27709D2F2}" presName="vert1" presStyleCnt="0"/>
      <dgm:spPr/>
    </dgm:pt>
    <dgm:pt modelId="{8F60FFB3-45BB-4B7E-8789-35D995918168}" type="pres">
      <dgm:prSet presAssocID="{6E2AC9C1-4236-4696-AE30-EACE16A7CEA4}" presName="thickLine" presStyleLbl="alignNode1" presStyleIdx="2" presStyleCnt="5"/>
      <dgm:spPr/>
    </dgm:pt>
    <dgm:pt modelId="{D3FCA5F4-BB5B-4316-A962-E1C4B5A0943F}" type="pres">
      <dgm:prSet presAssocID="{6E2AC9C1-4236-4696-AE30-EACE16A7CEA4}" presName="horz1" presStyleCnt="0"/>
      <dgm:spPr/>
    </dgm:pt>
    <dgm:pt modelId="{B62E7809-7438-4508-BD72-EB9B247932E4}" type="pres">
      <dgm:prSet presAssocID="{6E2AC9C1-4236-4696-AE30-EACE16A7CEA4}" presName="tx1" presStyleLbl="revTx" presStyleIdx="2" presStyleCnt="5"/>
      <dgm:spPr/>
    </dgm:pt>
    <dgm:pt modelId="{CA16F6B7-D88B-45A8-88C8-3B20D56E948A}" type="pres">
      <dgm:prSet presAssocID="{6E2AC9C1-4236-4696-AE30-EACE16A7CEA4}" presName="vert1" presStyleCnt="0"/>
      <dgm:spPr/>
    </dgm:pt>
    <dgm:pt modelId="{1EF7ED83-F8CC-45CB-B345-E887D5D4873F}" type="pres">
      <dgm:prSet presAssocID="{A70DC558-5079-4B39-A5D6-6E9029D0668C}" presName="thickLine" presStyleLbl="alignNode1" presStyleIdx="3" presStyleCnt="5"/>
      <dgm:spPr/>
    </dgm:pt>
    <dgm:pt modelId="{A295294B-BC36-4E60-9E87-9B2BF943B826}" type="pres">
      <dgm:prSet presAssocID="{A70DC558-5079-4B39-A5D6-6E9029D0668C}" presName="horz1" presStyleCnt="0"/>
      <dgm:spPr/>
    </dgm:pt>
    <dgm:pt modelId="{A72A817A-8306-4249-8DB1-9070B4BFC746}" type="pres">
      <dgm:prSet presAssocID="{A70DC558-5079-4B39-A5D6-6E9029D0668C}" presName="tx1" presStyleLbl="revTx" presStyleIdx="3" presStyleCnt="5"/>
      <dgm:spPr/>
    </dgm:pt>
    <dgm:pt modelId="{6B7E70CA-DBB9-4034-ACA5-70CB898BC2C1}" type="pres">
      <dgm:prSet presAssocID="{A70DC558-5079-4B39-A5D6-6E9029D0668C}" presName="vert1" presStyleCnt="0"/>
      <dgm:spPr/>
    </dgm:pt>
    <dgm:pt modelId="{01077F6B-8DF4-46D4-BE65-E0D015543137}" type="pres">
      <dgm:prSet presAssocID="{C504C238-3A55-4207-A65C-42E611A62957}" presName="thickLine" presStyleLbl="alignNode1" presStyleIdx="4" presStyleCnt="5"/>
      <dgm:spPr/>
    </dgm:pt>
    <dgm:pt modelId="{743833CF-080F-45F3-8507-16AB1D7992DA}" type="pres">
      <dgm:prSet presAssocID="{C504C238-3A55-4207-A65C-42E611A62957}" presName="horz1" presStyleCnt="0"/>
      <dgm:spPr/>
    </dgm:pt>
    <dgm:pt modelId="{2106E42A-A80B-4AE6-87B2-24C9E3DC93CF}" type="pres">
      <dgm:prSet presAssocID="{C504C238-3A55-4207-A65C-42E611A62957}" presName="tx1" presStyleLbl="revTx" presStyleIdx="4" presStyleCnt="5"/>
      <dgm:spPr/>
    </dgm:pt>
    <dgm:pt modelId="{5BE7B001-0DFE-4F6D-88C7-2E5BB46B6A51}" type="pres">
      <dgm:prSet presAssocID="{C504C238-3A55-4207-A65C-42E611A62957}" presName="vert1" presStyleCnt="0"/>
      <dgm:spPr/>
    </dgm:pt>
  </dgm:ptLst>
  <dgm:cxnLst>
    <dgm:cxn modelId="{CFA9EA14-AF6B-4687-9BCC-9D8A744E3214}" srcId="{F860172F-9E43-4989-AF8A-1AD753DD710A}" destId="{C504C238-3A55-4207-A65C-42E611A62957}" srcOrd="4" destOrd="0" parTransId="{F6465D73-D75C-4A36-B82A-D0D8E4630470}" sibTransId="{A5A65E98-6A28-4613-9CD9-7BFDA0B753E9}"/>
    <dgm:cxn modelId="{F835C31A-5A11-4FB7-BAC0-7CE028157BE6}" type="presOf" srcId="{F860172F-9E43-4989-AF8A-1AD753DD710A}" destId="{DC104E18-A246-41B7-91B9-9616EBFC9637}" srcOrd="0" destOrd="0" presId="urn:microsoft.com/office/officeart/2008/layout/LinedList"/>
    <dgm:cxn modelId="{3DAF1B38-4894-42C2-A92E-9607BD32942A}" type="presOf" srcId="{66490057-ECB9-4DD1-B64D-ADC27709D2F2}" destId="{327DD5D2-572B-4C9D-A5C1-1F3A61BE9D3C}" srcOrd="0" destOrd="0" presId="urn:microsoft.com/office/officeart/2008/layout/LinedList"/>
    <dgm:cxn modelId="{B946C387-CFED-4515-919B-072D36312043}" srcId="{F860172F-9E43-4989-AF8A-1AD753DD710A}" destId="{66490057-ECB9-4DD1-B64D-ADC27709D2F2}" srcOrd="1" destOrd="0" parTransId="{18B2BD2C-96B8-48A4-873F-381D2DA2C835}" sibTransId="{615C6C22-6983-4708-96D9-08424BBAC055}"/>
    <dgm:cxn modelId="{44CC888E-F283-406D-ABBB-ECF479CEE57E}" srcId="{F860172F-9E43-4989-AF8A-1AD753DD710A}" destId="{6E2AC9C1-4236-4696-AE30-EACE16A7CEA4}" srcOrd="2" destOrd="0" parTransId="{19EC8D33-A295-49EC-B9D1-0E5A0FD4B7B2}" sibTransId="{3790D43F-2EAE-4A09-9589-FB66A120DAD0}"/>
    <dgm:cxn modelId="{EAC418A5-1C2D-410C-A7F4-C4CB90B95F86}" srcId="{F860172F-9E43-4989-AF8A-1AD753DD710A}" destId="{3F10462E-A99A-4ED4-B90F-B5EF2F83E2D0}" srcOrd="0" destOrd="0" parTransId="{422D12B3-48A5-493E-ACF4-84E8A3420079}" sibTransId="{56090AD4-1EDF-4DD2-A60C-B9199F8A6A6B}"/>
    <dgm:cxn modelId="{FF808FBB-9EF8-4B7B-8736-77D976D96606}" type="presOf" srcId="{C504C238-3A55-4207-A65C-42E611A62957}" destId="{2106E42A-A80B-4AE6-87B2-24C9E3DC93CF}" srcOrd="0" destOrd="0" presId="urn:microsoft.com/office/officeart/2008/layout/LinedList"/>
    <dgm:cxn modelId="{E0EDD7CA-9171-494C-A950-4ADDC13048AB}" srcId="{F860172F-9E43-4989-AF8A-1AD753DD710A}" destId="{A70DC558-5079-4B39-A5D6-6E9029D0668C}" srcOrd="3" destOrd="0" parTransId="{F4E1C81B-088E-45B4-8AB6-7EFCFCE0F42B}" sibTransId="{D0147C33-5515-46BB-99F2-C9CB59FF9D72}"/>
    <dgm:cxn modelId="{75B2FCE1-CB7B-45FA-A5CA-CC4095BB879D}" type="presOf" srcId="{A70DC558-5079-4B39-A5D6-6E9029D0668C}" destId="{A72A817A-8306-4249-8DB1-9070B4BFC746}" srcOrd="0" destOrd="0" presId="urn:microsoft.com/office/officeart/2008/layout/LinedList"/>
    <dgm:cxn modelId="{FC5606F2-623E-4384-9DD3-D4DF6DDFC419}" type="presOf" srcId="{3F10462E-A99A-4ED4-B90F-B5EF2F83E2D0}" destId="{B922C6D6-E112-4006-A44B-4ED2884B50C0}" srcOrd="0" destOrd="0" presId="urn:microsoft.com/office/officeart/2008/layout/LinedList"/>
    <dgm:cxn modelId="{B05704F6-6EC4-4FB3-979F-308D052954CF}" type="presOf" srcId="{6E2AC9C1-4236-4696-AE30-EACE16A7CEA4}" destId="{B62E7809-7438-4508-BD72-EB9B247932E4}" srcOrd="0" destOrd="0" presId="urn:microsoft.com/office/officeart/2008/layout/LinedList"/>
    <dgm:cxn modelId="{9C6094C7-0798-41AC-A6C0-05B4437555C6}" type="presParOf" srcId="{DC104E18-A246-41B7-91B9-9616EBFC9637}" destId="{F2851C17-AE63-47D4-A8DE-409F1B395F1A}" srcOrd="0" destOrd="0" presId="urn:microsoft.com/office/officeart/2008/layout/LinedList"/>
    <dgm:cxn modelId="{D0FF0FE3-6D2F-4B69-B146-6FD7F9121713}" type="presParOf" srcId="{DC104E18-A246-41B7-91B9-9616EBFC9637}" destId="{F470982F-31D0-4F46-BE09-832EA0FCC140}" srcOrd="1" destOrd="0" presId="urn:microsoft.com/office/officeart/2008/layout/LinedList"/>
    <dgm:cxn modelId="{78CE6C1F-DF0E-4160-9A29-F32C3FF96707}" type="presParOf" srcId="{F470982F-31D0-4F46-BE09-832EA0FCC140}" destId="{B922C6D6-E112-4006-A44B-4ED2884B50C0}" srcOrd="0" destOrd="0" presId="urn:microsoft.com/office/officeart/2008/layout/LinedList"/>
    <dgm:cxn modelId="{ADA92569-B614-4278-A545-777709768D88}" type="presParOf" srcId="{F470982F-31D0-4F46-BE09-832EA0FCC140}" destId="{4532C644-B773-41B8-AC12-970BDBC749CD}" srcOrd="1" destOrd="0" presId="urn:microsoft.com/office/officeart/2008/layout/LinedList"/>
    <dgm:cxn modelId="{E24CB0C7-5F41-4214-B3C0-782E4C93D9FD}" type="presParOf" srcId="{DC104E18-A246-41B7-91B9-9616EBFC9637}" destId="{82E652F1-762F-4BAD-BDB7-D8F033BE927A}" srcOrd="2" destOrd="0" presId="urn:microsoft.com/office/officeart/2008/layout/LinedList"/>
    <dgm:cxn modelId="{B1AD5063-22F3-4E65-84F2-7D1575576E11}" type="presParOf" srcId="{DC104E18-A246-41B7-91B9-9616EBFC9637}" destId="{A210CD1C-0F62-4689-B963-B9AC9034B0D7}" srcOrd="3" destOrd="0" presId="urn:microsoft.com/office/officeart/2008/layout/LinedList"/>
    <dgm:cxn modelId="{77F74F2A-9CFF-47B6-B5CA-160432CFCD5B}" type="presParOf" srcId="{A210CD1C-0F62-4689-B963-B9AC9034B0D7}" destId="{327DD5D2-572B-4C9D-A5C1-1F3A61BE9D3C}" srcOrd="0" destOrd="0" presId="urn:microsoft.com/office/officeart/2008/layout/LinedList"/>
    <dgm:cxn modelId="{9CE7A3CF-ED2B-4782-9FEE-114C59B147A6}" type="presParOf" srcId="{A210CD1C-0F62-4689-B963-B9AC9034B0D7}" destId="{543027E0-3A4C-4B1B-B138-3309794E5AF3}" srcOrd="1" destOrd="0" presId="urn:microsoft.com/office/officeart/2008/layout/LinedList"/>
    <dgm:cxn modelId="{F2ECAC7A-13F4-4970-8810-ACA2D40F215D}" type="presParOf" srcId="{DC104E18-A246-41B7-91B9-9616EBFC9637}" destId="{8F60FFB3-45BB-4B7E-8789-35D995918168}" srcOrd="4" destOrd="0" presId="urn:microsoft.com/office/officeart/2008/layout/LinedList"/>
    <dgm:cxn modelId="{716061F4-17FF-428F-A30F-DCF21AC164DC}" type="presParOf" srcId="{DC104E18-A246-41B7-91B9-9616EBFC9637}" destId="{D3FCA5F4-BB5B-4316-A962-E1C4B5A0943F}" srcOrd="5" destOrd="0" presId="urn:microsoft.com/office/officeart/2008/layout/LinedList"/>
    <dgm:cxn modelId="{727EB98D-FA75-4E7F-8A19-06FB01FFB42F}" type="presParOf" srcId="{D3FCA5F4-BB5B-4316-A962-E1C4B5A0943F}" destId="{B62E7809-7438-4508-BD72-EB9B247932E4}" srcOrd="0" destOrd="0" presId="urn:microsoft.com/office/officeart/2008/layout/LinedList"/>
    <dgm:cxn modelId="{CBB1023B-7BE3-4E40-ABDE-F2D9381A865C}" type="presParOf" srcId="{D3FCA5F4-BB5B-4316-A962-E1C4B5A0943F}" destId="{CA16F6B7-D88B-45A8-88C8-3B20D56E948A}" srcOrd="1" destOrd="0" presId="urn:microsoft.com/office/officeart/2008/layout/LinedList"/>
    <dgm:cxn modelId="{6E089673-F9C4-4F3A-90F9-15946011EA51}" type="presParOf" srcId="{DC104E18-A246-41B7-91B9-9616EBFC9637}" destId="{1EF7ED83-F8CC-45CB-B345-E887D5D4873F}" srcOrd="6" destOrd="0" presId="urn:microsoft.com/office/officeart/2008/layout/LinedList"/>
    <dgm:cxn modelId="{E62EFEBD-5A48-499E-96B6-AFED688266CB}" type="presParOf" srcId="{DC104E18-A246-41B7-91B9-9616EBFC9637}" destId="{A295294B-BC36-4E60-9E87-9B2BF943B826}" srcOrd="7" destOrd="0" presId="urn:microsoft.com/office/officeart/2008/layout/LinedList"/>
    <dgm:cxn modelId="{23BA920D-4DC3-40F3-BE18-1CA2CD322469}" type="presParOf" srcId="{A295294B-BC36-4E60-9E87-9B2BF943B826}" destId="{A72A817A-8306-4249-8DB1-9070B4BFC746}" srcOrd="0" destOrd="0" presId="urn:microsoft.com/office/officeart/2008/layout/LinedList"/>
    <dgm:cxn modelId="{1584269D-39F8-42BE-AA94-0F459BB7E03A}" type="presParOf" srcId="{A295294B-BC36-4E60-9E87-9B2BF943B826}" destId="{6B7E70CA-DBB9-4034-ACA5-70CB898BC2C1}" srcOrd="1" destOrd="0" presId="urn:microsoft.com/office/officeart/2008/layout/LinedList"/>
    <dgm:cxn modelId="{9C28E87D-52D1-4485-A04E-4F4E007E3E5C}" type="presParOf" srcId="{DC104E18-A246-41B7-91B9-9616EBFC9637}" destId="{01077F6B-8DF4-46D4-BE65-E0D015543137}" srcOrd="8" destOrd="0" presId="urn:microsoft.com/office/officeart/2008/layout/LinedList"/>
    <dgm:cxn modelId="{E136EAA3-7975-42A3-8D01-4B74B7CC8CD8}" type="presParOf" srcId="{DC104E18-A246-41B7-91B9-9616EBFC9637}" destId="{743833CF-080F-45F3-8507-16AB1D7992DA}" srcOrd="9" destOrd="0" presId="urn:microsoft.com/office/officeart/2008/layout/LinedList"/>
    <dgm:cxn modelId="{96C861AB-D54A-461C-9B26-287263AD3886}" type="presParOf" srcId="{743833CF-080F-45F3-8507-16AB1D7992DA}" destId="{2106E42A-A80B-4AE6-87B2-24C9E3DC93CF}" srcOrd="0" destOrd="0" presId="urn:microsoft.com/office/officeart/2008/layout/LinedList"/>
    <dgm:cxn modelId="{F2240CC8-F827-4D8C-9E99-6F8AB098CB0D}" type="presParOf" srcId="{743833CF-080F-45F3-8507-16AB1D7992DA}" destId="{5BE7B001-0DFE-4F6D-88C7-2E5BB46B6A5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A3E00-61A5-4C37-9AD4-29B6752AFCA7}">
      <dsp:nvSpPr>
        <dsp:cNvPr id="0" name=""/>
        <dsp:cNvSpPr/>
      </dsp:nvSpPr>
      <dsp:spPr>
        <a:xfrm>
          <a:off x="908177" y="857"/>
          <a:ext cx="3866331" cy="19331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/>
            <a:t>Quantitative Research</a:t>
          </a:r>
        </a:p>
      </dsp:txBody>
      <dsp:txXfrm>
        <a:off x="964797" y="57477"/>
        <a:ext cx="3753091" cy="1819925"/>
      </dsp:txXfrm>
    </dsp:sp>
    <dsp:sp modelId="{1916A8F5-8AA2-445F-9DF4-C182C0F08D6E}">
      <dsp:nvSpPr>
        <dsp:cNvPr id="0" name=""/>
        <dsp:cNvSpPr/>
      </dsp:nvSpPr>
      <dsp:spPr>
        <a:xfrm>
          <a:off x="1294810" y="1934023"/>
          <a:ext cx="386633" cy="1449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874"/>
              </a:lnTo>
              <a:lnTo>
                <a:pt x="386633" y="14498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20DB9-3D74-48EE-B236-8E0FDB19B4AA}">
      <dsp:nvSpPr>
        <dsp:cNvPr id="0" name=""/>
        <dsp:cNvSpPr/>
      </dsp:nvSpPr>
      <dsp:spPr>
        <a:xfrm>
          <a:off x="1681443" y="2417314"/>
          <a:ext cx="3093065" cy="1933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Translates the social world into numbers that can be studied mathematically</a:t>
          </a:r>
        </a:p>
      </dsp:txBody>
      <dsp:txXfrm>
        <a:off x="1738063" y="2473934"/>
        <a:ext cx="2979825" cy="1819925"/>
      </dsp:txXfrm>
    </dsp:sp>
    <dsp:sp modelId="{DDB0425C-5E48-4C82-945D-B260F9937B7B}">
      <dsp:nvSpPr>
        <dsp:cNvPr id="0" name=""/>
        <dsp:cNvSpPr/>
      </dsp:nvSpPr>
      <dsp:spPr>
        <a:xfrm>
          <a:off x="5741091" y="857"/>
          <a:ext cx="3866331" cy="193316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/>
            <a:t>Qualitative Research</a:t>
          </a:r>
        </a:p>
      </dsp:txBody>
      <dsp:txXfrm>
        <a:off x="5797711" y="57477"/>
        <a:ext cx="3753091" cy="1819925"/>
      </dsp:txXfrm>
    </dsp:sp>
    <dsp:sp modelId="{9D9B35FA-470B-4240-8514-0CC212535D82}">
      <dsp:nvSpPr>
        <dsp:cNvPr id="0" name=""/>
        <dsp:cNvSpPr/>
      </dsp:nvSpPr>
      <dsp:spPr>
        <a:xfrm>
          <a:off x="6127724" y="1934023"/>
          <a:ext cx="386633" cy="1449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874"/>
              </a:lnTo>
              <a:lnTo>
                <a:pt x="386633" y="14498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126FF-6C3A-412A-8251-02852ED65B3F}">
      <dsp:nvSpPr>
        <dsp:cNvPr id="0" name=""/>
        <dsp:cNvSpPr/>
      </dsp:nvSpPr>
      <dsp:spPr>
        <a:xfrm>
          <a:off x="6514357" y="2417314"/>
          <a:ext cx="3093065" cy="1933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Uses nonnumeric data like texts, interviews, photos, and recordings to help us understand social life</a:t>
          </a:r>
        </a:p>
      </dsp:txBody>
      <dsp:txXfrm>
        <a:off x="6570977" y="2473934"/>
        <a:ext cx="2979825" cy="1819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ED6C61-76FD-4166-9814-AE0F4DC2D4D3}">
      <dsp:nvSpPr>
        <dsp:cNvPr id="0" name=""/>
        <dsp:cNvSpPr/>
      </dsp:nvSpPr>
      <dsp:spPr>
        <a:xfrm>
          <a:off x="0" y="193193"/>
          <a:ext cx="6263640" cy="16216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Each method has benefits and limitations</a:t>
          </a:r>
        </a:p>
      </dsp:txBody>
      <dsp:txXfrm>
        <a:off x="79161" y="272354"/>
        <a:ext cx="6105318" cy="1463298"/>
      </dsp:txXfrm>
    </dsp:sp>
    <dsp:sp modelId="{76CBAB66-64C8-434E-A5AA-DCFF2893BC4D}">
      <dsp:nvSpPr>
        <dsp:cNvPr id="0" name=""/>
        <dsp:cNvSpPr/>
      </dsp:nvSpPr>
      <dsp:spPr>
        <a:xfrm>
          <a:off x="0" y="1941534"/>
          <a:ext cx="6263640" cy="162162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Consider which method works best</a:t>
          </a:r>
        </a:p>
      </dsp:txBody>
      <dsp:txXfrm>
        <a:off x="79161" y="2020695"/>
        <a:ext cx="6105318" cy="1463298"/>
      </dsp:txXfrm>
    </dsp:sp>
    <dsp:sp modelId="{43FA2677-618A-4F2A-AA83-72B808D05B2D}">
      <dsp:nvSpPr>
        <dsp:cNvPr id="0" name=""/>
        <dsp:cNvSpPr/>
      </dsp:nvSpPr>
      <dsp:spPr>
        <a:xfrm>
          <a:off x="0" y="3689874"/>
          <a:ext cx="6263640" cy="162162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i="1" kern="1200"/>
            <a:t>Mixed Methods</a:t>
          </a:r>
          <a:endParaRPr lang="en-US" sz="4400" kern="1200"/>
        </a:p>
      </dsp:txBody>
      <dsp:txXfrm>
        <a:off x="79161" y="3769035"/>
        <a:ext cx="6105318" cy="1463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18DEE-D96F-484C-B8E4-06A793C9110E}">
      <dsp:nvSpPr>
        <dsp:cNvPr id="0" name=""/>
        <dsp:cNvSpPr/>
      </dsp:nvSpPr>
      <dsp:spPr>
        <a:xfrm>
          <a:off x="0" y="16051"/>
          <a:ext cx="6263640" cy="7072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"Writing Culture"</a:t>
          </a:r>
        </a:p>
      </dsp:txBody>
      <dsp:txXfrm>
        <a:off x="34526" y="50577"/>
        <a:ext cx="6194588" cy="638212"/>
      </dsp:txXfrm>
    </dsp:sp>
    <dsp:sp modelId="{DC873267-8E83-4D7E-B381-7981E9B29DEF}">
      <dsp:nvSpPr>
        <dsp:cNvPr id="0" name=""/>
        <dsp:cNvSpPr/>
      </dsp:nvSpPr>
      <dsp:spPr>
        <a:xfrm>
          <a:off x="0" y="812596"/>
          <a:ext cx="6263640" cy="707264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Participant observation</a:t>
          </a:r>
        </a:p>
      </dsp:txBody>
      <dsp:txXfrm>
        <a:off x="34526" y="847122"/>
        <a:ext cx="6194588" cy="638212"/>
      </dsp:txXfrm>
    </dsp:sp>
    <dsp:sp modelId="{18B68A61-C6E6-448B-9A43-31BA38EC3A4F}">
      <dsp:nvSpPr>
        <dsp:cNvPr id="0" name=""/>
        <dsp:cNvSpPr/>
      </dsp:nvSpPr>
      <dsp:spPr>
        <a:xfrm>
          <a:off x="0" y="1519861"/>
          <a:ext cx="6263640" cy="1155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Access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Rapport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Field notes</a:t>
          </a:r>
        </a:p>
      </dsp:txBody>
      <dsp:txXfrm>
        <a:off x="0" y="1519861"/>
        <a:ext cx="6263640" cy="1155060"/>
      </dsp:txXfrm>
    </dsp:sp>
    <dsp:sp modelId="{17755F6B-031D-4812-B8B6-5FE615E49FD4}">
      <dsp:nvSpPr>
        <dsp:cNvPr id="0" name=""/>
        <dsp:cNvSpPr/>
      </dsp:nvSpPr>
      <dsp:spPr>
        <a:xfrm>
          <a:off x="0" y="2674921"/>
          <a:ext cx="6263640" cy="707264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Reflexivity</a:t>
          </a:r>
        </a:p>
      </dsp:txBody>
      <dsp:txXfrm>
        <a:off x="34526" y="2709447"/>
        <a:ext cx="6194588" cy="638212"/>
      </dsp:txXfrm>
    </dsp:sp>
    <dsp:sp modelId="{087B175E-702A-404C-A66C-F7D901815D57}">
      <dsp:nvSpPr>
        <dsp:cNvPr id="0" name=""/>
        <dsp:cNvSpPr/>
      </dsp:nvSpPr>
      <dsp:spPr>
        <a:xfrm>
          <a:off x="0" y="3471466"/>
          <a:ext cx="6263640" cy="707264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Bias</a:t>
          </a:r>
        </a:p>
      </dsp:txBody>
      <dsp:txXfrm>
        <a:off x="34526" y="3505992"/>
        <a:ext cx="6194588" cy="638212"/>
      </dsp:txXfrm>
    </dsp:sp>
    <dsp:sp modelId="{85E5B6FB-30F6-456B-888E-903DFD125C7C}">
      <dsp:nvSpPr>
        <dsp:cNvPr id="0" name=""/>
        <dsp:cNvSpPr/>
      </dsp:nvSpPr>
      <dsp:spPr>
        <a:xfrm>
          <a:off x="0" y="4268011"/>
          <a:ext cx="6263640" cy="707264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Institutional Ethnography </a:t>
          </a:r>
        </a:p>
      </dsp:txBody>
      <dsp:txXfrm>
        <a:off x="34526" y="4302537"/>
        <a:ext cx="6194588" cy="638212"/>
      </dsp:txXfrm>
    </dsp:sp>
    <dsp:sp modelId="{9363A8F3-28BE-4046-A7D0-296EA9529E09}">
      <dsp:nvSpPr>
        <dsp:cNvPr id="0" name=""/>
        <dsp:cNvSpPr/>
      </dsp:nvSpPr>
      <dsp:spPr>
        <a:xfrm>
          <a:off x="0" y="4975276"/>
          <a:ext cx="626364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Dorothy Smith</a:t>
          </a:r>
        </a:p>
      </dsp:txBody>
      <dsp:txXfrm>
        <a:off x="0" y="4975276"/>
        <a:ext cx="6263640" cy="513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B88FB-FCA6-4E09-8FE6-F7099D4915BC}">
      <dsp:nvSpPr>
        <dsp:cNvPr id="0" name=""/>
        <dsp:cNvSpPr/>
      </dsp:nvSpPr>
      <dsp:spPr>
        <a:xfrm>
          <a:off x="0" y="537533"/>
          <a:ext cx="6263640" cy="8897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Institutional Review Board</a:t>
          </a:r>
        </a:p>
      </dsp:txBody>
      <dsp:txXfrm>
        <a:off x="43436" y="580969"/>
        <a:ext cx="6176768" cy="802913"/>
      </dsp:txXfrm>
    </dsp:sp>
    <dsp:sp modelId="{C764F309-C81F-4294-82DC-131E45B8F4B9}">
      <dsp:nvSpPr>
        <dsp:cNvPr id="0" name=""/>
        <dsp:cNvSpPr/>
      </dsp:nvSpPr>
      <dsp:spPr>
        <a:xfrm>
          <a:off x="0" y="1427318"/>
          <a:ext cx="626364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The Nuremberg Code</a:t>
          </a:r>
        </a:p>
      </dsp:txBody>
      <dsp:txXfrm>
        <a:off x="0" y="1427318"/>
        <a:ext cx="6263640" cy="645840"/>
      </dsp:txXfrm>
    </dsp:sp>
    <dsp:sp modelId="{E6BD7309-DFE1-44BD-86DE-0DCDBAE23467}">
      <dsp:nvSpPr>
        <dsp:cNvPr id="0" name=""/>
        <dsp:cNvSpPr/>
      </dsp:nvSpPr>
      <dsp:spPr>
        <a:xfrm>
          <a:off x="0" y="2073158"/>
          <a:ext cx="6263640" cy="88978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Code of Ethics</a:t>
          </a:r>
        </a:p>
      </dsp:txBody>
      <dsp:txXfrm>
        <a:off x="43436" y="2116594"/>
        <a:ext cx="6176768" cy="802913"/>
      </dsp:txXfrm>
    </dsp:sp>
    <dsp:sp modelId="{B6B74EE9-83A5-4E3D-ADBA-1E7EDA85F980}">
      <dsp:nvSpPr>
        <dsp:cNvPr id="0" name=""/>
        <dsp:cNvSpPr/>
      </dsp:nvSpPr>
      <dsp:spPr>
        <a:xfrm>
          <a:off x="0" y="3075263"/>
          <a:ext cx="6263640" cy="889785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Informed Consent</a:t>
          </a:r>
        </a:p>
      </dsp:txBody>
      <dsp:txXfrm>
        <a:off x="43436" y="3118699"/>
        <a:ext cx="6176768" cy="802913"/>
      </dsp:txXfrm>
    </dsp:sp>
    <dsp:sp modelId="{B1D8D4A9-A02C-492D-923C-D44D1C6B2891}">
      <dsp:nvSpPr>
        <dsp:cNvPr id="0" name=""/>
        <dsp:cNvSpPr/>
      </dsp:nvSpPr>
      <dsp:spPr>
        <a:xfrm>
          <a:off x="0" y="4077369"/>
          <a:ext cx="6263640" cy="88978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Confidentiality </a:t>
          </a:r>
        </a:p>
      </dsp:txBody>
      <dsp:txXfrm>
        <a:off x="43436" y="4120805"/>
        <a:ext cx="6176768" cy="8029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51C17-AE63-47D4-A8DE-409F1B395F1A}">
      <dsp:nvSpPr>
        <dsp:cNvPr id="0" name=""/>
        <dsp:cNvSpPr/>
      </dsp:nvSpPr>
      <dsp:spPr>
        <a:xfrm>
          <a:off x="0" y="53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22C6D6-E112-4006-A44B-4ED2884B50C0}">
      <dsp:nvSpPr>
        <dsp:cNvPr id="0" name=""/>
        <dsp:cNvSpPr/>
      </dsp:nvSpPr>
      <dsp:spPr>
        <a:xfrm>
          <a:off x="0" y="531"/>
          <a:ext cx="10515600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Stanford Prison Experiment</a:t>
          </a:r>
        </a:p>
      </dsp:txBody>
      <dsp:txXfrm>
        <a:off x="0" y="531"/>
        <a:ext cx="10515600" cy="870055"/>
      </dsp:txXfrm>
    </dsp:sp>
    <dsp:sp modelId="{82E652F1-762F-4BAD-BDB7-D8F033BE927A}">
      <dsp:nvSpPr>
        <dsp:cNvPr id="0" name=""/>
        <dsp:cNvSpPr/>
      </dsp:nvSpPr>
      <dsp:spPr>
        <a:xfrm>
          <a:off x="0" y="87058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7DD5D2-572B-4C9D-A5C1-1F3A61BE9D3C}">
      <dsp:nvSpPr>
        <dsp:cNvPr id="0" name=""/>
        <dsp:cNvSpPr/>
      </dsp:nvSpPr>
      <dsp:spPr>
        <a:xfrm>
          <a:off x="0" y="870586"/>
          <a:ext cx="10515600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Milgram Study</a:t>
          </a:r>
        </a:p>
      </dsp:txBody>
      <dsp:txXfrm>
        <a:off x="0" y="870586"/>
        <a:ext cx="10515600" cy="870055"/>
      </dsp:txXfrm>
    </dsp:sp>
    <dsp:sp modelId="{8F60FFB3-45BB-4B7E-8789-35D995918168}">
      <dsp:nvSpPr>
        <dsp:cNvPr id="0" name=""/>
        <dsp:cNvSpPr/>
      </dsp:nvSpPr>
      <dsp:spPr>
        <a:xfrm>
          <a:off x="0" y="174064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E7809-7438-4508-BD72-EB9B247932E4}">
      <dsp:nvSpPr>
        <dsp:cNvPr id="0" name=""/>
        <dsp:cNvSpPr/>
      </dsp:nvSpPr>
      <dsp:spPr>
        <a:xfrm>
          <a:off x="0" y="1740641"/>
          <a:ext cx="10515600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/>
            <a:t>Tuskegee Syphilis</a:t>
          </a:r>
          <a:endParaRPr lang="en-US" sz="4200" kern="1200"/>
        </a:p>
      </dsp:txBody>
      <dsp:txXfrm>
        <a:off x="0" y="1740641"/>
        <a:ext cx="10515600" cy="870055"/>
      </dsp:txXfrm>
    </dsp:sp>
    <dsp:sp modelId="{1EF7ED83-F8CC-45CB-B345-E887D5D4873F}">
      <dsp:nvSpPr>
        <dsp:cNvPr id="0" name=""/>
        <dsp:cNvSpPr/>
      </dsp:nvSpPr>
      <dsp:spPr>
        <a:xfrm>
          <a:off x="0" y="261069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2A817A-8306-4249-8DB1-9070B4BFC746}">
      <dsp:nvSpPr>
        <dsp:cNvPr id="0" name=""/>
        <dsp:cNvSpPr/>
      </dsp:nvSpPr>
      <dsp:spPr>
        <a:xfrm>
          <a:off x="0" y="2610696"/>
          <a:ext cx="10515600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/>
            <a:t>San Antonio Contraception Experiment</a:t>
          </a:r>
          <a:endParaRPr lang="en-US" sz="4200" kern="1200"/>
        </a:p>
      </dsp:txBody>
      <dsp:txXfrm>
        <a:off x="0" y="2610696"/>
        <a:ext cx="10515600" cy="870055"/>
      </dsp:txXfrm>
    </dsp:sp>
    <dsp:sp modelId="{01077F6B-8DF4-46D4-BE65-E0D015543137}">
      <dsp:nvSpPr>
        <dsp:cNvPr id="0" name=""/>
        <dsp:cNvSpPr/>
      </dsp:nvSpPr>
      <dsp:spPr>
        <a:xfrm>
          <a:off x="0" y="348075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6E42A-A80B-4AE6-87B2-24C9E3DC93CF}">
      <dsp:nvSpPr>
        <dsp:cNvPr id="0" name=""/>
        <dsp:cNvSpPr/>
      </dsp:nvSpPr>
      <dsp:spPr>
        <a:xfrm>
          <a:off x="0" y="3480751"/>
          <a:ext cx="10515600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/>
            <a:t>HeLa</a:t>
          </a:r>
          <a:endParaRPr lang="en-US" sz="4200" kern="1200"/>
        </a:p>
      </dsp:txBody>
      <dsp:txXfrm>
        <a:off x="0" y="3480751"/>
        <a:ext cx="10515600" cy="870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1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1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9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6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2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4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6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7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4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9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1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8711-2DEB-4A67-8D87-0AA03C297AC2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06BCB-0029-49B5-B1A3-679515092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8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5400"/>
              <a:t>Sociological Research Methods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/>
              <a:t>Chapter 2 in </a:t>
            </a:r>
            <a:r>
              <a:rPr lang="en-US" sz="2000" i="1"/>
              <a:t>The Real World </a:t>
            </a:r>
            <a:r>
              <a:rPr lang="en-US" sz="2000"/>
              <a:t>&amp; Best 2005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bstract blurred public library with bookshelves">
            <a:extLst>
              <a:ext uri="{FF2B5EF4-FFF2-40B4-BE49-F238E27FC236}">
                <a16:creationId xmlns:a16="http://schemas.microsoft.com/office/drawing/2014/main" id="{9A3334BB-99FB-43E2-87EF-A614F03F5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5" r="26760" b="4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8374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Surveys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Questionnaires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Likert Scale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Operationalize variables 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Sample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Probability Sampling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Random Sample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Representative Sample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Response Rate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2"/>
            <a:r>
              <a:rPr lang="en-US" dirty="0">
                <a:solidFill>
                  <a:schemeClr val="bg1"/>
                </a:solidFill>
              </a:rPr>
              <a:t>Attrition</a:t>
            </a:r>
            <a:endParaRPr lang="en-US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7" name="Picture 7" descr="Table&#10;&#10;Description automatically generated">
            <a:extLst>
              <a:ext uri="{FF2B5EF4-FFF2-40B4-BE49-F238E27FC236}">
                <a16:creationId xmlns:a16="http://schemas.microsoft.com/office/drawing/2014/main" id="{6CE9E349-F503-4F58-997F-8E0DD5C800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81" b="28972"/>
          <a:stretch/>
        </p:blipFill>
        <p:spPr>
          <a:xfrm>
            <a:off x="5110716" y="1538936"/>
            <a:ext cx="6596652" cy="362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70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Ethics In Research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F7A0059-5C0C-48F0-A8FD-5FC194D24E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289461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6870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In Research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E873087-235F-4587-8680-7D6FE2DE40E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9294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B270761-CC40-4F3F-A916-7E3BC3989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20855C-9FA4-417A-BE67-63C022F81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E6A49B-1B06-403E-8CC5-ACB38A6BD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66160" y="1660121"/>
            <a:ext cx="9623404" cy="33054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Lies, Calculations and Constructions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366159" y="4965614"/>
            <a:ext cx="9623404" cy="83445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Best 2005</a:t>
            </a:r>
          </a:p>
        </p:txBody>
      </p:sp>
    </p:spTree>
    <p:extLst>
      <p:ext uri="{BB962C8B-B14F-4D97-AF65-F5344CB8AC3E}">
        <p14:creationId xmlns:p14="http://schemas.microsoft.com/office/powerpoint/2010/main" val="3233056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270761-CC40-4F3F-A916-7E3BC3989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20855C-9FA4-417A-BE67-63C022F81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E6A49B-1B06-403E-8CC5-ACB38A6BD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160" y="1660121"/>
            <a:ext cx="9623404" cy="33054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Numbers do not exist independently of people, understanding numbers requires knowing who counted what, why they bother counting, and how they went about 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6159" y="4965614"/>
            <a:ext cx="9623404" cy="83445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(Best 2005:212)</a:t>
            </a:r>
          </a:p>
        </p:txBody>
      </p:sp>
    </p:spTree>
    <p:extLst>
      <p:ext uri="{BB962C8B-B14F-4D97-AF65-F5344CB8AC3E}">
        <p14:creationId xmlns:p14="http://schemas.microsoft.com/office/powerpoint/2010/main" val="49094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CDB30C-1F82-41E6-A067-831D6E89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DA86DD-F997-4F66-A87C-5B58AB6D1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41B827-437E-40A3-A732-669230D6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3984" y="1054121"/>
            <a:ext cx="9465131" cy="1184111"/>
          </a:xfrm>
        </p:spPr>
        <p:txBody>
          <a:bodyPr>
            <a:normAutofit/>
          </a:bodyPr>
          <a:lstStyle/>
          <a:p>
            <a:r>
              <a:rPr lang="en-US" dirty="0"/>
              <a:t>Statistical Literacy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399099"/>
            <a:ext cx="9465564" cy="3400969"/>
          </a:xfrm>
        </p:spPr>
        <p:txBody>
          <a:bodyPr>
            <a:normAutofit/>
          </a:bodyPr>
          <a:lstStyle/>
          <a:p>
            <a:r>
              <a:rPr lang="en-US" sz="2400"/>
              <a:t>Calculation</a:t>
            </a:r>
          </a:p>
          <a:p>
            <a:pPr lvl="1"/>
            <a:r>
              <a:rPr lang="en-US" dirty="0"/>
              <a:t>Law of the Instrument</a:t>
            </a:r>
          </a:p>
          <a:p>
            <a:endParaRPr lang="en-US" sz="2400"/>
          </a:p>
          <a:p>
            <a:r>
              <a:rPr lang="en-US" sz="2400"/>
              <a:t>Construction</a:t>
            </a:r>
          </a:p>
          <a:p>
            <a:pPr lvl="1"/>
            <a:r>
              <a:rPr lang="en-US" dirty="0"/>
              <a:t>Who, what, why, and how?</a:t>
            </a:r>
          </a:p>
        </p:txBody>
      </p:sp>
    </p:spTree>
    <p:extLst>
      <p:ext uri="{BB962C8B-B14F-4D97-AF65-F5344CB8AC3E}">
        <p14:creationId xmlns:p14="http://schemas.microsoft.com/office/powerpoint/2010/main" val="1674405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04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67" y="643467"/>
            <a:ext cx="592666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286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381" y="510973"/>
            <a:ext cx="6400799" cy="6023393"/>
          </a:xfrm>
        </p:spPr>
      </p:pic>
      <p:sp>
        <p:nvSpPr>
          <p:cNvPr id="2" name="Oval 1"/>
          <p:cNvSpPr/>
          <p:nvPr/>
        </p:nvSpPr>
        <p:spPr>
          <a:xfrm>
            <a:off x="7065818" y="5957455"/>
            <a:ext cx="2567709" cy="79432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716655" y="635461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Who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962400" y="1487056"/>
            <a:ext cx="6234545" cy="923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27122" y="112695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What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491" y="8774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Why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961745" y="3731491"/>
            <a:ext cx="2798619" cy="923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838691" y="34176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45264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57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" t="10262" r="1516" b="2285"/>
          <a:stretch/>
        </p:blipFill>
        <p:spPr>
          <a:xfrm>
            <a:off x="2032048" y="643467"/>
            <a:ext cx="812790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07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877" y="204703"/>
            <a:ext cx="8666246" cy="649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98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/>
              <a:t>Overview of Research Methods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72DB07BA-70BA-4A0F-9790-7FBB423C88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83462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63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: Media Matter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121" y="301925"/>
            <a:ext cx="8007880" cy="53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4792" y="5929676"/>
            <a:ext cx="908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“anyone residing in a household in which one or more people received benefits</a:t>
            </a:r>
          </a:p>
        </p:txBody>
      </p:sp>
    </p:spTree>
    <p:extLst>
      <p:ext uri="{BB962C8B-B14F-4D97-AF65-F5344CB8AC3E}">
        <p14:creationId xmlns:p14="http://schemas.microsoft.com/office/powerpoint/2010/main" val="63827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Scientific Method</a:t>
            </a:r>
          </a:p>
        </p:txBody>
      </p: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Research question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Literature review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Theory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Hypothesis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IV/DV</a:t>
            </a:r>
          </a:p>
          <a:p>
            <a:r>
              <a:rPr lang="en-US" sz="2000" dirty="0">
                <a:solidFill>
                  <a:schemeClr val="bg1"/>
                </a:solidFill>
              </a:rPr>
              <a:t>Methods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Data, operationalize variables, analysis</a:t>
            </a:r>
          </a:p>
          <a:p>
            <a:r>
              <a:rPr lang="en-US" sz="2000" dirty="0">
                <a:solidFill>
                  <a:schemeClr val="bg1"/>
                </a:solidFill>
              </a:rPr>
              <a:t>Results</a:t>
            </a:r>
          </a:p>
          <a:p>
            <a:r>
              <a:rPr lang="en-US" sz="2000" dirty="0">
                <a:solidFill>
                  <a:schemeClr val="bg1"/>
                </a:solidFill>
              </a:rPr>
              <a:t>Discussion</a:t>
            </a:r>
          </a:p>
          <a:p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716" y="531207"/>
            <a:ext cx="6596652" cy="5640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CE820C-6A1D-4AF6-BFDF-4CEC597C89B7}"/>
              </a:ext>
            </a:extLst>
          </p:cNvPr>
          <p:cNvSpPr txBox="1"/>
          <p:nvPr/>
        </p:nvSpPr>
        <p:spPr>
          <a:xfrm>
            <a:off x="8413596" y="6174059"/>
            <a:ext cx="36817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Thomas Kuhn's </a:t>
            </a:r>
            <a:r>
              <a:rPr lang="en-US" i="1" dirty="0"/>
              <a:t>Paradigm Shift</a:t>
            </a:r>
          </a:p>
        </p:txBody>
      </p:sp>
    </p:spTree>
    <p:extLst>
      <p:ext uri="{BB962C8B-B14F-4D97-AF65-F5344CB8AC3E}">
        <p14:creationId xmlns:p14="http://schemas.microsoft.com/office/powerpoint/2010/main" val="316478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age result for ice cream murd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89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Correlation and Causation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298" y="2127542"/>
            <a:ext cx="4323993" cy="44490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dirty="0"/>
              <a:t>The scientific method helps to determine and distinguish between:</a:t>
            </a:r>
            <a:endParaRPr lang="en-US" sz="2000"/>
          </a:p>
          <a:p>
            <a:pPr lvl="1"/>
            <a:r>
              <a:rPr lang="en-US" sz="1800" dirty="0"/>
              <a:t>Correlation</a:t>
            </a:r>
            <a:endParaRPr lang="en-US" sz="1800" dirty="0">
              <a:cs typeface="Arial"/>
            </a:endParaRPr>
          </a:p>
          <a:p>
            <a:pPr lvl="2"/>
            <a:r>
              <a:rPr lang="en-US" sz="1600" dirty="0"/>
              <a:t>Relationship between two variables</a:t>
            </a:r>
            <a:endParaRPr lang="en-US" sz="1600" dirty="0">
              <a:cs typeface="Arial"/>
            </a:endParaRPr>
          </a:p>
          <a:p>
            <a:pPr lvl="1"/>
            <a:r>
              <a:rPr lang="en-US" sz="1800" dirty="0"/>
              <a:t>Causation</a:t>
            </a:r>
            <a:endParaRPr lang="en-US" sz="1800" dirty="0">
              <a:cs typeface="Arial"/>
            </a:endParaRPr>
          </a:p>
          <a:p>
            <a:pPr lvl="2"/>
            <a:r>
              <a:rPr lang="en-US" sz="1600" dirty="0"/>
              <a:t>Relationship in which one variable causes another variable to change</a:t>
            </a:r>
            <a:endParaRPr lang="en-US" sz="1600" dirty="0">
              <a:cs typeface="Arial"/>
            </a:endParaRPr>
          </a:p>
          <a:p>
            <a:pPr lvl="1"/>
            <a:r>
              <a:rPr lang="en-US" sz="1800" dirty="0"/>
              <a:t>Spurious correlation</a:t>
            </a:r>
            <a:endParaRPr lang="en-US" sz="1800" dirty="0">
              <a:cs typeface="Arial"/>
            </a:endParaRPr>
          </a:p>
          <a:p>
            <a:pPr lvl="2"/>
            <a:r>
              <a:rPr lang="en-US" sz="1600" dirty="0"/>
              <a:t>Relationship that seems to exist between two variables, but is actually caused by some external, or intervening, variable</a:t>
            </a:r>
            <a:endParaRPr lang="en-US" sz="1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428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Which Method to Use?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18CFC4-D15D-47F5-83B1-9C6FE7CE3B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286442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6944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#OverlyHonestMethods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61" y="1750706"/>
            <a:ext cx="3353330" cy="41637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375" y="1449079"/>
            <a:ext cx="4028814" cy="2583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46" y="4112284"/>
            <a:ext cx="4037669" cy="2670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595" y="2319851"/>
            <a:ext cx="4152615" cy="276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66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Reliability &amp; Validity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273" y="492573"/>
            <a:ext cx="6206642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237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BCEF58-96A9-4661-A034-2C83E606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100">
                <a:solidFill>
                  <a:schemeClr val="bg1"/>
                </a:solidFill>
                <a:cs typeface="Times New Roman"/>
              </a:rPr>
              <a:t>Ethnography – Qualitative </a:t>
            </a:r>
            <a:endParaRPr lang="en-US" sz="510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2AE5417-FB71-49B0-B47D-D1C486AFA5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672312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003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724" y="3433763"/>
            <a:ext cx="3197013" cy="2743200"/>
          </a:xfrm>
        </p:spPr>
        <p:txBody>
          <a:bodyPr anchor="t">
            <a:norm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Interviews</a:t>
            </a:r>
          </a:p>
        </p:txBody>
      </p:sp>
      <p:pic>
        <p:nvPicPr>
          <p:cNvPr id="6" name="Graphic 6" descr="Blog">
            <a:extLst>
              <a:ext uri="{FF2B5EF4-FFF2-40B4-BE49-F238E27FC236}">
                <a16:creationId xmlns:a16="http://schemas.microsoft.com/office/drawing/2014/main" id="{CF0D59BE-C00D-44F1-A7F9-0DD9F307F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2271" y="2122544"/>
            <a:ext cx="914400" cy="914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719" y="641615"/>
            <a:ext cx="7289799" cy="55334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Person-to-person conversations to gather information</a:t>
            </a:r>
          </a:p>
          <a:p>
            <a:pPr lvl="1"/>
            <a:r>
              <a:rPr lang="en-US" dirty="0">
                <a:cs typeface="Arial"/>
              </a:rPr>
              <a:t>Open-ended</a:t>
            </a:r>
          </a:p>
          <a:p>
            <a:pPr lvl="1"/>
            <a:r>
              <a:rPr lang="en-US" dirty="0">
                <a:cs typeface="Arial"/>
              </a:rPr>
              <a:t>Close-ended</a:t>
            </a:r>
          </a:p>
          <a:p>
            <a:pPr lvl="1"/>
            <a:r>
              <a:rPr lang="en-US" dirty="0">
                <a:cs typeface="Arial" panose="020B0604020202020204"/>
              </a:rPr>
              <a:t>Leading</a:t>
            </a:r>
          </a:p>
          <a:p>
            <a:pPr lvl="1"/>
            <a:r>
              <a:rPr lang="en-US" dirty="0">
                <a:cs typeface="Arial" panose="020B0604020202020204"/>
              </a:rPr>
              <a:t>Double-barreled</a:t>
            </a:r>
          </a:p>
          <a:p>
            <a:endParaRPr lang="en-US" dirty="0">
              <a:cs typeface="Arial" panose="020B0604020202020204"/>
            </a:endParaRPr>
          </a:p>
          <a:p>
            <a:r>
              <a:rPr lang="en-US" dirty="0"/>
              <a:t>Focus Groups</a:t>
            </a:r>
          </a:p>
          <a:p>
            <a:pPr lvl="1"/>
            <a:r>
              <a:rPr lang="en-US" dirty="0"/>
              <a:t>Multiple people at once, allows for interaction among group members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3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368</Words>
  <Application>Microsoft Office PowerPoint</Application>
  <PresentationFormat>Widescreen</PresentationFormat>
  <Paragraphs>131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Sociological Research Methods</vt:lpstr>
      <vt:lpstr>Overview of Research Methods</vt:lpstr>
      <vt:lpstr>The Scientific Method</vt:lpstr>
      <vt:lpstr>Correlation and Causation</vt:lpstr>
      <vt:lpstr>Which Method to Use?</vt:lpstr>
      <vt:lpstr>#OverlyHonestMethods</vt:lpstr>
      <vt:lpstr>Reliability &amp; Validity</vt:lpstr>
      <vt:lpstr>Ethnography – Qualitative </vt:lpstr>
      <vt:lpstr>Interviews</vt:lpstr>
      <vt:lpstr>Surveys</vt:lpstr>
      <vt:lpstr>Ethics In Research</vt:lpstr>
      <vt:lpstr>Ethics In Research</vt:lpstr>
      <vt:lpstr>Lies, Calculations and Constructions</vt:lpstr>
      <vt:lpstr>Numbers do not exist independently of people, understanding numbers requires knowing who counted what, why they bother counting, and how they went about it</vt:lpstr>
      <vt:lpstr>Statistical Literacy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Sociological Research Methods</dc:title>
  <dc:creator>McIntyre, Katie</dc:creator>
  <cp:lastModifiedBy>McIntyre, Katie</cp:lastModifiedBy>
  <cp:revision>110</cp:revision>
  <dcterms:created xsi:type="dcterms:W3CDTF">2018-09-11T12:56:53Z</dcterms:created>
  <dcterms:modified xsi:type="dcterms:W3CDTF">2021-09-07T13:57:15Z</dcterms:modified>
</cp:coreProperties>
</file>