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0384AD-8B20-496E-162B-D21B6D4F92B6}" v="161" dt="2021-09-13T17:32:26.5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Intyre, Katie" userId="S::knmcinty@bsc.edu::7425193d-1fb1-4c71-8fae-013c890673ea" providerId="AD" clId="Web-{890384AD-8B20-496E-162B-D21B6D4F92B6}"/>
    <pc:docChg chg="delSld modSld">
      <pc:chgData name="McIntyre, Katie" userId="S::knmcinty@bsc.edu::7425193d-1fb1-4c71-8fae-013c890673ea" providerId="AD" clId="Web-{890384AD-8B20-496E-162B-D21B6D4F92B6}" dt="2021-09-13T17:32:44.078" v="107"/>
      <pc:docMkLst>
        <pc:docMk/>
      </pc:docMkLst>
      <pc:sldChg chg="addSp modSp mod setBg addAnim setClrOvrMap">
        <pc:chgData name="McIntyre, Katie" userId="S::knmcinty@bsc.edu::7425193d-1fb1-4c71-8fae-013c890673ea" providerId="AD" clId="Web-{890384AD-8B20-496E-162B-D21B6D4F92B6}" dt="2021-09-13T17:20:16.404" v="2"/>
        <pc:sldMkLst>
          <pc:docMk/>
          <pc:sldMk cId="2693431475" sldId="256"/>
        </pc:sldMkLst>
        <pc:spChg chg="mod">
          <ac:chgData name="McIntyre, Katie" userId="S::knmcinty@bsc.edu::7425193d-1fb1-4c71-8fae-013c890673ea" providerId="AD" clId="Web-{890384AD-8B20-496E-162B-D21B6D4F92B6}" dt="2021-09-13T17:20:16.404" v="0"/>
          <ac:spMkLst>
            <pc:docMk/>
            <pc:sldMk cId="2693431475" sldId="256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20:16.404" v="0"/>
          <ac:spMkLst>
            <pc:docMk/>
            <pc:sldMk cId="2693431475" sldId="256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0:16.404" v="0"/>
          <ac:spMkLst>
            <pc:docMk/>
            <pc:sldMk cId="2693431475" sldId="256"/>
            <ac:spMk id="9" creationId="{71B2258F-86CA-4D4D-8270-BC05FCDEBFB3}"/>
          </ac:spMkLst>
        </pc:spChg>
        <pc:picChg chg="add">
          <ac:chgData name="McIntyre, Katie" userId="S::knmcinty@bsc.edu::7425193d-1fb1-4c71-8fae-013c890673ea" providerId="AD" clId="Web-{890384AD-8B20-496E-162B-D21B6D4F92B6}" dt="2021-09-13T17:20:16.404" v="0"/>
          <ac:picMkLst>
            <pc:docMk/>
            <pc:sldMk cId="2693431475" sldId="256"/>
            <ac:picMk id="5" creationId="{48CCCB12-9417-49B7-B85A-53C93AF5AB94}"/>
          </ac:picMkLst>
        </pc:picChg>
      </pc:sldChg>
      <pc:sldChg chg="addSp delSp modSp mod setBg">
        <pc:chgData name="McIntyre, Katie" userId="S::knmcinty@bsc.edu::7425193d-1fb1-4c71-8fae-013c890673ea" providerId="AD" clId="Web-{890384AD-8B20-496E-162B-D21B6D4F92B6}" dt="2021-09-13T17:20:44.999" v="6"/>
        <pc:sldMkLst>
          <pc:docMk/>
          <pc:sldMk cId="2073462261" sldId="257"/>
        </pc:sldMkLst>
        <pc:spChg chg="mod">
          <ac:chgData name="McIntyre, Katie" userId="S::knmcinty@bsc.edu::7425193d-1fb1-4c71-8fae-013c890673ea" providerId="AD" clId="Web-{890384AD-8B20-496E-162B-D21B6D4F92B6}" dt="2021-09-13T17:20:44.999" v="6"/>
          <ac:spMkLst>
            <pc:docMk/>
            <pc:sldMk cId="2073462261" sldId="257"/>
            <ac:spMk id="2" creationId="{00000000-0000-0000-0000-000000000000}"/>
          </ac:spMkLst>
        </pc:spChg>
        <pc:spChg chg="del">
          <ac:chgData name="McIntyre, Katie" userId="S::knmcinty@bsc.edu::7425193d-1fb1-4c71-8fae-013c890673ea" providerId="AD" clId="Web-{890384AD-8B20-496E-162B-D21B6D4F92B6}" dt="2021-09-13T17:20:44.999" v="6"/>
          <ac:spMkLst>
            <pc:docMk/>
            <pc:sldMk cId="2073462261" sldId="257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0:44.999" v="6"/>
          <ac:spMkLst>
            <pc:docMk/>
            <pc:sldMk cId="2073462261" sldId="257"/>
            <ac:spMk id="9" creationId="{A7AE9375-4664-4DB2-922D-2782A6E439AC}"/>
          </ac:spMkLst>
        </pc:spChg>
        <pc:graphicFrameChg chg="add">
          <ac:chgData name="McIntyre, Katie" userId="S::knmcinty@bsc.edu::7425193d-1fb1-4c71-8fae-013c890673ea" providerId="AD" clId="Web-{890384AD-8B20-496E-162B-D21B6D4F92B6}" dt="2021-09-13T17:20:44.999" v="6"/>
          <ac:graphicFrameMkLst>
            <pc:docMk/>
            <pc:sldMk cId="2073462261" sldId="257"/>
            <ac:graphicFrameMk id="5" creationId="{1A7E7ECD-5C3E-4A16-9C2F-865AEA4EA1C6}"/>
          </ac:graphicFrameMkLst>
        </pc:graphicFrameChg>
        <pc:cxnChg chg="add">
          <ac:chgData name="McIntyre, Katie" userId="S::knmcinty@bsc.edu::7425193d-1fb1-4c71-8fae-013c890673ea" providerId="AD" clId="Web-{890384AD-8B20-496E-162B-D21B6D4F92B6}" dt="2021-09-13T17:20:44.999" v="6"/>
          <ac:cxnSpMkLst>
            <pc:docMk/>
            <pc:sldMk cId="2073462261" sldId="257"/>
            <ac:cxnSpMk id="11" creationId="{EE504C98-6397-41C1-A8D8-2D9C4ED307E0}"/>
          </ac:cxnSpMkLst>
        </pc:cxnChg>
        <pc:cxnChg chg="add">
          <ac:chgData name="McIntyre, Katie" userId="S::knmcinty@bsc.edu::7425193d-1fb1-4c71-8fae-013c890673ea" providerId="AD" clId="Web-{890384AD-8B20-496E-162B-D21B6D4F92B6}" dt="2021-09-13T17:20:44.999" v="6"/>
          <ac:cxnSpMkLst>
            <pc:docMk/>
            <pc:sldMk cId="2073462261" sldId="257"/>
            <ac:cxnSpMk id="13" creationId="{17C2F6CE-0CF2-4DDD-85F5-96799A328F15}"/>
          </ac:cxnSpMkLst>
        </pc:cxnChg>
      </pc:sldChg>
      <pc:sldChg chg="addSp delSp modSp mod setBg">
        <pc:chgData name="McIntyre, Katie" userId="S::knmcinty@bsc.edu::7425193d-1fb1-4c71-8fae-013c890673ea" providerId="AD" clId="Web-{890384AD-8B20-496E-162B-D21B6D4F92B6}" dt="2021-09-13T17:21:06.671" v="9"/>
        <pc:sldMkLst>
          <pc:docMk/>
          <pc:sldMk cId="1981575953" sldId="258"/>
        </pc:sldMkLst>
        <pc:spChg chg="mod">
          <ac:chgData name="McIntyre, Katie" userId="S::knmcinty@bsc.edu::7425193d-1fb1-4c71-8fae-013c890673ea" providerId="AD" clId="Web-{890384AD-8B20-496E-162B-D21B6D4F92B6}" dt="2021-09-13T17:21:06.671" v="9"/>
          <ac:spMkLst>
            <pc:docMk/>
            <pc:sldMk cId="1981575953" sldId="258"/>
            <ac:spMk id="2" creationId="{00000000-0000-0000-0000-000000000000}"/>
          </ac:spMkLst>
        </pc:spChg>
        <pc:spChg chg="mod ord">
          <ac:chgData name="McIntyre, Katie" userId="S::knmcinty@bsc.edu::7425193d-1fb1-4c71-8fae-013c890673ea" providerId="AD" clId="Web-{890384AD-8B20-496E-162B-D21B6D4F92B6}" dt="2021-09-13T17:21:06.671" v="9"/>
          <ac:spMkLst>
            <pc:docMk/>
            <pc:sldMk cId="1981575953" sldId="258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1:06.671" v="9"/>
          <ac:spMkLst>
            <pc:docMk/>
            <pc:sldMk cId="1981575953" sldId="258"/>
            <ac:spMk id="7" creationId="{33CD251C-A887-4D2F-925B-FC097198538B}"/>
          </ac:spMkLst>
        </pc:spChg>
        <pc:spChg chg="add">
          <ac:chgData name="McIntyre, Katie" userId="S::knmcinty@bsc.edu::7425193d-1fb1-4c71-8fae-013c890673ea" providerId="AD" clId="Web-{890384AD-8B20-496E-162B-D21B6D4F92B6}" dt="2021-09-13T17:21:06.671" v="9"/>
          <ac:spMkLst>
            <pc:docMk/>
            <pc:sldMk cId="1981575953" sldId="258"/>
            <ac:spMk id="8" creationId="{B19D093C-27FB-4032-B282-42C4563F257C}"/>
          </ac:spMkLst>
        </pc:spChg>
        <pc:spChg chg="add del">
          <ac:chgData name="McIntyre, Katie" userId="S::knmcinty@bsc.edu::7425193d-1fb1-4c71-8fae-013c890673ea" providerId="AD" clId="Web-{890384AD-8B20-496E-162B-D21B6D4F92B6}" dt="2021-09-13T17:21:06.671" v="8"/>
          <ac:spMkLst>
            <pc:docMk/>
            <pc:sldMk cId="1981575953" sldId="258"/>
            <ac:spMk id="10" creationId="{5A0118C5-4F8D-4CF4-BADD-53FEACC6C42A}"/>
          </ac:spMkLst>
        </pc:spChg>
        <pc:spChg chg="add del">
          <ac:chgData name="McIntyre, Katie" userId="S::knmcinty@bsc.edu::7425193d-1fb1-4c71-8fae-013c890673ea" providerId="AD" clId="Web-{890384AD-8B20-496E-162B-D21B6D4F92B6}" dt="2021-09-13T17:21:06.671" v="8"/>
          <ac:spMkLst>
            <pc:docMk/>
            <pc:sldMk cId="1981575953" sldId="258"/>
            <ac:spMk id="16" creationId="{4E0A5C5C-2A95-428E-9F6A-0D29EBD57C9F}"/>
          </ac:spMkLst>
        </pc:spChg>
        <pc:grpChg chg="add del">
          <ac:chgData name="McIntyre, Katie" userId="S::knmcinty@bsc.edu::7425193d-1fb1-4c71-8fae-013c890673ea" providerId="AD" clId="Web-{890384AD-8B20-496E-162B-D21B6D4F92B6}" dt="2021-09-13T17:21:06.671" v="8"/>
          <ac:grpSpMkLst>
            <pc:docMk/>
            <pc:sldMk cId="1981575953" sldId="258"/>
            <ac:grpSpMk id="12" creationId="{2A638C7D-9088-41A9-88A0-7357157BC168}"/>
          </ac:grpSpMkLst>
        </pc:grpChg>
        <pc:grpChg chg="add">
          <ac:chgData name="McIntyre, Katie" userId="S::knmcinty@bsc.edu::7425193d-1fb1-4c71-8fae-013c890673ea" providerId="AD" clId="Web-{890384AD-8B20-496E-162B-D21B6D4F92B6}" dt="2021-09-13T17:21:06.671" v="9"/>
          <ac:grpSpMkLst>
            <pc:docMk/>
            <pc:sldMk cId="1981575953" sldId="258"/>
            <ac:grpSpMk id="14" creationId="{35EE815E-1BD3-4777-B652-6D98825BF66B}"/>
          </ac:grpSpMkLst>
        </pc:grpChg>
        <pc:grpChg chg="add del">
          <ac:chgData name="McIntyre, Katie" userId="S::knmcinty@bsc.edu::7425193d-1fb1-4c71-8fae-013c890673ea" providerId="AD" clId="Web-{890384AD-8B20-496E-162B-D21B6D4F92B6}" dt="2021-09-13T17:21:06.671" v="8"/>
          <ac:grpSpMkLst>
            <pc:docMk/>
            <pc:sldMk cId="1981575953" sldId="258"/>
            <ac:grpSpMk id="18" creationId="{3F219210-B16A-47B6-9AA8-207DAFF37E66}"/>
          </ac:grpSpMkLst>
        </pc:grpChg>
        <pc:grpChg chg="add del">
          <ac:chgData name="McIntyre, Katie" userId="S::knmcinty@bsc.edu::7425193d-1fb1-4c71-8fae-013c890673ea" providerId="AD" clId="Web-{890384AD-8B20-496E-162B-D21B6D4F92B6}" dt="2021-09-13T17:21:06.671" v="8"/>
          <ac:grpSpMkLst>
            <pc:docMk/>
            <pc:sldMk cId="1981575953" sldId="258"/>
            <ac:grpSpMk id="22" creationId="{582A903B-6B78-4F0A-B7C9-3D80499020B8}"/>
          </ac:grpSpMkLst>
        </pc:grpChg>
        <pc:picChg chg="mod">
          <ac:chgData name="McIntyre, Katie" userId="S::knmcinty@bsc.edu::7425193d-1fb1-4c71-8fae-013c890673ea" providerId="AD" clId="Web-{890384AD-8B20-496E-162B-D21B6D4F92B6}" dt="2021-09-13T17:21:06.671" v="9"/>
          <ac:picMkLst>
            <pc:docMk/>
            <pc:sldMk cId="1981575953" sldId="258"/>
            <ac:picMk id="5" creationId="{00000000-0000-0000-0000-000000000000}"/>
          </ac:picMkLst>
        </pc:picChg>
      </pc:sldChg>
      <pc:sldChg chg="addSp modSp mod setBg">
        <pc:chgData name="McIntyre, Katie" userId="S::knmcinty@bsc.edu::7425193d-1fb1-4c71-8fae-013c890673ea" providerId="AD" clId="Web-{890384AD-8B20-496E-162B-D21B6D4F92B6}" dt="2021-09-13T17:21:36.812" v="12" actId="20577"/>
        <pc:sldMkLst>
          <pc:docMk/>
          <pc:sldMk cId="3403489033" sldId="259"/>
        </pc:sldMkLst>
        <pc:spChg chg="mod">
          <ac:chgData name="McIntyre, Katie" userId="S::knmcinty@bsc.edu::7425193d-1fb1-4c71-8fae-013c890673ea" providerId="AD" clId="Web-{890384AD-8B20-496E-162B-D21B6D4F92B6}" dt="2021-09-13T17:21:20.515" v="10"/>
          <ac:spMkLst>
            <pc:docMk/>
            <pc:sldMk cId="3403489033" sldId="259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21:36.812" v="12" actId="20577"/>
          <ac:spMkLst>
            <pc:docMk/>
            <pc:sldMk cId="3403489033" sldId="259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1:20.515" v="10"/>
          <ac:spMkLst>
            <pc:docMk/>
            <pc:sldMk cId="3403489033" sldId="259"/>
            <ac:spMk id="8" creationId="{A7AE9375-4664-4DB2-922D-2782A6E439AC}"/>
          </ac:spMkLst>
        </pc:spChg>
        <pc:spChg chg="add">
          <ac:chgData name="McIntyre, Katie" userId="S::knmcinty@bsc.edu::7425193d-1fb1-4c71-8fae-013c890673ea" providerId="AD" clId="Web-{890384AD-8B20-496E-162B-D21B6D4F92B6}" dt="2021-09-13T17:21:20.515" v="10"/>
          <ac:spMkLst>
            <pc:docMk/>
            <pc:sldMk cId="3403489033" sldId="259"/>
            <ac:spMk id="12" creationId="{9DD005C1-8C51-42D6-9BEE-B9B83849743D}"/>
          </ac:spMkLst>
        </pc:spChg>
        <pc:cxnChg chg="add">
          <ac:chgData name="McIntyre, Katie" userId="S::knmcinty@bsc.edu::7425193d-1fb1-4c71-8fae-013c890673ea" providerId="AD" clId="Web-{890384AD-8B20-496E-162B-D21B6D4F92B6}" dt="2021-09-13T17:21:20.515" v="10"/>
          <ac:cxnSpMkLst>
            <pc:docMk/>
            <pc:sldMk cId="3403489033" sldId="259"/>
            <ac:cxnSpMk id="10" creationId="{EE504C98-6397-41C1-A8D8-2D9C4ED307E0}"/>
          </ac:cxnSpMkLst>
        </pc:cxnChg>
      </pc:sldChg>
      <pc:sldChg chg="addSp delSp modSp mod setBg modClrScheme setClrOvrMap chgLayout">
        <pc:chgData name="McIntyre, Katie" userId="S::knmcinty@bsc.edu::7425193d-1fb1-4c71-8fae-013c890673ea" providerId="AD" clId="Web-{890384AD-8B20-496E-162B-D21B6D4F92B6}" dt="2021-09-13T17:22:38.876" v="45" actId="20577"/>
        <pc:sldMkLst>
          <pc:docMk/>
          <pc:sldMk cId="1823739885" sldId="260"/>
        </pc:sldMkLst>
        <pc:spChg chg="mod ord">
          <ac:chgData name="McIntyre, Katie" userId="S::knmcinty@bsc.edu::7425193d-1fb1-4c71-8fae-013c890673ea" providerId="AD" clId="Web-{890384AD-8B20-496E-162B-D21B6D4F92B6}" dt="2021-09-13T17:22:25.876" v="41"/>
          <ac:spMkLst>
            <pc:docMk/>
            <pc:sldMk cId="1823739885" sldId="260"/>
            <ac:spMk id="2" creationId="{00000000-0000-0000-0000-000000000000}"/>
          </ac:spMkLst>
        </pc:spChg>
        <pc:spChg chg="del mod">
          <ac:chgData name="McIntyre, Katie" userId="S::knmcinty@bsc.edu::7425193d-1fb1-4c71-8fae-013c890673ea" providerId="AD" clId="Web-{890384AD-8B20-496E-162B-D21B6D4F92B6}" dt="2021-09-13T17:22:17.407" v="40"/>
          <ac:spMkLst>
            <pc:docMk/>
            <pc:sldMk cId="1823739885" sldId="260"/>
            <ac:spMk id="4" creationId="{00000000-0000-0000-0000-000000000000}"/>
          </ac:spMkLst>
        </pc:spChg>
        <pc:spChg chg="mod ord">
          <ac:chgData name="McIntyre, Katie" userId="S::knmcinty@bsc.edu::7425193d-1fb1-4c71-8fae-013c890673ea" providerId="AD" clId="Web-{890384AD-8B20-496E-162B-D21B6D4F92B6}" dt="2021-09-13T17:22:32.814" v="43" actId="20577"/>
          <ac:spMkLst>
            <pc:docMk/>
            <pc:sldMk cId="1823739885" sldId="260"/>
            <ac:spMk id="5" creationId="{00000000-0000-0000-0000-000000000000}"/>
          </ac:spMkLst>
        </pc:spChg>
        <pc:spChg chg="del mod">
          <ac:chgData name="McIntyre, Katie" userId="S::knmcinty@bsc.edu::7425193d-1fb1-4c71-8fae-013c890673ea" providerId="AD" clId="Web-{890384AD-8B20-496E-162B-D21B6D4F92B6}" dt="2021-09-13T17:22:17.407" v="40"/>
          <ac:spMkLst>
            <pc:docMk/>
            <pc:sldMk cId="1823739885" sldId="260"/>
            <ac:spMk id="6" creationId="{00000000-0000-0000-0000-000000000000}"/>
          </ac:spMkLst>
        </pc:spChg>
        <pc:spChg chg="mod ord">
          <ac:chgData name="McIntyre, Katie" userId="S::knmcinty@bsc.edu::7425193d-1fb1-4c71-8fae-013c890673ea" providerId="AD" clId="Web-{890384AD-8B20-496E-162B-D21B6D4F92B6}" dt="2021-09-13T17:22:38.876" v="45" actId="20577"/>
          <ac:spMkLst>
            <pc:docMk/>
            <pc:sldMk cId="1823739885" sldId="260"/>
            <ac:spMk id="7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2:25.876" v="41"/>
          <ac:spMkLst>
            <pc:docMk/>
            <pc:sldMk cId="1823739885" sldId="260"/>
            <ac:spMk id="12" creationId="{D8515DC8-3701-44EB-999C-D5402B90C956}"/>
          </ac:spMkLst>
        </pc:spChg>
      </pc:sldChg>
      <pc:sldChg chg="addSp delSp modSp mod setBg modClrScheme chgLayout">
        <pc:chgData name="McIntyre, Katie" userId="S::knmcinty@bsc.edu::7425193d-1fb1-4c71-8fae-013c890673ea" providerId="AD" clId="Web-{890384AD-8B20-496E-162B-D21B6D4F92B6}" dt="2021-09-13T17:24:06.113" v="72" actId="20577"/>
        <pc:sldMkLst>
          <pc:docMk/>
          <pc:sldMk cId="1041578849" sldId="261"/>
        </pc:sldMkLst>
        <pc:spChg chg="mod ord">
          <ac:chgData name="McIntyre, Katie" userId="S::knmcinty@bsc.edu::7425193d-1fb1-4c71-8fae-013c890673ea" providerId="AD" clId="Web-{890384AD-8B20-496E-162B-D21B6D4F92B6}" dt="2021-09-13T17:23:21.096" v="50"/>
          <ac:spMkLst>
            <pc:docMk/>
            <pc:sldMk cId="1041578849" sldId="261"/>
            <ac:spMk id="2" creationId="{00000000-0000-0000-0000-000000000000}"/>
          </ac:spMkLst>
        </pc:spChg>
        <pc:spChg chg="del mod ord">
          <ac:chgData name="McIntyre, Katie" userId="S::knmcinty@bsc.edu::7425193d-1fb1-4c71-8fae-013c890673ea" providerId="AD" clId="Web-{890384AD-8B20-496E-162B-D21B6D4F92B6}" dt="2021-09-13T17:23:12.752" v="47"/>
          <ac:spMkLst>
            <pc:docMk/>
            <pc:sldMk cId="1041578849" sldId="261"/>
            <ac:spMk id="3" creationId="{00000000-0000-0000-0000-000000000000}"/>
          </ac:spMkLst>
        </pc:spChg>
        <pc:spChg chg="del mod ord">
          <ac:chgData name="McIntyre, Katie" userId="S::knmcinty@bsc.edu::7425193d-1fb1-4c71-8fae-013c890673ea" providerId="AD" clId="Web-{890384AD-8B20-496E-162B-D21B6D4F92B6}" dt="2021-09-13T17:23:15.893" v="48"/>
          <ac:spMkLst>
            <pc:docMk/>
            <pc:sldMk cId="1041578849" sldId="261"/>
            <ac:spMk id="5" creationId="{00000000-0000-0000-0000-000000000000}"/>
          </ac:spMkLst>
        </pc:spChg>
        <pc:spChg chg="add mod">
          <ac:chgData name="McIntyre, Katie" userId="S::knmcinty@bsc.edu::7425193d-1fb1-4c71-8fae-013c890673ea" providerId="AD" clId="Web-{890384AD-8B20-496E-162B-D21B6D4F92B6}" dt="2021-09-13T17:24:06.113" v="72" actId="20577"/>
          <ac:spMkLst>
            <pc:docMk/>
            <pc:sldMk cId="1041578849" sldId="261"/>
            <ac:spMk id="14" creationId="{7130CE5E-281F-4256-8344-B364794E01BB}"/>
          </ac:spMkLst>
        </pc:spChg>
        <pc:spChg chg="add">
          <ac:chgData name="McIntyre, Katie" userId="S::knmcinty@bsc.edu::7425193d-1fb1-4c71-8fae-013c890673ea" providerId="AD" clId="Web-{890384AD-8B20-496E-162B-D21B6D4F92B6}" dt="2021-09-13T17:23:21.096" v="50"/>
          <ac:spMkLst>
            <pc:docMk/>
            <pc:sldMk cId="1041578849" sldId="261"/>
            <ac:spMk id="17" creationId="{55C01129-3453-464D-A870-ED71C6E89D60}"/>
          </ac:spMkLst>
        </pc:spChg>
        <pc:spChg chg="add">
          <ac:chgData name="McIntyre, Katie" userId="S::knmcinty@bsc.edu::7425193d-1fb1-4c71-8fae-013c890673ea" providerId="AD" clId="Web-{890384AD-8B20-496E-162B-D21B6D4F92B6}" dt="2021-09-13T17:23:21.096" v="50"/>
          <ac:spMkLst>
            <pc:docMk/>
            <pc:sldMk cId="1041578849" sldId="261"/>
            <ac:spMk id="19" creationId="{9D2781A6-5C82-4764-B489-F9A599C0A7EB}"/>
          </ac:spMkLst>
        </pc:spChg>
        <pc:picChg chg="add">
          <ac:chgData name="McIntyre, Katie" userId="S::knmcinty@bsc.edu::7425193d-1fb1-4c71-8fae-013c890673ea" providerId="AD" clId="Web-{890384AD-8B20-496E-162B-D21B6D4F92B6}" dt="2021-09-13T17:23:21.096" v="50"/>
          <ac:picMkLst>
            <pc:docMk/>
            <pc:sldMk cId="1041578849" sldId="261"/>
            <ac:picMk id="7" creationId="{00000000-0000-0000-0000-000000000000}"/>
          </ac:picMkLst>
        </pc:picChg>
        <pc:picChg chg="mod ord">
          <ac:chgData name="McIntyre, Katie" userId="S::knmcinty@bsc.edu::7425193d-1fb1-4c71-8fae-013c890673ea" providerId="AD" clId="Web-{890384AD-8B20-496E-162B-D21B6D4F92B6}" dt="2021-09-13T17:23:21.096" v="50"/>
          <ac:picMkLst>
            <pc:docMk/>
            <pc:sldMk cId="1041578849" sldId="261"/>
            <ac:picMk id="10" creationId="{00000000-0000-0000-0000-000000000000}"/>
          </ac:picMkLst>
        </pc:picChg>
        <pc:picChg chg="del mod ord replId">
          <ac:chgData name="McIntyre, Katie" userId="S::knmcinty@bsc.edu::7425193d-1fb1-4c71-8fae-013c890673ea" providerId="AD" clId="Web-{890384AD-8B20-496E-162B-D21B6D4F92B6}" dt="2021-09-13T17:23:21.096" v="50"/>
          <ac:picMkLst>
            <pc:docMk/>
            <pc:sldMk cId="1041578849" sldId="261"/>
            <ac:picMk id="12" creationId="{00000000-0000-0000-0000-000000000000}"/>
          </ac:picMkLst>
        </pc:picChg>
      </pc:sldChg>
      <pc:sldChg chg="addSp modSp mod setBg">
        <pc:chgData name="McIntyre, Katie" userId="S::knmcinty@bsc.edu::7425193d-1fb1-4c71-8fae-013c890673ea" providerId="AD" clId="Web-{890384AD-8B20-496E-162B-D21B6D4F92B6}" dt="2021-09-13T17:24:13.707" v="73"/>
        <pc:sldMkLst>
          <pc:docMk/>
          <pc:sldMk cId="2415267910" sldId="262"/>
        </pc:sldMkLst>
        <pc:spChg chg="mod">
          <ac:chgData name="McIntyre, Katie" userId="S::knmcinty@bsc.edu::7425193d-1fb1-4c71-8fae-013c890673ea" providerId="AD" clId="Web-{890384AD-8B20-496E-162B-D21B6D4F92B6}" dt="2021-09-13T17:24:13.707" v="73"/>
          <ac:spMkLst>
            <pc:docMk/>
            <pc:sldMk cId="2415267910" sldId="262"/>
            <ac:spMk id="7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4:13.707" v="73"/>
          <ac:spMkLst>
            <pc:docMk/>
            <pc:sldMk cId="2415267910" sldId="262"/>
            <ac:spMk id="16" creationId="{7F57BEA8-497D-4AA8-8A18-BDCD696B25FE}"/>
          </ac:spMkLst>
        </pc:spChg>
        <pc:picChg chg="mod">
          <ac:chgData name="McIntyre, Katie" userId="S::knmcinty@bsc.edu::7425193d-1fb1-4c71-8fae-013c890673ea" providerId="AD" clId="Web-{890384AD-8B20-496E-162B-D21B6D4F92B6}" dt="2021-09-13T17:24:13.707" v="73"/>
          <ac:picMkLst>
            <pc:docMk/>
            <pc:sldMk cId="2415267910" sldId="262"/>
            <ac:picMk id="9" creationId="{00000000-0000-0000-0000-000000000000}"/>
          </ac:picMkLst>
        </pc:picChg>
        <pc:cxnChg chg="add">
          <ac:chgData name="McIntyre, Katie" userId="S::knmcinty@bsc.edu::7425193d-1fb1-4c71-8fae-013c890673ea" providerId="AD" clId="Web-{890384AD-8B20-496E-162B-D21B6D4F92B6}" dt="2021-09-13T17:24:13.707" v="73"/>
          <ac:cxnSpMkLst>
            <pc:docMk/>
            <pc:sldMk cId="2415267910" sldId="262"/>
            <ac:cxnSpMk id="14" creationId="{D2E961F1-4A28-4A5F-BBD4-6E400E5E6C75}"/>
          </ac:cxnSpMkLst>
        </pc:cxnChg>
        <pc:cxnChg chg="add">
          <ac:chgData name="McIntyre, Katie" userId="S::knmcinty@bsc.edu::7425193d-1fb1-4c71-8fae-013c890673ea" providerId="AD" clId="Web-{890384AD-8B20-496E-162B-D21B6D4F92B6}" dt="2021-09-13T17:24:13.707" v="73"/>
          <ac:cxnSpMkLst>
            <pc:docMk/>
            <pc:sldMk cId="2415267910" sldId="262"/>
            <ac:cxnSpMk id="18" creationId="{A82415D3-DDE5-4D63-8CB3-23A5EC581B27}"/>
          </ac:cxnSpMkLst>
        </pc:cxnChg>
        <pc:cxnChg chg="add">
          <ac:chgData name="McIntyre, Katie" userId="S::knmcinty@bsc.edu::7425193d-1fb1-4c71-8fae-013c890673ea" providerId="AD" clId="Web-{890384AD-8B20-496E-162B-D21B6D4F92B6}" dt="2021-09-13T17:24:13.707" v="73"/>
          <ac:cxnSpMkLst>
            <pc:docMk/>
            <pc:sldMk cId="2415267910" sldId="262"/>
            <ac:cxnSpMk id="20" creationId="{AD7193FB-6AE6-4B3B-8F89-56B55DD63B4D}"/>
          </ac:cxnSpMkLst>
        </pc:cxnChg>
      </pc:sldChg>
      <pc:sldChg chg="addSp delSp modSp mod setBg setClrOvrMap">
        <pc:chgData name="McIntyre, Katie" userId="S::knmcinty@bsc.edu::7425193d-1fb1-4c71-8fae-013c890673ea" providerId="AD" clId="Web-{890384AD-8B20-496E-162B-D21B6D4F92B6}" dt="2021-09-13T17:24:20.410" v="74"/>
        <pc:sldMkLst>
          <pc:docMk/>
          <pc:sldMk cId="819233921" sldId="263"/>
        </pc:sldMkLst>
        <pc:spChg chg="mod">
          <ac:chgData name="McIntyre, Katie" userId="S::knmcinty@bsc.edu::7425193d-1fb1-4c71-8fae-013c890673ea" providerId="AD" clId="Web-{890384AD-8B20-496E-162B-D21B6D4F92B6}" dt="2021-09-13T17:24:20.410" v="74"/>
          <ac:spMkLst>
            <pc:docMk/>
            <pc:sldMk cId="819233921" sldId="263"/>
            <ac:spMk id="2" creationId="{00000000-0000-0000-0000-000000000000}"/>
          </ac:spMkLst>
        </pc:spChg>
        <pc:spChg chg="del">
          <ac:chgData name="McIntyre, Katie" userId="S::knmcinty@bsc.edu::7425193d-1fb1-4c71-8fae-013c890673ea" providerId="AD" clId="Web-{890384AD-8B20-496E-162B-D21B6D4F92B6}" dt="2021-09-13T17:24:20.410" v="74"/>
          <ac:spMkLst>
            <pc:docMk/>
            <pc:sldMk cId="819233921" sldId="263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4:20.410" v="74"/>
          <ac:spMkLst>
            <pc:docMk/>
            <pc:sldMk cId="819233921" sldId="263"/>
            <ac:spMk id="10" creationId="{C5E6CFF1-2F42-4E10-9A97-F116F46F53FE}"/>
          </ac:spMkLst>
        </pc:spChg>
        <pc:graphicFrameChg chg="add">
          <ac:chgData name="McIntyre, Katie" userId="S::knmcinty@bsc.edu::7425193d-1fb1-4c71-8fae-013c890673ea" providerId="AD" clId="Web-{890384AD-8B20-496E-162B-D21B6D4F92B6}" dt="2021-09-13T17:24:20.410" v="74"/>
          <ac:graphicFrameMkLst>
            <pc:docMk/>
            <pc:sldMk cId="819233921" sldId="263"/>
            <ac:graphicFrameMk id="5" creationId="{BFFFED70-ACA7-4BC7-8667-B777A5076E6D}"/>
          </ac:graphicFrameMkLst>
        </pc:graphicFrameChg>
        <pc:picChg chg="add">
          <ac:chgData name="McIntyre, Katie" userId="S::knmcinty@bsc.edu::7425193d-1fb1-4c71-8fae-013c890673ea" providerId="AD" clId="Web-{890384AD-8B20-496E-162B-D21B6D4F92B6}" dt="2021-09-13T17:24:20.410" v="74"/>
          <ac:picMkLst>
            <pc:docMk/>
            <pc:sldMk cId="819233921" sldId="263"/>
            <ac:picMk id="6" creationId="{F5910D73-F15B-4460-A056-FA1E7AC14F7E}"/>
          </ac:picMkLst>
        </pc:picChg>
        <pc:cxnChg chg="add">
          <ac:chgData name="McIntyre, Katie" userId="S::knmcinty@bsc.edu::7425193d-1fb1-4c71-8fae-013c890673ea" providerId="AD" clId="Web-{890384AD-8B20-496E-162B-D21B6D4F92B6}" dt="2021-09-13T17:24:20.410" v="74"/>
          <ac:cxnSpMkLst>
            <pc:docMk/>
            <pc:sldMk cId="819233921" sldId="263"/>
            <ac:cxnSpMk id="12" creationId="{67182200-4859-4C8D-BCBB-55B245C28BA3}"/>
          </ac:cxnSpMkLst>
        </pc:cxnChg>
      </pc:sldChg>
      <pc:sldChg chg="addSp delSp modSp mod setBg addAnim delAnim">
        <pc:chgData name="McIntyre, Katie" userId="S::knmcinty@bsc.edu::7425193d-1fb1-4c71-8fae-013c890673ea" providerId="AD" clId="Web-{890384AD-8B20-496E-162B-D21B6D4F92B6}" dt="2021-09-13T17:25:30.896" v="82" actId="20577"/>
        <pc:sldMkLst>
          <pc:docMk/>
          <pc:sldMk cId="2395850147" sldId="264"/>
        </pc:sldMkLst>
        <pc:spChg chg="mod">
          <ac:chgData name="McIntyre, Katie" userId="S::knmcinty@bsc.edu::7425193d-1fb1-4c71-8fae-013c890673ea" providerId="AD" clId="Web-{890384AD-8B20-496E-162B-D21B6D4F92B6}" dt="2021-09-13T17:25:09.692" v="80"/>
          <ac:spMkLst>
            <pc:docMk/>
            <pc:sldMk cId="2395850147" sldId="264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25:30.896" v="82" actId="20577"/>
          <ac:spMkLst>
            <pc:docMk/>
            <pc:sldMk cId="2395850147" sldId="264"/>
            <ac:spMk id="3" creationId="{00000000-0000-0000-0000-000000000000}"/>
          </ac:spMkLst>
        </pc:spChg>
        <pc:spChg chg="add del">
          <ac:chgData name="McIntyre, Katie" userId="S::knmcinty@bsc.edu::7425193d-1fb1-4c71-8fae-013c890673ea" providerId="AD" clId="Web-{890384AD-8B20-496E-162B-D21B6D4F92B6}" dt="2021-09-13T17:25:03.567" v="79"/>
          <ac:spMkLst>
            <pc:docMk/>
            <pc:sldMk cId="2395850147" sldId="264"/>
            <ac:spMk id="5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5:09.692" v="80"/>
          <ac:spMkLst>
            <pc:docMk/>
            <pc:sldMk cId="2395850147" sldId="264"/>
            <ac:spMk id="9" creationId="{C232B152-3720-4D3B-97ED-45CE5483F16F}"/>
          </ac:spMkLst>
        </pc:spChg>
        <pc:spChg chg="add">
          <ac:chgData name="McIntyre, Katie" userId="S::knmcinty@bsc.edu::7425193d-1fb1-4c71-8fae-013c890673ea" providerId="AD" clId="Web-{890384AD-8B20-496E-162B-D21B6D4F92B6}" dt="2021-09-13T17:25:09.692" v="80"/>
          <ac:spMkLst>
            <pc:docMk/>
            <pc:sldMk cId="2395850147" sldId="264"/>
            <ac:spMk id="11" creationId="{11BAB570-FF10-4E96-8A3F-FA9804702B89}"/>
          </ac:spMkLst>
        </pc:spChg>
        <pc:spChg chg="add">
          <ac:chgData name="McIntyre, Katie" userId="S::knmcinty@bsc.edu::7425193d-1fb1-4c71-8fae-013c890673ea" providerId="AD" clId="Web-{890384AD-8B20-496E-162B-D21B6D4F92B6}" dt="2021-09-13T17:25:09.692" v="80"/>
          <ac:spMkLst>
            <pc:docMk/>
            <pc:sldMk cId="2395850147" sldId="264"/>
            <ac:spMk id="13" creationId="{4B9FAFB2-BEB5-4848-8018-BCAD99E2E1AA}"/>
          </ac:spMkLst>
        </pc:spChg>
        <pc:picChg chg="add del mod">
          <ac:chgData name="McIntyre, Katie" userId="S::knmcinty@bsc.edu::7425193d-1fb1-4c71-8fae-013c890673ea" providerId="AD" clId="Web-{890384AD-8B20-496E-162B-D21B6D4F92B6}" dt="2021-09-13T17:25:09.692" v="80"/>
          <ac:picMkLst>
            <pc:docMk/>
            <pc:sldMk cId="2395850147" sldId="264"/>
            <ac:picMk id="4" creationId="{00000000-0000-0000-0000-000000000000}"/>
          </ac:picMkLst>
        </pc:picChg>
      </pc:sldChg>
      <pc:sldChg chg="addSp modSp mod setBg">
        <pc:chgData name="McIntyre, Katie" userId="S::knmcinty@bsc.edu::7425193d-1fb1-4c71-8fae-013c890673ea" providerId="AD" clId="Web-{890384AD-8B20-496E-162B-D21B6D4F92B6}" dt="2021-09-13T17:26:05.803" v="88" actId="20577"/>
        <pc:sldMkLst>
          <pc:docMk/>
          <pc:sldMk cId="3587300709" sldId="265"/>
        </pc:sldMkLst>
        <pc:spChg chg="mod">
          <ac:chgData name="McIntyre, Katie" userId="S::knmcinty@bsc.edu::7425193d-1fb1-4c71-8fae-013c890673ea" providerId="AD" clId="Web-{890384AD-8B20-496E-162B-D21B6D4F92B6}" dt="2021-09-13T17:25:49.350" v="83"/>
          <ac:spMkLst>
            <pc:docMk/>
            <pc:sldMk cId="3587300709" sldId="265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26:05.803" v="88" actId="20577"/>
          <ac:spMkLst>
            <pc:docMk/>
            <pc:sldMk cId="3587300709" sldId="265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5:49.350" v="83"/>
          <ac:spMkLst>
            <pc:docMk/>
            <pc:sldMk cId="3587300709" sldId="265"/>
            <ac:spMk id="8" creationId="{A7AE9375-4664-4DB2-922D-2782A6E439AC}"/>
          </ac:spMkLst>
        </pc:spChg>
        <pc:spChg chg="add">
          <ac:chgData name="McIntyre, Katie" userId="S::knmcinty@bsc.edu::7425193d-1fb1-4c71-8fae-013c890673ea" providerId="AD" clId="Web-{890384AD-8B20-496E-162B-D21B6D4F92B6}" dt="2021-09-13T17:25:49.350" v="83"/>
          <ac:spMkLst>
            <pc:docMk/>
            <pc:sldMk cId="3587300709" sldId="265"/>
            <ac:spMk id="12" creationId="{9DD005C1-8C51-42D6-9BEE-B9B83849743D}"/>
          </ac:spMkLst>
        </pc:spChg>
        <pc:cxnChg chg="add">
          <ac:chgData name="McIntyre, Katie" userId="S::knmcinty@bsc.edu::7425193d-1fb1-4c71-8fae-013c890673ea" providerId="AD" clId="Web-{890384AD-8B20-496E-162B-D21B6D4F92B6}" dt="2021-09-13T17:25:49.350" v="83"/>
          <ac:cxnSpMkLst>
            <pc:docMk/>
            <pc:sldMk cId="3587300709" sldId="265"/>
            <ac:cxnSpMk id="10" creationId="{EE504C98-6397-41C1-A8D8-2D9C4ED307E0}"/>
          </ac:cxnSpMkLst>
        </pc:cxnChg>
      </pc:sldChg>
      <pc:sldChg chg="addSp modSp mod setBg">
        <pc:chgData name="McIntyre, Katie" userId="S::knmcinty@bsc.edu::7425193d-1fb1-4c71-8fae-013c890673ea" providerId="AD" clId="Web-{890384AD-8B20-496E-162B-D21B6D4F92B6}" dt="2021-09-13T17:26:22.585" v="89"/>
        <pc:sldMkLst>
          <pc:docMk/>
          <pc:sldMk cId="1121044659" sldId="266"/>
        </pc:sldMkLst>
        <pc:spChg chg="mod">
          <ac:chgData name="McIntyre, Katie" userId="S::knmcinty@bsc.edu::7425193d-1fb1-4c71-8fae-013c890673ea" providerId="AD" clId="Web-{890384AD-8B20-496E-162B-D21B6D4F92B6}" dt="2021-09-13T17:26:22.585" v="89"/>
          <ac:spMkLst>
            <pc:docMk/>
            <pc:sldMk cId="1121044659" sldId="266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26:22.585" v="89"/>
          <ac:spMkLst>
            <pc:docMk/>
            <pc:sldMk cId="1121044659" sldId="266"/>
            <ac:spMk id="3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26:22.585" v="89"/>
          <ac:spMkLst>
            <pc:docMk/>
            <pc:sldMk cId="1121044659" sldId="266"/>
            <ac:spMk id="4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6:22.585" v="89"/>
          <ac:spMkLst>
            <pc:docMk/>
            <pc:sldMk cId="1121044659" sldId="266"/>
            <ac:spMk id="9" creationId="{B36F400F-DF28-43BC-8D8E-4929793B392A}"/>
          </ac:spMkLst>
        </pc:spChg>
      </pc:sldChg>
      <pc:sldChg chg="addSp delSp modSp mod setBg">
        <pc:chgData name="McIntyre, Katie" userId="S::knmcinty@bsc.edu::7425193d-1fb1-4c71-8fae-013c890673ea" providerId="AD" clId="Web-{890384AD-8B20-496E-162B-D21B6D4F92B6}" dt="2021-09-13T17:26:53.992" v="94" actId="20577"/>
        <pc:sldMkLst>
          <pc:docMk/>
          <pc:sldMk cId="91820618" sldId="267"/>
        </pc:sldMkLst>
        <pc:spChg chg="mod">
          <ac:chgData name="McIntyre, Katie" userId="S::knmcinty@bsc.edu::7425193d-1fb1-4c71-8fae-013c890673ea" providerId="AD" clId="Web-{890384AD-8B20-496E-162B-D21B6D4F92B6}" dt="2021-09-13T17:26:53.992" v="94" actId="20577"/>
          <ac:spMkLst>
            <pc:docMk/>
            <pc:sldMk cId="91820618" sldId="267"/>
            <ac:spMk id="2" creationId="{00000000-0000-0000-0000-000000000000}"/>
          </ac:spMkLst>
        </pc:spChg>
        <pc:spChg chg="del">
          <ac:chgData name="McIntyre, Katie" userId="S::knmcinty@bsc.edu::7425193d-1fb1-4c71-8fae-013c890673ea" providerId="AD" clId="Web-{890384AD-8B20-496E-162B-D21B6D4F92B6}" dt="2021-09-13T17:26:35.554" v="90"/>
          <ac:spMkLst>
            <pc:docMk/>
            <pc:sldMk cId="91820618" sldId="267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6:35.554" v="90"/>
          <ac:spMkLst>
            <pc:docMk/>
            <pc:sldMk cId="91820618" sldId="267"/>
            <ac:spMk id="9" creationId="{B819A166-7571-4003-A6B8-B62034C3ED30}"/>
          </ac:spMkLst>
        </pc:spChg>
        <pc:graphicFrameChg chg="add">
          <ac:chgData name="McIntyre, Katie" userId="S::knmcinty@bsc.edu::7425193d-1fb1-4c71-8fae-013c890673ea" providerId="AD" clId="Web-{890384AD-8B20-496E-162B-D21B6D4F92B6}" dt="2021-09-13T17:26:35.554" v="90"/>
          <ac:graphicFrameMkLst>
            <pc:docMk/>
            <pc:sldMk cId="91820618" sldId="267"/>
            <ac:graphicFrameMk id="5" creationId="{B93A1F35-A31C-47D0-A3AC-C172582FA434}"/>
          </ac:graphicFrameMkLst>
        </pc:graphicFrameChg>
      </pc:sldChg>
      <pc:sldChg chg="del">
        <pc:chgData name="McIntyre, Katie" userId="S::knmcinty@bsc.edu::7425193d-1fb1-4c71-8fae-013c890673ea" providerId="AD" clId="Web-{890384AD-8B20-496E-162B-D21B6D4F92B6}" dt="2021-09-13T17:28:39.916" v="102"/>
        <pc:sldMkLst>
          <pc:docMk/>
          <pc:sldMk cId="3772721508" sldId="268"/>
        </pc:sldMkLst>
      </pc:sldChg>
      <pc:sldChg chg="addSp delSp modSp mod setBg setClrOvrMap">
        <pc:chgData name="McIntyre, Katie" userId="S::knmcinty@bsc.edu::7425193d-1fb1-4c71-8fae-013c890673ea" providerId="AD" clId="Web-{890384AD-8B20-496E-162B-D21B6D4F92B6}" dt="2021-09-13T17:27:53.228" v="99"/>
        <pc:sldMkLst>
          <pc:docMk/>
          <pc:sldMk cId="2860910069" sldId="269"/>
        </pc:sldMkLst>
        <pc:spChg chg="mod">
          <ac:chgData name="McIntyre, Katie" userId="S::knmcinty@bsc.edu::7425193d-1fb1-4c71-8fae-013c890673ea" providerId="AD" clId="Web-{890384AD-8B20-496E-162B-D21B6D4F92B6}" dt="2021-09-13T17:27:53.228" v="99"/>
          <ac:spMkLst>
            <pc:docMk/>
            <pc:sldMk cId="2860910069" sldId="269"/>
            <ac:spMk id="2" creationId="{00000000-0000-0000-0000-000000000000}"/>
          </ac:spMkLst>
        </pc:spChg>
        <pc:spChg chg="add del mod">
          <ac:chgData name="McIntyre, Katie" userId="S::knmcinty@bsc.edu::7425193d-1fb1-4c71-8fae-013c890673ea" providerId="AD" clId="Web-{890384AD-8B20-496E-162B-D21B6D4F92B6}" dt="2021-09-13T17:27:53.228" v="99"/>
          <ac:spMkLst>
            <pc:docMk/>
            <pc:sldMk cId="2860910069" sldId="269"/>
            <ac:spMk id="3" creationId="{00000000-0000-0000-0000-000000000000}"/>
          </ac:spMkLst>
        </pc:spChg>
        <pc:spChg chg="add">
          <ac:chgData name="McIntyre, Katie" userId="S::knmcinty@bsc.edu::7425193d-1fb1-4c71-8fae-013c890673ea" providerId="AD" clId="Web-{890384AD-8B20-496E-162B-D21B6D4F92B6}" dt="2021-09-13T17:27:53.228" v="99"/>
          <ac:spMkLst>
            <pc:docMk/>
            <pc:sldMk cId="2860910069" sldId="269"/>
            <ac:spMk id="8" creationId="{8D70B121-56F4-4848-B38B-182089D909FA}"/>
          </ac:spMkLst>
        </pc:spChg>
        <pc:spChg chg="add del">
          <ac:chgData name="McIntyre, Katie" userId="S::knmcinty@bsc.edu::7425193d-1fb1-4c71-8fae-013c890673ea" providerId="AD" clId="Web-{890384AD-8B20-496E-162B-D21B6D4F92B6}" dt="2021-09-13T17:27:53.228" v="98"/>
          <ac:spMkLst>
            <pc:docMk/>
            <pc:sldMk cId="2860910069" sldId="269"/>
            <ac:spMk id="10" creationId="{9228552E-C8B1-4A80-8448-0787CE0FC704}"/>
          </ac:spMkLst>
        </pc:spChg>
        <pc:graphicFrameChg chg="add del">
          <ac:chgData name="McIntyre, Katie" userId="S::knmcinty@bsc.edu::7425193d-1fb1-4c71-8fae-013c890673ea" providerId="AD" clId="Web-{890384AD-8B20-496E-162B-D21B6D4F92B6}" dt="2021-09-13T17:27:47.524" v="96"/>
          <ac:graphicFrameMkLst>
            <pc:docMk/>
            <pc:sldMk cId="2860910069" sldId="269"/>
            <ac:graphicFrameMk id="5" creationId="{73198A4E-81FE-489D-9DBC-E4D1E49471FA}"/>
          </ac:graphicFrameMkLst>
        </pc:graphicFrameChg>
        <pc:graphicFrameChg chg="add del">
          <ac:chgData name="McIntyre, Katie" userId="S::knmcinty@bsc.edu::7425193d-1fb1-4c71-8fae-013c890673ea" providerId="AD" clId="Web-{890384AD-8B20-496E-162B-D21B6D4F92B6}" dt="2021-09-13T17:27:53.228" v="98"/>
          <ac:graphicFrameMkLst>
            <pc:docMk/>
            <pc:sldMk cId="2860910069" sldId="269"/>
            <ac:graphicFrameMk id="7" creationId="{6BA7C2F2-4C55-4AF0-B563-DC1A73B239FC}"/>
          </ac:graphicFrameMkLst>
        </pc:graphicFrameChg>
        <pc:picChg chg="add del">
          <ac:chgData name="McIntyre, Katie" userId="S::knmcinty@bsc.edu::7425193d-1fb1-4c71-8fae-013c890673ea" providerId="AD" clId="Web-{890384AD-8B20-496E-162B-D21B6D4F92B6}" dt="2021-09-13T17:27:53.228" v="98"/>
          <ac:picMkLst>
            <pc:docMk/>
            <pc:sldMk cId="2860910069" sldId="269"/>
            <ac:picMk id="6" creationId="{CE491568-7D85-404C-B3CF-A46876B53697}"/>
          </ac:picMkLst>
        </pc:picChg>
        <pc:cxnChg chg="add">
          <ac:chgData name="McIntyre, Katie" userId="S::knmcinty@bsc.edu::7425193d-1fb1-4c71-8fae-013c890673ea" providerId="AD" clId="Web-{890384AD-8B20-496E-162B-D21B6D4F92B6}" dt="2021-09-13T17:27:53.228" v="99"/>
          <ac:cxnSpMkLst>
            <pc:docMk/>
            <pc:sldMk cId="2860910069" sldId="269"/>
            <ac:cxnSpMk id="9" creationId="{2D72A2C9-F3CA-4216-8BAD-FA4C970C3C4E}"/>
          </ac:cxnSpMkLst>
        </pc:cxnChg>
      </pc:sldChg>
      <pc:sldChg chg="addSp modSp mod setBg addAnim setClrOvrMap">
        <pc:chgData name="McIntyre, Katie" userId="S::knmcinty@bsc.edu::7425193d-1fb1-4c71-8fae-013c890673ea" providerId="AD" clId="Web-{890384AD-8B20-496E-162B-D21B6D4F92B6}" dt="2021-09-13T17:28:02.962" v="101"/>
        <pc:sldMkLst>
          <pc:docMk/>
          <pc:sldMk cId="260509729" sldId="270"/>
        </pc:sldMkLst>
        <pc:spChg chg="mod">
          <ac:chgData name="McIntyre, Katie" userId="S::knmcinty@bsc.edu::7425193d-1fb1-4c71-8fae-013c890673ea" providerId="AD" clId="Web-{890384AD-8B20-496E-162B-D21B6D4F92B6}" dt="2021-09-13T17:28:02.962" v="100"/>
          <ac:spMkLst>
            <pc:docMk/>
            <pc:sldMk cId="260509729" sldId="270"/>
            <ac:spMk id="2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28:02.962" v="100"/>
          <ac:spMkLst>
            <pc:docMk/>
            <pc:sldMk cId="260509729" sldId="270"/>
            <ac:spMk id="3" creationId="{00000000-0000-0000-0000-000000000000}"/>
          </ac:spMkLst>
        </pc:spChg>
        <pc:picChg chg="mod">
          <ac:chgData name="McIntyre, Katie" userId="S::knmcinty@bsc.edu::7425193d-1fb1-4c71-8fae-013c890673ea" providerId="AD" clId="Web-{890384AD-8B20-496E-162B-D21B6D4F92B6}" dt="2021-09-13T17:28:02.962" v="100"/>
          <ac:picMkLst>
            <pc:docMk/>
            <pc:sldMk cId="260509729" sldId="270"/>
            <ac:picMk id="4" creationId="{00000000-0000-0000-0000-000000000000}"/>
          </ac:picMkLst>
        </pc:picChg>
        <pc:picChg chg="mod">
          <ac:chgData name="McIntyre, Katie" userId="S::knmcinty@bsc.edu::7425193d-1fb1-4c71-8fae-013c890673ea" providerId="AD" clId="Web-{890384AD-8B20-496E-162B-D21B6D4F92B6}" dt="2021-09-13T17:28:02.962" v="100"/>
          <ac:picMkLst>
            <pc:docMk/>
            <pc:sldMk cId="260509729" sldId="270"/>
            <ac:picMk id="1026" creationId="{00000000-0000-0000-0000-000000000000}"/>
          </ac:picMkLst>
        </pc:picChg>
        <pc:cxnChg chg="add">
          <ac:chgData name="McIntyre, Katie" userId="S::knmcinty@bsc.edu::7425193d-1fb1-4c71-8fae-013c890673ea" providerId="AD" clId="Web-{890384AD-8B20-496E-162B-D21B6D4F92B6}" dt="2021-09-13T17:28:02.962" v="100"/>
          <ac:cxnSpMkLst>
            <pc:docMk/>
            <pc:sldMk cId="260509729" sldId="270"/>
            <ac:cxnSpMk id="71" creationId="{B6375111-306C-49EA-9DD1-79A2ED78FA30}"/>
          </ac:cxnSpMkLst>
        </pc:cxnChg>
      </pc:sldChg>
      <pc:sldChg chg="addSp delSp modSp mod setBg setClrOvrMap">
        <pc:chgData name="McIntyre, Katie" userId="S::knmcinty@bsc.edu::7425193d-1fb1-4c71-8fae-013c890673ea" providerId="AD" clId="Web-{890384AD-8B20-496E-162B-D21B6D4F92B6}" dt="2021-09-13T17:32:44.078" v="107"/>
        <pc:sldMkLst>
          <pc:docMk/>
          <pc:sldMk cId="3510045380" sldId="271"/>
        </pc:sldMkLst>
        <pc:spChg chg="mod">
          <ac:chgData name="McIntyre, Katie" userId="S::knmcinty@bsc.edu::7425193d-1fb1-4c71-8fae-013c890673ea" providerId="AD" clId="Web-{890384AD-8B20-496E-162B-D21B6D4F92B6}" dt="2021-09-13T17:32:44.078" v="107"/>
          <ac:spMkLst>
            <pc:docMk/>
            <pc:sldMk cId="3510045380" sldId="271"/>
            <ac:spMk id="4" creationId="{00000000-0000-0000-0000-000000000000}"/>
          </ac:spMkLst>
        </pc:spChg>
        <pc:spChg chg="mod">
          <ac:chgData name="McIntyre, Katie" userId="S::knmcinty@bsc.edu::7425193d-1fb1-4c71-8fae-013c890673ea" providerId="AD" clId="Web-{890384AD-8B20-496E-162B-D21B6D4F92B6}" dt="2021-09-13T17:32:44.078" v="107"/>
          <ac:spMkLst>
            <pc:docMk/>
            <pc:sldMk cId="3510045380" sldId="271"/>
            <ac:spMk id="5" creationId="{00000000-0000-0000-0000-000000000000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7" creationId="{489B7BFD-8F45-4093-AD9C-91B15B0503D9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8" creationId="{AB8D7D1E-1407-4D5B-9C80-E70D99362152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9" creationId="{FDDE3270-A872-4E10-80BC-B93D6F0E3F66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10" creationId="{489B7BFD-8F45-4093-AD9C-91B15B0503D9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11" creationId="{4FB204DF-284E-45F6-A017-79A4DF57BCCB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13" creationId="{DEF7D4A3-132F-4989-B22B-259487946EE7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14" creationId="{B74FD1BE-E333-402D-A2AF-8E2D7570F883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15" creationId="{E16C8D8F-10E9-4498-ABDB-0F923F8B6837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16" creationId="{498F8FF6-43B4-494A-AF8F-123A4983EDF7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17" creationId="{1E5A83E3-8A11-4492-BB6E-F5F2240316FB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18" creationId="{2B06059C-C357-4011-82B9-9C0106301384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19" creationId="{4D1A5E71-B6B6-486A-8CDC-C7ABD9B903F6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20" creationId="{5AFEC601-A132-47EE-B0C2-B38ACD9FCE6F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22" creationId="{279CAF82-0ECF-42BE-8F37-F71941E5D410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24" creationId="{218E095B-4870-4AD5-9C41-C16D59523501}"/>
          </ac:spMkLst>
        </pc:spChg>
        <pc:spChg chg="add del">
          <ac:chgData name="McIntyre, Katie" userId="S::knmcinty@bsc.edu::7425193d-1fb1-4c71-8fae-013c890673ea" providerId="AD" clId="Web-{890384AD-8B20-496E-162B-D21B6D4F92B6}" dt="2021-09-13T17:28:52.104" v="103"/>
          <ac:spMkLst>
            <pc:docMk/>
            <pc:sldMk cId="3510045380" sldId="271"/>
            <ac:spMk id="28" creationId="{B94EEEB0-E565-42CB-8299-2454D31F0901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33" creationId="{033BC44A-0661-43B4-9C14-FD5963C226AE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35" creationId="{BE8CB2F0-2F5A-4EBD-B214-E0309C31F578}"/>
          </ac:spMkLst>
        </pc:spChg>
        <pc:spChg chg="add del">
          <ac:chgData name="McIntyre, Katie" userId="S::knmcinty@bsc.edu::7425193d-1fb1-4c71-8fae-013c890673ea" providerId="AD" clId="Web-{890384AD-8B20-496E-162B-D21B6D4F92B6}" dt="2021-09-13T17:32:44.078" v="107"/>
          <ac:spMkLst>
            <pc:docMk/>
            <pc:sldMk cId="3510045380" sldId="271"/>
            <ac:spMk id="36" creationId="{3EDD119B-6BFA-4C3F-90CE-97DAFD604ECC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37" creationId="{FFD3887D-244B-4EC4-9208-E304984C5D0F}"/>
          </ac:spMkLst>
        </pc:spChg>
        <pc:spChg chg="add del">
          <ac:chgData name="McIntyre, Katie" userId="S::knmcinty@bsc.edu::7425193d-1fb1-4c71-8fae-013c890673ea" providerId="AD" clId="Web-{890384AD-8B20-496E-162B-D21B6D4F92B6}" dt="2021-09-13T17:20:33.655" v="4"/>
          <ac:spMkLst>
            <pc:docMk/>
            <pc:sldMk cId="3510045380" sldId="271"/>
            <ac:spMk id="39" creationId="{97224C31-855E-4593-8A58-5B2B0CC4F537}"/>
          </ac:spMkLst>
        </pc:spChg>
        <pc:spChg chg="add">
          <ac:chgData name="McIntyre, Katie" userId="S::knmcinty@bsc.edu::7425193d-1fb1-4c71-8fae-013c890673ea" providerId="AD" clId="Web-{890384AD-8B20-496E-162B-D21B6D4F92B6}" dt="2021-09-13T17:32:44.078" v="107"/>
          <ac:spMkLst>
            <pc:docMk/>
            <pc:sldMk cId="3510045380" sldId="271"/>
            <ac:spMk id="43" creationId="{D38A241E-0395-41E5-8607-BAA2799A4374}"/>
          </ac:spMkLst>
        </pc:spChg>
        <pc:spChg chg="add del">
          <ac:chgData name="McIntyre, Katie" userId="S::knmcinty@bsc.edu::7425193d-1fb1-4c71-8fae-013c890673ea" providerId="AD" clId="Web-{890384AD-8B20-496E-162B-D21B6D4F92B6}" dt="2021-09-13T17:32:44.016" v="106"/>
          <ac:spMkLst>
            <pc:docMk/>
            <pc:sldMk cId="3510045380" sldId="271"/>
            <ac:spMk id="46" creationId="{71B2258F-86CA-4D4D-8270-BC05FCDEBFB3}"/>
          </ac:spMkLst>
        </pc:spChg>
        <pc:grpChg chg="add del">
          <ac:chgData name="McIntyre, Katie" userId="S::knmcinty@bsc.edu::7425193d-1fb1-4c71-8fae-013c890673ea" providerId="AD" clId="Web-{890384AD-8B20-496E-162B-D21B6D4F92B6}" dt="2021-09-13T17:20:33.655" v="4"/>
          <ac:grpSpMkLst>
            <pc:docMk/>
            <pc:sldMk cId="3510045380" sldId="271"/>
            <ac:grpSpMk id="12" creationId="{042BC7E5-76DB-4826-8C07-4A49B6353F76}"/>
          </ac:grpSpMkLst>
        </pc:grpChg>
        <pc:grpChg chg="add del">
          <ac:chgData name="McIntyre, Katie" userId="S::knmcinty@bsc.edu::7425193d-1fb1-4c71-8fae-013c890673ea" providerId="AD" clId="Web-{890384AD-8B20-496E-162B-D21B6D4F92B6}" dt="2021-09-13T17:20:33.655" v="4"/>
          <ac:grpSpMkLst>
            <pc:docMk/>
            <pc:sldMk cId="3510045380" sldId="271"/>
            <ac:grpSpMk id="26" creationId="{FB9739EB-7F66-433D-841F-AB3CD18700B7}"/>
          </ac:grpSpMkLst>
        </pc:grpChg>
        <pc:grpChg chg="add del">
          <ac:chgData name="McIntyre, Katie" userId="S::knmcinty@bsc.edu::7425193d-1fb1-4c71-8fae-013c890673ea" providerId="AD" clId="Web-{890384AD-8B20-496E-162B-D21B6D4F92B6}" dt="2021-09-13T17:28:52.104" v="103"/>
          <ac:grpSpMkLst>
            <pc:docMk/>
            <pc:sldMk cId="3510045380" sldId="271"/>
            <ac:grpSpMk id="30" creationId="{FB9739EB-7F66-433D-841F-AB3CD18700B7}"/>
          </ac:grpSpMkLst>
        </pc:grpChg>
        <pc:picChg chg="add mod ord">
          <ac:chgData name="McIntyre, Katie" userId="S::knmcinty@bsc.edu::7425193d-1fb1-4c71-8fae-013c890673ea" providerId="AD" clId="Web-{890384AD-8B20-496E-162B-D21B6D4F92B6}" dt="2021-09-13T17:32:44.078" v="107"/>
          <ac:picMkLst>
            <pc:docMk/>
            <pc:sldMk cId="3510045380" sldId="271"/>
            <ac:picMk id="2" creationId="{165F7A00-B5A5-4431-B029-E0E9E545F9EB}"/>
          </ac:picMkLst>
        </pc:picChg>
        <pc:cxnChg chg="add del">
          <ac:chgData name="McIntyre, Katie" userId="S::knmcinty@bsc.edu::7425193d-1fb1-4c71-8fae-013c890673ea" providerId="AD" clId="Web-{890384AD-8B20-496E-162B-D21B6D4F92B6}" dt="2021-09-13T17:32:44.078" v="107"/>
          <ac:cxnSpMkLst>
            <pc:docMk/>
            <pc:sldMk cId="3510045380" sldId="271"/>
            <ac:cxnSpMk id="41" creationId="{DC1572D0-F0FD-4D84-8F82-DC59140EB9BB}"/>
          </ac:cxnSpMkLst>
        </pc:cxnChg>
        <pc:cxnChg chg="add">
          <ac:chgData name="McIntyre, Katie" userId="S::knmcinty@bsc.edu::7425193d-1fb1-4c71-8fae-013c890673ea" providerId="AD" clId="Web-{890384AD-8B20-496E-162B-D21B6D4F92B6}" dt="2021-09-13T17:32:44.078" v="107"/>
          <ac:cxnSpMkLst>
            <pc:docMk/>
            <pc:sldMk cId="3510045380" sldId="271"/>
            <ac:cxnSpMk id="48" creationId="{CE352288-84AD-4CA8-BCD5-76C29D34E1DB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A74521-817E-46D7-A437-DF6F4BD33D19}" type="doc">
      <dgm:prSet loTypeId="urn:microsoft.com/office/officeart/2016/7/layout/Basic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A2717C5-314D-4459-8E82-8685E2B872AD}">
      <dgm:prSet/>
      <dgm:spPr/>
      <dgm:t>
        <a:bodyPr/>
        <a:lstStyle/>
        <a:p>
          <a:r>
            <a:rPr lang="en-US"/>
            <a:t>Entire way of life for a group of people</a:t>
          </a:r>
        </a:p>
      </dgm:t>
    </dgm:pt>
    <dgm:pt modelId="{2D845914-601A-4D2D-9F77-FB9B7AF8F1D7}" type="parTrans" cxnId="{FBAB8276-904E-4BDD-90E4-3C4F8C1F2FC8}">
      <dgm:prSet/>
      <dgm:spPr/>
      <dgm:t>
        <a:bodyPr/>
        <a:lstStyle/>
        <a:p>
          <a:endParaRPr lang="en-US"/>
        </a:p>
      </dgm:t>
    </dgm:pt>
    <dgm:pt modelId="{A48EB6D1-0714-4F20-A3E3-63D3731739BA}" type="sibTrans" cxnId="{FBAB8276-904E-4BDD-90E4-3C4F8C1F2FC8}">
      <dgm:prSet/>
      <dgm:spPr/>
      <dgm:t>
        <a:bodyPr/>
        <a:lstStyle/>
        <a:p>
          <a:endParaRPr lang="en-US"/>
        </a:p>
      </dgm:t>
    </dgm:pt>
    <dgm:pt modelId="{7073FF61-FD7B-4B51-BD6C-3702CE61AFF3}">
      <dgm:prSet/>
      <dgm:spPr/>
      <dgm:t>
        <a:bodyPr/>
        <a:lstStyle/>
        <a:p>
          <a:r>
            <a:rPr lang="en-US"/>
            <a:t>Lens one views the world through</a:t>
          </a:r>
        </a:p>
      </dgm:t>
    </dgm:pt>
    <dgm:pt modelId="{DD473A46-FE32-4CBC-8741-F3FEAC5A4D41}" type="parTrans" cxnId="{B5944C76-57E1-4B1A-927E-ECB505F509BA}">
      <dgm:prSet/>
      <dgm:spPr/>
      <dgm:t>
        <a:bodyPr/>
        <a:lstStyle/>
        <a:p>
          <a:endParaRPr lang="en-US"/>
        </a:p>
      </dgm:t>
    </dgm:pt>
    <dgm:pt modelId="{96FD290D-82DC-4061-B65A-C716108AAAD5}" type="sibTrans" cxnId="{B5944C76-57E1-4B1A-927E-ECB505F509BA}">
      <dgm:prSet/>
      <dgm:spPr/>
      <dgm:t>
        <a:bodyPr/>
        <a:lstStyle/>
        <a:p>
          <a:endParaRPr lang="en-US"/>
        </a:p>
      </dgm:t>
    </dgm:pt>
    <dgm:pt modelId="{65D47D61-446F-40B9-A85D-A2DE8DBD64E6}">
      <dgm:prSet/>
      <dgm:spPr/>
      <dgm:t>
        <a:bodyPr/>
        <a:lstStyle/>
        <a:p>
          <a:r>
            <a:rPr lang="en-US"/>
            <a:t>Passed on from generation to generation</a:t>
          </a:r>
        </a:p>
      </dgm:t>
    </dgm:pt>
    <dgm:pt modelId="{5B034BF6-2E34-49CB-8220-317EAA753BFF}" type="parTrans" cxnId="{6C0BB128-CA1D-40BF-AFDA-B9470A859653}">
      <dgm:prSet/>
      <dgm:spPr/>
      <dgm:t>
        <a:bodyPr/>
        <a:lstStyle/>
        <a:p>
          <a:endParaRPr lang="en-US"/>
        </a:p>
      </dgm:t>
    </dgm:pt>
    <dgm:pt modelId="{13CC1D65-B546-48BF-AE95-1E8B3A329A60}" type="sibTrans" cxnId="{6C0BB128-CA1D-40BF-AFDA-B9470A859653}">
      <dgm:prSet/>
      <dgm:spPr/>
      <dgm:t>
        <a:bodyPr/>
        <a:lstStyle/>
        <a:p>
          <a:endParaRPr lang="en-US"/>
        </a:p>
      </dgm:t>
    </dgm:pt>
    <dgm:pt modelId="{CCC67566-1118-4FA3-AA53-29B6CB0D278F}">
      <dgm:prSet/>
      <dgm:spPr/>
      <dgm:t>
        <a:bodyPr/>
        <a:lstStyle/>
        <a:p>
          <a:r>
            <a:rPr lang="en-US"/>
            <a:t>Culture is learned</a:t>
          </a:r>
        </a:p>
      </dgm:t>
    </dgm:pt>
    <dgm:pt modelId="{96ABE42D-3A71-4722-9F71-F2A8F14D086D}" type="parTrans" cxnId="{F0AFA98F-C9A1-4005-9344-12EEA0FE19A0}">
      <dgm:prSet/>
      <dgm:spPr/>
      <dgm:t>
        <a:bodyPr/>
        <a:lstStyle/>
        <a:p>
          <a:endParaRPr lang="en-US"/>
        </a:p>
      </dgm:t>
    </dgm:pt>
    <dgm:pt modelId="{C6510FE5-AC2B-4D65-93EC-FA01A41E6963}" type="sibTrans" cxnId="{F0AFA98F-C9A1-4005-9344-12EEA0FE19A0}">
      <dgm:prSet/>
      <dgm:spPr/>
      <dgm:t>
        <a:bodyPr/>
        <a:lstStyle/>
        <a:p>
          <a:endParaRPr lang="en-US"/>
        </a:p>
      </dgm:t>
    </dgm:pt>
    <dgm:pt modelId="{F0CDA3B9-ED6A-4C62-804B-A35152C970E7}">
      <dgm:prSet/>
      <dgm:spPr/>
      <dgm:t>
        <a:bodyPr/>
        <a:lstStyle/>
        <a:p>
          <a:r>
            <a:rPr lang="en-US"/>
            <a:t>Passed through language</a:t>
          </a:r>
        </a:p>
      </dgm:t>
    </dgm:pt>
    <dgm:pt modelId="{967D66C3-B047-4856-9B5D-456BA3C328F4}" type="parTrans" cxnId="{88519B6A-D67D-49BC-8493-BAB648709121}">
      <dgm:prSet/>
      <dgm:spPr/>
      <dgm:t>
        <a:bodyPr/>
        <a:lstStyle/>
        <a:p>
          <a:endParaRPr lang="en-US"/>
        </a:p>
      </dgm:t>
    </dgm:pt>
    <dgm:pt modelId="{856E7476-CB19-4369-A633-806887A76EDF}" type="sibTrans" cxnId="{88519B6A-D67D-49BC-8493-BAB648709121}">
      <dgm:prSet/>
      <dgm:spPr/>
      <dgm:t>
        <a:bodyPr/>
        <a:lstStyle/>
        <a:p>
          <a:endParaRPr lang="en-US"/>
        </a:p>
      </dgm:t>
    </dgm:pt>
    <dgm:pt modelId="{CD54C77D-4F6F-4E75-820D-CB25A6938686}">
      <dgm:prSet/>
      <dgm:spPr/>
      <dgm:t>
        <a:bodyPr/>
        <a:lstStyle/>
        <a:p>
          <a:r>
            <a:rPr lang="en-US"/>
            <a:t>Standards of beauty, hand gestures, food, music, clothing…  </a:t>
          </a:r>
        </a:p>
      </dgm:t>
    </dgm:pt>
    <dgm:pt modelId="{575F9AB1-9534-413C-962F-43A0AB288F09}" type="parTrans" cxnId="{B20DA8EC-F9F2-4FFF-93F2-0C5BF74CD725}">
      <dgm:prSet/>
      <dgm:spPr/>
      <dgm:t>
        <a:bodyPr/>
        <a:lstStyle/>
        <a:p>
          <a:endParaRPr lang="en-US"/>
        </a:p>
      </dgm:t>
    </dgm:pt>
    <dgm:pt modelId="{CAD5718C-31E3-46C6-BBE9-D8C7CE82AEE6}" type="sibTrans" cxnId="{B20DA8EC-F9F2-4FFF-93F2-0C5BF74CD725}">
      <dgm:prSet/>
      <dgm:spPr/>
      <dgm:t>
        <a:bodyPr/>
        <a:lstStyle/>
        <a:p>
          <a:endParaRPr lang="en-US"/>
        </a:p>
      </dgm:t>
    </dgm:pt>
    <dgm:pt modelId="{34682545-D5D8-4A88-A3E6-273CA56E538D}" type="pres">
      <dgm:prSet presAssocID="{73A74521-817E-46D7-A437-DF6F4BD33D19}" presName="Name0" presStyleCnt="0">
        <dgm:presLayoutVars>
          <dgm:dir/>
          <dgm:resizeHandles val="exact"/>
        </dgm:presLayoutVars>
      </dgm:prSet>
      <dgm:spPr/>
    </dgm:pt>
    <dgm:pt modelId="{9C45407C-C175-4ED9-9D7A-C2EB3AAC3C73}" type="pres">
      <dgm:prSet presAssocID="{EA2717C5-314D-4459-8E82-8685E2B872AD}" presName="node" presStyleLbl="node1" presStyleIdx="0" presStyleCnt="3">
        <dgm:presLayoutVars>
          <dgm:bulletEnabled val="1"/>
        </dgm:presLayoutVars>
      </dgm:prSet>
      <dgm:spPr/>
    </dgm:pt>
    <dgm:pt modelId="{E013C532-2A03-4496-9061-6A90F25E4F98}" type="pres">
      <dgm:prSet presAssocID="{A48EB6D1-0714-4F20-A3E3-63D3731739BA}" presName="sibTransSpacerBeforeConnector" presStyleCnt="0"/>
      <dgm:spPr/>
    </dgm:pt>
    <dgm:pt modelId="{128E66C7-B0FD-444C-8A28-6E7F0101B5B8}" type="pres">
      <dgm:prSet presAssocID="{A48EB6D1-0714-4F20-A3E3-63D3731739BA}" presName="sibTrans" presStyleLbl="node1" presStyleIdx="1" presStyleCnt="3"/>
      <dgm:spPr/>
    </dgm:pt>
    <dgm:pt modelId="{0CD718CA-D3A6-462F-B226-2630F95A1B8D}" type="pres">
      <dgm:prSet presAssocID="{A48EB6D1-0714-4F20-A3E3-63D3731739BA}" presName="sibTransSpacerAfterConnector" presStyleCnt="0"/>
      <dgm:spPr/>
    </dgm:pt>
    <dgm:pt modelId="{B7535646-F4B3-44AB-84D9-4AE483743813}" type="pres">
      <dgm:prSet presAssocID="{CCC67566-1118-4FA3-AA53-29B6CB0D278F}" presName="node" presStyleLbl="node1" presStyleIdx="2" presStyleCnt="3">
        <dgm:presLayoutVars>
          <dgm:bulletEnabled val="1"/>
        </dgm:presLayoutVars>
      </dgm:prSet>
      <dgm:spPr/>
    </dgm:pt>
  </dgm:ptLst>
  <dgm:cxnLst>
    <dgm:cxn modelId="{28023606-047F-49C6-808C-B2D736448528}" type="presOf" srcId="{7073FF61-FD7B-4B51-BD6C-3702CE61AFF3}" destId="{9C45407C-C175-4ED9-9D7A-C2EB3AAC3C73}" srcOrd="0" destOrd="1" presId="urn:microsoft.com/office/officeart/2016/7/layout/BasicProcessNew"/>
    <dgm:cxn modelId="{EFA93109-3D54-4DAC-AD7B-8C1AC32782B1}" type="presOf" srcId="{EA2717C5-314D-4459-8E82-8685E2B872AD}" destId="{9C45407C-C175-4ED9-9D7A-C2EB3AAC3C73}" srcOrd="0" destOrd="0" presId="urn:microsoft.com/office/officeart/2016/7/layout/BasicProcessNew"/>
    <dgm:cxn modelId="{6C0BB128-CA1D-40BF-AFDA-B9470A859653}" srcId="{EA2717C5-314D-4459-8E82-8685E2B872AD}" destId="{65D47D61-446F-40B9-A85D-A2DE8DBD64E6}" srcOrd="1" destOrd="0" parTransId="{5B034BF6-2E34-49CB-8220-317EAA753BFF}" sibTransId="{13CC1D65-B546-48BF-AE95-1E8B3A329A60}"/>
    <dgm:cxn modelId="{74DC5A43-5C2E-43C8-9405-46497AB8024E}" type="presOf" srcId="{CD54C77D-4F6F-4E75-820D-CB25A6938686}" destId="{B7535646-F4B3-44AB-84D9-4AE483743813}" srcOrd="0" destOrd="2" presId="urn:microsoft.com/office/officeart/2016/7/layout/BasicProcessNew"/>
    <dgm:cxn modelId="{88519B6A-D67D-49BC-8493-BAB648709121}" srcId="{CCC67566-1118-4FA3-AA53-29B6CB0D278F}" destId="{F0CDA3B9-ED6A-4C62-804B-A35152C970E7}" srcOrd="0" destOrd="0" parTransId="{967D66C3-B047-4856-9B5D-456BA3C328F4}" sibTransId="{856E7476-CB19-4369-A633-806887A76EDF}"/>
    <dgm:cxn modelId="{C7AAA16D-A7C6-4956-9157-016A526D8F3F}" type="presOf" srcId="{73A74521-817E-46D7-A437-DF6F4BD33D19}" destId="{34682545-D5D8-4A88-A3E6-273CA56E538D}" srcOrd="0" destOrd="0" presId="urn:microsoft.com/office/officeart/2016/7/layout/BasicProcessNew"/>
    <dgm:cxn modelId="{B5944C76-57E1-4B1A-927E-ECB505F509BA}" srcId="{EA2717C5-314D-4459-8E82-8685E2B872AD}" destId="{7073FF61-FD7B-4B51-BD6C-3702CE61AFF3}" srcOrd="0" destOrd="0" parTransId="{DD473A46-FE32-4CBC-8741-F3FEAC5A4D41}" sibTransId="{96FD290D-82DC-4061-B65A-C716108AAAD5}"/>
    <dgm:cxn modelId="{FBAB8276-904E-4BDD-90E4-3C4F8C1F2FC8}" srcId="{73A74521-817E-46D7-A437-DF6F4BD33D19}" destId="{EA2717C5-314D-4459-8E82-8685E2B872AD}" srcOrd="0" destOrd="0" parTransId="{2D845914-601A-4D2D-9F77-FB9B7AF8F1D7}" sibTransId="{A48EB6D1-0714-4F20-A3E3-63D3731739BA}"/>
    <dgm:cxn modelId="{D6214B8B-D4FE-4FDB-B280-DA41D43B630D}" type="presOf" srcId="{65D47D61-446F-40B9-A85D-A2DE8DBD64E6}" destId="{9C45407C-C175-4ED9-9D7A-C2EB3AAC3C73}" srcOrd="0" destOrd="2" presId="urn:microsoft.com/office/officeart/2016/7/layout/BasicProcessNew"/>
    <dgm:cxn modelId="{F0AFA98F-C9A1-4005-9344-12EEA0FE19A0}" srcId="{73A74521-817E-46D7-A437-DF6F4BD33D19}" destId="{CCC67566-1118-4FA3-AA53-29B6CB0D278F}" srcOrd="1" destOrd="0" parTransId="{96ABE42D-3A71-4722-9F71-F2A8F14D086D}" sibTransId="{C6510FE5-AC2B-4D65-93EC-FA01A41E6963}"/>
    <dgm:cxn modelId="{40E79ECE-03D1-4FE7-B9F9-B0F57FFA216B}" type="presOf" srcId="{F0CDA3B9-ED6A-4C62-804B-A35152C970E7}" destId="{B7535646-F4B3-44AB-84D9-4AE483743813}" srcOrd="0" destOrd="1" presId="urn:microsoft.com/office/officeart/2016/7/layout/BasicProcessNew"/>
    <dgm:cxn modelId="{103FB1D0-281E-420F-9FEE-4902A422EC9A}" type="presOf" srcId="{CCC67566-1118-4FA3-AA53-29B6CB0D278F}" destId="{B7535646-F4B3-44AB-84D9-4AE483743813}" srcOrd="0" destOrd="0" presId="urn:microsoft.com/office/officeart/2016/7/layout/BasicProcessNew"/>
    <dgm:cxn modelId="{B20DA8EC-F9F2-4FFF-93F2-0C5BF74CD725}" srcId="{CCC67566-1118-4FA3-AA53-29B6CB0D278F}" destId="{CD54C77D-4F6F-4E75-820D-CB25A6938686}" srcOrd="1" destOrd="0" parTransId="{575F9AB1-9534-413C-962F-43A0AB288F09}" sibTransId="{CAD5718C-31E3-46C6-BBE9-D8C7CE82AEE6}"/>
    <dgm:cxn modelId="{3007D0EF-584C-4CC5-8210-80865CA81426}" type="presOf" srcId="{A48EB6D1-0714-4F20-A3E3-63D3731739BA}" destId="{128E66C7-B0FD-444C-8A28-6E7F0101B5B8}" srcOrd="0" destOrd="0" presId="urn:microsoft.com/office/officeart/2016/7/layout/BasicProcessNew"/>
    <dgm:cxn modelId="{60E870BB-7F7F-4372-97B0-84C7E33D3519}" type="presParOf" srcId="{34682545-D5D8-4A88-A3E6-273CA56E538D}" destId="{9C45407C-C175-4ED9-9D7A-C2EB3AAC3C73}" srcOrd="0" destOrd="0" presId="urn:microsoft.com/office/officeart/2016/7/layout/BasicProcessNew"/>
    <dgm:cxn modelId="{A4AF3AE0-97A5-45DE-ACF6-0AF446223B86}" type="presParOf" srcId="{34682545-D5D8-4A88-A3E6-273CA56E538D}" destId="{E013C532-2A03-4496-9061-6A90F25E4F98}" srcOrd="1" destOrd="0" presId="urn:microsoft.com/office/officeart/2016/7/layout/BasicProcessNew"/>
    <dgm:cxn modelId="{A59F287E-90DC-4178-AE78-DD48FE5837F5}" type="presParOf" srcId="{34682545-D5D8-4A88-A3E6-273CA56E538D}" destId="{128E66C7-B0FD-444C-8A28-6E7F0101B5B8}" srcOrd="2" destOrd="0" presId="urn:microsoft.com/office/officeart/2016/7/layout/BasicProcessNew"/>
    <dgm:cxn modelId="{32888DE7-2CBD-4D96-9E10-CFC57E7FA7B3}" type="presParOf" srcId="{34682545-D5D8-4A88-A3E6-273CA56E538D}" destId="{0CD718CA-D3A6-462F-B226-2630F95A1B8D}" srcOrd="3" destOrd="0" presId="urn:microsoft.com/office/officeart/2016/7/layout/BasicProcessNew"/>
    <dgm:cxn modelId="{F86B4A6C-2334-43C6-9D79-438BFDF070F5}" type="presParOf" srcId="{34682545-D5D8-4A88-A3E6-273CA56E538D}" destId="{B7535646-F4B3-44AB-84D9-4AE483743813}" srcOrd="4" destOrd="0" presId="urn:microsoft.com/office/officeart/2016/7/layout/Basic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E6FC9-A319-4D72-BA3E-5427E6D4345B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CE687CC-D598-482E-B7AD-B379FF61CFB7}">
      <dgm:prSet/>
      <dgm:spPr/>
      <dgm:t>
        <a:bodyPr/>
        <a:lstStyle/>
        <a:p>
          <a:r>
            <a:rPr lang="en-US"/>
            <a:t>Signs</a:t>
          </a:r>
        </a:p>
      </dgm:t>
    </dgm:pt>
    <dgm:pt modelId="{C4427359-6A6A-408A-8ECE-AF89C67B12F7}" type="parTrans" cxnId="{B42D2D5B-1DC7-43B1-80C8-FA923D37292A}">
      <dgm:prSet/>
      <dgm:spPr/>
      <dgm:t>
        <a:bodyPr/>
        <a:lstStyle/>
        <a:p>
          <a:endParaRPr lang="en-US"/>
        </a:p>
      </dgm:t>
    </dgm:pt>
    <dgm:pt modelId="{02662D8B-ED6A-4403-9BEB-AF49FA5E6966}" type="sibTrans" cxnId="{B42D2D5B-1DC7-43B1-80C8-FA923D37292A}">
      <dgm:prSet/>
      <dgm:spPr/>
      <dgm:t>
        <a:bodyPr/>
        <a:lstStyle/>
        <a:p>
          <a:endParaRPr lang="en-US"/>
        </a:p>
      </dgm:t>
    </dgm:pt>
    <dgm:pt modelId="{E68644A6-7537-4A5C-9DBC-ACE0F26F9CD4}">
      <dgm:prSet/>
      <dgm:spPr/>
      <dgm:t>
        <a:bodyPr/>
        <a:lstStyle/>
        <a:p>
          <a:r>
            <a:rPr lang="en-US"/>
            <a:t>Gestures </a:t>
          </a:r>
        </a:p>
      </dgm:t>
    </dgm:pt>
    <dgm:pt modelId="{998E51E7-5270-49E8-A6C8-EECCE81066FE}" type="parTrans" cxnId="{1ABD054D-7F98-4A31-9EB9-D7E4618A4FBB}">
      <dgm:prSet/>
      <dgm:spPr/>
      <dgm:t>
        <a:bodyPr/>
        <a:lstStyle/>
        <a:p>
          <a:endParaRPr lang="en-US"/>
        </a:p>
      </dgm:t>
    </dgm:pt>
    <dgm:pt modelId="{5FD9A658-F40A-4888-BD22-9AD2D9B60120}" type="sibTrans" cxnId="{1ABD054D-7F98-4A31-9EB9-D7E4618A4FBB}">
      <dgm:prSet/>
      <dgm:spPr/>
      <dgm:t>
        <a:bodyPr/>
        <a:lstStyle/>
        <a:p>
          <a:endParaRPr lang="en-US"/>
        </a:p>
      </dgm:t>
    </dgm:pt>
    <dgm:pt modelId="{C8428D71-DD5F-4AE2-8E9E-24E0DA53E49A}">
      <dgm:prSet/>
      <dgm:spPr/>
      <dgm:t>
        <a:bodyPr/>
        <a:lstStyle/>
        <a:p>
          <a:r>
            <a:rPr lang="en-US"/>
            <a:t>Language </a:t>
          </a:r>
        </a:p>
      </dgm:t>
    </dgm:pt>
    <dgm:pt modelId="{5D1DF09F-A4B4-4945-B0C7-9C31A962CAAA}" type="parTrans" cxnId="{7E2FD12F-30E3-4CF1-9D7F-CF410EADB02A}">
      <dgm:prSet/>
      <dgm:spPr/>
      <dgm:t>
        <a:bodyPr/>
        <a:lstStyle/>
        <a:p>
          <a:endParaRPr lang="en-US"/>
        </a:p>
      </dgm:t>
    </dgm:pt>
    <dgm:pt modelId="{264FDACD-3AF0-4A01-9978-D9A87984669A}" type="sibTrans" cxnId="{7E2FD12F-30E3-4CF1-9D7F-CF410EADB02A}">
      <dgm:prSet/>
      <dgm:spPr/>
      <dgm:t>
        <a:bodyPr/>
        <a:lstStyle/>
        <a:p>
          <a:endParaRPr lang="en-US"/>
        </a:p>
      </dgm:t>
    </dgm:pt>
    <dgm:pt modelId="{EE7D3B2A-61BC-49EE-9482-FCB49DA072DD}" type="pres">
      <dgm:prSet presAssocID="{967E6FC9-A319-4D72-BA3E-5427E6D4345B}" presName="linear" presStyleCnt="0">
        <dgm:presLayoutVars>
          <dgm:dir/>
          <dgm:animLvl val="lvl"/>
          <dgm:resizeHandles val="exact"/>
        </dgm:presLayoutVars>
      </dgm:prSet>
      <dgm:spPr/>
    </dgm:pt>
    <dgm:pt modelId="{225FC7BC-B233-45E2-B63C-E73D1A87D50C}" type="pres">
      <dgm:prSet presAssocID="{9CE687CC-D598-482E-B7AD-B379FF61CFB7}" presName="parentLin" presStyleCnt="0"/>
      <dgm:spPr/>
    </dgm:pt>
    <dgm:pt modelId="{88F48811-8F2A-4875-8C85-E4A3E6E12ECE}" type="pres">
      <dgm:prSet presAssocID="{9CE687CC-D598-482E-B7AD-B379FF61CFB7}" presName="parentLeftMargin" presStyleLbl="node1" presStyleIdx="0" presStyleCnt="3"/>
      <dgm:spPr/>
    </dgm:pt>
    <dgm:pt modelId="{91CA634E-6E4E-465D-BD4A-83D10F5EB877}" type="pres">
      <dgm:prSet presAssocID="{9CE687CC-D598-482E-B7AD-B379FF61CFB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E5DCA89-BF3E-4B71-A9AF-C4C16F967408}" type="pres">
      <dgm:prSet presAssocID="{9CE687CC-D598-482E-B7AD-B379FF61CFB7}" presName="negativeSpace" presStyleCnt="0"/>
      <dgm:spPr/>
    </dgm:pt>
    <dgm:pt modelId="{B1175E2C-B30C-4FF5-A58D-F1657A63587A}" type="pres">
      <dgm:prSet presAssocID="{9CE687CC-D598-482E-B7AD-B379FF61CFB7}" presName="childText" presStyleLbl="conFgAcc1" presStyleIdx="0" presStyleCnt="3">
        <dgm:presLayoutVars>
          <dgm:bulletEnabled val="1"/>
        </dgm:presLayoutVars>
      </dgm:prSet>
      <dgm:spPr/>
    </dgm:pt>
    <dgm:pt modelId="{809DF8C2-C33B-49B0-B1F3-9F796A331452}" type="pres">
      <dgm:prSet presAssocID="{02662D8B-ED6A-4403-9BEB-AF49FA5E6966}" presName="spaceBetweenRectangles" presStyleCnt="0"/>
      <dgm:spPr/>
    </dgm:pt>
    <dgm:pt modelId="{906855E5-CCDB-4C06-87F6-33BD9EE71C76}" type="pres">
      <dgm:prSet presAssocID="{E68644A6-7537-4A5C-9DBC-ACE0F26F9CD4}" presName="parentLin" presStyleCnt="0"/>
      <dgm:spPr/>
    </dgm:pt>
    <dgm:pt modelId="{88D89FCF-E6C9-45D1-A7ED-D893C27D3F9F}" type="pres">
      <dgm:prSet presAssocID="{E68644A6-7537-4A5C-9DBC-ACE0F26F9CD4}" presName="parentLeftMargin" presStyleLbl="node1" presStyleIdx="0" presStyleCnt="3"/>
      <dgm:spPr/>
    </dgm:pt>
    <dgm:pt modelId="{6ECF21AC-1328-4203-B190-4AA1EADA9A29}" type="pres">
      <dgm:prSet presAssocID="{E68644A6-7537-4A5C-9DBC-ACE0F26F9CD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10DB091-F562-4BFA-AE93-21703FC00E90}" type="pres">
      <dgm:prSet presAssocID="{E68644A6-7537-4A5C-9DBC-ACE0F26F9CD4}" presName="negativeSpace" presStyleCnt="0"/>
      <dgm:spPr/>
    </dgm:pt>
    <dgm:pt modelId="{B070E987-9B68-4703-903C-FCE8B863FFBD}" type="pres">
      <dgm:prSet presAssocID="{E68644A6-7537-4A5C-9DBC-ACE0F26F9CD4}" presName="childText" presStyleLbl="conFgAcc1" presStyleIdx="1" presStyleCnt="3">
        <dgm:presLayoutVars>
          <dgm:bulletEnabled val="1"/>
        </dgm:presLayoutVars>
      </dgm:prSet>
      <dgm:spPr/>
    </dgm:pt>
    <dgm:pt modelId="{EF1D9423-D873-4301-80F5-82067CC5720C}" type="pres">
      <dgm:prSet presAssocID="{5FD9A658-F40A-4888-BD22-9AD2D9B60120}" presName="spaceBetweenRectangles" presStyleCnt="0"/>
      <dgm:spPr/>
    </dgm:pt>
    <dgm:pt modelId="{CB00CD28-6A67-4C07-80C6-15ABB17E3904}" type="pres">
      <dgm:prSet presAssocID="{C8428D71-DD5F-4AE2-8E9E-24E0DA53E49A}" presName="parentLin" presStyleCnt="0"/>
      <dgm:spPr/>
    </dgm:pt>
    <dgm:pt modelId="{71B300BA-1AC1-49D4-8445-207C38AAFD85}" type="pres">
      <dgm:prSet presAssocID="{C8428D71-DD5F-4AE2-8E9E-24E0DA53E49A}" presName="parentLeftMargin" presStyleLbl="node1" presStyleIdx="1" presStyleCnt="3"/>
      <dgm:spPr/>
    </dgm:pt>
    <dgm:pt modelId="{5F6D7BED-FF70-499D-BE6B-555404D55997}" type="pres">
      <dgm:prSet presAssocID="{C8428D71-DD5F-4AE2-8E9E-24E0DA53E49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F793363-9604-492D-A16A-36059738B863}" type="pres">
      <dgm:prSet presAssocID="{C8428D71-DD5F-4AE2-8E9E-24E0DA53E49A}" presName="negativeSpace" presStyleCnt="0"/>
      <dgm:spPr/>
    </dgm:pt>
    <dgm:pt modelId="{37FF4E31-0F52-4577-99AA-15A3CB6491CB}" type="pres">
      <dgm:prSet presAssocID="{C8428D71-DD5F-4AE2-8E9E-24E0DA53E49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8B33805-26B1-43ED-89F8-E9997D9E7C7A}" type="presOf" srcId="{967E6FC9-A319-4D72-BA3E-5427E6D4345B}" destId="{EE7D3B2A-61BC-49EE-9482-FCB49DA072DD}" srcOrd="0" destOrd="0" presId="urn:microsoft.com/office/officeart/2005/8/layout/list1"/>
    <dgm:cxn modelId="{1877A60E-0029-4E15-9E90-637263997CA1}" type="presOf" srcId="{9CE687CC-D598-482E-B7AD-B379FF61CFB7}" destId="{91CA634E-6E4E-465D-BD4A-83D10F5EB877}" srcOrd="1" destOrd="0" presId="urn:microsoft.com/office/officeart/2005/8/layout/list1"/>
    <dgm:cxn modelId="{CD815D29-7F24-4F51-9EAC-FDC51DB92D3D}" type="presOf" srcId="{9CE687CC-D598-482E-B7AD-B379FF61CFB7}" destId="{88F48811-8F2A-4875-8C85-E4A3E6E12ECE}" srcOrd="0" destOrd="0" presId="urn:microsoft.com/office/officeart/2005/8/layout/list1"/>
    <dgm:cxn modelId="{7E2FD12F-30E3-4CF1-9D7F-CF410EADB02A}" srcId="{967E6FC9-A319-4D72-BA3E-5427E6D4345B}" destId="{C8428D71-DD5F-4AE2-8E9E-24E0DA53E49A}" srcOrd="2" destOrd="0" parTransId="{5D1DF09F-A4B4-4945-B0C7-9C31A962CAAA}" sibTransId="{264FDACD-3AF0-4A01-9978-D9A87984669A}"/>
    <dgm:cxn modelId="{B42D2D5B-1DC7-43B1-80C8-FA923D37292A}" srcId="{967E6FC9-A319-4D72-BA3E-5427E6D4345B}" destId="{9CE687CC-D598-482E-B7AD-B379FF61CFB7}" srcOrd="0" destOrd="0" parTransId="{C4427359-6A6A-408A-8ECE-AF89C67B12F7}" sibTransId="{02662D8B-ED6A-4403-9BEB-AF49FA5E6966}"/>
    <dgm:cxn modelId="{1ABD054D-7F98-4A31-9EB9-D7E4618A4FBB}" srcId="{967E6FC9-A319-4D72-BA3E-5427E6D4345B}" destId="{E68644A6-7537-4A5C-9DBC-ACE0F26F9CD4}" srcOrd="1" destOrd="0" parTransId="{998E51E7-5270-49E8-A6C8-EECCE81066FE}" sibTransId="{5FD9A658-F40A-4888-BD22-9AD2D9B60120}"/>
    <dgm:cxn modelId="{F0D01BB1-96CD-44E3-A86F-9B70BE167C08}" type="presOf" srcId="{E68644A6-7537-4A5C-9DBC-ACE0F26F9CD4}" destId="{6ECF21AC-1328-4203-B190-4AA1EADA9A29}" srcOrd="1" destOrd="0" presId="urn:microsoft.com/office/officeart/2005/8/layout/list1"/>
    <dgm:cxn modelId="{BDF89FC9-1B7C-4BDE-BBB8-338656C42B66}" type="presOf" srcId="{C8428D71-DD5F-4AE2-8E9E-24E0DA53E49A}" destId="{71B300BA-1AC1-49D4-8445-207C38AAFD85}" srcOrd="0" destOrd="0" presId="urn:microsoft.com/office/officeart/2005/8/layout/list1"/>
    <dgm:cxn modelId="{1F412CF8-2DC1-499C-8A28-474544561637}" type="presOf" srcId="{E68644A6-7537-4A5C-9DBC-ACE0F26F9CD4}" destId="{88D89FCF-E6C9-45D1-A7ED-D893C27D3F9F}" srcOrd="0" destOrd="0" presId="urn:microsoft.com/office/officeart/2005/8/layout/list1"/>
    <dgm:cxn modelId="{116109FD-FAD6-4641-890E-BA7A9B3A9F09}" type="presOf" srcId="{C8428D71-DD5F-4AE2-8E9E-24E0DA53E49A}" destId="{5F6D7BED-FF70-499D-BE6B-555404D55997}" srcOrd="1" destOrd="0" presId="urn:microsoft.com/office/officeart/2005/8/layout/list1"/>
    <dgm:cxn modelId="{28254D38-C145-4A13-86C9-68DAC2BB2A0E}" type="presParOf" srcId="{EE7D3B2A-61BC-49EE-9482-FCB49DA072DD}" destId="{225FC7BC-B233-45E2-B63C-E73D1A87D50C}" srcOrd="0" destOrd="0" presId="urn:microsoft.com/office/officeart/2005/8/layout/list1"/>
    <dgm:cxn modelId="{7A7FBF36-BFD9-49D8-8855-8BA50FF69DD0}" type="presParOf" srcId="{225FC7BC-B233-45E2-B63C-E73D1A87D50C}" destId="{88F48811-8F2A-4875-8C85-E4A3E6E12ECE}" srcOrd="0" destOrd="0" presId="urn:microsoft.com/office/officeart/2005/8/layout/list1"/>
    <dgm:cxn modelId="{488F67E2-913A-4DE0-915C-4B911A1E7B5E}" type="presParOf" srcId="{225FC7BC-B233-45E2-B63C-E73D1A87D50C}" destId="{91CA634E-6E4E-465D-BD4A-83D10F5EB877}" srcOrd="1" destOrd="0" presId="urn:microsoft.com/office/officeart/2005/8/layout/list1"/>
    <dgm:cxn modelId="{5250B601-3B42-4E25-B504-2575D73D922E}" type="presParOf" srcId="{EE7D3B2A-61BC-49EE-9482-FCB49DA072DD}" destId="{5E5DCA89-BF3E-4B71-A9AF-C4C16F967408}" srcOrd="1" destOrd="0" presId="urn:microsoft.com/office/officeart/2005/8/layout/list1"/>
    <dgm:cxn modelId="{BF379418-EB5F-44A1-BD87-137115EB353F}" type="presParOf" srcId="{EE7D3B2A-61BC-49EE-9482-FCB49DA072DD}" destId="{B1175E2C-B30C-4FF5-A58D-F1657A63587A}" srcOrd="2" destOrd="0" presId="urn:microsoft.com/office/officeart/2005/8/layout/list1"/>
    <dgm:cxn modelId="{8C9A971B-F6AB-4E08-B134-35FA8725788C}" type="presParOf" srcId="{EE7D3B2A-61BC-49EE-9482-FCB49DA072DD}" destId="{809DF8C2-C33B-49B0-B1F3-9F796A331452}" srcOrd="3" destOrd="0" presId="urn:microsoft.com/office/officeart/2005/8/layout/list1"/>
    <dgm:cxn modelId="{AD639867-F339-433E-B0EC-6CA657EF5864}" type="presParOf" srcId="{EE7D3B2A-61BC-49EE-9482-FCB49DA072DD}" destId="{906855E5-CCDB-4C06-87F6-33BD9EE71C76}" srcOrd="4" destOrd="0" presId="urn:microsoft.com/office/officeart/2005/8/layout/list1"/>
    <dgm:cxn modelId="{AB01B2DE-3C0C-45E9-B8AB-091485CC6E55}" type="presParOf" srcId="{906855E5-CCDB-4C06-87F6-33BD9EE71C76}" destId="{88D89FCF-E6C9-45D1-A7ED-D893C27D3F9F}" srcOrd="0" destOrd="0" presId="urn:microsoft.com/office/officeart/2005/8/layout/list1"/>
    <dgm:cxn modelId="{86364308-8D32-4706-98FC-C2E9E3054DA4}" type="presParOf" srcId="{906855E5-CCDB-4C06-87F6-33BD9EE71C76}" destId="{6ECF21AC-1328-4203-B190-4AA1EADA9A29}" srcOrd="1" destOrd="0" presId="urn:microsoft.com/office/officeart/2005/8/layout/list1"/>
    <dgm:cxn modelId="{B6D0BD94-4033-4159-8E37-28897BC82B0B}" type="presParOf" srcId="{EE7D3B2A-61BC-49EE-9482-FCB49DA072DD}" destId="{B10DB091-F562-4BFA-AE93-21703FC00E90}" srcOrd="5" destOrd="0" presId="urn:microsoft.com/office/officeart/2005/8/layout/list1"/>
    <dgm:cxn modelId="{FA88EFAA-2CCD-4B78-BED0-AC52D9CDE542}" type="presParOf" srcId="{EE7D3B2A-61BC-49EE-9482-FCB49DA072DD}" destId="{B070E987-9B68-4703-903C-FCE8B863FFBD}" srcOrd="6" destOrd="0" presId="urn:microsoft.com/office/officeart/2005/8/layout/list1"/>
    <dgm:cxn modelId="{EFE97B62-865E-486D-ACF1-0F2977E3D465}" type="presParOf" srcId="{EE7D3B2A-61BC-49EE-9482-FCB49DA072DD}" destId="{EF1D9423-D873-4301-80F5-82067CC5720C}" srcOrd="7" destOrd="0" presId="urn:microsoft.com/office/officeart/2005/8/layout/list1"/>
    <dgm:cxn modelId="{22A78ACD-87FB-4F73-BA8F-16C181A0317B}" type="presParOf" srcId="{EE7D3B2A-61BC-49EE-9482-FCB49DA072DD}" destId="{CB00CD28-6A67-4C07-80C6-15ABB17E3904}" srcOrd="8" destOrd="0" presId="urn:microsoft.com/office/officeart/2005/8/layout/list1"/>
    <dgm:cxn modelId="{1AF05439-B2E7-4F79-A902-9C79F4DC774C}" type="presParOf" srcId="{CB00CD28-6A67-4C07-80C6-15ABB17E3904}" destId="{71B300BA-1AC1-49D4-8445-207C38AAFD85}" srcOrd="0" destOrd="0" presId="urn:microsoft.com/office/officeart/2005/8/layout/list1"/>
    <dgm:cxn modelId="{4AF7A89C-6659-4E74-BF67-52A24AE4E7AD}" type="presParOf" srcId="{CB00CD28-6A67-4C07-80C6-15ABB17E3904}" destId="{5F6D7BED-FF70-499D-BE6B-555404D55997}" srcOrd="1" destOrd="0" presId="urn:microsoft.com/office/officeart/2005/8/layout/list1"/>
    <dgm:cxn modelId="{C5DD22EE-1E88-4FFD-8D12-F213E9E03DAE}" type="presParOf" srcId="{EE7D3B2A-61BC-49EE-9482-FCB49DA072DD}" destId="{2F793363-9604-492D-A16A-36059738B863}" srcOrd="9" destOrd="0" presId="urn:microsoft.com/office/officeart/2005/8/layout/list1"/>
    <dgm:cxn modelId="{49CC6653-3BA4-4207-9208-EA804E1EB946}" type="presParOf" srcId="{EE7D3B2A-61BC-49EE-9482-FCB49DA072DD}" destId="{37FF4E31-0F52-4577-99AA-15A3CB6491C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5E7496-D3E6-4BE9-A3F5-F4811092999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040EE53-5DC0-4E90-BC71-E4C0A6308399}">
      <dgm:prSet/>
      <dgm:spPr/>
      <dgm:t>
        <a:bodyPr/>
        <a:lstStyle/>
        <a:p>
          <a:r>
            <a:rPr lang="en-US" b="1"/>
            <a:t>Folkway</a:t>
          </a:r>
          <a:r>
            <a:rPr lang="en-US"/>
            <a:t>: loosely enforced norm that involves common customs, practices, or procedures that ensure smooth social interaction and acceptance</a:t>
          </a:r>
        </a:p>
      </dgm:t>
    </dgm:pt>
    <dgm:pt modelId="{C33C79EA-5FB9-41C8-B650-B58C40AFC0FC}" type="parTrans" cxnId="{8A7D172F-255A-49F7-97D3-E74D3FBFA7A3}">
      <dgm:prSet/>
      <dgm:spPr/>
      <dgm:t>
        <a:bodyPr/>
        <a:lstStyle/>
        <a:p>
          <a:endParaRPr lang="en-US"/>
        </a:p>
      </dgm:t>
    </dgm:pt>
    <dgm:pt modelId="{EE5187CF-6F6C-4F65-A85D-329871CF5BCC}" type="sibTrans" cxnId="{8A7D172F-255A-49F7-97D3-E74D3FBFA7A3}">
      <dgm:prSet/>
      <dgm:spPr/>
      <dgm:t>
        <a:bodyPr/>
        <a:lstStyle/>
        <a:p>
          <a:endParaRPr lang="en-US"/>
        </a:p>
      </dgm:t>
    </dgm:pt>
    <dgm:pt modelId="{00462452-205A-44C6-ACDF-44C83E45A0E8}">
      <dgm:prSet/>
      <dgm:spPr/>
      <dgm:t>
        <a:bodyPr/>
        <a:lstStyle/>
        <a:p>
          <a:r>
            <a:rPr lang="en-US" b="1"/>
            <a:t>More</a:t>
          </a:r>
          <a:r>
            <a:rPr lang="en-US"/>
            <a:t>: norm that carries moral significance, involves severe repercussions for violators </a:t>
          </a:r>
        </a:p>
      </dgm:t>
    </dgm:pt>
    <dgm:pt modelId="{397E9D76-16A6-4978-9D0E-501F262FDDE5}" type="parTrans" cxnId="{A8FB7189-7D77-40C9-955A-03739C23E948}">
      <dgm:prSet/>
      <dgm:spPr/>
      <dgm:t>
        <a:bodyPr/>
        <a:lstStyle/>
        <a:p>
          <a:endParaRPr lang="en-US"/>
        </a:p>
      </dgm:t>
    </dgm:pt>
    <dgm:pt modelId="{7DBBC20A-D40A-416D-B4AA-D163FDC6C213}" type="sibTrans" cxnId="{A8FB7189-7D77-40C9-955A-03739C23E948}">
      <dgm:prSet/>
      <dgm:spPr/>
      <dgm:t>
        <a:bodyPr/>
        <a:lstStyle/>
        <a:p>
          <a:endParaRPr lang="en-US"/>
        </a:p>
      </dgm:t>
    </dgm:pt>
    <dgm:pt modelId="{97AB43F4-2044-4D62-B922-BB418D0393E9}">
      <dgm:prSet/>
      <dgm:spPr/>
      <dgm:t>
        <a:bodyPr/>
        <a:lstStyle/>
        <a:p>
          <a:r>
            <a:rPr lang="en-US" b="1"/>
            <a:t>Taboo</a:t>
          </a:r>
          <a:r>
            <a:rPr lang="en-US"/>
            <a:t>: norm engrained so deeply that even thinking about violating it evokes strong feelings of disgust, horror, or revulsion</a:t>
          </a:r>
        </a:p>
      </dgm:t>
    </dgm:pt>
    <dgm:pt modelId="{909C1FCC-AC51-4548-B952-D2FA12FE1C26}" type="parTrans" cxnId="{118002A0-8CF1-43BD-8251-A4BC5086F57D}">
      <dgm:prSet/>
      <dgm:spPr/>
      <dgm:t>
        <a:bodyPr/>
        <a:lstStyle/>
        <a:p>
          <a:endParaRPr lang="en-US"/>
        </a:p>
      </dgm:t>
    </dgm:pt>
    <dgm:pt modelId="{8483FE4D-C138-4444-8411-F2C337C39C6A}" type="sibTrans" cxnId="{118002A0-8CF1-43BD-8251-A4BC5086F57D}">
      <dgm:prSet/>
      <dgm:spPr/>
      <dgm:t>
        <a:bodyPr/>
        <a:lstStyle/>
        <a:p>
          <a:endParaRPr lang="en-US"/>
        </a:p>
      </dgm:t>
    </dgm:pt>
    <dgm:pt modelId="{D2F30CF7-34AF-4A42-91A1-5069136A5F53}" type="pres">
      <dgm:prSet presAssocID="{A95E7496-D3E6-4BE9-A3F5-F48110929998}" presName="linear" presStyleCnt="0">
        <dgm:presLayoutVars>
          <dgm:animLvl val="lvl"/>
          <dgm:resizeHandles val="exact"/>
        </dgm:presLayoutVars>
      </dgm:prSet>
      <dgm:spPr/>
    </dgm:pt>
    <dgm:pt modelId="{900D5222-714F-4A3C-BACA-0BCC7042C434}" type="pres">
      <dgm:prSet presAssocID="{E040EE53-5DC0-4E90-BC71-E4C0A630839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F8CBD32-8F23-4673-AF8C-46E91C762410}" type="pres">
      <dgm:prSet presAssocID="{EE5187CF-6F6C-4F65-A85D-329871CF5BCC}" presName="spacer" presStyleCnt="0"/>
      <dgm:spPr/>
    </dgm:pt>
    <dgm:pt modelId="{8BC3BBC9-F5D0-46E0-AB6D-9B5D643A155C}" type="pres">
      <dgm:prSet presAssocID="{00462452-205A-44C6-ACDF-44C83E45A0E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BD73645-DC58-4DCC-9BEF-7011597E2336}" type="pres">
      <dgm:prSet presAssocID="{7DBBC20A-D40A-416D-B4AA-D163FDC6C213}" presName="spacer" presStyleCnt="0"/>
      <dgm:spPr/>
    </dgm:pt>
    <dgm:pt modelId="{C4AF33ED-C429-4000-B0B7-EB9DEE835F1D}" type="pres">
      <dgm:prSet presAssocID="{97AB43F4-2044-4D62-B922-BB418D0393E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5813C1D-DAC1-45F0-A666-BA196072CC1B}" type="presOf" srcId="{97AB43F4-2044-4D62-B922-BB418D0393E9}" destId="{C4AF33ED-C429-4000-B0B7-EB9DEE835F1D}" srcOrd="0" destOrd="0" presId="urn:microsoft.com/office/officeart/2005/8/layout/vList2"/>
    <dgm:cxn modelId="{8A7D172F-255A-49F7-97D3-E74D3FBFA7A3}" srcId="{A95E7496-D3E6-4BE9-A3F5-F48110929998}" destId="{E040EE53-5DC0-4E90-BC71-E4C0A6308399}" srcOrd="0" destOrd="0" parTransId="{C33C79EA-5FB9-41C8-B650-B58C40AFC0FC}" sibTransId="{EE5187CF-6F6C-4F65-A85D-329871CF5BCC}"/>
    <dgm:cxn modelId="{092A6356-59B6-4D3A-8302-8971998A1BAC}" type="presOf" srcId="{00462452-205A-44C6-ACDF-44C83E45A0E8}" destId="{8BC3BBC9-F5D0-46E0-AB6D-9B5D643A155C}" srcOrd="0" destOrd="0" presId="urn:microsoft.com/office/officeart/2005/8/layout/vList2"/>
    <dgm:cxn modelId="{A8FB7189-7D77-40C9-955A-03739C23E948}" srcId="{A95E7496-D3E6-4BE9-A3F5-F48110929998}" destId="{00462452-205A-44C6-ACDF-44C83E45A0E8}" srcOrd="1" destOrd="0" parTransId="{397E9D76-16A6-4978-9D0E-501F262FDDE5}" sibTransId="{7DBBC20A-D40A-416D-B4AA-D163FDC6C213}"/>
    <dgm:cxn modelId="{118002A0-8CF1-43BD-8251-A4BC5086F57D}" srcId="{A95E7496-D3E6-4BE9-A3F5-F48110929998}" destId="{97AB43F4-2044-4D62-B922-BB418D0393E9}" srcOrd="2" destOrd="0" parTransId="{909C1FCC-AC51-4548-B952-D2FA12FE1C26}" sibTransId="{8483FE4D-C138-4444-8411-F2C337C39C6A}"/>
    <dgm:cxn modelId="{3F40FFCD-27D5-43E6-B02D-EB418783DCE8}" type="presOf" srcId="{A95E7496-D3E6-4BE9-A3F5-F48110929998}" destId="{D2F30CF7-34AF-4A42-91A1-5069136A5F53}" srcOrd="0" destOrd="0" presId="urn:microsoft.com/office/officeart/2005/8/layout/vList2"/>
    <dgm:cxn modelId="{393513F3-2BED-4CA4-A06E-AAEC1430A98F}" type="presOf" srcId="{E040EE53-5DC0-4E90-BC71-E4C0A6308399}" destId="{900D5222-714F-4A3C-BACA-0BCC7042C434}" srcOrd="0" destOrd="0" presId="urn:microsoft.com/office/officeart/2005/8/layout/vList2"/>
    <dgm:cxn modelId="{411F6F70-BFB8-414D-A720-7E981E0ADF2A}" type="presParOf" srcId="{D2F30CF7-34AF-4A42-91A1-5069136A5F53}" destId="{900D5222-714F-4A3C-BACA-0BCC7042C434}" srcOrd="0" destOrd="0" presId="urn:microsoft.com/office/officeart/2005/8/layout/vList2"/>
    <dgm:cxn modelId="{7F346DE0-C388-4828-821A-F701BB8A1C22}" type="presParOf" srcId="{D2F30CF7-34AF-4A42-91A1-5069136A5F53}" destId="{DF8CBD32-8F23-4673-AF8C-46E91C762410}" srcOrd="1" destOrd="0" presId="urn:microsoft.com/office/officeart/2005/8/layout/vList2"/>
    <dgm:cxn modelId="{3EE4FC9D-5FC8-4841-90DC-8099FD2B4DA5}" type="presParOf" srcId="{D2F30CF7-34AF-4A42-91A1-5069136A5F53}" destId="{8BC3BBC9-F5D0-46E0-AB6D-9B5D643A155C}" srcOrd="2" destOrd="0" presId="urn:microsoft.com/office/officeart/2005/8/layout/vList2"/>
    <dgm:cxn modelId="{D6BE8CE7-7692-4757-BFAC-A4D0C1494DC0}" type="presParOf" srcId="{D2F30CF7-34AF-4A42-91A1-5069136A5F53}" destId="{1BD73645-DC58-4DCC-9BEF-7011597E2336}" srcOrd="3" destOrd="0" presId="urn:microsoft.com/office/officeart/2005/8/layout/vList2"/>
    <dgm:cxn modelId="{60509057-B056-4C55-9E65-C6D36F5ADCAE}" type="presParOf" srcId="{D2F30CF7-34AF-4A42-91A1-5069136A5F53}" destId="{C4AF33ED-C429-4000-B0B7-EB9DEE835F1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5407C-C175-4ED9-9D7A-C2EB3AAC3C73}">
      <dsp:nvSpPr>
        <dsp:cNvPr id="0" name=""/>
        <dsp:cNvSpPr/>
      </dsp:nvSpPr>
      <dsp:spPr>
        <a:xfrm>
          <a:off x="2708" y="829662"/>
          <a:ext cx="4304126" cy="2582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Entire way of life for a group of people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Lens one views the world through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Passed on from generation to generation</a:t>
          </a:r>
        </a:p>
      </dsp:txBody>
      <dsp:txXfrm>
        <a:off x="2708" y="829662"/>
        <a:ext cx="4304126" cy="2582475"/>
      </dsp:txXfrm>
    </dsp:sp>
    <dsp:sp modelId="{128E66C7-B0FD-444C-8A28-6E7F0101B5B8}">
      <dsp:nvSpPr>
        <dsp:cNvPr id="0" name=""/>
        <dsp:cNvSpPr/>
      </dsp:nvSpPr>
      <dsp:spPr>
        <a:xfrm>
          <a:off x="4380953" y="1999400"/>
          <a:ext cx="645618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35646-F4B3-44AB-84D9-4AE483743813}">
      <dsp:nvSpPr>
        <dsp:cNvPr id="0" name=""/>
        <dsp:cNvSpPr/>
      </dsp:nvSpPr>
      <dsp:spPr>
        <a:xfrm>
          <a:off x="5100690" y="829662"/>
          <a:ext cx="4304126" cy="2582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Culture is learned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Passed through language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Standards of beauty, hand gestures, food, music, clothing…  </a:t>
          </a:r>
        </a:p>
      </dsp:txBody>
      <dsp:txXfrm>
        <a:off x="5100690" y="829662"/>
        <a:ext cx="4304126" cy="25824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75E2C-B30C-4FF5-A58D-F1657A63587A}">
      <dsp:nvSpPr>
        <dsp:cNvPr id="0" name=""/>
        <dsp:cNvSpPr/>
      </dsp:nvSpPr>
      <dsp:spPr>
        <a:xfrm>
          <a:off x="0" y="542257"/>
          <a:ext cx="574468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CA634E-6E4E-465D-BD4A-83D10F5EB877}">
      <dsp:nvSpPr>
        <dsp:cNvPr id="0" name=""/>
        <dsp:cNvSpPr/>
      </dsp:nvSpPr>
      <dsp:spPr>
        <a:xfrm>
          <a:off x="287234" y="10897"/>
          <a:ext cx="4021279" cy="10627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1995" tIns="0" rIns="151995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Signs</a:t>
          </a:r>
        </a:p>
      </dsp:txBody>
      <dsp:txXfrm>
        <a:off x="339112" y="62775"/>
        <a:ext cx="3917523" cy="958964"/>
      </dsp:txXfrm>
    </dsp:sp>
    <dsp:sp modelId="{B070E987-9B68-4703-903C-FCE8B863FFBD}">
      <dsp:nvSpPr>
        <dsp:cNvPr id="0" name=""/>
        <dsp:cNvSpPr/>
      </dsp:nvSpPr>
      <dsp:spPr>
        <a:xfrm>
          <a:off x="0" y="2175218"/>
          <a:ext cx="574468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F21AC-1328-4203-B190-4AA1EADA9A29}">
      <dsp:nvSpPr>
        <dsp:cNvPr id="0" name=""/>
        <dsp:cNvSpPr/>
      </dsp:nvSpPr>
      <dsp:spPr>
        <a:xfrm>
          <a:off x="287234" y="1643858"/>
          <a:ext cx="4021279" cy="10627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1995" tIns="0" rIns="151995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Gestures </a:t>
          </a:r>
        </a:p>
      </dsp:txBody>
      <dsp:txXfrm>
        <a:off x="339112" y="1695736"/>
        <a:ext cx="3917523" cy="958964"/>
      </dsp:txXfrm>
    </dsp:sp>
    <dsp:sp modelId="{37FF4E31-0F52-4577-99AA-15A3CB6491CB}">
      <dsp:nvSpPr>
        <dsp:cNvPr id="0" name=""/>
        <dsp:cNvSpPr/>
      </dsp:nvSpPr>
      <dsp:spPr>
        <a:xfrm>
          <a:off x="0" y="3808178"/>
          <a:ext cx="574468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D7BED-FF70-499D-BE6B-555404D55997}">
      <dsp:nvSpPr>
        <dsp:cNvPr id="0" name=""/>
        <dsp:cNvSpPr/>
      </dsp:nvSpPr>
      <dsp:spPr>
        <a:xfrm>
          <a:off x="287234" y="3276818"/>
          <a:ext cx="4021279" cy="10627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1995" tIns="0" rIns="151995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Language </a:t>
          </a:r>
        </a:p>
      </dsp:txBody>
      <dsp:txXfrm>
        <a:off x="339112" y="3328696"/>
        <a:ext cx="3917523" cy="9589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D5222-714F-4A3C-BACA-0BCC7042C434}">
      <dsp:nvSpPr>
        <dsp:cNvPr id="0" name=""/>
        <dsp:cNvSpPr/>
      </dsp:nvSpPr>
      <dsp:spPr>
        <a:xfrm>
          <a:off x="0" y="30923"/>
          <a:ext cx="6263640" cy="1764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Folkway</a:t>
          </a:r>
          <a:r>
            <a:rPr lang="en-US" sz="2600" kern="1200"/>
            <a:t>: loosely enforced norm that involves common customs, practices, or procedures that ensure smooth social interaction and acceptance</a:t>
          </a:r>
        </a:p>
      </dsp:txBody>
      <dsp:txXfrm>
        <a:off x="86129" y="117052"/>
        <a:ext cx="6091382" cy="1592102"/>
      </dsp:txXfrm>
    </dsp:sp>
    <dsp:sp modelId="{8BC3BBC9-F5D0-46E0-AB6D-9B5D643A155C}">
      <dsp:nvSpPr>
        <dsp:cNvPr id="0" name=""/>
        <dsp:cNvSpPr/>
      </dsp:nvSpPr>
      <dsp:spPr>
        <a:xfrm>
          <a:off x="0" y="1870164"/>
          <a:ext cx="6263640" cy="176436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More</a:t>
          </a:r>
          <a:r>
            <a:rPr lang="en-US" sz="2600" kern="1200"/>
            <a:t>: norm that carries moral significance, involves severe repercussions for violators </a:t>
          </a:r>
        </a:p>
      </dsp:txBody>
      <dsp:txXfrm>
        <a:off x="86129" y="1956293"/>
        <a:ext cx="6091382" cy="1592102"/>
      </dsp:txXfrm>
    </dsp:sp>
    <dsp:sp modelId="{C4AF33ED-C429-4000-B0B7-EB9DEE835F1D}">
      <dsp:nvSpPr>
        <dsp:cNvPr id="0" name=""/>
        <dsp:cNvSpPr/>
      </dsp:nvSpPr>
      <dsp:spPr>
        <a:xfrm>
          <a:off x="0" y="3709404"/>
          <a:ext cx="6263640" cy="17643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Taboo</a:t>
          </a:r>
          <a:r>
            <a:rPr lang="en-US" sz="2600" kern="1200"/>
            <a:t>: norm engrained so deeply that even thinking about violating it evokes strong feelings of disgust, horror, or revulsion</a:t>
          </a:r>
        </a:p>
      </dsp:txBody>
      <dsp:txXfrm>
        <a:off x="86129" y="3795533"/>
        <a:ext cx="6091382" cy="1592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ProcessNew">
  <dgm:title val="Basic Process New"/>
  <dgm:desc val="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fact="0.15"/>
      <dgm:constr type="h" for="ch" forName="sibTrans" op="equ"/>
    </dgm:constrLst>
    <dgm:ruleLst>
      <dgm:rule type="h" for="ch" forName="sibTrans" val="6.75" fact="NaN" max="NaN"/>
      <dgm:rule type="w" for="ch" forName="sibTrans" val="8.75" fact="NaN" max="NaN"/>
    </dgm:ruleLst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lMarg" val="12"/>
          <dgm:constr type="rMarg" val="12"/>
          <dgm:constr type="tMarg" val="12"/>
          <dgm:constr type="bMarg" val="12"/>
        </dgm:constrLst>
        <dgm:ruleLst>
          <dgm:rule type="primFontSz" val="11" fact="NaN" max="NaN"/>
          <dgm:rule type="primFontSz" val="18" fact="NaN" max="NaN"/>
          <dgm:rule type="h" val="NaN" fact="1.5" max="NaN"/>
          <dgm:rule type="primFontSz" val="11" fact="NaN" max="NaN"/>
          <dgm:rule type="h" val="INF" fact="NaN" max="NaN"/>
        </dgm:ruleLst>
      </dgm:layoutNode>
      <dgm:forEach name="sibTransForEach" axis="followSib" ptType="sibTrans" cnt="1">
        <dgm:layoutNode name="sibTransSpacerBeforeConnector" styleLbl="node1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>
            <dgm:rule type="w" val="4.5" fact="NaN" max="NaN"/>
          </dgm:ruleLst>
        </dgm:layoutNode>
        <dgm:layoutNode name="sibTrans" styleLbl="node1">
          <dgm:alg type="sp"/>
          <dgm:shape xmlns:r="http://schemas.openxmlformats.org/officeDocument/2006/relationships" type="rightArrow" r:blip="">
            <dgm:adjLst>
              <dgm:adj idx="1" val="0.5"/>
            </dgm:adjLst>
          </dgm:shape>
          <dgm:presOf axis="self"/>
          <dgm:constrLst>
            <dgm:constr type="h" val="6.75"/>
          </dgm:constrLst>
          <dgm:ruleLst>
            <dgm:rule type="h" val="6.75" fact="NaN" max="NaN"/>
            <dgm:rule type="w" val="8.75" fact="NaN" max="NaN"/>
          </dgm:ruleLst>
        </dgm:layoutNode>
        <dgm:layoutNode name="sibTransSpacerAfterConnector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1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1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4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86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2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6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6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8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4620D-854D-4449-8CF6-30720FAB39E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947F8-5193-4384-B49E-7307870D4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4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15 Moais at Ahu Tongariki - Easter Isalnd">
            <a:extLst>
              <a:ext uri="{FF2B5EF4-FFF2-40B4-BE49-F238E27FC236}">
                <a16:creationId xmlns:a16="http://schemas.microsoft.com/office/drawing/2014/main" id="{48CCCB12-9417-49B7-B85A-53C93AF5AB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85" r="-2" b="-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Culture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Chapter 3 </a:t>
            </a:r>
            <a:r>
              <a:rPr lang="en-US" i="1">
                <a:solidFill>
                  <a:srgbClr val="FFFFFF"/>
                </a:solidFill>
              </a:rPr>
              <a:t>The Real World</a:t>
            </a:r>
          </a:p>
        </p:txBody>
      </p:sp>
    </p:spTree>
    <p:extLst>
      <p:ext uri="{BB962C8B-B14F-4D97-AF65-F5344CB8AC3E}">
        <p14:creationId xmlns:p14="http://schemas.microsoft.com/office/powerpoint/2010/main" val="26934314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232B152-3720-4D3B-97ED-45CE5483F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1BAB570-FF10-4E96-8A3F-FA9804702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693698" cy="6858000"/>
          </a:xfrm>
          <a:custGeom>
            <a:avLst/>
            <a:gdLst>
              <a:gd name="connsiteX0" fmla="*/ 0 w 4693698"/>
              <a:gd name="connsiteY0" fmla="*/ 0 h 6858000"/>
              <a:gd name="connsiteX1" fmla="*/ 420914 w 4693698"/>
              <a:gd name="connsiteY1" fmla="*/ 0 h 6858000"/>
              <a:gd name="connsiteX2" fmla="*/ 1582057 w 4693698"/>
              <a:gd name="connsiteY2" fmla="*/ 0 h 6858000"/>
              <a:gd name="connsiteX3" fmla="*/ 4503903 w 4693698"/>
              <a:gd name="connsiteY3" fmla="*/ 0 h 6858000"/>
              <a:gd name="connsiteX4" fmla="*/ 4508943 w 4693698"/>
              <a:gd name="connsiteY4" fmla="*/ 66675 h 6858000"/>
              <a:gd name="connsiteX5" fmla="*/ 4517340 w 4693698"/>
              <a:gd name="connsiteY5" fmla="*/ 122237 h 6858000"/>
              <a:gd name="connsiteX6" fmla="*/ 4527418 w 4693698"/>
              <a:gd name="connsiteY6" fmla="*/ 174625 h 6858000"/>
              <a:gd name="connsiteX7" fmla="*/ 4544214 w 4693698"/>
              <a:gd name="connsiteY7" fmla="*/ 217487 h 6858000"/>
              <a:gd name="connsiteX8" fmla="*/ 4561010 w 4693698"/>
              <a:gd name="connsiteY8" fmla="*/ 260350 h 6858000"/>
              <a:gd name="connsiteX9" fmla="*/ 4581165 w 4693698"/>
              <a:gd name="connsiteY9" fmla="*/ 296862 h 6858000"/>
              <a:gd name="connsiteX10" fmla="*/ 4601320 w 4693698"/>
              <a:gd name="connsiteY10" fmla="*/ 334962 h 6858000"/>
              <a:gd name="connsiteX11" fmla="*/ 4619796 w 4693698"/>
              <a:gd name="connsiteY11" fmla="*/ 369887 h 6858000"/>
              <a:gd name="connsiteX12" fmla="*/ 4638271 w 4693698"/>
              <a:gd name="connsiteY12" fmla="*/ 409575 h 6858000"/>
              <a:gd name="connsiteX13" fmla="*/ 4655067 w 4693698"/>
              <a:gd name="connsiteY13" fmla="*/ 450850 h 6858000"/>
              <a:gd name="connsiteX14" fmla="*/ 4670184 w 4693698"/>
              <a:gd name="connsiteY14" fmla="*/ 496887 h 6858000"/>
              <a:gd name="connsiteX15" fmla="*/ 4681941 w 4693698"/>
              <a:gd name="connsiteY15" fmla="*/ 546100 h 6858000"/>
              <a:gd name="connsiteX16" fmla="*/ 4690339 w 4693698"/>
              <a:gd name="connsiteY16" fmla="*/ 606425 h 6858000"/>
              <a:gd name="connsiteX17" fmla="*/ 4693698 w 4693698"/>
              <a:gd name="connsiteY17" fmla="*/ 673100 h 6858000"/>
              <a:gd name="connsiteX18" fmla="*/ 4690339 w 4693698"/>
              <a:gd name="connsiteY18" fmla="*/ 744537 h 6858000"/>
              <a:gd name="connsiteX19" fmla="*/ 4681941 w 4693698"/>
              <a:gd name="connsiteY19" fmla="*/ 801687 h 6858000"/>
              <a:gd name="connsiteX20" fmla="*/ 4670184 w 4693698"/>
              <a:gd name="connsiteY20" fmla="*/ 854075 h 6858000"/>
              <a:gd name="connsiteX21" fmla="*/ 4655067 w 4693698"/>
              <a:gd name="connsiteY21" fmla="*/ 901700 h 6858000"/>
              <a:gd name="connsiteX22" fmla="*/ 4638271 w 4693698"/>
              <a:gd name="connsiteY22" fmla="*/ 942975 h 6858000"/>
              <a:gd name="connsiteX23" fmla="*/ 4618116 w 4693698"/>
              <a:gd name="connsiteY23" fmla="*/ 981075 h 6858000"/>
              <a:gd name="connsiteX24" fmla="*/ 4597961 w 4693698"/>
              <a:gd name="connsiteY24" fmla="*/ 1017587 h 6858000"/>
              <a:gd name="connsiteX25" fmla="*/ 4577806 w 4693698"/>
              <a:gd name="connsiteY25" fmla="*/ 1055687 h 6858000"/>
              <a:gd name="connsiteX26" fmla="*/ 4559330 w 4693698"/>
              <a:gd name="connsiteY26" fmla="*/ 1095375 h 6858000"/>
              <a:gd name="connsiteX27" fmla="*/ 4540854 w 4693698"/>
              <a:gd name="connsiteY27" fmla="*/ 1136650 h 6858000"/>
              <a:gd name="connsiteX28" fmla="*/ 4525739 w 4693698"/>
              <a:gd name="connsiteY28" fmla="*/ 1182687 h 6858000"/>
              <a:gd name="connsiteX29" fmla="*/ 4515661 w 4693698"/>
              <a:gd name="connsiteY29" fmla="*/ 1235075 h 6858000"/>
              <a:gd name="connsiteX30" fmla="*/ 4505583 w 4693698"/>
              <a:gd name="connsiteY30" fmla="*/ 1295400 h 6858000"/>
              <a:gd name="connsiteX31" fmla="*/ 4503903 w 4693698"/>
              <a:gd name="connsiteY31" fmla="*/ 1363662 h 6858000"/>
              <a:gd name="connsiteX32" fmla="*/ 4505583 w 4693698"/>
              <a:gd name="connsiteY32" fmla="*/ 1431925 h 6858000"/>
              <a:gd name="connsiteX33" fmla="*/ 4515661 w 4693698"/>
              <a:gd name="connsiteY33" fmla="*/ 1492250 h 6858000"/>
              <a:gd name="connsiteX34" fmla="*/ 4525739 w 4693698"/>
              <a:gd name="connsiteY34" fmla="*/ 1544637 h 6858000"/>
              <a:gd name="connsiteX35" fmla="*/ 4540854 w 4693698"/>
              <a:gd name="connsiteY35" fmla="*/ 1589087 h 6858000"/>
              <a:gd name="connsiteX36" fmla="*/ 4559330 w 4693698"/>
              <a:gd name="connsiteY36" fmla="*/ 1631950 h 6858000"/>
              <a:gd name="connsiteX37" fmla="*/ 4577806 w 4693698"/>
              <a:gd name="connsiteY37" fmla="*/ 1671637 h 6858000"/>
              <a:gd name="connsiteX38" fmla="*/ 4597961 w 4693698"/>
              <a:gd name="connsiteY38" fmla="*/ 1708150 h 6858000"/>
              <a:gd name="connsiteX39" fmla="*/ 4618116 w 4693698"/>
              <a:gd name="connsiteY39" fmla="*/ 1743075 h 6858000"/>
              <a:gd name="connsiteX40" fmla="*/ 4638271 w 4693698"/>
              <a:gd name="connsiteY40" fmla="*/ 1782762 h 6858000"/>
              <a:gd name="connsiteX41" fmla="*/ 4655067 w 4693698"/>
              <a:gd name="connsiteY41" fmla="*/ 1824037 h 6858000"/>
              <a:gd name="connsiteX42" fmla="*/ 4670184 w 4693698"/>
              <a:gd name="connsiteY42" fmla="*/ 1870075 h 6858000"/>
              <a:gd name="connsiteX43" fmla="*/ 4681941 w 4693698"/>
              <a:gd name="connsiteY43" fmla="*/ 1922462 h 6858000"/>
              <a:gd name="connsiteX44" fmla="*/ 4690339 w 4693698"/>
              <a:gd name="connsiteY44" fmla="*/ 1982787 h 6858000"/>
              <a:gd name="connsiteX45" fmla="*/ 4693698 w 4693698"/>
              <a:gd name="connsiteY45" fmla="*/ 2051050 h 6858000"/>
              <a:gd name="connsiteX46" fmla="*/ 4690339 w 4693698"/>
              <a:gd name="connsiteY46" fmla="*/ 2119312 h 6858000"/>
              <a:gd name="connsiteX47" fmla="*/ 4681941 w 4693698"/>
              <a:gd name="connsiteY47" fmla="*/ 2179637 h 6858000"/>
              <a:gd name="connsiteX48" fmla="*/ 4670184 w 4693698"/>
              <a:gd name="connsiteY48" fmla="*/ 2232025 h 6858000"/>
              <a:gd name="connsiteX49" fmla="*/ 4655067 w 4693698"/>
              <a:gd name="connsiteY49" fmla="*/ 2278062 h 6858000"/>
              <a:gd name="connsiteX50" fmla="*/ 4638271 w 4693698"/>
              <a:gd name="connsiteY50" fmla="*/ 2319337 h 6858000"/>
              <a:gd name="connsiteX51" fmla="*/ 4618116 w 4693698"/>
              <a:gd name="connsiteY51" fmla="*/ 2359025 h 6858000"/>
              <a:gd name="connsiteX52" fmla="*/ 4597961 w 4693698"/>
              <a:gd name="connsiteY52" fmla="*/ 2395537 h 6858000"/>
              <a:gd name="connsiteX53" fmla="*/ 4577806 w 4693698"/>
              <a:gd name="connsiteY53" fmla="*/ 2433637 h 6858000"/>
              <a:gd name="connsiteX54" fmla="*/ 4559330 w 4693698"/>
              <a:gd name="connsiteY54" fmla="*/ 2471737 h 6858000"/>
              <a:gd name="connsiteX55" fmla="*/ 4540854 w 4693698"/>
              <a:gd name="connsiteY55" fmla="*/ 2513012 h 6858000"/>
              <a:gd name="connsiteX56" fmla="*/ 4525739 w 4693698"/>
              <a:gd name="connsiteY56" fmla="*/ 2560637 h 6858000"/>
              <a:gd name="connsiteX57" fmla="*/ 4515661 w 4693698"/>
              <a:gd name="connsiteY57" fmla="*/ 2613025 h 6858000"/>
              <a:gd name="connsiteX58" fmla="*/ 4505583 w 4693698"/>
              <a:gd name="connsiteY58" fmla="*/ 2671762 h 6858000"/>
              <a:gd name="connsiteX59" fmla="*/ 4503903 w 4693698"/>
              <a:gd name="connsiteY59" fmla="*/ 2741612 h 6858000"/>
              <a:gd name="connsiteX60" fmla="*/ 4505583 w 4693698"/>
              <a:gd name="connsiteY60" fmla="*/ 2809875 h 6858000"/>
              <a:gd name="connsiteX61" fmla="*/ 4515661 w 4693698"/>
              <a:gd name="connsiteY61" fmla="*/ 2868612 h 6858000"/>
              <a:gd name="connsiteX62" fmla="*/ 4525739 w 4693698"/>
              <a:gd name="connsiteY62" fmla="*/ 2922587 h 6858000"/>
              <a:gd name="connsiteX63" fmla="*/ 4540854 w 4693698"/>
              <a:gd name="connsiteY63" fmla="*/ 2967037 h 6858000"/>
              <a:gd name="connsiteX64" fmla="*/ 4559330 w 4693698"/>
              <a:gd name="connsiteY64" fmla="*/ 3009900 h 6858000"/>
              <a:gd name="connsiteX65" fmla="*/ 4577806 w 4693698"/>
              <a:gd name="connsiteY65" fmla="*/ 3046412 h 6858000"/>
              <a:gd name="connsiteX66" fmla="*/ 4597961 w 4693698"/>
              <a:gd name="connsiteY66" fmla="*/ 3084512 h 6858000"/>
              <a:gd name="connsiteX67" fmla="*/ 4618116 w 4693698"/>
              <a:gd name="connsiteY67" fmla="*/ 3121025 h 6858000"/>
              <a:gd name="connsiteX68" fmla="*/ 4638271 w 4693698"/>
              <a:gd name="connsiteY68" fmla="*/ 3160712 h 6858000"/>
              <a:gd name="connsiteX69" fmla="*/ 4655067 w 4693698"/>
              <a:gd name="connsiteY69" fmla="*/ 3201987 h 6858000"/>
              <a:gd name="connsiteX70" fmla="*/ 4670184 w 4693698"/>
              <a:gd name="connsiteY70" fmla="*/ 3248025 h 6858000"/>
              <a:gd name="connsiteX71" fmla="*/ 4681941 w 4693698"/>
              <a:gd name="connsiteY71" fmla="*/ 3300412 h 6858000"/>
              <a:gd name="connsiteX72" fmla="*/ 4690339 w 4693698"/>
              <a:gd name="connsiteY72" fmla="*/ 3360737 h 6858000"/>
              <a:gd name="connsiteX73" fmla="*/ 4693698 w 4693698"/>
              <a:gd name="connsiteY73" fmla="*/ 3427412 h 6858000"/>
              <a:gd name="connsiteX74" fmla="*/ 4690339 w 4693698"/>
              <a:gd name="connsiteY74" fmla="*/ 3497262 h 6858000"/>
              <a:gd name="connsiteX75" fmla="*/ 4681941 w 4693698"/>
              <a:gd name="connsiteY75" fmla="*/ 3557587 h 6858000"/>
              <a:gd name="connsiteX76" fmla="*/ 4670184 w 4693698"/>
              <a:gd name="connsiteY76" fmla="*/ 3609975 h 6858000"/>
              <a:gd name="connsiteX77" fmla="*/ 4655067 w 4693698"/>
              <a:gd name="connsiteY77" fmla="*/ 3656012 h 6858000"/>
              <a:gd name="connsiteX78" fmla="*/ 4638271 w 4693698"/>
              <a:gd name="connsiteY78" fmla="*/ 3697287 h 6858000"/>
              <a:gd name="connsiteX79" fmla="*/ 4618116 w 4693698"/>
              <a:gd name="connsiteY79" fmla="*/ 3736975 h 6858000"/>
              <a:gd name="connsiteX80" fmla="*/ 4577806 w 4693698"/>
              <a:gd name="connsiteY80" fmla="*/ 3811587 h 6858000"/>
              <a:gd name="connsiteX81" fmla="*/ 4559330 w 4693698"/>
              <a:gd name="connsiteY81" fmla="*/ 3848100 h 6858000"/>
              <a:gd name="connsiteX82" fmla="*/ 4540854 w 4693698"/>
              <a:gd name="connsiteY82" fmla="*/ 3890962 h 6858000"/>
              <a:gd name="connsiteX83" fmla="*/ 4525739 w 4693698"/>
              <a:gd name="connsiteY83" fmla="*/ 3935412 h 6858000"/>
              <a:gd name="connsiteX84" fmla="*/ 4515661 w 4693698"/>
              <a:gd name="connsiteY84" fmla="*/ 3987800 h 6858000"/>
              <a:gd name="connsiteX85" fmla="*/ 4505583 w 4693698"/>
              <a:gd name="connsiteY85" fmla="*/ 4048125 h 6858000"/>
              <a:gd name="connsiteX86" fmla="*/ 4503903 w 4693698"/>
              <a:gd name="connsiteY86" fmla="*/ 4116387 h 6858000"/>
              <a:gd name="connsiteX87" fmla="*/ 4505583 w 4693698"/>
              <a:gd name="connsiteY87" fmla="*/ 4186237 h 6858000"/>
              <a:gd name="connsiteX88" fmla="*/ 4515661 w 4693698"/>
              <a:gd name="connsiteY88" fmla="*/ 4244975 h 6858000"/>
              <a:gd name="connsiteX89" fmla="*/ 4525739 w 4693698"/>
              <a:gd name="connsiteY89" fmla="*/ 4297362 h 6858000"/>
              <a:gd name="connsiteX90" fmla="*/ 4540854 w 4693698"/>
              <a:gd name="connsiteY90" fmla="*/ 4343400 h 6858000"/>
              <a:gd name="connsiteX91" fmla="*/ 4559330 w 4693698"/>
              <a:gd name="connsiteY91" fmla="*/ 4386262 h 6858000"/>
              <a:gd name="connsiteX92" fmla="*/ 4577806 w 4693698"/>
              <a:gd name="connsiteY92" fmla="*/ 4424362 h 6858000"/>
              <a:gd name="connsiteX93" fmla="*/ 4618116 w 4693698"/>
              <a:gd name="connsiteY93" fmla="*/ 4498975 h 6858000"/>
              <a:gd name="connsiteX94" fmla="*/ 4638271 w 4693698"/>
              <a:gd name="connsiteY94" fmla="*/ 4537075 h 6858000"/>
              <a:gd name="connsiteX95" fmla="*/ 4655067 w 4693698"/>
              <a:gd name="connsiteY95" fmla="*/ 4579937 h 6858000"/>
              <a:gd name="connsiteX96" fmla="*/ 4670184 w 4693698"/>
              <a:gd name="connsiteY96" fmla="*/ 4625975 h 6858000"/>
              <a:gd name="connsiteX97" fmla="*/ 4681941 w 4693698"/>
              <a:gd name="connsiteY97" fmla="*/ 4678362 h 6858000"/>
              <a:gd name="connsiteX98" fmla="*/ 4690339 w 4693698"/>
              <a:gd name="connsiteY98" fmla="*/ 4738687 h 6858000"/>
              <a:gd name="connsiteX99" fmla="*/ 4693698 w 4693698"/>
              <a:gd name="connsiteY99" fmla="*/ 4806950 h 6858000"/>
              <a:gd name="connsiteX100" fmla="*/ 4690339 w 4693698"/>
              <a:gd name="connsiteY100" fmla="*/ 4875212 h 6858000"/>
              <a:gd name="connsiteX101" fmla="*/ 4681941 w 4693698"/>
              <a:gd name="connsiteY101" fmla="*/ 4935537 h 6858000"/>
              <a:gd name="connsiteX102" fmla="*/ 4670184 w 4693698"/>
              <a:gd name="connsiteY102" fmla="*/ 4987925 h 6858000"/>
              <a:gd name="connsiteX103" fmla="*/ 4655067 w 4693698"/>
              <a:gd name="connsiteY103" fmla="*/ 5033962 h 6858000"/>
              <a:gd name="connsiteX104" fmla="*/ 4638271 w 4693698"/>
              <a:gd name="connsiteY104" fmla="*/ 5075237 h 6858000"/>
              <a:gd name="connsiteX105" fmla="*/ 4618116 w 4693698"/>
              <a:gd name="connsiteY105" fmla="*/ 5114925 h 6858000"/>
              <a:gd name="connsiteX106" fmla="*/ 4597961 w 4693698"/>
              <a:gd name="connsiteY106" fmla="*/ 5149850 h 6858000"/>
              <a:gd name="connsiteX107" fmla="*/ 4577806 w 4693698"/>
              <a:gd name="connsiteY107" fmla="*/ 5186362 h 6858000"/>
              <a:gd name="connsiteX108" fmla="*/ 4559330 w 4693698"/>
              <a:gd name="connsiteY108" fmla="*/ 5226050 h 6858000"/>
              <a:gd name="connsiteX109" fmla="*/ 4540854 w 4693698"/>
              <a:gd name="connsiteY109" fmla="*/ 5268912 h 6858000"/>
              <a:gd name="connsiteX110" fmla="*/ 4525739 w 4693698"/>
              <a:gd name="connsiteY110" fmla="*/ 5313362 h 6858000"/>
              <a:gd name="connsiteX111" fmla="*/ 4515661 w 4693698"/>
              <a:gd name="connsiteY111" fmla="*/ 5365750 h 6858000"/>
              <a:gd name="connsiteX112" fmla="*/ 4505583 w 4693698"/>
              <a:gd name="connsiteY112" fmla="*/ 5426075 h 6858000"/>
              <a:gd name="connsiteX113" fmla="*/ 4503903 w 4693698"/>
              <a:gd name="connsiteY113" fmla="*/ 5494337 h 6858000"/>
              <a:gd name="connsiteX114" fmla="*/ 4505583 w 4693698"/>
              <a:gd name="connsiteY114" fmla="*/ 5562600 h 6858000"/>
              <a:gd name="connsiteX115" fmla="*/ 4515661 w 4693698"/>
              <a:gd name="connsiteY115" fmla="*/ 5622925 h 6858000"/>
              <a:gd name="connsiteX116" fmla="*/ 4525739 w 4693698"/>
              <a:gd name="connsiteY116" fmla="*/ 5675312 h 6858000"/>
              <a:gd name="connsiteX117" fmla="*/ 4540854 w 4693698"/>
              <a:gd name="connsiteY117" fmla="*/ 5721350 h 6858000"/>
              <a:gd name="connsiteX118" fmla="*/ 4559330 w 4693698"/>
              <a:gd name="connsiteY118" fmla="*/ 5762625 h 6858000"/>
              <a:gd name="connsiteX119" fmla="*/ 4577806 w 4693698"/>
              <a:gd name="connsiteY119" fmla="*/ 5802312 h 6858000"/>
              <a:gd name="connsiteX120" fmla="*/ 4597961 w 4693698"/>
              <a:gd name="connsiteY120" fmla="*/ 5840412 h 6858000"/>
              <a:gd name="connsiteX121" fmla="*/ 4618116 w 4693698"/>
              <a:gd name="connsiteY121" fmla="*/ 5876925 h 6858000"/>
              <a:gd name="connsiteX122" fmla="*/ 4638271 w 4693698"/>
              <a:gd name="connsiteY122" fmla="*/ 5915025 h 6858000"/>
              <a:gd name="connsiteX123" fmla="*/ 4655067 w 4693698"/>
              <a:gd name="connsiteY123" fmla="*/ 5956300 h 6858000"/>
              <a:gd name="connsiteX124" fmla="*/ 4670184 w 4693698"/>
              <a:gd name="connsiteY124" fmla="*/ 6003925 h 6858000"/>
              <a:gd name="connsiteX125" fmla="*/ 4681941 w 4693698"/>
              <a:gd name="connsiteY125" fmla="*/ 6056312 h 6858000"/>
              <a:gd name="connsiteX126" fmla="*/ 4690339 w 4693698"/>
              <a:gd name="connsiteY126" fmla="*/ 6113462 h 6858000"/>
              <a:gd name="connsiteX127" fmla="*/ 4693698 w 4693698"/>
              <a:gd name="connsiteY127" fmla="*/ 6183312 h 6858000"/>
              <a:gd name="connsiteX128" fmla="*/ 4690339 w 4693698"/>
              <a:gd name="connsiteY128" fmla="*/ 6251575 h 6858000"/>
              <a:gd name="connsiteX129" fmla="*/ 4681941 w 4693698"/>
              <a:gd name="connsiteY129" fmla="*/ 6311900 h 6858000"/>
              <a:gd name="connsiteX130" fmla="*/ 4670184 w 4693698"/>
              <a:gd name="connsiteY130" fmla="*/ 6361112 h 6858000"/>
              <a:gd name="connsiteX131" fmla="*/ 4655067 w 4693698"/>
              <a:gd name="connsiteY131" fmla="*/ 6407150 h 6858000"/>
              <a:gd name="connsiteX132" fmla="*/ 4638271 w 4693698"/>
              <a:gd name="connsiteY132" fmla="*/ 6448425 h 6858000"/>
              <a:gd name="connsiteX133" fmla="*/ 4619796 w 4693698"/>
              <a:gd name="connsiteY133" fmla="*/ 6488112 h 6858000"/>
              <a:gd name="connsiteX134" fmla="*/ 4601320 w 4693698"/>
              <a:gd name="connsiteY134" fmla="*/ 6523037 h 6858000"/>
              <a:gd name="connsiteX135" fmla="*/ 4581165 w 4693698"/>
              <a:gd name="connsiteY135" fmla="*/ 6561137 h 6858000"/>
              <a:gd name="connsiteX136" fmla="*/ 4561010 w 4693698"/>
              <a:gd name="connsiteY136" fmla="*/ 6597650 h 6858000"/>
              <a:gd name="connsiteX137" fmla="*/ 4544214 w 4693698"/>
              <a:gd name="connsiteY137" fmla="*/ 6640512 h 6858000"/>
              <a:gd name="connsiteX138" fmla="*/ 4527418 w 4693698"/>
              <a:gd name="connsiteY138" fmla="*/ 6683375 h 6858000"/>
              <a:gd name="connsiteX139" fmla="*/ 4517340 w 4693698"/>
              <a:gd name="connsiteY139" fmla="*/ 6735762 h 6858000"/>
              <a:gd name="connsiteX140" fmla="*/ 4508943 w 4693698"/>
              <a:gd name="connsiteY140" fmla="*/ 6791325 h 6858000"/>
              <a:gd name="connsiteX141" fmla="*/ 4503903 w 4693698"/>
              <a:gd name="connsiteY141" fmla="*/ 6858000 h 6858000"/>
              <a:gd name="connsiteX142" fmla="*/ 1582057 w 4693698"/>
              <a:gd name="connsiteY142" fmla="*/ 6858000 h 6858000"/>
              <a:gd name="connsiteX143" fmla="*/ 420914 w 4693698"/>
              <a:gd name="connsiteY143" fmla="*/ 6858000 h 6858000"/>
              <a:gd name="connsiteX144" fmla="*/ 0 w 4693698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693698" h="6858000">
                <a:moveTo>
                  <a:pt x="0" y="0"/>
                </a:moveTo>
                <a:lnTo>
                  <a:pt x="420914" y="0"/>
                </a:lnTo>
                <a:lnTo>
                  <a:pt x="1582057" y="0"/>
                </a:lnTo>
                <a:lnTo>
                  <a:pt x="4503903" y="0"/>
                </a:lnTo>
                <a:lnTo>
                  <a:pt x="4508943" y="66675"/>
                </a:lnTo>
                <a:lnTo>
                  <a:pt x="4517340" y="122237"/>
                </a:lnTo>
                <a:lnTo>
                  <a:pt x="4527418" y="174625"/>
                </a:lnTo>
                <a:lnTo>
                  <a:pt x="4544214" y="217487"/>
                </a:lnTo>
                <a:lnTo>
                  <a:pt x="4561010" y="260350"/>
                </a:lnTo>
                <a:lnTo>
                  <a:pt x="4581165" y="296862"/>
                </a:lnTo>
                <a:lnTo>
                  <a:pt x="4601320" y="334962"/>
                </a:lnTo>
                <a:lnTo>
                  <a:pt x="4619796" y="369887"/>
                </a:lnTo>
                <a:lnTo>
                  <a:pt x="4638271" y="409575"/>
                </a:lnTo>
                <a:lnTo>
                  <a:pt x="4655067" y="450850"/>
                </a:lnTo>
                <a:lnTo>
                  <a:pt x="4670184" y="496887"/>
                </a:lnTo>
                <a:lnTo>
                  <a:pt x="4681941" y="546100"/>
                </a:lnTo>
                <a:lnTo>
                  <a:pt x="4690339" y="606425"/>
                </a:lnTo>
                <a:lnTo>
                  <a:pt x="4693698" y="673100"/>
                </a:lnTo>
                <a:lnTo>
                  <a:pt x="4690339" y="744537"/>
                </a:lnTo>
                <a:lnTo>
                  <a:pt x="4681941" y="801687"/>
                </a:lnTo>
                <a:lnTo>
                  <a:pt x="4670184" y="854075"/>
                </a:lnTo>
                <a:lnTo>
                  <a:pt x="4655067" y="901700"/>
                </a:lnTo>
                <a:lnTo>
                  <a:pt x="4638271" y="942975"/>
                </a:lnTo>
                <a:lnTo>
                  <a:pt x="4618116" y="981075"/>
                </a:lnTo>
                <a:lnTo>
                  <a:pt x="4597961" y="1017587"/>
                </a:lnTo>
                <a:lnTo>
                  <a:pt x="4577806" y="1055687"/>
                </a:lnTo>
                <a:lnTo>
                  <a:pt x="4559330" y="1095375"/>
                </a:lnTo>
                <a:lnTo>
                  <a:pt x="4540854" y="1136650"/>
                </a:lnTo>
                <a:lnTo>
                  <a:pt x="4525739" y="1182687"/>
                </a:lnTo>
                <a:lnTo>
                  <a:pt x="4515661" y="1235075"/>
                </a:lnTo>
                <a:lnTo>
                  <a:pt x="4505583" y="1295400"/>
                </a:lnTo>
                <a:lnTo>
                  <a:pt x="4503903" y="1363662"/>
                </a:lnTo>
                <a:lnTo>
                  <a:pt x="4505583" y="1431925"/>
                </a:lnTo>
                <a:lnTo>
                  <a:pt x="4515661" y="1492250"/>
                </a:lnTo>
                <a:lnTo>
                  <a:pt x="4525739" y="1544637"/>
                </a:lnTo>
                <a:lnTo>
                  <a:pt x="4540854" y="1589087"/>
                </a:lnTo>
                <a:lnTo>
                  <a:pt x="4559330" y="1631950"/>
                </a:lnTo>
                <a:lnTo>
                  <a:pt x="4577806" y="1671637"/>
                </a:lnTo>
                <a:lnTo>
                  <a:pt x="4597961" y="1708150"/>
                </a:lnTo>
                <a:lnTo>
                  <a:pt x="4618116" y="1743075"/>
                </a:lnTo>
                <a:lnTo>
                  <a:pt x="4638271" y="1782762"/>
                </a:lnTo>
                <a:lnTo>
                  <a:pt x="4655067" y="1824037"/>
                </a:lnTo>
                <a:lnTo>
                  <a:pt x="4670184" y="1870075"/>
                </a:lnTo>
                <a:lnTo>
                  <a:pt x="4681941" y="1922462"/>
                </a:lnTo>
                <a:lnTo>
                  <a:pt x="4690339" y="1982787"/>
                </a:lnTo>
                <a:lnTo>
                  <a:pt x="4693698" y="2051050"/>
                </a:lnTo>
                <a:lnTo>
                  <a:pt x="4690339" y="2119312"/>
                </a:lnTo>
                <a:lnTo>
                  <a:pt x="4681941" y="2179637"/>
                </a:lnTo>
                <a:lnTo>
                  <a:pt x="4670184" y="2232025"/>
                </a:lnTo>
                <a:lnTo>
                  <a:pt x="4655067" y="2278062"/>
                </a:lnTo>
                <a:lnTo>
                  <a:pt x="4638271" y="2319337"/>
                </a:lnTo>
                <a:lnTo>
                  <a:pt x="4618116" y="2359025"/>
                </a:lnTo>
                <a:lnTo>
                  <a:pt x="4597961" y="2395537"/>
                </a:lnTo>
                <a:lnTo>
                  <a:pt x="4577806" y="2433637"/>
                </a:lnTo>
                <a:lnTo>
                  <a:pt x="4559330" y="2471737"/>
                </a:lnTo>
                <a:lnTo>
                  <a:pt x="4540854" y="2513012"/>
                </a:lnTo>
                <a:lnTo>
                  <a:pt x="4525739" y="2560637"/>
                </a:lnTo>
                <a:lnTo>
                  <a:pt x="4515661" y="2613025"/>
                </a:lnTo>
                <a:lnTo>
                  <a:pt x="4505583" y="2671762"/>
                </a:lnTo>
                <a:lnTo>
                  <a:pt x="4503903" y="2741612"/>
                </a:lnTo>
                <a:lnTo>
                  <a:pt x="4505583" y="2809875"/>
                </a:lnTo>
                <a:lnTo>
                  <a:pt x="4515661" y="2868612"/>
                </a:lnTo>
                <a:lnTo>
                  <a:pt x="4525739" y="2922587"/>
                </a:lnTo>
                <a:lnTo>
                  <a:pt x="4540854" y="2967037"/>
                </a:lnTo>
                <a:lnTo>
                  <a:pt x="4559330" y="3009900"/>
                </a:lnTo>
                <a:lnTo>
                  <a:pt x="4577806" y="3046412"/>
                </a:lnTo>
                <a:lnTo>
                  <a:pt x="4597961" y="3084512"/>
                </a:lnTo>
                <a:lnTo>
                  <a:pt x="4618116" y="3121025"/>
                </a:lnTo>
                <a:lnTo>
                  <a:pt x="4638271" y="3160712"/>
                </a:lnTo>
                <a:lnTo>
                  <a:pt x="4655067" y="3201987"/>
                </a:lnTo>
                <a:lnTo>
                  <a:pt x="4670184" y="3248025"/>
                </a:lnTo>
                <a:lnTo>
                  <a:pt x="4681941" y="3300412"/>
                </a:lnTo>
                <a:lnTo>
                  <a:pt x="4690339" y="3360737"/>
                </a:lnTo>
                <a:lnTo>
                  <a:pt x="4693698" y="3427412"/>
                </a:lnTo>
                <a:lnTo>
                  <a:pt x="4690339" y="3497262"/>
                </a:lnTo>
                <a:lnTo>
                  <a:pt x="4681941" y="3557587"/>
                </a:lnTo>
                <a:lnTo>
                  <a:pt x="4670184" y="3609975"/>
                </a:lnTo>
                <a:lnTo>
                  <a:pt x="4655067" y="3656012"/>
                </a:lnTo>
                <a:lnTo>
                  <a:pt x="4638271" y="3697287"/>
                </a:lnTo>
                <a:lnTo>
                  <a:pt x="4618116" y="3736975"/>
                </a:lnTo>
                <a:lnTo>
                  <a:pt x="4577806" y="3811587"/>
                </a:lnTo>
                <a:lnTo>
                  <a:pt x="4559330" y="3848100"/>
                </a:lnTo>
                <a:lnTo>
                  <a:pt x="4540854" y="3890962"/>
                </a:lnTo>
                <a:lnTo>
                  <a:pt x="4525739" y="3935412"/>
                </a:lnTo>
                <a:lnTo>
                  <a:pt x="4515661" y="3987800"/>
                </a:lnTo>
                <a:lnTo>
                  <a:pt x="4505583" y="4048125"/>
                </a:lnTo>
                <a:lnTo>
                  <a:pt x="4503903" y="4116387"/>
                </a:lnTo>
                <a:lnTo>
                  <a:pt x="4505583" y="4186237"/>
                </a:lnTo>
                <a:lnTo>
                  <a:pt x="4515661" y="4244975"/>
                </a:lnTo>
                <a:lnTo>
                  <a:pt x="4525739" y="4297362"/>
                </a:lnTo>
                <a:lnTo>
                  <a:pt x="4540854" y="4343400"/>
                </a:lnTo>
                <a:lnTo>
                  <a:pt x="4559330" y="4386262"/>
                </a:lnTo>
                <a:lnTo>
                  <a:pt x="4577806" y="4424362"/>
                </a:lnTo>
                <a:lnTo>
                  <a:pt x="4618116" y="4498975"/>
                </a:lnTo>
                <a:lnTo>
                  <a:pt x="4638271" y="4537075"/>
                </a:lnTo>
                <a:lnTo>
                  <a:pt x="4655067" y="4579937"/>
                </a:lnTo>
                <a:lnTo>
                  <a:pt x="4670184" y="4625975"/>
                </a:lnTo>
                <a:lnTo>
                  <a:pt x="4681941" y="4678362"/>
                </a:lnTo>
                <a:lnTo>
                  <a:pt x="4690339" y="4738687"/>
                </a:lnTo>
                <a:lnTo>
                  <a:pt x="4693698" y="4806950"/>
                </a:lnTo>
                <a:lnTo>
                  <a:pt x="4690339" y="4875212"/>
                </a:lnTo>
                <a:lnTo>
                  <a:pt x="4681941" y="4935537"/>
                </a:lnTo>
                <a:lnTo>
                  <a:pt x="4670184" y="4987925"/>
                </a:lnTo>
                <a:lnTo>
                  <a:pt x="4655067" y="5033962"/>
                </a:lnTo>
                <a:lnTo>
                  <a:pt x="4638271" y="5075237"/>
                </a:lnTo>
                <a:lnTo>
                  <a:pt x="4618116" y="5114925"/>
                </a:lnTo>
                <a:lnTo>
                  <a:pt x="4597961" y="5149850"/>
                </a:lnTo>
                <a:lnTo>
                  <a:pt x="4577806" y="5186362"/>
                </a:lnTo>
                <a:lnTo>
                  <a:pt x="4559330" y="5226050"/>
                </a:lnTo>
                <a:lnTo>
                  <a:pt x="4540854" y="5268912"/>
                </a:lnTo>
                <a:lnTo>
                  <a:pt x="4525739" y="5313362"/>
                </a:lnTo>
                <a:lnTo>
                  <a:pt x="4515661" y="5365750"/>
                </a:lnTo>
                <a:lnTo>
                  <a:pt x="4505583" y="5426075"/>
                </a:lnTo>
                <a:lnTo>
                  <a:pt x="4503903" y="5494337"/>
                </a:lnTo>
                <a:lnTo>
                  <a:pt x="4505583" y="5562600"/>
                </a:lnTo>
                <a:lnTo>
                  <a:pt x="4515661" y="5622925"/>
                </a:lnTo>
                <a:lnTo>
                  <a:pt x="4525739" y="5675312"/>
                </a:lnTo>
                <a:lnTo>
                  <a:pt x="4540854" y="5721350"/>
                </a:lnTo>
                <a:lnTo>
                  <a:pt x="4559330" y="5762625"/>
                </a:lnTo>
                <a:lnTo>
                  <a:pt x="4577806" y="5802312"/>
                </a:lnTo>
                <a:lnTo>
                  <a:pt x="4597961" y="5840412"/>
                </a:lnTo>
                <a:lnTo>
                  <a:pt x="4618116" y="5876925"/>
                </a:lnTo>
                <a:lnTo>
                  <a:pt x="4638271" y="5915025"/>
                </a:lnTo>
                <a:lnTo>
                  <a:pt x="4655067" y="5956300"/>
                </a:lnTo>
                <a:lnTo>
                  <a:pt x="4670184" y="6003925"/>
                </a:lnTo>
                <a:lnTo>
                  <a:pt x="4681941" y="6056312"/>
                </a:lnTo>
                <a:lnTo>
                  <a:pt x="4690339" y="6113462"/>
                </a:lnTo>
                <a:lnTo>
                  <a:pt x="4693698" y="6183312"/>
                </a:lnTo>
                <a:lnTo>
                  <a:pt x="4690339" y="6251575"/>
                </a:lnTo>
                <a:lnTo>
                  <a:pt x="4681941" y="6311900"/>
                </a:lnTo>
                <a:lnTo>
                  <a:pt x="4670184" y="6361112"/>
                </a:lnTo>
                <a:lnTo>
                  <a:pt x="4655067" y="6407150"/>
                </a:lnTo>
                <a:lnTo>
                  <a:pt x="4638271" y="6448425"/>
                </a:lnTo>
                <a:lnTo>
                  <a:pt x="4619796" y="6488112"/>
                </a:lnTo>
                <a:lnTo>
                  <a:pt x="4601320" y="6523037"/>
                </a:lnTo>
                <a:lnTo>
                  <a:pt x="4581165" y="6561137"/>
                </a:lnTo>
                <a:lnTo>
                  <a:pt x="4561010" y="6597650"/>
                </a:lnTo>
                <a:lnTo>
                  <a:pt x="4544214" y="6640512"/>
                </a:lnTo>
                <a:lnTo>
                  <a:pt x="4527418" y="6683375"/>
                </a:lnTo>
                <a:lnTo>
                  <a:pt x="4517340" y="6735762"/>
                </a:lnTo>
                <a:lnTo>
                  <a:pt x="4508943" y="6791325"/>
                </a:lnTo>
                <a:lnTo>
                  <a:pt x="4503903" y="6858000"/>
                </a:lnTo>
                <a:lnTo>
                  <a:pt x="1582057" y="6858000"/>
                </a:lnTo>
                <a:lnTo>
                  <a:pt x="42091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B9FAFB2-BEB5-4848-8018-BCAD99E2E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838076" cy="6858000"/>
          </a:xfrm>
          <a:custGeom>
            <a:avLst/>
            <a:gdLst>
              <a:gd name="connsiteX0" fmla="*/ 4838076 w 4838076"/>
              <a:gd name="connsiteY0" fmla="*/ 0 h 6858000"/>
              <a:gd name="connsiteX1" fmla="*/ 4417162 w 4838076"/>
              <a:gd name="connsiteY1" fmla="*/ 0 h 6858000"/>
              <a:gd name="connsiteX2" fmla="*/ 3459219 w 4838076"/>
              <a:gd name="connsiteY2" fmla="*/ 0 h 6858000"/>
              <a:gd name="connsiteX3" fmla="*/ 334174 w 4838076"/>
              <a:gd name="connsiteY3" fmla="*/ 0 h 6858000"/>
              <a:gd name="connsiteX4" fmla="*/ 334173 w 4838076"/>
              <a:gd name="connsiteY4" fmla="*/ 0 h 6858000"/>
              <a:gd name="connsiteX5" fmla="*/ 189795 w 4838076"/>
              <a:gd name="connsiteY5" fmla="*/ 0 h 6858000"/>
              <a:gd name="connsiteX6" fmla="*/ 184756 w 4838076"/>
              <a:gd name="connsiteY6" fmla="*/ 66675 h 6858000"/>
              <a:gd name="connsiteX7" fmla="*/ 176358 w 4838076"/>
              <a:gd name="connsiteY7" fmla="*/ 122237 h 6858000"/>
              <a:gd name="connsiteX8" fmla="*/ 166281 w 4838076"/>
              <a:gd name="connsiteY8" fmla="*/ 174625 h 6858000"/>
              <a:gd name="connsiteX9" fmla="*/ 149485 w 4838076"/>
              <a:gd name="connsiteY9" fmla="*/ 217487 h 6858000"/>
              <a:gd name="connsiteX10" fmla="*/ 132689 w 4838076"/>
              <a:gd name="connsiteY10" fmla="*/ 260350 h 6858000"/>
              <a:gd name="connsiteX11" fmla="*/ 112534 w 4838076"/>
              <a:gd name="connsiteY11" fmla="*/ 296862 h 6858000"/>
              <a:gd name="connsiteX12" fmla="*/ 92379 w 4838076"/>
              <a:gd name="connsiteY12" fmla="*/ 334962 h 6858000"/>
              <a:gd name="connsiteX13" fmla="*/ 73903 w 4838076"/>
              <a:gd name="connsiteY13" fmla="*/ 369887 h 6858000"/>
              <a:gd name="connsiteX14" fmla="*/ 55427 w 4838076"/>
              <a:gd name="connsiteY14" fmla="*/ 409575 h 6858000"/>
              <a:gd name="connsiteX15" fmla="*/ 38632 w 4838076"/>
              <a:gd name="connsiteY15" fmla="*/ 450850 h 6858000"/>
              <a:gd name="connsiteX16" fmla="*/ 23515 w 4838076"/>
              <a:gd name="connsiteY16" fmla="*/ 496887 h 6858000"/>
              <a:gd name="connsiteX17" fmla="*/ 11758 w 4838076"/>
              <a:gd name="connsiteY17" fmla="*/ 546100 h 6858000"/>
              <a:gd name="connsiteX18" fmla="*/ 3359 w 4838076"/>
              <a:gd name="connsiteY18" fmla="*/ 606425 h 6858000"/>
              <a:gd name="connsiteX19" fmla="*/ 0 w 4838076"/>
              <a:gd name="connsiteY19" fmla="*/ 673100 h 6858000"/>
              <a:gd name="connsiteX20" fmla="*/ 3359 w 4838076"/>
              <a:gd name="connsiteY20" fmla="*/ 744537 h 6858000"/>
              <a:gd name="connsiteX21" fmla="*/ 11758 w 4838076"/>
              <a:gd name="connsiteY21" fmla="*/ 801687 h 6858000"/>
              <a:gd name="connsiteX22" fmla="*/ 23515 w 4838076"/>
              <a:gd name="connsiteY22" fmla="*/ 854075 h 6858000"/>
              <a:gd name="connsiteX23" fmla="*/ 38632 w 4838076"/>
              <a:gd name="connsiteY23" fmla="*/ 901700 h 6858000"/>
              <a:gd name="connsiteX24" fmla="*/ 55427 w 4838076"/>
              <a:gd name="connsiteY24" fmla="*/ 942975 h 6858000"/>
              <a:gd name="connsiteX25" fmla="*/ 75583 w 4838076"/>
              <a:gd name="connsiteY25" fmla="*/ 981075 h 6858000"/>
              <a:gd name="connsiteX26" fmla="*/ 95738 w 4838076"/>
              <a:gd name="connsiteY26" fmla="*/ 1017587 h 6858000"/>
              <a:gd name="connsiteX27" fmla="*/ 115893 w 4838076"/>
              <a:gd name="connsiteY27" fmla="*/ 1055687 h 6858000"/>
              <a:gd name="connsiteX28" fmla="*/ 134368 w 4838076"/>
              <a:gd name="connsiteY28" fmla="*/ 1095375 h 6858000"/>
              <a:gd name="connsiteX29" fmla="*/ 152844 w 4838076"/>
              <a:gd name="connsiteY29" fmla="*/ 1136650 h 6858000"/>
              <a:gd name="connsiteX30" fmla="*/ 167960 w 4838076"/>
              <a:gd name="connsiteY30" fmla="*/ 1182687 h 6858000"/>
              <a:gd name="connsiteX31" fmla="*/ 178038 w 4838076"/>
              <a:gd name="connsiteY31" fmla="*/ 1235075 h 6858000"/>
              <a:gd name="connsiteX32" fmla="*/ 188115 w 4838076"/>
              <a:gd name="connsiteY32" fmla="*/ 1295400 h 6858000"/>
              <a:gd name="connsiteX33" fmla="*/ 189795 w 4838076"/>
              <a:gd name="connsiteY33" fmla="*/ 1363662 h 6858000"/>
              <a:gd name="connsiteX34" fmla="*/ 188115 w 4838076"/>
              <a:gd name="connsiteY34" fmla="*/ 1431925 h 6858000"/>
              <a:gd name="connsiteX35" fmla="*/ 178038 w 4838076"/>
              <a:gd name="connsiteY35" fmla="*/ 1492250 h 6858000"/>
              <a:gd name="connsiteX36" fmla="*/ 167960 w 4838076"/>
              <a:gd name="connsiteY36" fmla="*/ 1544637 h 6858000"/>
              <a:gd name="connsiteX37" fmla="*/ 152844 w 4838076"/>
              <a:gd name="connsiteY37" fmla="*/ 1589087 h 6858000"/>
              <a:gd name="connsiteX38" fmla="*/ 134368 w 4838076"/>
              <a:gd name="connsiteY38" fmla="*/ 1631950 h 6858000"/>
              <a:gd name="connsiteX39" fmla="*/ 115893 w 4838076"/>
              <a:gd name="connsiteY39" fmla="*/ 1671637 h 6858000"/>
              <a:gd name="connsiteX40" fmla="*/ 95738 w 4838076"/>
              <a:gd name="connsiteY40" fmla="*/ 1708150 h 6858000"/>
              <a:gd name="connsiteX41" fmla="*/ 75583 w 4838076"/>
              <a:gd name="connsiteY41" fmla="*/ 1743075 h 6858000"/>
              <a:gd name="connsiteX42" fmla="*/ 55427 w 4838076"/>
              <a:gd name="connsiteY42" fmla="*/ 1782762 h 6858000"/>
              <a:gd name="connsiteX43" fmla="*/ 38632 w 4838076"/>
              <a:gd name="connsiteY43" fmla="*/ 1824037 h 6858000"/>
              <a:gd name="connsiteX44" fmla="*/ 23515 w 4838076"/>
              <a:gd name="connsiteY44" fmla="*/ 1870075 h 6858000"/>
              <a:gd name="connsiteX45" fmla="*/ 11758 w 4838076"/>
              <a:gd name="connsiteY45" fmla="*/ 1922462 h 6858000"/>
              <a:gd name="connsiteX46" fmla="*/ 3359 w 4838076"/>
              <a:gd name="connsiteY46" fmla="*/ 1982787 h 6858000"/>
              <a:gd name="connsiteX47" fmla="*/ 0 w 4838076"/>
              <a:gd name="connsiteY47" fmla="*/ 2051050 h 6858000"/>
              <a:gd name="connsiteX48" fmla="*/ 3359 w 4838076"/>
              <a:gd name="connsiteY48" fmla="*/ 2119312 h 6858000"/>
              <a:gd name="connsiteX49" fmla="*/ 11758 w 4838076"/>
              <a:gd name="connsiteY49" fmla="*/ 2179637 h 6858000"/>
              <a:gd name="connsiteX50" fmla="*/ 23515 w 4838076"/>
              <a:gd name="connsiteY50" fmla="*/ 2232025 h 6858000"/>
              <a:gd name="connsiteX51" fmla="*/ 38632 w 4838076"/>
              <a:gd name="connsiteY51" fmla="*/ 2278062 h 6858000"/>
              <a:gd name="connsiteX52" fmla="*/ 55427 w 4838076"/>
              <a:gd name="connsiteY52" fmla="*/ 2319337 h 6858000"/>
              <a:gd name="connsiteX53" fmla="*/ 75583 w 4838076"/>
              <a:gd name="connsiteY53" fmla="*/ 2359025 h 6858000"/>
              <a:gd name="connsiteX54" fmla="*/ 95738 w 4838076"/>
              <a:gd name="connsiteY54" fmla="*/ 2395537 h 6858000"/>
              <a:gd name="connsiteX55" fmla="*/ 115893 w 4838076"/>
              <a:gd name="connsiteY55" fmla="*/ 2433637 h 6858000"/>
              <a:gd name="connsiteX56" fmla="*/ 134368 w 4838076"/>
              <a:gd name="connsiteY56" fmla="*/ 2471737 h 6858000"/>
              <a:gd name="connsiteX57" fmla="*/ 152844 w 4838076"/>
              <a:gd name="connsiteY57" fmla="*/ 2513012 h 6858000"/>
              <a:gd name="connsiteX58" fmla="*/ 167960 w 4838076"/>
              <a:gd name="connsiteY58" fmla="*/ 2560637 h 6858000"/>
              <a:gd name="connsiteX59" fmla="*/ 178038 w 4838076"/>
              <a:gd name="connsiteY59" fmla="*/ 2613025 h 6858000"/>
              <a:gd name="connsiteX60" fmla="*/ 188115 w 4838076"/>
              <a:gd name="connsiteY60" fmla="*/ 2671762 h 6858000"/>
              <a:gd name="connsiteX61" fmla="*/ 189795 w 4838076"/>
              <a:gd name="connsiteY61" fmla="*/ 2741612 h 6858000"/>
              <a:gd name="connsiteX62" fmla="*/ 188115 w 4838076"/>
              <a:gd name="connsiteY62" fmla="*/ 2809875 h 6858000"/>
              <a:gd name="connsiteX63" fmla="*/ 178038 w 4838076"/>
              <a:gd name="connsiteY63" fmla="*/ 2868612 h 6858000"/>
              <a:gd name="connsiteX64" fmla="*/ 167960 w 4838076"/>
              <a:gd name="connsiteY64" fmla="*/ 2922587 h 6858000"/>
              <a:gd name="connsiteX65" fmla="*/ 152844 w 4838076"/>
              <a:gd name="connsiteY65" fmla="*/ 2967037 h 6858000"/>
              <a:gd name="connsiteX66" fmla="*/ 134368 w 4838076"/>
              <a:gd name="connsiteY66" fmla="*/ 3009900 h 6858000"/>
              <a:gd name="connsiteX67" fmla="*/ 115893 w 4838076"/>
              <a:gd name="connsiteY67" fmla="*/ 3046412 h 6858000"/>
              <a:gd name="connsiteX68" fmla="*/ 95738 w 4838076"/>
              <a:gd name="connsiteY68" fmla="*/ 3084512 h 6858000"/>
              <a:gd name="connsiteX69" fmla="*/ 75583 w 4838076"/>
              <a:gd name="connsiteY69" fmla="*/ 3121025 h 6858000"/>
              <a:gd name="connsiteX70" fmla="*/ 55427 w 4838076"/>
              <a:gd name="connsiteY70" fmla="*/ 3160712 h 6858000"/>
              <a:gd name="connsiteX71" fmla="*/ 38632 w 4838076"/>
              <a:gd name="connsiteY71" fmla="*/ 3201987 h 6858000"/>
              <a:gd name="connsiteX72" fmla="*/ 23515 w 4838076"/>
              <a:gd name="connsiteY72" fmla="*/ 3248025 h 6858000"/>
              <a:gd name="connsiteX73" fmla="*/ 11758 w 4838076"/>
              <a:gd name="connsiteY73" fmla="*/ 3300412 h 6858000"/>
              <a:gd name="connsiteX74" fmla="*/ 3359 w 4838076"/>
              <a:gd name="connsiteY74" fmla="*/ 3360737 h 6858000"/>
              <a:gd name="connsiteX75" fmla="*/ 0 w 4838076"/>
              <a:gd name="connsiteY75" fmla="*/ 3427412 h 6858000"/>
              <a:gd name="connsiteX76" fmla="*/ 3359 w 4838076"/>
              <a:gd name="connsiteY76" fmla="*/ 3497262 h 6858000"/>
              <a:gd name="connsiteX77" fmla="*/ 11758 w 4838076"/>
              <a:gd name="connsiteY77" fmla="*/ 3557587 h 6858000"/>
              <a:gd name="connsiteX78" fmla="*/ 23515 w 4838076"/>
              <a:gd name="connsiteY78" fmla="*/ 3609975 h 6858000"/>
              <a:gd name="connsiteX79" fmla="*/ 38632 w 4838076"/>
              <a:gd name="connsiteY79" fmla="*/ 3656012 h 6858000"/>
              <a:gd name="connsiteX80" fmla="*/ 55427 w 4838076"/>
              <a:gd name="connsiteY80" fmla="*/ 3697287 h 6858000"/>
              <a:gd name="connsiteX81" fmla="*/ 75583 w 4838076"/>
              <a:gd name="connsiteY81" fmla="*/ 3736975 h 6858000"/>
              <a:gd name="connsiteX82" fmla="*/ 115893 w 4838076"/>
              <a:gd name="connsiteY82" fmla="*/ 3811587 h 6858000"/>
              <a:gd name="connsiteX83" fmla="*/ 134368 w 4838076"/>
              <a:gd name="connsiteY83" fmla="*/ 3848100 h 6858000"/>
              <a:gd name="connsiteX84" fmla="*/ 152844 w 4838076"/>
              <a:gd name="connsiteY84" fmla="*/ 3890962 h 6858000"/>
              <a:gd name="connsiteX85" fmla="*/ 167960 w 4838076"/>
              <a:gd name="connsiteY85" fmla="*/ 3935412 h 6858000"/>
              <a:gd name="connsiteX86" fmla="*/ 178038 w 4838076"/>
              <a:gd name="connsiteY86" fmla="*/ 3987800 h 6858000"/>
              <a:gd name="connsiteX87" fmla="*/ 188115 w 4838076"/>
              <a:gd name="connsiteY87" fmla="*/ 4048125 h 6858000"/>
              <a:gd name="connsiteX88" fmla="*/ 189795 w 4838076"/>
              <a:gd name="connsiteY88" fmla="*/ 4116387 h 6858000"/>
              <a:gd name="connsiteX89" fmla="*/ 188115 w 4838076"/>
              <a:gd name="connsiteY89" fmla="*/ 4186237 h 6858000"/>
              <a:gd name="connsiteX90" fmla="*/ 178038 w 4838076"/>
              <a:gd name="connsiteY90" fmla="*/ 4244975 h 6858000"/>
              <a:gd name="connsiteX91" fmla="*/ 167960 w 4838076"/>
              <a:gd name="connsiteY91" fmla="*/ 4297362 h 6858000"/>
              <a:gd name="connsiteX92" fmla="*/ 152844 w 4838076"/>
              <a:gd name="connsiteY92" fmla="*/ 4343400 h 6858000"/>
              <a:gd name="connsiteX93" fmla="*/ 134368 w 4838076"/>
              <a:gd name="connsiteY93" fmla="*/ 4386262 h 6858000"/>
              <a:gd name="connsiteX94" fmla="*/ 115893 w 4838076"/>
              <a:gd name="connsiteY94" fmla="*/ 4424362 h 6858000"/>
              <a:gd name="connsiteX95" fmla="*/ 75583 w 4838076"/>
              <a:gd name="connsiteY95" fmla="*/ 4498975 h 6858000"/>
              <a:gd name="connsiteX96" fmla="*/ 55427 w 4838076"/>
              <a:gd name="connsiteY96" fmla="*/ 4537075 h 6858000"/>
              <a:gd name="connsiteX97" fmla="*/ 38632 w 4838076"/>
              <a:gd name="connsiteY97" fmla="*/ 4579937 h 6858000"/>
              <a:gd name="connsiteX98" fmla="*/ 23515 w 4838076"/>
              <a:gd name="connsiteY98" fmla="*/ 4625975 h 6858000"/>
              <a:gd name="connsiteX99" fmla="*/ 11758 w 4838076"/>
              <a:gd name="connsiteY99" fmla="*/ 4678362 h 6858000"/>
              <a:gd name="connsiteX100" fmla="*/ 3359 w 4838076"/>
              <a:gd name="connsiteY100" fmla="*/ 4738687 h 6858000"/>
              <a:gd name="connsiteX101" fmla="*/ 0 w 4838076"/>
              <a:gd name="connsiteY101" fmla="*/ 4806950 h 6858000"/>
              <a:gd name="connsiteX102" fmla="*/ 3359 w 4838076"/>
              <a:gd name="connsiteY102" fmla="*/ 4875212 h 6858000"/>
              <a:gd name="connsiteX103" fmla="*/ 11758 w 4838076"/>
              <a:gd name="connsiteY103" fmla="*/ 4935537 h 6858000"/>
              <a:gd name="connsiteX104" fmla="*/ 23515 w 4838076"/>
              <a:gd name="connsiteY104" fmla="*/ 4987925 h 6858000"/>
              <a:gd name="connsiteX105" fmla="*/ 38632 w 4838076"/>
              <a:gd name="connsiteY105" fmla="*/ 5033962 h 6858000"/>
              <a:gd name="connsiteX106" fmla="*/ 55427 w 4838076"/>
              <a:gd name="connsiteY106" fmla="*/ 5075237 h 6858000"/>
              <a:gd name="connsiteX107" fmla="*/ 75583 w 4838076"/>
              <a:gd name="connsiteY107" fmla="*/ 5114925 h 6858000"/>
              <a:gd name="connsiteX108" fmla="*/ 95738 w 4838076"/>
              <a:gd name="connsiteY108" fmla="*/ 5149850 h 6858000"/>
              <a:gd name="connsiteX109" fmla="*/ 115893 w 4838076"/>
              <a:gd name="connsiteY109" fmla="*/ 5186362 h 6858000"/>
              <a:gd name="connsiteX110" fmla="*/ 134368 w 4838076"/>
              <a:gd name="connsiteY110" fmla="*/ 5226050 h 6858000"/>
              <a:gd name="connsiteX111" fmla="*/ 152844 w 4838076"/>
              <a:gd name="connsiteY111" fmla="*/ 5268912 h 6858000"/>
              <a:gd name="connsiteX112" fmla="*/ 167960 w 4838076"/>
              <a:gd name="connsiteY112" fmla="*/ 5313362 h 6858000"/>
              <a:gd name="connsiteX113" fmla="*/ 178038 w 4838076"/>
              <a:gd name="connsiteY113" fmla="*/ 5365750 h 6858000"/>
              <a:gd name="connsiteX114" fmla="*/ 188115 w 4838076"/>
              <a:gd name="connsiteY114" fmla="*/ 5426075 h 6858000"/>
              <a:gd name="connsiteX115" fmla="*/ 189795 w 4838076"/>
              <a:gd name="connsiteY115" fmla="*/ 5494337 h 6858000"/>
              <a:gd name="connsiteX116" fmla="*/ 188115 w 4838076"/>
              <a:gd name="connsiteY116" fmla="*/ 5562600 h 6858000"/>
              <a:gd name="connsiteX117" fmla="*/ 178038 w 4838076"/>
              <a:gd name="connsiteY117" fmla="*/ 5622925 h 6858000"/>
              <a:gd name="connsiteX118" fmla="*/ 167960 w 4838076"/>
              <a:gd name="connsiteY118" fmla="*/ 5675312 h 6858000"/>
              <a:gd name="connsiteX119" fmla="*/ 152844 w 4838076"/>
              <a:gd name="connsiteY119" fmla="*/ 5721350 h 6858000"/>
              <a:gd name="connsiteX120" fmla="*/ 134368 w 4838076"/>
              <a:gd name="connsiteY120" fmla="*/ 5762625 h 6858000"/>
              <a:gd name="connsiteX121" fmla="*/ 115893 w 4838076"/>
              <a:gd name="connsiteY121" fmla="*/ 5802312 h 6858000"/>
              <a:gd name="connsiteX122" fmla="*/ 95738 w 4838076"/>
              <a:gd name="connsiteY122" fmla="*/ 5840412 h 6858000"/>
              <a:gd name="connsiteX123" fmla="*/ 75583 w 4838076"/>
              <a:gd name="connsiteY123" fmla="*/ 5876925 h 6858000"/>
              <a:gd name="connsiteX124" fmla="*/ 55427 w 4838076"/>
              <a:gd name="connsiteY124" fmla="*/ 5915025 h 6858000"/>
              <a:gd name="connsiteX125" fmla="*/ 38632 w 4838076"/>
              <a:gd name="connsiteY125" fmla="*/ 5956300 h 6858000"/>
              <a:gd name="connsiteX126" fmla="*/ 23515 w 4838076"/>
              <a:gd name="connsiteY126" fmla="*/ 6003925 h 6858000"/>
              <a:gd name="connsiteX127" fmla="*/ 11758 w 4838076"/>
              <a:gd name="connsiteY127" fmla="*/ 6056312 h 6858000"/>
              <a:gd name="connsiteX128" fmla="*/ 3359 w 4838076"/>
              <a:gd name="connsiteY128" fmla="*/ 6113462 h 6858000"/>
              <a:gd name="connsiteX129" fmla="*/ 0 w 4838076"/>
              <a:gd name="connsiteY129" fmla="*/ 6183312 h 6858000"/>
              <a:gd name="connsiteX130" fmla="*/ 3359 w 4838076"/>
              <a:gd name="connsiteY130" fmla="*/ 6251575 h 6858000"/>
              <a:gd name="connsiteX131" fmla="*/ 11758 w 4838076"/>
              <a:gd name="connsiteY131" fmla="*/ 6311900 h 6858000"/>
              <a:gd name="connsiteX132" fmla="*/ 23515 w 4838076"/>
              <a:gd name="connsiteY132" fmla="*/ 6361112 h 6858000"/>
              <a:gd name="connsiteX133" fmla="*/ 38632 w 4838076"/>
              <a:gd name="connsiteY133" fmla="*/ 6407150 h 6858000"/>
              <a:gd name="connsiteX134" fmla="*/ 55427 w 4838076"/>
              <a:gd name="connsiteY134" fmla="*/ 6448425 h 6858000"/>
              <a:gd name="connsiteX135" fmla="*/ 73903 w 4838076"/>
              <a:gd name="connsiteY135" fmla="*/ 6488112 h 6858000"/>
              <a:gd name="connsiteX136" fmla="*/ 92379 w 4838076"/>
              <a:gd name="connsiteY136" fmla="*/ 6523037 h 6858000"/>
              <a:gd name="connsiteX137" fmla="*/ 112534 w 4838076"/>
              <a:gd name="connsiteY137" fmla="*/ 6561137 h 6858000"/>
              <a:gd name="connsiteX138" fmla="*/ 132689 w 4838076"/>
              <a:gd name="connsiteY138" fmla="*/ 6597650 h 6858000"/>
              <a:gd name="connsiteX139" fmla="*/ 149485 w 4838076"/>
              <a:gd name="connsiteY139" fmla="*/ 6640512 h 6858000"/>
              <a:gd name="connsiteX140" fmla="*/ 166281 w 4838076"/>
              <a:gd name="connsiteY140" fmla="*/ 6683375 h 6858000"/>
              <a:gd name="connsiteX141" fmla="*/ 176358 w 4838076"/>
              <a:gd name="connsiteY141" fmla="*/ 6735762 h 6858000"/>
              <a:gd name="connsiteX142" fmla="*/ 184756 w 4838076"/>
              <a:gd name="connsiteY142" fmla="*/ 6791325 h 6858000"/>
              <a:gd name="connsiteX143" fmla="*/ 189795 w 4838076"/>
              <a:gd name="connsiteY143" fmla="*/ 6858000 h 6858000"/>
              <a:gd name="connsiteX144" fmla="*/ 334173 w 4838076"/>
              <a:gd name="connsiteY144" fmla="*/ 6858000 h 6858000"/>
              <a:gd name="connsiteX145" fmla="*/ 334174 w 4838076"/>
              <a:gd name="connsiteY145" fmla="*/ 6858000 h 6858000"/>
              <a:gd name="connsiteX146" fmla="*/ 3459219 w 4838076"/>
              <a:gd name="connsiteY146" fmla="*/ 6858000 h 6858000"/>
              <a:gd name="connsiteX147" fmla="*/ 4417162 w 4838076"/>
              <a:gd name="connsiteY147" fmla="*/ 6858000 h 6858000"/>
              <a:gd name="connsiteX148" fmla="*/ 4838076 w 4838076"/>
              <a:gd name="connsiteY14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4838076" h="6858000">
                <a:moveTo>
                  <a:pt x="4838076" y="0"/>
                </a:moveTo>
                <a:lnTo>
                  <a:pt x="4417162" y="0"/>
                </a:lnTo>
                <a:lnTo>
                  <a:pt x="3459219" y="0"/>
                </a:ln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3459219" y="6858000"/>
                </a:lnTo>
                <a:lnTo>
                  <a:pt x="4417162" y="6858000"/>
                </a:lnTo>
                <a:lnTo>
                  <a:pt x="4838076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51" y="662400"/>
            <a:ext cx="3384000" cy="1492132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Sapir-Whorf Hypothesis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2286000"/>
            <a:ext cx="3384000" cy="3844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solidFill>
                  <a:schemeClr val="bg1">
                    <a:alpha val="60000"/>
                  </a:schemeClr>
                </a:solidFill>
              </a:rPr>
              <a:t>Language structures thought and that ways of looking at the world are embedded in language </a:t>
            </a:r>
            <a:endParaRPr lang="en-US" sz="2000">
              <a:solidFill>
                <a:schemeClr val="bg1">
                  <a:alpha val="60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bg1">
                    <a:alpha val="60000"/>
                  </a:schemeClr>
                </a:solidFill>
              </a:rPr>
              <a:t>Language shapes our perceptions</a:t>
            </a:r>
            <a:endParaRPr lang="en-US" sz="2000" dirty="0">
              <a:solidFill>
                <a:schemeClr val="bg1">
                  <a:alpha val="60000"/>
                </a:schemeClr>
              </a:solidFill>
              <a:cs typeface="Arial"/>
            </a:endParaRPr>
          </a:p>
          <a:p>
            <a:endParaRPr lang="en-US" sz="2000">
              <a:solidFill>
                <a:schemeClr val="bg1">
                  <a:alpha val="60000"/>
                </a:schemeClr>
              </a:solidFill>
            </a:endParaRPr>
          </a:p>
          <a:p>
            <a:endParaRPr lang="en-US" sz="2000">
              <a:solidFill>
                <a:schemeClr val="bg1">
                  <a:alpha val="60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alpha val="60000"/>
                  </a:schemeClr>
                </a:solidFill>
              </a:rPr>
              <a:t>Example</a:t>
            </a:r>
            <a:endParaRPr lang="en-US" sz="2000" dirty="0">
              <a:solidFill>
                <a:schemeClr val="bg1">
                  <a:alpha val="60000"/>
                </a:schemeClr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>
                    <a:alpha val="60000"/>
                  </a:schemeClr>
                </a:solidFill>
              </a:rPr>
              <a:t>Mean Girls</a:t>
            </a:r>
            <a:endParaRPr lang="en-US" sz="2000" dirty="0">
              <a:solidFill>
                <a:schemeClr val="bg1">
                  <a:alpha val="60000"/>
                </a:schemeClr>
              </a:solidFill>
              <a:cs typeface="Arial"/>
            </a:endParaRPr>
          </a:p>
          <a:p>
            <a:pPr lvl="1"/>
            <a:endParaRPr lang="en-US" sz="2000">
              <a:solidFill>
                <a:schemeClr val="bg1">
                  <a:alpha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565" y="643469"/>
            <a:ext cx="5613160" cy="557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5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9925"/>
            <a:ext cx="4508946" cy="1325563"/>
          </a:xfrm>
        </p:spPr>
        <p:txBody>
          <a:bodyPr anchor="b">
            <a:normAutofit/>
          </a:bodyPr>
          <a:lstStyle/>
          <a:p>
            <a:pPr algn="r"/>
            <a:r>
              <a:rPr lang="en-US">
                <a:solidFill>
                  <a:schemeClr val="bg1"/>
                </a:solidFill>
              </a:rPr>
              <a:t>Components of Culture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6210" y="2026340"/>
            <a:ext cx="522093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667" y="2398957"/>
            <a:ext cx="9406666" cy="35261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Values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Shared beliefs about what a group considers worthwhile or desirable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Guides creation of norms</a:t>
            </a:r>
            <a:endParaRPr lang="en-US" sz="2000" dirty="0">
              <a:solidFill>
                <a:schemeClr val="bg1"/>
              </a:solidFill>
              <a:cs typeface="Arial"/>
            </a:endParaRPr>
          </a:p>
          <a:p>
            <a:endParaRPr lang="en-US" sz="200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Norms</a:t>
            </a:r>
            <a:endParaRPr lang="en-US" sz="2400" b="1" dirty="0">
              <a:solidFill>
                <a:schemeClr val="bg1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Rules regarding what kinds of behavior are acceptable and appropriate within a culture</a:t>
            </a:r>
            <a:endParaRPr lang="en-US" sz="20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00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837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Norms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77456"/>
            <a:ext cx="5097780" cy="3795748"/>
          </a:xfrm>
        </p:spPr>
        <p:txBody>
          <a:bodyPr>
            <a:normAutofit/>
          </a:bodyPr>
          <a:lstStyle/>
          <a:p>
            <a:r>
              <a:rPr lang="en-US" sz="2400"/>
              <a:t>Specific to a culture, time period, and situation</a:t>
            </a:r>
          </a:p>
          <a:p>
            <a:endParaRPr lang="en-US" sz="2400"/>
          </a:p>
          <a:p>
            <a:r>
              <a:rPr lang="en-US" sz="2400"/>
              <a:t>Can be formal or informal 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r>
              <a:rPr lang="en-US" sz="2400" i="1"/>
              <a:t>Cigarettes &amp; vaping </a:t>
            </a:r>
          </a:p>
          <a:p>
            <a:endParaRPr lang="en-US" sz="240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6020" y="2177456"/>
            <a:ext cx="5097780" cy="3795748"/>
          </a:xfrm>
        </p:spPr>
        <p:txBody>
          <a:bodyPr>
            <a:normAutofit/>
          </a:bodyPr>
          <a:lstStyle/>
          <a:p>
            <a:r>
              <a:rPr lang="en-US" sz="2200"/>
              <a:t>Provide Societal Sanctions</a:t>
            </a:r>
          </a:p>
          <a:p>
            <a:pPr lvl="1"/>
            <a:r>
              <a:rPr lang="en-US" sz="2200"/>
              <a:t>Positive or negative reactions to the ways that people follow or disobey norms (rewards or punishments) </a:t>
            </a:r>
          </a:p>
          <a:p>
            <a:endParaRPr lang="en-US" sz="2200"/>
          </a:p>
          <a:p>
            <a:r>
              <a:rPr lang="en-US" sz="2200"/>
              <a:t>Form of Social Control</a:t>
            </a:r>
          </a:p>
          <a:p>
            <a:pPr lvl="1"/>
            <a:r>
              <a:rPr lang="en-US" sz="2200"/>
              <a:t>Formal and informal mechanisms used to increase conformity to values and norms (social cohesion)</a:t>
            </a:r>
          </a:p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1121044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Types of Norms </a:t>
            </a:r>
            <a:br>
              <a:rPr lang="en-US" sz="60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(laws are formal norms)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93A1F35-A31C-47D0-A3AC-C172582FA4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29851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820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accent1"/>
                </a:solidFill>
              </a:rPr>
              <a:t>Variations in Culture</a:t>
            </a:r>
          </a:p>
        </p:txBody>
      </p:sp>
      <p:cxnSp>
        <p:nvCxnSpPr>
          <p:cNvPr id="9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US" sz="2200" b="1"/>
              <a:t>Dominant Culture</a:t>
            </a:r>
            <a:r>
              <a:rPr lang="en-US" sz="2200"/>
              <a:t>: values, norms, and practices of the group within society that is most powerful in terms of wealth, prestige, status, and influence</a:t>
            </a:r>
          </a:p>
          <a:p>
            <a:pPr lvl="1"/>
            <a:r>
              <a:rPr lang="en-US" sz="2200"/>
              <a:t>hegemony</a:t>
            </a:r>
          </a:p>
          <a:p>
            <a:endParaRPr lang="en-US" sz="2200" b="1"/>
          </a:p>
          <a:p>
            <a:r>
              <a:rPr lang="en-US" sz="2200" b="1"/>
              <a:t>Subculture</a:t>
            </a:r>
            <a:r>
              <a:rPr lang="en-US" sz="2200"/>
              <a:t>: group within society that is differentiated by its distinctive values, norms, and lifestyle</a:t>
            </a:r>
          </a:p>
          <a:p>
            <a:endParaRPr lang="en-US" sz="2200" b="1"/>
          </a:p>
          <a:p>
            <a:r>
              <a:rPr lang="en-US" sz="2200" b="1"/>
              <a:t>Counterculture</a:t>
            </a:r>
            <a:r>
              <a:rPr lang="en-US" sz="2200"/>
              <a:t>: group within society that openly rejects, and may actively oppose, society’s values and norms </a:t>
            </a:r>
          </a:p>
        </p:txBody>
      </p:sp>
    </p:spTree>
    <p:extLst>
      <p:ext uri="{BB962C8B-B14F-4D97-AF65-F5344CB8AC3E}">
        <p14:creationId xmlns:p14="http://schemas.microsoft.com/office/powerpoint/2010/main" val="2860910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756" y="321211"/>
            <a:ext cx="10762488" cy="120700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Culture Wars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2268" y="1491643"/>
            <a:ext cx="9427464" cy="72237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Clashes that arise as a result of conflicting viewpoints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8" r="5728" b="1"/>
          <a:stretch/>
        </p:blipFill>
        <p:spPr>
          <a:xfrm>
            <a:off x="609600" y="2423680"/>
            <a:ext cx="5212080" cy="3856948"/>
          </a:xfrm>
          <a:prstGeom prst="rect">
            <a:avLst/>
          </a:pr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6375111-306C-49EA-9DD1-79A2ED7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3354776"/>
            <a:ext cx="0" cy="21209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What Colin Kaepernick Started - The New York Tim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7" r="-2" b="37942"/>
          <a:stretch/>
        </p:blipFill>
        <p:spPr bwMode="auto">
          <a:xfrm>
            <a:off x="6370320" y="2423040"/>
            <a:ext cx="5212080" cy="385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09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sky&#10;&#10;Description automatically generated">
            <a:extLst>
              <a:ext uri="{FF2B5EF4-FFF2-40B4-BE49-F238E27FC236}">
                <a16:creationId xmlns:a16="http://schemas.microsoft.com/office/drawing/2014/main" id="{165F7A00-B5A5-4431-B029-E0E9E545F9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4252" b="8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3" name="Rectangle 45">
            <a:extLst>
              <a:ext uri="{FF2B5EF4-FFF2-40B4-BE49-F238E27FC236}">
                <a16:creationId xmlns:a16="http://schemas.microsoft.com/office/drawing/2014/main" id="{D38A241E-0395-41E5-8607-BAA2799A4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4892040"/>
            <a:ext cx="12191999" cy="1965960"/>
          </a:xfrm>
          <a:prstGeom prst="rect">
            <a:avLst/>
          </a:prstGeom>
          <a:solidFill>
            <a:schemeClr val="bg1">
              <a:alpha val="7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69264" y="5154168"/>
            <a:ext cx="6973204" cy="12618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>
                <a:solidFill>
                  <a:schemeClr val="tx1">
                    <a:lumMod val="85000"/>
                    <a:lumOff val="15000"/>
                  </a:schemeClr>
                </a:solidFill>
              </a:rPr>
              <a:t>In what ways has 9/11 influenced our culture?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458200" y="5154168"/>
            <a:ext cx="2892986" cy="126187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000">
              <a:solidFill>
                <a:schemeClr val="tx2"/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E352288-84AD-4CA8-BCD5-76C29D34E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138160" y="5325066"/>
            <a:ext cx="0" cy="914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0453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88308"/>
            <a:ext cx="7188989" cy="1021424"/>
          </a:xfrm>
        </p:spPr>
        <p:txBody>
          <a:bodyPr anchor="b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What is Culture?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440584"/>
            <a:ext cx="80271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C2F6CE-0CF2-4DDD-85F5-96799A328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164811" y="6267491"/>
            <a:ext cx="80271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A7E7ECD-5C3E-4A16-9C2F-865AEA4EA1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5512699"/>
              </p:ext>
            </p:extLst>
          </p:nvPr>
        </p:nvGraphicFramePr>
        <p:xfrm>
          <a:off x="1392238" y="1715407"/>
          <a:ext cx="9407525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3462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290" y="1780661"/>
            <a:ext cx="3582073" cy="1463472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Ethnocentrism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290" y="3383121"/>
            <a:ext cx="3582072" cy="2793251"/>
          </a:xfrm>
        </p:spPr>
        <p:txBody>
          <a:bodyPr anchor="t">
            <a:norm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People use their own culture as a standard to evaluate another group or individual, leading to the view, that cultures other than their own are abnormal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842" y="903730"/>
            <a:ext cx="5846152" cy="447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7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9925"/>
            <a:ext cx="4508946" cy="1325563"/>
          </a:xfrm>
        </p:spPr>
        <p:txBody>
          <a:bodyPr anchor="b">
            <a:normAutofit/>
          </a:bodyPr>
          <a:lstStyle/>
          <a:p>
            <a:pPr algn="r"/>
            <a:r>
              <a:rPr lang="en-US">
                <a:solidFill>
                  <a:schemeClr val="bg1"/>
                </a:solidFill>
              </a:rPr>
              <a:t>Cultural Relativism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6210" y="2026340"/>
            <a:ext cx="522093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667" y="2398957"/>
            <a:ext cx="9406666" cy="35261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Principle of understanding other cultures on their own terms, rather than judging or evaluating according to one’s own culture</a:t>
            </a:r>
          </a:p>
          <a:p>
            <a:pPr lvl="1"/>
            <a:endParaRPr lang="en-US" sz="200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Culturally sensitive 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Sociological Imagination </a:t>
            </a:r>
            <a:endParaRPr lang="en-US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489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8515DC8-3701-44EB-999C-D5402B90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8152" y="0"/>
            <a:ext cx="8981524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017" y="951129"/>
            <a:ext cx="10007966" cy="1325563"/>
          </a:xfrm>
        </p:spPr>
        <p:txBody>
          <a:bodyPr>
            <a:normAutofit/>
          </a:bodyPr>
          <a:lstStyle/>
          <a:p>
            <a:pPr algn="ctr"/>
            <a:r>
              <a:rPr lang="en-US" sz="4000"/>
              <a:t>Components of Culture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28192" y="2715659"/>
            <a:ext cx="3925492" cy="34613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dirty="0">
                <a:cs typeface="Arial" panose="020B0604020202020204"/>
              </a:rPr>
              <a:t>Material Culture</a:t>
            </a:r>
          </a:p>
          <a:p>
            <a:r>
              <a:rPr lang="en-US" sz="2000" dirty="0"/>
              <a:t>Objects associated with a cultural group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Tools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Machines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Utensils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Buildings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Artwork </a:t>
            </a:r>
            <a:endParaRPr lang="en-US" sz="2000" dirty="0"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338316" y="2715659"/>
            <a:ext cx="3931319" cy="34613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dirty="0">
                <a:cs typeface="Arial" panose="020B0604020202020204"/>
              </a:rPr>
              <a:t>Symbolic Culture</a:t>
            </a:r>
          </a:p>
          <a:p>
            <a:r>
              <a:rPr lang="en-US" sz="2000" dirty="0"/>
              <a:t>Ways of thinking and ways of behaving </a:t>
            </a:r>
            <a:endParaRPr lang="en-US" sz="2000" dirty="0">
              <a:cs typeface="Arial" panose="020B0604020202020204"/>
            </a:endParaRPr>
          </a:p>
          <a:p>
            <a:pPr lvl="1"/>
            <a:r>
              <a:rPr lang="en-US" sz="2000" dirty="0"/>
              <a:t>Beliefs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Values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Assumptions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Norms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Interactions</a:t>
            </a:r>
            <a:endParaRPr lang="en-US" sz="2000" dirty="0">
              <a:cs typeface="Arial"/>
            </a:endParaRPr>
          </a:p>
          <a:p>
            <a:pPr lvl="1"/>
            <a:r>
              <a:rPr lang="en-US" sz="2000" dirty="0"/>
              <a:t>Communication </a:t>
            </a: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37398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5C01129-3453-464D-A870-ED71C6E89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2781A6-5C82-4764-B489-F9A599C0A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98833" y="685800"/>
            <a:ext cx="5004061" cy="5486400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6447" y="1084521"/>
            <a:ext cx="4019107" cy="13613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800" kern="1200">
                <a:solidFill>
                  <a:schemeClr val="bg1">
                    <a:alpha val="60000"/>
                  </a:schemeClr>
                </a:solidFill>
                <a:latin typeface="+mj-lt"/>
                <a:ea typeface="+mj-ea"/>
                <a:cs typeface="+mj-cs"/>
              </a:rPr>
              <a:t>Components of Culture</a:t>
            </a:r>
          </a:p>
        </p:txBody>
      </p:sp>
      <p:pic>
        <p:nvPicPr>
          <p:cNvPr id="10" name="Content Placeholder 9" descr="A female figure skater awaits her scores. She sits with a hopeful look on her face and both fingers crossed.&#10;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78" r="11664"/>
          <a:stretch/>
        </p:blipFill>
        <p:spPr bwMode="auto">
          <a:xfrm>
            <a:off x="680483" y="685795"/>
            <a:ext cx="29312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130CE5E-281F-4256-8344-B364794E01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07712" y="2732739"/>
            <a:ext cx="3976577" cy="30832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bg1"/>
              </a:solidFill>
              <a:cs typeface="Arial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chemeClr val="bg1"/>
                </a:solidFill>
                <a:cs typeface="Arial"/>
              </a:rPr>
              <a:t>Symbolic vs Material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0" r="15891"/>
          <a:stretch/>
        </p:blipFill>
        <p:spPr>
          <a:xfrm>
            <a:off x="8606117" y="685805"/>
            <a:ext cx="2905400" cy="548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78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2E961F1-4A28-4A5F-BBD4-6E400E5E6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72357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F57BEA8-497D-4AA8-8A18-BDCD696B2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8596"/>
            <a:ext cx="12192000" cy="1735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26073" y="489439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Components of Culture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2415D3-DDE5-4D63-8CB3-23A5EC581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1479733"/>
            <a:ext cx="2743200" cy="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D7193FB-6AE6-4B3B-8F89-56B55DD63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201402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465" y="2427541"/>
            <a:ext cx="9189970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267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910D73-F15B-4460-A056-FA1E7AC14F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5605" r="-2" b="-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Components of Culture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FFFED70-ACA7-4BC7-8667-B777A5076E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0505628"/>
              </p:ext>
            </p:extLst>
          </p:nvPr>
        </p:nvGraphicFramePr>
        <p:xfrm>
          <a:off x="5155379" y="1065862"/>
          <a:ext cx="5744685" cy="472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19233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452</Words>
  <Application>Microsoft Office PowerPoint</Application>
  <PresentationFormat>Widescreen</PresentationFormat>
  <Paragraphs>93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Culture</vt:lpstr>
      <vt:lpstr>In what ways has 9/11 influenced our culture?</vt:lpstr>
      <vt:lpstr>What is Culture?</vt:lpstr>
      <vt:lpstr>Ethnocentrism</vt:lpstr>
      <vt:lpstr>Cultural Relativism</vt:lpstr>
      <vt:lpstr>Components of Culture</vt:lpstr>
      <vt:lpstr>Components of Culture</vt:lpstr>
      <vt:lpstr>Components of Culture</vt:lpstr>
      <vt:lpstr>Components of Culture</vt:lpstr>
      <vt:lpstr>Sapir-Whorf Hypothesis</vt:lpstr>
      <vt:lpstr>Components of Culture</vt:lpstr>
      <vt:lpstr>Norms</vt:lpstr>
      <vt:lpstr>Types of Norms  (laws are formal norms)</vt:lpstr>
      <vt:lpstr>Variations in Culture</vt:lpstr>
      <vt:lpstr>Culture Wars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</dc:title>
  <dc:creator>McIntyre, Katie</dc:creator>
  <cp:lastModifiedBy>McIntyre, Katie</cp:lastModifiedBy>
  <cp:revision>67</cp:revision>
  <dcterms:created xsi:type="dcterms:W3CDTF">2018-09-13T17:25:49Z</dcterms:created>
  <dcterms:modified xsi:type="dcterms:W3CDTF">2021-09-13T17:32:45Z</dcterms:modified>
</cp:coreProperties>
</file>