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1" r:id="rId9"/>
    <p:sldId id="265" r:id="rId10"/>
    <p:sldId id="264" r:id="rId11"/>
    <p:sldId id="266" r:id="rId12"/>
    <p:sldId id="267" r:id="rId13"/>
    <p:sldId id="268" r:id="rId14"/>
    <p:sldId id="269" r:id="rId15"/>
    <p:sldId id="270" r:id="rId16"/>
    <p:sldId id="271" r:id="rId17"/>
    <p:sldId id="272" r:id="rId18"/>
    <p:sldId id="273" r:id="rId19"/>
    <p:sldId id="274" r:id="rId20"/>
    <p:sldId id="277" r:id="rId21"/>
    <p:sldId id="278" r:id="rId22"/>
    <p:sldId id="283" r:id="rId23"/>
    <p:sldId id="28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111AEB-C98D-89AE-6078-22F43E50142A}" v="252" dt="2021-09-21T13:53:38.0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77" d="100"/>
          <a:sy n="77" d="100"/>
        </p:scale>
        <p:origin x="46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cIntyre, Katie" userId="S::knmcinty@bsc.edu::7425193d-1fb1-4c71-8fae-013c890673ea" providerId="AD" clId="Web-{16111AEB-C98D-89AE-6078-22F43E50142A}"/>
    <pc:docChg chg="addSld delSld modSld sldOrd">
      <pc:chgData name="McIntyre, Katie" userId="S::knmcinty@bsc.edu::7425193d-1fb1-4c71-8fae-013c890673ea" providerId="AD" clId="Web-{16111AEB-C98D-89AE-6078-22F43E50142A}" dt="2021-09-21T13:53:35.210" v="151" actId="20577"/>
      <pc:docMkLst>
        <pc:docMk/>
      </pc:docMkLst>
      <pc:sldChg chg="addSp modSp mod setBg addAnim setClrOvrMap">
        <pc:chgData name="McIntyre, Katie" userId="S::knmcinty@bsc.edu::7425193d-1fb1-4c71-8fae-013c890673ea" providerId="AD" clId="Web-{16111AEB-C98D-89AE-6078-22F43E50142A}" dt="2021-09-21T13:39:35.105" v="2"/>
        <pc:sldMkLst>
          <pc:docMk/>
          <pc:sldMk cId="1743076822" sldId="256"/>
        </pc:sldMkLst>
        <pc:spChg chg="mod">
          <ac:chgData name="McIntyre, Katie" userId="S::knmcinty@bsc.edu::7425193d-1fb1-4c71-8fae-013c890673ea" providerId="AD" clId="Web-{16111AEB-C98D-89AE-6078-22F43E50142A}" dt="2021-09-21T13:39:35.089" v="0"/>
          <ac:spMkLst>
            <pc:docMk/>
            <pc:sldMk cId="1743076822" sldId="256"/>
            <ac:spMk id="2" creationId="{00000000-0000-0000-0000-000000000000}"/>
          </ac:spMkLst>
        </pc:spChg>
        <pc:spChg chg="mod">
          <ac:chgData name="McIntyre, Katie" userId="S::knmcinty@bsc.edu::7425193d-1fb1-4c71-8fae-013c890673ea" providerId="AD" clId="Web-{16111AEB-C98D-89AE-6078-22F43E50142A}" dt="2021-09-21T13:39:35.089" v="0"/>
          <ac:spMkLst>
            <pc:docMk/>
            <pc:sldMk cId="1743076822" sldId="256"/>
            <ac:spMk id="3" creationId="{00000000-0000-0000-0000-000000000000}"/>
          </ac:spMkLst>
        </pc:spChg>
        <pc:spChg chg="add">
          <ac:chgData name="McIntyre, Katie" userId="S::knmcinty@bsc.edu::7425193d-1fb1-4c71-8fae-013c890673ea" providerId="AD" clId="Web-{16111AEB-C98D-89AE-6078-22F43E50142A}" dt="2021-09-21T13:39:35.089" v="0"/>
          <ac:spMkLst>
            <pc:docMk/>
            <pc:sldMk cId="1743076822" sldId="256"/>
            <ac:spMk id="9" creationId="{71B2258F-86CA-4D4D-8270-BC05FCDEBFB3}"/>
          </ac:spMkLst>
        </pc:spChg>
        <pc:picChg chg="add">
          <ac:chgData name="McIntyre, Katie" userId="S::knmcinty@bsc.edu::7425193d-1fb1-4c71-8fae-013c890673ea" providerId="AD" clId="Web-{16111AEB-C98D-89AE-6078-22F43E50142A}" dt="2021-09-21T13:39:35.089" v="0"/>
          <ac:picMkLst>
            <pc:docMk/>
            <pc:sldMk cId="1743076822" sldId="256"/>
            <ac:picMk id="5" creationId="{F312A309-B9B3-41D5-B430-302E8812CE2A}"/>
          </ac:picMkLst>
        </pc:picChg>
      </pc:sldChg>
      <pc:sldChg chg="addSp delSp modSp mod setBg">
        <pc:chgData name="McIntyre, Katie" userId="S::knmcinty@bsc.edu::7425193d-1fb1-4c71-8fae-013c890673ea" providerId="AD" clId="Web-{16111AEB-C98D-89AE-6078-22F43E50142A}" dt="2021-09-21T13:40:22.794" v="14"/>
        <pc:sldMkLst>
          <pc:docMk/>
          <pc:sldMk cId="1311949513" sldId="257"/>
        </pc:sldMkLst>
        <pc:spChg chg="mod">
          <ac:chgData name="McIntyre, Katie" userId="S::knmcinty@bsc.edu::7425193d-1fb1-4c71-8fae-013c890673ea" providerId="AD" clId="Web-{16111AEB-C98D-89AE-6078-22F43E50142A}" dt="2021-09-21T13:40:22.794" v="14"/>
          <ac:spMkLst>
            <pc:docMk/>
            <pc:sldMk cId="1311949513" sldId="257"/>
            <ac:spMk id="2" creationId="{00000000-0000-0000-0000-000000000000}"/>
          </ac:spMkLst>
        </pc:spChg>
        <pc:spChg chg="del mod">
          <ac:chgData name="McIntyre, Katie" userId="S::knmcinty@bsc.edu::7425193d-1fb1-4c71-8fae-013c890673ea" providerId="AD" clId="Web-{16111AEB-C98D-89AE-6078-22F43E50142A}" dt="2021-09-21T13:40:22.794" v="14"/>
          <ac:spMkLst>
            <pc:docMk/>
            <pc:sldMk cId="1311949513" sldId="257"/>
            <ac:spMk id="3" creationId="{00000000-0000-0000-0000-000000000000}"/>
          </ac:spMkLst>
        </pc:spChg>
        <pc:graphicFrameChg chg="add">
          <ac:chgData name="McIntyre, Katie" userId="S::knmcinty@bsc.edu::7425193d-1fb1-4c71-8fae-013c890673ea" providerId="AD" clId="Web-{16111AEB-C98D-89AE-6078-22F43E50142A}" dt="2021-09-21T13:40:22.794" v="14"/>
          <ac:graphicFrameMkLst>
            <pc:docMk/>
            <pc:sldMk cId="1311949513" sldId="257"/>
            <ac:graphicFrameMk id="5" creationId="{DAE96DBD-684F-4E13-B39A-E9DF1328337A}"/>
          </ac:graphicFrameMkLst>
        </pc:graphicFrameChg>
        <pc:picChg chg="add">
          <ac:chgData name="McIntyre, Katie" userId="S::knmcinty@bsc.edu::7425193d-1fb1-4c71-8fae-013c890673ea" providerId="AD" clId="Web-{16111AEB-C98D-89AE-6078-22F43E50142A}" dt="2021-09-21T13:40:22.794" v="14"/>
          <ac:picMkLst>
            <pc:docMk/>
            <pc:sldMk cId="1311949513" sldId="257"/>
            <ac:picMk id="6" creationId="{374ABC14-2C83-41F6-ACAE-7E93ED545792}"/>
          </ac:picMkLst>
        </pc:picChg>
      </pc:sldChg>
      <pc:sldChg chg="addSp delSp">
        <pc:chgData name="McIntyre, Katie" userId="S::knmcinty@bsc.edu::7425193d-1fb1-4c71-8fae-013c890673ea" providerId="AD" clId="Web-{16111AEB-C98D-89AE-6078-22F43E50142A}" dt="2021-09-21T13:40:51.061" v="19"/>
        <pc:sldMkLst>
          <pc:docMk/>
          <pc:sldMk cId="1584135068" sldId="258"/>
        </pc:sldMkLst>
        <pc:spChg chg="add del">
          <ac:chgData name="McIntyre, Katie" userId="S::knmcinty@bsc.edu::7425193d-1fb1-4c71-8fae-013c890673ea" providerId="AD" clId="Web-{16111AEB-C98D-89AE-6078-22F43E50142A}" dt="2021-09-21T13:40:51.061" v="19"/>
          <ac:spMkLst>
            <pc:docMk/>
            <pc:sldMk cId="1584135068" sldId="258"/>
            <ac:spMk id="3" creationId="{00000000-0000-0000-0000-000000000000}"/>
          </ac:spMkLst>
        </pc:spChg>
        <pc:graphicFrameChg chg="add del">
          <ac:chgData name="McIntyre, Katie" userId="S::knmcinty@bsc.edu::7425193d-1fb1-4c71-8fae-013c890673ea" providerId="AD" clId="Web-{16111AEB-C98D-89AE-6078-22F43E50142A}" dt="2021-09-21T13:40:43.279" v="16"/>
          <ac:graphicFrameMkLst>
            <pc:docMk/>
            <pc:sldMk cId="1584135068" sldId="258"/>
            <ac:graphicFrameMk id="5" creationId="{80581DB1-F309-40E0-8422-62B754DC2AD1}"/>
          </ac:graphicFrameMkLst>
        </pc:graphicFrameChg>
        <pc:graphicFrameChg chg="add del">
          <ac:chgData name="McIntyre, Katie" userId="S::knmcinty@bsc.edu::7425193d-1fb1-4c71-8fae-013c890673ea" providerId="AD" clId="Web-{16111AEB-C98D-89AE-6078-22F43E50142A}" dt="2021-09-21T13:40:50.951" v="18"/>
          <ac:graphicFrameMkLst>
            <pc:docMk/>
            <pc:sldMk cId="1584135068" sldId="258"/>
            <ac:graphicFrameMk id="6" creationId="{238D431A-5447-4F0B-B4A8-8C250B046372}"/>
          </ac:graphicFrameMkLst>
        </pc:graphicFrameChg>
        <pc:graphicFrameChg chg="add">
          <ac:chgData name="McIntyre, Katie" userId="S::knmcinty@bsc.edu::7425193d-1fb1-4c71-8fae-013c890673ea" providerId="AD" clId="Web-{16111AEB-C98D-89AE-6078-22F43E50142A}" dt="2021-09-21T13:40:51.061" v="19"/>
          <ac:graphicFrameMkLst>
            <pc:docMk/>
            <pc:sldMk cId="1584135068" sldId="258"/>
            <ac:graphicFrameMk id="7" creationId="{80581DB1-F309-40E0-8422-62B754DC2AD1}"/>
          </ac:graphicFrameMkLst>
        </pc:graphicFrameChg>
      </pc:sldChg>
      <pc:sldChg chg="addSp delSp modSp mod setBg setClrOvrMap">
        <pc:chgData name="McIntyre, Katie" userId="S::knmcinty@bsc.edu::7425193d-1fb1-4c71-8fae-013c890673ea" providerId="AD" clId="Web-{16111AEB-C98D-89AE-6078-22F43E50142A}" dt="2021-09-21T13:41:20.374" v="22"/>
        <pc:sldMkLst>
          <pc:docMk/>
          <pc:sldMk cId="3877556392" sldId="259"/>
        </pc:sldMkLst>
        <pc:spChg chg="mod">
          <ac:chgData name="McIntyre, Katie" userId="S::knmcinty@bsc.edu::7425193d-1fb1-4c71-8fae-013c890673ea" providerId="AD" clId="Web-{16111AEB-C98D-89AE-6078-22F43E50142A}" dt="2021-09-21T13:41:20.374" v="22"/>
          <ac:spMkLst>
            <pc:docMk/>
            <pc:sldMk cId="3877556392" sldId="259"/>
            <ac:spMk id="2" creationId="{00000000-0000-0000-0000-000000000000}"/>
          </ac:spMkLst>
        </pc:spChg>
        <pc:spChg chg="add del">
          <ac:chgData name="McIntyre, Katie" userId="S::knmcinty@bsc.edu::7425193d-1fb1-4c71-8fae-013c890673ea" providerId="AD" clId="Web-{16111AEB-C98D-89AE-6078-22F43E50142A}" dt="2021-09-21T13:41:20.374" v="22"/>
          <ac:spMkLst>
            <pc:docMk/>
            <pc:sldMk cId="3877556392" sldId="259"/>
            <ac:spMk id="3" creationId="{00000000-0000-0000-0000-000000000000}"/>
          </ac:spMkLst>
        </pc:spChg>
        <pc:spChg chg="add del">
          <ac:chgData name="McIntyre, Katie" userId="S::knmcinty@bsc.edu::7425193d-1fb1-4c71-8fae-013c890673ea" providerId="AD" clId="Web-{16111AEB-C98D-89AE-6078-22F43E50142A}" dt="2021-09-21T13:41:20.327" v="21"/>
          <ac:spMkLst>
            <pc:docMk/>
            <pc:sldMk cId="3877556392" sldId="259"/>
            <ac:spMk id="9" creationId="{56E9B3E6-E277-4D68-BA48-9CB43FFBD6E2}"/>
          </ac:spMkLst>
        </pc:spChg>
        <pc:spChg chg="add">
          <ac:chgData name="McIntyre, Katie" userId="S::knmcinty@bsc.edu::7425193d-1fb1-4c71-8fae-013c890673ea" providerId="AD" clId="Web-{16111AEB-C98D-89AE-6078-22F43E50142A}" dt="2021-09-21T13:41:20.374" v="22"/>
          <ac:spMkLst>
            <pc:docMk/>
            <pc:sldMk cId="3877556392" sldId="259"/>
            <ac:spMk id="10" creationId="{9228552E-C8B1-4A80-8448-0787CE0FC704}"/>
          </ac:spMkLst>
        </pc:spChg>
        <pc:spChg chg="add del">
          <ac:chgData name="McIntyre, Katie" userId="S::knmcinty@bsc.edu::7425193d-1fb1-4c71-8fae-013c890673ea" providerId="AD" clId="Web-{16111AEB-C98D-89AE-6078-22F43E50142A}" dt="2021-09-21T13:41:20.327" v="21"/>
          <ac:spMkLst>
            <pc:docMk/>
            <pc:sldMk cId="3877556392" sldId="259"/>
            <ac:spMk id="16" creationId="{D5B0017B-2ECA-49AF-B397-DC140825DF8D}"/>
          </ac:spMkLst>
        </pc:spChg>
        <pc:grpChg chg="add del">
          <ac:chgData name="McIntyre, Katie" userId="S::knmcinty@bsc.edu::7425193d-1fb1-4c71-8fae-013c890673ea" providerId="AD" clId="Web-{16111AEB-C98D-89AE-6078-22F43E50142A}" dt="2021-09-21T13:41:20.327" v="21"/>
          <ac:grpSpMkLst>
            <pc:docMk/>
            <pc:sldMk cId="3877556392" sldId="259"/>
            <ac:grpSpMk id="11" creationId="{AE1C45F0-260A-458C-96ED-C1F6D2151219}"/>
          </ac:grpSpMkLst>
        </pc:grpChg>
        <pc:graphicFrameChg chg="add del">
          <ac:chgData name="McIntyre, Katie" userId="S::knmcinty@bsc.edu::7425193d-1fb1-4c71-8fae-013c890673ea" providerId="AD" clId="Web-{16111AEB-C98D-89AE-6078-22F43E50142A}" dt="2021-09-21T13:41:20.327" v="21"/>
          <ac:graphicFrameMkLst>
            <pc:docMk/>
            <pc:sldMk cId="3877556392" sldId="259"/>
            <ac:graphicFrameMk id="5" creationId="{021BFC6F-BD6B-40E7-BADB-E4A9AE843074}"/>
          </ac:graphicFrameMkLst>
        </pc:graphicFrameChg>
        <pc:graphicFrameChg chg="add">
          <ac:chgData name="McIntyre, Katie" userId="S::knmcinty@bsc.edu::7425193d-1fb1-4c71-8fae-013c890673ea" providerId="AD" clId="Web-{16111AEB-C98D-89AE-6078-22F43E50142A}" dt="2021-09-21T13:41:20.374" v="22"/>
          <ac:graphicFrameMkLst>
            <pc:docMk/>
            <pc:sldMk cId="3877556392" sldId="259"/>
            <ac:graphicFrameMk id="7" creationId="{600BFCB7-B231-4880-A0FF-07751EA5AA70}"/>
          </ac:graphicFrameMkLst>
        </pc:graphicFrameChg>
        <pc:picChg chg="add">
          <ac:chgData name="McIntyre, Katie" userId="S::knmcinty@bsc.edu::7425193d-1fb1-4c71-8fae-013c890673ea" providerId="AD" clId="Web-{16111AEB-C98D-89AE-6078-22F43E50142A}" dt="2021-09-21T13:41:20.374" v="22"/>
          <ac:picMkLst>
            <pc:docMk/>
            <pc:sldMk cId="3877556392" sldId="259"/>
            <ac:picMk id="6" creationId="{13C75FF4-06C6-4C54-AF5A-B35753C7E868}"/>
          </ac:picMkLst>
        </pc:picChg>
        <pc:cxnChg chg="add del">
          <ac:chgData name="McIntyre, Katie" userId="S::knmcinty@bsc.edu::7425193d-1fb1-4c71-8fae-013c890673ea" providerId="AD" clId="Web-{16111AEB-C98D-89AE-6078-22F43E50142A}" dt="2021-09-21T13:41:20.327" v="21"/>
          <ac:cxnSpMkLst>
            <pc:docMk/>
            <pc:sldMk cId="3877556392" sldId="259"/>
            <ac:cxnSpMk id="18" creationId="{6CF1BAF6-AD41-4082-B212-8A1F9A2E8779}"/>
          </ac:cxnSpMkLst>
        </pc:cxnChg>
      </pc:sldChg>
      <pc:sldChg chg="addSp delSp modSp mod setBg setClrOvrMap">
        <pc:chgData name="McIntyre, Katie" userId="S::knmcinty@bsc.edu::7425193d-1fb1-4c71-8fae-013c890673ea" providerId="AD" clId="Web-{16111AEB-C98D-89AE-6078-22F43E50142A}" dt="2021-09-21T13:41:42.062" v="23"/>
        <pc:sldMkLst>
          <pc:docMk/>
          <pc:sldMk cId="299318703" sldId="260"/>
        </pc:sldMkLst>
        <pc:spChg chg="mod">
          <ac:chgData name="McIntyre, Katie" userId="S::knmcinty@bsc.edu::7425193d-1fb1-4c71-8fae-013c890673ea" providerId="AD" clId="Web-{16111AEB-C98D-89AE-6078-22F43E50142A}" dt="2021-09-21T13:41:42.062" v="23"/>
          <ac:spMkLst>
            <pc:docMk/>
            <pc:sldMk cId="299318703" sldId="260"/>
            <ac:spMk id="2" creationId="{00000000-0000-0000-0000-000000000000}"/>
          </ac:spMkLst>
        </pc:spChg>
        <pc:spChg chg="del">
          <ac:chgData name="McIntyre, Katie" userId="S::knmcinty@bsc.edu::7425193d-1fb1-4c71-8fae-013c890673ea" providerId="AD" clId="Web-{16111AEB-C98D-89AE-6078-22F43E50142A}" dt="2021-09-21T13:41:42.062" v="23"/>
          <ac:spMkLst>
            <pc:docMk/>
            <pc:sldMk cId="299318703" sldId="260"/>
            <ac:spMk id="3" creationId="{00000000-0000-0000-0000-000000000000}"/>
          </ac:spMkLst>
        </pc:spChg>
        <pc:spChg chg="add">
          <ac:chgData name="McIntyre, Katie" userId="S::knmcinty@bsc.edu::7425193d-1fb1-4c71-8fae-013c890673ea" providerId="AD" clId="Web-{16111AEB-C98D-89AE-6078-22F43E50142A}" dt="2021-09-21T13:41:42.062" v="23"/>
          <ac:spMkLst>
            <pc:docMk/>
            <pc:sldMk cId="299318703" sldId="260"/>
            <ac:spMk id="10" creationId="{9228552E-C8B1-4A80-8448-0787CE0FC704}"/>
          </ac:spMkLst>
        </pc:spChg>
        <pc:graphicFrameChg chg="add">
          <ac:chgData name="McIntyre, Katie" userId="S::knmcinty@bsc.edu::7425193d-1fb1-4c71-8fae-013c890673ea" providerId="AD" clId="Web-{16111AEB-C98D-89AE-6078-22F43E50142A}" dt="2021-09-21T13:41:42.062" v="23"/>
          <ac:graphicFrameMkLst>
            <pc:docMk/>
            <pc:sldMk cId="299318703" sldId="260"/>
            <ac:graphicFrameMk id="5" creationId="{FD5D2137-1B66-412F-8CE0-1332287C0406}"/>
          </ac:graphicFrameMkLst>
        </pc:graphicFrameChg>
        <pc:picChg chg="add">
          <ac:chgData name="McIntyre, Katie" userId="S::knmcinty@bsc.edu::7425193d-1fb1-4c71-8fae-013c890673ea" providerId="AD" clId="Web-{16111AEB-C98D-89AE-6078-22F43E50142A}" dt="2021-09-21T13:41:42.062" v="23"/>
          <ac:picMkLst>
            <pc:docMk/>
            <pc:sldMk cId="299318703" sldId="260"/>
            <ac:picMk id="6" creationId="{14128BA4-C3EA-453F-AC3B-0652E37E74BA}"/>
          </ac:picMkLst>
        </pc:picChg>
      </pc:sldChg>
      <pc:sldChg chg="addSp modSp mod setBg setClrOvrMap">
        <pc:chgData name="McIntyre, Katie" userId="S::knmcinty@bsc.edu::7425193d-1fb1-4c71-8fae-013c890673ea" providerId="AD" clId="Web-{16111AEB-C98D-89AE-6078-22F43E50142A}" dt="2021-09-21T13:44:48.740" v="72"/>
        <pc:sldMkLst>
          <pc:docMk/>
          <pc:sldMk cId="4059734700" sldId="261"/>
        </pc:sldMkLst>
        <pc:spChg chg="mod">
          <ac:chgData name="McIntyre, Katie" userId="S::knmcinty@bsc.edu::7425193d-1fb1-4c71-8fae-013c890673ea" providerId="AD" clId="Web-{16111AEB-C98D-89AE-6078-22F43E50142A}" dt="2021-09-21T13:44:48.740" v="72"/>
          <ac:spMkLst>
            <pc:docMk/>
            <pc:sldMk cId="4059734700" sldId="261"/>
            <ac:spMk id="2" creationId="{00000000-0000-0000-0000-000000000000}"/>
          </ac:spMkLst>
        </pc:spChg>
        <pc:spChg chg="mod">
          <ac:chgData name="McIntyre, Katie" userId="S::knmcinty@bsc.edu::7425193d-1fb1-4c71-8fae-013c890673ea" providerId="AD" clId="Web-{16111AEB-C98D-89AE-6078-22F43E50142A}" dt="2021-09-21T13:44:48.740" v="72"/>
          <ac:spMkLst>
            <pc:docMk/>
            <pc:sldMk cId="4059734700" sldId="261"/>
            <ac:spMk id="3" creationId="{00000000-0000-0000-0000-000000000000}"/>
          </ac:spMkLst>
        </pc:spChg>
        <pc:spChg chg="add">
          <ac:chgData name="McIntyre, Katie" userId="S::knmcinty@bsc.edu::7425193d-1fb1-4c71-8fae-013c890673ea" providerId="AD" clId="Web-{16111AEB-C98D-89AE-6078-22F43E50142A}" dt="2021-09-21T13:44:48.740" v="72"/>
          <ac:spMkLst>
            <pc:docMk/>
            <pc:sldMk cId="4059734700" sldId="261"/>
            <ac:spMk id="8" creationId="{AD21898E-86C0-4C8A-A76C-DF33E844C87A}"/>
          </ac:spMkLst>
        </pc:spChg>
        <pc:spChg chg="add">
          <ac:chgData name="McIntyre, Katie" userId="S::knmcinty@bsc.edu::7425193d-1fb1-4c71-8fae-013c890673ea" providerId="AD" clId="Web-{16111AEB-C98D-89AE-6078-22F43E50142A}" dt="2021-09-21T13:44:48.740" v="72"/>
          <ac:spMkLst>
            <pc:docMk/>
            <pc:sldMk cId="4059734700" sldId="261"/>
            <ac:spMk id="10" creationId="{5C8F04BD-D093-45D0-B54C-50FDB308B4EE}"/>
          </ac:spMkLst>
        </pc:spChg>
      </pc:sldChg>
      <pc:sldChg chg="addSp modSp mod setBg setClrOvrMap">
        <pc:chgData name="McIntyre, Katie" userId="S::knmcinty@bsc.edu::7425193d-1fb1-4c71-8fae-013c890673ea" providerId="AD" clId="Web-{16111AEB-C98D-89AE-6078-22F43E50142A}" dt="2021-09-21T13:42:06.907" v="24"/>
        <pc:sldMkLst>
          <pc:docMk/>
          <pc:sldMk cId="717307576" sldId="262"/>
        </pc:sldMkLst>
        <pc:spChg chg="mod">
          <ac:chgData name="McIntyre, Katie" userId="S::knmcinty@bsc.edu::7425193d-1fb1-4c71-8fae-013c890673ea" providerId="AD" clId="Web-{16111AEB-C98D-89AE-6078-22F43E50142A}" dt="2021-09-21T13:42:06.907" v="24"/>
          <ac:spMkLst>
            <pc:docMk/>
            <pc:sldMk cId="717307576" sldId="262"/>
            <ac:spMk id="2" creationId="{00000000-0000-0000-0000-000000000000}"/>
          </ac:spMkLst>
        </pc:spChg>
        <pc:spChg chg="mod ord">
          <ac:chgData name="McIntyre, Katie" userId="S::knmcinty@bsc.edu::7425193d-1fb1-4c71-8fae-013c890673ea" providerId="AD" clId="Web-{16111AEB-C98D-89AE-6078-22F43E50142A}" dt="2021-09-21T13:42:06.907" v="24"/>
          <ac:spMkLst>
            <pc:docMk/>
            <pc:sldMk cId="717307576" sldId="262"/>
            <ac:spMk id="3" creationId="{00000000-0000-0000-0000-000000000000}"/>
          </ac:spMkLst>
        </pc:spChg>
        <pc:spChg chg="add">
          <ac:chgData name="McIntyre, Katie" userId="S::knmcinty@bsc.edu::7425193d-1fb1-4c71-8fae-013c890673ea" providerId="AD" clId="Web-{16111AEB-C98D-89AE-6078-22F43E50142A}" dt="2021-09-21T13:42:06.907" v="24"/>
          <ac:spMkLst>
            <pc:docMk/>
            <pc:sldMk cId="717307576" sldId="262"/>
            <ac:spMk id="11" creationId="{2EEE8F11-3582-44B7-9869-F2D26D7DD9D4}"/>
          </ac:spMkLst>
        </pc:spChg>
        <pc:spChg chg="add">
          <ac:chgData name="McIntyre, Katie" userId="S::knmcinty@bsc.edu::7425193d-1fb1-4c71-8fae-013c890673ea" providerId="AD" clId="Web-{16111AEB-C98D-89AE-6078-22F43E50142A}" dt="2021-09-21T13:42:06.907" v="24"/>
          <ac:spMkLst>
            <pc:docMk/>
            <pc:sldMk cId="717307576" sldId="262"/>
            <ac:spMk id="13" creationId="{2141F1CC-6A53-4BCF-9127-AABB52E2497E}"/>
          </ac:spMkLst>
        </pc:spChg>
        <pc:spChg chg="add">
          <ac:chgData name="McIntyre, Katie" userId="S::knmcinty@bsc.edu::7425193d-1fb1-4c71-8fae-013c890673ea" providerId="AD" clId="Web-{16111AEB-C98D-89AE-6078-22F43E50142A}" dt="2021-09-21T13:42:06.907" v="24"/>
          <ac:spMkLst>
            <pc:docMk/>
            <pc:sldMk cId="717307576" sldId="262"/>
            <ac:spMk id="15" creationId="{561B2B49-7142-4CA8-A929-4671548E6A5A}"/>
          </ac:spMkLst>
        </pc:spChg>
        <pc:picChg chg="mod ord">
          <ac:chgData name="McIntyre, Katie" userId="S::knmcinty@bsc.edu::7425193d-1fb1-4c71-8fae-013c890673ea" providerId="AD" clId="Web-{16111AEB-C98D-89AE-6078-22F43E50142A}" dt="2021-09-21T13:42:06.907" v="24"/>
          <ac:picMkLst>
            <pc:docMk/>
            <pc:sldMk cId="717307576" sldId="262"/>
            <ac:picMk id="4" creationId="{00000000-0000-0000-0000-000000000000}"/>
          </ac:picMkLst>
        </pc:picChg>
        <pc:picChg chg="mod">
          <ac:chgData name="McIntyre, Katie" userId="S::knmcinty@bsc.edu::7425193d-1fb1-4c71-8fae-013c890673ea" providerId="AD" clId="Web-{16111AEB-C98D-89AE-6078-22F43E50142A}" dt="2021-09-21T13:42:06.907" v="24"/>
          <ac:picMkLst>
            <pc:docMk/>
            <pc:sldMk cId="717307576" sldId="262"/>
            <ac:picMk id="5" creationId="{00000000-0000-0000-0000-000000000000}"/>
          </ac:picMkLst>
        </pc:picChg>
        <pc:picChg chg="mod">
          <ac:chgData name="McIntyre, Katie" userId="S::knmcinty@bsc.edu::7425193d-1fb1-4c71-8fae-013c890673ea" providerId="AD" clId="Web-{16111AEB-C98D-89AE-6078-22F43E50142A}" dt="2021-09-21T13:42:06.907" v="24"/>
          <ac:picMkLst>
            <pc:docMk/>
            <pc:sldMk cId="717307576" sldId="262"/>
            <ac:picMk id="6" creationId="{00000000-0000-0000-0000-000000000000}"/>
          </ac:picMkLst>
        </pc:picChg>
      </pc:sldChg>
      <pc:sldChg chg="addSp delSp modSp mod setBg setClrOvrMap">
        <pc:chgData name="McIntyre, Katie" userId="S::knmcinty@bsc.edu::7425193d-1fb1-4c71-8fae-013c890673ea" providerId="AD" clId="Web-{16111AEB-C98D-89AE-6078-22F43E50142A}" dt="2021-09-21T13:44:35.021" v="71" actId="20577"/>
        <pc:sldMkLst>
          <pc:docMk/>
          <pc:sldMk cId="1906980411" sldId="263"/>
        </pc:sldMkLst>
        <pc:spChg chg="mod">
          <ac:chgData name="McIntyre, Katie" userId="S::knmcinty@bsc.edu::7425193d-1fb1-4c71-8fae-013c890673ea" providerId="AD" clId="Web-{16111AEB-C98D-89AE-6078-22F43E50142A}" dt="2021-09-21T13:44:05.035" v="66"/>
          <ac:spMkLst>
            <pc:docMk/>
            <pc:sldMk cId="1906980411" sldId="263"/>
            <ac:spMk id="2" creationId="{00000000-0000-0000-0000-000000000000}"/>
          </ac:spMkLst>
        </pc:spChg>
        <pc:spChg chg="del mod">
          <ac:chgData name="McIntyre, Katie" userId="S::knmcinty@bsc.edu::7425193d-1fb1-4c71-8fae-013c890673ea" providerId="AD" clId="Web-{16111AEB-C98D-89AE-6078-22F43E50142A}" dt="2021-09-21T13:44:05.035" v="66"/>
          <ac:spMkLst>
            <pc:docMk/>
            <pc:sldMk cId="1906980411" sldId="263"/>
            <ac:spMk id="3" creationId="{00000000-0000-0000-0000-000000000000}"/>
          </ac:spMkLst>
        </pc:spChg>
        <pc:spChg chg="add">
          <ac:chgData name="McIntyre, Katie" userId="S::knmcinty@bsc.edu::7425193d-1fb1-4c71-8fae-013c890673ea" providerId="AD" clId="Web-{16111AEB-C98D-89AE-6078-22F43E50142A}" dt="2021-09-21T13:44:05.035" v="66"/>
          <ac:spMkLst>
            <pc:docMk/>
            <pc:sldMk cId="1906980411" sldId="263"/>
            <ac:spMk id="10" creationId="{9228552E-C8B1-4A80-8448-0787CE0FC704}"/>
          </ac:spMkLst>
        </pc:spChg>
        <pc:graphicFrameChg chg="add modGraphic">
          <ac:chgData name="McIntyre, Katie" userId="S::knmcinty@bsc.edu::7425193d-1fb1-4c71-8fae-013c890673ea" providerId="AD" clId="Web-{16111AEB-C98D-89AE-6078-22F43E50142A}" dt="2021-09-21T13:44:35.021" v="71" actId="20577"/>
          <ac:graphicFrameMkLst>
            <pc:docMk/>
            <pc:sldMk cId="1906980411" sldId="263"/>
            <ac:graphicFrameMk id="5" creationId="{B2A9EEAF-0652-444A-8A12-5CF614B7692C}"/>
          </ac:graphicFrameMkLst>
        </pc:graphicFrameChg>
        <pc:picChg chg="add">
          <ac:chgData name="McIntyre, Katie" userId="S::knmcinty@bsc.edu::7425193d-1fb1-4c71-8fae-013c890673ea" providerId="AD" clId="Web-{16111AEB-C98D-89AE-6078-22F43E50142A}" dt="2021-09-21T13:44:05.035" v="66"/>
          <ac:picMkLst>
            <pc:docMk/>
            <pc:sldMk cId="1906980411" sldId="263"/>
            <ac:picMk id="6" creationId="{4FA32670-D440-453B-B8FB-E6160BCA03E3}"/>
          </ac:picMkLst>
        </pc:picChg>
      </pc:sldChg>
      <pc:sldChg chg="addSp modSp mod setBg setClrOvrMap">
        <pc:chgData name="McIntyre, Katie" userId="S::knmcinty@bsc.edu::7425193d-1fb1-4c71-8fae-013c890673ea" providerId="AD" clId="Web-{16111AEB-C98D-89AE-6078-22F43E50142A}" dt="2021-09-21T13:46:00.226" v="86" actId="20577"/>
        <pc:sldMkLst>
          <pc:docMk/>
          <pc:sldMk cId="1334757923" sldId="264"/>
        </pc:sldMkLst>
        <pc:spChg chg="mod">
          <ac:chgData name="McIntyre, Katie" userId="S::knmcinty@bsc.edu::7425193d-1fb1-4c71-8fae-013c890673ea" providerId="AD" clId="Web-{16111AEB-C98D-89AE-6078-22F43E50142A}" dt="2021-09-21T13:45:13.788" v="74"/>
          <ac:spMkLst>
            <pc:docMk/>
            <pc:sldMk cId="1334757923" sldId="264"/>
            <ac:spMk id="2" creationId="{00000000-0000-0000-0000-000000000000}"/>
          </ac:spMkLst>
        </pc:spChg>
        <pc:spChg chg="mod">
          <ac:chgData name="McIntyre, Katie" userId="S::knmcinty@bsc.edu::7425193d-1fb1-4c71-8fae-013c890673ea" providerId="AD" clId="Web-{16111AEB-C98D-89AE-6078-22F43E50142A}" dt="2021-09-21T13:46:00.226" v="86" actId="20577"/>
          <ac:spMkLst>
            <pc:docMk/>
            <pc:sldMk cId="1334757923" sldId="264"/>
            <ac:spMk id="3" creationId="{00000000-0000-0000-0000-000000000000}"/>
          </ac:spMkLst>
        </pc:spChg>
        <pc:spChg chg="add">
          <ac:chgData name="McIntyre, Katie" userId="S::knmcinty@bsc.edu::7425193d-1fb1-4c71-8fae-013c890673ea" providerId="AD" clId="Web-{16111AEB-C98D-89AE-6078-22F43E50142A}" dt="2021-09-21T13:45:13.788" v="74"/>
          <ac:spMkLst>
            <pc:docMk/>
            <pc:sldMk cId="1334757923" sldId="264"/>
            <ac:spMk id="8" creationId="{B95B9BA8-1D69-4796-85F5-B6D0BD52354B}"/>
          </ac:spMkLst>
        </pc:spChg>
        <pc:grpChg chg="add">
          <ac:chgData name="McIntyre, Katie" userId="S::knmcinty@bsc.edu::7425193d-1fb1-4c71-8fae-013c890673ea" providerId="AD" clId="Web-{16111AEB-C98D-89AE-6078-22F43E50142A}" dt="2021-09-21T13:45:13.788" v="74"/>
          <ac:grpSpMkLst>
            <pc:docMk/>
            <pc:sldMk cId="1334757923" sldId="264"/>
            <ac:grpSpMk id="10" creationId="{5F892E19-92E7-4BB2-8C3F-DBDFE8D9D324}"/>
          </ac:grpSpMkLst>
        </pc:grpChg>
      </pc:sldChg>
      <pc:sldChg chg="addSp modSp mod setBg">
        <pc:chgData name="McIntyre, Katie" userId="S::knmcinty@bsc.edu::7425193d-1fb1-4c71-8fae-013c890673ea" providerId="AD" clId="Web-{16111AEB-C98D-89AE-6078-22F43E50142A}" dt="2021-09-21T13:45:01.756" v="73"/>
        <pc:sldMkLst>
          <pc:docMk/>
          <pc:sldMk cId="1271614988" sldId="265"/>
        </pc:sldMkLst>
        <pc:spChg chg="mod">
          <ac:chgData name="McIntyre, Katie" userId="S::knmcinty@bsc.edu::7425193d-1fb1-4c71-8fae-013c890673ea" providerId="AD" clId="Web-{16111AEB-C98D-89AE-6078-22F43E50142A}" dt="2021-09-21T13:45:01.756" v="73"/>
          <ac:spMkLst>
            <pc:docMk/>
            <pc:sldMk cId="1271614988" sldId="265"/>
            <ac:spMk id="4" creationId="{00000000-0000-0000-0000-000000000000}"/>
          </ac:spMkLst>
        </pc:spChg>
        <pc:spChg chg="mod">
          <ac:chgData name="McIntyre, Katie" userId="S::knmcinty@bsc.edu::7425193d-1fb1-4c71-8fae-013c890673ea" providerId="AD" clId="Web-{16111AEB-C98D-89AE-6078-22F43E50142A}" dt="2021-09-21T13:45:01.756" v="73"/>
          <ac:spMkLst>
            <pc:docMk/>
            <pc:sldMk cId="1271614988" sldId="265"/>
            <ac:spMk id="5" creationId="{00000000-0000-0000-0000-000000000000}"/>
          </ac:spMkLst>
        </pc:spChg>
        <pc:spChg chg="add">
          <ac:chgData name="McIntyre, Katie" userId="S::knmcinty@bsc.edu::7425193d-1fb1-4c71-8fae-013c890673ea" providerId="AD" clId="Web-{16111AEB-C98D-89AE-6078-22F43E50142A}" dt="2021-09-21T13:45:01.756" v="73"/>
          <ac:spMkLst>
            <pc:docMk/>
            <pc:sldMk cId="1271614988" sldId="265"/>
            <ac:spMk id="10" creationId="{84524344-6823-49EA-89D4-E36A82A9FD62}"/>
          </ac:spMkLst>
        </pc:spChg>
        <pc:grpChg chg="add">
          <ac:chgData name="McIntyre, Katie" userId="S::knmcinty@bsc.edu::7425193d-1fb1-4c71-8fae-013c890673ea" providerId="AD" clId="Web-{16111AEB-C98D-89AE-6078-22F43E50142A}" dt="2021-09-21T13:45:01.756" v="73"/>
          <ac:grpSpMkLst>
            <pc:docMk/>
            <pc:sldMk cId="1271614988" sldId="265"/>
            <ac:grpSpMk id="12" creationId="{83F0465A-8953-42AC-8F67-7B9A54E660A2}"/>
          </ac:grpSpMkLst>
        </pc:grpChg>
      </pc:sldChg>
      <pc:sldChg chg="addSp delSp modSp">
        <pc:chgData name="McIntyre, Katie" userId="S::knmcinty@bsc.edu::7425193d-1fb1-4c71-8fae-013c890673ea" providerId="AD" clId="Web-{16111AEB-C98D-89AE-6078-22F43E50142A}" dt="2021-09-21T13:46:28.587" v="88"/>
        <pc:sldMkLst>
          <pc:docMk/>
          <pc:sldMk cId="2322312599" sldId="266"/>
        </pc:sldMkLst>
        <pc:spChg chg="del mod">
          <ac:chgData name="McIntyre, Katie" userId="S::knmcinty@bsc.edu::7425193d-1fb1-4c71-8fae-013c890673ea" providerId="AD" clId="Web-{16111AEB-C98D-89AE-6078-22F43E50142A}" dt="2021-09-21T13:46:28.587" v="88"/>
          <ac:spMkLst>
            <pc:docMk/>
            <pc:sldMk cId="2322312599" sldId="266"/>
            <ac:spMk id="4" creationId="{00000000-0000-0000-0000-000000000000}"/>
          </ac:spMkLst>
        </pc:spChg>
        <pc:graphicFrameChg chg="add">
          <ac:chgData name="McIntyre, Katie" userId="S::knmcinty@bsc.edu::7425193d-1fb1-4c71-8fae-013c890673ea" providerId="AD" clId="Web-{16111AEB-C98D-89AE-6078-22F43E50142A}" dt="2021-09-21T13:46:28.587" v="88"/>
          <ac:graphicFrameMkLst>
            <pc:docMk/>
            <pc:sldMk cId="2322312599" sldId="266"/>
            <ac:graphicFrameMk id="6" creationId="{8926CEE1-6217-486B-B4CE-BA18AA8BFF63}"/>
          </ac:graphicFrameMkLst>
        </pc:graphicFrameChg>
      </pc:sldChg>
      <pc:sldChg chg="addSp modSp mod setBg setClrOvrMap">
        <pc:chgData name="McIntyre, Katie" userId="S::knmcinty@bsc.edu::7425193d-1fb1-4c71-8fae-013c890673ea" providerId="AD" clId="Web-{16111AEB-C98D-89AE-6078-22F43E50142A}" dt="2021-09-21T13:47:27.261" v="98" actId="20577"/>
        <pc:sldMkLst>
          <pc:docMk/>
          <pc:sldMk cId="1820861592" sldId="267"/>
        </pc:sldMkLst>
        <pc:spChg chg="mod">
          <ac:chgData name="McIntyre, Katie" userId="S::knmcinty@bsc.edu::7425193d-1fb1-4c71-8fae-013c890673ea" providerId="AD" clId="Web-{16111AEB-C98D-89AE-6078-22F43E50142A}" dt="2021-09-21T13:46:52.338" v="90"/>
          <ac:spMkLst>
            <pc:docMk/>
            <pc:sldMk cId="1820861592" sldId="267"/>
            <ac:spMk id="2" creationId="{00000000-0000-0000-0000-000000000000}"/>
          </ac:spMkLst>
        </pc:spChg>
        <pc:spChg chg="mod">
          <ac:chgData name="McIntyre, Katie" userId="S::knmcinty@bsc.edu::7425193d-1fb1-4c71-8fae-013c890673ea" providerId="AD" clId="Web-{16111AEB-C98D-89AE-6078-22F43E50142A}" dt="2021-09-21T13:47:27.261" v="98" actId="20577"/>
          <ac:spMkLst>
            <pc:docMk/>
            <pc:sldMk cId="1820861592" sldId="267"/>
            <ac:spMk id="3" creationId="{00000000-0000-0000-0000-000000000000}"/>
          </ac:spMkLst>
        </pc:spChg>
        <pc:spChg chg="add">
          <ac:chgData name="McIntyre, Katie" userId="S::knmcinty@bsc.edu::7425193d-1fb1-4c71-8fae-013c890673ea" providerId="AD" clId="Web-{16111AEB-C98D-89AE-6078-22F43E50142A}" dt="2021-09-21T13:46:52.338" v="90"/>
          <ac:spMkLst>
            <pc:docMk/>
            <pc:sldMk cId="1820861592" sldId="267"/>
            <ac:spMk id="9" creationId="{CF62D2A7-8207-488C-9F46-316BA81A16C8}"/>
          </ac:spMkLst>
        </pc:spChg>
        <pc:picChg chg="add">
          <ac:chgData name="McIntyre, Katie" userId="S::knmcinty@bsc.edu::7425193d-1fb1-4c71-8fae-013c890673ea" providerId="AD" clId="Web-{16111AEB-C98D-89AE-6078-22F43E50142A}" dt="2021-09-21T13:46:52.338" v="90"/>
          <ac:picMkLst>
            <pc:docMk/>
            <pc:sldMk cId="1820861592" sldId="267"/>
            <ac:picMk id="5" creationId="{238A77C5-D2DB-40C8-BB3B-D4C68DDA9BE1}"/>
          </ac:picMkLst>
        </pc:picChg>
      </pc:sldChg>
      <pc:sldChg chg="addSp modSp mod setBg setClrOvrMap">
        <pc:chgData name="McIntyre, Katie" userId="S::knmcinty@bsc.edu::7425193d-1fb1-4c71-8fae-013c890673ea" providerId="AD" clId="Web-{16111AEB-C98D-89AE-6078-22F43E50142A}" dt="2021-09-21T13:47:41.198" v="99"/>
        <pc:sldMkLst>
          <pc:docMk/>
          <pc:sldMk cId="1044719143" sldId="268"/>
        </pc:sldMkLst>
        <pc:spChg chg="mod">
          <ac:chgData name="McIntyre, Katie" userId="S::knmcinty@bsc.edu::7425193d-1fb1-4c71-8fae-013c890673ea" providerId="AD" clId="Web-{16111AEB-C98D-89AE-6078-22F43E50142A}" dt="2021-09-21T13:47:41.198" v="99"/>
          <ac:spMkLst>
            <pc:docMk/>
            <pc:sldMk cId="1044719143" sldId="268"/>
            <ac:spMk id="2" creationId="{00000000-0000-0000-0000-000000000000}"/>
          </ac:spMkLst>
        </pc:spChg>
        <pc:spChg chg="mod">
          <ac:chgData name="McIntyre, Katie" userId="S::knmcinty@bsc.edu::7425193d-1fb1-4c71-8fae-013c890673ea" providerId="AD" clId="Web-{16111AEB-C98D-89AE-6078-22F43E50142A}" dt="2021-09-21T13:47:41.198" v="99"/>
          <ac:spMkLst>
            <pc:docMk/>
            <pc:sldMk cId="1044719143" sldId="268"/>
            <ac:spMk id="4" creationId="{00000000-0000-0000-0000-000000000000}"/>
          </ac:spMkLst>
        </pc:spChg>
        <pc:spChg chg="add">
          <ac:chgData name="McIntyre, Katie" userId="S::knmcinty@bsc.edu::7425193d-1fb1-4c71-8fae-013c890673ea" providerId="AD" clId="Web-{16111AEB-C98D-89AE-6078-22F43E50142A}" dt="2021-09-21T13:47:41.198" v="99"/>
          <ac:spMkLst>
            <pc:docMk/>
            <pc:sldMk cId="1044719143" sldId="268"/>
            <ac:spMk id="13" creationId="{003713C1-2FB2-413B-BF91-3AE41726FB7A}"/>
          </ac:spMkLst>
        </pc:spChg>
        <pc:spChg chg="add">
          <ac:chgData name="McIntyre, Katie" userId="S::knmcinty@bsc.edu::7425193d-1fb1-4c71-8fae-013c890673ea" providerId="AD" clId="Web-{16111AEB-C98D-89AE-6078-22F43E50142A}" dt="2021-09-21T13:47:41.198" v="99"/>
          <ac:spMkLst>
            <pc:docMk/>
            <pc:sldMk cId="1044719143" sldId="268"/>
            <ac:spMk id="15" creationId="{90795B4D-5022-4A7F-A01D-8D880B7CDBE6}"/>
          </ac:spMkLst>
        </pc:spChg>
        <pc:spChg chg="add">
          <ac:chgData name="McIntyre, Katie" userId="S::knmcinty@bsc.edu::7425193d-1fb1-4c71-8fae-013c890673ea" providerId="AD" clId="Web-{16111AEB-C98D-89AE-6078-22F43E50142A}" dt="2021-09-21T13:47:41.198" v="99"/>
          <ac:spMkLst>
            <pc:docMk/>
            <pc:sldMk cId="1044719143" sldId="268"/>
            <ac:spMk id="17" creationId="{AFD19018-DE7C-4796-ADF2-AD2EB0FC0D9C}"/>
          </ac:spMkLst>
        </pc:spChg>
        <pc:spChg chg="add">
          <ac:chgData name="McIntyre, Katie" userId="S::knmcinty@bsc.edu::7425193d-1fb1-4c71-8fae-013c890673ea" providerId="AD" clId="Web-{16111AEB-C98D-89AE-6078-22F43E50142A}" dt="2021-09-21T13:47:41.198" v="99"/>
          <ac:spMkLst>
            <pc:docMk/>
            <pc:sldMk cId="1044719143" sldId="268"/>
            <ac:spMk id="19" creationId="{B1A0A2C2-4F85-44AF-8708-8DCA4B550CB8}"/>
          </ac:spMkLst>
        </pc:spChg>
        <pc:picChg chg="mod ord">
          <ac:chgData name="McIntyre, Katie" userId="S::knmcinty@bsc.edu::7425193d-1fb1-4c71-8fae-013c890673ea" providerId="AD" clId="Web-{16111AEB-C98D-89AE-6078-22F43E50142A}" dt="2021-09-21T13:47:41.198" v="99"/>
          <ac:picMkLst>
            <pc:docMk/>
            <pc:sldMk cId="1044719143" sldId="268"/>
            <ac:picMk id="6" creationId="{00000000-0000-0000-0000-000000000000}"/>
          </ac:picMkLst>
        </pc:picChg>
        <pc:picChg chg="mod">
          <ac:chgData name="McIntyre, Katie" userId="S::knmcinty@bsc.edu::7425193d-1fb1-4c71-8fae-013c890673ea" providerId="AD" clId="Web-{16111AEB-C98D-89AE-6078-22F43E50142A}" dt="2021-09-21T13:47:41.198" v="99"/>
          <ac:picMkLst>
            <pc:docMk/>
            <pc:sldMk cId="1044719143" sldId="268"/>
            <ac:picMk id="7" creationId="{00000000-0000-0000-0000-000000000000}"/>
          </ac:picMkLst>
        </pc:picChg>
        <pc:picChg chg="mod">
          <ac:chgData name="McIntyre, Katie" userId="S::knmcinty@bsc.edu::7425193d-1fb1-4c71-8fae-013c890673ea" providerId="AD" clId="Web-{16111AEB-C98D-89AE-6078-22F43E50142A}" dt="2021-09-21T13:47:41.198" v="99"/>
          <ac:picMkLst>
            <pc:docMk/>
            <pc:sldMk cId="1044719143" sldId="268"/>
            <ac:picMk id="8" creationId="{00000000-0000-0000-0000-000000000000}"/>
          </ac:picMkLst>
        </pc:picChg>
      </pc:sldChg>
      <pc:sldChg chg="addSp modSp mod setBg">
        <pc:chgData name="McIntyre, Katie" userId="S::knmcinty@bsc.edu::7425193d-1fb1-4c71-8fae-013c890673ea" providerId="AD" clId="Web-{16111AEB-C98D-89AE-6078-22F43E50142A}" dt="2021-09-21T13:47:52.558" v="100"/>
        <pc:sldMkLst>
          <pc:docMk/>
          <pc:sldMk cId="2782165101" sldId="269"/>
        </pc:sldMkLst>
        <pc:spChg chg="mod">
          <ac:chgData name="McIntyre, Katie" userId="S::knmcinty@bsc.edu::7425193d-1fb1-4c71-8fae-013c890673ea" providerId="AD" clId="Web-{16111AEB-C98D-89AE-6078-22F43E50142A}" dt="2021-09-21T13:47:52.558" v="100"/>
          <ac:spMkLst>
            <pc:docMk/>
            <pc:sldMk cId="2782165101" sldId="269"/>
            <ac:spMk id="2" creationId="{00000000-0000-0000-0000-000000000000}"/>
          </ac:spMkLst>
        </pc:spChg>
        <pc:spChg chg="mod">
          <ac:chgData name="McIntyre, Katie" userId="S::knmcinty@bsc.edu::7425193d-1fb1-4c71-8fae-013c890673ea" providerId="AD" clId="Web-{16111AEB-C98D-89AE-6078-22F43E50142A}" dt="2021-09-21T13:47:52.558" v="100"/>
          <ac:spMkLst>
            <pc:docMk/>
            <pc:sldMk cId="2782165101" sldId="269"/>
            <ac:spMk id="3" creationId="{00000000-0000-0000-0000-000000000000}"/>
          </ac:spMkLst>
        </pc:spChg>
        <pc:spChg chg="add">
          <ac:chgData name="McIntyre, Katie" userId="S::knmcinty@bsc.edu::7425193d-1fb1-4c71-8fae-013c890673ea" providerId="AD" clId="Web-{16111AEB-C98D-89AE-6078-22F43E50142A}" dt="2021-09-21T13:47:52.558" v="100"/>
          <ac:spMkLst>
            <pc:docMk/>
            <pc:sldMk cId="2782165101" sldId="269"/>
            <ac:spMk id="71" creationId="{EC12C61A-9558-4DE5-AFDB-898358AFB4CA}"/>
          </ac:spMkLst>
        </pc:spChg>
        <pc:picChg chg="mod ord">
          <ac:chgData name="McIntyre, Katie" userId="S::knmcinty@bsc.edu::7425193d-1fb1-4c71-8fae-013c890673ea" providerId="AD" clId="Web-{16111AEB-C98D-89AE-6078-22F43E50142A}" dt="2021-09-21T13:47:52.558" v="100"/>
          <ac:picMkLst>
            <pc:docMk/>
            <pc:sldMk cId="2782165101" sldId="269"/>
            <ac:picMk id="4" creationId="{00000000-0000-0000-0000-000000000000}"/>
          </ac:picMkLst>
        </pc:picChg>
        <pc:picChg chg="mod">
          <ac:chgData name="McIntyre, Katie" userId="S::knmcinty@bsc.edu::7425193d-1fb1-4c71-8fae-013c890673ea" providerId="AD" clId="Web-{16111AEB-C98D-89AE-6078-22F43E50142A}" dt="2021-09-21T13:47:52.558" v="100"/>
          <ac:picMkLst>
            <pc:docMk/>
            <pc:sldMk cId="2782165101" sldId="269"/>
            <ac:picMk id="5" creationId="{00000000-0000-0000-0000-000000000000}"/>
          </ac:picMkLst>
        </pc:picChg>
        <pc:picChg chg="mod">
          <ac:chgData name="McIntyre, Katie" userId="S::knmcinty@bsc.edu::7425193d-1fb1-4c71-8fae-013c890673ea" providerId="AD" clId="Web-{16111AEB-C98D-89AE-6078-22F43E50142A}" dt="2021-09-21T13:47:52.558" v="100"/>
          <ac:picMkLst>
            <pc:docMk/>
            <pc:sldMk cId="2782165101" sldId="269"/>
            <ac:picMk id="1026" creationId="{00000000-0000-0000-0000-000000000000}"/>
          </ac:picMkLst>
        </pc:picChg>
      </pc:sldChg>
      <pc:sldChg chg="addSp modSp mod setBg setClrOvrMap">
        <pc:chgData name="McIntyre, Katie" userId="S::knmcinty@bsc.edu::7425193d-1fb1-4c71-8fae-013c890673ea" providerId="AD" clId="Web-{16111AEB-C98D-89AE-6078-22F43E50142A}" dt="2021-09-21T13:48:03.699" v="101"/>
        <pc:sldMkLst>
          <pc:docMk/>
          <pc:sldMk cId="2692798831" sldId="270"/>
        </pc:sldMkLst>
        <pc:spChg chg="mod">
          <ac:chgData name="McIntyre, Katie" userId="S::knmcinty@bsc.edu::7425193d-1fb1-4c71-8fae-013c890673ea" providerId="AD" clId="Web-{16111AEB-C98D-89AE-6078-22F43E50142A}" dt="2021-09-21T13:48:03.699" v="101"/>
          <ac:spMkLst>
            <pc:docMk/>
            <pc:sldMk cId="2692798831" sldId="270"/>
            <ac:spMk id="2" creationId="{00000000-0000-0000-0000-000000000000}"/>
          </ac:spMkLst>
        </pc:spChg>
        <pc:spChg chg="mod">
          <ac:chgData name="McIntyre, Katie" userId="S::knmcinty@bsc.edu::7425193d-1fb1-4c71-8fae-013c890673ea" providerId="AD" clId="Web-{16111AEB-C98D-89AE-6078-22F43E50142A}" dt="2021-09-21T13:48:03.699" v="101"/>
          <ac:spMkLst>
            <pc:docMk/>
            <pc:sldMk cId="2692798831" sldId="270"/>
            <ac:spMk id="3" creationId="{00000000-0000-0000-0000-000000000000}"/>
          </ac:spMkLst>
        </pc:spChg>
        <pc:spChg chg="add">
          <ac:chgData name="McIntyre, Katie" userId="S::knmcinty@bsc.edu::7425193d-1fb1-4c71-8fae-013c890673ea" providerId="AD" clId="Web-{16111AEB-C98D-89AE-6078-22F43E50142A}" dt="2021-09-21T13:48:03.699" v="101"/>
          <ac:spMkLst>
            <pc:docMk/>
            <pc:sldMk cId="2692798831" sldId="270"/>
            <ac:spMk id="77" creationId="{003713C1-2FB2-413B-BF91-3AE41726FB7A}"/>
          </ac:spMkLst>
        </pc:spChg>
        <pc:spChg chg="add">
          <ac:chgData name="McIntyre, Katie" userId="S::knmcinty@bsc.edu::7425193d-1fb1-4c71-8fae-013c890673ea" providerId="AD" clId="Web-{16111AEB-C98D-89AE-6078-22F43E50142A}" dt="2021-09-21T13:48:03.699" v="101"/>
          <ac:spMkLst>
            <pc:docMk/>
            <pc:sldMk cId="2692798831" sldId="270"/>
            <ac:spMk id="79" creationId="{90795B4D-5022-4A7F-A01D-8D880B7CDBE6}"/>
          </ac:spMkLst>
        </pc:spChg>
        <pc:spChg chg="add">
          <ac:chgData name="McIntyre, Katie" userId="S::knmcinty@bsc.edu::7425193d-1fb1-4c71-8fae-013c890673ea" providerId="AD" clId="Web-{16111AEB-C98D-89AE-6078-22F43E50142A}" dt="2021-09-21T13:48:03.699" v="101"/>
          <ac:spMkLst>
            <pc:docMk/>
            <pc:sldMk cId="2692798831" sldId="270"/>
            <ac:spMk id="81" creationId="{AFD19018-DE7C-4796-ADF2-AD2EB0FC0D9C}"/>
          </ac:spMkLst>
        </pc:spChg>
        <pc:spChg chg="add">
          <ac:chgData name="McIntyre, Katie" userId="S::knmcinty@bsc.edu::7425193d-1fb1-4c71-8fae-013c890673ea" providerId="AD" clId="Web-{16111AEB-C98D-89AE-6078-22F43E50142A}" dt="2021-09-21T13:48:03.699" v="101"/>
          <ac:spMkLst>
            <pc:docMk/>
            <pc:sldMk cId="2692798831" sldId="270"/>
            <ac:spMk id="83" creationId="{B1A0A2C2-4F85-44AF-8708-8DCA4B550CB8}"/>
          </ac:spMkLst>
        </pc:spChg>
        <pc:picChg chg="mod">
          <ac:chgData name="McIntyre, Katie" userId="S::knmcinty@bsc.edu::7425193d-1fb1-4c71-8fae-013c890673ea" providerId="AD" clId="Web-{16111AEB-C98D-89AE-6078-22F43E50142A}" dt="2021-09-21T13:48:03.699" v="101"/>
          <ac:picMkLst>
            <pc:docMk/>
            <pc:sldMk cId="2692798831" sldId="270"/>
            <ac:picMk id="2050" creationId="{00000000-0000-0000-0000-000000000000}"/>
          </ac:picMkLst>
        </pc:picChg>
        <pc:picChg chg="mod">
          <ac:chgData name="McIntyre, Katie" userId="S::knmcinty@bsc.edu::7425193d-1fb1-4c71-8fae-013c890673ea" providerId="AD" clId="Web-{16111AEB-C98D-89AE-6078-22F43E50142A}" dt="2021-09-21T13:48:03.699" v="101"/>
          <ac:picMkLst>
            <pc:docMk/>
            <pc:sldMk cId="2692798831" sldId="270"/>
            <ac:picMk id="2054" creationId="{00000000-0000-0000-0000-000000000000}"/>
          </ac:picMkLst>
        </pc:picChg>
        <pc:picChg chg="mod">
          <ac:chgData name="McIntyre, Katie" userId="S::knmcinty@bsc.edu::7425193d-1fb1-4c71-8fae-013c890673ea" providerId="AD" clId="Web-{16111AEB-C98D-89AE-6078-22F43E50142A}" dt="2021-09-21T13:48:03.699" v="101"/>
          <ac:picMkLst>
            <pc:docMk/>
            <pc:sldMk cId="2692798831" sldId="270"/>
            <ac:picMk id="2056" creationId="{00000000-0000-0000-0000-000000000000}"/>
          </ac:picMkLst>
        </pc:picChg>
      </pc:sldChg>
      <pc:sldChg chg="addSp modSp mod setBg">
        <pc:chgData name="McIntyre, Katie" userId="S::knmcinty@bsc.edu::7425193d-1fb1-4c71-8fae-013c890673ea" providerId="AD" clId="Web-{16111AEB-C98D-89AE-6078-22F43E50142A}" dt="2021-09-21T13:48:10.402" v="102"/>
        <pc:sldMkLst>
          <pc:docMk/>
          <pc:sldMk cId="2925289472" sldId="271"/>
        </pc:sldMkLst>
        <pc:spChg chg="mod">
          <ac:chgData name="McIntyre, Katie" userId="S::knmcinty@bsc.edu::7425193d-1fb1-4c71-8fae-013c890673ea" providerId="AD" clId="Web-{16111AEB-C98D-89AE-6078-22F43E50142A}" dt="2021-09-21T13:48:10.402" v="102"/>
          <ac:spMkLst>
            <pc:docMk/>
            <pc:sldMk cId="2925289472" sldId="271"/>
            <ac:spMk id="2" creationId="{00000000-0000-0000-0000-000000000000}"/>
          </ac:spMkLst>
        </pc:spChg>
        <pc:spChg chg="add">
          <ac:chgData name="McIntyre, Katie" userId="S::knmcinty@bsc.edu::7425193d-1fb1-4c71-8fae-013c890673ea" providerId="AD" clId="Web-{16111AEB-C98D-89AE-6078-22F43E50142A}" dt="2021-09-21T13:48:10.402" v="102"/>
          <ac:spMkLst>
            <pc:docMk/>
            <pc:sldMk cId="2925289472" sldId="271"/>
            <ac:spMk id="12" creationId="{823AC064-BC96-4F32-8AE1-B2FD38754823}"/>
          </ac:spMkLst>
        </pc:spChg>
        <pc:picChg chg="mod ord">
          <ac:chgData name="McIntyre, Katie" userId="S::knmcinty@bsc.edu::7425193d-1fb1-4c71-8fae-013c890673ea" providerId="AD" clId="Web-{16111AEB-C98D-89AE-6078-22F43E50142A}" dt="2021-09-21T13:48:10.402" v="102"/>
          <ac:picMkLst>
            <pc:docMk/>
            <pc:sldMk cId="2925289472" sldId="271"/>
            <ac:picMk id="4" creationId="{00000000-0000-0000-0000-000000000000}"/>
          </ac:picMkLst>
        </pc:picChg>
        <pc:picChg chg="mod">
          <ac:chgData name="McIntyre, Katie" userId="S::knmcinty@bsc.edu::7425193d-1fb1-4c71-8fae-013c890673ea" providerId="AD" clId="Web-{16111AEB-C98D-89AE-6078-22F43E50142A}" dt="2021-09-21T13:48:10.402" v="102"/>
          <ac:picMkLst>
            <pc:docMk/>
            <pc:sldMk cId="2925289472" sldId="271"/>
            <ac:picMk id="5" creationId="{00000000-0000-0000-0000-000000000000}"/>
          </ac:picMkLst>
        </pc:picChg>
        <pc:cxnChg chg="add">
          <ac:chgData name="McIntyre, Katie" userId="S::knmcinty@bsc.edu::7425193d-1fb1-4c71-8fae-013c890673ea" providerId="AD" clId="Web-{16111AEB-C98D-89AE-6078-22F43E50142A}" dt="2021-09-21T13:48:10.402" v="102"/>
          <ac:cxnSpMkLst>
            <pc:docMk/>
            <pc:sldMk cId="2925289472" sldId="271"/>
            <ac:cxnSpMk id="10" creationId="{DB146403-F3D6-484B-B2ED-97F9565D0370}"/>
          </ac:cxnSpMkLst>
        </pc:cxnChg>
        <pc:cxnChg chg="add">
          <ac:chgData name="McIntyre, Katie" userId="S::knmcinty@bsc.edu::7425193d-1fb1-4c71-8fae-013c890673ea" providerId="AD" clId="Web-{16111AEB-C98D-89AE-6078-22F43E50142A}" dt="2021-09-21T13:48:10.402" v="102"/>
          <ac:cxnSpMkLst>
            <pc:docMk/>
            <pc:sldMk cId="2925289472" sldId="271"/>
            <ac:cxnSpMk id="14" creationId="{7E7C77BC-7138-40B1-A15B-20F57A494629}"/>
          </ac:cxnSpMkLst>
        </pc:cxnChg>
      </pc:sldChg>
      <pc:sldChg chg="addSp delSp modSp mod setBg setClrOvrMap">
        <pc:chgData name="McIntyre, Katie" userId="S::knmcinty@bsc.edu::7425193d-1fb1-4c71-8fae-013c890673ea" providerId="AD" clId="Web-{16111AEB-C98D-89AE-6078-22F43E50142A}" dt="2021-09-21T13:48:17.106" v="103"/>
        <pc:sldMkLst>
          <pc:docMk/>
          <pc:sldMk cId="811188578" sldId="272"/>
        </pc:sldMkLst>
        <pc:spChg chg="mod">
          <ac:chgData name="McIntyre, Katie" userId="S::knmcinty@bsc.edu::7425193d-1fb1-4c71-8fae-013c890673ea" providerId="AD" clId="Web-{16111AEB-C98D-89AE-6078-22F43E50142A}" dt="2021-09-21T13:48:17.106" v="103"/>
          <ac:spMkLst>
            <pc:docMk/>
            <pc:sldMk cId="811188578" sldId="272"/>
            <ac:spMk id="2" creationId="{00000000-0000-0000-0000-000000000000}"/>
          </ac:spMkLst>
        </pc:spChg>
        <pc:spChg chg="del">
          <ac:chgData name="McIntyre, Katie" userId="S::knmcinty@bsc.edu::7425193d-1fb1-4c71-8fae-013c890673ea" providerId="AD" clId="Web-{16111AEB-C98D-89AE-6078-22F43E50142A}" dt="2021-09-21T13:48:17.106" v="103"/>
          <ac:spMkLst>
            <pc:docMk/>
            <pc:sldMk cId="811188578" sldId="272"/>
            <ac:spMk id="3" creationId="{00000000-0000-0000-0000-000000000000}"/>
          </ac:spMkLst>
        </pc:spChg>
        <pc:spChg chg="add">
          <ac:chgData name="McIntyre, Katie" userId="S::knmcinty@bsc.edu::7425193d-1fb1-4c71-8fae-013c890673ea" providerId="AD" clId="Web-{16111AEB-C98D-89AE-6078-22F43E50142A}" dt="2021-09-21T13:48:17.106" v="103"/>
          <ac:spMkLst>
            <pc:docMk/>
            <pc:sldMk cId="811188578" sldId="272"/>
            <ac:spMk id="10" creationId="{9228552E-C8B1-4A80-8448-0787CE0FC704}"/>
          </ac:spMkLst>
        </pc:spChg>
        <pc:graphicFrameChg chg="add">
          <ac:chgData name="McIntyre, Katie" userId="S::knmcinty@bsc.edu::7425193d-1fb1-4c71-8fae-013c890673ea" providerId="AD" clId="Web-{16111AEB-C98D-89AE-6078-22F43E50142A}" dt="2021-09-21T13:48:17.106" v="103"/>
          <ac:graphicFrameMkLst>
            <pc:docMk/>
            <pc:sldMk cId="811188578" sldId="272"/>
            <ac:graphicFrameMk id="5" creationId="{439BBA9A-CE7F-444B-B003-9BE8BC849B62}"/>
          </ac:graphicFrameMkLst>
        </pc:graphicFrameChg>
        <pc:picChg chg="add">
          <ac:chgData name="McIntyre, Katie" userId="S::knmcinty@bsc.edu::7425193d-1fb1-4c71-8fae-013c890673ea" providerId="AD" clId="Web-{16111AEB-C98D-89AE-6078-22F43E50142A}" dt="2021-09-21T13:48:17.106" v="103"/>
          <ac:picMkLst>
            <pc:docMk/>
            <pc:sldMk cId="811188578" sldId="272"/>
            <ac:picMk id="6" creationId="{706BFA99-6775-443C-95C6-14BE16420FAE}"/>
          </ac:picMkLst>
        </pc:picChg>
      </pc:sldChg>
      <pc:sldChg chg="addSp modSp mod setBg setClrOvrMap">
        <pc:chgData name="McIntyre, Katie" userId="S::knmcinty@bsc.edu::7425193d-1fb1-4c71-8fae-013c890673ea" providerId="AD" clId="Web-{16111AEB-C98D-89AE-6078-22F43E50142A}" dt="2021-09-21T13:52:52.661" v="126" actId="20577"/>
        <pc:sldMkLst>
          <pc:docMk/>
          <pc:sldMk cId="329376727" sldId="273"/>
        </pc:sldMkLst>
        <pc:spChg chg="mod">
          <ac:chgData name="McIntyre, Katie" userId="S::knmcinty@bsc.edu::7425193d-1fb1-4c71-8fae-013c890673ea" providerId="AD" clId="Web-{16111AEB-C98D-89AE-6078-22F43E50142A}" dt="2021-09-21T13:52:31.129" v="123"/>
          <ac:spMkLst>
            <pc:docMk/>
            <pc:sldMk cId="329376727" sldId="273"/>
            <ac:spMk id="2" creationId="{00000000-0000-0000-0000-000000000000}"/>
          </ac:spMkLst>
        </pc:spChg>
        <pc:spChg chg="mod">
          <ac:chgData name="McIntyre, Katie" userId="S::knmcinty@bsc.edu::7425193d-1fb1-4c71-8fae-013c890673ea" providerId="AD" clId="Web-{16111AEB-C98D-89AE-6078-22F43E50142A}" dt="2021-09-21T13:52:52.661" v="126" actId="20577"/>
          <ac:spMkLst>
            <pc:docMk/>
            <pc:sldMk cId="329376727" sldId="273"/>
            <ac:spMk id="3" creationId="{00000000-0000-0000-0000-000000000000}"/>
          </ac:spMkLst>
        </pc:spChg>
        <pc:spChg chg="add">
          <ac:chgData name="McIntyre, Katie" userId="S::knmcinty@bsc.edu::7425193d-1fb1-4c71-8fae-013c890673ea" providerId="AD" clId="Web-{16111AEB-C98D-89AE-6078-22F43E50142A}" dt="2021-09-21T13:52:31.129" v="123"/>
          <ac:spMkLst>
            <pc:docMk/>
            <pc:sldMk cId="329376727" sldId="273"/>
            <ac:spMk id="8" creationId="{AD21898E-86C0-4C8A-A76C-DF33E844C87A}"/>
          </ac:spMkLst>
        </pc:spChg>
        <pc:spChg chg="add">
          <ac:chgData name="McIntyre, Katie" userId="S::knmcinty@bsc.edu::7425193d-1fb1-4c71-8fae-013c890673ea" providerId="AD" clId="Web-{16111AEB-C98D-89AE-6078-22F43E50142A}" dt="2021-09-21T13:52:31.129" v="123"/>
          <ac:spMkLst>
            <pc:docMk/>
            <pc:sldMk cId="329376727" sldId="273"/>
            <ac:spMk id="10" creationId="{5C8F04BD-D093-45D0-B54C-50FDB308B4EE}"/>
          </ac:spMkLst>
        </pc:spChg>
      </pc:sldChg>
      <pc:sldChg chg="addSp delSp modSp">
        <pc:chgData name="McIntyre, Katie" userId="S::knmcinty@bsc.edu::7425193d-1fb1-4c71-8fae-013c890673ea" providerId="AD" clId="Web-{16111AEB-C98D-89AE-6078-22F43E50142A}" dt="2021-09-21T13:49:46.484" v="116"/>
        <pc:sldMkLst>
          <pc:docMk/>
          <pc:sldMk cId="2435925234" sldId="274"/>
        </pc:sldMkLst>
        <pc:spChg chg="del">
          <ac:chgData name="McIntyre, Katie" userId="S::knmcinty@bsc.edu::7425193d-1fb1-4c71-8fae-013c890673ea" providerId="AD" clId="Web-{16111AEB-C98D-89AE-6078-22F43E50142A}" dt="2021-09-21T13:49:26.686" v="111"/>
          <ac:spMkLst>
            <pc:docMk/>
            <pc:sldMk cId="2435925234" sldId="274"/>
            <ac:spMk id="3" creationId="{00000000-0000-0000-0000-000000000000}"/>
          </ac:spMkLst>
        </pc:spChg>
        <pc:spChg chg="mod">
          <ac:chgData name="McIntyre, Katie" userId="S::knmcinty@bsc.edu::7425193d-1fb1-4c71-8fae-013c890673ea" providerId="AD" clId="Web-{16111AEB-C98D-89AE-6078-22F43E50142A}" dt="2021-09-21T13:49:42.968" v="113" actId="20577"/>
          <ac:spMkLst>
            <pc:docMk/>
            <pc:sldMk cId="2435925234" sldId="274"/>
            <ac:spMk id="8" creationId="{00000000-0000-0000-0000-000000000000}"/>
          </ac:spMkLst>
        </pc:spChg>
        <pc:graphicFrameChg chg="add modGraphic">
          <ac:chgData name="McIntyre, Katie" userId="S::knmcinty@bsc.edu::7425193d-1fb1-4c71-8fae-013c890673ea" providerId="AD" clId="Web-{16111AEB-C98D-89AE-6078-22F43E50142A}" dt="2021-09-21T13:49:46.484" v="116"/>
          <ac:graphicFrameMkLst>
            <pc:docMk/>
            <pc:sldMk cId="2435925234" sldId="274"/>
            <ac:graphicFrameMk id="10" creationId="{FEB0DD20-D1C0-4AC6-947A-6FC0F884B8C3}"/>
          </ac:graphicFrameMkLst>
        </pc:graphicFrameChg>
      </pc:sldChg>
      <pc:sldChg chg="addSp modSp mod setBg setClrOvrMap">
        <pc:chgData name="McIntyre, Katie" userId="S::knmcinty@bsc.edu::7425193d-1fb1-4c71-8fae-013c890673ea" providerId="AD" clId="Web-{16111AEB-C98D-89AE-6078-22F43E50142A}" dt="2021-09-21T13:49:58.156" v="117"/>
        <pc:sldMkLst>
          <pc:docMk/>
          <pc:sldMk cId="2897659862" sldId="277"/>
        </pc:sldMkLst>
        <pc:spChg chg="mod">
          <ac:chgData name="McIntyre, Katie" userId="S::knmcinty@bsc.edu::7425193d-1fb1-4c71-8fae-013c890673ea" providerId="AD" clId="Web-{16111AEB-C98D-89AE-6078-22F43E50142A}" dt="2021-09-21T13:49:58.156" v="117"/>
          <ac:spMkLst>
            <pc:docMk/>
            <pc:sldMk cId="2897659862" sldId="277"/>
            <ac:spMk id="4" creationId="{00000000-0000-0000-0000-000000000000}"/>
          </ac:spMkLst>
        </pc:spChg>
        <pc:spChg chg="mod">
          <ac:chgData name="McIntyre, Katie" userId="S::knmcinty@bsc.edu::7425193d-1fb1-4c71-8fae-013c890673ea" providerId="AD" clId="Web-{16111AEB-C98D-89AE-6078-22F43E50142A}" dt="2021-09-21T13:49:58.156" v="117"/>
          <ac:spMkLst>
            <pc:docMk/>
            <pc:sldMk cId="2897659862" sldId="277"/>
            <ac:spMk id="5" creationId="{00000000-0000-0000-0000-000000000000}"/>
          </ac:spMkLst>
        </pc:spChg>
        <pc:spChg chg="add">
          <ac:chgData name="McIntyre, Katie" userId="S::knmcinty@bsc.edu::7425193d-1fb1-4c71-8fae-013c890673ea" providerId="AD" clId="Web-{16111AEB-C98D-89AE-6078-22F43E50142A}" dt="2021-09-21T13:49:58.156" v="117"/>
          <ac:spMkLst>
            <pc:docMk/>
            <pc:sldMk cId="2897659862" sldId="277"/>
            <ac:spMk id="10" creationId="{2A8AA5BC-4F7A-4226-8F99-6D824B226A97}"/>
          </ac:spMkLst>
        </pc:spChg>
        <pc:spChg chg="add">
          <ac:chgData name="McIntyre, Katie" userId="S::knmcinty@bsc.edu::7425193d-1fb1-4c71-8fae-013c890673ea" providerId="AD" clId="Web-{16111AEB-C98D-89AE-6078-22F43E50142A}" dt="2021-09-21T13:49:58.156" v="117"/>
          <ac:spMkLst>
            <pc:docMk/>
            <pc:sldMk cId="2897659862" sldId="277"/>
            <ac:spMk id="12" creationId="{3E5445C6-DD42-4979-86FF-03730E8C6DB0}"/>
          </ac:spMkLst>
        </pc:spChg>
        <pc:cxnChg chg="add">
          <ac:chgData name="McIntyre, Katie" userId="S::knmcinty@bsc.edu::7425193d-1fb1-4c71-8fae-013c890673ea" providerId="AD" clId="Web-{16111AEB-C98D-89AE-6078-22F43E50142A}" dt="2021-09-21T13:49:58.156" v="117"/>
          <ac:cxnSpMkLst>
            <pc:docMk/>
            <pc:sldMk cId="2897659862" sldId="277"/>
            <ac:cxnSpMk id="14" creationId="{45000665-DFC7-417E-8FD7-516A0F15C975}"/>
          </ac:cxnSpMkLst>
        </pc:cxnChg>
      </pc:sldChg>
      <pc:sldChg chg="addSp delSp modSp mod ord setBg setClrOvrMap">
        <pc:chgData name="McIntyre, Katie" userId="S::knmcinty@bsc.edu::7425193d-1fb1-4c71-8fae-013c890673ea" providerId="AD" clId="Web-{16111AEB-C98D-89AE-6078-22F43E50142A}" dt="2021-09-21T13:51:01.892" v="122"/>
        <pc:sldMkLst>
          <pc:docMk/>
          <pc:sldMk cId="3323436406" sldId="278"/>
        </pc:sldMkLst>
        <pc:spChg chg="mod">
          <ac:chgData name="McIntyre, Katie" userId="S::knmcinty@bsc.edu::7425193d-1fb1-4c71-8fae-013c890673ea" providerId="AD" clId="Web-{16111AEB-C98D-89AE-6078-22F43E50142A}" dt="2021-09-21T13:50:47.376" v="121"/>
          <ac:spMkLst>
            <pc:docMk/>
            <pc:sldMk cId="3323436406" sldId="278"/>
            <ac:spMk id="4" creationId="{00000000-0000-0000-0000-000000000000}"/>
          </ac:spMkLst>
        </pc:spChg>
        <pc:spChg chg="add del">
          <ac:chgData name="McIntyre, Katie" userId="S::knmcinty@bsc.edu::7425193d-1fb1-4c71-8fae-013c890673ea" providerId="AD" clId="Web-{16111AEB-C98D-89AE-6078-22F43E50142A}" dt="2021-09-21T13:50:47.376" v="121"/>
          <ac:spMkLst>
            <pc:docMk/>
            <pc:sldMk cId="3323436406" sldId="278"/>
            <ac:spMk id="5" creationId="{00000000-0000-0000-0000-000000000000}"/>
          </ac:spMkLst>
        </pc:spChg>
        <pc:spChg chg="add">
          <ac:chgData name="McIntyre, Katie" userId="S::knmcinty@bsc.edu::7425193d-1fb1-4c71-8fae-013c890673ea" providerId="AD" clId="Web-{16111AEB-C98D-89AE-6078-22F43E50142A}" dt="2021-09-21T13:50:47.376" v="121"/>
          <ac:spMkLst>
            <pc:docMk/>
            <pc:sldMk cId="3323436406" sldId="278"/>
            <ac:spMk id="11" creationId="{738F59A4-4431-460D-8E49-6E65C189A566}"/>
          </ac:spMkLst>
        </pc:spChg>
        <pc:spChg chg="add del">
          <ac:chgData name="McIntyre, Katie" userId="S::knmcinty@bsc.edu::7425193d-1fb1-4c71-8fae-013c890673ea" providerId="AD" clId="Web-{16111AEB-C98D-89AE-6078-22F43E50142A}" dt="2021-09-21T13:50:47.361" v="120"/>
          <ac:spMkLst>
            <pc:docMk/>
            <pc:sldMk cId="3323436406" sldId="278"/>
            <ac:spMk id="12" creationId="{9228552E-C8B1-4A80-8448-0787CE0FC704}"/>
          </ac:spMkLst>
        </pc:spChg>
        <pc:grpChg chg="add">
          <ac:chgData name="McIntyre, Katie" userId="S::knmcinty@bsc.edu::7425193d-1fb1-4c71-8fae-013c890673ea" providerId="AD" clId="Web-{16111AEB-C98D-89AE-6078-22F43E50142A}" dt="2021-09-21T13:50:47.376" v="121"/>
          <ac:grpSpMkLst>
            <pc:docMk/>
            <pc:sldMk cId="3323436406" sldId="278"/>
            <ac:grpSpMk id="13" creationId="{8A919B9C-5C01-47E4-B2F2-45F589208ABF}"/>
          </ac:grpSpMkLst>
        </pc:grpChg>
        <pc:graphicFrameChg chg="add del">
          <ac:chgData name="McIntyre, Katie" userId="S::knmcinty@bsc.edu::7425193d-1fb1-4c71-8fae-013c890673ea" providerId="AD" clId="Web-{16111AEB-C98D-89AE-6078-22F43E50142A}" dt="2021-09-21T13:50:47.361" v="120"/>
          <ac:graphicFrameMkLst>
            <pc:docMk/>
            <pc:sldMk cId="3323436406" sldId="278"/>
            <ac:graphicFrameMk id="7" creationId="{2E69EBA7-3247-4509-99F7-0516534416E4}"/>
          </ac:graphicFrameMkLst>
        </pc:graphicFrameChg>
        <pc:graphicFrameChg chg="add">
          <ac:chgData name="McIntyre, Katie" userId="S::knmcinty@bsc.edu::7425193d-1fb1-4c71-8fae-013c890673ea" providerId="AD" clId="Web-{16111AEB-C98D-89AE-6078-22F43E50142A}" dt="2021-09-21T13:50:47.376" v="121"/>
          <ac:graphicFrameMkLst>
            <pc:docMk/>
            <pc:sldMk cId="3323436406" sldId="278"/>
            <ac:graphicFrameMk id="9" creationId="{4F9A0D69-BE68-4036-988E-F84300DD8DA7}"/>
          </ac:graphicFrameMkLst>
        </pc:graphicFrameChg>
        <pc:picChg chg="add del">
          <ac:chgData name="McIntyre, Katie" userId="S::knmcinty@bsc.edu::7425193d-1fb1-4c71-8fae-013c890673ea" providerId="AD" clId="Web-{16111AEB-C98D-89AE-6078-22F43E50142A}" dt="2021-09-21T13:50:47.361" v="120"/>
          <ac:picMkLst>
            <pc:docMk/>
            <pc:sldMk cId="3323436406" sldId="278"/>
            <ac:picMk id="8" creationId="{4DB93D14-C4C3-41F5-846C-2FB675720C31}"/>
          </ac:picMkLst>
        </pc:picChg>
      </pc:sldChg>
      <pc:sldChg chg="del">
        <pc:chgData name="McIntyre, Katie" userId="S::knmcinty@bsc.edu::7425193d-1fb1-4c71-8fae-013c890673ea" providerId="AD" clId="Web-{16111AEB-C98D-89AE-6078-22F43E50142A}" dt="2021-09-21T13:53:19.334" v="131"/>
        <pc:sldMkLst>
          <pc:docMk/>
          <pc:sldMk cId="1386431133" sldId="279"/>
        </pc:sldMkLst>
      </pc:sldChg>
      <pc:sldChg chg="del">
        <pc:chgData name="McIntyre, Katie" userId="S::knmcinty@bsc.edu::7425193d-1fb1-4c71-8fae-013c890673ea" providerId="AD" clId="Web-{16111AEB-C98D-89AE-6078-22F43E50142A}" dt="2021-09-21T13:53:16.615" v="128"/>
        <pc:sldMkLst>
          <pc:docMk/>
          <pc:sldMk cId="120699156" sldId="280"/>
        </pc:sldMkLst>
      </pc:sldChg>
      <pc:sldChg chg="del">
        <pc:chgData name="McIntyre, Katie" userId="S::knmcinty@bsc.edu::7425193d-1fb1-4c71-8fae-013c890673ea" providerId="AD" clId="Web-{16111AEB-C98D-89AE-6078-22F43E50142A}" dt="2021-09-21T13:53:18.162" v="129"/>
        <pc:sldMkLst>
          <pc:docMk/>
          <pc:sldMk cId="1926709930" sldId="281"/>
        </pc:sldMkLst>
      </pc:sldChg>
      <pc:sldChg chg="del">
        <pc:chgData name="McIntyre, Katie" userId="S::knmcinty@bsc.edu::7425193d-1fb1-4c71-8fae-013c890673ea" providerId="AD" clId="Web-{16111AEB-C98D-89AE-6078-22F43E50142A}" dt="2021-09-21T13:53:18.897" v="130"/>
        <pc:sldMkLst>
          <pc:docMk/>
          <pc:sldMk cId="2883995872" sldId="282"/>
        </pc:sldMkLst>
      </pc:sldChg>
      <pc:sldChg chg="addSp modSp mod setBg">
        <pc:chgData name="McIntyre, Katie" userId="S::knmcinty@bsc.edu::7425193d-1fb1-4c71-8fae-013c890673ea" providerId="AD" clId="Web-{16111AEB-C98D-89AE-6078-22F43E50142A}" dt="2021-09-21T13:50:07.594" v="118"/>
        <pc:sldMkLst>
          <pc:docMk/>
          <pc:sldMk cId="356745992" sldId="283"/>
        </pc:sldMkLst>
        <pc:spChg chg="add">
          <ac:chgData name="McIntyre, Katie" userId="S::knmcinty@bsc.edu::7425193d-1fb1-4c71-8fae-013c890673ea" providerId="AD" clId="Web-{16111AEB-C98D-89AE-6078-22F43E50142A}" dt="2021-09-21T13:50:07.594" v="118"/>
          <ac:spMkLst>
            <pc:docMk/>
            <pc:sldMk cId="356745992" sldId="283"/>
            <ac:spMk id="9" creationId="{42A4FC2C-047E-45A5-965D-8E1E3BF09BC6}"/>
          </ac:spMkLst>
        </pc:spChg>
        <pc:picChg chg="mod">
          <ac:chgData name="McIntyre, Katie" userId="S::knmcinty@bsc.edu::7425193d-1fb1-4c71-8fae-013c890673ea" providerId="AD" clId="Web-{16111AEB-C98D-89AE-6078-22F43E50142A}" dt="2021-09-21T13:50:07.594" v="118"/>
          <ac:picMkLst>
            <pc:docMk/>
            <pc:sldMk cId="356745992" sldId="283"/>
            <ac:picMk id="4" creationId="{00000000-0000-0000-0000-000000000000}"/>
          </ac:picMkLst>
        </pc:picChg>
      </pc:sldChg>
      <pc:sldChg chg="modSp add replId">
        <pc:chgData name="McIntyre, Katie" userId="S::knmcinty@bsc.edu::7425193d-1fb1-4c71-8fae-013c890673ea" providerId="AD" clId="Web-{16111AEB-C98D-89AE-6078-22F43E50142A}" dt="2021-09-21T13:53:35.210" v="151" actId="20577"/>
        <pc:sldMkLst>
          <pc:docMk/>
          <pc:sldMk cId="714806919" sldId="284"/>
        </pc:sldMkLst>
        <pc:spChg chg="mod">
          <ac:chgData name="McIntyre, Katie" userId="S::knmcinty@bsc.edu::7425193d-1fb1-4c71-8fae-013c890673ea" providerId="AD" clId="Web-{16111AEB-C98D-89AE-6078-22F43E50142A}" dt="2021-09-21T13:53:35.210" v="151" actId="20577"/>
          <ac:spMkLst>
            <pc:docMk/>
            <pc:sldMk cId="714806919" sldId="284"/>
            <ac:spMk id="4"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E2ACAB-072C-43C2-8B83-4A04873F9681}"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C209DBE5-7333-4C3F-9178-8429F29157F3}">
      <dgm:prSet/>
      <dgm:spPr/>
      <dgm:t>
        <a:bodyPr/>
        <a:lstStyle/>
        <a:p>
          <a:r>
            <a:rPr lang="en-US"/>
            <a:t>Are we who we are because of our genetics or our socialization? </a:t>
          </a:r>
        </a:p>
      </dgm:t>
    </dgm:pt>
    <dgm:pt modelId="{C9975360-06BB-432A-8E9B-6107F8373976}" type="parTrans" cxnId="{1356FAD2-68CB-4BE5-B291-D40597D80739}">
      <dgm:prSet/>
      <dgm:spPr/>
      <dgm:t>
        <a:bodyPr/>
        <a:lstStyle/>
        <a:p>
          <a:endParaRPr lang="en-US"/>
        </a:p>
      </dgm:t>
    </dgm:pt>
    <dgm:pt modelId="{5F64A386-37F5-4390-ADDF-74E78D4CEE79}" type="sibTrans" cxnId="{1356FAD2-68CB-4BE5-B291-D40597D80739}">
      <dgm:prSet/>
      <dgm:spPr/>
      <dgm:t>
        <a:bodyPr/>
        <a:lstStyle/>
        <a:p>
          <a:endParaRPr lang="en-US"/>
        </a:p>
      </dgm:t>
    </dgm:pt>
    <dgm:pt modelId="{CB1D97C7-0A51-417B-A654-4629826499C8}">
      <dgm:prSet/>
      <dgm:spPr/>
      <dgm:t>
        <a:bodyPr/>
        <a:lstStyle/>
        <a:p>
          <a:r>
            <a:rPr lang="en-US"/>
            <a:t>Gene environment interaction (GXE)</a:t>
          </a:r>
        </a:p>
      </dgm:t>
    </dgm:pt>
    <dgm:pt modelId="{6ECE019B-2DED-44B5-AC39-61E4F069BB89}" type="parTrans" cxnId="{91FD79A4-91E2-4097-807F-B4EF7558DF9F}">
      <dgm:prSet/>
      <dgm:spPr/>
      <dgm:t>
        <a:bodyPr/>
        <a:lstStyle/>
        <a:p>
          <a:endParaRPr lang="en-US"/>
        </a:p>
      </dgm:t>
    </dgm:pt>
    <dgm:pt modelId="{9D3081C5-D752-43DE-9DCD-3EDA042D1634}" type="sibTrans" cxnId="{91FD79A4-91E2-4097-807F-B4EF7558DF9F}">
      <dgm:prSet/>
      <dgm:spPr/>
      <dgm:t>
        <a:bodyPr/>
        <a:lstStyle/>
        <a:p>
          <a:endParaRPr lang="en-US"/>
        </a:p>
      </dgm:t>
    </dgm:pt>
    <dgm:pt modelId="{02BD6D1B-9ABD-43D1-B309-46607AC8FDED}" type="pres">
      <dgm:prSet presAssocID="{C7E2ACAB-072C-43C2-8B83-4A04873F9681}" presName="linear" presStyleCnt="0">
        <dgm:presLayoutVars>
          <dgm:animLvl val="lvl"/>
          <dgm:resizeHandles val="exact"/>
        </dgm:presLayoutVars>
      </dgm:prSet>
      <dgm:spPr/>
    </dgm:pt>
    <dgm:pt modelId="{3352CFA9-DC0A-467F-854C-CF1652E4441A}" type="pres">
      <dgm:prSet presAssocID="{C209DBE5-7333-4C3F-9178-8429F29157F3}" presName="parentText" presStyleLbl="node1" presStyleIdx="0" presStyleCnt="2">
        <dgm:presLayoutVars>
          <dgm:chMax val="0"/>
          <dgm:bulletEnabled val="1"/>
        </dgm:presLayoutVars>
      </dgm:prSet>
      <dgm:spPr/>
    </dgm:pt>
    <dgm:pt modelId="{2F7B90F7-C561-4670-ADA8-D1452AC0A766}" type="pres">
      <dgm:prSet presAssocID="{5F64A386-37F5-4390-ADDF-74E78D4CEE79}" presName="spacer" presStyleCnt="0"/>
      <dgm:spPr/>
    </dgm:pt>
    <dgm:pt modelId="{F37CC3B4-AAEF-4095-AD48-72A8A6FAA152}" type="pres">
      <dgm:prSet presAssocID="{CB1D97C7-0A51-417B-A654-4629826499C8}" presName="parentText" presStyleLbl="node1" presStyleIdx="1" presStyleCnt="2">
        <dgm:presLayoutVars>
          <dgm:chMax val="0"/>
          <dgm:bulletEnabled val="1"/>
        </dgm:presLayoutVars>
      </dgm:prSet>
      <dgm:spPr/>
    </dgm:pt>
  </dgm:ptLst>
  <dgm:cxnLst>
    <dgm:cxn modelId="{91FD79A4-91E2-4097-807F-B4EF7558DF9F}" srcId="{C7E2ACAB-072C-43C2-8B83-4A04873F9681}" destId="{CB1D97C7-0A51-417B-A654-4629826499C8}" srcOrd="1" destOrd="0" parTransId="{6ECE019B-2DED-44B5-AC39-61E4F069BB89}" sibTransId="{9D3081C5-D752-43DE-9DCD-3EDA042D1634}"/>
    <dgm:cxn modelId="{B0BCFFB0-2729-4053-852E-56FFE2CD3869}" type="presOf" srcId="{C209DBE5-7333-4C3F-9178-8429F29157F3}" destId="{3352CFA9-DC0A-467F-854C-CF1652E4441A}" srcOrd="0" destOrd="0" presId="urn:microsoft.com/office/officeart/2005/8/layout/vList2"/>
    <dgm:cxn modelId="{FA54F6C1-02F6-46CB-A60B-91ED07593FBF}" type="presOf" srcId="{C7E2ACAB-072C-43C2-8B83-4A04873F9681}" destId="{02BD6D1B-9ABD-43D1-B309-46607AC8FDED}" srcOrd="0" destOrd="0" presId="urn:microsoft.com/office/officeart/2005/8/layout/vList2"/>
    <dgm:cxn modelId="{1356FAD2-68CB-4BE5-B291-D40597D80739}" srcId="{C7E2ACAB-072C-43C2-8B83-4A04873F9681}" destId="{C209DBE5-7333-4C3F-9178-8429F29157F3}" srcOrd="0" destOrd="0" parTransId="{C9975360-06BB-432A-8E9B-6107F8373976}" sibTransId="{5F64A386-37F5-4390-ADDF-74E78D4CEE79}"/>
    <dgm:cxn modelId="{52D39AD3-E3F7-4F87-BA1C-0B06FB088EC0}" type="presOf" srcId="{CB1D97C7-0A51-417B-A654-4629826499C8}" destId="{F37CC3B4-AAEF-4095-AD48-72A8A6FAA152}" srcOrd="0" destOrd="0" presId="urn:microsoft.com/office/officeart/2005/8/layout/vList2"/>
    <dgm:cxn modelId="{AF5950D5-812F-4381-B4BD-F5B7449770E6}" type="presParOf" srcId="{02BD6D1B-9ABD-43D1-B309-46607AC8FDED}" destId="{3352CFA9-DC0A-467F-854C-CF1652E4441A}" srcOrd="0" destOrd="0" presId="urn:microsoft.com/office/officeart/2005/8/layout/vList2"/>
    <dgm:cxn modelId="{E83893E0-58A5-4922-B184-213712754C86}" type="presParOf" srcId="{02BD6D1B-9ABD-43D1-B309-46607AC8FDED}" destId="{2F7B90F7-C561-4670-ADA8-D1452AC0A766}" srcOrd="1" destOrd="0" presId="urn:microsoft.com/office/officeart/2005/8/layout/vList2"/>
    <dgm:cxn modelId="{CBF0E7FE-ACCD-4ED9-8F8E-69363B1B25DD}" type="presParOf" srcId="{02BD6D1B-9ABD-43D1-B309-46607AC8FDED}" destId="{F37CC3B4-AAEF-4095-AD48-72A8A6FAA152}"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C763CE4-376D-45F4-8F29-40FA1F8BFC33}" type="doc">
      <dgm:prSet loTypeId="urn:microsoft.com/office/officeart/2016/7/layout/RepeatingBendingProcessNew" loCatId="process" qsTypeId="urn:microsoft.com/office/officeart/2005/8/quickstyle/simple1" qsCatId="simple" csTypeId="urn:microsoft.com/office/officeart/2005/8/colors/accent1_2" csCatId="accent1"/>
      <dgm:spPr/>
      <dgm:t>
        <a:bodyPr/>
        <a:lstStyle/>
        <a:p>
          <a:endParaRPr lang="en-US"/>
        </a:p>
      </dgm:t>
    </dgm:pt>
    <dgm:pt modelId="{D569D3F2-4B04-45CE-8DD0-B57296835153}">
      <dgm:prSet/>
      <dgm:spPr/>
      <dgm:t>
        <a:bodyPr/>
        <a:lstStyle/>
        <a:p>
          <a:r>
            <a:rPr lang="en-US"/>
            <a:t>Use in a way that will produce real effects</a:t>
          </a:r>
        </a:p>
      </dgm:t>
    </dgm:pt>
    <dgm:pt modelId="{865002CE-ADBC-4783-8155-0C61D020186B}" type="parTrans" cxnId="{3A5BB30F-4EE2-4B24-8D0E-A8815B42B34B}">
      <dgm:prSet/>
      <dgm:spPr/>
      <dgm:t>
        <a:bodyPr/>
        <a:lstStyle/>
        <a:p>
          <a:endParaRPr lang="en-US"/>
        </a:p>
      </dgm:t>
    </dgm:pt>
    <dgm:pt modelId="{2EF92C2A-5EDF-4201-9728-208475D38324}" type="sibTrans" cxnId="{3A5BB30F-4EE2-4B24-8D0E-A8815B42B34B}">
      <dgm:prSet/>
      <dgm:spPr/>
      <dgm:t>
        <a:bodyPr/>
        <a:lstStyle/>
        <a:p>
          <a:endParaRPr lang="en-US"/>
        </a:p>
      </dgm:t>
    </dgm:pt>
    <dgm:pt modelId="{1B7A330A-98C6-4AF3-BFAE-7C1699BA0FE5}">
      <dgm:prSet/>
      <dgm:spPr/>
      <dgm:t>
        <a:bodyPr/>
        <a:lstStyle/>
        <a:p>
          <a:r>
            <a:rPr lang="en-US"/>
            <a:t>Learn to recognize the effects and connect them with drug use</a:t>
          </a:r>
        </a:p>
      </dgm:t>
    </dgm:pt>
    <dgm:pt modelId="{17A0B634-0CF0-4D36-A0E0-188538A7A6D8}" type="parTrans" cxnId="{370B79EB-B7B4-4D49-951C-9A9870C7B657}">
      <dgm:prSet/>
      <dgm:spPr/>
      <dgm:t>
        <a:bodyPr/>
        <a:lstStyle/>
        <a:p>
          <a:endParaRPr lang="en-US"/>
        </a:p>
      </dgm:t>
    </dgm:pt>
    <dgm:pt modelId="{D67FB0D0-EA52-4DDB-9FA4-B238D33221EF}" type="sibTrans" cxnId="{370B79EB-B7B4-4D49-951C-9A9870C7B657}">
      <dgm:prSet/>
      <dgm:spPr/>
      <dgm:t>
        <a:bodyPr/>
        <a:lstStyle/>
        <a:p>
          <a:endParaRPr lang="en-US"/>
        </a:p>
      </dgm:t>
    </dgm:pt>
    <dgm:pt modelId="{549B3A91-BC05-4E08-BB92-083D9780DC3B}">
      <dgm:prSet/>
      <dgm:spPr/>
      <dgm:t>
        <a:bodyPr/>
        <a:lstStyle/>
        <a:p>
          <a:r>
            <a:rPr lang="en-US"/>
            <a:t>Learn to enjoy the sensations they perceive </a:t>
          </a:r>
        </a:p>
      </dgm:t>
    </dgm:pt>
    <dgm:pt modelId="{FDD2EA7F-BB28-413C-A8DE-D69F1BFD05C4}" type="parTrans" cxnId="{FB145149-268A-4372-BBC0-0A617D2929C5}">
      <dgm:prSet/>
      <dgm:spPr/>
      <dgm:t>
        <a:bodyPr/>
        <a:lstStyle/>
        <a:p>
          <a:endParaRPr lang="en-US"/>
        </a:p>
      </dgm:t>
    </dgm:pt>
    <dgm:pt modelId="{C4CCCD4A-4A5B-478B-A3D4-8423ECC20AED}" type="sibTrans" cxnId="{FB145149-268A-4372-BBC0-0A617D2929C5}">
      <dgm:prSet/>
      <dgm:spPr/>
      <dgm:t>
        <a:bodyPr/>
        <a:lstStyle/>
        <a:p>
          <a:endParaRPr lang="en-US"/>
        </a:p>
      </dgm:t>
    </dgm:pt>
    <dgm:pt modelId="{2D4D08CA-12A3-495A-89C6-3DE9104D3676}" type="pres">
      <dgm:prSet presAssocID="{9C763CE4-376D-45F4-8F29-40FA1F8BFC33}" presName="Name0" presStyleCnt="0">
        <dgm:presLayoutVars>
          <dgm:dir/>
          <dgm:resizeHandles val="exact"/>
        </dgm:presLayoutVars>
      </dgm:prSet>
      <dgm:spPr/>
    </dgm:pt>
    <dgm:pt modelId="{F0E02DF8-923F-4827-B581-3012E542F2F7}" type="pres">
      <dgm:prSet presAssocID="{D569D3F2-4B04-45CE-8DD0-B57296835153}" presName="node" presStyleLbl="node1" presStyleIdx="0" presStyleCnt="3">
        <dgm:presLayoutVars>
          <dgm:bulletEnabled val="1"/>
        </dgm:presLayoutVars>
      </dgm:prSet>
      <dgm:spPr/>
    </dgm:pt>
    <dgm:pt modelId="{26E1B38A-1774-45AD-92FD-F877306C9820}" type="pres">
      <dgm:prSet presAssocID="{2EF92C2A-5EDF-4201-9728-208475D38324}" presName="sibTrans" presStyleLbl="sibTrans1D1" presStyleIdx="0" presStyleCnt="2"/>
      <dgm:spPr/>
    </dgm:pt>
    <dgm:pt modelId="{88FE6648-D973-4408-AC95-FBFC30E0744D}" type="pres">
      <dgm:prSet presAssocID="{2EF92C2A-5EDF-4201-9728-208475D38324}" presName="connectorText" presStyleLbl="sibTrans1D1" presStyleIdx="0" presStyleCnt="2"/>
      <dgm:spPr/>
    </dgm:pt>
    <dgm:pt modelId="{42F2A2A0-F854-4316-9723-7A53FBFB0CB3}" type="pres">
      <dgm:prSet presAssocID="{1B7A330A-98C6-4AF3-BFAE-7C1699BA0FE5}" presName="node" presStyleLbl="node1" presStyleIdx="1" presStyleCnt="3">
        <dgm:presLayoutVars>
          <dgm:bulletEnabled val="1"/>
        </dgm:presLayoutVars>
      </dgm:prSet>
      <dgm:spPr/>
    </dgm:pt>
    <dgm:pt modelId="{0102F819-44CA-4FA0-94F5-06910ED4F6A6}" type="pres">
      <dgm:prSet presAssocID="{D67FB0D0-EA52-4DDB-9FA4-B238D33221EF}" presName="sibTrans" presStyleLbl="sibTrans1D1" presStyleIdx="1" presStyleCnt="2"/>
      <dgm:spPr/>
    </dgm:pt>
    <dgm:pt modelId="{9AE6ACC9-FD0D-4382-A03D-1D2DBD5116A9}" type="pres">
      <dgm:prSet presAssocID="{D67FB0D0-EA52-4DDB-9FA4-B238D33221EF}" presName="connectorText" presStyleLbl="sibTrans1D1" presStyleIdx="1" presStyleCnt="2"/>
      <dgm:spPr/>
    </dgm:pt>
    <dgm:pt modelId="{6E285102-AB1C-4FC8-A80E-46425653AB2A}" type="pres">
      <dgm:prSet presAssocID="{549B3A91-BC05-4E08-BB92-083D9780DC3B}" presName="node" presStyleLbl="node1" presStyleIdx="2" presStyleCnt="3">
        <dgm:presLayoutVars>
          <dgm:bulletEnabled val="1"/>
        </dgm:presLayoutVars>
      </dgm:prSet>
      <dgm:spPr/>
    </dgm:pt>
  </dgm:ptLst>
  <dgm:cxnLst>
    <dgm:cxn modelId="{3A5BB30F-4EE2-4B24-8D0E-A8815B42B34B}" srcId="{9C763CE4-376D-45F4-8F29-40FA1F8BFC33}" destId="{D569D3F2-4B04-45CE-8DD0-B57296835153}" srcOrd="0" destOrd="0" parTransId="{865002CE-ADBC-4783-8155-0C61D020186B}" sibTransId="{2EF92C2A-5EDF-4201-9728-208475D38324}"/>
    <dgm:cxn modelId="{46A8932D-E161-47C7-BEF8-1B0E3BC170AD}" type="presOf" srcId="{D569D3F2-4B04-45CE-8DD0-B57296835153}" destId="{F0E02DF8-923F-4827-B581-3012E542F2F7}" srcOrd="0" destOrd="0" presId="urn:microsoft.com/office/officeart/2016/7/layout/RepeatingBendingProcessNew"/>
    <dgm:cxn modelId="{47426140-1533-4191-96F0-15BEC944F0E1}" type="presOf" srcId="{D67FB0D0-EA52-4DDB-9FA4-B238D33221EF}" destId="{0102F819-44CA-4FA0-94F5-06910ED4F6A6}" srcOrd="0" destOrd="0" presId="urn:microsoft.com/office/officeart/2016/7/layout/RepeatingBendingProcessNew"/>
    <dgm:cxn modelId="{E6DEE564-1051-403F-9351-9F31B345BFF9}" type="presOf" srcId="{9C763CE4-376D-45F4-8F29-40FA1F8BFC33}" destId="{2D4D08CA-12A3-495A-89C6-3DE9104D3676}" srcOrd="0" destOrd="0" presId="urn:microsoft.com/office/officeart/2016/7/layout/RepeatingBendingProcessNew"/>
    <dgm:cxn modelId="{FB145149-268A-4372-BBC0-0A617D2929C5}" srcId="{9C763CE4-376D-45F4-8F29-40FA1F8BFC33}" destId="{549B3A91-BC05-4E08-BB92-083D9780DC3B}" srcOrd="2" destOrd="0" parTransId="{FDD2EA7F-BB28-413C-A8DE-D69F1BFD05C4}" sibTransId="{C4CCCD4A-4A5B-478B-A3D4-8423ECC20AED}"/>
    <dgm:cxn modelId="{18B12DAB-A266-4DF9-99A7-A217E68835A2}" type="presOf" srcId="{549B3A91-BC05-4E08-BB92-083D9780DC3B}" destId="{6E285102-AB1C-4FC8-A80E-46425653AB2A}" srcOrd="0" destOrd="0" presId="urn:microsoft.com/office/officeart/2016/7/layout/RepeatingBendingProcessNew"/>
    <dgm:cxn modelId="{10A20BB1-61AB-4224-AADA-35C5E1AD06B8}" type="presOf" srcId="{2EF92C2A-5EDF-4201-9728-208475D38324}" destId="{26E1B38A-1774-45AD-92FD-F877306C9820}" srcOrd="0" destOrd="0" presId="urn:microsoft.com/office/officeart/2016/7/layout/RepeatingBendingProcessNew"/>
    <dgm:cxn modelId="{82680ECB-A84D-4546-915A-DD35CC61F85C}" type="presOf" srcId="{D67FB0D0-EA52-4DDB-9FA4-B238D33221EF}" destId="{9AE6ACC9-FD0D-4382-A03D-1D2DBD5116A9}" srcOrd="1" destOrd="0" presId="urn:microsoft.com/office/officeart/2016/7/layout/RepeatingBendingProcessNew"/>
    <dgm:cxn modelId="{DAB9B9DB-C690-4FC2-989E-01A9EF86826A}" type="presOf" srcId="{1B7A330A-98C6-4AF3-BFAE-7C1699BA0FE5}" destId="{42F2A2A0-F854-4316-9723-7A53FBFB0CB3}" srcOrd="0" destOrd="0" presId="urn:microsoft.com/office/officeart/2016/7/layout/RepeatingBendingProcessNew"/>
    <dgm:cxn modelId="{D19060E6-FB3B-4C21-A9EE-821F92512D1A}" type="presOf" srcId="{2EF92C2A-5EDF-4201-9728-208475D38324}" destId="{88FE6648-D973-4408-AC95-FBFC30E0744D}" srcOrd="1" destOrd="0" presId="urn:microsoft.com/office/officeart/2016/7/layout/RepeatingBendingProcessNew"/>
    <dgm:cxn modelId="{370B79EB-B7B4-4D49-951C-9A9870C7B657}" srcId="{9C763CE4-376D-45F4-8F29-40FA1F8BFC33}" destId="{1B7A330A-98C6-4AF3-BFAE-7C1699BA0FE5}" srcOrd="1" destOrd="0" parTransId="{17A0B634-0CF0-4D36-A0E0-188538A7A6D8}" sibTransId="{D67FB0D0-EA52-4DDB-9FA4-B238D33221EF}"/>
    <dgm:cxn modelId="{8DC32AD5-8704-44C7-A019-5C7DF339A8FD}" type="presParOf" srcId="{2D4D08CA-12A3-495A-89C6-3DE9104D3676}" destId="{F0E02DF8-923F-4827-B581-3012E542F2F7}" srcOrd="0" destOrd="0" presId="urn:microsoft.com/office/officeart/2016/7/layout/RepeatingBendingProcessNew"/>
    <dgm:cxn modelId="{4ED43243-8416-4B62-9A4C-65E84DAA581C}" type="presParOf" srcId="{2D4D08CA-12A3-495A-89C6-3DE9104D3676}" destId="{26E1B38A-1774-45AD-92FD-F877306C9820}" srcOrd="1" destOrd="0" presId="urn:microsoft.com/office/officeart/2016/7/layout/RepeatingBendingProcessNew"/>
    <dgm:cxn modelId="{35E45E4B-8768-44BD-A705-CC1A4904758A}" type="presParOf" srcId="{26E1B38A-1774-45AD-92FD-F877306C9820}" destId="{88FE6648-D973-4408-AC95-FBFC30E0744D}" srcOrd="0" destOrd="0" presId="urn:microsoft.com/office/officeart/2016/7/layout/RepeatingBendingProcessNew"/>
    <dgm:cxn modelId="{51991312-7C9C-489B-85F8-01F7BB94DA64}" type="presParOf" srcId="{2D4D08CA-12A3-495A-89C6-3DE9104D3676}" destId="{42F2A2A0-F854-4316-9723-7A53FBFB0CB3}" srcOrd="2" destOrd="0" presId="urn:microsoft.com/office/officeart/2016/7/layout/RepeatingBendingProcessNew"/>
    <dgm:cxn modelId="{6B514920-0DB9-48A0-B475-92375139A087}" type="presParOf" srcId="{2D4D08CA-12A3-495A-89C6-3DE9104D3676}" destId="{0102F819-44CA-4FA0-94F5-06910ED4F6A6}" srcOrd="3" destOrd="0" presId="urn:microsoft.com/office/officeart/2016/7/layout/RepeatingBendingProcessNew"/>
    <dgm:cxn modelId="{6AC11CC5-0B69-492A-9D94-0D4E872038C8}" type="presParOf" srcId="{0102F819-44CA-4FA0-94F5-06910ED4F6A6}" destId="{9AE6ACC9-FD0D-4382-A03D-1D2DBD5116A9}" srcOrd="0" destOrd="0" presId="urn:microsoft.com/office/officeart/2016/7/layout/RepeatingBendingProcessNew"/>
    <dgm:cxn modelId="{AC230729-A969-4BC8-8418-1B29F0F93A4F}" type="presParOf" srcId="{2D4D08CA-12A3-495A-89C6-3DE9104D3676}" destId="{6E285102-AB1C-4FC8-A80E-46425653AB2A}" srcOrd="4"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081A29-2D15-48F9-A0FE-89E832BF6FE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EA9FF65B-2AD5-465E-9E0E-D8364F4FFDB3}">
      <dgm:prSet/>
      <dgm:spPr/>
      <dgm:t>
        <a:bodyPr/>
        <a:lstStyle/>
        <a:p>
          <a:r>
            <a:rPr lang="en-US"/>
            <a:t>The process of learning and internalizing the values and norms of our social group</a:t>
          </a:r>
        </a:p>
      </dgm:t>
    </dgm:pt>
    <dgm:pt modelId="{CCE12691-2478-4386-84B2-A041C4B42229}" type="parTrans" cxnId="{E763C1B1-6788-4752-B2EE-00987107DD3C}">
      <dgm:prSet/>
      <dgm:spPr/>
      <dgm:t>
        <a:bodyPr/>
        <a:lstStyle/>
        <a:p>
          <a:endParaRPr lang="en-US"/>
        </a:p>
      </dgm:t>
    </dgm:pt>
    <dgm:pt modelId="{6094A461-AB19-425A-8508-DB2280D44E8B}" type="sibTrans" cxnId="{E763C1B1-6788-4752-B2EE-00987107DD3C}">
      <dgm:prSet/>
      <dgm:spPr/>
      <dgm:t>
        <a:bodyPr/>
        <a:lstStyle/>
        <a:p>
          <a:endParaRPr lang="en-US"/>
        </a:p>
      </dgm:t>
    </dgm:pt>
    <dgm:pt modelId="{0480E275-3A03-483B-9EED-FEF3FB89FCBB}">
      <dgm:prSet/>
      <dgm:spPr/>
      <dgm:t>
        <a:bodyPr/>
        <a:lstStyle/>
        <a:p>
          <a:r>
            <a:rPr lang="en-US"/>
            <a:t>Begins as a child and continues throughout life</a:t>
          </a:r>
        </a:p>
      </dgm:t>
    </dgm:pt>
    <dgm:pt modelId="{9A18532D-C057-4280-A043-5AE5369CB4AD}" type="parTrans" cxnId="{1AC170E8-971D-478D-A04E-ADA118CB9B56}">
      <dgm:prSet/>
      <dgm:spPr/>
      <dgm:t>
        <a:bodyPr/>
        <a:lstStyle/>
        <a:p>
          <a:endParaRPr lang="en-US"/>
        </a:p>
      </dgm:t>
    </dgm:pt>
    <dgm:pt modelId="{C4931479-0111-4B6C-82FA-24A839B8EE42}" type="sibTrans" cxnId="{1AC170E8-971D-478D-A04E-ADA118CB9B56}">
      <dgm:prSet/>
      <dgm:spPr/>
      <dgm:t>
        <a:bodyPr/>
        <a:lstStyle/>
        <a:p>
          <a:endParaRPr lang="en-US"/>
        </a:p>
      </dgm:t>
    </dgm:pt>
    <dgm:pt modelId="{750C776B-305E-46B8-A8C7-08573E4387B7}">
      <dgm:prSet/>
      <dgm:spPr/>
      <dgm:t>
        <a:bodyPr/>
        <a:lstStyle/>
        <a:p>
          <a:r>
            <a:rPr lang="en-US"/>
            <a:t>Language makes socialization more productive </a:t>
          </a:r>
        </a:p>
      </dgm:t>
    </dgm:pt>
    <dgm:pt modelId="{82A2657B-CEAD-490F-9B70-4467CE15B35B}" type="parTrans" cxnId="{4409FB64-99F1-4E56-A861-0894F9F7B92B}">
      <dgm:prSet/>
      <dgm:spPr/>
      <dgm:t>
        <a:bodyPr/>
        <a:lstStyle/>
        <a:p>
          <a:endParaRPr lang="en-US"/>
        </a:p>
      </dgm:t>
    </dgm:pt>
    <dgm:pt modelId="{4BFB2432-9877-4A3D-8023-5EDD942A018C}" type="sibTrans" cxnId="{4409FB64-99F1-4E56-A861-0894F9F7B92B}">
      <dgm:prSet/>
      <dgm:spPr/>
      <dgm:t>
        <a:bodyPr/>
        <a:lstStyle/>
        <a:p>
          <a:endParaRPr lang="en-US"/>
        </a:p>
      </dgm:t>
    </dgm:pt>
    <dgm:pt modelId="{F62183F6-2912-4A7F-BDCD-3AF941643747}">
      <dgm:prSet/>
      <dgm:spPr/>
      <dgm:t>
        <a:bodyPr/>
        <a:lstStyle/>
        <a:p>
          <a:r>
            <a:rPr lang="en-US"/>
            <a:t>Goals</a:t>
          </a:r>
        </a:p>
      </dgm:t>
    </dgm:pt>
    <dgm:pt modelId="{4BC37E9E-8473-497E-A89F-794BCD771C84}" type="parTrans" cxnId="{8F030B6E-4A2D-414F-BA69-E70258196EC3}">
      <dgm:prSet/>
      <dgm:spPr/>
      <dgm:t>
        <a:bodyPr/>
        <a:lstStyle/>
        <a:p>
          <a:endParaRPr lang="en-US"/>
        </a:p>
      </dgm:t>
    </dgm:pt>
    <dgm:pt modelId="{B23F3463-FF39-4A09-BF62-338356F0A6D2}" type="sibTrans" cxnId="{8F030B6E-4A2D-414F-BA69-E70258196EC3}">
      <dgm:prSet/>
      <dgm:spPr/>
      <dgm:t>
        <a:bodyPr/>
        <a:lstStyle/>
        <a:p>
          <a:endParaRPr lang="en-US"/>
        </a:p>
      </dgm:t>
    </dgm:pt>
    <dgm:pt modelId="{BDA80B3C-8B49-4C6D-8B7B-B1FE3DBB7DF6}">
      <dgm:prSet/>
      <dgm:spPr/>
      <dgm:t>
        <a:bodyPr/>
        <a:lstStyle/>
        <a:p>
          <a:r>
            <a:rPr lang="en-US"/>
            <a:t>Teaches survival through basic human needs</a:t>
          </a:r>
        </a:p>
      </dgm:t>
    </dgm:pt>
    <dgm:pt modelId="{CCF34B7F-2054-4376-AF30-E9F39B542DF0}" type="parTrans" cxnId="{CDB291CF-11AE-4714-9FAD-856B1DA96E70}">
      <dgm:prSet/>
      <dgm:spPr/>
      <dgm:t>
        <a:bodyPr/>
        <a:lstStyle/>
        <a:p>
          <a:endParaRPr lang="en-US"/>
        </a:p>
      </dgm:t>
    </dgm:pt>
    <dgm:pt modelId="{269B8156-2675-4144-8D16-6CF9AE9FC110}" type="sibTrans" cxnId="{CDB291CF-11AE-4714-9FAD-856B1DA96E70}">
      <dgm:prSet/>
      <dgm:spPr/>
      <dgm:t>
        <a:bodyPr/>
        <a:lstStyle/>
        <a:p>
          <a:endParaRPr lang="en-US"/>
        </a:p>
      </dgm:t>
    </dgm:pt>
    <dgm:pt modelId="{B693FD4A-26FE-4E95-9476-B50D89FC81FF}">
      <dgm:prSet/>
      <dgm:spPr/>
      <dgm:t>
        <a:bodyPr/>
        <a:lstStyle/>
        <a:p>
          <a:r>
            <a:rPr lang="en-US"/>
            <a:t>Ensures members adhere to shared way of life</a:t>
          </a:r>
        </a:p>
      </dgm:t>
    </dgm:pt>
    <dgm:pt modelId="{69B8C821-1935-43C1-B793-C3F2FE322156}" type="parTrans" cxnId="{CBB43F3D-D3AE-404F-928B-294C17065FD4}">
      <dgm:prSet/>
      <dgm:spPr/>
      <dgm:t>
        <a:bodyPr/>
        <a:lstStyle/>
        <a:p>
          <a:endParaRPr lang="en-US"/>
        </a:p>
      </dgm:t>
    </dgm:pt>
    <dgm:pt modelId="{01B1AE8A-C126-4A3D-A63F-944147642FF6}" type="sibTrans" cxnId="{CBB43F3D-D3AE-404F-928B-294C17065FD4}">
      <dgm:prSet/>
      <dgm:spPr/>
      <dgm:t>
        <a:bodyPr/>
        <a:lstStyle/>
        <a:p>
          <a:endParaRPr lang="en-US"/>
        </a:p>
      </dgm:t>
    </dgm:pt>
    <dgm:pt modelId="{6BEF9D64-DD14-4C33-946C-34C2208E52E8}" type="pres">
      <dgm:prSet presAssocID="{E4081A29-2D15-48F9-A0FE-89E832BF6FED}" presName="linear" presStyleCnt="0">
        <dgm:presLayoutVars>
          <dgm:animLvl val="lvl"/>
          <dgm:resizeHandles val="exact"/>
        </dgm:presLayoutVars>
      </dgm:prSet>
      <dgm:spPr/>
    </dgm:pt>
    <dgm:pt modelId="{AE6CEEFC-1271-427A-B833-B4807BBE54D0}" type="pres">
      <dgm:prSet presAssocID="{EA9FF65B-2AD5-465E-9E0E-D8364F4FFDB3}" presName="parentText" presStyleLbl="node1" presStyleIdx="0" presStyleCnt="2">
        <dgm:presLayoutVars>
          <dgm:chMax val="0"/>
          <dgm:bulletEnabled val="1"/>
        </dgm:presLayoutVars>
      </dgm:prSet>
      <dgm:spPr/>
    </dgm:pt>
    <dgm:pt modelId="{2486D7EF-146A-4629-955B-FCCA89A6ACE8}" type="pres">
      <dgm:prSet presAssocID="{EA9FF65B-2AD5-465E-9E0E-D8364F4FFDB3}" presName="childText" presStyleLbl="revTx" presStyleIdx="0" presStyleCnt="2">
        <dgm:presLayoutVars>
          <dgm:bulletEnabled val="1"/>
        </dgm:presLayoutVars>
      </dgm:prSet>
      <dgm:spPr/>
    </dgm:pt>
    <dgm:pt modelId="{4111C75E-2CBB-420B-B629-18E607B7037A}" type="pres">
      <dgm:prSet presAssocID="{F62183F6-2912-4A7F-BDCD-3AF941643747}" presName="parentText" presStyleLbl="node1" presStyleIdx="1" presStyleCnt="2">
        <dgm:presLayoutVars>
          <dgm:chMax val="0"/>
          <dgm:bulletEnabled val="1"/>
        </dgm:presLayoutVars>
      </dgm:prSet>
      <dgm:spPr/>
    </dgm:pt>
    <dgm:pt modelId="{EBCF5A71-E0A2-4A7C-B486-46AF0213D711}" type="pres">
      <dgm:prSet presAssocID="{F62183F6-2912-4A7F-BDCD-3AF941643747}" presName="childText" presStyleLbl="revTx" presStyleIdx="1" presStyleCnt="2">
        <dgm:presLayoutVars>
          <dgm:bulletEnabled val="1"/>
        </dgm:presLayoutVars>
      </dgm:prSet>
      <dgm:spPr/>
    </dgm:pt>
  </dgm:ptLst>
  <dgm:cxnLst>
    <dgm:cxn modelId="{CBB43F3D-D3AE-404F-928B-294C17065FD4}" srcId="{F62183F6-2912-4A7F-BDCD-3AF941643747}" destId="{B693FD4A-26FE-4E95-9476-B50D89FC81FF}" srcOrd="1" destOrd="0" parTransId="{69B8C821-1935-43C1-B793-C3F2FE322156}" sibTransId="{01B1AE8A-C126-4A3D-A63F-944147642FF6}"/>
    <dgm:cxn modelId="{4409FB64-99F1-4E56-A861-0894F9F7B92B}" srcId="{EA9FF65B-2AD5-465E-9E0E-D8364F4FFDB3}" destId="{750C776B-305E-46B8-A8C7-08573E4387B7}" srcOrd="1" destOrd="0" parTransId="{82A2657B-CEAD-490F-9B70-4467CE15B35B}" sibTransId="{4BFB2432-9877-4A3D-8023-5EDD942A018C}"/>
    <dgm:cxn modelId="{8F030B6E-4A2D-414F-BA69-E70258196EC3}" srcId="{E4081A29-2D15-48F9-A0FE-89E832BF6FED}" destId="{F62183F6-2912-4A7F-BDCD-3AF941643747}" srcOrd="1" destOrd="0" parTransId="{4BC37E9E-8473-497E-A89F-794BCD771C84}" sibTransId="{B23F3463-FF39-4A09-BF62-338356F0A6D2}"/>
    <dgm:cxn modelId="{F4124979-C5CC-4311-B5C2-C4379E9D34BB}" type="presOf" srcId="{E4081A29-2D15-48F9-A0FE-89E832BF6FED}" destId="{6BEF9D64-DD14-4C33-946C-34C2208E52E8}" srcOrd="0" destOrd="0" presId="urn:microsoft.com/office/officeart/2005/8/layout/vList2"/>
    <dgm:cxn modelId="{C0644492-0681-42F6-9069-1DC9BE06A36F}" type="presOf" srcId="{EA9FF65B-2AD5-465E-9E0E-D8364F4FFDB3}" destId="{AE6CEEFC-1271-427A-B833-B4807BBE54D0}" srcOrd="0" destOrd="0" presId="urn:microsoft.com/office/officeart/2005/8/layout/vList2"/>
    <dgm:cxn modelId="{4A9B01AF-091C-4C35-9562-780E9665CFF8}" type="presOf" srcId="{B693FD4A-26FE-4E95-9476-B50D89FC81FF}" destId="{EBCF5A71-E0A2-4A7C-B486-46AF0213D711}" srcOrd="0" destOrd="1" presId="urn:microsoft.com/office/officeart/2005/8/layout/vList2"/>
    <dgm:cxn modelId="{E763C1B1-6788-4752-B2EE-00987107DD3C}" srcId="{E4081A29-2D15-48F9-A0FE-89E832BF6FED}" destId="{EA9FF65B-2AD5-465E-9E0E-D8364F4FFDB3}" srcOrd="0" destOrd="0" parTransId="{CCE12691-2478-4386-84B2-A041C4B42229}" sibTransId="{6094A461-AB19-425A-8508-DB2280D44E8B}"/>
    <dgm:cxn modelId="{4422D9CA-B6CA-4DC4-B14C-6A7589BDFAA7}" type="presOf" srcId="{750C776B-305E-46B8-A8C7-08573E4387B7}" destId="{2486D7EF-146A-4629-955B-FCCA89A6ACE8}" srcOrd="0" destOrd="1" presId="urn:microsoft.com/office/officeart/2005/8/layout/vList2"/>
    <dgm:cxn modelId="{CDB291CF-11AE-4714-9FAD-856B1DA96E70}" srcId="{F62183F6-2912-4A7F-BDCD-3AF941643747}" destId="{BDA80B3C-8B49-4C6D-8B7B-B1FE3DBB7DF6}" srcOrd="0" destOrd="0" parTransId="{CCF34B7F-2054-4376-AF30-E9F39B542DF0}" sibTransId="{269B8156-2675-4144-8D16-6CF9AE9FC110}"/>
    <dgm:cxn modelId="{DCDD26D0-72BC-4167-BB40-18E69C67F6E3}" type="presOf" srcId="{0480E275-3A03-483B-9EED-FEF3FB89FCBB}" destId="{2486D7EF-146A-4629-955B-FCCA89A6ACE8}" srcOrd="0" destOrd="0" presId="urn:microsoft.com/office/officeart/2005/8/layout/vList2"/>
    <dgm:cxn modelId="{1EF692D6-961A-4A22-B639-38D0AF503C81}" type="presOf" srcId="{BDA80B3C-8B49-4C6D-8B7B-B1FE3DBB7DF6}" destId="{EBCF5A71-E0A2-4A7C-B486-46AF0213D711}" srcOrd="0" destOrd="0" presId="urn:microsoft.com/office/officeart/2005/8/layout/vList2"/>
    <dgm:cxn modelId="{CEB126E5-A93C-46BF-8038-EF87E3D6B7CD}" type="presOf" srcId="{F62183F6-2912-4A7F-BDCD-3AF941643747}" destId="{4111C75E-2CBB-420B-B629-18E607B7037A}" srcOrd="0" destOrd="0" presId="urn:microsoft.com/office/officeart/2005/8/layout/vList2"/>
    <dgm:cxn modelId="{1AC170E8-971D-478D-A04E-ADA118CB9B56}" srcId="{EA9FF65B-2AD5-465E-9E0E-D8364F4FFDB3}" destId="{0480E275-3A03-483B-9EED-FEF3FB89FCBB}" srcOrd="0" destOrd="0" parTransId="{9A18532D-C057-4280-A043-5AE5369CB4AD}" sibTransId="{C4931479-0111-4B6C-82FA-24A839B8EE42}"/>
    <dgm:cxn modelId="{C827B1D7-EBBD-4225-9642-3EAAE0FBC2AA}" type="presParOf" srcId="{6BEF9D64-DD14-4C33-946C-34C2208E52E8}" destId="{AE6CEEFC-1271-427A-B833-B4807BBE54D0}" srcOrd="0" destOrd="0" presId="urn:microsoft.com/office/officeart/2005/8/layout/vList2"/>
    <dgm:cxn modelId="{AD1A6997-98AD-4C3D-AD5E-23799B567AF7}" type="presParOf" srcId="{6BEF9D64-DD14-4C33-946C-34C2208E52E8}" destId="{2486D7EF-146A-4629-955B-FCCA89A6ACE8}" srcOrd="1" destOrd="0" presId="urn:microsoft.com/office/officeart/2005/8/layout/vList2"/>
    <dgm:cxn modelId="{E474DEB7-CC50-4FE8-AF97-63145E314EF0}" type="presParOf" srcId="{6BEF9D64-DD14-4C33-946C-34C2208E52E8}" destId="{4111C75E-2CBB-420B-B629-18E607B7037A}" srcOrd="2" destOrd="0" presId="urn:microsoft.com/office/officeart/2005/8/layout/vList2"/>
    <dgm:cxn modelId="{58FE875F-C0EC-497A-9AD7-E486D8311F46}" type="presParOf" srcId="{6BEF9D64-DD14-4C33-946C-34C2208E52E8}" destId="{EBCF5A71-E0A2-4A7C-B486-46AF0213D711}"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0717B9-D67C-4491-8538-BCF11310B74B}" type="doc">
      <dgm:prSet loTypeId="urn:microsoft.com/office/officeart/2005/8/layout/hierarchy3" loCatId="hierarchy" qsTypeId="urn:microsoft.com/office/officeart/2005/8/quickstyle/simple5" qsCatId="simple" csTypeId="urn:microsoft.com/office/officeart/2005/8/colors/colorful1" csCatId="colorful"/>
      <dgm:spPr/>
      <dgm:t>
        <a:bodyPr/>
        <a:lstStyle/>
        <a:p>
          <a:endParaRPr lang="en-US"/>
        </a:p>
      </dgm:t>
    </dgm:pt>
    <dgm:pt modelId="{05DB7EAA-7A54-421D-8A20-BA0A0621B4AE}">
      <dgm:prSet/>
      <dgm:spPr/>
      <dgm:t>
        <a:bodyPr/>
        <a:lstStyle/>
        <a:p>
          <a:r>
            <a:rPr lang="en-US"/>
            <a:t>Our experience of a personal identity, which is separate and different from all other people</a:t>
          </a:r>
        </a:p>
      </dgm:t>
    </dgm:pt>
    <dgm:pt modelId="{C5781FA5-FE4D-48A8-ACDC-C05E02671DB1}" type="parTrans" cxnId="{49DF8ED1-F6B8-4319-AF4A-710083ED7EB4}">
      <dgm:prSet/>
      <dgm:spPr/>
      <dgm:t>
        <a:bodyPr/>
        <a:lstStyle/>
        <a:p>
          <a:endParaRPr lang="en-US"/>
        </a:p>
      </dgm:t>
    </dgm:pt>
    <dgm:pt modelId="{F1FF5606-BCCE-4BE0-8165-CDD931BBB1CA}" type="sibTrans" cxnId="{49DF8ED1-F6B8-4319-AF4A-710083ED7EB4}">
      <dgm:prSet/>
      <dgm:spPr/>
      <dgm:t>
        <a:bodyPr/>
        <a:lstStyle/>
        <a:p>
          <a:endParaRPr lang="en-US"/>
        </a:p>
      </dgm:t>
    </dgm:pt>
    <dgm:pt modelId="{50213A0A-A20D-41AA-B184-2243A95B8069}">
      <dgm:prSet/>
      <dgm:spPr/>
      <dgm:t>
        <a:bodyPr/>
        <a:lstStyle/>
        <a:p>
          <a:r>
            <a:rPr lang="en-US"/>
            <a:t>Constantly modified through interaction during the lifespan</a:t>
          </a:r>
        </a:p>
      </dgm:t>
    </dgm:pt>
    <dgm:pt modelId="{32C0ED8A-ACEA-4B7E-BDEE-228EA2EBCD67}" type="parTrans" cxnId="{861FC2A9-152B-4996-8027-2AF6B2E5839F}">
      <dgm:prSet/>
      <dgm:spPr/>
      <dgm:t>
        <a:bodyPr/>
        <a:lstStyle/>
        <a:p>
          <a:endParaRPr lang="en-US"/>
        </a:p>
      </dgm:t>
    </dgm:pt>
    <dgm:pt modelId="{95AC1B98-9F18-43DF-84EF-E71A266CAF17}" type="sibTrans" cxnId="{861FC2A9-152B-4996-8027-2AF6B2E5839F}">
      <dgm:prSet/>
      <dgm:spPr/>
      <dgm:t>
        <a:bodyPr/>
        <a:lstStyle/>
        <a:p>
          <a:endParaRPr lang="en-US"/>
        </a:p>
      </dgm:t>
    </dgm:pt>
    <dgm:pt modelId="{33615682-29BA-4AC1-89AA-58180230F0BC}" type="pres">
      <dgm:prSet presAssocID="{8B0717B9-D67C-4491-8538-BCF11310B74B}" presName="diagram" presStyleCnt="0">
        <dgm:presLayoutVars>
          <dgm:chPref val="1"/>
          <dgm:dir/>
          <dgm:animOne val="branch"/>
          <dgm:animLvl val="lvl"/>
          <dgm:resizeHandles/>
        </dgm:presLayoutVars>
      </dgm:prSet>
      <dgm:spPr/>
    </dgm:pt>
    <dgm:pt modelId="{789D8B69-2A12-4DA5-B66C-7008B1858AB6}" type="pres">
      <dgm:prSet presAssocID="{05DB7EAA-7A54-421D-8A20-BA0A0621B4AE}" presName="root" presStyleCnt="0"/>
      <dgm:spPr/>
    </dgm:pt>
    <dgm:pt modelId="{5460BA1F-3229-4B8E-94DB-2B82AEFBD49F}" type="pres">
      <dgm:prSet presAssocID="{05DB7EAA-7A54-421D-8A20-BA0A0621B4AE}" presName="rootComposite" presStyleCnt="0"/>
      <dgm:spPr/>
    </dgm:pt>
    <dgm:pt modelId="{DB38F25C-B20D-4005-ACEB-8B3BDAFA35AE}" type="pres">
      <dgm:prSet presAssocID="{05DB7EAA-7A54-421D-8A20-BA0A0621B4AE}" presName="rootText" presStyleLbl="node1" presStyleIdx="0" presStyleCnt="2"/>
      <dgm:spPr/>
    </dgm:pt>
    <dgm:pt modelId="{B23AAB41-339E-4CB8-B86E-A96A4FF88AE7}" type="pres">
      <dgm:prSet presAssocID="{05DB7EAA-7A54-421D-8A20-BA0A0621B4AE}" presName="rootConnector" presStyleLbl="node1" presStyleIdx="0" presStyleCnt="2"/>
      <dgm:spPr/>
    </dgm:pt>
    <dgm:pt modelId="{8767B573-722F-46FB-96DC-0683ED0B70EE}" type="pres">
      <dgm:prSet presAssocID="{05DB7EAA-7A54-421D-8A20-BA0A0621B4AE}" presName="childShape" presStyleCnt="0"/>
      <dgm:spPr/>
    </dgm:pt>
    <dgm:pt modelId="{FC44270F-8945-4715-9A79-708C9AE6812D}" type="pres">
      <dgm:prSet presAssocID="{50213A0A-A20D-41AA-B184-2243A95B8069}" presName="root" presStyleCnt="0"/>
      <dgm:spPr/>
    </dgm:pt>
    <dgm:pt modelId="{9528C8B7-3AB6-4C30-BC50-3A824E4E5EEE}" type="pres">
      <dgm:prSet presAssocID="{50213A0A-A20D-41AA-B184-2243A95B8069}" presName="rootComposite" presStyleCnt="0"/>
      <dgm:spPr/>
    </dgm:pt>
    <dgm:pt modelId="{93F9F31F-3B21-4F89-BDA3-6F49DA3113F3}" type="pres">
      <dgm:prSet presAssocID="{50213A0A-A20D-41AA-B184-2243A95B8069}" presName="rootText" presStyleLbl="node1" presStyleIdx="1" presStyleCnt="2"/>
      <dgm:spPr/>
    </dgm:pt>
    <dgm:pt modelId="{1929C048-C438-4BC9-A3C9-7E948EA9F147}" type="pres">
      <dgm:prSet presAssocID="{50213A0A-A20D-41AA-B184-2243A95B8069}" presName="rootConnector" presStyleLbl="node1" presStyleIdx="1" presStyleCnt="2"/>
      <dgm:spPr/>
    </dgm:pt>
    <dgm:pt modelId="{E07FEB69-789E-412B-9DF5-783F9F7AF6D4}" type="pres">
      <dgm:prSet presAssocID="{50213A0A-A20D-41AA-B184-2243A95B8069}" presName="childShape" presStyleCnt="0"/>
      <dgm:spPr/>
    </dgm:pt>
  </dgm:ptLst>
  <dgm:cxnLst>
    <dgm:cxn modelId="{7CFC5317-23DD-4821-AB9D-D1CBA9AB7D8E}" type="presOf" srcId="{05DB7EAA-7A54-421D-8A20-BA0A0621B4AE}" destId="{DB38F25C-B20D-4005-ACEB-8B3BDAFA35AE}" srcOrd="0" destOrd="0" presId="urn:microsoft.com/office/officeart/2005/8/layout/hierarchy3"/>
    <dgm:cxn modelId="{DD7C8C19-2122-413E-B613-E6595D653E7D}" type="presOf" srcId="{50213A0A-A20D-41AA-B184-2243A95B8069}" destId="{1929C048-C438-4BC9-A3C9-7E948EA9F147}" srcOrd="1" destOrd="0" presId="urn:microsoft.com/office/officeart/2005/8/layout/hierarchy3"/>
    <dgm:cxn modelId="{328B547B-B2FE-4742-928D-934E7AA829DA}" type="presOf" srcId="{05DB7EAA-7A54-421D-8A20-BA0A0621B4AE}" destId="{B23AAB41-339E-4CB8-B86E-A96A4FF88AE7}" srcOrd="1" destOrd="0" presId="urn:microsoft.com/office/officeart/2005/8/layout/hierarchy3"/>
    <dgm:cxn modelId="{A5F59F88-EA32-41BE-8854-921D90332AB7}" type="presOf" srcId="{50213A0A-A20D-41AA-B184-2243A95B8069}" destId="{93F9F31F-3B21-4F89-BDA3-6F49DA3113F3}" srcOrd="0" destOrd="0" presId="urn:microsoft.com/office/officeart/2005/8/layout/hierarchy3"/>
    <dgm:cxn modelId="{861FC2A9-152B-4996-8027-2AF6B2E5839F}" srcId="{8B0717B9-D67C-4491-8538-BCF11310B74B}" destId="{50213A0A-A20D-41AA-B184-2243A95B8069}" srcOrd="1" destOrd="0" parTransId="{32C0ED8A-ACEA-4B7E-BDEE-228EA2EBCD67}" sibTransId="{95AC1B98-9F18-43DF-84EF-E71A266CAF17}"/>
    <dgm:cxn modelId="{49DF8ED1-F6B8-4319-AF4A-710083ED7EB4}" srcId="{8B0717B9-D67C-4491-8538-BCF11310B74B}" destId="{05DB7EAA-7A54-421D-8A20-BA0A0621B4AE}" srcOrd="0" destOrd="0" parTransId="{C5781FA5-FE4D-48A8-ACDC-C05E02671DB1}" sibTransId="{F1FF5606-BCCE-4BE0-8165-CDD931BBB1CA}"/>
    <dgm:cxn modelId="{FEFD8DD8-0E03-420D-BCB8-A5864D320519}" type="presOf" srcId="{8B0717B9-D67C-4491-8538-BCF11310B74B}" destId="{33615682-29BA-4AC1-89AA-58180230F0BC}" srcOrd="0" destOrd="0" presId="urn:microsoft.com/office/officeart/2005/8/layout/hierarchy3"/>
    <dgm:cxn modelId="{5A42AE00-BA31-4809-AF9C-5E442BD6297C}" type="presParOf" srcId="{33615682-29BA-4AC1-89AA-58180230F0BC}" destId="{789D8B69-2A12-4DA5-B66C-7008B1858AB6}" srcOrd="0" destOrd="0" presId="urn:microsoft.com/office/officeart/2005/8/layout/hierarchy3"/>
    <dgm:cxn modelId="{1E09226D-3916-4CB1-99D2-8E31E25EA7F0}" type="presParOf" srcId="{789D8B69-2A12-4DA5-B66C-7008B1858AB6}" destId="{5460BA1F-3229-4B8E-94DB-2B82AEFBD49F}" srcOrd="0" destOrd="0" presId="urn:microsoft.com/office/officeart/2005/8/layout/hierarchy3"/>
    <dgm:cxn modelId="{39D73E97-8F89-4715-9D3D-68363B09B37E}" type="presParOf" srcId="{5460BA1F-3229-4B8E-94DB-2B82AEFBD49F}" destId="{DB38F25C-B20D-4005-ACEB-8B3BDAFA35AE}" srcOrd="0" destOrd="0" presId="urn:microsoft.com/office/officeart/2005/8/layout/hierarchy3"/>
    <dgm:cxn modelId="{A47969EE-CCFA-4D15-A32B-06D9AADF02C2}" type="presParOf" srcId="{5460BA1F-3229-4B8E-94DB-2B82AEFBD49F}" destId="{B23AAB41-339E-4CB8-B86E-A96A4FF88AE7}" srcOrd="1" destOrd="0" presId="urn:microsoft.com/office/officeart/2005/8/layout/hierarchy3"/>
    <dgm:cxn modelId="{0EC1A31A-C46A-4FA0-8759-F740A11AB90C}" type="presParOf" srcId="{789D8B69-2A12-4DA5-B66C-7008B1858AB6}" destId="{8767B573-722F-46FB-96DC-0683ED0B70EE}" srcOrd="1" destOrd="0" presId="urn:microsoft.com/office/officeart/2005/8/layout/hierarchy3"/>
    <dgm:cxn modelId="{4BD25E5C-0164-4C10-AA6C-721329387153}" type="presParOf" srcId="{33615682-29BA-4AC1-89AA-58180230F0BC}" destId="{FC44270F-8945-4715-9A79-708C9AE6812D}" srcOrd="1" destOrd="0" presId="urn:microsoft.com/office/officeart/2005/8/layout/hierarchy3"/>
    <dgm:cxn modelId="{AB8B1DCA-8122-4A3B-AAFD-BC88E2ED0C7C}" type="presParOf" srcId="{FC44270F-8945-4715-9A79-708C9AE6812D}" destId="{9528C8B7-3AB6-4C30-BC50-3A824E4E5EEE}" srcOrd="0" destOrd="0" presId="urn:microsoft.com/office/officeart/2005/8/layout/hierarchy3"/>
    <dgm:cxn modelId="{A623E699-29E7-4692-8609-655150A904E7}" type="presParOf" srcId="{9528C8B7-3AB6-4C30-BC50-3A824E4E5EEE}" destId="{93F9F31F-3B21-4F89-BDA3-6F49DA3113F3}" srcOrd="0" destOrd="0" presId="urn:microsoft.com/office/officeart/2005/8/layout/hierarchy3"/>
    <dgm:cxn modelId="{07E193D4-3E06-420E-AF5A-04BD0F5AF855}" type="presParOf" srcId="{9528C8B7-3AB6-4C30-BC50-3A824E4E5EEE}" destId="{1929C048-C438-4BC9-A3C9-7E948EA9F147}" srcOrd="1" destOrd="0" presId="urn:microsoft.com/office/officeart/2005/8/layout/hierarchy3"/>
    <dgm:cxn modelId="{0BB57D64-0D98-41F4-BC7A-7B47B1ECC4D3}" type="presParOf" srcId="{FC44270F-8945-4715-9A79-708C9AE6812D}" destId="{E07FEB69-789E-412B-9DF5-783F9F7AF6D4}"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79D6FF-2A68-42D3-83D6-FC5F5E29CDF2}"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87C0C85C-304A-40E4-9963-7AFA6B130AB5}">
      <dgm:prSet/>
      <dgm:spPr/>
      <dgm:t>
        <a:bodyPr/>
        <a:lstStyle/>
        <a:p>
          <a:r>
            <a:rPr lang="en-US"/>
            <a:t>The subconscious mind and unconscious mind, which Freud believed control our drives, impulses, thoughts, and behaviors</a:t>
          </a:r>
        </a:p>
      </dgm:t>
    </dgm:pt>
    <dgm:pt modelId="{BD8C2D8D-E15E-4D57-8055-B8648369EE91}" type="parTrans" cxnId="{E1E7BAD0-E6AE-4B88-92FB-FA6C6EB7C32F}">
      <dgm:prSet/>
      <dgm:spPr/>
      <dgm:t>
        <a:bodyPr/>
        <a:lstStyle/>
        <a:p>
          <a:endParaRPr lang="en-US"/>
        </a:p>
      </dgm:t>
    </dgm:pt>
    <dgm:pt modelId="{C0F5B9C4-6CC8-441E-83CE-E59E134B46DB}" type="sibTrans" cxnId="{E1E7BAD0-E6AE-4B88-92FB-FA6C6EB7C32F}">
      <dgm:prSet/>
      <dgm:spPr/>
      <dgm:t>
        <a:bodyPr/>
        <a:lstStyle/>
        <a:p>
          <a:endParaRPr lang="en-US"/>
        </a:p>
      </dgm:t>
    </dgm:pt>
    <dgm:pt modelId="{F5F36F85-C6CC-45DC-B8B3-D1A68F99B9F7}">
      <dgm:prSet/>
      <dgm:spPr/>
      <dgm:t>
        <a:bodyPr/>
        <a:lstStyle/>
        <a:p>
          <a:r>
            <a:rPr lang="en-US"/>
            <a:t>Id, ego, superego</a:t>
          </a:r>
        </a:p>
      </dgm:t>
    </dgm:pt>
    <dgm:pt modelId="{745D642D-0B5C-4CFB-8870-A256ABF15B76}" type="parTrans" cxnId="{660DD25D-FE15-4FDC-85AC-294397BA1F78}">
      <dgm:prSet/>
      <dgm:spPr/>
      <dgm:t>
        <a:bodyPr/>
        <a:lstStyle/>
        <a:p>
          <a:endParaRPr lang="en-US"/>
        </a:p>
      </dgm:t>
    </dgm:pt>
    <dgm:pt modelId="{79A546D8-28CE-4DA5-B333-200F5E0ECA92}" type="sibTrans" cxnId="{660DD25D-FE15-4FDC-85AC-294397BA1F78}">
      <dgm:prSet/>
      <dgm:spPr/>
      <dgm:t>
        <a:bodyPr/>
        <a:lstStyle/>
        <a:p>
          <a:endParaRPr lang="en-US"/>
        </a:p>
      </dgm:t>
    </dgm:pt>
    <dgm:pt modelId="{EE7CBBCE-8682-4A8C-90CC-4DA69D16357A}">
      <dgm:prSet/>
      <dgm:spPr/>
      <dgm:t>
        <a:bodyPr/>
        <a:lstStyle/>
        <a:p>
          <a:r>
            <a:rPr lang="en-US"/>
            <a:t>Instinct, realistic mind, internalized demands of society</a:t>
          </a:r>
        </a:p>
      </dgm:t>
    </dgm:pt>
    <dgm:pt modelId="{BF5953C1-D75E-43D6-AEB1-047D2038AF3C}" type="parTrans" cxnId="{D25A17FB-0D65-486C-8937-E5F5DE3036FB}">
      <dgm:prSet/>
      <dgm:spPr/>
      <dgm:t>
        <a:bodyPr/>
        <a:lstStyle/>
        <a:p>
          <a:endParaRPr lang="en-US"/>
        </a:p>
      </dgm:t>
    </dgm:pt>
    <dgm:pt modelId="{6B81F59D-B00B-44F7-B289-291C7AB21B00}" type="sibTrans" cxnId="{D25A17FB-0D65-486C-8937-E5F5DE3036FB}">
      <dgm:prSet/>
      <dgm:spPr/>
      <dgm:t>
        <a:bodyPr/>
        <a:lstStyle/>
        <a:p>
          <a:endParaRPr lang="en-US"/>
        </a:p>
      </dgm:t>
    </dgm:pt>
    <dgm:pt modelId="{D438CDA7-1E6B-43BF-9891-6EA2196C4DE6}" type="pres">
      <dgm:prSet presAssocID="{6079D6FF-2A68-42D3-83D6-FC5F5E29CDF2}" presName="linear" presStyleCnt="0">
        <dgm:presLayoutVars>
          <dgm:animLvl val="lvl"/>
          <dgm:resizeHandles val="exact"/>
        </dgm:presLayoutVars>
      </dgm:prSet>
      <dgm:spPr/>
    </dgm:pt>
    <dgm:pt modelId="{6E85EF8A-C4A0-4EDC-91CE-DDADE512F9D5}" type="pres">
      <dgm:prSet presAssocID="{87C0C85C-304A-40E4-9963-7AFA6B130AB5}" presName="parentText" presStyleLbl="node1" presStyleIdx="0" presStyleCnt="2">
        <dgm:presLayoutVars>
          <dgm:chMax val="0"/>
          <dgm:bulletEnabled val="1"/>
        </dgm:presLayoutVars>
      </dgm:prSet>
      <dgm:spPr/>
    </dgm:pt>
    <dgm:pt modelId="{74685565-054B-424C-AAF3-677C69E665DD}" type="pres">
      <dgm:prSet presAssocID="{C0F5B9C4-6CC8-441E-83CE-E59E134B46DB}" presName="spacer" presStyleCnt="0"/>
      <dgm:spPr/>
    </dgm:pt>
    <dgm:pt modelId="{784F652D-66B7-460F-B062-42F23ACB428F}" type="pres">
      <dgm:prSet presAssocID="{F5F36F85-C6CC-45DC-B8B3-D1A68F99B9F7}" presName="parentText" presStyleLbl="node1" presStyleIdx="1" presStyleCnt="2">
        <dgm:presLayoutVars>
          <dgm:chMax val="0"/>
          <dgm:bulletEnabled val="1"/>
        </dgm:presLayoutVars>
      </dgm:prSet>
      <dgm:spPr/>
    </dgm:pt>
    <dgm:pt modelId="{709834E9-692E-4669-BEAB-BF791440979C}" type="pres">
      <dgm:prSet presAssocID="{F5F36F85-C6CC-45DC-B8B3-D1A68F99B9F7}" presName="childText" presStyleLbl="revTx" presStyleIdx="0" presStyleCnt="1">
        <dgm:presLayoutVars>
          <dgm:bulletEnabled val="1"/>
        </dgm:presLayoutVars>
      </dgm:prSet>
      <dgm:spPr/>
    </dgm:pt>
  </dgm:ptLst>
  <dgm:cxnLst>
    <dgm:cxn modelId="{0E1EED03-6604-4D00-A147-C07D8D2D6815}" type="presOf" srcId="{EE7CBBCE-8682-4A8C-90CC-4DA69D16357A}" destId="{709834E9-692E-4669-BEAB-BF791440979C}" srcOrd="0" destOrd="0" presId="urn:microsoft.com/office/officeart/2005/8/layout/vList2"/>
    <dgm:cxn modelId="{34D4D707-85E6-45C6-9F1A-A834CBFBC453}" type="presOf" srcId="{6079D6FF-2A68-42D3-83D6-FC5F5E29CDF2}" destId="{D438CDA7-1E6B-43BF-9891-6EA2196C4DE6}" srcOrd="0" destOrd="0" presId="urn:microsoft.com/office/officeart/2005/8/layout/vList2"/>
    <dgm:cxn modelId="{DFE7B929-4FF5-4871-A733-5AEA7C43EF82}" type="presOf" srcId="{F5F36F85-C6CC-45DC-B8B3-D1A68F99B9F7}" destId="{784F652D-66B7-460F-B062-42F23ACB428F}" srcOrd="0" destOrd="0" presId="urn:microsoft.com/office/officeart/2005/8/layout/vList2"/>
    <dgm:cxn modelId="{660DD25D-FE15-4FDC-85AC-294397BA1F78}" srcId="{6079D6FF-2A68-42D3-83D6-FC5F5E29CDF2}" destId="{F5F36F85-C6CC-45DC-B8B3-D1A68F99B9F7}" srcOrd="1" destOrd="0" parTransId="{745D642D-0B5C-4CFB-8870-A256ABF15B76}" sibTransId="{79A546D8-28CE-4DA5-B333-200F5E0ECA92}"/>
    <dgm:cxn modelId="{9C1A80D0-3964-468F-A160-3BC36D9CF62E}" type="presOf" srcId="{87C0C85C-304A-40E4-9963-7AFA6B130AB5}" destId="{6E85EF8A-C4A0-4EDC-91CE-DDADE512F9D5}" srcOrd="0" destOrd="0" presId="urn:microsoft.com/office/officeart/2005/8/layout/vList2"/>
    <dgm:cxn modelId="{E1E7BAD0-E6AE-4B88-92FB-FA6C6EB7C32F}" srcId="{6079D6FF-2A68-42D3-83D6-FC5F5E29CDF2}" destId="{87C0C85C-304A-40E4-9963-7AFA6B130AB5}" srcOrd="0" destOrd="0" parTransId="{BD8C2D8D-E15E-4D57-8055-B8648369EE91}" sibTransId="{C0F5B9C4-6CC8-441E-83CE-E59E134B46DB}"/>
    <dgm:cxn modelId="{D25A17FB-0D65-486C-8937-E5F5DE3036FB}" srcId="{F5F36F85-C6CC-45DC-B8B3-D1A68F99B9F7}" destId="{EE7CBBCE-8682-4A8C-90CC-4DA69D16357A}" srcOrd="0" destOrd="0" parTransId="{BF5953C1-D75E-43D6-AEB1-047D2038AF3C}" sibTransId="{6B81F59D-B00B-44F7-B289-291C7AB21B00}"/>
    <dgm:cxn modelId="{CCAC0ABA-5477-4DBC-9D98-8CC396BB910C}" type="presParOf" srcId="{D438CDA7-1E6B-43BF-9891-6EA2196C4DE6}" destId="{6E85EF8A-C4A0-4EDC-91CE-DDADE512F9D5}" srcOrd="0" destOrd="0" presId="urn:microsoft.com/office/officeart/2005/8/layout/vList2"/>
    <dgm:cxn modelId="{598D7E9D-21E8-4105-9A6D-FEE4C55C2EC7}" type="presParOf" srcId="{D438CDA7-1E6B-43BF-9891-6EA2196C4DE6}" destId="{74685565-054B-424C-AAF3-677C69E665DD}" srcOrd="1" destOrd="0" presId="urn:microsoft.com/office/officeart/2005/8/layout/vList2"/>
    <dgm:cxn modelId="{B3648D61-6508-4327-9489-9844FBD94553}" type="presParOf" srcId="{D438CDA7-1E6B-43BF-9891-6EA2196C4DE6}" destId="{784F652D-66B7-460F-B062-42F23ACB428F}" srcOrd="2" destOrd="0" presId="urn:microsoft.com/office/officeart/2005/8/layout/vList2"/>
    <dgm:cxn modelId="{D31A2F83-FC63-4C8D-9E1E-CD4AE9B9FC64}" type="presParOf" srcId="{D438CDA7-1E6B-43BF-9891-6EA2196C4DE6}" destId="{709834E9-692E-4669-BEAB-BF791440979C}"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20BA3FC-B218-4AFC-BE64-A4D8B6656920}" type="doc">
      <dgm:prSet loTypeId="urn:microsoft.com/office/officeart/2005/8/layout/vList2" loCatId="list" qsTypeId="urn:microsoft.com/office/officeart/2005/8/quickstyle/simple1" qsCatId="simple" csTypeId="urn:microsoft.com/office/officeart/2005/8/colors/accent3_2" csCatId="accent3"/>
      <dgm:spPr/>
      <dgm:t>
        <a:bodyPr/>
        <a:lstStyle/>
        <a:p>
          <a:endParaRPr lang="en-US"/>
        </a:p>
      </dgm:t>
    </dgm:pt>
    <dgm:pt modelId="{51332F0A-9748-419F-A12E-6A738BD87DDA}">
      <dgm:prSet/>
      <dgm:spPr/>
      <dgm:t>
        <a:bodyPr/>
        <a:lstStyle/>
        <a:p>
          <a:r>
            <a:rPr lang="en-US" b="0" dirty="0">
              <a:solidFill>
                <a:schemeClr val="bg1"/>
              </a:solidFill>
            </a:rPr>
            <a:t>Dual Nature of the Self – both subject &amp; object</a:t>
          </a:r>
        </a:p>
      </dgm:t>
    </dgm:pt>
    <dgm:pt modelId="{C552FD74-2AEF-489E-B839-D204702D06BE}" type="parTrans" cxnId="{E23B6BDE-A2CA-4716-B787-3B251478F651}">
      <dgm:prSet/>
      <dgm:spPr/>
      <dgm:t>
        <a:bodyPr/>
        <a:lstStyle/>
        <a:p>
          <a:endParaRPr lang="en-US"/>
        </a:p>
      </dgm:t>
    </dgm:pt>
    <dgm:pt modelId="{ED4DB7E3-6F4D-4608-9C8A-A9DC74DEA082}" type="sibTrans" cxnId="{E23B6BDE-A2CA-4716-B787-3B251478F651}">
      <dgm:prSet/>
      <dgm:spPr/>
      <dgm:t>
        <a:bodyPr/>
        <a:lstStyle/>
        <a:p>
          <a:endParaRPr lang="en-US"/>
        </a:p>
      </dgm:t>
    </dgm:pt>
    <dgm:pt modelId="{A792DD12-0BB1-4CBC-B40C-CE4FA47D060D}">
      <dgm:prSet/>
      <dgm:spPr/>
      <dgm:t>
        <a:bodyPr/>
        <a:lstStyle/>
        <a:p>
          <a:r>
            <a:rPr lang="en-US" b="1" dirty="0"/>
            <a:t>The “I”</a:t>
          </a:r>
          <a:endParaRPr lang="en-US" dirty="0"/>
        </a:p>
      </dgm:t>
    </dgm:pt>
    <dgm:pt modelId="{11FD2ED1-59FF-4CAA-AD06-E8C5BAD316F2}" type="parTrans" cxnId="{CAE9399D-2B22-442F-B60A-AA54EEB1065F}">
      <dgm:prSet/>
      <dgm:spPr/>
      <dgm:t>
        <a:bodyPr/>
        <a:lstStyle/>
        <a:p>
          <a:endParaRPr lang="en-US"/>
        </a:p>
      </dgm:t>
    </dgm:pt>
    <dgm:pt modelId="{E105FBB2-14D8-4963-8EA6-B495A39A1BE0}" type="sibTrans" cxnId="{CAE9399D-2B22-442F-B60A-AA54EEB1065F}">
      <dgm:prSet/>
      <dgm:spPr/>
      <dgm:t>
        <a:bodyPr/>
        <a:lstStyle/>
        <a:p>
          <a:endParaRPr lang="en-US"/>
        </a:p>
      </dgm:t>
    </dgm:pt>
    <dgm:pt modelId="{6A803AC6-CCED-4F09-85BC-7910A599216F}">
      <dgm:prSet/>
      <dgm:spPr/>
      <dgm:t>
        <a:bodyPr/>
        <a:lstStyle/>
        <a:p>
          <a:r>
            <a:rPr lang="en-US" dirty="0"/>
            <a:t>Spontaneous, creative, active – less socialized</a:t>
          </a:r>
        </a:p>
      </dgm:t>
    </dgm:pt>
    <dgm:pt modelId="{9EA3CF6E-6A78-40EE-A058-77180BCD9986}" type="parTrans" cxnId="{10B6223F-4162-4723-98B5-DF24E6794D0F}">
      <dgm:prSet/>
      <dgm:spPr/>
      <dgm:t>
        <a:bodyPr/>
        <a:lstStyle/>
        <a:p>
          <a:endParaRPr lang="en-US"/>
        </a:p>
      </dgm:t>
    </dgm:pt>
    <dgm:pt modelId="{0B73CD4B-5EEE-45F1-9FF1-F46A7F2A35EE}" type="sibTrans" cxnId="{10B6223F-4162-4723-98B5-DF24E6794D0F}">
      <dgm:prSet/>
      <dgm:spPr/>
      <dgm:t>
        <a:bodyPr/>
        <a:lstStyle/>
        <a:p>
          <a:endParaRPr lang="en-US"/>
        </a:p>
      </dgm:t>
    </dgm:pt>
    <dgm:pt modelId="{F8489520-1A06-4D8E-9423-5B159DD61393}">
      <dgm:prSet/>
      <dgm:spPr/>
      <dgm:t>
        <a:bodyPr/>
        <a:lstStyle/>
        <a:p>
          <a:r>
            <a:rPr lang="en-US" b="1" dirty="0"/>
            <a:t>The “Me”</a:t>
          </a:r>
          <a:endParaRPr lang="en-US" dirty="0"/>
        </a:p>
      </dgm:t>
    </dgm:pt>
    <dgm:pt modelId="{AE9B927B-7FEE-4576-B114-9F9052D002C5}" type="parTrans" cxnId="{176C42AC-4DA1-44D6-9C34-599C763B0DF2}">
      <dgm:prSet/>
      <dgm:spPr/>
      <dgm:t>
        <a:bodyPr/>
        <a:lstStyle/>
        <a:p>
          <a:endParaRPr lang="en-US"/>
        </a:p>
      </dgm:t>
    </dgm:pt>
    <dgm:pt modelId="{1C3D938B-3A5B-4342-9B96-F6F6EB0B7CE1}" type="sibTrans" cxnId="{176C42AC-4DA1-44D6-9C34-599C763B0DF2}">
      <dgm:prSet/>
      <dgm:spPr/>
      <dgm:t>
        <a:bodyPr/>
        <a:lstStyle/>
        <a:p>
          <a:endParaRPr lang="en-US"/>
        </a:p>
      </dgm:t>
    </dgm:pt>
    <dgm:pt modelId="{A4E53B74-2A98-4A27-AE9A-1E104E4C3488}">
      <dgm:prSet/>
      <dgm:spPr/>
      <dgm:t>
        <a:bodyPr/>
        <a:lstStyle/>
        <a:p>
          <a:r>
            <a:rPr lang="en-US" dirty="0"/>
            <a:t>Experienced, norm-abiding, conforming – more socialized </a:t>
          </a:r>
        </a:p>
      </dgm:t>
    </dgm:pt>
    <dgm:pt modelId="{2DBC67F3-035E-4FED-B130-4055297852B9}" type="parTrans" cxnId="{8418A4F3-0469-4F07-BBAD-7F5DEC7D990B}">
      <dgm:prSet/>
      <dgm:spPr/>
      <dgm:t>
        <a:bodyPr/>
        <a:lstStyle/>
        <a:p>
          <a:endParaRPr lang="en-US"/>
        </a:p>
      </dgm:t>
    </dgm:pt>
    <dgm:pt modelId="{6E3A3256-8A95-4F14-9D31-9BC1D36A5DA4}" type="sibTrans" cxnId="{8418A4F3-0469-4F07-BBAD-7F5DEC7D990B}">
      <dgm:prSet/>
      <dgm:spPr/>
      <dgm:t>
        <a:bodyPr/>
        <a:lstStyle/>
        <a:p>
          <a:endParaRPr lang="en-US"/>
        </a:p>
      </dgm:t>
    </dgm:pt>
    <dgm:pt modelId="{B42B8C9A-D19C-4F56-BEA0-4E2E56B5DE00}" type="pres">
      <dgm:prSet presAssocID="{A20BA3FC-B218-4AFC-BE64-A4D8B6656920}" presName="linear" presStyleCnt="0">
        <dgm:presLayoutVars>
          <dgm:animLvl val="lvl"/>
          <dgm:resizeHandles val="exact"/>
        </dgm:presLayoutVars>
      </dgm:prSet>
      <dgm:spPr/>
    </dgm:pt>
    <dgm:pt modelId="{EDA76E0A-ECE3-4C79-82EF-DC7BDF580372}" type="pres">
      <dgm:prSet presAssocID="{51332F0A-9748-419F-A12E-6A738BD87DDA}" presName="parentText" presStyleLbl="node1" presStyleIdx="0" presStyleCnt="3">
        <dgm:presLayoutVars>
          <dgm:chMax val="0"/>
          <dgm:bulletEnabled val="1"/>
        </dgm:presLayoutVars>
      </dgm:prSet>
      <dgm:spPr/>
    </dgm:pt>
    <dgm:pt modelId="{FC9BE608-DFF1-49CB-9200-CCD6DB9A76A2}" type="pres">
      <dgm:prSet presAssocID="{ED4DB7E3-6F4D-4608-9C8A-A9DC74DEA082}" presName="spacer" presStyleCnt="0"/>
      <dgm:spPr/>
    </dgm:pt>
    <dgm:pt modelId="{C546B11A-A449-410E-919E-936B62C1E756}" type="pres">
      <dgm:prSet presAssocID="{A792DD12-0BB1-4CBC-B40C-CE4FA47D060D}" presName="parentText" presStyleLbl="node1" presStyleIdx="1" presStyleCnt="3">
        <dgm:presLayoutVars>
          <dgm:chMax val="0"/>
          <dgm:bulletEnabled val="1"/>
        </dgm:presLayoutVars>
      </dgm:prSet>
      <dgm:spPr/>
    </dgm:pt>
    <dgm:pt modelId="{C26750BF-B380-4D3E-A6AA-6F619E85E183}" type="pres">
      <dgm:prSet presAssocID="{A792DD12-0BB1-4CBC-B40C-CE4FA47D060D}" presName="childText" presStyleLbl="revTx" presStyleIdx="0" presStyleCnt="2">
        <dgm:presLayoutVars>
          <dgm:bulletEnabled val="1"/>
        </dgm:presLayoutVars>
      </dgm:prSet>
      <dgm:spPr/>
    </dgm:pt>
    <dgm:pt modelId="{AE7DBA53-3461-4C1C-9DE4-F13C5885E6E2}" type="pres">
      <dgm:prSet presAssocID="{F8489520-1A06-4D8E-9423-5B159DD61393}" presName="parentText" presStyleLbl="node1" presStyleIdx="2" presStyleCnt="3">
        <dgm:presLayoutVars>
          <dgm:chMax val="0"/>
          <dgm:bulletEnabled val="1"/>
        </dgm:presLayoutVars>
      </dgm:prSet>
      <dgm:spPr/>
    </dgm:pt>
    <dgm:pt modelId="{DD02CEE4-1C87-4106-904F-4E54DD091D58}" type="pres">
      <dgm:prSet presAssocID="{F8489520-1A06-4D8E-9423-5B159DD61393}" presName="childText" presStyleLbl="revTx" presStyleIdx="1" presStyleCnt="2">
        <dgm:presLayoutVars>
          <dgm:bulletEnabled val="1"/>
        </dgm:presLayoutVars>
      </dgm:prSet>
      <dgm:spPr/>
    </dgm:pt>
  </dgm:ptLst>
  <dgm:cxnLst>
    <dgm:cxn modelId="{66D48F38-FB7B-4487-8720-7ED2A757FFD2}" type="presOf" srcId="{A4E53B74-2A98-4A27-AE9A-1E104E4C3488}" destId="{DD02CEE4-1C87-4106-904F-4E54DD091D58}" srcOrd="0" destOrd="0" presId="urn:microsoft.com/office/officeart/2005/8/layout/vList2"/>
    <dgm:cxn modelId="{10B6223F-4162-4723-98B5-DF24E6794D0F}" srcId="{A792DD12-0BB1-4CBC-B40C-CE4FA47D060D}" destId="{6A803AC6-CCED-4F09-85BC-7910A599216F}" srcOrd="0" destOrd="0" parTransId="{9EA3CF6E-6A78-40EE-A058-77180BCD9986}" sibTransId="{0B73CD4B-5EEE-45F1-9FF1-F46A7F2A35EE}"/>
    <dgm:cxn modelId="{0270DE58-F855-4073-BE7D-844EB85C8D4C}" type="presOf" srcId="{51332F0A-9748-419F-A12E-6A738BD87DDA}" destId="{EDA76E0A-ECE3-4C79-82EF-DC7BDF580372}" srcOrd="0" destOrd="0" presId="urn:microsoft.com/office/officeart/2005/8/layout/vList2"/>
    <dgm:cxn modelId="{CAE9399D-2B22-442F-B60A-AA54EEB1065F}" srcId="{A20BA3FC-B218-4AFC-BE64-A4D8B6656920}" destId="{A792DD12-0BB1-4CBC-B40C-CE4FA47D060D}" srcOrd="1" destOrd="0" parTransId="{11FD2ED1-59FF-4CAA-AD06-E8C5BAD316F2}" sibTransId="{E105FBB2-14D8-4963-8EA6-B495A39A1BE0}"/>
    <dgm:cxn modelId="{176C42AC-4DA1-44D6-9C34-599C763B0DF2}" srcId="{A20BA3FC-B218-4AFC-BE64-A4D8B6656920}" destId="{F8489520-1A06-4D8E-9423-5B159DD61393}" srcOrd="2" destOrd="0" parTransId="{AE9B927B-7FEE-4576-B114-9F9052D002C5}" sibTransId="{1C3D938B-3A5B-4342-9B96-F6F6EB0B7CE1}"/>
    <dgm:cxn modelId="{59F9A5B3-3DC0-4B94-AE7D-C9F788EF81A1}" type="presOf" srcId="{F8489520-1A06-4D8E-9423-5B159DD61393}" destId="{AE7DBA53-3461-4C1C-9DE4-F13C5885E6E2}" srcOrd="0" destOrd="0" presId="urn:microsoft.com/office/officeart/2005/8/layout/vList2"/>
    <dgm:cxn modelId="{8DFD5CB9-8D8A-4DEF-A1BF-CA0E90D4E916}" type="presOf" srcId="{A20BA3FC-B218-4AFC-BE64-A4D8B6656920}" destId="{B42B8C9A-D19C-4F56-BEA0-4E2E56B5DE00}" srcOrd="0" destOrd="0" presId="urn:microsoft.com/office/officeart/2005/8/layout/vList2"/>
    <dgm:cxn modelId="{41FA40C0-C872-4CD1-BD28-986715B5E27F}" type="presOf" srcId="{6A803AC6-CCED-4F09-85BC-7910A599216F}" destId="{C26750BF-B380-4D3E-A6AA-6F619E85E183}" srcOrd="0" destOrd="0" presId="urn:microsoft.com/office/officeart/2005/8/layout/vList2"/>
    <dgm:cxn modelId="{92E66CD9-9AD8-4B04-876A-6B3C72295EA3}" type="presOf" srcId="{A792DD12-0BB1-4CBC-B40C-CE4FA47D060D}" destId="{C546B11A-A449-410E-919E-936B62C1E756}" srcOrd="0" destOrd="0" presId="urn:microsoft.com/office/officeart/2005/8/layout/vList2"/>
    <dgm:cxn modelId="{E23B6BDE-A2CA-4716-B787-3B251478F651}" srcId="{A20BA3FC-B218-4AFC-BE64-A4D8B6656920}" destId="{51332F0A-9748-419F-A12E-6A738BD87DDA}" srcOrd="0" destOrd="0" parTransId="{C552FD74-2AEF-489E-B839-D204702D06BE}" sibTransId="{ED4DB7E3-6F4D-4608-9C8A-A9DC74DEA082}"/>
    <dgm:cxn modelId="{8418A4F3-0469-4F07-BBAD-7F5DEC7D990B}" srcId="{F8489520-1A06-4D8E-9423-5B159DD61393}" destId="{A4E53B74-2A98-4A27-AE9A-1E104E4C3488}" srcOrd="0" destOrd="0" parTransId="{2DBC67F3-035E-4FED-B130-4055297852B9}" sibTransId="{6E3A3256-8A95-4F14-9D31-9BC1D36A5DA4}"/>
    <dgm:cxn modelId="{6B640F92-8AC8-4F6C-AE8A-68478EB0BAEC}" type="presParOf" srcId="{B42B8C9A-D19C-4F56-BEA0-4E2E56B5DE00}" destId="{EDA76E0A-ECE3-4C79-82EF-DC7BDF580372}" srcOrd="0" destOrd="0" presId="urn:microsoft.com/office/officeart/2005/8/layout/vList2"/>
    <dgm:cxn modelId="{2FC618E4-568A-4690-B5C2-9EF15B3F4371}" type="presParOf" srcId="{B42B8C9A-D19C-4F56-BEA0-4E2E56B5DE00}" destId="{FC9BE608-DFF1-49CB-9200-CCD6DB9A76A2}" srcOrd="1" destOrd="0" presId="urn:microsoft.com/office/officeart/2005/8/layout/vList2"/>
    <dgm:cxn modelId="{9AA583D7-6B6B-4C50-894F-9561390D3BEA}" type="presParOf" srcId="{B42B8C9A-D19C-4F56-BEA0-4E2E56B5DE00}" destId="{C546B11A-A449-410E-919E-936B62C1E756}" srcOrd="2" destOrd="0" presId="urn:microsoft.com/office/officeart/2005/8/layout/vList2"/>
    <dgm:cxn modelId="{AA87A806-F4E8-4BFB-92AD-9EB642192AA4}" type="presParOf" srcId="{B42B8C9A-D19C-4F56-BEA0-4E2E56B5DE00}" destId="{C26750BF-B380-4D3E-A6AA-6F619E85E183}" srcOrd="3" destOrd="0" presId="urn:microsoft.com/office/officeart/2005/8/layout/vList2"/>
    <dgm:cxn modelId="{406A1AFD-4453-475F-9EBE-AEC9E2F0CA4D}" type="presParOf" srcId="{B42B8C9A-D19C-4F56-BEA0-4E2E56B5DE00}" destId="{AE7DBA53-3461-4C1C-9DE4-F13C5885E6E2}" srcOrd="4" destOrd="0" presId="urn:microsoft.com/office/officeart/2005/8/layout/vList2"/>
    <dgm:cxn modelId="{CE1B5616-2B80-4D4E-8F67-006AD5A3B1FB}" type="presParOf" srcId="{B42B8C9A-D19C-4F56-BEA0-4E2E56B5DE00}" destId="{DD02CEE4-1C87-4106-904F-4E54DD091D5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FE36461-EAAD-4966-AF56-86167627988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0EDA72B-9DF1-43EE-A52F-872E870B66B0}">
      <dgm:prSet/>
      <dgm:spPr/>
      <dgm:t>
        <a:bodyPr/>
        <a:lstStyle/>
        <a:p>
          <a:r>
            <a:rPr lang="en-US"/>
            <a:t>Frontstage</a:t>
          </a:r>
        </a:p>
      </dgm:t>
    </dgm:pt>
    <dgm:pt modelId="{EBC941D7-D20E-4B55-BF55-46A8BD9E6E7B}" type="parTrans" cxnId="{35D5410A-A8CA-43AD-823C-836732B77844}">
      <dgm:prSet/>
      <dgm:spPr/>
      <dgm:t>
        <a:bodyPr/>
        <a:lstStyle/>
        <a:p>
          <a:endParaRPr lang="en-US"/>
        </a:p>
      </dgm:t>
    </dgm:pt>
    <dgm:pt modelId="{2920B899-DA1C-4870-A01F-5E419E70A55E}" type="sibTrans" cxnId="{35D5410A-A8CA-43AD-823C-836732B77844}">
      <dgm:prSet/>
      <dgm:spPr/>
      <dgm:t>
        <a:bodyPr/>
        <a:lstStyle/>
        <a:p>
          <a:endParaRPr lang="en-US"/>
        </a:p>
      </dgm:t>
    </dgm:pt>
    <dgm:pt modelId="{32BCDFAD-70FB-43F1-9221-6962258CC6DC}">
      <dgm:prSet/>
      <dgm:spPr/>
      <dgm:t>
        <a:bodyPr/>
        <a:lstStyle/>
        <a:p>
          <a:r>
            <a:rPr lang="en-US"/>
            <a:t>Backstage</a:t>
          </a:r>
        </a:p>
      </dgm:t>
    </dgm:pt>
    <dgm:pt modelId="{EBFBDAF8-E375-4295-8A11-3D16D2A98D26}" type="parTrans" cxnId="{521836F2-13D9-46A5-A908-A51AFB9FD32B}">
      <dgm:prSet/>
      <dgm:spPr/>
      <dgm:t>
        <a:bodyPr/>
        <a:lstStyle/>
        <a:p>
          <a:endParaRPr lang="en-US"/>
        </a:p>
      </dgm:t>
    </dgm:pt>
    <dgm:pt modelId="{99ACD698-1735-45B5-B733-3FFBD98955EC}" type="sibTrans" cxnId="{521836F2-13D9-46A5-A908-A51AFB9FD32B}">
      <dgm:prSet/>
      <dgm:spPr/>
      <dgm:t>
        <a:bodyPr/>
        <a:lstStyle/>
        <a:p>
          <a:endParaRPr lang="en-US"/>
        </a:p>
      </dgm:t>
    </dgm:pt>
    <dgm:pt modelId="{EF4F4912-8A69-46CB-BFC1-5755A688278C}">
      <dgm:prSet/>
      <dgm:spPr/>
      <dgm:t>
        <a:bodyPr/>
        <a:lstStyle/>
        <a:p>
          <a:r>
            <a:rPr lang="en-US"/>
            <a:t>Saving face </a:t>
          </a:r>
        </a:p>
      </dgm:t>
    </dgm:pt>
    <dgm:pt modelId="{6D6E1F3B-3489-44E3-857A-6781535BF6B1}" type="parTrans" cxnId="{155AB2E4-33BA-42C8-8F94-D3F83156F2A6}">
      <dgm:prSet/>
      <dgm:spPr/>
      <dgm:t>
        <a:bodyPr/>
        <a:lstStyle/>
        <a:p>
          <a:endParaRPr lang="en-US"/>
        </a:p>
      </dgm:t>
    </dgm:pt>
    <dgm:pt modelId="{3989488A-E417-4FEE-A0B7-13201309EB37}" type="sibTrans" cxnId="{155AB2E4-33BA-42C8-8F94-D3F83156F2A6}">
      <dgm:prSet/>
      <dgm:spPr/>
      <dgm:t>
        <a:bodyPr/>
        <a:lstStyle/>
        <a:p>
          <a:endParaRPr lang="en-US"/>
        </a:p>
      </dgm:t>
    </dgm:pt>
    <dgm:pt modelId="{FCAA6A69-9B1D-48AD-BF35-26C0C2DF1C8A}">
      <dgm:prSet/>
      <dgm:spPr/>
      <dgm:t>
        <a:bodyPr/>
        <a:lstStyle/>
        <a:p>
          <a:r>
            <a:rPr lang="en-US" i="1"/>
            <a:t>The self is a social construction</a:t>
          </a:r>
          <a:endParaRPr lang="en-US"/>
        </a:p>
      </dgm:t>
    </dgm:pt>
    <dgm:pt modelId="{C27AFBAD-DBB5-4EF4-B7CF-2092025EBAA0}" type="parTrans" cxnId="{7C2D1774-DB0E-46A5-9ADD-C4083F2FCFAB}">
      <dgm:prSet/>
      <dgm:spPr/>
      <dgm:t>
        <a:bodyPr/>
        <a:lstStyle/>
        <a:p>
          <a:endParaRPr lang="en-US"/>
        </a:p>
      </dgm:t>
    </dgm:pt>
    <dgm:pt modelId="{50EA812B-FBB7-49D9-8A5E-CCEBC9685B68}" type="sibTrans" cxnId="{7C2D1774-DB0E-46A5-9ADD-C4083F2FCFAB}">
      <dgm:prSet/>
      <dgm:spPr/>
      <dgm:t>
        <a:bodyPr/>
        <a:lstStyle/>
        <a:p>
          <a:endParaRPr lang="en-US"/>
        </a:p>
      </dgm:t>
    </dgm:pt>
    <dgm:pt modelId="{13C30320-C2A5-448B-8E9C-F103A5546226}" type="pres">
      <dgm:prSet presAssocID="{9FE36461-EAAD-4966-AF56-86167627988D}" presName="linear" presStyleCnt="0">
        <dgm:presLayoutVars>
          <dgm:animLvl val="lvl"/>
          <dgm:resizeHandles val="exact"/>
        </dgm:presLayoutVars>
      </dgm:prSet>
      <dgm:spPr/>
    </dgm:pt>
    <dgm:pt modelId="{83BA5983-972D-4A95-AB1F-507244CDED52}" type="pres">
      <dgm:prSet presAssocID="{B0EDA72B-9DF1-43EE-A52F-872E870B66B0}" presName="parentText" presStyleLbl="node1" presStyleIdx="0" presStyleCnt="4">
        <dgm:presLayoutVars>
          <dgm:chMax val="0"/>
          <dgm:bulletEnabled val="1"/>
        </dgm:presLayoutVars>
      </dgm:prSet>
      <dgm:spPr/>
    </dgm:pt>
    <dgm:pt modelId="{4D7236B7-F513-4B34-8B33-814099FE851E}" type="pres">
      <dgm:prSet presAssocID="{2920B899-DA1C-4870-A01F-5E419E70A55E}" presName="spacer" presStyleCnt="0"/>
      <dgm:spPr/>
    </dgm:pt>
    <dgm:pt modelId="{DE750BDD-4698-438A-AC35-853EC7A6517C}" type="pres">
      <dgm:prSet presAssocID="{32BCDFAD-70FB-43F1-9221-6962258CC6DC}" presName="parentText" presStyleLbl="node1" presStyleIdx="1" presStyleCnt="4">
        <dgm:presLayoutVars>
          <dgm:chMax val="0"/>
          <dgm:bulletEnabled val="1"/>
        </dgm:presLayoutVars>
      </dgm:prSet>
      <dgm:spPr/>
    </dgm:pt>
    <dgm:pt modelId="{C9824A0E-5265-4EAF-AB45-280578AB8A96}" type="pres">
      <dgm:prSet presAssocID="{99ACD698-1735-45B5-B733-3FFBD98955EC}" presName="spacer" presStyleCnt="0"/>
      <dgm:spPr/>
    </dgm:pt>
    <dgm:pt modelId="{26ED8B38-0658-4030-BFBC-CE00BC2BEACE}" type="pres">
      <dgm:prSet presAssocID="{EF4F4912-8A69-46CB-BFC1-5755A688278C}" presName="parentText" presStyleLbl="node1" presStyleIdx="2" presStyleCnt="4">
        <dgm:presLayoutVars>
          <dgm:chMax val="0"/>
          <dgm:bulletEnabled val="1"/>
        </dgm:presLayoutVars>
      </dgm:prSet>
      <dgm:spPr/>
    </dgm:pt>
    <dgm:pt modelId="{D49EE221-3B7A-413E-8D07-AC8C24E88007}" type="pres">
      <dgm:prSet presAssocID="{3989488A-E417-4FEE-A0B7-13201309EB37}" presName="spacer" presStyleCnt="0"/>
      <dgm:spPr/>
    </dgm:pt>
    <dgm:pt modelId="{92E207C4-529D-4627-AD12-9617B6B29729}" type="pres">
      <dgm:prSet presAssocID="{FCAA6A69-9B1D-48AD-BF35-26C0C2DF1C8A}" presName="parentText" presStyleLbl="node1" presStyleIdx="3" presStyleCnt="4">
        <dgm:presLayoutVars>
          <dgm:chMax val="0"/>
          <dgm:bulletEnabled val="1"/>
        </dgm:presLayoutVars>
      </dgm:prSet>
      <dgm:spPr/>
    </dgm:pt>
  </dgm:ptLst>
  <dgm:cxnLst>
    <dgm:cxn modelId="{35D5410A-A8CA-43AD-823C-836732B77844}" srcId="{9FE36461-EAAD-4966-AF56-86167627988D}" destId="{B0EDA72B-9DF1-43EE-A52F-872E870B66B0}" srcOrd="0" destOrd="0" parTransId="{EBC941D7-D20E-4B55-BF55-46A8BD9E6E7B}" sibTransId="{2920B899-DA1C-4870-A01F-5E419E70A55E}"/>
    <dgm:cxn modelId="{A2646F5E-A6F0-4FC4-A9E1-2DE318A3485B}" type="presOf" srcId="{32BCDFAD-70FB-43F1-9221-6962258CC6DC}" destId="{DE750BDD-4698-438A-AC35-853EC7A6517C}" srcOrd="0" destOrd="0" presId="urn:microsoft.com/office/officeart/2005/8/layout/vList2"/>
    <dgm:cxn modelId="{56FA5E60-3339-4D0E-B376-0C1A87F3FABD}" type="presOf" srcId="{FCAA6A69-9B1D-48AD-BF35-26C0C2DF1C8A}" destId="{92E207C4-529D-4627-AD12-9617B6B29729}" srcOrd="0" destOrd="0" presId="urn:microsoft.com/office/officeart/2005/8/layout/vList2"/>
    <dgm:cxn modelId="{7C2D1774-DB0E-46A5-9ADD-C4083F2FCFAB}" srcId="{9FE36461-EAAD-4966-AF56-86167627988D}" destId="{FCAA6A69-9B1D-48AD-BF35-26C0C2DF1C8A}" srcOrd="3" destOrd="0" parTransId="{C27AFBAD-DBB5-4EF4-B7CF-2092025EBAA0}" sibTransId="{50EA812B-FBB7-49D9-8A5E-CCEBC9685B68}"/>
    <dgm:cxn modelId="{B91BD78A-A479-45BE-9872-24E485F0C8B4}" type="presOf" srcId="{B0EDA72B-9DF1-43EE-A52F-872E870B66B0}" destId="{83BA5983-972D-4A95-AB1F-507244CDED52}" srcOrd="0" destOrd="0" presId="urn:microsoft.com/office/officeart/2005/8/layout/vList2"/>
    <dgm:cxn modelId="{A24AB1E2-1344-4991-9455-4672FAAE2AF1}" type="presOf" srcId="{EF4F4912-8A69-46CB-BFC1-5755A688278C}" destId="{26ED8B38-0658-4030-BFBC-CE00BC2BEACE}" srcOrd="0" destOrd="0" presId="urn:microsoft.com/office/officeart/2005/8/layout/vList2"/>
    <dgm:cxn modelId="{155AB2E4-33BA-42C8-8F94-D3F83156F2A6}" srcId="{9FE36461-EAAD-4966-AF56-86167627988D}" destId="{EF4F4912-8A69-46CB-BFC1-5755A688278C}" srcOrd="2" destOrd="0" parTransId="{6D6E1F3B-3489-44E3-857A-6781535BF6B1}" sibTransId="{3989488A-E417-4FEE-A0B7-13201309EB37}"/>
    <dgm:cxn modelId="{F5B0BCF1-8F96-4A55-B8A7-5C4F0B9A8756}" type="presOf" srcId="{9FE36461-EAAD-4966-AF56-86167627988D}" destId="{13C30320-C2A5-448B-8E9C-F103A5546226}" srcOrd="0" destOrd="0" presId="urn:microsoft.com/office/officeart/2005/8/layout/vList2"/>
    <dgm:cxn modelId="{521836F2-13D9-46A5-A908-A51AFB9FD32B}" srcId="{9FE36461-EAAD-4966-AF56-86167627988D}" destId="{32BCDFAD-70FB-43F1-9221-6962258CC6DC}" srcOrd="1" destOrd="0" parTransId="{EBFBDAF8-E375-4295-8A11-3D16D2A98D26}" sibTransId="{99ACD698-1735-45B5-B733-3FFBD98955EC}"/>
    <dgm:cxn modelId="{6D04FAB6-8B90-44FD-AAE6-E8347A73C683}" type="presParOf" srcId="{13C30320-C2A5-448B-8E9C-F103A5546226}" destId="{83BA5983-972D-4A95-AB1F-507244CDED52}" srcOrd="0" destOrd="0" presId="urn:microsoft.com/office/officeart/2005/8/layout/vList2"/>
    <dgm:cxn modelId="{E7A71750-42F8-46D4-B10B-85A7577D852B}" type="presParOf" srcId="{13C30320-C2A5-448B-8E9C-F103A5546226}" destId="{4D7236B7-F513-4B34-8B33-814099FE851E}" srcOrd="1" destOrd="0" presId="urn:microsoft.com/office/officeart/2005/8/layout/vList2"/>
    <dgm:cxn modelId="{639CF660-AC89-42FC-A713-02835C4EEE2D}" type="presParOf" srcId="{13C30320-C2A5-448B-8E9C-F103A5546226}" destId="{DE750BDD-4698-438A-AC35-853EC7A6517C}" srcOrd="2" destOrd="0" presId="urn:microsoft.com/office/officeart/2005/8/layout/vList2"/>
    <dgm:cxn modelId="{065ADE4F-5C90-41EC-AFD6-EF94E91C1AEE}" type="presParOf" srcId="{13C30320-C2A5-448B-8E9C-F103A5546226}" destId="{C9824A0E-5265-4EAF-AB45-280578AB8A96}" srcOrd="3" destOrd="0" presId="urn:microsoft.com/office/officeart/2005/8/layout/vList2"/>
    <dgm:cxn modelId="{05470EB9-A316-4063-A0A9-72D9BC39563E}" type="presParOf" srcId="{13C30320-C2A5-448B-8E9C-F103A5546226}" destId="{26ED8B38-0658-4030-BFBC-CE00BC2BEACE}" srcOrd="4" destOrd="0" presId="urn:microsoft.com/office/officeart/2005/8/layout/vList2"/>
    <dgm:cxn modelId="{769D8AA3-FE24-4D65-8421-B75A27EC1239}" type="presParOf" srcId="{13C30320-C2A5-448B-8E9C-F103A5546226}" destId="{D49EE221-3B7A-413E-8D07-AC8C24E88007}" srcOrd="5" destOrd="0" presId="urn:microsoft.com/office/officeart/2005/8/layout/vList2"/>
    <dgm:cxn modelId="{9DA8405C-6FAB-4FF6-B943-C7DCD34CE111}" type="presParOf" srcId="{13C30320-C2A5-448B-8E9C-F103A5546226}" destId="{92E207C4-529D-4627-AD12-9617B6B29729}"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4BCAE6F-C93A-49D8-84F8-C1E3331A66D4}" type="doc">
      <dgm:prSet loTypeId="urn:microsoft.com/office/officeart/2005/8/layout/list1" loCatId="list" qsTypeId="urn:microsoft.com/office/officeart/2005/8/quickstyle/simple4" qsCatId="simple" csTypeId="urn:microsoft.com/office/officeart/2005/8/colors/colorful1" csCatId="colorful"/>
      <dgm:spPr/>
      <dgm:t>
        <a:bodyPr/>
        <a:lstStyle/>
        <a:p>
          <a:endParaRPr lang="en-US"/>
        </a:p>
      </dgm:t>
    </dgm:pt>
    <dgm:pt modelId="{38B648DE-7717-4CCE-B2E1-F3E96432BD57}">
      <dgm:prSet/>
      <dgm:spPr/>
      <dgm:t>
        <a:bodyPr/>
        <a:lstStyle/>
        <a:p>
          <a:r>
            <a:rPr lang="en-US"/>
            <a:t>Resocialization</a:t>
          </a:r>
        </a:p>
      </dgm:t>
    </dgm:pt>
    <dgm:pt modelId="{94ABE3DB-088E-4740-9989-A0A0CC7A9DF7}" type="parTrans" cxnId="{B8A0C676-E132-49DA-A982-83CE88077789}">
      <dgm:prSet/>
      <dgm:spPr/>
      <dgm:t>
        <a:bodyPr/>
        <a:lstStyle/>
        <a:p>
          <a:endParaRPr lang="en-US"/>
        </a:p>
      </dgm:t>
    </dgm:pt>
    <dgm:pt modelId="{47431B49-D5D0-4627-B593-D61552F0995D}" type="sibTrans" cxnId="{B8A0C676-E132-49DA-A982-83CE88077789}">
      <dgm:prSet/>
      <dgm:spPr/>
      <dgm:t>
        <a:bodyPr/>
        <a:lstStyle/>
        <a:p>
          <a:endParaRPr lang="en-US"/>
        </a:p>
      </dgm:t>
    </dgm:pt>
    <dgm:pt modelId="{3CE88CB4-5DBB-4F03-9186-7937EA5A1028}">
      <dgm:prSet/>
      <dgm:spPr/>
      <dgm:t>
        <a:bodyPr/>
        <a:lstStyle/>
        <a:p>
          <a:r>
            <a:rPr lang="en-US"/>
            <a:t>Total institutions </a:t>
          </a:r>
        </a:p>
      </dgm:t>
    </dgm:pt>
    <dgm:pt modelId="{C9B1A727-4D0F-42C9-AB28-3FDF15793B92}" type="parTrans" cxnId="{B4515D6C-15BC-43A6-B46C-3B760E95ADC4}">
      <dgm:prSet/>
      <dgm:spPr/>
      <dgm:t>
        <a:bodyPr/>
        <a:lstStyle/>
        <a:p>
          <a:endParaRPr lang="en-US"/>
        </a:p>
      </dgm:t>
    </dgm:pt>
    <dgm:pt modelId="{C3AE2989-94D7-49ED-A2AB-002A7145A611}" type="sibTrans" cxnId="{B4515D6C-15BC-43A6-B46C-3B760E95ADC4}">
      <dgm:prSet/>
      <dgm:spPr/>
      <dgm:t>
        <a:bodyPr/>
        <a:lstStyle/>
        <a:p>
          <a:endParaRPr lang="en-US"/>
        </a:p>
      </dgm:t>
    </dgm:pt>
    <dgm:pt modelId="{7F9356B7-ADA8-4C56-B54F-8CDC352E9AB2}" type="pres">
      <dgm:prSet presAssocID="{14BCAE6F-C93A-49D8-84F8-C1E3331A66D4}" presName="linear" presStyleCnt="0">
        <dgm:presLayoutVars>
          <dgm:dir/>
          <dgm:animLvl val="lvl"/>
          <dgm:resizeHandles val="exact"/>
        </dgm:presLayoutVars>
      </dgm:prSet>
      <dgm:spPr/>
    </dgm:pt>
    <dgm:pt modelId="{A30155DB-2496-4C1C-A0F4-47D912262129}" type="pres">
      <dgm:prSet presAssocID="{38B648DE-7717-4CCE-B2E1-F3E96432BD57}" presName="parentLin" presStyleCnt="0"/>
      <dgm:spPr/>
    </dgm:pt>
    <dgm:pt modelId="{94B66743-2498-492C-8BB1-23D9A10A72C2}" type="pres">
      <dgm:prSet presAssocID="{38B648DE-7717-4CCE-B2E1-F3E96432BD57}" presName="parentLeftMargin" presStyleLbl="node1" presStyleIdx="0" presStyleCnt="2"/>
      <dgm:spPr/>
    </dgm:pt>
    <dgm:pt modelId="{85F7DEC2-5A82-4C15-9950-7179A44A03FA}" type="pres">
      <dgm:prSet presAssocID="{38B648DE-7717-4CCE-B2E1-F3E96432BD57}" presName="parentText" presStyleLbl="node1" presStyleIdx="0" presStyleCnt="2">
        <dgm:presLayoutVars>
          <dgm:chMax val="0"/>
          <dgm:bulletEnabled val="1"/>
        </dgm:presLayoutVars>
      </dgm:prSet>
      <dgm:spPr/>
    </dgm:pt>
    <dgm:pt modelId="{412FED73-91F5-4B87-BF86-C5E931E711B2}" type="pres">
      <dgm:prSet presAssocID="{38B648DE-7717-4CCE-B2E1-F3E96432BD57}" presName="negativeSpace" presStyleCnt="0"/>
      <dgm:spPr/>
    </dgm:pt>
    <dgm:pt modelId="{65B288F8-C1C1-4575-9847-67A451A2F4DF}" type="pres">
      <dgm:prSet presAssocID="{38B648DE-7717-4CCE-B2E1-F3E96432BD57}" presName="childText" presStyleLbl="conFgAcc1" presStyleIdx="0" presStyleCnt="2">
        <dgm:presLayoutVars>
          <dgm:bulletEnabled val="1"/>
        </dgm:presLayoutVars>
      </dgm:prSet>
      <dgm:spPr/>
    </dgm:pt>
    <dgm:pt modelId="{02FC5AB1-6949-4521-BAAA-C7DE64656397}" type="pres">
      <dgm:prSet presAssocID="{47431B49-D5D0-4627-B593-D61552F0995D}" presName="spaceBetweenRectangles" presStyleCnt="0"/>
      <dgm:spPr/>
    </dgm:pt>
    <dgm:pt modelId="{38581211-46AB-4065-86FE-73D8599736C6}" type="pres">
      <dgm:prSet presAssocID="{3CE88CB4-5DBB-4F03-9186-7937EA5A1028}" presName="parentLin" presStyleCnt="0"/>
      <dgm:spPr/>
    </dgm:pt>
    <dgm:pt modelId="{8F6A390F-5D75-451E-8669-826B49D34EB7}" type="pres">
      <dgm:prSet presAssocID="{3CE88CB4-5DBB-4F03-9186-7937EA5A1028}" presName="parentLeftMargin" presStyleLbl="node1" presStyleIdx="0" presStyleCnt="2"/>
      <dgm:spPr/>
    </dgm:pt>
    <dgm:pt modelId="{A3D3E2AD-6AF7-4B1B-B6E8-CBD1ED38193D}" type="pres">
      <dgm:prSet presAssocID="{3CE88CB4-5DBB-4F03-9186-7937EA5A1028}" presName="parentText" presStyleLbl="node1" presStyleIdx="1" presStyleCnt="2">
        <dgm:presLayoutVars>
          <dgm:chMax val="0"/>
          <dgm:bulletEnabled val="1"/>
        </dgm:presLayoutVars>
      </dgm:prSet>
      <dgm:spPr/>
    </dgm:pt>
    <dgm:pt modelId="{6387D3F7-E840-42EF-89BD-C9E5934AD557}" type="pres">
      <dgm:prSet presAssocID="{3CE88CB4-5DBB-4F03-9186-7937EA5A1028}" presName="negativeSpace" presStyleCnt="0"/>
      <dgm:spPr/>
    </dgm:pt>
    <dgm:pt modelId="{EFFFE0DE-321C-4176-8DD9-F815850D939E}" type="pres">
      <dgm:prSet presAssocID="{3CE88CB4-5DBB-4F03-9186-7937EA5A1028}" presName="childText" presStyleLbl="conFgAcc1" presStyleIdx="1" presStyleCnt="2">
        <dgm:presLayoutVars>
          <dgm:bulletEnabled val="1"/>
        </dgm:presLayoutVars>
      </dgm:prSet>
      <dgm:spPr/>
    </dgm:pt>
  </dgm:ptLst>
  <dgm:cxnLst>
    <dgm:cxn modelId="{B1319F3E-FF7D-42C2-83CC-E387BD71529F}" type="presOf" srcId="{38B648DE-7717-4CCE-B2E1-F3E96432BD57}" destId="{85F7DEC2-5A82-4C15-9950-7179A44A03FA}" srcOrd="1" destOrd="0" presId="urn:microsoft.com/office/officeart/2005/8/layout/list1"/>
    <dgm:cxn modelId="{B4515D6C-15BC-43A6-B46C-3B760E95ADC4}" srcId="{14BCAE6F-C93A-49D8-84F8-C1E3331A66D4}" destId="{3CE88CB4-5DBB-4F03-9186-7937EA5A1028}" srcOrd="1" destOrd="0" parTransId="{C9B1A727-4D0F-42C9-AB28-3FDF15793B92}" sibTransId="{C3AE2989-94D7-49ED-A2AB-002A7145A611}"/>
    <dgm:cxn modelId="{B8A0C676-E132-49DA-A982-83CE88077789}" srcId="{14BCAE6F-C93A-49D8-84F8-C1E3331A66D4}" destId="{38B648DE-7717-4CCE-B2E1-F3E96432BD57}" srcOrd="0" destOrd="0" parTransId="{94ABE3DB-088E-4740-9989-A0A0CC7A9DF7}" sibTransId="{47431B49-D5D0-4627-B593-D61552F0995D}"/>
    <dgm:cxn modelId="{C61BEA81-7B69-44D4-8307-5C25D4D560A2}" type="presOf" srcId="{3CE88CB4-5DBB-4F03-9186-7937EA5A1028}" destId="{8F6A390F-5D75-451E-8669-826B49D34EB7}" srcOrd="0" destOrd="0" presId="urn:microsoft.com/office/officeart/2005/8/layout/list1"/>
    <dgm:cxn modelId="{94D97BB7-EDF5-401E-BF68-A43667933EDD}" type="presOf" srcId="{14BCAE6F-C93A-49D8-84F8-C1E3331A66D4}" destId="{7F9356B7-ADA8-4C56-B54F-8CDC352E9AB2}" srcOrd="0" destOrd="0" presId="urn:microsoft.com/office/officeart/2005/8/layout/list1"/>
    <dgm:cxn modelId="{9175EEE3-7635-4EFA-8E54-2DAA40F7A4B8}" type="presOf" srcId="{3CE88CB4-5DBB-4F03-9186-7937EA5A1028}" destId="{A3D3E2AD-6AF7-4B1B-B6E8-CBD1ED38193D}" srcOrd="1" destOrd="0" presId="urn:microsoft.com/office/officeart/2005/8/layout/list1"/>
    <dgm:cxn modelId="{6B4094F1-0C00-45C1-908D-C289A624E90D}" type="presOf" srcId="{38B648DE-7717-4CCE-B2E1-F3E96432BD57}" destId="{94B66743-2498-492C-8BB1-23D9A10A72C2}" srcOrd="0" destOrd="0" presId="urn:microsoft.com/office/officeart/2005/8/layout/list1"/>
    <dgm:cxn modelId="{7AEFBE1C-FA08-434C-A3B1-ABC14532446F}" type="presParOf" srcId="{7F9356B7-ADA8-4C56-B54F-8CDC352E9AB2}" destId="{A30155DB-2496-4C1C-A0F4-47D912262129}" srcOrd="0" destOrd="0" presId="urn:microsoft.com/office/officeart/2005/8/layout/list1"/>
    <dgm:cxn modelId="{7DBD4BC6-75E7-4671-A070-0BB47BE1CD80}" type="presParOf" srcId="{A30155DB-2496-4C1C-A0F4-47D912262129}" destId="{94B66743-2498-492C-8BB1-23D9A10A72C2}" srcOrd="0" destOrd="0" presId="urn:microsoft.com/office/officeart/2005/8/layout/list1"/>
    <dgm:cxn modelId="{57628937-38AA-401F-960C-F83BA300D754}" type="presParOf" srcId="{A30155DB-2496-4C1C-A0F4-47D912262129}" destId="{85F7DEC2-5A82-4C15-9950-7179A44A03FA}" srcOrd="1" destOrd="0" presId="urn:microsoft.com/office/officeart/2005/8/layout/list1"/>
    <dgm:cxn modelId="{46841543-B986-4F1F-A6A7-51FEA49F9D26}" type="presParOf" srcId="{7F9356B7-ADA8-4C56-B54F-8CDC352E9AB2}" destId="{412FED73-91F5-4B87-BF86-C5E931E711B2}" srcOrd="1" destOrd="0" presId="urn:microsoft.com/office/officeart/2005/8/layout/list1"/>
    <dgm:cxn modelId="{356C8132-EF33-4C98-B440-A98541BB4B9A}" type="presParOf" srcId="{7F9356B7-ADA8-4C56-B54F-8CDC352E9AB2}" destId="{65B288F8-C1C1-4575-9847-67A451A2F4DF}" srcOrd="2" destOrd="0" presId="urn:microsoft.com/office/officeart/2005/8/layout/list1"/>
    <dgm:cxn modelId="{428B89F2-52E0-4FBD-8303-06C33BD2F7CB}" type="presParOf" srcId="{7F9356B7-ADA8-4C56-B54F-8CDC352E9AB2}" destId="{02FC5AB1-6949-4521-BAAA-C7DE64656397}" srcOrd="3" destOrd="0" presId="urn:microsoft.com/office/officeart/2005/8/layout/list1"/>
    <dgm:cxn modelId="{243E8C06-AA43-4467-9D5C-9483D5FF403F}" type="presParOf" srcId="{7F9356B7-ADA8-4C56-B54F-8CDC352E9AB2}" destId="{38581211-46AB-4065-86FE-73D8599736C6}" srcOrd="4" destOrd="0" presId="urn:microsoft.com/office/officeart/2005/8/layout/list1"/>
    <dgm:cxn modelId="{8321CDB0-8585-4AD4-A2F8-24088BA1A81C}" type="presParOf" srcId="{38581211-46AB-4065-86FE-73D8599736C6}" destId="{8F6A390F-5D75-451E-8669-826B49D34EB7}" srcOrd="0" destOrd="0" presId="urn:microsoft.com/office/officeart/2005/8/layout/list1"/>
    <dgm:cxn modelId="{927EFFF3-37B4-462A-851D-ACB142CDD9AC}" type="presParOf" srcId="{38581211-46AB-4065-86FE-73D8599736C6}" destId="{A3D3E2AD-6AF7-4B1B-B6E8-CBD1ED38193D}" srcOrd="1" destOrd="0" presId="urn:microsoft.com/office/officeart/2005/8/layout/list1"/>
    <dgm:cxn modelId="{6A5A9775-F8AA-4236-B5D9-0108F84DA483}" type="presParOf" srcId="{7F9356B7-ADA8-4C56-B54F-8CDC352E9AB2}" destId="{6387D3F7-E840-42EF-89BD-C9E5934AD557}" srcOrd="5" destOrd="0" presId="urn:microsoft.com/office/officeart/2005/8/layout/list1"/>
    <dgm:cxn modelId="{8A57E6A1-D454-4C39-8678-E2378505B427}" type="presParOf" srcId="{7F9356B7-ADA8-4C56-B54F-8CDC352E9AB2}" destId="{EFFFE0DE-321C-4176-8DD9-F815850D939E}"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C2AD198-EA8D-495B-AE5D-7FCAD2143BE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5D60F2BE-4EBF-4D73-9DFA-AD9FBA2EF0A8}">
      <dgm:prSet/>
      <dgm:spPr/>
      <dgm:t>
        <a:bodyPr/>
        <a:lstStyle/>
        <a:p>
          <a:r>
            <a:rPr lang="en-US"/>
            <a:t>Set of behaviors expected from a particular status</a:t>
          </a:r>
        </a:p>
      </dgm:t>
    </dgm:pt>
    <dgm:pt modelId="{01A61A77-A2F8-438B-A318-01C6B5976221}" type="parTrans" cxnId="{1F61524A-DDD8-48F3-A7C1-4EDA69D8B279}">
      <dgm:prSet/>
      <dgm:spPr/>
      <dgm:t>
        <a:bodyPr/>
        <a:lstStyle/>
        <a:p>
          <a:endParaRPr lang="en-US"/>
        </a:p>
      </dgm:t>
    </dgm:pt>
    <dgm:pt modelId="{47E280E2-6161-48F3-8190-3BEEA58880E9}" type="sibTrans" cxnId="{1F61524A-DDD8-48F3-A7C1-4EDA69D8B279}">
      <dgm:prSet/>
      <dgm:spPr/>
      <dgm:t>
        <a:bodyPr/>
        <a:lstStyle/>
        <a:p>
          <a:endParaRPr lang="en-US"/>
        </a:p>
      </dgm:t>
    </dgm:pt>
    <dgm:pt modelId="{E478F9C1-DB4B-4E49-8719-1E620A8A5D0E}">
      <dgm:prSet/>
      <dgm:spPr/>
      <dgm:t>
        <a:bodyPr/>
        <a:lstStyle/>
        <a:p>
          <a:r>
            <a:rPr lang="en-US"/>
            <a:t>Role Conflict – roles associated with different statuses clash</a:t>
          </a:r>
        </a:p>
      </dgm:t>
    </dgm:pt>
    <dgm:pt modelId="{C8500199-73A5-493C-B05A-99562E973358}" type="parTrans" cxnId="{A743B83F-B560-4489-A81C-44443737E096}">
      <dgm:prSet/>
      <dgm:spPr/>
      <dgm:t>
        <a:bodyPr/>
        <a:lstStyle/>
        <a:p>
          <a:endParaRPr lang="en-US"/>
        </a:p>
      </dgm:t>
    </dgm:pt>
    <dgm:pt modelId="{0E9C33BE-8038-42C9-9150-40A4C94BD2F2}" type="sibTrans" cxnId="{A743B83F-B560-4489-A81C-44443737E096}">
      <dgm:prSet/>
      <dgm:spPr/>
      <dgm:t>
        <a:bodyPr/>
        <a:lstStyle/>
        <a:p>
          <a:endParaRPr lang="en-US"/>
        </a:p>
      </dgm:t>
    </dgm:pt>
    <dgm:pt modelId="{6A1C8D5B-DB66-478A-BDEE-2406C51EEB72}">
      <dgm:prSet/>
      <dgm:spPr/>
      <dgm:t>
        <a:bodyPr/>
        <a:lstStyle/>
        <a:p>
          <a:r>
            <a:rPr lang="en-US"/>
            <a:t>Role Strain – roles in a single status clash</a:t>
          </a:r>
        </a:p>
      </dgm:t>
    </dgm:pt>
    <dgm:pt modelId="{D647AE7D-D57C-4B96-B47A-2F4D96E87DF5}" type="parTrans" cxnId="{B375EF1B-3F70-4BC4-A467-A6F4BDBBF911}">
      <dgm:prSet/>
      <dgm:spPr/>
      <dgm:t>
        <a:bodyPr/>
        <a:lstStyle/>
        <a:p>
          <a:endParaRPr lang="en-US"/>
        </a:p>
      </dgm:t>
    </dgm:pt>
    <dgm:pt modelId="{312A0924-BB03-4249-87EF-F710E8173B0B}" type="sibTrans" cxnId="{B375EF1B-3F70-4BC4-A467-A6F4BDBBF911}">
      <dgm:prSet/>
      <dgm:spPr/>
      <dgm:t>
        <a:bodyPr/>
        <a:lstStyle/>
        <a:p>
          <a:endParaRPr lang="en-US"/>
        </a:p>
      </dgm:t>
    </dgm:pt>
    <dgm:pt modelId="{F4FA6743-FD99-46D2-BDB1-1BEB78514424}">
      <dgm:prSet/>
      <dgm:spPr/>
      <dgm:t>
        <a:bodyPr/>
        <a:lstStyle/>
        <a:p>
          <a:r>
            <a:rPr lang="en-US"/>
            <a:t>Role Exit</a:t>
          </a:r>
        </a:p>
      </dgm:t>
    </dgm:pt>
    <dgm:pt modelId="{603CB118-68BB-4F82-B4FC-1AE52F43DF4E}" type="parTrans" cxnId="{325295CD-3551-4C82-B4B3-D1841F9F8636}">
      <dgm:prSet/>
      <dgm:spPr/>
      <dgm:t>
        <a:bodyPr/>
        <a:lstStyle/>
        <a:p>
          <a:endParaRPr lang="en-US"/>
        </a:p>
      </dgm:t>
    </dgm:pt>
    <dgm:pt modelId="{921D74FF-2C4A-4D46-85AD-69820FF3D809}" type="sibTrans" cxnId="{325295CD-3551-4C82-B4B3-D1841F9F8636}">
      <dgm:prSet/>
      <dgm:spPr/>
      <dgm:t>
        <a:bodyPr/>
        <a:lstStyle/>
        <a:p>
          <a:endParaRPr lang="en-US"/>
        </a:p>
      </dgm:t>
    </dgm:pt>
    <dgm:pt modelId="{6D656D36-3E1A-45E9-8FB8-24C711420EDA}" type="pres">
      <dgm:prSet presAssocID="{0C2AD198-EA8D-495B-AE5D-7FCAD2143BEA}" presName="linear" presStyleCnt="0">
        <dgm:presLayoutVars>
          <dgm:animLvl val="lvl"/>
          <dgm:resizeHandles val="exact"/>
        </dgm:presLayoutVars>
      </dgm:prSet>
      <dgm:spPr/>
    </dgm:pt>
    <dgm:pt modelId="{CCE3C7E5-F356-4080-8D57-C6431C2AE8F5}" type="pres">
      <dgm:prSet presAssocID="{5D60F2BE-4EBF-4D73-9DFA-AD9FBA2EF0A8}" presName="parentText" presStyleLbl="node1" presStyleIdx="0" presStyleCnt="4">
        <dgm:presLayoutVars>
          <dgm:chMax val="0"/>
          <dgm:bulletEnabled val="1"/>
        </dgm:presLayoutVars>
      </dgm:prSet>
      <dgm:spPr/>
    </dgm:pt>
    <dgm:pt modelId="{C8D49010-0CBA-47D7-A9D3-97EA3A65A1AC}" type="pres">
      <dgm:prSet presAssocID="{47E280E2-6161-48F3-8190-3BEEA58880E9}" presName="spacer" presStyleCnt="0"/>
      <dgm:spPr/>
    </dgm:pt>
    <dgm:pt modelId="{A7E7097F-991E-439E-98A7-E80C84664FC3}" type="pres">
      <dgm:prSet presAssocID="{E478F9C1-DB4B-4E49-8719-1E620A8A5D0E}" presName="parentText" presStyleLbl="node1" presStyleIdx="1" presStyleCnt="4">
        <dgm:presLayoutVars>
          <dgm:chMax val="0"/>
          <dgm:bulletEnabled val="1"/>
        </dgm:presLayoutVars>
      </dgm:prSet>
      <dgm:spPr/>
    </dgm:pt>
    <dgm:pt modelId="{9DF4C3CB-C214-49B0-9366-36089E0C2FED}" type="pres">
      <dgm:prSet presAssocID="{0E9C33BE-8038-42C9-9150-40A4C94BD2F2}" presName="spacer" presStyleCnt="0"/>
      <dgm:spPr/>
    </dgm:pt>
    <dgm:pt modelId="{4D38E8C0-188E-4EE4-B2B0-EB5E21063778}" type="pres">
      <dgm:prSet presAssocID="{6A1C8D5B-DB66-478A-BDEE-2406C51EEB72}" presName="parentText" presStyleLbl="node1" presStyleIdx="2" presStyleCnt="4">
        <dgm:presLayoutVars>
          <dgm:chMax val="0"/>
          <dgm:bulletEnabled val="1"/>
        </dgm:presLayoutVars>
      </dgm:prSet>
      <dgm:spPr/>
    </dgm:pt>
    <dgm:pt modelId="{117CD8B7-9D92-449D-A759-D2F42D5FDE82}" type="pres">
      <dgm:prSet presAssocID="{312A0924-BB03-4249-87EF-F710E8173B0B}" presName="spacer" presStyleCnt="0"/>
      <dgm:spPr/>
    </dgm:pt>
    <dgm:pt modelId="{2DA0D7AD-CFB2-4347-B651-26743E4EB870}" type="pres">
      <dgm:prSet presAssocID="{F4FA6743-FD99-46D2-BDB1-1BEB78514424}" presName="parentText" presStyleLbl="node1" presStyleIdx="3" presStyleCnt="4">
        <dgm:presLayoutVars>
          <dgm:chMax val="0"/>
          <dgm:bulletEnabled val="1"/>
        </dgm:presLayoutVars>
      </dgm:prSet>
      <dgm:spPr/>
    </dgm:pt>
  </dgm:ptLst>
  <dgm:cxnLst>
    <dgm:cxn modelId="{B375EF1B-3F70-4BC4-A467-A6F4BDBBF911}" srcId="{0C2AD198-EA8D-495B-AE5D-7FCAD2143BEA}" destId="{6A1C8D5B-DB66-478A-BDEE-2406C51EEB72}" srcOrd="2" destOrd="0" parTransId="{D647AE7D-D57C-4B96-B47A-2F4D96E87DF5}" sibTransId="{312A0924-BB03-4249-87EF-F710E8173B0B}"/>
    <dgm:cxn modelId="{18A9082A-3B9C-4794-9640-F89414085522}" type="presOf" srcId="{6A1C8D5B-DB66-478A-BDEE-2406C51EEB72}" destId="{4D38E8C0-188E-4EE4-B2B0-EB5E21063778}" srcOrd="0" destOrd="0" presId="urn:microsoft.com/office/officeart/2005/8/layout/vList2"/>
    <dgm:cxn modelId="{A743B83F-B560-4489-A81C-44443737E096}" srcId="{0C2AD198-EA8D-495B-AE5D-7FCAD2143BEA}" destId="{E478F9C1-DB4B-4E49-8719-1E620A8A5D0E}" srcOrd="1" destOrd="0" parTransId="{C8500199-73A5-493C-B05A-99562E973358}" sibTransId="{0E9C33BE-8038-42C9-9150-40A4C94BD2F2}"/>
    <dgm:cxn modelId="{1F61524A-DDD8-48F3-A7C1-4EDA69D8B279}" srcId="{0C2AD198-EA8D-495B-AE5D-7FCAD2143BEA}" destId="{5D60F2BE-4EBF-4D73-9DFA-AD9FBA2EF0A8}" srcOrd="0" destOrd="0" parTransId="{01A61A77-A2F8-438B-A318-01C6B5976221}" sibTransId="{47E280E2-6161-48F3-8190-3BEEA58880E9}"/>
    <dgm:cxn modelId="{15108A80-81AE-464A-80A3-3A1A864FD8DE}" type="presOf" srcId="{E478F9C1-DB4B-4E49-8719-1E620A8A5D0E}" destId="{A7E7097F-991E-439E-98A7-E80C84664FC3}" srcOrd="0" destOrd="0" presId="urn:microsoft.com/office/officeart/2005/8/layout/vList2"/>
    <dgm:cxn modelId="{C2995CA3-9466-4DA4-8BF9-63D9DE75B7E2}" type="presOf" srcId="{F4FA6743-FD99-46D2-BDB1-1BEB78514424}" destId="{2DA0D7AD-CFB2-4347-B651-26743E4EB870}" srcOrd="0" destOrd="0" presId="urn:microsoft.com/office/officeart/2005/8/layout/vList2"/>
    <dgm:cxn modelId="{D6547CA4-6992-4895-8545-FABCE144AC49}" type="presOf" srcId="{5D60F2BE-4EBF-4D73-9DFA-AD9FBA2EF0A8}" destId="{CCE3C7E5-F356-4080-8D57-C6431C2AE8F5}" srcOrd="0" destOrd="0" presId="urn:microsoft.com/office/officeart/2005/8/layout/vList2"/>
    <dgm:cxn modelId="{5198F1C8-33DC-4B88-B098-F229D6CF96E5}" type="presOf" srcId="{0C2AD198-EA8D-495B-AE5D-7FCAD2143BEA}" destId="{6D656D36-3E1A-45E9-8FB8-24C711420EDA}" srcOrd="0" destOrd="0" presId="urn:microsoft.com/office/officeart/2005/8/layout/vList2"/>
    <dgm:cxn modelId="{325295CD-3551-4C82-B4B3-D1841F9F8636}" srcId="{0C2AD198-EA8D-495B-AE5D-7FCAD2143BEA}" destId="{F4FA6743-FD99-46D2-BDB1-1BEB78514424}" srcOrd="3" destOrd="0" parTransId="{603CB118-68BB-4F82-B4FC-1AE52F43DF4E}" sibTransId="{921D74FF-2C4A-4D46-85AD-69820FF3D809}"/>
    <dgm:cxn modelId="{086DC845-028C-40CF-98C5-2423EB2AAF04}" type="presParOf" srcId="{6D656D36-3E1A-45E9-8FB8-24C711420EDA}" destId="{CCE3C7E5-F356-4080-8D57-C6431C2AE8F5}" srcOrd="0" destOrd="0" presId="urn:microsoft.com/office/officeart/2005/8/layout/vList2"/>
    <dgm:cxn modelId="{B38AF600-3BED-43C7-9D70-E05F7F258B71}" type="presParOf" srcId="{6D656D36-3E1A-45E9-8FB8-24C711420EDA}" destId="{C8D49010-0CBA-47D7-A9D3-97EA3A65A1AC}" srcOrd="1" destOrd="0" presId="urn:microsoft.com/office/officeart/2005/8/layout/vList2"/>
    <dgm:cxn modelId="{E05209E4-A874-4885-B5F9-66509DCA307F}" type="presParOf" srcId="{6D656D36-3E1A-45E9-8FB8-24C711420EDA}" destId="{A7E7097F-991E-439E-98A7-E80C84664FC3}" srcOrd="2" destOrd="0" presId="urn:microsoft.com/office/officeart/2005/8/layout/vList2"/>
    <dgm:cxn modelId="{285A05AA-2B08-4B03-A534-4B5ECA695128}" type="presParOf" srcId="{6D656D36-3E1A-45E9-8FB8-24C711420EDA}" destId="{9DF4C3CB-C214-49B0-9366-36089E0C2FED}" srcOrd="3" destOrd="0" presId="urn:microsoft.com/office/officeart/2005/8/layout/vList2"/>
    <dgm:cxn modelId="{08A3AB82-8646-48CF-A3C9-D8F59666B216}" type="presParOf" srcId="{6D656D36-3E1A-45E9-8FB8-24C711420EDA}" destId="{4D38E8C0-188E-4EE4-B2B0-EB5E21063778}" srcOrd="4" destOrd="0" presId="urn:microsoft.com/office/officeart/2005/8/layout/vList2"/>
    <dgm:cxn modelId="{8BE92801-1DA8-4539-AE05-6A7AC1099C94}" type="presParOf" srcId="{6D656D36-3E1A-45E9-8FB8-24C711420EDA}" destId="{117CD8B7-9D92-449D-A759-D2F42D5FDE82}" srcOrd="5" destOrd="0" presId="urn:microsoft.com/office/officeart/2005/8/layout/vList2"/>
    <dgm:cxn modelId="{91D10256-8B8C-4454-A35F-421960D42E2E}" type="presParOf" srcId="{6D656D36-3E1A-45E9-8FB8-24C711420EDA}" destId="{2DA0D7AD-CFB2-4347-B651-26743E4EB87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C763CE4-376D-45F4-8F29-40FA1F8BFC33}" type="doc">
      <dgm:prSet loTypeId="urn:microsoft.com/office/officeart/2016/7/layout/RepeatingBendingProcessNew" loCatId="process" qsTypeId="urn:microsoft.com/office/officeart/2005/8/quickstyle/simple1" qsCatId="simple" csTypeId="urn:microsoft.com/office/officeart/2005/8/colors/accent1_2" csCatId="accent1"/>
      <dgm:spPr/>
      <dgm:t>
        <a:bodyPr/>
        <a:lstStyle/>
        <a:p>
          <a:endParaRPr lang="en-US"/>
        </a:p>
      </dgm:t>
    </dgm:pt>
    <dgm:pt modelId="{D569D3F2-4B04-45CE-8DD0-B57296835153}">
      <dgm:prSet/>
      <dgm:spPr/>
      <dgm:t>
        <a:bodyPr/>
        <a:lstStyle/>
        <a:p>
          <a:r>
            <a:rPr lang="en-US"/>
            <a:t>Use in a way that will produce real effects</a:t>
          </a:r>
        </a:p>
      </dgm:t>
    </dgm:pt>
    <dgm:pt modelId="{865002CE-ADBC-4783-8155-0C61D020186B}" type="parTrans" cxnId="{3A5BB30F-4EE2-4B24-8D0E-A8815B42B34B}">
      <dgm:prSet/>
      <dgm:spPr/>
      <dgm:t>
        <a:bodyPr/>
        <a:lstStyle/>
        <a:p>
          <a:endParaRPr lang="en-US"/>
        </a:p>
      </dgm:t>
    </dgm:pt>
    <dgm:pt modelId="{2EF92C2A-5EDF-4201-9728-208475D38324}" type="sibTrans" cxnId="{3A5BB30F-4EE2-4B24-8D0E-A8815B42B34B}">
      <dgm:prSet/>
      <dgm:spPr/>
      <dgm:t>
        <a:bodyPr/>
        <a:lstStyle/>
        <a:p>
          <a:endParaRPr lang="en-US"/>
        </a:p>
      </dgm:t>
    </dgm:pt>
    <dgm:pt modelId="{1B7A330A-98C6-4AF3-BFAE-7C1699BA0FE5}">
      <dgm:prSet/>
      <dgm:spPr/>
      <dgm:t>
        <a:bodyPr/>
        <a:lstStyle/>
        <a:p>
          <a:r>
            <a:rPr lang="en-US"/>
            <a:t>Learn to recognize the effects and connect them with drug use</a:t>
          </a:r>
        </a:p>
      </dgm:t>
    </dgm:pt>
    <dgm:pt modelId="{17A0B634-0CF0-4D36-A0E0-188538A7A6D8}" type="parTrans" cxnId="{370B79EB-B7B4-4D49-951C-9A9870C7B657}">
      <dgm:prSet/>
      <dgm:spPr/>
      <dgm:t>
        <a:bodyPr/>
        <a:lstStyle/>
        <a:p>
          <a:endParaRPr lang="en-US"/>
        </a:p>
      </dgm:t>
    </dgm:pt>
    <dgm:pt modelId="{D67FB0D0-EA52-4DDB-9FA4-B238D33221EF}" type="sibTrans" cxnId="{370B79EB-B7B4-4D49-951C-9A9870C7B657}">
      <dgm:prSet/>
      <dgm:spPr/>
      <dgm:t>
        <a:bodyPr/>
        <a:lstStyle/>
        <a:p>
          <a:endParaRPr lang="en-US"/>
        </a:p>
      </dgm:t>
    </dgm:pt>
    <dgm:pt modelId="{549B3A91-BC05-4E08-BB92-083D9780DC3B}">
      <dgm:prSet/>
      <dgm:spPr/>
      <dgm:t>
        <a:bodyPr/>
        <a:lstStyle/>
        <a:p>
          <a:r>
            <a:rPr lang="en-US"/>
            <a:t>Learn to enjoy the sensations they perceive </a:t>
          </a:r>
        </a:p>
      </dgm:t>
    </dgm:pt>
    <dgm:pt modelId="{FDD2EA7F-BB28-413C-A8DE-D69F1BFD05C4}" type="parTrans" cxnId="{FB145149-268A-4372-BBC0-0A617D2929C5}">
      <dgm:prSet/>
      <dgm:spPr/>
      <dgm:t>
        <a:bodyPr/>
        <a:lstStyle/>
        <a:p>
          <a:endParaRPr lang="en-US"/>
        </a:p>
      </dgm:t>
    </dgm:pt>
    <dgm:pt modelId="{C4CCCD4A-4A5B-478B-A3D4-8423ECC20AED}" type="sibTrans" cxnId="{FB145149-268A-4372-BBC0-0A617D2929C5}">
      <dgm:prSet/>
      <dgm:spPr/>
      <dgm:t>
        <a:bodyPr/>
        <a:lstStyle/>
        <a:p>
          <a:endParaRPr lang="en-US"/>
        </a:p>
      </dgm:t>
    </dgm:pt>
    <dgm:pt modelId="{2D4D08CA-12A3-495A-89C6-3DE9104D3676}" type="pres">
      <dgm:prSet presAssocID="{9C763CE4-376D-45F4-8F29-40FA1F8BFC33}" presName="Name0" presStyleCnt="0">
        <dgm:presLayoutVars>
          <dgm:dir/>
          <dgm:resizeHandles val="exact"/>
        </dgm:presLayoutVars>
      </dgm:prSet>
      <dgm:spPr/>
    </dgm:pt>
    <dgm:pt modelId="{F0E02DF8-923F-4827-B581-3012E542F2F7}" type="pres">
      <dgm:prSet presAssocID="{D569D3F2-4B04-45CE-8DD0-B57296835153}" presName="node" presStyleLbl="node1" presStyleIdx="0" presStyleCnt="3">
        <dgm:presLayoutVars>
          <dgm:bulletEnabled val="1"/>
        </dgm:presLayoutVars>
      </dgm:prSet>
      <dgm:spPr/>
    </dgm:pt>
    <dgm:pt modelId="{26E1B38A-1774-45AD-92FD-F877306C9820}" type="pres">
      <dgm:prSet presAssocID="{2EF92C2A-5EDF-4201-9728-208475D38324}" presName="sibTrans" presStyleLbl="sibTrans1D1" presStyleIdx="0" presStyleCnt="2"/>
      <dgm:spPr/>
    </dgm:pt>
    <dgm:pt modelId="{88FE6648-D973-4408-AC95-FBFC30E0744D}" type="pres">
      <dgm:prSet presAssocID="{2EF92C2A-5EDF-4201-9728-208475D38324}" presName="connectorText" presStyleLbl="sibTrans1D1" presStyleIdx="0" presStyleCnt="2"/>
      <dgm:spPr/>
    </dgm:pt>
    <dgm:pt modelId="{42F2A2A0-F854-4316-9723-7A53FBFB0CB3}" type="pres">
      <dgm:prSet presAssocID="{1B7A330A-98C6-4AF3-BFAE-7C1699BA0FE5}" presName="node" presStyleLbl="node1" presStyleIdx="1" presStyleCnt="3">
        <dgm:presLayoutVars>
          <dgm:bulletEnabled val="1"/>
        </dgm:presLayoutVars>
      </dgm:prSet>
      <dgm:spPr/>
    </dgm:pt>
    <dgm:pt modelId="{0102F819-44CA-4FA0-94F5-06910ED4F6A6}" type="pres">
      <dgm:prSet presAssocID="{D67FB0D0-EA52-4DDB-9FA4-B238D33221EF}" presName="sibTrans" presStyleLbl="sibTrans1D1" presStyleIdx="1" presStyleCnt="2"/>
      <dgm:spPr/>
    </dgm:pt>
    <dgm:pt modelId="{9AE6ACC9-FD0D-4382-A03D-1D2DBD5116A9}" type="pres">
      <dgm:prSet presAssocID="{D67FB0D0-EA52-4DDB-9FA4-B238D33221EF}" presName="connectorText" presStyleLbl="sibTrans1D1" presStyleIdx="1" presStyleCnt="2"/>
      <dgm:spPr/>
    </dgm:pt>
    <dgm:pt modelId="{6E285102-AB1C-4FC8-A80E-46425653AB2A}" type="pres">
      <dgm:prSet presAssocID="{549B3A91-BC05-4E08-BB92-083D9780DC3B}" presName="node" presStyleLbl="node1" presStyleIdx="2" presStyleCnt="3">
        <dgm:presLayoutVars>
          <dgm:bulletEnabled val="1"/>
        </dgm:presLayoutVars>
      </dgm:prSet>
      <dgm:spPr/>
    </dgm:pt>
  </dgm:ptLst>
  <dgm:cxnLst>
    <dgm:cxn modelId="{3A5BB30F-4EE2-4B24-8D0E-A8815B42B34B}" srcId="{9C763CE4-376D-45F4-8F29-40FA1F8BFC33}" destId="{D569D3F2-4B04-45CE-8DD0-B57296835153}" srcOrd="0" destOrd="0" parTransId="{865002CE-ADBC-4783-8155-0C61D020186B}" sibTransId="{2EF92C2A-5EDF-4201-9728-208475D38324}"/>
    <dgm:cxn modelId="{46A8932D-E161-47C7-BEF8-1B0E3BC170AD}" type="presOf" srcId="{D569D3F2-4B04-45CE-8DD0-B57296835153}" destId="{F0E02DF8-923F-4827-B581-3012E542F2F7}" srcOrd="0" destOrd="0" presId="urn:microsoft.com/office/officeart/2016/7/layout/RepeatingBendingProcessNew"/>
    <dgm:cxn modelId="{47426140-1533-4191-96F0-15BEC944F0E1}" type="presOf" srcId="{D67FB0D0-EA52-4DDB-9FA4-B238D33221EF}" destId="{0102F819-44CA-4FA0-94F5-06910ED4F6A6}" srcOrd="0" destOrd="0" presId="urn:microsoft.com/office/officeart/2016/7/layout/RepeatingBendingProcessNew"/>
    <dgm:cxn modelId="{E6DEE564-1051-403F-9351-9F31B345BFF9}" type="presOf" srcId="{9C763CE4-376D-45F4-8F29-40FA1F8BFC33}" destId="{2D4D08CA-12A3-495A-89C6-3DE9104D3676}" srcOrd="0" destOrd="0" presId="urn:microsoft.com/office/officeart/2016/7/layout/RepeatingBendingProcessNew"/>
    <dgm:cxn modelId="{FB145149-268A-4372-BBC0-0A617D2929C5}" srcId="{9C763CE4-376D-45F4-8F29-40FA1F8BFC33}" destId="{549B3A91-BC05-4E08-BB92-083D9780DC3B}" srcOrd="2" destOrd="0" parTransId="{FDD2EA7F-BB28-413C-A8DE-D69F1BFD05C4}" sibTransId="{C4CCCD4A-4A5B-478B-A3D4-8423ECC20AED}"/>
    <dgm:cxn modelId="{18B12DAB-A266-4DF9-99A7-A217E68835A2}" type="presOf" srcId="{549B3A91-BC05-4E08-BB92-083D9780DC3B}" destId="{6E285102-AB1C-4FC8-A80E-46425653AB2A}" srcOrd="0" destOrd="0" presId="urn:microsoft.com/office/officeart/2016/7/layout/RepeatingBendingProcessNew"/>
    <dgm:cxn modelId="{10A20BB1-61AB-4224-AADA-35C5E1AD06B8}" type="presOf" srcId="{2EF92C2A-5EDF-4201-9728-208475D38324}" destId="{26E1B38A-1774-45AD-92FD-F877306C9820}" srcOrd="0" destOrd="0" presId="urn:microsoft.com/office/officeart/2016/7/layout/RepeatingBendingProcessNew"/>
    <dgm:cxn modelId="{82680ECB-A84D-4546-915A-DD35CC61F85C}" type="presOf" srcId="{D67FB0D0-EA52-4DDB-9FA4-B238D33221EF}" destId="{9AE6ACC9-FD0D-4382-A03D-1D2DBD5116A9}" srcOrd="1" destOrd="0" presId="urn:microsoft.com/office/officeart/2016/7/layout/RepeatingBendingProcessNew"/>
    <dgm:cxn modelId="{DAB9B9DB-C690-4FC2-989E-01A9EF86826A}" type="presOf" srcId="{1B7A330A-98C6-4AF3-BFAE-7C1699BA0FE5}" destId="{42F2A2A0-F854-4316-9723-7A53FBFB0CB3}" srcOrd="0" destOrd="0" presId="urn:microsoft.com/office/officeart/2016/7/layout/RepeatingBendingProcessNew"/>
    <dgm:cxn modelId="{D19060E6-FB3B-4C21-A9EE-821F92512D1A}" type="presOf" srcId="{2EF92C2A-5EDF-4201-9728-208475D38324}" destId="{88FE6648-D973-4408-AC95-FBFC30E0744D}" srcOrd="1" destOrd="0" presId="urn:microsoft.com/office/officeart/2016/7/layout/RepeatingBendingProcessNew"/>
    <dgm:cxn modelId="{370B79EB-B7B4-4D49-951C-9A9870C7B657}" srcId="{9C763CE4-376D-45F4-8F29-40FA1F8BFC33}" destId="{1B7A330A-98C6-4AF3-BFAE-7C1699BA0FE5}" srcOrd="1" destOrd="0" parTransId="{17A0B634-0CF0-4D36-A0E0-188538A7A6D8}" sibTransId="{D67FB0D0-EA52-4DDB-9FA4-B238D33221EF}"/>
    <dgm:cxn modelId="{8DC32AD5-8704-44C7-A019-5C7DF339A8FD}" type="presParOf" srcId="{2D4D08CA-12A3-495A-89C6-3DE9104D3676}" destId="{F0E02DF8-923F-4827-B581-3012E542F2F7}" srcOrd="0" destOrd="0" presId="urn:microsoft.com/office/officeart/2016/7/layout/RepeatingBendingProcessNew"/>
    <dgm:cxn modelId="{4ED43243-8416-4B62-9A4C-65E84DAA581C}" type="presParOf" srcId="{2D4D08CA-12A3-495A-89C6-3DE9104D3676}" destId="{26E1B38A-1774-45AD-92FD-F877306C9820}" srcOrd="1" destOrd="0" presId="urn:microsoft.com/office/officeart/2016/7/layout/RepeatingBendingProcessNew"/>
    <dgm:cxn modelId="{35E45E4B-8768-44BD-A705-CC1A4904758A}" type="presParOf" srcId="{26E1B38A-1774-45AD-92FD-F877306C9820}" destId="{88FE6648-D973-4408-AC95-FBFC30E0744D}" srcOrd="0" destOrd="0" presId="urn:microsoft.com/office/officeart/2016/7/layout/RepeatingBendingProcessNew"/>
    <dgm:cxn modelId="{51991312-7C9C-489B-85F8-01F7BB94DA64}" type="presParOf" srcId="{2D4D08CA-12A3-495A-89C6-3DE9104D3676}" destId="{42F2A2A0-F854-4316-9723-7A53FBFB0CB3}" srcOrd="2" destOrd="0" presId="urn:microsoft.com/office/officeart/2016/7/layout/RepeatingBendingProcessNew"/>
    <dgm:cxn modelId="{6B514920-0DB9-48A0-B475-92375139A087}" type="presParOf" srcId="{2D4D08CA-12A3-495A-89C6-3DE9104D3676}" destId="{0102F819-44CA-4FA0-94F5-06910ED4F6A6}" srcOrd="3" destOrd="0" presId="urn:microsoft.com/office/officeart/2016/7/layout/RepeatingBendingProcessNew"/>
    <dgm:cxn modelId="{6AC11CC5-0B69-492A-9D94-0D4E872038C8}" type="presParOf" srcId="{0102F819-44CA-4FA0-94F5-06910ED4F6A6}" destId="{9AE6ACC9-FD0D-4382-A03D-1D2DBD5116A9}" srcOrd="0" destOrd="0" presId="urn:microsoft.com/office/officeart/2016/7/layout/RepeatingBendingProcessNew"/>
    <dgm:cxn modelId="{AC230729-A969-4BC8-8418-1B29F0F93A4F}" type="presParOf" srcId="{2D4D08CA-12A3-495A-89C6-3DE9104D3676}" destId="{6E285102-AB1C-4FC8-A80E-46425653AB2A}" srcOrd="4"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2CFA9-DC0A-467F-854C-CF1652E4441A}">
      <dsp:nvSpPr>
        <dsp:cNvPr id="0" name=""/>
        <dsp:cNvSpPr/>
      </dsp:nvSpPr>
      <dsp:spPr>
        <a:xfrm>
          <a:off x="0" y="37364"/>
          <a:ext cx="5291663" cy="17901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Are we who we are because of our genetics or our socialization? </a:t>
          </a:r>
        </a:p>
      </dsp:txBody>
      <dsp:txXfrm>
        <a:off x="87385" y="124749"/>
        <a:ext cx="5116893" cy="1615330"/>
      </dsp:txXfrm>
    </dsp:sp>
    <dsp:sp modelId="{F37CC3B4-AAEF-4095-AD48-72A8A6FAA152}">
      <dsp:nvSpPr>
        <dsp:cNvPr id="0" name=""/>
        <dsp:cNvSpPr/>
      </dsp:nvSpPr>
      <dsp:spPr>
        <a:xfrm>
          <a:off x="0" y="1925384"/>
          <a:ext cx="5291663" cy="179010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Gene environment interaction (GXE)</a:t>
          </a:r>
        </a:p>
      </dsp:txBody>
      <dsp:txXfrm>
        <a:off x="87385" y="2012769"/>
        <a:ext cx="5116893" cy="161533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E1B38A-1774-45AD-92FD-F877306C9820}">
      <dsp:nvSpPr>
        <dsp:cNvPr id="0" name=""/>
        <dsp:cNvSpPr/>
      </dsp:nvSpPr>
      <dsp:spPr>
        <a:xfrm>
          <a:off x="3207987" y="2033112"/>
          <a:ext cx="705695" cy="91440"/>
        </a:xfrm>
        <a:custGeom>
          <a:avLst/>
          <a:gdLst/>
          <a:ahLst/>
          <a:cxnLst/>
          <a:rect l="0" t="0" r="0" b="0"/>
          <a:pathLst>
            <a:path>
              <a:moveTo>
                <a:pt x="0" y="45720"/>
              </a:moveTo>
              <a:lnTo>
                <a:pt x="705695"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542428" y="2075150"/>
        <a:ext cx="36814" cy="7362"/>
      </dsp:txXfrm>
    </dsp:sp>
    <dsp:sp modelId="{F0E02DF8-923F-4827-B581-3012E542F2F7}">
      <dsp:nvSpPr>
        <dsp:cNvPr id="0" name=""/>
        <dsp:cNvSpPr/>
      </dsp:nvSpPr>
      <dsp:spPr>
        <a:xfrm>
          <a:off x="8504" y="1118446"/>
          <a:ext cx="3201283" cy="1920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866" tIns="164658" rIns="156866" bIns="164658" numCol="1" spcCol="1270" anchor="ctr" anchorCtr="0">
          <a:noAutofit/>
        </a:bodyPr>
        <a:lstStyle/>
        <a:p>
          <a:pPr marL="0" lvl="0" indent="0" algn="ctr" defTabSz="1200150">
            <a:lnSpc>
              <a:spcPct val="90000"/>
            </a:lnSpc>
            <a:spcBef>
              <a:spcPct val="0"/>
            </a:spcBef>
            <a:spcAft>
              <a:spcPct val="35000"/>
            </a:spcAft>
            <a:buNone/>
          </a:pPr>
          <a:r>
            <a:rPr lang="en-US" sz="2700" kern="1200"/>
            <a:t>Use in a way that will produce real effects</a:t>
          </a:r>
        </a:p>
      </dsp:txBody>
      <dsp:txXfrm>
        <a:off x="8504" y="1118446"/>
        <a:ext cx="3201283" cy="1920770"/>
      </dsp:txXfrm>
    </dsp:sp>
    <dsp:sp modelId="{0102F819-44CA-4FA0-94F5-06910ED4F6A6}">
      <dsp:nvSpPr>
        <dsp:cNvPr id="0" name=""/>
        <dsp:cNvSpPr/>
      </dsp:nvSpPr>
      <dsp:spPr>
        <a:xfrm>
          <a:off x="7145566" y="2033112"/>
          <a:ext cx="705695" cy="91440"/>
        </a:xfrm>
        <a:custGeom>
          <a:avLst/>
          <a:gdLst/>
          <a:ahLst/>
          <a:cxnLst/>
          <a:rect l="0" t="0" r="0" b="0"/>
          <a:pathLst>
            <a:path>
              <a:moveTo>
                <a:pt x="0" y="45720"/>
              </a:moveTo>
              <a:lnTo>
                <a:pt x="705695"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480007" y="2075150"/>
        <a:ext cx="36814" cy="7362"/>
      </dsp:txXfrm>
    </dsp:sp>
    <dsp:sp modelId="{42F2A2A0-F854-4316-9723-7A53FBFB0CB3}">
      <dsp:nvSpPr>
        <dsp:cNvPr id="0" name=""/>
        <dsp:cNvSpPr/>
      </dsp:nvSpPr>
      <dsp:spPr>
        <a:xfrm>
          <a:off x="3946083" y="1118446"/>
          <a:ext cx="3201283" cy="1920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866" tIns="164658" rIns="156866" bIns="164658" numCol="1" spcCol="1270" anchor="ctr" anchorCtr="0">
          <a:noAutofit/>
        </a:bodyPr>
        <a:lstStyle/>
        <a:p>
          <a:pPr marL="0" lvl="0" indent="0" algn="ctr" defTabSz="1200150">
            <a:lnSpc>
              <a:spcPct val="90000"/>
            </a:lnSpc>
            <a:spcBef>
              <a:spcPct val="0"/>
            </a:spcBef>
            <a:spcAft>
              <a:spcPct val="35000"/>
            </a:spcAft>
            <a:buNone/>
          </a:pPr>
          <a:r>
            <a:rPr lang="en-US" sz="2700" kern="1200"/>
            <a:t>Learn to recognize the effects and connect them with drug use</a:t>
          </a:r>
        </a:p>
      </dsp:txBody>
      <dsp:txXfrm>
        <a:off x="3946083" y="1118446"/>
        <a:ext cx="3201283" cy="1920770"/>
      </dsp:txXfrm>
    </dsp:sp>
    <dsp:sp modelId="{6E285102-AB1C-4FC8-A80E-46425653AB2A}">
      <dsp:nvSpPr>
        <dsp:cNvPr id="0" name=""/>
        <dsp:cNvSpPr/>
      </dsp:nvSpPr>
      <dsp:spPr>
        <a:xfrm>
          <a:off x="7883662" y="1118446"/>
          <a:ext cx="3201283" cy="1920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866" tIns="164658" rIns="156866" bIns="164658" numCol="1" spcCol="1270" anchor="ctr" anchorCtr="0">
          <a:noAutofit/>
        </a:bodyPr>
        <a:lstStyle/>
        <a:p>
          <a:pPr marL="0" lvl="0" indent="0" algn="ctr" defTabSz="1200150">
            <a:lnSpc>
              <a:spcPct val="90000"/>
            </a:lnSpc>
            <a:spcBef>
              <a:spcPct val="0"/>
            </a:spcBef>
            <a:spcAft>
              <a:spcPct val="35000"/>
            </a:spcAft>
            <a:buNone/>
          </a:pPr>
          <a:r>
            <a:rPr lang="en-US" sz="2700" kern="1200"/>
            <a:t>Learn to enjoy the sensations they perceive </a:t>
          </a:r>
        </a:p>
      </dsp:txBody>
      <dsp:txXfrm>
        <a:off x="7883662" y="1118446"/>
        <a:ext cx="3201283" cy="19207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6CEEFC-1271-427A-B833-B4807BBE54D0}">
      <dsp:nvSpPr>
        <dsp:cNvPr id="0" name=""/>
        <dsp:cNvSpPr/>
      </dsp:nvSpPr>
      <dsp:spPr>
        <a:xfrm>
          <a:off x="0" y="47663"/>
          <a:ext cx="10515600" cy="12741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kern="1200"/>
            <a:t>The process of learning and internalizing the values and norms of our social group</a:t>
          </a:r>
        </a:p>
      </dsp:txBody>
      <dsp:txXfrm>
        <a:off x="62198" y="109861"/>
        <a:ext cx="10391204" cy="1149734"/>
      </dsp:txXfrm>
    </dsp:sp>
    <dsp:sp modelId="{2486D7EF-146A-4629-955B-FCCA89A6ACE8}">
      <dsp:nvSpPr>
        <dsp:cNvPr id="0" name=""/>
        <dsp:cNvSpPr/>
      </dsp:nvSpPr>
      <dsp:spPr>
        <a:xfrm>
          <a:off x="0" y="1321793"/>
          <a:ext cx="10515600" cy="8538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US" sz="2600" kern="1200"/>
            <a:t>Begins as a child and continues throughout life</a:t>
          </a:r>
        </a:p>
        <a:p>
          <a:pPr marL="228600" lvl="1" indent="-228600" algn="l" defTabSz="1155700">
            <a:lnSpc>
              <a:spcPct val="90000"/>
            </a:lnSpc>
            <a:spcBef>
              <a:spcPct val="0"/>
            </a:spcBef>
            <a:spcAft>
              <a:spcPct val="20000"/>
            </a:spcAft>
            <a:buChar char="•"/>
          </a:pPr>
          <a:r>
            <a:rPr lang="en-US" sz="2600" kern="1200"/>
            <a:t>Language makes socialization more productive </a:t>
          </a:r>
        </a:p>
      </dsp:txBody>
      <dsp:txXfrm>
        <a:off x="0" y="1321793"/>
        <a:ext cx="10515600" cy="853875"/>
      </dsp:txXfrm>
    </dsp:sp>
    <dsp:sp modelId="{4111C75E-2CBB-420B-B629-18E607B7037A}">
      <dsp:nvSpPr>
        <dsp:cNvPr id="0" name=""/>
        <dsp:cNvSpPr/>
      </dsp:nvSpPr>
      <dsp:spPr>
        <a:xfrm>
          <a:off x="0" y="2175669"/>
          <a:ext cx="10515600" cy="12741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kern="1200"/>
            <a:t>Goals</a:t>
          </a:r>
        </a:p>
      </dsp:txBody>
      <dsp:txXfrm>
        <a:off x="62198" y="2237867"/>
        <a:ext cx="10391204" cy="1149734"/>
      </dsp:txXfrm>
    </dsp:sp>
    <dsp:sp modelId="{EBCF5A71-E0A2-4A7C-B486-46AF0213D711}">
      <dsp:nvSpPr>
        <dsp:cNvPr id="0" name=""/>
        <dsp:cNvSpPr/>
      </dsp:nvSpPr>
      <dsp:spPr>
        <a:xfrm>
          <a:off x="0" y="3449799"/>
          <a:ext cx="10515600" cy="8538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US" sz="2600" kern="1200"/>
            <a:t>Teaches survival through basic human needs</a:t>
          </a:r>
        </a:p>
        <a:p>
          <a:pPr marL="228600" lvl="1" indent="-228600" algn="l" defTabSz="1155700">
            <a:lnSpc>
              <a:spcPct val="90000"/>
            </a:lnSpc>
            <a:spcBef>
              <a:spcPct val="0"/>
            </a:spcBef>
            <a:spcAft>
              <a:spcPct val="20000"/>
            </a:spcAft>
            <a:buChar char="•"/>
          </a:pPr>
          <a:r>
            <a:rPr lang="en-US" sz="2600" kern="1200"/>
            <a:t>Ensures members adhere to shared way of life</a:t>
          </a:r>
        </a:p>
      </dsp:txBody>
      <dsp:txXfrm>
        <a:off x="0" y="3449799"/>
        <a:ext cx="10515600" cy="8538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8F25C-B20D-4005-ACEB-8B3BDAFA35AE}">
      <dsp:nvSpPr>
        <dsp:cNvPr id="0" name=""/>
        <dsp:cNvSpPr/>
      </dsp:nvSpPr>
      <dsp:spPr>
        <a:xfrm>
          <a:off x="1283" y="1007554"/>
          <a:ext cx="4672458" cy="2336229"/>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en-US" sz="3200" kern="1200"/>
            <a:t>Our experience of a personal identity, which is separate and different from all other people</a:t>
          </a:r>
        </a:p>
      </dsp:txBody>
      <dsp:txXfrm>
        <a:off x="69709" y="1075980"/>
        <a:ext cx="4535606" cy="2199377"/>
      </dsp:txXfrm>
    </dsp:sp>
    <dsp:sp modelId="{93F9F31F-3B21-4F89-BDA3-6F49DA3113F3}">
      <dsp:nvSpPr>
        <dsp:cNvPr id="0" name=""/>
        <dsp:cNvSpPr/>
      </dsp:nvSpPr>
      <dsp:spPr>
        <a:xfrm>
          <a:off x="5841857" y="1007554"/>
          <a:ext cx="4672458" cy="2336229"/>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en-US" sz="3200" kern="1200"/>
            <a:t>Constantly modified through interaction during the lifespan</a:t>
          </a:r>
        </a:p>
      </dsp:txBody>
      <dsp:txXfrm>
        <a:off x="5910283" y="1075980"/>
        <a:ext cx="4535606" cy="21993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85EF8A-C4A0-4EDC-91CE-DDADE512F9D5}">
      <dsp:nvSpPr>
        <dsp:cNvPr id="0" name=""/>
        <dsp:cNvSpPr/>
      </dsp:nvSpPr>
      <dsp:spPr>
        <a:xfrm>
          <a:off x="0" y="55088"/>
          <a:ext cx="10515600" cy="17901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The subconscious mind and unconscious mind, which Freud believed control our drives, impulses, thoughts, and behaviors</a:t>
          </a:r>
        </a:p>
      </dsp:txBody>
      <dsp:txXfrm>
        <a:off x="87385" y="142473"/>
        <a:ext cx="10340830" cy="1615330"/>
      </dsp:txXfrm>
    </dsp:sp>
    <dsp:sp modelId="{784F652D-66B7-460F-B062-42F23ACB428F}">
      <dsp:nvSpPr>
        <dsp:cNvPr id="0" name=""/>
        <dsp:cNvSpPr/>
      </dsp:nvSpPr>
      <dsp:spPr>
        <a:xfrm>
          <a:off x="0" y="1943109"/>
          <a:ext cx="10515600" cy="179010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Id, ego, superego</a:t>
          </a:r>
        </a:p>
      </dsp:txBody>
      <dsp:txXfrm>
        <a:off x="87385" y="2030494"/>
        <a:ext cx="10340830" cy="1615330"/>
      </dsp:txXfrm>
    </dsp:sp>
    <dsp:sp modelId="{709834E9-692E-4669-BEAB-BF791440979C}">
      <dsp:nvSpPr>
        <dsp:cNvPr id="0" name=""/>
        <dsp:cNvSpPr/>
      </dsp:nvSpPr>
      <dsp:spPr>
        <a:xfrm>
          <a:off x="0" y="3733209"/>
          <a:ext cx="10515600" cy="563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3180" rIns="241808" bIns="43180" numCol="1" spcCol="1270" anchor="t" anchorCtr="0">
          <a:noAutofit/>
        </a:bodyPr>
        <a:lstStyle/>
        <a:p>
          <a:pPr marL="228600" lvl="1" indent="-228600" algn="l" defTabSz="1200150">
            <a:lnSpc>
              <a:spcPct val="90000"/>
            </a:lnSpc>
            <a:spcBef>
              <a:spcPct val="0"/>
            </a:spcBef>
            <a:spcAft>
              <a:spcPct val="20000"/>
            </a:spcAft>
            <a:buChar char="•"/>
          </a:pPr>
          <a:r>
            <a:rPr lang="en-US" sz="2700" kern="1200"/>
            <a:t>Instinct, realistic mind, internalized demands of society</a:t>
          </a:r>
        </a:p>
      </dsp:txBody>
      <dsp:txXfrm>
        <a:off x="0" y="3733209"/>
        <a:ext cx="10515600" cy="5630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76E0A-ECE3-4C79-82EF-DC7BDF580372}">
      <dsp:nvSpPr>
        <dsp:cNvPr id="0" name=""/>
        <dsp:cNvSpPr/>
      </dsp:nvSpPr>
      <dsp:spPr>
        <a:xfrm>
          <a:off x="0" y="20214"/>
          <a:ext cx="10515600" cy="8892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l" defTabSz="1689100">
            <a:lnSpc>
              <a:spcPct val="90000"/>
            </a:lnSpc>
            <a:spcBef>
              <a:spcPct val="0"/>
            </a:spcBef>
            <a:spcAft>
              <a:spcPct val="35000"/>
            </a:spcAft>
            <a:buNone/>
          </a:pPr>
          <a:r>
            <a:rPr lang="en-US" sz="3800" b="0" kern="1200" dirty="0">
              <a:solidFill>
                <a:schemeClr val="bg1"/>
              </a:solidFill>
            </a:rPr>
            <a:t>Dual Nature of the Self – both subject &amp; object</a:t>
          </a:r>
        </a:p>
      </dsp:txBody>
      <dsp:txXfrm>
        <a:off x="43407" y="63621"/>
        <a:ext cx="10428786" cy="802386"/>
      </dsp:txXfrm>
    </dsp:sp>
    <dsp:sp modelId="{C546B11A-A449-410E-919E-936B62C1E756}">
      <dsp:nvSpPr>
        <dsp:cNvPr id="0" name=""/>
        <dsp:cNvSpPr/>
      </dsp:nvSpPr>
      <dsp:spPr>
        <a:xfrm>
          <a:off x="0" y="1018854"/>
          <a:ext cx="10515600" cy="8892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l" defTabSz="1689100">
            <a:lnSpc>
              <a:spcPct val="90000"/>
            </a:lnSpc>
            <a:spcBef>
              <a:spcPct val="0"/>
            </a:spcBef>
            <a:spcAft>
              <a:spcPct val="35000"/>
            </a:spcAft>
            <a:buNone/>
          </a:pPr>
          <a:r>
            <a:rPr lang="en-US" sz="3800" b="1" kern="1200" dirty="0"/>
            <a:t>The “I”</a:t>
          </a:r>
          <a:endParaRPr lang="en-US" sz="3800" kern="1200" dirty="0"/>
        </a:p>
      </dsp:txBody>
      <dsp:txXfrm>
        <a:off x="43407" y="1062261"/>
        <a:ext cx="10428786" cy="802386"/>
      </dsp:txXfrm>
    </dsp:sp>
    <dsp:sp modelId="{C26750BF-B380-4D3E-A6AA-6F619E85E183}">
      <dsp:nvSpPr>
        <dsp:cNvPr id="0" name=""/>
        <dsp:cNvSpPr/>
      </dsp:nvSpPr>
      <dsp:spPr>
        <a:xfrm>
          <a:off x="0" y="1908054"/>
          <a:ext cx="10515600" cy="62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8260" rIns="270256" bIns="48260" numCol="1" spcCol="1270" anchor="t" anchorCtr="0">
          <a:noAutofit/>
        </a:bodyPr>
        <a:lstStyle/>
        <a:p>
          <a:pPr marL="285750" lvl="1" indent="-285750" algn="l" defTabSz="1333500">
            <a:lnSpc>
              <a:spcPct val="90000"/>
            </a:lnSpc>
            <a:spcBef>
              <a:spcPct val="0"/>
            </a:spcBef>
            <a:spcAft>
              <a:spcPct val="20000"/>
            </a:spcAft>
            <a:buChar char="•"/>
          </a:pPr>
          <a:r>
            <a:rPr lang="en-US" sz="3000" kern="1200" dirty="0"/>
            <a:t>Spontaneous, creative, active – less socialized</a:t>
          </a:r>
        </a:p>
      </dsp:txBody>
      <dsp:txXfrm>
        <a:off x="0" y="1908054"/>
        <a:ext cx="10515600" cy="629280"/>
      </dsp:txXfrm>
    </dsp:sp>
    <dsp:sp modelId="{AE7DBA53-3461-4C1C-9DE4-F13C5885E6E2}">
      <dsp:nvSpPr>
        <dsp:cNvPr id="0" name=""/>
        <dsp:cNvSpPr/>
      </dsp:nvSpPr>
      <dsp:spPr>
        <a:xfrm>
          <a:off x="0" y="2537334"/>
          <a:ext cx="10515600" cy="8892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l" defTabSz="1689100">
            <a:lnSpc>
              <a:spcPct val="90000"/>
            </a:lnSpc>
            <a:spcBef>
              <a:spcPct val="0"/>
            </a:spcBef>
            <a:spcAft>
              <a:spcPct val="35000"/>
            </a:spcAft>
            <a:buNone/>
          </a:pPr>
          <a:r>
            <a:rPr lang="en-US" sz="3800" b="1" kern="1200" dirty="0"/>
            <a:t>The “Me”</a:t>
          </a:r>
          <a:endParaRPr lang="en-US" sz="3800" kern="1200" dirty="0"/>
        </a:p>
      </dsp:txBody>
      <dsp:txXfrm>
        <a:off x="43407" y="2580741"/>
        <a:ext cx="10428786" cy="802386"/>
      </dsp:txXfrm>
    </dsp:sp>
    <dsp:sp modelId="{DD02CEE4-1C87-4106-904F-4E54DD091D58}">
      <dsp:nvSpPr>
        <dsp:cNvPr id="0" name=""/>
        <dsp:cNvSpPr/>
      </dsp:nvSpPr>
      <dsp:spPr>
        <a:xfrm>
          <a:off x="0" y="3426534"/>
          <a:ext cx="10515600" cy="904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8260" rIns="270256" bIns="48260" numCol="1" spcCol="1270" anchor="t" anchorCtr="0">
          <a:noAutofit/>
        </a:bodyPr>
        <a:lstStyle/>
        <a:p>
          <a:pPr marL="285750" lvl="1" indent="-285750" algn="l" defTabSz="1333500">
            <a:lnSpc>
              <a:spcPct val="90000"/>
            </a:lnSpc>
            <a:spcBef>
              <a:spcPct val="0"/>
            </a:spcBef>
            <a:spcAft>
              <a:spcPct val="20000"/>
            </a:spcAft>
            <a:buChar char="•"/>
          </a:pPr>
          <a:r>
            <a:rPr lang="en-US" sz="3000" kern="1200" dirty="0"/>
            <a:t>Experienced, norm-abiding, conforming – more socialized </a:t>
          </a:r>
        </a:p>
      </dsp:txBody>
      <dsp:txXfrm>
        <a:off x="0" y="3426534"/>
        <a:ext cx="10515600" cy="9045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BA5983-972D-4A95-AB1F-507244CDED52}">
      <dsp:nvSpPr>
        <dsp:cNvPr id="0" name=""/>
        <dsp:cNvSpPr/>
      </dsp:nvSpPr>
      <dsp:spPr>
        <a:xfrm>
          <a:off x="0" y="28629"/>
          <a:ext cx="10515600" cy="9827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kern="1200"/>
            <a:t>Frontstage</a:t>
          </a:r>
        </a:p>
      </dsp:txBody>
      <dsp:txXfrm>
        <a:off x="47976" y="76605"/>
        <a:ext cx="10419648" cy="886847"/>
      </dsp:txXfrm>
    </dsp:sp>
    <dsp:sp modelId="{DE750BDD-4698-438A-AC35-853EC7A6517C}">
      <dsp:nvSpPr>
        <dsp:cNvPr id="0" name=""/>
        <dsp:cNvSpPr/>
      </dsp:nvSpPr>
      <dsp:spPr>
        <a:xfrm>
          <a:off x="0" y="1132389"/>
          <a:ext cx="10515600" cy="9827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kern="1200"/>
            <a:t>Backstage</a:t>
          </a:r>
        </a:p>
      </dsp:txBody>
      <dsp:txXfrm>
        <a:off x="47976" y="1180365"/>
        <a:ext cx="10419648" cy="886847"/>
      </dsp:txXfrm>
    </dsp:sp>
    <dsp:sp modelId="{26ED8B38-0658-4030-BFBC-CE00BC2BEACE}">
      <dsp:nvSpPr>
        <dsp:cNvPr id="0" name=""/>
        <dsp:cNvSpPr/>
      </dsp:nvSpPr>
      <dsp:spPr>
        <a:xfrm>
          <a:off x="0" y="2236149"/>
          <a:ext cx="10515600" cy="9827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kern="1200"/>
            <a:t>Saving face </a:t>
          </a:r>
        </a:p>
      </dsp:txBody>
      <dsp:txXfrm>
        <a:off x="47976" y="2284125"/>
        <a:ext cx="10419648" cy="886847"/>
      </dsp:txXfrm>
    </dsp:sp>
    <dsp:sp modelId="{92E207C4-529D-4627-AD12-9617B6B29729}">
      <dsp:nvSpPr>
        <dsp:cNvPr id="0" name=""/>
        <dsp:cNvSpPr/>
      </dsp:nvSpPr>
      <dsp:spPr>
        <a:xfrm>
          <a:off x="0" y="3339909"/>
          <a:ext cx="10515600" cy="9827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i="1" kern="1200"/>
            <a:t>The self is a social construction</a:t>
          </a:r>
          <a:endParaRPr lang="en-US" sz="4200" kern="1200"/>
        </a:p>
      </dsp:txBody>
      <dsp:txXfrm>
        <a:off x="47976" y="3387885"/>
        <a:ext cx="10419648" cy="88684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B288F8-C1C1-4575-9847-67A451A2F4DF}">
      <dsp:nvSpPr>
        <dsp:cNvPr id="0" name=""/>
        <dsp:cNvSpPr/>
      </dsp:nvSpPr>
      <dsp:spPr>
        <a:xfrm>
          <a:off x="0" y="752768"/>
          <a:ext cx="10515600" cy="1285200"/>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5F7DEC2-5A82-4C15-9950-7179A44A03FA}">
      <dsp:nvSpPr>
        <dsp:cNvPr id="0" name=""/>
        <dsp:cNvSpPr/>
      </dsp:nvSpPr>
      <dsp:spPr>
        <a:xfrm>
          <a:off x="525780" y="8"/>
          <a:ext cx="7360920" cy="150552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2266950">
            <a:lnSpc>
              <a:spcPct val="90000"/>
            </a:lnSpc>
            <a:spcBef>
              <a:spcPct val="0"/>
            </a:spcBef>
            <a:spcAft>
              <a:spcPct val="35000"/>
            </a:spcAft>
            <a:buNone/>
          </a:pPr>
          <a:r>
            <a:rPr lang="en-US" sz="5100" kern="1200"/>
            <a:t>Resocialization</a:t>
          </a:r>
        </a:p>
      </dsp:txBody>
      <dsp:txXfrm>
        <a:off x="599273" y="73501"/>
        <a:ext cx="7213934" cy="1358534"/>
      </dsp:txXfrm>
    </dsp:sp>
    <dsp:sp modelId="{EFFFE0DE-321C-4176-8DD9-F815850D939E}">
      <dsp:nvSpPr>
        <dsp:cNvPr id="0" name=""/>
        <dsp:cNvSpPr/>
      </dsp:nvSpPr>
      <dsp:spPr>
        <a:xfrm>
          <a:off x="0" y="3066129"/>
          <a:ext cx="10515600" cy="1285200"/>
        </a:xfrm>
        <a:prstGeom prst="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3D3E2AD-6AF7-4B1B-B6E8-CBD1ED38193D}">
      <dsp:nvSpPr>
        <dsp:cNvPr id="0" name=""/>
        <dsp:cNvSpPr/>
      </dsp:nvSpPr>
      <dsp:spPr>
        <a:xfrm>
          <a:off x="525780" y="2313369"/>
          <a:ext cx="7360920" cy="150552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2266950">
            <a:lnSpc>
              <a:spcPct val="90000"/>
            </a:lnSpc>
            <a:spcBef>
              <a:spcPct val="0"/>
            </a:spcBef>
            <a:spcAft>
              <a:spcPct val="35000"/>
            </a:spcAft>
            <a:buNone/>
          </a:pPr>
          <a:r>
            <a:rPr lang="en-US" sz="5100" kern="1200"/>
            <a:t>Total institutions </a:t>
          </a:r>
        </a:p>
      </dsp:txBody>
      <dsp:txXfrm>
        <a:off x="599273" y="2386862"/>
        <a:ext cx="7213934" cy="135853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E3C7E5-F356-4080-8D57-C6431C2AE8F5}">
      <dsp:nvSpPr>
        <dsp:cNvPr id="0" name=""/>
        <dsp:cNvSpPr/>
      </dsp:nvSpPr>
      <dsp:spPr>
        <a:xfrm>
          <a:off x="0" y="55628"/>
          <a:ext cx="5181600" cy="10038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Set of behaviors expected from a particular status</a:t>
          </a:r>
        </a:p>
      </dsp:txBody>
      <dsp:txXfrm>
        <a:off x="49004" y="104632"/>
        <a:ext cx="5083592" cy="905852"/>
      </dsp:txXfrm>
    </dsp:sp>
    <dsp:sp modelId="{A7E7097F-991E-439E-98A7-E80C84664FC3}">
      <dsp:nvSpPr>
        <dsp:cNvPr id="0" name=""/>
        <dsp:cNvSpPr/>
      </dsp:nvSpPr>
      <dsp:spPr>
        <a:xfrm>
          <a:off x="0" y="1134369"/>
          <a:ext cx="5181600" cy="10038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Role Conflict – roles associated with different statuses clash</a:t>
          </a:r>
        </a:p>
      </dsp:txBody>
      <dsp:txXfrm>
        <a:off x="49004" y="1183373"/>
        <a:ext cx="5083592" cy="905852"/>
      </dsp:txXfrm>
    </dsp:sp>
    <dsp:sp modelId="{4D38E8C0-188E-4EE4-B2B0-EB5E21063778}">
      <dsp:nvSpPr>
        <dsp:cNvPr id="0" name=""/>
        <dsp:cNvSpPr/>
      </dsp:nvSpPr>
      <dsp:spPr>
        <a:xfrm>
          <a:off x="0" y="2213109"/>
          <a:ext cx="5181600" cy="10038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Role Strain – roles in a single status clash</a:t>
          </a:r>
        </a:p>
      </dsp:txBody>
      <dsp:txXfrm>
        <a:off x="49004" y="2262113"/>
        <a:ext cx="5083592" cy="905852"/>
      </dsp:txXfrm>
    </dsp:sp>
    <dsp:sp modelId="{2DA0D7AD-CFB2-4347-B651-26743E4EB870}">
      <dsp:nvSpPr>
        <dsp:cNvPr id="0" name=""/>
        <dsp:cNvSpPr/>
      </dsp:nvSpPr>
      <dsp:spPr>
        <a:xfrm>
          <a:off x="0" y="3291849"/>
          <a:ext cx="5181600" cy="10038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Role Exit</a:t>
          </a:r>
        </a:p>
      </dsp:txBody>
      <dsp:txXfrm>
        <a:off x="49004" y="3340853"/>
        <a:ext cx="5083592" cy="90585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E1B38A-1774-45AD-92FD-F877306C9820}">
      <dsp:nvSpPr>
        <dsp:cNvPr id="0" name=""/>
        <dsp:cNvSpPr/>
      </dsp:nvSpPr>
      <dsp:spPr>
        <a:xfrm>
          <a:off x="3207987" y="2033112"/>
          <a:ext cx="705695" cy="91440"/>
        </a:xfrm>
        <a:custGeom>
          <a:avLst/>
          <a:gdLst/>
          <a:ahLst/>
          <a:cxnLst/>
          <a:rect l="0" t="0" r="0" b="0"/>
          <a:pathLst>
            <a:path>
              <a:moveTo>
                <a:pt x="0" y="45720"/>
              </a:moveTo>
              <a:lnTo>
                <a:pt x="705695"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542428" y="2075150"/>
        <a:ext cx="36814" cy="7362"/>
      </dsp:txXfrm>
    </dsp:sp>
    <dsp:sp modelId="{F0E02DF8-923F-4827-B581-3012E542F2F7}">
      <dsp:nvSpPr>
        <dsp:cNvPr id="0" name=""/>
        <dsp:cNvSpPr/>
      </dsp:nvSpPr>
      <dsp:spPr>
        <a:xfrm>
          <a:off x="8504" y="1118446"/>
          <a:ext cx="3201283" cy="1920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866" tIns="164658" rIns="156866" bIns="164658" numCol="1" spcCol="1270" anchor="ctr" anchorCtr="0">
          <a:noAutofit/>
        </a:bodyPr>
        <a:lstStyle/>
        <a:p>
          <a:pPr marL="0" lvl="0" indent="0" algn="ctr" defTabSz="1200150">
            <a:lnSpc>
              <a:spcPct val="90000"/>
            </a:lnSpc>
            <a:spcBef>
              <a:spcPct val="0"/>
            </a:spcBef>
            <a:spcAft>
              <a:spcPct val="35000"/>
            </a:spcAft>
            <a:buNone/>
          </a:pPr>
          <a:r>
            <a:rPr lang="en-US" sz="2700" kern="1200"/>
            <a:t>Use in a way that will produce real effects</a:t>
          </a:r>
        </a:p>
      </dsp:txBody>
      <dsp:txXfrm>
        <a:off x="8504" y="1118446"/>
        <a:ext cx="3201283" cy="1920770"/>
      </dsp:txXfrm>
    </dsp:sp>
    <dsp:sp modelId="{0102F819-44CA-4FA0-94F5-06910ED4F6A6}">
      <dsp:nvSpPr>
        <dsp:cNvPr id="0" name=""/>
        <dsp:cNvSpPr/>
      </dsp:nvSpPr>
      <dsp:spPr>
        <a:xfrm>
          <a:off x="7145566" y="2033112"/>
          <a:ext cx="705695" cy="91440"/>
        </a:xfrm>
        <a:custGeom>
          <a:avLst/>
          <a:gdLst/>
          <a:ahLst/>
          <a:cxnLst/>
          <a:rect l="0" t="0" r="0" b="0"/>
          <a:pathLst>
            <a:path>
              <a:moveTo>
                <a:pt x="0" y="45720"/>
              </a:moveTo>
              <a:lnTo>
                <a:pt x="705695"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480007" y="2075150"/>
        <a:ext cx="36814" cy="7362"/>
      </dsp:txXfrm>
    </dsp:sp>
    <dsp:sp modelId="{42F2A2A0-F854-4316-9723-7A53FBFB0CB3}">
      <dsp:nvSpPr>
        <dsp:cNvPr id="0" name=""/>
        <dsp:cNvSpPr/>
      </dsp:nvSpPr>
      <dsp:spPr>
        <a:xfrm>
          <a:off x="3946083" y="1118446"/>
          <a:ext cx="3201283" cy="1920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866" tIns="164658" rIns="156866" bIns="164658" numCol="1" spcCol="1270" anchor="ctr" anchorCtr="0">
          <a:noAutofit/>
        </a:bodyPr>
        <a:lstStyle/>
        <a:p>
          <a:pPr marL="0" lvl="0" indent="0" algn="ctr" defTabSz="1200150">
            <a:lnSpc>
              <a:spcPct val="90000"/>
            </a:lnSpc>
            <a:spcBef>
              <a:spcPct val="0"/>
            </a:spcBef>
            <a:spcAft>
              <a:spcPct val="35000"/>
            </a:spcAft>
            <a:buNone/>
          </a:pPr>
          <a:r>
            <a:rPr lang="en-US" sz="2700" kern="1200"/>
            <a:t>Learn to recognize the effects and connect them with drug use</a:t>
          </a:r>
        </a:p>
      </dsp:txBody>
      <dsp:txXfrm>
        <a:off x="3946083" y="1118446"/>
        <a:ext cx="3201283" cy="1920770"/>
      </dsp:txXfrm>
    </dsp:sp>
    <dsp:sp modelId="{6E285102-AB1C-4FC8-A80E-46425653AB2A}">
      <dsp:nvSpPr>
        <dsp:cNvPr id="0" name=""/>
        <dsp:cNvSpPr/>
      </dsp:nvSpPr>
      <dsp:spPr>
        <a:xfrm>
          <a:off x="7883662" y="1118446"/>
          <a:ext cx="3201283" cy="1920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866" tIns="164658" rIns="156866" bIns="164658" numCol="1" spcCol="1270" anchor="ctr" anchorCtr="0">
          <a:noAutofit/>
        </a:bodyPr>
        <a:lstStyle/>
        <a:p>
          <a:pPr marL="0" lvl="0" indent="0" algn="ctr" defTabSz="1200150">
            <a:lnSpc>
              <a:spcPct val="90000"/>
            </a:lnSpc>
            <a:spcBef>
              <a:spcPct val="0"/>
            </a:spcBef>
            <a:spcAft>
              <a:spcPct val="35000"/>
            </a:spcAft>
            <a:buNone/>
          </a:pPr>
          <a:r>
            <a:rPr lang="en-US" sz="2700" kern="1200"/>
            <a:t>Learn to enjoy the sensations they perceive </a:t>
          </a:r>
        </a:p>
      </dsp:txBody>
      <dsp:txXfrm>
        <a:off x="7883662" y="1118446"/>
        <a:ext cx="3201283" cy="192077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E5C4568-1B7C-4822-B02F-2A5387FFF1EF}" type="datetimeFigureOut">
              <a:rPr lang="en-US" smtClean="0"/>
              <a:t>9/21/2021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770281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5C4568-1B7C-4822-B02F-2A5387FFF1EF}" type="datetimeFigureOut">
              <a:rPr lang="en-US" smtClean="0"/>
              <a:t>9/21/2021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596548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5C4568-1B7C-4822-B02F-2A5387FFF1EF}" type="datetimeFigureOut">
              <a:rPr lang="en-US" smtClean="0"/>
              <a:t>9/21/2021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60112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5C4568-1B7C-4822-B02F-2A5387FFF1EF}" type="datetimeFigureOut">
              <a:rPr lang="en-US" smtClean="0"/>
              <a:t>9/21/2021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872666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E5C4568-1B7C-4822-B02F-2A5387FFF1EF}" type="datetimeFigureOut">
              <a:rPr lang="en-US" smtClean="0"/>
              <a:t>9/21/2021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791572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E5C4568-1B7C-4822-B02F-2A5387FFF1EF}" type="datetimeFigureOut">
              <a:rPr lang="en-US" smtClean="0"/>
              <a:t>9/21/2021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374861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5C4568-1B7C-4822-B02F-2A5387FFF1EF}" type="datetimeFigureOut">
              <a:rPr lang="en-US" smtClean="0"/>
              <a:t>9/21/2021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3758066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E5C4568-1B7C-4822-B02F-2A5387FFF1EF}" type="datetimeFigureOut">
              <a:rPr lang="en-US" smtClean="0"/>
              <a:t>9/21/2021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3886644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5C4568-1B7C-4822-B02F-2A5387FFF1EF}" type="datetimeFigureOut">
              <a:rPr lang="en-US" smtClean="0"/>
              <a:t>9/21/2021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966538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5C4568-1B7C-4822-B02F-2A5387FFF1EF}" type="datetimeFigureOut">
              <a:rPr lang="en-US" smtClean="0"/>
              <a:t>9/21/2021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1241438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5C4568-1B7C-4822-B02F-2A5387FFF1EF}" type="datetimeFigureOut">
              <a:rPr lang="en-US" smtClean="0"/>
              <a:t>9/21/2021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CD6B53-2F3A-41C3-8E47-AF2A7E22F93E}" type="slidenum">
              <a:rPr lang="en-US" smtClean="0"/>
              <a:t>‹#›</a:t>
            </a:fld>
            <a:endParaRPr lang="en-US"/>
          </a:p>
        </p:txBody>
      </p:sp>
    </p:spTree>
    <p:extLst>
      <p:ext uri="{BB962C8B-B14F-4D97-AF65-F5344CB8AC3E}">
        <p14:creationId xmlns:p14="http://schemas.microsoft.com/office/powerpoint/2010/main" val="2767555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5C4568-1B7C-4822-B02F-2A5387FFF1EF}" type="datetimeFigureOut">
              <a:rPr lang="en-US" smtClean="0"/>
              <a:t>9/21/2021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D6B53-2F3A-41C3-8E47-AF2A7E22F93E}" type="slidenum">
              <a:rPr lang="en-US" smtClean="0"/>
              <a:t>‹#›</a:t>
            </a:fld>
            <a:endParaRPr lang="en-US"/>
          </a:p>
        </p:txBody>
      </p:sp>
    </p:spTree>
    <p:extLst>
      <p:ext uri="{BB962C8B-B14F-4D97-AF65-F5344CB8AC3E}">
        <p14:creationId xmlns:p14="http://schemas.microsoft.com/office/powerpoint/2010/main" val="4130937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2.jpeg"/><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hyperlink" Target="https://www.youtube.com/watch?v=IRBAZJ4lF0U"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multi coloured wooden stick figures">
            <a:extLst>
              <a:ext uri="{FF2B5EF4-FFF2-40B4-BE49-F238E27FC236}">
                <a16:creationId xmlns:a16="http://schemas.microsoft.com/office/drawing/2014/main" id="{F312A309-B9B3-41D5-B430-302E8812CE2A}"/>
              </a:ext>
            </a:extLst>
          </p:cNvPr>
          <p:cNvPicPr>
            <a:picLocks noChangeAspect="1"/>
          </p:cNvPicPr>
          <p:nvPr/>
        </p:nvPicPr>
        <p:blipFill rotWithShape="1">
          <a:blip r:embed="rId2">
            <a:alphaModFix amt="50000"/>
          </a:blip>
          <a:srcRect t="10114" r="-2" b="8757"/>
          <a:stretch/>
        </p:blipFill>
        <p:spPr>
          <a:xfrm>
            <a:off x="20" y="1"/>
            <a:ext cx="12191980" cy="6857999"/>
          </a:xfrm>
          <a:prstGeom prst="rect">
            <a:avLst/>
          </a:prstGeom>
        </p:spPr>
      </p:pic>
      <p:sp>
        <p:nvSpPr>
          <p:cNvPr id="2" name="Title 1"/>
          <p:cNvSpPr>
            <a:spLocks noGrp="1"/>
          </p:cNvSpPr>
          <p:nvPr>
            <p:ph type="ctrTitle"/>
          </p:nvPr>
        </p:nvSpPr>
        <p:spPr>
          <a:xfrm>
            <a:off x="1524000" y="1122362"/>
            <a:ext cx="9144000" cy="2900518"/>
          </a:xfrm>
        </p:spPr>
        <p:txBody>
          <a:bodyPr>
            <a:normAutofit/>
          </a:bodyPr>
          <a:lstStyle/>
          <a:p>
            <a:r>
              <a:rPr lang="en-US">
                <a:solidFill>
                  <a:srgbClr val="FFFFFF"/>
                </a:solidFill>
              </a:rPr>
              <a:t>Socialization</a:t>
            </a:r>
          </a:p>
        </p:txBody>
      </p:sp>
      <p:sp>
        <p:nvSpPr>
          <p:cNvPr id="3" name="Subtitle 2"/>
          <p:cNvSpPr>
            <a:spLocks noGrp="1"/>
          </p:cNvSpPr>
          <p:nvPr>
            <p:ph type="subTitle" idx="1"/>
          </p:nvPr>
        </p:nvSpPr>
        <p:spPr>
          <a:xfrm>
            <a:off x="1524000" y="4159404"/>
            <a:ext cx="9144000" cy="1098395"/>
          </a:xfrm>
        </p:spPr>
        <p:txBody>
          <a:bodyPr>
            <a:normAutofit/>
          </a:bodyPr>
          <a:lstStyle/>
          <a:p>
            <a:r>
              <a:rPr lang="en-US" sz="1700">
                <a:solidFill>
                  <a:srgbClr val="FFFFFF"/>
                </a:solidFill>
              </a:rPr>
              <a:t>Chapter 4 in </a:t>
            </a:r>
            <a:r>
              <a:rPr lang="en-US" sz="1700" i="1">
                <a:solidFill>
                  <a:srgbClr val="FFFFFF"/>
                </a:solidFill>
              </a:rPr>
              <a:t>The Real World </a:t>
            </a:r>
            <a:r>
              <a:rPr lang="en-US" sz="1700">
                <a:solidFill>
                  <a:srgbClr val="FFFFFF"/>
                </a:solidFill>
              </a:rPr>
              <a:t>&amp; Becker</a:t>
            </a:r>
          </a:p>
          <a:p>
            <a:endParaRPr lang="en-US" sz="1700">
              <a:solidFill>
                <a:srgbClr val="FFFFFF"/>
              </a:solidFill>
            </a:endParaRPr>
          </a:p>
          <a:p>
            <a:r>
              <a:rPr lang="en-US" sz="1700">
                <a:solidFill>
                  <a:srgbClr val="FFFFFF"/>
                </a:solidFill>
              </a:rPr>
              <a:t>  </a:t>
            </a:r>
          </a:p>
        </p:txBody>
      </p:sp>
    </p:spTree>
    <p:extLst>
      <p:ext uri="{BB962C8B-B14F-4D97-AF65-F5344CB8AC3E}">
        <p14:creationId xmlns:p14="http://schemas.microsoft.com/office/powerpoint/2010/main" val="17430768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F892E19-92E7-4BB2-8C3F-DBDFE8D9D3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
            <a:ext cx="4581527" cy="6858002"/>
            <a:chOff x="-2" y="-1"/>
            <a:chExt cx="4581527" cy="6858002"/>
          </a:xfrm>
          <a:effectLst>
            <a:outerShdw blurRad="381000" dist="50800" algn="ctr" rotWithShape="0">
              <a:srgbClr val="000000">
                <a:alpha val="10000"/>
              </a:srgbClr>
            </a:outerShdw>
          </a:effectLst>
        </p:grpSpPr>
        <p:grpSp>
          <p:nvGrpSpPr>
            <p:cNvPr id="11" name="Group 10">
              <a:extLst>
                <a:ext uri="{FF2B5EF4-FFF2-40B4-BE49-F238E27FC236}">
                  <a16:creationId xmlns:a16="http://schemas.microsoft.com/office/drawing/2014/main" id="{81E493D3-31D9-4B80-9798-EEA082E12A8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 y="-1"/>
              <a:ext cx="4572002" cy="6858002"/>
              <a:chOff x="-2" y="-1"/>
              <a:chExt cx="4572002" cy="6858002"/>
            </a:xfrm>
            <a:effectLst/>
          </p:grpSpPr>
          <p:sp>
            <p:nvSpPr>
              <p:cNvPr id="19" name="Freeform: Shape 18">
                <a:extLst>
                  <a:ext uri="{FF2B5EF4-FFF2-40B4-BE49-F238E27FC236}">
                    <a16:creationId xmlns:a16="http://schemas.microsoft.com/office/drawing/2014/main" id="{62E6AA4D-EC17-45B5-B621-DF0FD91FD4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D56F11D0-7966-41FE-AAB9-EC0C54F11F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12" name="Group 11">
              <a:extLst>
                <a:ext uri="{FF2B5EF4-FFF2-40B4-BE49-F238E27FC236}">
                  <a16:creationId xmlns:a16="http://schemas.microsoft.com/office/drawing/2014/main" id="{CEDE579A-0A12-4A10-85D4-A8DA1663B89B}"/>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13" name="Group 12">
                <a:extLst>
                  <a:ext uri="{FF2B5EF4-FFF2-40B4-BE49-F238E27FC236}">
                    <a16:creationId xmlns:a16="http://schemas.microsoft.com/office/drawing/2014/main" id="{15CA79E3-BA58-419A-8541-7498AC2633F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17" name="Freeform: Shape 16">
                  <a:extLst>
                    <a:ext uri="{FF2B5EF4-FFF2-40B4-BE49-F238E27FC236}">
                      <a16:creationId xmlns:a16="http://schemas.microsoft.com/office/drawing/2014/main" id="{2348C622-BC44-4959-B64E-427015FD1F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F8841A98-AA1D-4F65-A368-EF31110B07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4" name="Group 13">
                <a:extLst>
                  <a:ext uri="{FF2B5EF4-FFF2-40B4-BE49-F238E27FC236}">
                    <a16:creationId xmlns:a16="http://schemas.microsoft.com/office/drawing/2014/main" id="{E6609F08-9B2C-4879-AC68-E3E537BED78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2">
                  <a:alphaModFix amt="57000"/>
                </a:blip>
                <a:tile tx="0" ty="0" sx="100000" sy="100000" flip="none" algn="tl"/>
              </a:blipFill>
              <a:effectLst/>
            </p:grpSpPr>
            <p:sp>
              <p:nvSpPr>
                <p:cNvPr id="15" name="Freeform: Shape 14">
                  <a:extLst>
                    <a:ext uri="{FF2B5EF4-FFF2-40B4-BE49-F238E27FC236}">
                      <a16:creationId xmlns:a16="http://schemas.microsoft.com/office/drawing/2014/main" id="{6910EFC9-D70D-42FD-BCCD-AB1F710BFD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83BEF371-1E22-4C4F-A62F-AC6B92CAE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sp>
        <p:nvSpPr>
          <p:cNvPr id="2" name="Title 1"/>
          <p:cNvSpPr>
            <a:spLocks noGrp="1"/>
          </p:cNvSpPr>
          <p:nvPr>
            <p:ph type="title"/>
          </p:nvPr>
        </p:nvSpPr>
        <p:spPr>
          <a:xfrm>
            <a:off x="827088" y="1641752"/>
            <a:ext cx="2655887" cy="3213277"/>
          </a:xfrm>
        </p:spPr>
        <p:txBody>
          <a:bodyPr anchor="t">
            <a:normAutofit/>
          </a:bodyPr>
          <a:lstStyle/>
          <a:p>
            <a:r>
              <a:rPr lang="en-US" sz="4000"/>
              <a:t>The Self: Erving Goffman</a:t>
            </a:r>
          </a:p>
        </p:txBody>
      </p:sp>
      <p:sp>
        <p:nvSpPr>
          <p:cNvPr id="3" name="Content Placeholder 2"/>
          <p:cNvSpPr>
            <a:spLocks noGrp="1"/>
          </p:cNvSpPr>
          <p:nvPr>
            <p:ph idx="1"/>
          </p:nvPr>
        </p:nvSpPr>
        <p:spPr>
          <a:xfrm>
            <a:off x="5232401" y="1721579"/>
            <a:ext cx="6140449" cy="3952648"/>
          </a:xfrm>
        </p:spPr>
        <p:txBody>
          <a:bodyPr vert="horz" lIns="91440" tIns="45720" rIns="91440" bIns="45720" rtlCol="0" anchor="t">
            <a:normAutofit/>
          </a:bodyPr>
          <a:lstStyle/>
          <a:p>
            <a:r>
              <a:rPr lang="en-US" sz="2400" dirty="0">
                <a:solidFill>
                  <a:schemeClr val="tx1">
                    <a:alpha val="80000"/>
                  </a:schemeClr>
                </a:solidFill>
              </a:rPr>
              <a:t>Social life is like a game, where we work to control the views that others have of us</a:t>
            </a:r>
          </a:p>
          <a:p>
            <a:endParaRPr lang="en-US" sz="2400">
              <a:solidFill>
                <a:schemeClr val="tx1">
                  <a:alpha val="80000"/>
                </a:schemeClr>
              </a:solidFill>
            </a:endParaRPr>
          </a:p>
          <a:p>
            <a:r>
              <a:rPr lang="en-US" sz="2400" dirty="0">
                <a:solidFill>
                  <a:schemeClr val="tx1">
                    <a:alpha val="80000"/>
                  </a:schemeClr>
                </a:solidFill>
              </a:rPr>
              <a:t>Impression Management</a:t>
            </a:r>
            <a:endParaRPr lang="en-US" sz="2400" dirty="0">
              <a:solidFill>
                <a:schemeClr val="tx1">
                  <a:alpha val="80000"/>
                </a:schemeClr>
              </a:solidFill>
              <a:cs typeface="Arial"/>
            </a:endParaRPr>
          </a:p>
          <a:p>
            <a:pPr lvl="1"/>
            <a:r>
              <a:rPr lang="en-US" dirty="0">
                <a:solidFill>
                  <a:schemeClr val="tx1">
                    <a:alpha val="80000"/>
                  </a:schemeClr>
                </a:solidFill>
              </a:rPr>
              <a:t>Definition of the situation</a:t>
            </a:r>
            <a:endParaRPr lang="en-US" dirty="0">
              <a:solidFill>
                <a:schemeClr val="tx1">
                  <a:alpha val="80000"/>
                </a:schemeClr>
              </a:solidFill>
              <a:cs typeface="Arial"/>
            </a:endParaRPr>
          </a:p>
          <a:p>
            <a:pPr lvl="1"/>
            <a:r>
              <a:rPr lang="en-US" dirty="0">
                <a:solidFill>
                  <a:schemeClr val="tx1">
                    <a:alpha val="80000"/>
                  </a:schemeClr>
                </a:solidFill>
              </a:rPr>
              <a:t>Expressions of behavior</a:t>
            </a:r>
            <a:endParaRPr lang="en-US" dirty="0">
              <a:solidFill>
                <a:schemeClr val="tx1">
                  <a:alpha val="80000"/>
                </a:schemeClr>
              </a:solidFill>
              <a:cs typeface="Arial"/>
            </a:endParaRPr>
          </a:p>
          <a:p>
            <a:pPr lvl="1"/>
            <a:r>
              <a:rPr lang="en-US" dirty="0">
                <a:solidFill>
                  <a:schemeClr val="tx1">
                    <a:alpha val="80000"/>
                  </a:schemeClr>
                </a:solidFill>
              </a:rPr>
              <a:t>Expressions given</a:t>
            </a:r>
            <a:endParaRPr lang="en-US" dirty="0">
              <a:solidFill>
                <a:schemeClr val="tx1">
                  <a:alpha val="80000"/>
                </a:schemeClr>
              </a:solidFill>
              <a:cs typeface="Arial"/>
            </a:endParaRPr>
          </a:p>
          <a:p>
            <a:pPr lvl="1"/>
            <a:r>
              <a:rPr lang="en-US" dirty="0">
                <a:solidFill>
                  <a:schemeClr val="tx1">
                    <a:alpha val="80000"/>
                  </a:schemeClr>
                </a:solidFill>
              </a:rPr>
              <a:t>Expressions given off </a:t>
            </a:r>
            <a:endParaRPr lang="en-US" dirty="0">
              <a:solidFill>
                <a:schemeClr val="tx1">
                  <a:alpha val="80000"/>
                </a:schemeClr>
              </a:solidFill>
              <a:cs typeface="Arial"/>
            </a:endParaRPr>
          </a:p>
        </p:txBody>
      </p:sp>
    </p:spTree>
    <p:extLst>
      <p:ext uri="{BB962C8B-B14F-4D97-AF65-F5344CB8AC3E}">
        <p14:creationId xmlns:p14="http://schemas.microsoft.com/office/powerpoint/2010/main" val="1334757923"/>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Dramaturgy</a:t>
            </a:r>
          </a:p>
        </p:txBody>
      </p:sp>
      <p:graphicFrame>
        <p:nvGraphicFramePr>
          <p:cNvPr id="6" name="Content Placeholder 3">
            <a:extLst>
              <a:ext uri="{FF2B5EF4-FFF2-40B4-BE49-F238E27FC236}">
                <a16:creationId xmlns:a16="http://schemas.microsoft.com/office/drawing/2014/main" id="{8926CEE1-6217-486B-B4CE-BA18AA8BFF63}"/>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2312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1" y="803325"/>
            <a:ext cx="5314536" cy="1325563"/>
          </a:xfrm>
        </p:spPr>
        <p:txBody>
          <a:bodyPr>
            <a:normAutofit/>
          </a:bodyPr>
          <a:lstStyle/>
          <a:p>
            <a:r>
              <a:rPr lang="en-US" dirty="0"/>
              <a:t>Agents of Socialization </a:t>
            </a:r>
          </a:p>
        </p:txBody>
      </p:sp>
      <p:sp>
        <p:nvSpPr>
          <p:cNvPr id="3" name="Content Placeholder 2"/>
          <p:cNvSpPr>
            <a:spLocks noGrp="1"/>
          </p:cNvSpPr>
          <p:nvPr>
            <p:ph idx="1"/>
          </p:nvPr>
        </p:nvSpPr>
        <p:spPr>
          <a:xfrm>
            <a:off x="762000" y="2279018"/>
            <a:ext cx="5611908" cy="4286602"/>
          </a:xfrm>
        </p:spPr>
        <p:txBody>
          <a:bodyPr vert="horz" lIns="91440" tIns="45720" rIns="91440" bIns="45720" rtlCol="0" anchor="t">
            <a:normAutofit/>
          </a:bodyPr>
          <a:lstStyle/>
          <a:p>
            <a:pPr marL="0" indent="0">
              <a:buNone/>
            </a:pPr>
            <a:endParaRPr lang="en-US" sz="2400" dirty="0"/>
          </a:p>
          <a:p>
            <a:pPr marL="0" indent="0">
              <a:buNone/>
            </a:pPr>
            <a:r>
              <a:rPr lang="en-US" sz="2400" dirty="0"/>
              <a:t>Social groups, institutions, and individuals that provide structured situations where socialization occurs</a:t>
            </a:r>
            <a:endParaRPr lang="en-US"/>
          </a:p>
          <a:p>
            <a:endParaRPr lang="en-US" sz="1800"/>
          </a:p>
          <a:p>
            <a:r>
              <a:rPr lang="en-US" sz="2400" dirty="0"/>
              <a:t>Family</a:t>
            </a:r>
            <a:endParaRPr lang="en-US" sz="2400">
              <a:cs typeface="Arial"/>
            </a:endParaRPr>
          </a:p>
          <a:p>
            <a:r>
              <a:rPr lang="en-US" sz="2400" dirty="0"/>
              <a:t>Schools</a:t>
            </a:r>
            <a:endParaRPr lang="en-US" sz="2400">
              <a:cs typeface="Arial"/>
            </a:endParaRPr>
          </a:p>
          <a:p>
            <a:r>
              <a:rPr lang="en-US" sz="2400" dirty="0"/>
              <a:t>Peers</a:t>
            </a:r>
            <a:endParaRPr lang="en-US" sz="2400">
              <a:cs typeface="Arial"/>
            </a:endParaRPr>
          </a:p>
          <a:p>
            <a:r>
              <a:rPr lang="en-US" sz="2400" dirty="0"/>
              <a:t>Mass Media</a:t>
            </a:r>
            <a:endParaRPr lang="en-US" sz="2400" dirty="0">
              <a:cs typeface="Arial"/>
            </a:endParaRPr>
          </a:p>
        </p:txBody>
      </p:sp>
      <p:sp>
        <p:nvSpPr>
          <p:cNvPr id="9" name="Freeform: Shape 8">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oup of multi coloured wooden stick figures">
            <a:extLst>
              <a:ext uri="{FF2B5EF4-FFF2-40B4-BE49-F238E27FC236}">
                <a16:creationId xmlns:a16="http://schemas.microsoft.com/office/drawing/2014/main" id="{238A77C5-D2DB-40C8-BB3B-D4C68DDA9BE1}"/>
              </a:ext>
            </a:extLst>
          </p:cNvPr>
          <p:cNvPicPr>
            <a:picLocks noChangeAspect="1"/>
          </p:cNvPicPr>
          <p:nvPr/>
        </p:nvPicPr>
        <p:blipFill rotWithShape="1">
          <a:blip r:embed="rId2"/>
          <a:srcRect l="13848" r="19422" b="-9"/>
          <a:stretch/>
        </p:blipFill>
        <p:spPr>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1820861592"/>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723578"/>
            <a:ext cx="4595071" cy="1645501"/>
          </a:xfrm>
        </p:spPr>
        <p:txBody>
          <a:bodyPr vert="horz" lIns="91440" tIns="45720" rIns="91440" bIns="45720" rtlCol="0" anchor="ctr">
            <a:normAutofit/>
          </a:bodyPr>
          <a:lstStyle/>
          <a:p>
            <a:r>
              <a:rPr lang="en-US" sz="3700"/>
              <a:t>Agents of Socialization: The Family</a:t>
            </a:r>
          </a:p>
        </p:txBody>
      </p:sp>
      <p:sp>
        <p:nvSpPr>
          <p:cNvPr id="4" name="Content Placeholder 3"/>
          <p:cNvSpPr>
            <a:spLocks noGrp="1"/>
          </p:cNvSpPr>
          <p:nvPr>
            <p:ph sz="half" idx="1"/>
          </p:nvPr>
        </p:nvSpPr>
        <p:spPr>
          <a:xfrm>
            <a:off x="838200" y="2548467"/>
            <a:ext cx="4595071" cy="3628495"/>
          </a:xfrm>
        </p:spPr>
        <p:txBody>
          <a:bodyPr vert="horz" lIns="91440" tIns="45720" rIns="91440" bIns="45720" rtlCol="0">
            <a:normAutofit/>
          </a:bodyPr>
          <a:lstStyle/>
          <a:p>
            <a:r>
              <a:rPr lang="en-US" sz="2000"/>
              <a:t>Single most significant agent of socialization in all societies</a:t>
            </a:r>
          </a:p>
          <a:p>
            <a:r>
              <a:rPr lang="en-US" sz="2000"/>
              <a:t>Teaches us the basic values and norms that shape our identity</a:t>
            </a:r>
          </a:p>
          <a:p>
            <a:endParaRPr lang="en-US" sz="2000"/>
          </a:p>
          <a:p>
            <a:r>
              <a:rPr lang="en-US" sz="2000"/>
              <a:t>Primary agent</a:t>
            </a:r>
          </a:p>
        </p:txBody>
      </p:sp>
      <p:sp>
        <p:nvSpPr>
          <p:cNvPr id="13" name="Rectangle 12">
            <a:extLst>
              <a:ext uri="{FF2B5EF4-FFF2-40B4-BE49-F238E27FC236}">
                <a16:creationId xmlns:a16="http://schemas.microsoft.com/office/drawing/2014/main" id="{003713C1-2FB2-413B-BF91-3AE41726F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0991" y="3474720"/>
            <a:ext cx="6100914"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90795B4D-5022-4A7F-A01D-8D880B7CD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99584" y="0"/>
            <a:ext cx="6192415" cy="6858000"/>
          </a:xfrm>
          <a:prstGeom prst="rect">
            <a:avLst/>
          </a:prstGeom>
          <a:solidFill>
            <a:schemeClr val="tx1">
              <a:lumMod val="85000"/>
              <a:lumOff val="1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AFD19018-DE7C-4796-ADF2-AD2EB0FC0D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8321" y="321734"/>
            <a:ext cx="2029491" cy="2739814"/>
          </a:xfrm>
          <a:prstGeom prst="rect">
            <a:avLst/>
          </a:prstGeom>
        </p:spPr>
      </p:pic>
      <p:sp>
        <p:nvSpPr>
          <p:cNvPr id="19" name="Rectangle 18">
            <a:extLst>
              <a:ext uri="{FF2B5EF4-FFF2-40B4-BE49-F238E27FC236}">
                <a16:creationId xmlns:a16="http://schemas.microsoft.com/office/drawing/2014/main" id="{B1A0A2C2-4F85-44AF-8708-8DCA4B550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9624"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2775" y="683851"/>
            <a:ext cx="2364317" cy="2015580"/>
          </a:xfrm>
          <a:prstGeom prst="rect">
            <a:avLst/>
          </a:prstGeo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868535" y="3796452"/>
            <a:ext cx="4550929" cy="2559898"/>
          </a:xfrm>
          <a:prstGeom prst="rect">
            <a:avLst/>
          </a:prstGeom>
        </p:spPr>
      </p:pic>
    </p:spTree>
    <p:extLst>
      <p:ext uri="{BB962C8B-B14F-4D97-AF65-F5344CB8AC3E}">
        <p14:creationId xmlns:p14="http://schemas.microsoft.com/office/powerpoint/2010/main" val="1044719143"/>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EC12C61A-9558-4DE5-AFDB-898358AFB4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3" y="321176"/>
            <a:ext cx="717424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1516" y="640263"/>
            <a:ext cx="6204984" cy="1344975"/>
          </a:xfrm>
        </p:spPr>
        <p:txBody>
          <a:bodyPr>
            <a:normAutofit/>
          </a:bodyPr>
          <a:lstStyle/>
          <a:p>
            <a:r>
              <a:rPr lang="en-US" sz="4000"/>
              <a:t>Agents of Socialization: School</a:t>
            </a:r>
          </a:p>
        </p:txBody>
      </p:sp>
      <p:sp>
        <p:nvSpPr>
          <p:cNvPr id="3" name="Content Placeholder 2"/>
          <p:cNvSpPr>
            <a:spLocks noGrp="1"/>
          </p:cNvSpPr>
          <p:nvPr>
            <p:ph idx="1"/>
          </p:nvPr>
        </p:nvSpPr>
        <p:spPr>
          <a:xfrm>
            <a:off x="821515" y="2121762"/>
            <a:ext cx="6204984" cy="3626917"/>
          </a:xfrm>
        </p:spPr>
        <p:txBody>
          <a:bodyPr>
            <a:normAutofit/>
          </a:bodyPr>
          <a:lstStyle/>
          <a:p>
            <a:r>
              <a:rPr lang="en-US" sz="2000"/>
              <a:t>Provide educations while socializing us, teaching us behaviors deemed important later in life</a:t>
            </a:r>
          </a:p>
          <a:p>
            <a:r>
              <a:rPr lang="en-US" sz="2000"/>
              <a:t>Hidden Curriculum</a:t>
            </a:r>
          </a:p>
          <a:p>
            <a:pPr lvl="1"/>
            <a:r>
              <a:rPr lang="en-US" sz="2000"/>
              <a:t>Discipline</a:t>
            </a:r>
          </a:p>
          <a:p>
            <a:pPr lvl="1"/>
            <a:r>
              <a:rPr lang="en-US" sz="2000"/>
              <a:t>Hard work</a:t>
            </a:r>
          </a:p>
          <a:p>
            <a:pPr lvl="1"/>
            <a:r>
              <a:rPr lang="en-US" sz="2000"/>
              <a:t>Punctuality</a:t>
            </a:r>
          </a:p>
          <a:p>
            <a:pPr lvl="1"/>
            <a:r>
              <a:rPr lang="en-US" sz="2000"/>
              <a:t>Competition</a:t>
            </a:r>
          </a:p>
          <a:p>
            <a:pPr lvl="1"/>
            <a:r>
              <a:rPr lang="en-US" sz="2000"/>
              <a:t>Obedience </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12422" b="5643"/>
          <a:stretch/>
        </p:blipFill>
        <p:spPr>
          <a:xfrm rot="10800000" flipV="1">
            <a:off x="7829551" y="306910"/>
            <a:ext cx="4042409" cy="1863092"/>
          </a:xfrm>
          <a:prstGeom prst="rect">
            <a:avLst/>
          </a:prstGeom>
        </p:spPr>
      </p:pic>
      <p:pic>
        <p:nvPicPr>
          <p:cNvPr id="1026" name="Picture 2" descr="Image result for the boondocks in school"/>
          <p:cNvPicPr>
            <a:picLocks noChangeAspect="1" noChangeArrowheads="1"/>
          </p:cNvPicPr>
          <p:nvPr/>
        </p:nvPicPr>
        <p:blipFill rotWithShape="1">
          <a:blip r:embed="rId3">
            <a:extLst>
              <a:ext uri="{28A0092B-C50C-407E-A947-70E740481C1C}">
                <a14:useLocalDpi xmlns:a14="http://schemas.microsoft.com/office/drawing/2010/main" val="0"/>
              </a:ext>
            </a:extLst>
          </a:blip>
          <a:srcRect b="2458"/>
          <a:stretch/>
        </p:blipFill>
        <p:spPr bwMode="auto">
          <a:xfrm>
            <a:off x="7829551" y="2330867"/>
            <a:ext cx="4042410" cy="186309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t="32773" r="-1" b="32065"/>
          <a:stretch/>
        </p:blipFill>
        <p:spPr>
          <a:xfrm>
            <a:off x="7829551" y="4354824"/>
            <a:ext cx="4042409" cy="1895153"/>
          </a:xfrm>
          <a:prstGeom prst="rect">
            <a:avLst/>
          </a:prstGeom>
        </p:spPr>
      </p:pic>
    </p:spTree>
    <p:extLst>
      <p:ext uri="{BB962C8B-B14F-4D97-AF65-F5344CB8AC3E}">
        <p14:creationId xmlns:p14="http://schemas.microsoft.com/office/powerpoint/2010/main" val="2782165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723578"/>
            <a:ext cx="4595071" cy="1645501"/>
          </a:xfrm>
        </p:spPr>
        <p:txBody>
          <a:bodyPr>
            <a:normAutofit/>
          </a:bodyPr>
          <a:lstStyle/>
          <a:p>
            <a:r>
              <a:rPr lang="en-US" sz="4100"/>
              <a:t>Agents of Socialization: Peers</a:t>
            </a:r>
          </a:p>
        </p:txBody>
      </p:sp>
      <p:sp>
        <p:nvSpPr>
          <p:cNvPr id="3" name="Content Placeholder 2"/>
          <p:cNvSpPr>
            <a:spLocks noGrp="1"/>
          </p:cNvSpPr>
          <p:nvPr>
            <p:ph idx="1"/>
          </p:nvPr>
        </p:nvSpPr>
        <p:spPr>
          <a:xfrm>
            <a:off x="838200" y="2548467"/>
            <a:ext cx="4595071" cy="3628495"/>
          </a:xfrm>
        </p:spPr>
        <p:txBody>
          <a:bodyPr>
            <a:normAutofit/>
          </a:bodyPr>
          <a:lstStyle/>
          <a:p>
            <a:r>
              <a:rPr lang="en-US" sz="2000"/>
              <a:t>Provide different social skills and often become more immediately significant than the family</a:t>
            </a:r>
          </a:p>
          <a:p>
            <a:endParaRPr lang="en-US" sz="2000"/>
          </a:p>
          <a:p>
            <a:r>
              <a:rPr lang="en-US" sz="2000"/>
              <a:t>Most influential agent in adulthood</a:t>
            </a:r>
          </a:p>
        </p:txBody>
      </p:sp>
      <p:sp>
        <p:nvSpPr>
          <p:cNvPr id="77" name="Rectangle 76">
            <a:extLst>
              <a:ext uri="{FF2B5EF4-FFF2-40B4-BE49-F238E27FC236}">
                <a16:creationId xmlns:a16="http://schemas.microsoft.com/office/drawing/2014/main" id="{003713C1-2FB2-413B-BF91-3AE41726F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0991" y="3474720"/>
            <a:ext cx="6100914"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9" name="Rectangle 78">
            <a:extLst>
              <a:ext uri="{FF2B5EF4-FFF2-40B4-BE49-F238E27FC236}">
                <a16:creationId xmlns:a16="http://schemas.microsoft.com/office/drawing/2014/main" id="{90795B4D-5022-4A7F-A01D-8D880B7CD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99584" y="0"/>
            <a:ext cx="6192415" cy="6858000"/>
          </a:xfrm>
          <a:prstGeom prst="rect">
            <a:avLst/>
          </a:prstGeom>
          <a:solidFill>
            <a:schemeClr val="tx1">
              <a:lumMod val="85000"/>
              <a:lumOff val="1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1" name="Rectangle 80">
            <a:extLst>
              <a:ext uri="{FF2B5EF4-FFF2-40B4-BE49-F238E27FC236}">
                <a16:creationId xmlns:a16="http://schemas.microsoft.com/office/drawing/2014/main" id="{AFD19018-DE7C-4796-ADF2-AD2EB0FC0D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0" name="Picture 2" descr="Image result for the boondocks friends"/>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20908" y="805022"/>
            <a:ext cx="2364317" cy="1773237"/>
          </a:xfrm>
          <a:prstGeom prst="rect">
            <a:avLst/>
          </a:prstGeom>
          <a:noFill/>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B1A0A2C2-4F85-44AF-8708-8DCA4B550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9624"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4" name="Picture 6" descr="Image result for steven's friends in steven universe"/>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502775" y="1026677"/>
            <a:ext cx="2364317" cy="132992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bob's burgers friends"/>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48127" y="3796452"/>
            <a:ext cx="4591745" cy="2559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798831"/>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5400">
                <a:solidFill>
                  <a:srgbClr val="FFFFFF"/>
                </a:solidFill>
              </a:rPr>
              <a:t>Agents of Socialization: The Media</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907" y="307731"/>
            <a:ext cx="5330182" cy="3997637"/>
          </a:xfrm>
          <a:prstGeom prst="rect">
            <a:avLst/>
          </a:prstGeom>
        </p:spPr>
      </p:pic>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478910" y="307731"/>
            <a:ext cx="5330182" cy="3997637"/>
          </a:xfrm>
          <a:prstGeom prst="rect">
            <a:avLst/>
          </a:prstGeom>
        </p:spPr>
      </p:pic>
      <p:cxnSp>
        <p:nvCxnSpPr>
          <p:cNvPr id="14" name="Straight Connector 13">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5289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706BFA99-6775-443C-95C6-14BE16420FAE}"/>
              </a:ext>
            </a:extLst>
          </p:cNvPr>
          <p:cNvPicPr>
            <a:picLocks noChangeAspect="1"/>
          </p:cNvPicPr>
          <p:nvPr/>
        </p:nvPicPr>
        <p:blipFill rotWithShape="1">
          <a:blip r:embed="rId2">
            <a:alphaModFix amt="35000"/>
          </a:blip>
          <a:srcRect t="7180" r="-2" b="8422"/>
          <a:stretch/>
        </p:blipFill>
        <p:spPr>
          <a:xfrm>
            <a:off x="20" y="10"/>
            <a:ext cx="12191980" cy="6857990"/>
          </a:xfrm>
          <a:prstGeom prst="rect">
            <a:avLst/>
          </a:prstGeom>
        </p:spPr>
      </p:pic>
      <p:sp>
        <p:nvSpPr>
          <p:cNvPr id="2" name="Title 1"/>
          <p:cNvSpPr>
            <a:spLocks noGrp="1"/>
          </p:cNvSpPr>
          <p:nvPr>
            <p:ph type="title"/>
          </p:nvPr>
        </p:nvSpPr>
        <p:spPr>
          <a:xfrm>
            <a:off x="838200" y="365125"/>
            <a:ext cx="10515600" cy="1325563"/>
          </a:xfrm>
        </p:spPr>
        <p:txBody>
          <a:bodyPr>
            <a:normAutofit/>
          </a:bodyPr>
          <a:lstStyle/>
          <a:p>
            <a:r>
              <a:rPr lang="en-US">
                <a:solidFill>
                  <a:srgbClr val="FFFFFF"/>
                </a:solidFill>
              </a:rPr>
              <a:t>Adult Socialization</a:t>
            </a:r>
          </a:p>
        </p:txBody>
      </p:sp>
      <p:graphicFrame>
        <p:nvGraphicFramePr>
          <p:cNvPr id="5" name="Content Placeholder 2">
            <a:extLst>
              <a:ext uri="{FF2B5EF4-FFF2-40B4-BE49-F238E27FC236}">
                <a16:creationId xmlns:a16="http://schemas.microsoft.com/office/drawing/2014/main" id="{439BBA9A-CE7F-444B-B003-9BE8BC849B62}"/>
              </a:ext>
            </a:extLst>
          </p:cNvPr>
          <p:cNvGraphicFramePr>
            <a:graphicFrameLocks noGrp="1"/>
          </p:cNvGraphicFramePr>
          <p:nvPr>
            <p:ph idx="1"/>
            <p:extLst>
              <p:ext uri="{D42A27DB-BD31-4B8C-83A1-F6EECF244321}">
                <p14:modId xmlns:p14="http://schemas.microsoft.com/office/powerpoint/2010/main" val="292996299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1188578"/>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r>
              <a:rPr lang="en-US" dirty="0"/>
              <a:t>Statuses</a:t>
            </a:r>
            <a:endParaRPr lang="en-US"/>
          </a:p>
        </p:txBody>
      </p:sp>
      <p:sp>
        <p:nvSpPr>
          <p:cNvPr id="3" name="Content Placeholder 2"/>
          <p:cNvSpPr>
            <a:spLocks noGrp="1"/>
          </p:cNvSpPr>
          <p:nvPr>
            <p:ph idx="1"/>
          </p:nvPr>
        </p:nvSpPr>
        <p:spPr>
          <a:xfrm>
            <a:off x="2165569" y="1956816"/>
            <a:ext cx="7860863" cy="4024884"/>
          </a:xfrm>
        </p:spPr>
        <p:txBody>
          <a:bodyPr vert="horz" lIns="91440" tIns="45720" rIns="91440" bIns="45720" rtlCol="0" anchor="t">
            <a:normAutofit/>
          </a:bodyPr>
          <a:lstStyle/>
          <a:p>
            <a:r>
              <a:rPr lang="en-US" dirty="0"/>
              <a:t>Position in society that comes with a set of expectations</a:t>
            </a:r>
          </a:p>
          <a:p>
            <a:pPr lvl="1"/>
            <a:endParaRPr lang="en-US" dirty="0"/>
          </a:p>
          <a:p>
            <a:pPr lvl="1"/>
            <a:r>
              <a:rPr lang="en-US" dirty="0"/>
              <a:t>Ascribed</a:t>
            </a:r>
          </a:p>
          <a:p>
            <a:pPr lvl="1"/>
            <a:r>
              <a:rPr lang="en-US" dirty="0"/>
              <a:t>Achieved</a:t>
            </a:r>
            <a:endParaRPr lang="en-US" dirty="0">
              <a:cs typeface="Arial"/>
            </a:endParaRPr>
          </a:p>
          <a:p>
            <a:pPr lvl="1"/>
            <a:endParaRPr lang="en-US" dirty="0"/>
          </a:p>
          <a:p>
            <a:pPr lvl="1"/>
            <a:r>
              <a:rPr lang="en-US" dirty="0"/>
              <a:t>Master status</a:t>
            </a:r>
          </a:p>
          <a:p>
            <a:pPr lvl="1"/>
            <a:r>
              <a:rPr lang="en-US" dirty="0"/>
              <a:t>Stereotyping</a:t>
            </a:r>
          </a:p>
        </p:txBody>
      </p:sp>
    </p:spTree>
    <p:extLst>
      <p:ext uri="{BB962C8B-B14F-4D97-AF65-F5344CB8AC3E}">
        <p14:creationId xmlns:p14="http://schemas.microsoft.com/office/powerpoint/2010/main" val="329376727"/>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Roles</a:t>
            </a:r>
          </a:p>
        </p:txBody>
      </p:sp>
      <p:graphicFrame>
        <p:nvGraphicFramePr>
          <p:cNvPr id="10" name="Content Placeholder 2">
            <a:extLst>
              <a:ext uri="{FF2B5EF4-FFF2-40B4-BE49-F238E27FC236}">
                <a16:creationId xmlns:a16="http://schemas.microsoft.com/office/drawing/2014/main" id="{FEB0DD20-D1C0-4AC6-947A-6FC0F884B8C3}"/>
              </a:ext>
            </a:extLst>
          </p:cNvPr>
          <p:cNvGraphicFramePr>
            <a:graphicFrameLocks noGrp="1"/>
          </p:cNvGraphicFramePr>
          <p:nvPr>
            <p:ph sz="half" idx="1"/>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Content Placeholder 3" descr="Daniel Murphy holds up his hand in greeting with a pacifier in it. He's holding a young boy in one arm and they are  surrounded by cameras &#10;"/>
          <p:cNvPicPr>
            <a:picLocks noGrp="1" noChangeAspect="1"/>
          </p:cNvPicPr>
          <p:nvPr>
            <p:ph sz="half" idx="2"/>
          </p:nvPr>
        </p:nvPicPr>
        <p:blipFill>
          <a:blip r:embed="rId7" cstate="print">
            <a:extLst>
              <a:ext uri="{28A0092B-C50C-407E-A947-70E740481C1C}">
                <a14:useLocalDpi xmlns:a14="http://schemas.microsoft.com/office/drawing/2010/main" val="0"/>
              </a:ext>
            </a:extLst>
          </a:blip>
          <a:stretch>
            <a:fillRect/>
          </a:stretch>
        </p:blipFill>
        <p:spPr>
          <a:xfrm>
            <a:off x="6629400" y="365125"/>
            <a:ext cx="5181600" cy="3445764"/>
          </a:xfrm>
        </p:spPr>
      </p:pic>
      <p:sp>
        <p:nvSpPr>
          <p:cNvPr id="8" name="TextBox 7"/>
          <p:cNvSpPr txBox="1"/>
          <p:nvPr/>
        </p:nvSpPr>
        <p:spPr>
          <a:xfrm>
            <a:off x="6692901" y="4145638"/>
            <a:ext cx="5054598" cy="2031325"/>
          </a:xfrm>
          <a:prstGeom prst="rect">
            <a:avLst/>
          </a:prstGeom>
          <a:noFill/>
        </p:spPr>
        <p:txBody>
          <a:bodyPr wrap="square" lIns="91440" tIns="45720" rIns="91440" bIns="45720" rtlCol="0" anchor="t">
            <a:spAutoFit/>
          </a:bodyPr>
          <a:lstStyle/>
          <a:p>
            <a:r>
              <a:rPr lang="en-US" dirty="0"/>
              <a:t>"Quite frankly I would've said 'C-section before the season starts. I need to be at opening day. I'm sorry, this is what makes our money, this is how we're going to live our life, this is going to give our child every opportunity to be a success in life. I'll be able to afford any college I want to send my kid to because I'm a baseball player" </a:t>
            </a:r>
          </a:p>
        </p:txBody>
      </p:sp>
    </p:spTree>
    <p:extLst>
      <p:ext uri="{BB962C8B-B14F-4D97-AF65-F5344CB8AC3E}">
        <p14:creationId xmlns:p14="http://schemas.microsoft.com/office/powerpoint/2010/main" val="243592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17733" y="490537"/>
            <a:ext cx="5291663" cy="1628775"/>
          </a:xfrm>
        </p:spPr>
        <p:txBody>
          <a:bodyPr anchor="b">
            <a:normAutofit/>
          </a:bodyPr>
          <a:lstStyle/>
          <a:p>
            <a:r>
              <a:rPr lang="en-US" sz="4000"/>
              <a:t>Nature vs. Nurture</a:t>
            </a:r>
          </a:p>
        </p:txBody>
      </p:sp>
      <p:pic>
        <p:nvPicPr>
          <p:cNvPr id="6" name="Picture 5">
            <a:extLst>
              <a:ext uri="{FF2B5EF4-FFF2-40B4-BE49-F238E27FC236}">
                <a16:creationId xmlns:a16="http://schemas.microsoft.com/office/drawing/2014/main" id="{374ABC14-2C83-41F6-ACAE-7E93ED545792}"/>
              </a:ext>
            </a:extLst>
          </p:cNvPr>
          <p:cNvPicPr>
            <a:picLocks noChangeAspect="1"/>
          </p:cNvPicPr>
          <p:nvPr/>
        </p:nvPicPr>
        <p:blipFill rotWithShape="1">
          <a:blip r:embed="rId2"/>
          <a:srcRect l="34739" r="185"/>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graphicFrame>
        <p:nvGraphicFramePr>
          <p:cNvPr id="5" name="Content Placeholder 2">
            <a:extLst>
              <a:ext uri="{FF2B5EF4-FFF2-40B4-BE49-F238E27FC236}">
                <a16:creationId xmlns:a16="http://schemas.microsoft.com/office/drawing/2014/main" id="{DAE96DBD-684F-4E13-B39A-E9DF1328337A}"/>
              </a:ext>
            </a:extLst>
          </p:cNvPr>
          <p:cNvGraphicFramePr>
            <a:graphicFrameLocks noGrp="1"/>
          </p:cNvGraphicFramePr>
          <p:nvPr>
            <p:ph idx="1"/>
            <p:extLst>
              <p:ext uri="{D42A27DB-BD31-4B8C-83A1-F6EECF244321}">
                <p14:modId xmlns:p14="http://schemas.microsoft.com/office/powerpoint/2010/main" val="3452414191"/>
              </p:ext>
            </p:extLst>
          </p:nvPr>
        </p:nvGraphicFramePr>
        <p:xfrm>
          <a:off x="6417734" y="2614612"/>
          <a:ext cx="5291663" cy="3752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119495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A8AA5BC-4F7A-4226-8F99-6D824B226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E5445C6-DD42-4979-86FF-03730E8C6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734" y="321733"/>
            <a:ext cx="11573488"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1524000" y="1122362"/>
            <a:ext cx="9144000" cy="2840037"/>
          </a:xfrm>
        </p:spPr>
        <p:txBody>
          <a:bodyPr vert="horz" lIns="91440" tIns="45720" rIns="91440" bIns="45720" rtlCol="0" anchor="b">
            <a:normAutofit/>
          </a:bodyPr>
          <a:lstStyle/>
          <a:p>
            <a:pPr algn="ctr"/>
            <a:r>
              <a:rPr lang="en-US" sz="5800" kern="1200">
                <a:solidFill>
                  <a:schemeClr val="tx1"/>
                </a:solidFill>
                <a:latin typeface="+mj-lt"/>
                <a:ea typeface="+mj-ea"/>
                <a:cs typeface="+mj-cs"/>
              </a:rPr>
              <a:t>Becoming a Marihuana User</a:t>
            </a:r>
          </a:p>
        </p:txBody>
      </p:sp>
      <p:sp>
        <p:nvSpPr>
          <p:cNvPr id="5" name="Text Placeholder 4"/>
          <p:cNvSpPr>
            <a:spLocks noGrp="1"/>
          </p:cNvSpPr>
          <p:nvPr>
            <p:ph type="body" idx="1"/>
          </p:nvPr>
        </p:nvSpPr>
        <p:spPr>
          <a:xfrm>
            <a:off x="1524000" y="4256436"/>
            <a:ext cx="9144000" cy="1600818"/>
          </a:xfrm>
        </p:spPr>
        <p:txBody>
          <a:bodyPr vert="horz" lIns="91440" tIns="45720" rIns="91440" bIns="45720" rtlCol="0">
            <a:normAutofit/>
          </a:bodyPr>
          <a:lstStyle/>
          <a:p>
            <a:pPr algn="ctr"/>
            <a:r>
              <a:rPr lang="en-US" kern="1200">
                <a:solidFill>
                  <a:schemeClr val="accent1">
                    <a:lumMod val="60000"/>
                    <a:lumOff val="40000"/>
                  </a:schemeClr>
                </a:solidFill>
                <a:latin typeface="+mn-lt"/>
                <a:ea typeface="+mn-ea"/>
                <a:cs typeface="+mn-cs"/>
              </a:rPr>
              <a:t>Howard Becker 1953</a:t>
            </a:r>
          </a:p>
        </p:txBody>
      </p:sp>
      <p:cxnSp>
        <p:nvCxnSpPr>
          <p:cNvPr id="14" name="Straight Connector 13">
            <a:extLst>
              <a:ext uri="{FF2B5EF4-FFF2-40B4-BE49-F238E27FC236}">
                <a16:creationId xmlns:a16="http://schemas.microsoft.com/office/drawing/2014/main" id="{45000665-DFC7-417E-8FD7-516A0F15C9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4109417"/>
            <a:ext cx="27432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7659862"/>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38F59A4-4431-460D-8E49-6E65C189A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8A919B9C-5C01-47E4-B2F2-45F589208AB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4" name="Rectangle 13">
              <a:extLst>
                <a:ext uri="{FF2B5EF4-FFF2-40B4-BE49-F238E27FC236}">
                  <a16:creationId xmlns:a16="http://schemas.microsoft.com/office/drawing/2014/main" id="{E85A82CE-D835-4542-BE8D-62A8F5A94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D7EF0-3AC8-4029-B55D-EBDD733D39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4">
                <a:lumMod val="75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p:cNvSpPr>
            <a:spLocks noGrp="1"/>
          </p:cNvSpPr>
          <p:nvPr>
            <p:ph type="title"/>
          </p:nvPr>
        </p:nvSpPr>
        <p:spPr>
          <a:xfrm>
            <a:off x="550863" y="365125"/>
            <a:ext cx="11090274" cy="1325563"/>
          </a:xfrm>
        </p:spPr>
        <p:txBody>
          <a:bodyPr>
            <a:normAutofit/>
          </a:bodyPr>
          <a:lstStyle/>
          <a:p>
            <a:r>
              <a:rPr lang="en-US" sz="4000"/>
              <a:t>Steps</a:t>
            </a:r>
          </a:p>
        </p:txBody>
      </p:sp>
      <p:graphicFrame>
        <p:nvGraphicFramePr>
          <p:cNvPr id="9" name="Content Placeholder 4">
            <a:extLst>
              <a:ext uri="{FF2B5EF4-FFF2-40B4-BE49-F238E27FC236}">
                <a16:creationId xmlns:a16="http://schemas.microsoft.com/office/drawing/2014/main" id="{4F9A0D69-BE68-4036-988E-F84300DD8DA7}"/>
              </a:ext>
            </a:extLst>
          </p:cNvPr>
          <p:cNvGraphicFramePr>
            <a:graphicFrameLocks noGrp="1"/>
          </p:cNvGraphicFramePr>
          <p:nvPr>
            <p:ph idx="1"/>
            <p:extLst>
              <p:ext uri="{D42A27DB-BD31-4B8C-83A1-F6EECF244321}">
                <p14:modId xmlns:p14="http://schemas.microsoft.com/office/powerpoint/2010/main" val="3949477063"/>
              </p:ext>
            </p:extLst>
          </p:nvPr>
        </p:nvGraphicFramePr>
        <p:xfrm>
          <a:off x="547688" y="2133600"/>
          <a:ext cx="11093450" cy="4157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3436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a:hlinkClick r:id="rId2"/>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Tree>
    <p:extLst>
      <p:ext uri="{BB962C8B-B14F-4D97-AF65-F5344CB8AC3E}">
        <p14:creationId xmlns:p14="http://schemas.microsoft.com/office/powerpoint/2010/main" val="356745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38F59A4-4431-460D-8E49-6E65C189A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8A919B9C-5C01-47E4-B2F2-45F589208AB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4" name="Rectangle 13">
              <a:extLst>
                <a:ext uri="{FF2B5EF4-FFF2-40B4-BE49-F238E27FC236}">
                  <a16:creationId xmlns:a16="http://schemas.microsoft.com/office/drawing/2014/main" id="{E85A82CE-D835-4542-BE8D-62A8F5A94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D7EF0-3AC8-4029-B55D-EBDD733D39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4">
                <a:lumMod val="75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p:cNvSpPr>
            <a:spLocks noGrp="1"/>
          </p:cNvSpPr>
          <p:nvPr>
            <p:ph type="title"/>
          </p:nvPr>
        </p:nvSpPr>
        <p:spPr>
          <a:xfrm>
            <a:off x="550863" y="365125"/>
            <a:ext cx="11090274" cy="1325563"/>
          </a:xfrm>
        </p:spPr>
        <p:txBody>
          <a:bodyPr>
            <a:normAutofit/>
          </a:bodyPr>
          <a:lstStyle/>
          <a:p>
            <a:r>
              <a:rPr lang="en-US" sz="4000" dirty="0"/>
              <a:t>How did it work with the Grandmothers?</a:t>
            </a:r>
          </a:p>
        </p:txBody>
      </p:sp>
      <p:graphicFrame>
        <p:nvGraphicFramePr>
          <p:cNvPr id="9" name="Content Placeholder 4">
            <a:extLst>
              <a:ext uri="{FF2B5EF4-FFF2-40B4-BE49-F238E27FC236}">
                <a16:creationId xmlns:a16="http://schemas.microsoft.com/office/drawing/2014/main" id="{4F9A0D69-BE68-4036-988E-F84300DD8DA7}"/>
              </a:ext>
            </a:extLst>
          </p:cNvPr>
          <p:cNvGraphicFramePr>
            <a:graphicFrameLocks noGrp="1"/>
          </p:cNvGraphicFramePr>
          <p:nvPr>
            <p:ph idx="1"/>
          </p:nvPr>
        </p:nvGraphicFramePr>
        <p:xfrm>
          <a:off x="547688" y="2133600"/>
          <a:ext cx="11093450" cy="4157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4806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Socialization</a:t>
            </a:r>
          </a:p>
        </p:txBody>
      </p:sp>
      <p:graphicFrame>
        <p:nvGraphicFramePr>
          <p:cNvPr id="7" name="Content Placeholder 2">
            <a:extLst>
              <a:ext uri="{FF2B5EF4-FFF2-40B4-BE49-F238E27FC236}">
                <a16:creationId xmlns:a16="http://schemas.microsoft.com/office/drawing/2014/main" id="{80581DB1-F309-40E0-8422-62B754DC2AD1}"/>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4135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3C75FF4-06C6-4C54-AF5A-B35753C7E868}"/>
              </a:ext>
            </a:extLst>
          </p:cNvPr>
          <p:cNvPicPr>
            <a:picLocks noChangeAspect="1"/>
          </p:cNvPicPr>
          <p:nvPr/>
        </p:nvPicPr>
        <p:blipFill rotWithShape="1">
          <a:blip r:embed="rId2">
            <a:alphaModFix amt="35000"/>
          </a:blip>
          <a:srcRect t="14286" r="-2" b="-2"/>
          <a:stretch/>
        </p:blipFill>
        <p:spPr>
          <a:xfrm>
            <a:off x="20" y="10"/>
            <a:ext cx="12191980" cy="6857990"/>
          </a:xfrm>
          <a:prstGeom prst="rect">
            <a:avLst/>
          </a:prstGeom>
        </p:spPr>
      </p:pic>
      <p:sp>
        <p:nvSpPr>
          <p:cNvPr id="2" name="Title 1"/>
          <p:cNvSpPr>
            <a:spLocks noGrp="1"/>
          </p:cNvSpPr>
          <p:nvPr>
            <p:ph type="title"/>
          </p:nvPr>
        </p:nvSpPr>
        <p:spPr>
          <a:xfrm>
            <a:off x="838200" y="365125"/>
            <a:ext cx="10515600" cy="1325563"/>
          </a:xfrm>
        </p:spPr>
        <p:txBody>
          <a:bodyPr>
            <a:normAutofit/>
          </a:bodyPr>
          <a:lstStyle/>
          <a:p>
            <a:r>
              <a:rPr lang="en-US">
                <a:solidFill>
                  <a:srgbClr val="FFFFFF"/>
                </a:solidFill>
              </a:rPr>
              <a:t>The Self</a:t>
            </a:r>
          </a:p>
        </p:txBody>
      </p:sp>
      <p:graphicFrame>
        <p:nvGraphicFramePr>
          <p:cNvPr id="7" name="Content Placeholder 2">
            <a:extLst>
              <a:ext uri="{FF2B5EF4-FFF2-40B4-BE49-F238E27FC236}">
                <a16:creationId xmlns:a16="http://schemas.microsoft.com/office/drawing/2014/main" id="{600BFCB7-B231-4880-A0FF-07751EA5AA70}"/>
              </a:ext>
            </a:extLst>
          </p:cNvPr>
          <p:cNvGraphicFramePr>
            <a:graphicFrameLocks noGrp="1"/>
          </p:cNvGraphicFramePr>
          <p:nvPr>
            <p:ph idx="1"/>
            <p:extLst>
              <p:ext uri="{D42A27DB-BD31-4B8C-83A1-F6EECF244321}">
                <p14:modId xmlns:p14="http://schemas.microsoft.com/office/powerpoint/2010/main" val="196885730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77556392"/>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4128BA4-C3EA-453F-AC3B-0652E37E74BA}"/>
              </a:ext>
            </a:extLst>
          </p:cNvPr>
          <p:cNvPicPr>
            <a:picLocks noChangeAspect="1"/>
          </p:cNvPicPr>
          <p:nvPr/>
        </p:nvPicPr>
        <p:blipFill rotWithShape="1">
          <a:blip r:embed="rId2">
            <a:alphaModFix amt="35000"/>
          </a:blip>
          <a:srcRect r="-2" b="15603"/>
          <a:stretch/>
        </p:blipFill>
        <p:spPr>
          <a:xfrm>
            <a:off x="20" y="10"/>
            <a:ext cx="12191980" cy="6857990"/>
          </a:xfrm>
          <a:prstGeom prst="rect">
            <a:avLst/>
          </a:prstGeom>
        </p:spPr>
      </p:pic>
      <p:sp>
        <p:nvSpPr>
          <p:cNvPr id="2" name="Title 1"/>
          <p:cNvSpPr>
            <a:spLocks noGrp="1"/>
          </p:cNvSpPr>
          <p:nvPr>
            <p:ph type="title"/>
          </p:nvPr>
        </p:nvSpPr>
        <p:spPr>
          <a:xfrm>
            <a:off x="838200" y="365125"/>
            <a:ext cx="10515600" cy="1325563"/>
          </a:xfrm>
        </p:spPr>
        <p:txBody>
          <a:bodyPr>
            <a:normAutofit/>
          </a:bodyPr>
          <a:lstStyle/>
          <a:p>
            <a:r>
              <a:rPr lang="en-US">
                <a:solidFill>
                  <a:srgbClr val="FFFFFF"/>
                </a:solidFill>
              </a:rPr>
              <a:t>The Self: Sigmund Freud</a:t>
            </a:r>
          </a:p>
        </p:txBody>
      </p:sp>
      <p:graphicFrame>
        <p:nvGraphicFramePr>
          <p:cNvPr id="5" name="Content Placeholder 2">
            <a:extLst>
              <a:ext uri="{FF2B5EF4-FFF2-40B4-BE49-F238E27FC236}">
                <a16:creationId xmlns:a16="http://schemas.microsoft.com/office/drawing/2014/main" id="{FD5D2137-1B66-412F-8CE0-1332287C0406}"/>
              </a:ext>
            </a:extLst>
          </p:cNvPr>
          <p:cNvGraphicFramePr>
            <a:graphicFrameLocks noGrp="1"/>
          </p:cNvGraphicFramePr>
          <p:nvPr>
            <p:ph idx="1"/>
            <p:extLst>
              <p:ext uri="{D42A27DB-BD31-4B8C-83A1-F6EECF244321}">
                <p14:modId xmlns:p14="http://schemas.microsoft.com/office/powerpoint/2010/main" val="62817132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318703"/>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40295" y="1396289"/>
            <a:ext cx="4668257" cy="1325563"/>
          </a:xfrm>
        </p:spPr>
        <p:txBody>
          <a:bodyPr>
            <a:normAutofit/>
          </a:bodyPr>
          <a:lstStyle/>
          <a:p>
            <a:r>
              <a:rPr lang="en-US" dirty="0"/>
              <a:t>The Self: George Herbert Mead</a:t>
            </a:r>
          </a:p>
        </p:txBody>
      </p:sp>
      <p:sp>
        <p:nvSpPr>
          <p:cNvPr id="11" name="Freeform: Shape 10">
            <a:extLst>
              <a:ext uri="{FF2B5EF4-FFF2-40B4-BE49-F238E27FC236}">
                <a16:creationId xmlns:a16="http://schemas.microsoft.com/office/drawing/2014/main" id="{2EEE8F11-3582-44B7-9869-F2D26D7DD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133221" cy="3548529"/>
          </a:xfrm>
          <a:custGeom>
            <a:avLst/>
            <a:gdLst>
              <a:gd name="connsiteX0" fmla="*/ 0 w 4133221"/>
              <a:gd name="connsiteY0" fmla="*/ 0 h 3548529"/>
              <a:gd name="connsiteX1" fmla="*/ 3798429 w 4133221"/>
              <a:gd name="connsiteY1" fmla="*/ 0 h 3548529"/>
              <a:gd name="connsiteX2" fmla="*/ 3850140 w 4133221"/>
              <a:gd name="connsiteY2" fmla="*/ 85119 h 3548529"/>
              <a:gd name="connsiteX3" fmla="*/ 4133221 w 4133221"/>
              <a:gd name="connsiteY3" fmla="*/ 1203093 h 3548529"/>
              <a:gd name="connsiteX4" fmla="*/ 1787785 w 4133221"/>
              <a:gd name="connsiteY4" fmla="*/ 3548529 h 3548529"/>
              <a:gd name="connsiteX5" fmla="*/ 129311 w 4133221"/>
              <a:gd name="connsiteY5" fmla="*/ 2861567 h 3548529"/>
              <a:gd name="connsiteX6" fmla="*/ 0 w 4133221"/>
              <a:gd name="connsiteY6" fmla="*/ 2719289 h 354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3221" h="3548529">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Shape 12">
            <a:extLst>
              <a:ext uri="{FF2B5EF4-FFF2-40B4-BE49-F238E27FC236}">
                <a16:creationId xmlns:a16="http://schemas.microsoft.com/office/drawing/2014/main" id="{2141F1CC-6A53-4BCF-9127-AABB52E24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1" y="3842187"/>
            <a:ext cx="3321156" cy="3015812"/>
          </a:xfrm>
          <a:custGeom>
            <a:avLst/>
            <a:gdLst>
              <a:gd name="connsiteX0" fmla="*/ 1359768 w 3321156"/>
              <a:gd name="connsiteY0" fmla="*/ 0 h 3015812"/>
              <a:gd name="connsiteX1" fmla="*/ 3321156 w 3321156"/>
              <a:gd name="connsiteY1" fmla="*/ 1961388 h 3015812"/>
              <a:gd name="connsiteX2" fmla="*/ 3084427 w 3321156"/>
              <a:gd name="connsiteY2" fmla="*/ 2896302 h 3015812"/>
              <a:gd name="connsiteX3" fmla="*/ 3011823 w 3321156"/>
              <a:gd name="connsiteY3" fmla="*/ 3015812 h 3015812"/>
              <a:gd name="connsiteX4" fmla="*/ 0 w 3321156"/>
              <a:gd name="connsiteY4" fmla="*/ 3015812 h 3015812"/>
              <a:gd name="connsiteX5" fmla="*/ 0 w 3321156"/>
              <a:gd name="connsiteY5" fmla="*/ 549808 h 3015812"/>
              <a:gd name="connsiteX6" fmla="*/ 112143 w 3321156"/>
              <a:gd name="connsiteY6" fmla="*/ 447886 h 3015812"/>
              <a:gd name="connsiteX7" fmla="*/ 1359768 w 3321156"/>
              <a:gd name="connsiteY7" fmla="*/ 0 h 301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1156" h="3015812">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561B2B49-7142-4CA8-A929-4671548E6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4530" y="2496668"/>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4815"/>
          <a:stretch/>
        </p:blipFill>
        <p:spPr>
          <a:xfrm>
            <a:off x="3559122" y="2661260"/>
            <a:ext cx="2788920" cy="278892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878" r="18934" b="-1"/>
          <a:stretch/>
        </p:blipFill>
        <p:spPr>
          <a:xfrm>
            <a:off x="20" y="10"/>
            <a:ext cx="3967953" cy="3383270"/>
          </a:xfrm>
          <a:custGeom>
            <a:avLst/>
            <a:gdLst/>
            <a:ahLst/>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10630" r="2" b="2"/>
          <a:stretch/>
        </p:blipFill>
        <p:spPr>
          <a:xfrm>
            <a:off x="4825" y="4007260"/>
            <a:ext cx="3155071" cy="2850749"/>
          </a:xfrm>
          <a:custGeom>
            <a:avLst/>
            <a:gdLst/>
            <a:ahLst/>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p:spPr>
      </p:pic>
      <p:sp>
        <p:nvSpPr>
          <p:cNvPr id="3" name="Content Placeholder 2"/>
          <p:cNvSpPr>
            <a:spLocks noGrp="1"/>
          </p:cNvSpPr>
          <p:nvPr>
            <p:ph idx="1"/>
          </p:nvPr>
        </p:nvSpPr>
        <p:spPr>
          <a:xfrm>
            <a:off x="6940296" y="2871982"/>
            <a:ext cx="4668256" cy="3181684"/>
          </a:xfrm>
        </p:spPr>
        <p:txBody>
          <a:bodyPr anchor="t">
            <a:normAutofit/>
          </a:bodyPr>
          <a:lstStyle/>
          <a:p>
            <a:r>
              <a:rPr lang="en-US" sz="1800"/>
              <a:t>The self develops through three stages</a:t>
            </a:r>
          </a:p>
          <a:p>
            <a:pPr marL="914400" lvl="1" indent="-457200">
              <a:buFont typeface="+mj-lt"/>
              <a:buAutoNum type="arabicPeriod"/>
            </a:pPr>
            <a:r>
              <a:rPr lang="en-US" sz="1800"/>
              <a:t>Preparatory stage: mimic or imitate others</a:t>
            </a:r>
          </a:p>
          <a:p>
            <a:pPr marL="914400" lvl="1" indent="-457200">
              <a:buFont typeface="+mj-lt"/>
              <a:buAutoNum type="arabicPeriod"/>
            </a:pPr>
            <a:r>
              <a:rPr lang="en-US" sz="1800"/>
              <a:t>Play Stage: play the role [particular other]</a:t>
            </a:r>
          </a:p>
          <a:p>
            <a:pPr marL="914400" lvl="1" indent="-457200">
              <a:buFont typeface="+mj-lt"/>
              <a:buAutoNum type="arabicPeriod"/>
            </a:pPr>
            <a:r>
              <a:rPr lang="en-US" sz="1800"/>
              <a:t>Game Stage: play organized game [generalized other]</a:t>
            </a:r>
          </a:p>
        </p:txBody>
      </p:sp>
    </p:spTree>
    <p:extLst>
      <p:ext uri="{BB962C8B-B14F-4D97-AF65-F5344CB8AC3E}">
        <p14:creationId xmlns:p14="http://schemas.microsoft.com/office/powerpoint/2010/main" val="71730757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4FA32670-D440-453B-B8FB-E6160BCA03E3}"/>
              </a:ext>
            </a:extLst>
          </p:cNvPr>
          <p:cNvPicPr>
            <a:picLocks noChangeAspect="1"/>
          </p:cNvPicPr>
          <p:nvPr/>
        </p:nvPicPr>
        <p:blipFill rotWithShape="1">
          <a:blip r:embed="rId2">
            <a:alphaModFix amt="35000"/>
          </a:blip>
          <a:srcRect t="5910" r="-2" b="9693"/>
          <a:stretch/>
        </p:blipFill>
        <p:spPr>
          <a:xfrm>
            <a:off x="20" y="10"/>
            <a:ext cx="12191980" cy="6857990"/>
          </a:xfrm>
          <a:prstGeom prst="rect">
            <a:avLst/>
          </a:prstGeom>
        </p:spPr>
      </p:pic>
      <p:sp>
        <p:nvSpPr>
          <p:cNvPr id="2" name="Title 1"/>
          <p:cNvSpPr>
            <a:spLocks noGrp="1"/>
          </p:cNvSpPr>
          <p:nvPr>
            <p:ph type="title"/>
          </p:nvPr>
        </p:nvSpPr>
        <p:spPr>
          <a:xfrm>
            <a:off x="838200" y="365125"/>
            <a:ext cx="10515600" cy="1325563"/>
          </a:xfrm>
        </p:spPr>
        <p:txBody>
          <a:bodyPr>
            <a:normAutofit/>
          </a:bodyPr>
          <a:lstStyle/>
          <a:p>
            <a:r>
              <a:rPr lang="en-US">
                <a:solidFill>
                  <a:srgbClr val="FFFFFF"/>
                </a:solidFill>
              </a:rPr>
              <a:t>The Self: George Herbert Mead</a:t>
            </a:r>
          </a:p>
        </p:txBody>
      </p:sp>
      <p:graphicFrame>
        <p:nvGraphicFramePr>
          <p:cNvPr id="5" name="Content Placeholder 2">
            <a:extLst>
              <a:ext uri="{FF2B5EF4-FFF2-40B4-BE49-F238E27FC236}">
                <a16:creationId xmlns:a16="http://schemas.microsoft.com/office/drawing/2014/main" id="{B2A9EEAF-0652-444A-8A12-5CF614B7692C}"/>
              </a:ext>
            </a:extLst>
          </p:cNvPr>
          <p:cNvGraphicFramePr>
            <a:graphicFrameLocks noGrp="1"/>
          </p:cNvGraphicFramePr>
          <p:nvPr>
            <p:ph idx="1"/>
            <p:extLst>
              <p:ext uri="{D42A27DB-BD31-4B8C-83A1-F6EECF244321}">
                <p14:modId xmlns:p14="http://schemas.microsoft.com/office/powerpoint/2010/main" val="254423276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698041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r>
              <a:rPr lang="en-US" dirty="0"/>
              <a:t>The Self: Charles Cooley</a:t>
            </a:r>
            <a:endParaRPr lang="en-US"/>
          </a:p>
        </p:txBody>
      </p:sp>
      <p:sp>
        <p:nvSpPr>
          <p:cNvPr id="3" name="Content Placeholder 2"/>
          <p:cNvSpPr>
            <a:spLocks noGrp="1"/>
          </p:cNvSpPr>
          <p:nvPr>
            <p:ph idx="1"/>
          </p:nvPr>
        </p:nvSpPr>
        <p:spPr>
          <a:xfrm>
            <a:off x="2165569" y="1956816"/>
            <a:ext cx="7860863" cy="4024884"/>
          </a:xfrm>
        </p:spPr>
        <p:txBody>
          <a:bodyPr anchor="t">
            <a:normAutofit/>
          </a:bodyPr>
          <a:lstStyle/>
          <a:p>
            <a:r>
              <a:rPr lang="en-US" sz="2400" b="1"/>
              <a:t>The Looking Glass Self</a:t>
            </a:r>
            <a:r>
              <a:rPr lang="en-US" sz="2400"/>
              <a:t>: self develops through our perception of others’ evaluations and appraisals of us </a:t>
            </a:r>
          </a:p>
          <a:p>
            <a:endParaRPr lang="en-US" sz="2400"/>
          </a:p>
          <a:p>
            <a:endParaRPr lang="en-US" sz="2400"/>
          </a:p>
          <a:p>
            <a:pPr marL="914400" lvl="1" indent="-457200">
              <a:buFont typeface="+mj-lt"/>
              <a:buAutoNum type="arabicPeriod"/>
            </a:pPr>
            <a:r>
              <a:rPr lang="en-US" dirty="0"/>
              <a:t>Imagine how we look to others</a:t>
            </a:r>
          </a:p>
          <a:p>
            <a:pPr marL="914400" lvl="1" indent="-457200">
              <a:buFont typeface="+mj-lt"/>
              <a:buAutoNum type="arabicPeriod"/>
            </a:pPr>
            <a:r>
              <a:rPr lang="en-US" dirty="0"/>
              <a:t>Imagine other people’s judgement of us</a:t>
            </a:r>
          </a:p>
          <a:p>
            <a:pPr marL="914400" lvl="1" indent="-457200">
              <a:buFont typeface="+mj-lt"/>
              <a:buAutoNum type="arabicPeriod"/>
            </a:pPr>
            <a:r>
              <a:rPr lang="en-US" dirty="0"/>
              <a:t>Experience some kind of feeling about ourselves based on our perceptions of other people’s judgements</a:t>
            </a:r>
          </a:p>
        </p:txBody>
      </p:sp>
    </p:spTree>
    <p:extLst>
      <p:ext uri="{BB962C8B-B14F-4D97-AF65-F5344CB8AC3E}">
        <p14:creationId xmlns:p14="http://schemas.microsoft.com/office/powerpoint/2010/main" val="4059734700"/>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524344-6823-49EA-89D4-E36A82A9F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1716088" y="1354820"/>
            <a:ext cx="8748712" cy="2369988"/>
          </a:xfrm>
        </p:spPr>
        <p:txBody>
          <a:bodyPr vert="horz" lIns="91440" tIns="45720" rIns="91440" bIns="45720" rtlCol="0" anchor="b">
            <a:normAutofit/>
          </a:bodyPr>
          <a:lstStyle/>
          <a:p>
            <a:r>
              <a:rPr lang="en-US" sz="5000" i="1" kern="1200">
                <a:solidFill>
                  <a:schemeClr val="bg1"/>
                </a:solidFill>
                <a:latin typeface="+mj-lt"/>
                <a:ea typeface="+mj-ea"/>
                <a:cs typeface="+mj-cs"/>
              </a:rPr>
              <a:t>If [people] define situations as real, they are real in their consequences</a:t>
            </a:r>
          </a:p>
        </p:txBody>
      </p:sp>
      <p:sp>
        <p:nvSpPr>
          <p:cNvPr id="5" name="Text Placeholder 4"/>
          <p:cNvSpPr>
            <a:spLocks noGrp="1"/>
          </p:cNvSpPr>
          <p:nvPr>
            <p:ph type="body" idx="1"/>
          </p:nvPr>
        </p:nvSpPr>
        <p:spPr>
          <a:xfrm>
            <a:off x="1712914" y="4105804"/>
            <a:ext cx="7866062" cy="1920136"/>
          </a:xfrm>
        </p:spPr>
        <p:txBody>
          <a:bodyPr vert="horz" wrap="square" lIns="91440" tIns="45720" rIns="91440" bIns="45720" rtlCol="0">
            <a:normAutofit/>
          </a:bodyPr>
          <a:lstStyle/>
          <a:p>
            <a:r>
              <a:rPr lang="en-US" kern="1200">
                <a:solidFill>
                  <a:schemeClr val="bg1"/>
                </a:solidFill>
                <a:latin typeface="+mn-lt"/>
                <a:ea typeface="+mn-ea"/>
                <a:cs typeface="+mn-cs"/>
              </a:rPr>
              <a:t>(Thomas and Thomas 1928:572)</a:t>
            </a:r>
          </a:p>
        </p:txBody>
      </p:sp>
      <p:grpSp>
        <p:nvGrpSpPr>
          <p:cNvPr id="12" name="Group 11">
            <a:extLst>
              <a:ext uri="{FF2B5EF4-FFF2-40B4-BE49-F238E27FC236}">
                <a16:creationId xmlns:a16="http://schemas.microsoft.com/office/drawing/2014/main" id="{83F0465A-8953-42AC-8F67-7B9A54E660A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3" name="Freeform: Shape 12">
              <a:extLst>
                <a:ext uri="{FF2B5EF4-FFF2-40B4-BE49-F238E27FC236}">
                  <a16:creationId xmlns:a16="http://schemas.microsoft.com/office/drawing/2014/main" id="{50CE1BBA-977A-4210-A80D-8A0BAAA18B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4" name="Group 13">
              <a:extLst>
                <a:ext uri="{FF2B5EF4-FFF2-40B4-BE49-F238E27FC236}">
                  <a16:creationId xmlns:a16="http://schemas.microsoft.com/office/drawing/2014/main" id="{71E1A328-D621-4993-B11B-011ED169AC9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5" name="Freeform: Shape 14">
                <a:extLst>
                  <a:ext uri="{FF2B5EF4-FFF2-40B4-BE49-F238E27FC236}">
                    <a16:creationId xmlns:a16="http://schemas.microsoft.com/office/drawing/2014/main" id="{41D2543A-0A6F-4980-98CA-658AA8EEAC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3D0F2937-CF06-453C-B076-800064AEB4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2716149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557</TotalTime>
  <Words>777</Words>
  <Application>Microsoft Office PowerPoint</Application>
  <PresentationFormat>Widescreen</PresentationFormat>
  <Paragraphs>127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Socialization</vt:lpstr>
      <vt:lpstr>Nature vs. Nurture</vt:lpstr>
      <vt:lpstr>Socialization</vt:lpstr>
      <vt:lpstr>The Self</vt:lpstr>
      <vt:lpstr>The Self: Sigmund Freud</vt:lpstr>
      <vt:lpstr>The Self: George Herbert Mead</vt:lpstr>
      <vt:lpstr>The Self: George Herbert Mead</vt:lpstr>
      <vt:lpstr>The Self: Charles Cooley</vt:lpstr>
      <vt:lpstr>If [people] define situations as real, they are real in their consequences</vt:lpstr>
      <vt:lpstr>The Self: Erving Goffman</vt:lpstr>
      <vt:lpstr>Dramaturgy</vt:lpstr>
      <vt:lpstr>Agents of Socialization </vt:lpstr>
      <vt:lpstr>Agents of Socialization: The Family</vt:lpstr>
      <vt:lpstr>Agents of Socialization: School</vt:lpstr>
      <vt:lpstr>Agents of Socialization: Peers</vt:lpstr>
      <vt:lpstr>Agents of Socialization: The Media</vt:lpstr>
      <vt:lpstr>Adult Socialization</vt:lpstr>
      <vt:lpstr>Statuses</vt:lpstr>
      <vt:lpstr>Roles</vt:lpstr>
      <vt:lpstr>Becoming a Marihuana User</vt:lpstr>
      <vt:lpstr>Steps</vt:lpstr>
      <vt:lpstr>PowerPoint Presentation</vt:lpstr>
      <vt:lpstr>How did it work with the Grandmothers?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Socialization</dc:title>
  <dc:creator>McIntyre, Katie</dc:creator>
  <cp:lastModifiedBy>McIntyre, Katie</cp:lastModifiedBy>
  <cp:revision>89</cp:revision>
  <dcterms:created xsi:type="dcterms:W3CDTF">2018-09-17T18:39:11Z</dcterms:created>
  <dcterms:modified xsi:type="dcterms:W3CDTF">2021-09-21T13:53:42Z</dcterms:modified>
</cp:coreProperties>
</file>