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77" d="100"/>
          <a:sy n="77" d="100"/>
        </p:scale>
        <p:origin x="68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263CB-F1B9-43D2-A911-6628B38B8350}" type="datetimeFigureOut">
              <a:rPr lang="en-US" smtClean="0"/>
              <a:t>11/4/2021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13161-5909-4924-9568-41288F068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85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263CB-F1B9-43D2-A911-6628B38B8350}" type="datetimeFigureOut">
              <a:rPr lang="en-US" smtClean="0"/>
              <a:t>11/4/2021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13161-5909-4924-9568-41288F068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742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263CB-F1B9-43D2-A911-6628B38B8350}" type="datetimeFigureOut">
              <a:rPr lang="en-US" smtClean="0"/>
              <a:t>11/4/2021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13161-5909-4924-9568-41288F068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431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263CB-F1B9-43D2-A911-6628B38B8350}" type="datetimeFigureOut">
              <a:rPr lang="en-US" smtClean="0"/>
              <a:t>11/4/2021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13161-5909-4924-9568-41288F068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56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263CB-F1B9-43D2-A911-6628B38B8350}" type="datetimeFigureOut">
              <a:rPr lang="en-US" smtClean="0"/>
              <a:t>11/4/2021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13161-5909-4924-9568-41288F068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195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263CB-F1B9-43D2-A911-6628B38B8350}" type="datetimeFigureOut">
              <a:rPr lang="en-US" smtClean="0"/>
              <a:t>11/4/2021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13161-5909-4924-9568-41288F068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193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263CB-F1B9-43D2-A911-6628B38B8350}" type="datetimeFigureOut">
              <a:rPr lang="en-US" smtClean="0"/>
              <a:t>11/4/2021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13161-5909-4924-9568-41288F068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086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263CB-F1B9-43D2-A911-6628B38B8350}" type="datetimeFigureOut">
              <a:rPr lang="en-US" smtClean="0"/>
              <a:t>11/4/2021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13161-5909-4924-9568-41288F068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406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263CB-F1B9-43D2-A911-6628B38B8350}" type="datetimeFigureOut">
              <a:rPr lang="en-US" smtClean="0"/>
              <a:t>11/4/2021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13161-5909-4924-9568-41288F068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99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263CB-F1B9-43D2-A911-6628B38B8350}" type="datetimeFigureOut">
              <a:rPr lang="en-US" smtClean="0"/>
              <a:t>11/4/2021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13161-5909-4924-9568-41288F068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156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263CB-F1B9-43D2-A911-6628B38B8350}" type="datetimeFigureOut">
              <a:rPr lang="en-US" smtClean="0"/>
              <a:t>11/4/2021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13161-5909-4924-9568-41288F068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578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0263CB-F1B9-43D2-A911-6628B38B8350}" type="datetimeFigureOut">
              <a:rPr lang="en-US" smtClean="0"/>
              <a:t>11/4/2021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313161-5909-4924-9568-41288F068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854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hyperlink" Target="https://youtu.be/dKCdV20zLMs?t=294" TargetMode="Externa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J9uIJ-o2yqQ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Education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Wong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99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Candace H, Lilly S, </a:t>
            </a:r>
            <a:r>
              <a:rPr lang="en-US" i="1" dirty="0" smtClean="0"/>
              <a:t>Emily E</a:t>
            </a:r>
            <a:r>
              <a:rPr lang="en-US" dirty="0" smtClean="0"/>
              <a:t>, &amp; Emily B</a:t>
            </a:r>
          </a:p>
          <a:p>
            <a:endParaRPr lang="en-US" dirty="0" smtClean="0"/>
          </a:p>
          <a:p>
            <a:r>
              <a:rPr lang="en-US" dirty="0" smtClean="0"/>
              <a:t>Makayla H, Jennifer L, Jaden B, </a:t>
            </a:r>
            <a:r>
              <a:rPr lang="en-US" dirty="0" err="1" smtClean="0"/>
              <a:t>Mckenna</a:t>
            </a:r>
            <a:r>
              <a:rPr lang="en-US" dirty="0" smtClean="0"/>
              <a:t> B, Raymond F</a:t>
            </a:r>
          </a:p>
          <a:p>
            <a:endParaRPr lang="en-US" dirty="0" smtClean="0"/>
          </a:p>
          <a:p>
            <a:r>
              <a:rPr lang="en-US" dirty="0" smtClean="0"/>
              <a:t>Sophie S, Nathaly A, Patricia S, </a:t>
            </a:r>
            <a:r>
              <a:rPr lang="en-US" i="1" dirty="0" smtClean="0"/>
              <a:t>Kaylan C</a:t>
            </a:r>
            <a:r>
              <a:rPr lang="en-US" dirty="0" smtClean="0"/>
              <a:t>, &amp; Ben B</a:t>
            </a:r>
          </a:p>
          <a:p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/>
              <a:t>Bramlette</a:t>
            </a:r>
            <a:r>
              <a:rPr lang="en-US" dirty="0"/>
              <a:t> G, Matthew M, Brooklyn H</a:t>
            </a:r>
          </a:p>
          <a:p>
            <a:endParaRPr lang="en-US" dirty="0"/>
          </a:p>
          <a:p>
            <a:r>
              <a:rPr lang="en-US" dirty="0"/>
              <a:t>Connor A, Blake W, Anna H, KB</a:t>
            </a:r>
          </a:p>
          <a:p>
            <a:endParaRPr lang="en-US" dirty="0"/>
          </a:p>
          <a:p>
            <a:r>
              <a:rPr lang="en-US" dirty="0"/>
              <a:t>Lilly W, Sarah V, </a:t>
            </a:r>
            <a:r>
              <a:rPr lang="en-US" dirty="0" err="1"/>
              <a:t>Ludwin</a:t>
            </a:r>
            <a:r>
              <a:rPr lang="en-US" dirty="0"/>
              <a:t> M, Sammy B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4955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i="1" dirty="0" smtClean="0"/>
              <a:t>Sesame Street </a:t>
            </a:r>
            <a:r>
              <a:rPr lang="en-US" dirty="0" smtClean="0"/>
              <a:t>Effect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Did you watch Sesame Street as a child?</a:t>
            </a:r>
          </a:p>
          <a:p>
            <a:pPr lvl="1"/>
            <a:r>
              <a:rPr lang="en-US" i="1" dirty="0" smtClean="0"/>
              <a:t>Fav Muppet? Why?</a:t>
            </a:r>
            <a:endParaRPr lang="en-US" i="1" dirty="0" smtClean="0"/>
          </a:p>
          <a:p>
            <a:endParaRPr lang="en-US" dirty="0" smtClean="0"/>
          </a:p>
          <a:p>
            <a:r>
              <a:rPr lang="en-US" dirty="0" smtClean="0"/>
              <a:t>What did you learn? </a:t>
            </a:r>
          </a:p>
          <a:p>
            <a:endParaRPr lang="en-US" dirty="0" smtClean="0"/>
          </a:p>
          <a:p>
            <a:r>
              <a:rPr lang="en-US" dirty="0" smtClean="0"/>
              <a:t>Is what you learned the manifest or latent function according to the article?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2090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i="1" dirty="0" smtClean="0"/>
              <a:t>Sesame Street </a:t>
            </a:r>
            <a:r>
              <a:rPr lang="en-US" dirty="0" smtClean="0"/>
              <a:t>Effect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Foster cultural and intellectual development of preschoolers</a:t>
            </a:r>
          </a:p>
          <a:p>
            <a:endParaRPr lang="en-US" dirty="0"/>
          </a:p>
          <a:p>
            <a:r>
              <a:rPr lang="en-US" dirty="0" smtClean="0"/>
              <a:t>Reduce educational deficits due to differences in environment</a:t>
            </a:r>
          </a:p>
          <a:p>
            <a:endParaRPr lang="en-US" dirty="0"/>
          </a:p>
          <a:p>
            <a:r>
              <a:rPr lang="en-US" dirty="0" smtClean="0"/>
              <a:t>Head Start - $7,600 per child, per year</a:t>
            </a:r>
          </a:p>
          <a:p>
            <a:r>
              <a:rPr lang="en-US" i="1" dirty="0" smtClean="0"/>
              <a:t>Sesame Street </a:t>
            </a:r>
            <a:r>
              <a:rPr lang="en-US" dirty="0" smtClean="0"/>
              <a:t>- $5 per child, per year </a:t>
            </a:r>
          </a:p>
        </p:txBody>
      </p:sp>
    </p:spTree>
    <p:extLst>
      <p:ext uri="{BB962C8B-B14F-4D97-AF65-F5344CB8AC3E}">
        <p14:creationId xmlns:p14="http://schemas.microsoft.com/office/powerpoint/2010/main" val="1766110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Sesame Street </a:t>
            </a:r>
            <a:r>
              <a:rPr lang="en-US" dirty="0" smtClean="0"/>
              <a:t>and Diversity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48" y="1597517"/>
            <a:ext cx="1819514" cy="2786964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0067" y="365125"/>
            <a:ext cx="3623733" cy="36237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7665" y="4199467"/>
            <a:ext cx="2608536" cy="2658533"/>
          </a:xfrm>
          <a:prstGeom prst="rect">
            <a:avLst/>
          </a:prstGeom>
        </p:spPr>
      </p:pic>
      <p:pic>
        <p:nvPicPr>
          <p:cNvPr id="7" name="Picture 6">
            <a:hlinkClick r:id="rId5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979" y="3988858"/>
            <a:ext cx="2896769" cy="163046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38199" y="4384481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Zari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0643349" y="5843847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Kami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1430000" y="1812175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Alex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864312" y="5843847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Julia</a:t>
            </a:r>
            <a:endParaRPr lang="en-US" dirty="0"/>
          </a:p>
        </p:txBody>
      </p:sp>
      <p:pic>
        <p:nvPicPr>
          <p:cNvPr id="1026" name="Picture 2" descr="Image result for sesame street karli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681" y="1690688"/>
            <a:ext cx="2339383" cy="1559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514206" y="339500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Karli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8977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PBS Funding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www.youtube.com/watch?v=J9uIJ-o2yqQ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72719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165</Words>
  <Application>Microsoft Office PowerPoint</Application>
  <PresentationFormat>Widescreen</PresentationFormat>
  <Paragraphs>36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Education</vt:lpstr>
      <vt:lpstr>GROUPS</vt:lpstr>
      <vt:lpstr>The Sesame Street Effect</vt:lpstr>
      <vt:lpstr>The Sesame Street Effect</vt:lpstr>
      <vt:lpstr>Sesame Street and Diversity</vt:lpstr>
      <vt:lpstr>PBS Funding 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Education</dc:title>
  <dc:creator>McIntyre, Katie</dc:creator>
  <cp:lastModifiedBy>McIntyre, Katie</cp:lastModifiedBy>
  <cp:revision>1</cp:revision>
  <dcterms:created xsi:type="dcterms:W3CDTF">2021-11-04T14:12:06Z</dcterms:created>
  <dcterms:modified xsi:type="dcterms:W3CDTF">2021-11-04T14:13:05Z</dcterms:modified>
</cp:coreProperties>
</file>