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hyperlink" Target="https://www.youtube.com/watch?v=-4-3FxkXWa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BYB3twhOKm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hyperlink" Target="https://www.youtube.com/watch?v=U0J6vURwLSc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2: North America/Native America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AutoShape 2" descr="Image result for Sioux"/>
          <p:cNvSpPr>
            <a:spLocks noChangeAspect="1" noChangeArrowheads="1"/>
          </p:cNvSpPr>
          <p:nvPr/>
        </p:nvSpPr>
        <p:spPr bwMode="auto">
          <a:xfrm>
            <a:off x="3587213" y="18544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1367" y="2181994"/>
            <a:ext cx="18478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12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Native American Church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Native American Church: A native-</a:t>
            </a:r>
            <a:r>
              <a:rPr lang="en-US" dirty="0" err="1"/>
              <a:t>american</a:t>
            </a:r>
            <a:r>
              <a:rPr lang="en-US" dirty="0"/>
              <a:t> religious movement with roots in ancient </a:t>
            </a:r>
            <a:r>
              <a:rPr lang="en-US" dirty="0" err="1"/>
              <a:t>mexico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different musical values from traditional Navajo music.</a:t>
            </a:r>
          </a:p>
          <a:p>
            <a:pPr lvl="0"/>
            <a:r>
              <a:rPr lang="en-US" dirty="0"/>
              <a:t>Member of the church speak of this music as prayer</a:t>
            </a:r>
          </a:p>
          <a:p>
            <a:pPr lvl="0"/>
            <a:r>
              <a:rPr lang="en-US" dirty="0"/>
              <a:t>Uses a water drum and a peyote rattle (gourd mounted on a handle)</a:t>
            </a:r>
          </a:p>
          <a:p>
            <a:endParaRPr lang="en-US" dirty="0"/>
          </a:p>
        </p:txBody>
      </p:sp>
      <p:pic>
        <p:nvPicPr>
          <p:cNvPr id="4" name="1-09 Hymn of the Native American Ch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97107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3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Sioux Grass 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hlinkClick r:id="rId4"/>
              </a:rPr>
              <a:t>Grass Dance</a:t>
            </a:r>
            <a:endParaRPr lang="en-US" dirty="0"/>
          </a:p>
          <a:p>
            <a:pPr lvl="0"/>
            <a:r>
              <a:rPr lang="en-US" b="1" dirty="0"/>
              <a:t>field recording</a:t>
            </a:r>
            <a:r>
              <a:rPr lang="en-US" dirty="0"/>
              <a:t> made in the early 1900s. Almost Entirely Vocal</a:t>
            </a:r>
          </a:p>
          <a:p>
            <a:pPr lvl="1"/>
            <a:r>
              <a:rPr lang="en-US" b="1" dirty="0"/>
              <a:t>Falsetto: </a:t>
            </a:r>
            <a:r>
              <a:rPr lang="en-US" dirty="0"/>
              <a:t>High pitched male voices</a:t>
            </a:r>
          </a:p>
          <a:p>
            <a:pPr lvl="1"/>
            <a:r>
              <a:rPr lang="en-US" b="1" dirty="0"/>
              <a:t>Slides:</a:t>
            </a:r>
            <a:r>
              <a:rPr lang="en-US" dirty="0"/>
              <a:t> Sharp descents at the ends of phrases</a:t>
            </a:r>
          </a:p>
          <a:p>
            <a:pPr lvl="1"/>
            <a:r>
              <a:rPr lang="en-US" b="1" dirty="0" err="1"/>
              <a:t>Vocables</a:t>
            </a:r>
            <a:r>
              <a:rPr lang="en-US" b="1" dirty="0"/>
              <a:t>:</a:t>
            </a:r>
            <a:r>
              <a:rPr lang="en-US" dirty="0"/>
              <a:t> non-word vocalizations</a:t>
            </a:r>
          </a:p>
          <a:p>
            <a:pPr lvl="1"/>
            <a:r>
              <a:rPr lang="en-US" dirty="0"/>
              <a:t>Native Instruments:</a:t>
            </a:r>
          </a:p>
          <a:p>
            <a:pPr lvl="2"/>
            <a:r>
              <a:rPr lang="en-US" dirty="0"/>
              <a:t>Flageolets: flute-like or recorder like instruments and String instruments (rare)</a:t>
            </a:r>
          </a:p>
          <a:p>
            <a:pPr lvl="2"/>
            <a:r>
              <a:rPr lang="en-US" dirty="0"/>
              <a:t>Rattles and drums made from gourds, tree bard, wood, turtle shells, etc.</a:t>
            </a:r>
          </a:p>
          <a:p>
            <a:endParaRPr lang="en-US" dirty="0"/>
          </a:p>
        </p:txBody>
      </p:sp>
      <p:pic>
        <p:nvPicPr>
          <p:cNvPr id="4" name="1-03 Grass Danc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4182" y="56313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6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Sioux Grass Dance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Phrase A: Sung by leader, and repeated.</a:t>
            </a:r>
          </a:p>
          <a:p>
            <a:pPr lvl="0"/>
            <a:r>
              <a:rPr lang="en-US" dirty="0"/>
              <a:t>Phrase B: Drops much lower</a:t>
            </a:r>
          </a:p>
          <a:p>
            <a:pPr lvl="0"/>
            <a:r>
              <a:rPr lang="en-US" dirty="0"/>
              <a:t>AB are repeated then a </a:t>
            </a:r>
            <a:r>
              <a:rPr lang="en-US" b="1" dirty="0"/>
              <a:t>Tail </a:t>
            </a:r>
            <a:r>
              <a:rPr lang="en-US" dirty="0"/>
              <a:t>occurs (ending)</a:t>
            </a:r>
          </a:p>
          <a:p>
            <a:pPr lvl="0"/>
            <a:r>
              <a:rPr lang="en-US" dirty="0">
                <a:hlinkClick r:id="rId2"/>
              </a:rPr>
              <a:t>Grass Dance Performance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074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Zuni Lullaby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Recorded on the Zuni reservation in New Mexico</a:t>
            </a:r>
          </a:p>
          <a:p>
            <a:pPr lvl="0"/>
            <a:r>
              <a:rPr lang="en-US" dirty="0"/>
              <a:t>Mother singing to her son</a:t>
            </a:r>
          </a:p>
          <a:p>
            <a:pPr lvl="0"/>
            <a:r>
              <a:rPr lang="en-US" dirty="0"/>
              <a:t>Translatable words, not </a:t>
            </a:r>
            <a:r>
              <a:rPr lang="en-US" dirty="0" err="1"/>
              <a:t>vocables</a:t>
            </a:r>
            <a:r>
              <a:rPr lang="en-US" dirty="0"/>
              <a:t> (“lexical”)</a:t>
            </a:r>
          </a:p>
          <a:p>
            <a:pPr lvl="0"/>
            <a:r>
              <a:rPr lang="en-US" dirty="0"/>
              <a:t>Repetitions of “little” and pet names for her son are used to express her affection</a:t>
            </a:r>
          </a:p>
          <a:p>
            <a:endParaRPr lang="en-US" dirty="0"/>
          </a:p>
        </p:txBody>
      </p:sp>
      <p:pic>
        <p:nvPicPr>
          <p:cNvPr id="4" name="1-04 Lullab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Iroquois Quiver 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“</a:t>
            </a:r>
            <a:r>
              <a:rPr lang="en-US" dirty="0" err="1"/>
              <a:t>Gadasjot</a:t>
            </a:r>
            <a:r>
              <a:rPr lang="en-US" dirty="0"/>
              <a:t>” </a:t>
            </a:r>
          </a:p>
          <a:p>
            <a:pPr lvl="0"/>
            <a:endParaRPr lang="en-US" b="1" dirty="0"/>
          </a:p>
          <a:p>
            <a:pPr lvl="0"/>
            <a:r>
              <a:rPr lang="en-US" b="1" dirty="0"/>
              <a:t>Call-and-Response</a:t>
            </a:r>
            <a:r>
              <a:rPr lang="en-US" dirty="0"/>
              <a:t>: The leader sings a phrase (call) and the others answer with the phrase that completes the thought (lyrics on pg. 41)</a:t>
            </a:r>
          </a:p>
          <a:p>
            <a:pPr lvl="0"/>
            <a:r>
              <a:rPr lang="en-US" dirty="0"/>
              <a:t>This style is more “chant-like”</a:t>
            </a:r>
          </a:p>
        </p:txBody>
      </p:sp>
      <p:pic>
        <p:nvPicPr>
          <p:cNvPr id="4" name="1-05 _Gadasjot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96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Music of the Navajos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157" y="2458219"/>
            <a:ext cx="23812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76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Yeibicichai</a:t>
            </a:r>
            <a:r>
              <a:rPr lang="en-US" b="1" dirty="0"/>
              <a:t> Song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From Ceremony known as the </a:t>
            </a:r>
            <a:r>
              <a:rPr lang="en-US" dirty="0" err="1"/>
              <a:t>Nightway</a:t>
            </a:r>
            <a:endParaRPr lang="en-US" dirty="0"/>
          </a:p>
          <a:p>
            <a:pPr lvl="0"/>
            <a:r>
              <a:rPr lang="en-US" dirty="0"/>
              <a:t>A Phrase sung primarily on a single note,</a:t>
            </a:r>
          </a:p>
          <a:p>
            <a:pPr lvl="0"/>
            <a:r>
              <a:rPr lang="en-US" dirty="0"/>
              <a:t>B phrase leaps up much higher.</a:t>
            </a:r>
          </a:p>
          <a:p>
            <a:pPr lvl="0"/>
            <a:r>
              <a:rPr lang="en-US" dirty="0"/>
              <a:t>This song is entirely sung in </a:t>
            </a:r>
            <a:r>
              <a:rPr lang="en-US" dirty="0" err="1"/>
              <a:t>vocables</a:t>
            </a:r>
            <a:endParaRPr lang="en-US" dirty="0"/>
          </a:p>
          <a:p>
            <a:pPr lvl="0"/>
            <a:r>
              <a:rPr lang="en-US" dirty="0"/>
              <a:t>Any Navajo person would immediately recognize it as a “Yei” a song for the gods.</a:t>
            </a:r>
          </a:p>
          <a:p>
            <a:endParaRPr lang="en-US" dirty="0"/>
          </a:p>
        </p:txBody>
      </p:sp>
      <p:pic>
        <p:nvPicPr>
          <p:cNvPr id="4" name="1-06 Yeibich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15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Folsom Prison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All Navajo Country band (“The Fenders”)</a:t>
            </a:r>
          </a:p>
          <a:p>
            <a:pPr lvl="0"/>
            <a:r>
              <a:rPr lang="en-US" dirty="0">
                <a:hlinkClick r:id="rId4"/>
              </a:rPr>
              <a:t>Redbone-Come and get your love</a:t>
            </a:r>
            <a:endParaRPr lang="en-US" dirty="0"/>
          </a:p>
          <a:p>
            <a:endParaRPr lang="en-US" dirty="0"/>
          </a:p>
        </p:txBody>
      </p:sp>
      <p:pic>
        <p:nvPicPr>
          <p:cNvPr id="4" name="1-07 _Folsom Prison Blues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9277" y="30274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72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Traditional Popular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</a:t>
            </a:r>
            <a:r>
              <a:rPr lang="en-US" b="1" dirty="0" err="1"/>
              <a:t>Ndaa</a:t>
            </a:r>
            <a:r>
              <a:rPr lang="en-US" b="1" dirty="0"/>
              <a:t> </a:t>
            </a:r>
            <a:r>
              <a:rPr lang="en-US" dirty="0"/>
              <a:t>songs are like pop tunes.</a:t>
            </a:r>
          </a:p>
          <a:p>
            <a:r>
              <a:rPr lang="en-US" b="1" dirty="0"/>
              <a:t>“</a:t>
            </a:r>
            <a:r>
              <a:rPr lang="en-US" b="1" dirty="0" err="1"/>
              <a:t>Shizhane’e</a:t>
            </a:r>
            <a:r>
              <a:rPr lang="en-US" b="1" dirty="0"/>
              <a:t>”</a:t>
            </a:r>
            <a:endParaRPr lang="en-US" dirty="0"/>
          </a:p>
          <a:p>
            <a:pPr lvl="1"/>
            <a:r>
              <a:rPr lang="en-US" dirty="0"/>
              <a:t>Compared to ceremonial songs they are easier to sing</a:t>
            </a:r>
          </a:p>
          <a:p>
            <a:pPr lvl="1"/>
            <a:r>
              <a:rPr lang="en-US" dirty="0"/>
              <a:t>Every phrase ends with the same </a:t>
            </a:r>
            <a:r>
              <a:rPr lang="en-US" dirty="0" err="1"/>
              <a:t>vocables</a:t>
            </a:r>
            <a:endParaRPr lang="en-US" dirty="0"/>
          </a:p>
          <a:p>
            <a:pPr lvl="1"/>
            <a:r>
              <a:rPr lang="en-US" dirty="0"/>
              <a:t>Much of this text is translatable (p.52)</a:t>
            </a:r>
          </a:p>
          <a:p>
            <a:endParaRPr lang="en-US" dirty="0"/>
          </a:p>
        </p:txBody>
      </p:sp>
      <p:pic>
        <p:nvPicPr>
          <p:cNvPr id="4" name="1-08 _Shizhane'e_ (_I'm in luck_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81513" y="49389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9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68</TotalTime>
  <Words>350</Words>
  <Application>Microsoft Office PowerPoint</Application>
  <PresentationFormat>Widescreen</PresentationFormat>
  <Paragraphs>46</Paragraphs>
  <Slides>10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Trebuchet MS</vt:lpstr>
      <vt:lpstr>Berlin</vt:lpstr>
      <vt:lpstr>Chapter 2: North America/Native America</vt:lpstr>
      <vt:lpstr>Sioux Grass Dance</vt:lpstr>
      <vt:lpstr>Sioux Grass Dance</vt:lpstr>
      <vt:lpstr>Zuni Lullaby</vt:lpstr>
      <vt:lpstr>Iroquois Quiver Dance</vt:lpstr>
      <vt:lpstr>Music of the Navajos</vt:lpstr>
      <vt:lpstr>Yeibicichai Song</vt:lpstr>
      <vt:lpstr>Folsom Prison Blues</vt:lpstr>
      <vt:lpstr>Traditional Popular music</vt:lpstr>
      <vt:lpstr>The Native American Church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2: North America/Native America</dc:title>
  <dc:creator>Matthew Scott Phillips</dc:creator>
  <cp:lastModifiedBy>Matthew Scott Phillips</cp:lastModifiedBy>
  <cp:revision>6</cp:revision>
  <dcterms:created xsi:type="dcterms:W3CDTF">2016-08-31T21:32:02Z</dcterms:created>
  <dcterms:modified xsi:type="dcterms:W3CDTF">2018-09-06T16:07:35Z</dcterms:modified>
</cp:coreProperties>
</file>