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F2121F6-FAD5-4F56-9F4B-900DA71C6D18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7F8EE96-B829-4501-B6E9-870144DAFF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Commercial/Popular Music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Ch.29 Early Styles in the United States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Bluegrass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Appalachian Folk Music</a:t>
            </a:r>
          </a:p>
          <a:p>
            <a:pPr lvl="0"/>
            <a:r>
              <a:rPr lang="en-US" dirty="0"/>
              <a:t>Bill Monroe and the Blue Grass Boys.</a:t>
            </a:r>
          </a:p>
          <a:p>
            <a:r>
              <a:rPr lang="en-US" dirty="0"/>
              <a:t>Named “bluegrass” after the band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“Why Did You Wander?” Bill Monroe and Lester Flatt.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Instrumentation:</a:t>
            </a:r>
            <a:endParaRPr lang="en-US" sz="4000" dirty="0"/>
          </a:p>
          <a:p>
            <a:pPr lvl="1"/>
            <a:r>
              <a:rPr lang="en-US" sz="2800" dirty="0"/>
              <a:t>Guitar</a:t>
            </a:r>
            <a:endParaRPr lang="en-US" sz="3600" dirty="0"/>
          </a:p>
          <a:p>
            <a:pPr lvl="1"/>
            <a:r>
              <a:rPr lang="en-US" sz="2800" dirty="0"/>
              <a:t>Mandolin</a:t>
            </a:r>
            <a:endParaRPr lang="en-US" sz="3600" dirty="0"/>
          </a:p>
          <a:p>
            <a:pPr lvl="1"/>
            <a:r>
              <a:rPr lang="en-US" sz="2800" dirty="0"/>
              <a:t>Banjo</a:t>
            </a:r>
            <a:endParaRPr lang="en-US" sz="3600" dirty="0"/>
          </a:p>
          <a:p>
            <a:pPr lvl="1"/>
            <a:r>
              <a:rPr lang="en-US" sz="2800" dirty="0"/>
              <a:t>Fiddle</a:t>
            </a:r>
            <a:endParaRPr lang="en-US" sz="3600" dirty="0"/>
          </a:p>
          <a:p>
            <a:pPr lvl="1"/>
            <a:r>
              <a:rPr lang="en-US" sz="2800" dirty="0"/>
              <a:t>Bass</a:t>
            </a:r>
            <a:endParaRPr lang="en-US" sz="3600" dirty="0"/>
          </a:p>
          <a:p>
            <a:r>
              <a:rPr lang="en-US" dirty="0"/>
              <a:t>Fast tempo/vocal harmony</a:t>
            </a:r>
            <a:endParaRPr lang="en-US" sz="4000" dirty="0"/>
          </a:p>
          <a:p>
            <a:r>
              <a:rPr lang="en-US" dirty="0"/>
              <a:t>Strophic with instrumental interludes</a:t>
            </a:r>
            <a:endParaRPr lang="en-US" sz="4000" dirty="0"/>
          </a:p>
          <a:p>
            <a:r>
              <a:rPr lang="en-US" dirty="0"/>
              <a:t>Refrain</a:t>
            </a:r>
          </a:p>
          <a:p>
            <a:pPr lvl="0"/>
            <a:r>
              <a:rPr lang="en-US" sz="4000" dirty="0"/>
              <a:t>Lester </a:t>
            </a:r>
            <a:r>
              <a:rPr lang="en-US" sz="4000" dirty="0" err="1"/>
              <a:t>Flatt</a:t>
            </a:r>
            <a:r>
              <a:rPr lang="en-US" sz="4000" dirty="0"/>
              <a:t> and Earl </a:t>
            </a:r>
            <a:r>
              <a:rPr lang="en-US" sz="4000" dirty="0" err="1"/>
              <a:t>Skruggs</a:t>
            </a:r>
            <a:r>
              <a:rPr lang="en-US" sz="4000" dirty="0"/>
              <a:t>.</a:t>
            </a:r>
          </a:p>
          <a:p>
            <a:endParaRPr lang="en-US" sz="4000" dirty="0"/>
          </a:p>
          <a:p>
            <a:endParaRPr lang="en-US" dirty="0"/>
          </a:p>
        </p:txBody>
      </p:sp>
      <p:pic>
        <p:nvPicPr>
          <p:cNvPr id="4" name="11 Why Did You Wander-">
            <a:hlinkClick r:id="" action="ppaction://media"/>
            <a:extLst>
              <a:ext uri="{FF2B5EF4-FFF2-40B4-BE49-F238E27FC236}">
                <a16:creationId xmlns:a16="http://schemas.microsoft.com/office/drawing/2014/main" id="{A6AB3BF3-3ABD-4150-B7FF-0DB9A8A042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24600" y="2819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Sentimental Ballads and Stephen Foster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Parlor Recitals: social occasions</a:t>
            </a:r>
            <a:endParaRPr lang="en-US" sz="4000" dirty="0"/>
          </a:p>
          <a:p>
            <a:pPr lvl="0"/>
            <a:r>
              <a:rPr lang="en-US" b="1" dirty="0"/>
              <a:t>Sentimental ballads: </a:t>
            </a:r>
            <a:r>
              <a:rPr lang="en-US" dirty="0"/>
              <a:t> songs about love and courtship, or human tragedy.</a:t>
            </a:r>
            <a:endParaRPr lang="en-US" sz="4000" dirty="0"/>
          </a:p>
          <a:p>
            <a:pPr lvl="0"/>
            <a:r>
              <a:rPr lang="en-US" dirty="0"/>
              <a:t>Stephen Foster:</a:t>
            </a:r>
            <a:endParaRPr lang="en-US" sz="4000" dirty="0"/>
          </a:p>
          <a:p>
            <a:pPr lvl="1"/>
            <a:r>
              <a:rPr lang="en-US" sz="2800" dirty="0"/>
              <a:t>“Oh, Susanna”</a:t>
            </a:r>
            <a:endParaRPr lang="en-US" sz="3600" dirty="0"/>
          </a:p>
          <a:p>
            <a:pPr lvl="1"/>
            <a:r>
              <a:rPr lang="en-US" sz="2800" dirty="0"/>
              <a:t>“</a:t>
            </a:r>
            <a:r>
              <a:rPr lang="en-US" sz="2800" dirty="0" err="1"/>
              <a:t>Camptown</a:t>
            </a:r>
            <a:r>
              <a:rPr lang="en-US" sz="2800" dirty="0"/>
              <a:t> Races”</a:t>
            </a:r>
            <a:endParaRPr lang="en-US" sz="3600" dirty="0"/>
          </a:p>
          <a:p>
            <a:pPr lvl="1"/>
            <a:r>
              <a:rPr lang="en-US" sz="2800" dirty="0"/>
              <a:t>“My Old Kentucky Home”</a:t>
            </a:r>
            <a:endParaRPr lang="en-US" sz="3600" dirty="0"/>
          </a:p>
          <a:p>
            <a:pPr lvl="1"/>
            <a:r>
              <a:rPr lang="en-US" sz="2800" dirty="0"/>
              <a:t>“Beautiful Dreamer”</a:t>
            </a:r>
            <a:endParaRPr lang="en-US" sz="3600" dirty="0"/>
          </a:p>
          <a:p>
            <a:pPr lvl="1"/>
            <a:r>
              <a:rPr lang="en-US" sz="2800" dirty="0"/>
              <a:t>“I Dream of Jeanie”</a:t>
            </a:r>
            <a:endParaRPr lang="en-US" sz="3600" dirty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“I Dream of Jeanie” Stephen Foster.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Dedicated to his wife Jane.</a:t>
            </a:r>
          </a:p>
          <a:p>
            <a:pPr lvl="0"/>
            <a:r>
              <a:rPr lang="en-US" dirty="0"/>
              <a:t>Verses in </a:t>
            </a:r>
            <a:r>
              <a:rPr lang="en-US" b="1" dirty="0" err="1"/>
              <a:t>aaba</a:t>
            </a:r>
            <a:r>
              <a:rPr lang="en-US" b="1" dirty="0"/>
              <a:t> </a:t>
            </a:r>
            <a:r>
              <a:rPr lang="en-US" dirty="0"/>
              <a:t>form</a:t>
            </a:r>
          </a:p>
          <a:p>
            <a:pPr lvl="0"/>
            <a:r>
              <a:rPr lang="en-US" dirty="0"/>
              <a:t>Violin:</a:t>
            </a:r>
          </a:p>
          <a:p>
            <a:pPr lvl="1"/>
            <a:r>
              <a:rPr lang="en-US" dirty="0"/>
              <a:t>Brief solo parts</a:t>
            </a:r>
          </a:p>
          <a:p>
            <a:pPr lvl="1"/>
            <a:r>
              <a:rPr lang="en-US" dirty="0"/>
              <a:t>“Interprets” the Lyrics</a:t>
            </a:r>
          </a:p>
          <a:p>
            <a:endParaRPr lang="en-US" dirty="0"/>
          </a:p>
        </p:txBody>
      </p:sp>
      <p:pic>
        <p:nvPicPr>
          <p:cNvPr id="4" name="07 I Dream of Jeanie">
            <a:hlinkClick r:id="" action="ppaction://media"/>
            <a:extLst>
              <a:ext uri="{FF2B5EF4-FFF2-40B4-BE49-F238E27FC236}">
                <a16:creationId xmlns:a16="http://schemas.microsoft.com/office/drawing/2014/main" id="{D341ADB9-8B57-4C64-9D42-EC35028F0C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48400" y="4267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Ragtime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“King of Ragtime” :African-American pianist Scott Joplin</a:t>
            </a:r>
          </a:p>
          <a:p>
            <a:pPr lvl="0"/>
            <a:r>
              <a:rPr lang="en-US" b="1" dirty="0"/>
              <a:t>Ragtime: </a:t>
            </a:r>
            <a:r>
              <a:rPr lang="en-US" dirty="0"/>
              <a:t>an upbeat piano style that combines syncopated right-hand rhythms with even, stable left-hand rhythms.</a:t>
            </a:r>
          </a:p>
          <a:p>
            <a:pPr lvl="0"/>
            <a:r>
              <a:rPr lang="en-US" dirty="0"/>
              <a:t>Generally free form.</a:t>
            </a:r>
          </a:p>
          <a:p>
            <a:endParaRPr lang="en-US" dirty="0"/>
          </a:p>
        </p:txBody>
      </p:sp>
      <p:pic>
        <p:nvPicPr>
          <p:cNvPr id="4" name="08 Maple Leaf Rag">
            <a:hlinkClick r:id="" action="ppaction://media"/>
            <a:extLst>
              <a:ext uri="{FF2B5EF4-FFF2-40B4-BE49-F238E27FC236}">
                <a16:creationId xmlns:a16="http://schemas.microsoft.com/office/drawing/2014/main" id="{EB345700-3486-4DD7-9094-806604A9E8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9800" y="521176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Player Piano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Recording technology in its infancy</a:t>
            </a:r>
          </a:p>
          <a:p>
            <a:pPr lvl="0"/>
            <a:r>
              <a:rPr lang="en-US" dirty="0" err="1"/>
              <a:t>Ragtimes</a:t>
            </a:r>
            <a:r>
              <a:rPr lang="en-US" dirty="0"/>
              <a:t> popularity spread through player piano.</a:t>
            </a:r>
          </a:p>
          <a:p>
            <a:pPr lvl="0"/>
            <a:r>
              <a:rPr lang="en-US" dirty="0"/>
              <a:t>Another device cut the perforations.</a:t>
            </a:r>
          </a:p>
          <a:p>
            <a:endParaRPr lang="en-US" dirty="0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Boogie </a:t>
            </a:r>
            <a:r>
              <a:rPr lang="en-US" b="1" dirty="0" err="1"/>
              <a:t>Woogie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African-American musicians moved north to the larger cities.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Brought New Orleans jazz to Chicago.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backbeat:</a:t>
            </a:r>
            <a:r>
              <a:rPr lang="en-US" dirty="0"/>
              <a:t> emphasizing beats 2 and 4 of the measure.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Club owners turned towards solo pianists.</a:t>
            </a:r>
            <a:endParaRPr lang="en-US"/>
          </a:p>
          <a:p>
            <a:pPr lvl="0"/>
            <a:endParaRPr lang="en-US" dirty="0"/>
          </a:p>
          <a:p>
            <a:pPr lvl="0"/>
            <a:r>
              <a:rPr lang="en-US" b="1" dirty="0"/>
              <a:t>Boogie </a:t>
            </a:r>
            <a:r>
              <a:rPr lang="en-US" b="1" dirty="0" err="1"/>
              <a:t>Woogie</a:t>
            </a:r>
            <a:r>
              <a:rPr lang="en-US" b="1" dirty="0"/>
              <a:t>: </a:t>
            </a:r>
            <a:r>
              <a:rPr lang="en-US" dirty="0"/>
              <a:t>a solo piano style with a prominent, and repeated eight-note pattern in the left hand.</a:t>
            </a:r>
          </a:p>
          <a:p>
            <a:pPr lvl="1"/>
            <a:r>
              <a:rPr lang="en-US" dirty="0"/>
              <a:t>Left hand usually in eighth notes.</a:t>
            </a:r>
          </a:p>
          <a:p>
            <a:pPr lvl="1"/>
            <a:r>
              <a:rPr lang="en-US" dirty="0"/>
              <a:t>Right hand plays melody/improvises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“Honky </a:t>
            </a:r>
            <a:r>
              <a:rPr lang="en-US" sz="3200" b="1" dirty="0" err="1"/>
              <a:t>Tonk</a:t>
            </a:r>
            <a:r>
              <a:rPr lang="en-US" sz="3200" b="1" dirty="0"/>
              <a:t> Train” Meade “</a:t>
            </a:r>
            <a:r>
              <a:rPr lang="en-US" sz="3200" b="1" dirty="0" err="1"/>
              <a:t>Lux</a:t>
            </a:r>
            <a:r>
              <a:rPr lang="en-US" sz="3200" b="1" dirty="0"/>
              <a:t>” Lewis. CD 4 Track 9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Twelve-bar blues.</a:t>
            </a:r>
          </a:p>
          <a:p>
            <a:pPr lvl="0"/>
            <a:r>
              <a:rPr lang="en-US" dirty="0"/>
              <a:t>Right hand: </a:t>
            </a:r>
            <a:r>
              <a:rPr lang="en-US" b="1" dirty="0"/>
              <a:t>AAB</a:t>
            </a:r>
            <a:endParaRPr lang="en-US" dirty="0"/>
          </a:p>
          <a:p>
            <a:pPr lvl="0"/>
            <a:r>
              <a:rPr lang="en-US" b="1" dirty="0"/>
              <a:t>B </a:t>
            </a:r>
            <a:r>
              <a:rPr lang="en-US" dirty="0"/>
              <a:t>section is always the same.</a:t>
            </a:r>
            <a:endParaRPr lang="en-US" b="1" dirty="0"/>
          </a:p>
          <a:p>
            <a:endParaRPr lang="en-US" dirty="0"/>
          </a:p>
        </p:txBody>
      </p:sp>
      <p:pic>
        <p:nvPicPr>
          <p:cNvPr id="5" name="09 Honky Tonk Train">
            <a:hlinkClick r:id="" action="ppaction://media"/>
            <a:extLst>
              <a:ext uri="{FF2B5EF4-FFF2-40B4-BE49-F238E27FC236}">
                <a16:creationId xmlns:a16="http://schemas.microsoft.com/office/drawing/2014/main" id="{6955CEBE-9E27-46EB-B55C-75629F1284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3429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9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Ch.30 Country and the Birth of Rock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The Lonesome Cowboy (and Cowgirl)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Texas and the South.</a:t>
            </a:r>
          </a:p>
          <a:p>
            <a:pPr lvl="0"/>
            <a:r>
              <a:rPr lang="en-US" dirty="0"/>
              <a:t>Romantic Cowboy</a:t>
            </a:r>
          </a:p>
          <a:p>
            <a:pPr lvl="0"/>
            <a:r>
              <a:rPr lang="en-US" dirty="0"/>
              <a:t>Cowboy songs</a:t>
            </a:r>
          </a:p>
          <a:p>
            <a:r>
              <a:rPr lang="en-US" b="1" dirty="0"/>
              <a:t>“I want to be a Cowboy’s Sweetheart,” Patsy Montana. </a:t>
            </a:r>
          </a:p>
          <a:p>
            <a:pPr lvl="1"/>
            <a:r>
              <a:rPr lang="en-US" dirty="0"/>
              <a:t>First woman to produce Country hit.</a:t>
            </a:r>
          </a:p>
          <a:p>
            <a:pPr lvl="1"/>
            <a:r>
              <a:rPr lang="en-US" dirty="0"/>
              <a:t>National Barn Dance</a:t>
            </a:r>
          </a:p>
          <a:p>
            <a:pPr lvl="1"/>
            <a:r>
              <a:rPr lang="en-US" dirty="0"/>
              <a:t> “Prairie Ramblers”</a:t>
            </a:r>
          </a:p>
          <a:p>
            <a:pPr lvl="1"/>
            <a:r>
              <a:rPr lang="en-US" dirty="0"/>
              <a:t>Yodeling</a:t>
            </a:r>
          </a:p>
          <a:p>
            <a:endParaRPr lang="en-US" dirty="0"/>
          </a:p>
        </p:txBody>
      </p:sp>
      <p:pic>
        <p:nvPicPr>
          <p:cNvPr id="4" name="10 I Want to Be a Cowboy's Sweetheart">
            <a:hlinkClick r:id="" action="ppaction://media"/>
            <a:extLst>
              <a:ext uri="{FF2B5EF4-FFF2-40B4-BE49-F238E27FC236}">
                <a16:creationId xmlns:a16="http://schemas.microsoft.com/office/drawing/2014/main" id="{CE09EE27-47B6-4F4A-ACDC-E5AD60DB75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05600" y="390937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87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</TotalTime>
  <Words>352</Words>
  <Application>Microsoft Office PowerPoint</Application>
  <PresentationFormat>On-screen Show (4:3)</PresentationFormat>
  <Paragraphs>66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Rockwell</vt:lpstr>
      <vt:lpstr>Wingdings 2</vt:lpstr>
      <vt:lpstr>Foundry</vt:lpstr>
      <vt:lpstr>Commercial/Popular Music</vt:lpstr>
      <vt:lpstr>Sentimental Ballads and Stephen Foster</vt:lpstr>
      <vt:lpstr>“I Dream of Jeanie” Stephen Foster. </vt:lpstr>
      <vt:lpstr>Ragtime</vt:lpstr>
      <vt:lpstr>The Player Piano</vt:lpstr>
      <vt:lpstr>Boogie Woogie</vt:lpstr>
      <vt:lpstr>“Honky Tonk Train” Meade “Lux” Lewis. CD 4 Track 9 </vt:lpstr>
      <vt:lpstr>Ch.30 Country and the Birth of Rock</vt:lpstr>
      <vt:lpstr>The Lonesome Cowboy (and Cowgirl)</vt:lpstr>
      <vt:lpstr>Bluegrass</vt:lpstr>
      <vt:lpstr>“Why Did You Wander?” Bill Monroe and Lester Flatt. 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Commercial/Popular Music</dc:title>
  <dc:creator>Matthew Scott Phillips</dc:creator>
  <cp:lastModifiedBy>Matthew Scott Phillips</cp:lastModifiedBy>
  <cp:revision>6</cp:revision>
  <dcterms:created xsi:type="dcterms:W3CDTF">2009-11-10T03:06:09Z</dcterms:created>
  <dcterms:modified xsi:type="dcterms:W3CDTF">2019-09-24T23:27:46Z</dcterms:modified>
</cp:coreProperties>
</file>