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32D3CA-3586-4C44-99D0-F5D6B509CCF2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8B46C7F0-57EF-4BBC-BDE6-64E545158F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JunCsrhJjg" TargetMode="External"/><Relationship Id="rId2" Type="http://schemas.openxmlformats.org/officeDocument/2006/relationships/hyperlink" Target="https://www.youtube.com/watch?v=YEXVVq0h7Ak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Ch.31 Country Rock, Soul, and Other Styles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Country Rock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Many rock bands in the 60’s with country influences.</a:t>
            </a:r>
          </a:p>
          <a:p>
            <a:pPr lvl="0"/>
            <a:r>
              <a:rPr lang="en-US" dirty="0"/>
              <a:t>College Towns: folk inspired, socially conscious music (</a:t>
            </a:r>
            <a:r>
              <a:rPr lang="en-US" dirty="0" err="1"/>
              <a:t>Woodie</a:t>
            </a:r>
            <a:r>
              <a:rPr lang="en-US" dirty="0"/>
              <a:t> Guthrie, Bob Dylan)</a:t>
            </a:r>
          </a:p>
          <a:p>
            <a:pPr lvl="0"/>
            <a:r>
              <a:rPr lang="en-US" dirty="0"/>
              <a:t>Beatles: Dylan: </a:t>
            </a:r>
            <a:r>
              <a:rPr lang="en-US" dirty="0" err="1"/>
              <a:t>Byrds</a:t>
            </a:r>
            <a:r>
              <a:rPr lang="en-US" dirty="0"/>
              <a:t>.</a:t>
            </a:r>
          </a:p>
          <a:p>
            <a:r>
              <a:rPr lang="en-US" b="1" dirty="0"/>
              <a:t>“Mr. Tambourine Man” (Bob Dylan) The </a:t>
            </a:r>
            <a:r>
              <a:rPr lang="en-US" b="1" dirty="0" err="1"/>
              <a:t>Byrds</a:t>
            </a:r>
            <a:r>
              <a:rPr lang="en-US" b="1" dirty="0"/>
              <a:t> </a:t>
            </a:r>
            <a:r>
              <a:rPr lang="en-US" dirty="0" err="1"/>
              <a:t>Byrds</a:t>
            </a:r>
            <a:r>
              <a:rPr lang="en-US" dirty="0"/>
              <a:t> rendition of a Bob Dylan song.</a:t>
            </a:r>
          </a:p>
          <a:p>
            <a:endParaRPr lang="en-US" dirty="0"/>
          </a:p>
        </p:txBody>
      </p:sp>
      <p:pic>
        <p:nvPicPr>
          <p:cNvPr id="4" name="13 Mr. Tambourine Man">
            <a:hlinkClick r:id="" action="ppaction://media"/>
            <a:extLst>
              <a:ext uri="{FF2B5EF4-FFF2-40B4-BE49-F238E27FC236}">
                <a16:creationId xmlns:a16="http://schemas.microsoft.com/office/drawing/2014/main" id="{FC0955AB-AB82-447F-8185-F7DE10E0FD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67400" y="552380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84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Dimensions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/>
              <a:t>Influences of Eastern Music</a:t>
            </a:r>
            <a:endParaRPr lang="en-US" sz="4000" dirty="0"/>
          </a:p>
          <a:p>
            <a:pPr lvl="0"/>
            <a:r>
              <a:rPr lang="en-US" dirty="0"/>
              <a:t>Beatles: Led interest in Eastern Music and Philosophies</a:t>
            </a:r>
            <a:endParaRPr lang="en-US" sz="4000" dirty="0"/>
          </a:p>
          <a:p>
            <a:pPr lvl="0"/>
            <a:r>
              <a:rPr lang="en-US" dirty="0"/>
              <a:t>Ravi Shankar: played at Woodstock</a:t>
            </a:r>
          </a:p>
          <a:p>
            <a:pPr lvl="0"/>
            <a:r>
              <a:rPr lang="en-US" dirty="0">
                <a:hlinkClick r:id="rId2"/>
              </a:rPr>
              <a:t>Ravi  Shankar at Woodstock</a:t>
            </a:r>
            <a:endParaRPr lang="en-US" dirty="0"/>
          </a:p>
          <a:p>
            <a:pPr lvl="0"/>
            <a:endParaRPr lang="en-US" dirty="0"/>
          </a:p>
          <a:p>
            <a:pPr lvl="0">
              <a:buNone/>
            </a:pPr>
            <a:endParaRPr lang="en-US" sz="4000" dirty="0"/>
          </a:p>
          <a:p>
            <a:r>
              <a:rPr lang="en-US" b="1" dirty="0"/>
              <a:t>Psychedelic and Hard Rock</a:t>
            </a:r>
            <a:endParaRPr lang="en-US" sz="4000" dirty="0"/>
          </a:p>
          <a:p>
            <a:pPr lvl="0"/>
            <a:r>
              <a:rPr lang="en-US" dirty="0"/>
              <a:t>Rock merged with Drug culture.</a:t>
            </a:r>
            <a:endParaRPr lang="en-US" sz="4000" dirty="0"/>
          </a:p>
          <a:p>
            <a:pPr lvl="0"/>
            <a:r>
              <a:rPr lang="en-US" dirty="0" err="1"/>
              <a:t>Jimi</a:t>
            </a:r>
            <a:r>
              <a:rPr lang="en-US" dirty="0"/>
              <a:t> Hendrix</a:t>
            </a:r>
            <a:endParaRPr lang="en-US" sz="4000" dirty="0"/>
          </a:p>
          <a:p>
            <a:pPr lvl="1"/>
            <a:r>
              <a:rPr lang="en-US" sz="2800" dirty="0"/>
              <a:t>Blues-based (12 bar blues </a:t>
            </a:r>
            <a:r>
              <a:rPr lang="en-US" sz="2800" b="1" dirty="0"/>
              <a:t>AAB</a:t>
            </a:r>
            <a:r>
              <a:rPr lang="en-US" sz="2800" dirty="0"/>
              <a:t> lyrics)</a:t>
            </a:r>
            <a:endParaRPr lang="en-US" sz="3600" dirty="0"/>
          </a:p>
          <a:p>
            <a:pPr lvl="1"/>
            <a:r>
              <a:rPr lang="en-US" sz="2800" dirty="0"/>
              <a:t>Distorted Guitar</a:t>
            </a:r>
            <a:endParaRPr lang="en-US" sz="3600" dirty="0"/>
          </a:p>
          <a:p>
            <a:pPr lvl="0"/>
            <a:r>
              <a:rPr lang="en-US" dirty="0"/>
              <a:t>Hendrix and Cream inspired: </a:t>
            </a:r>
          </a:p>
          <a:p>
            <a:pPr lvl="1"/>
            <a:r>
              <a:rPr lang="en-US" dirty="0"/>
              <a:t>British Hard Rock (Led </a:t>
            </a:r>
            <a:r>
              <a:rPr lang="en-US" dirty="0" err="1"/>
              <a:t>Zepplin</a:t>
            </a:r>
            <a:r>
              <a:rPr lang="en-US" dirty="0"/>
              <a:t>: Black Sabbath) </a:t>
            </a:r>
          </a:p>
          <a:p>
            <a:pPr lvl="1"/>
            <a:r>
              <a:rPr lang="en-US" dirty="0"/>
              <a:t>American Hard Rock (Iron Butterfly: Van </a:t>
            </a:r>
            <a:r>
              <a:rPr lang="en-US" dirty="0" err="1"/>
              <a:t>Halen</a:t>
            </a:r>
            <a:r>
              <a:rPr lang="en-US" dirty="0"/>
              <a:t>) </a:t>
            </a:r>
          </a:p>
          <a:p>
            <a:pPr lvl="1"/>
            <a:r>
              <a:rPr lang="en-US" sz="3400" dirty="0"/>
              <a:t>Subgenres (Heavy Metal: Thrash)</a:t>
            </a:r>
          </a:p>
          <a:p>
            <a:pPr lvl="1"/>
            <a:endParaRPr lang="en-US" sz="3400" dirty="0"/>
          </a:p>
          <a:p>
            <a:pPr lvl="1"/>
            <a:r>
              <a:rPr lang="en-US" sz="2800" dirty="0">
                <a:hlinkClick r:id="rId3"/>
              </a:rPr>
              <a:t>Purple Haze</a:t>
            </a:r>
            <a:endParaRPr lang="en-US" sz="2800" dirty="0"/>
          </a:p>
          <a:p>
            <a:pPr lvl="1"/>
            <a:endParaRPr lang="en-US" sz="3400" dirty="0"/>
          </a:p>
          <a:p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Jazz-Rock/Fusion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Combined Jazz and Rock:</a:t>
            </a:r>
            <a:endParaRPr lang="en-US" sz="4000" dirty="0"/>
          </a:p>
          <a:p>
            <a:pPr lvl="1"/>
            <a:r>
              <a:rPr lang="en-US" sz="2800" b="1" dirty="0"/>
              <a:t>Fusion: </a:t>
            </a:r>
            <a:r>
              <a:rPr lang="en-US" sz="2800" dirty="0"/>
              <a:t> extensive improvisation.</a:t>
            </a:r>
            <a:endParaRPr lang="en-US" sz="3600" dirty="0"/>
          </a:p>
          <a:p>
            <a:pPr lvl="1"/>
            <a:r>
              <a:rPr lang="en-US" sz="2800" b="1" dirty="0"/>
              <a:t>Jazz-Rock: </a:t>
            </a:r>
            <a:r>
              <a:rPr lang="en-US" sz="2800" dirty="0"/>
              <a:t>lead vocalist accompanied by horns and rhythm sections.</a:t>
            </a:r>
            <a:endParaRPr lang="en-US" sz="3600" dirty="0"/>
          </a:p>
          <a:p>
            <a:r>
              <a:rPr lang="en-US" b="1" dirty="0"/>
              <a:t>“Spinning Wheel” (Thomas-Lipsius), Blood Sweat and Tears. </a:t>
            </a:r>
            <a:r>
              <a:rPr lang="en-US" dirty="0"/>
              <a:t>An Early Example of Jazz-Rock</a:t>
            </a:r>
            <a:endParaRPr lang="en-US" sz="3400" dirty="0"/>
          </a:p>
          <a:p>
            <a:endParaRPr lang="en-US" dirty="0"/>
          </a:p>
        </p:txBody>
      </p:sp>
      <p:pic>
        <p:nvPicPr>
          <p:cNvPr id="4" name="14 Spinning Wheel">
            <a:hlinkClick r:id="" action="ppaction://media"/>
            <a:extLst>
              <a:ext uri="{FF2B5EF4-FFF2-40B4-BE49-F238E27FC236}">
                <a16:creationId xmlns:a16="http://schemas.microsoft.com/office/drawing/2014/main" id="{B86B976C-9062-48CE-A164-9EB209413E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460909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66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The Blues Revival: Country and Rock Blues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Blues experienced revivals in the 1960’s and 1980’s</a:t>
            </a:r>
          </a:p>
          <a:p>
            <a:pPr lvl="0"/>
            <a:r>
              <a:rPr lang="en-US" dirty="0"/>
              <a:t>Stevie Ray Vaughn: guitarist with clear blues influence</a:t>
            </a:r>
          </a:p>
          <a:p>
            <a:r>
              <a:rPr lang="en-US" b="1" dirty="0"/>
              <a:t>“</a:t>
            </a:r>
            <a:r>
              <a:rPr lang="en-US" b="1" dirty="0" err="1"/>
              <a:t>Ain’t</a:t>
            </a:r>
            <a:r>
              <a:rPr lang="en-US" b="1" dirty="0"/>
              <a:t> Gone ‘N’ Give up on Love,” Stevie Ray Vaughn. </a:t>
            </a:r>
            <a:endParaRPr lang="en-US" dirty="0"/>
          </a:p>
        </p:txBody>
      </p:sp>
      <p:pic>
        <p:nvPicPr>
          <p:cNvPr id="4" name="16 Ain't Gone 'n' Give up on Love">
            <a:hlinkClick r:id="" action="ppaction://media"/>
            <a:extLst>
              <a:ext uri="{FF2B5EF4-FFF2-40B4-BE49-F238E27FC236}">
                <a16:creationId xmlns:a16="http://schemas.microsoft.com/office/drawing/2014/main" id="{9F397866-9477-4033-A338-ECAE0E9910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10200" y="4114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679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45</TotalTime>
  <Words>227</Words>
  <Application>Microsoft Office PowerPoint</Application>
  <PresentationFormat>On-screen Show (4:3)</PresentationFormat>
  <Paragraphs>33</Paragraphs>
  <Slides>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Rockwell</vt:lpstr>
      <vt:lpstr>Wingdings 2</vt:lpstr>
      <vt:lpstr>Foundry</vt:lpstr>
      <vt:lpstr>Ch.31 Country Rock, Soul, and Other Styles</vt:lpstr>
      <vt:lpstr>Country Rock</vt:lpstr>
      <vt:lpstr>Other Dimensions</vt:lpstr>
      <vt:lpstr>Jazz-Rock/Fusion</vt:lpstr>
      <vt:lpstr>The Blues Revival: Country and Rock Blues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Ch.31 Country Rock, Soul, and Other Styles</dc:title>
  <dc:creator>Matthew Scott Phillips</dc:creator>
  <cp:lastModifiedBy>Matthew Scott Phillips</cp:lastModifiedBy>
  <cp:revision>6</cp:revision>
  <dcterms:created xsi:type="dcterms:W3CDTF">2009-11-12T02:36:37Z</dcterms:created>
  <dcterms:modified xsi:type="dcterms:W3CDTF">2019-09-27T14:47:33Z</dcterms:modified>
</cp:coreProperties>
</file>