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G_d_vMMgv5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qFCgm-yba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RkPTEHPfa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0UoG6Y8N-k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9XEH-2sgQ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hu_ZQF3MqA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WJyhRKmpZ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WJyhRKmpZ0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Music of Japan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978" y="2548706"/>
            <a:ext cx="2979648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3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Koto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6660637" cy="359931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long wooden instrument with thirteen strings and a set of bridges </a:t>
            </a:r>
          </a:p>
          <a:p>
            <a:r>
              <a:rPr lang="en-US" dirty="0"/>
              <a:t>It is related to the Chinese Zither.</a:t>
            </a:r>
          </a:p>
          <a:p>
            <a:r>
              <a:rPr lang="en-US" dirty="0"/>
              <a:t>first flourished in the </a:t>
            </a:r>
            <a:r>
              <a:rPr lang="en-US" dirty="0" err="1"/>
              <a:t>Takugawa</a:t>
            </a:r>
            <a:r>
              <a:rPr lang="en-US" dirty="0"/>
              <a:t> era, </a:t>
            </a:r>
          </a:p>
          <a:p>
            <a:r>
              <a:rPr lang="en-US" dirty="0"/>
              <a:t>a staple in homes, courts, and at theatres. </a:t>
            </a:r>
          </a:p>
          <a:p>
            <a:r>
              <a:rPr lang="en-US" dirty="0"/>
              <a:t>considered a sign of good upbringing in women.</a:t>
            </a:r>
          </a:p>
          <a:p>
            <a:r>
              <a:rPr lang="en-US" dirty="0" err="1"/>
              <a:t>Rokudan</a:t>
            </a:r>
            <a:r>
              <a:rPr lang="en-US" dirty="0"/>
              <a:t> or “Six Sections”</a:t>
            </a:r>
          </a:p>
          <a:p>
            <a:r>
              <a:rPr lang="en-US" dirty="0"/>
              <a:t>four introductory notes</a:t>
            </a:r>
          </a:p>
          <a:p>
            <a:r>
              <a:rPr lang="en-US" dirty="0"/>
              <a:t>six </a:t>
            </a:r>
            <a:r>
              <a:rPr lang="en-US" i="1" dirty="0" err="1"/>
              <a:t>dan</a:t>
            </a:r>
            <a:r>
              <a:rPr lang="en-US" dirty="0"/>
              <a:t> (sections), 104 beats long.</a:t>
            </a:r>
          </a:p>
          <a:p>
            <a:r>
              <a:rPr lang="en-US" dirty="0"/>
              <a:t>The Jo-ha-</a:t>
            </a:r>
            <a:r>
              <a:rPr lang="en-US" dirty="0" err="1"/>
              <a:t>kyū</a:t>
            </a:r>
            <a:r>
              <a:rPr lang="en-US" dirty="0"/>
              <a:t> form </a:t>
            </a:r>
          </a:p>
          <a:p>
            <a:r>
              <a:rPr lang="en-US" dirty="0"/>
              <a:t>Repetition of short melodic fragments, </a:t>
            </a:r>
          </a:p>
          <a:p>
            <a:r>
              <a:rPr lang="en-US" dirty="0"/>
              <a:t> timbral, pitch, and dynamic effects.</a:t>
            </a:r>
          </a:p>
          <a:p>
            <a:r>
              <a:rPr lang="en-US" dirty="0" err="1">
                <a:hlinkClick r:id="rId2"/>
              </a:rPr>
              <a:t>Rokudan</a:t>
            </a:r>
            <a:r>
              <a:rPr lang="en-US" dirty="0">
                <a:hlinkClick r:id="rId2"/>
              </a:rPr>
              <a:t> no </a:t>
            </a:r>
            <a:r>
              <a:rPr lang="en-US" dirty="0" err="1">
                <a:hlinkClick r:id="rId2"/>
              </a:rPr>
              <a:t>Shirabe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2059" y="2336873"/>
            <a:ext cx="3701871" cy="236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0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Shamisen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5990935" cy="3599316"/>
          </a:xfrm>
        </p:spPr>
        <p:txBody>
          <a:bodyPr>
            <a:normAutofit/>
          </a:bodyPr>
          <a:lstStyle/>
          <a:p>
            <a:r>
              <a:rPr lang="en-US" dirty="0"/>
              <a:t>three stringed lute with a long neck, and three large tuning pegs.</a:t>
            </a:r>
          </a:p>
          <a:p>
            <a:r>
              <a:rPr lang="en-US" dirty="0"/>
              <a:t>Considered a vehicle for the outpouring of emotion and drama.</a:t>
            </a:r>
          </a:p>
          <a:p>
            <a:r>
              <a:rPr lang="en-US" dirty="0"/>
              <a:t>Used often in traditional Japanese theatre</a:t>
            </a:r>
          </a:p>
          <a:p>
            <a:r>
              <a:rPr lang="en-US" dirty="0"/>
              <a:t>distinctive buzzing sound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HqFCgm-ybaI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578958" y="233687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04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Shamisen are often used to accompany </a:t>
            </a:r>
            <a:r>
              <a:rPr lang="en-US" dirty="0" err="1"/>
              <a:t>Kouta</a:t>
            </a:r>
            <a:r>
              <a:rPr lang="en-US" dirty="0"/>
              <a:t>, </a:t>
            </a:r>
          </a:p>
          <a:p>
            <a:r>
              <a:rPr lang="en-US" dirty="0" err="1"/>
              <a:t>Kouta</a:t>
            </a:r>
            <a:r>
              <a:rPr lang="en-US" dirty="0"/>
              <a:t> are closely linked to the participation of women in Japanese music. </a:t>
            </a:r>
          </a:p>
          <a:p>
            <a:endParaRPr lang="en-US" dirty="0"/>
          </a:p>
        </p:txBody>
      </p:sp>
      <p:pic>
        <p:nvPicPr>
          <p:cNvPr id="4" name="WRkPTEHPfaE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42575" y="3611316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34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Bunraku Puppet Theatre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Flourished in the Tokugawa era, and still exists today.</a:t>
            </a:r>
          </a:p>
          <a:p>
            <a:r>
              <a:rPr lang="en-US" dirty="0"/>
              <a:t>a narrator/singer and a shamisen player sit to the right of the main puppet stage.</a:t>
            </a:r>
          </a:p>
          <a:p>
            <a:r>
              <a:rPr lang="en-US" dirty="0"/>
              <a:t>carved and elaborately dressed, almost-life sized dolls</a:t>
            </a:r>
          </a:p>
          <a:p>
            <a:r>
              <a:rPr lang="en-US" dirty="0"/>
              <a:t>Emotional and Dramatic</a:t>
            </a:r>
          </a:p>
          <a:p>
            <a:r>
              <a:rPr lang="en-US" dirty="0"/>
              <a:t>Match the music to the scene</a:t>
            </a:r>
          </a:p>
          <a:p>
            <a:r>
              <a:rPr lang="en-US" dirty="0"/>
              <a:t>After WWII, the Bunraku theatre went through difficult times</a:t>
            </a:r>
          </a:p>
          <a:p>
            <a:r>
              <a:rPr lang="en-US" dirty="0"/>
              <a:t>Training was curtailed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36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UoG6Y8N-k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1341" y="649176"/>
            <a:ext cx="10225109" cy="575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39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Folk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Sung as workers labored.</a:t>
            </a:r>
          </a:p>
          <a:p>
            <a:r>
              <a:rPr lang="en-US" dirty="0"/>
              <a:t>Remains very popular</a:t>
            </a:r>
          </a:p>
          <a:p>
            <a:r>
              <a:rPr lang="en-US" dirty="0"/>
              <a:t>Associated with the countryside</a:t>
            </a:r>
          </a:p>
          <a:p>
            <a:r>
              <a:rPr lang="en-US" dirty="0"/>
              <a:t>Also associated with a particular region of the country. </a:t>
            </a:r>
          </a:p>
          <a:p>
            <a:r>
              <a:rPr lang="en-US" b="1" dirty="0" err="1"/>
              <a:t>furasoto</a:t>
            </a:r>
            <a:r>
              <a:rPr lang="en-US" dirty="0"/>
              <a:t>: strong identification with one’s home village or region. </a:t>
            </a:r>
          </a:p>
          <a:p>
            <a:r>
              <a:rPr lang="en-US" dirty="0"/>
              <a:t>simple and easier to learn.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3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4741685" cy="3599316"/>
          </a:xfrm>
        </p:spPr>
        <p:txBody>
          <a:bodyPr/>
          <a:lstStyle/>
          <a:p>
            <a:r>
              <a:rPr lang="en-US" b="1" dirty="0"/>
              <a:t>Akita-</a:t>
            </a:r>
            <a:r>
              <a:rPr lang="en-US" b="1" dirty="0" err="1"/>
              <a:t>Nikata</a:t>
            </a:r>
            <a:r>
              <a:rPr lang="en-US" b="1" dirty="0"/>
              <a:t> </a:t>
            </a:r>
            <a:r>
              <a:rPr lang="en-US" b="1" dirty="0" err="1"/>
              <a:t>Bushi</a:t>
            </a:r>
            <a:endParaRPr lang="en-US" dirty="0"/>
          </a:p>
          <a:p>
            <a:r>
              <a:rPr lang="en-US" dirty="0"/>
              <a:t>This song is from the Akita region, in Northwestern Japan.</a:t>
            </a:r>
          </a:p>
          <a:p>
            <a:r>
              <a:rPr lang="en-US" dirty="0"/>
              <a:t>The longest held notes make a perfect fourth</a:t>
            </a:r>
          </a:p>
          <a:p>
            <a:r>
              <a:rPr lang="en-US" dirty="0"/>
              <a:t>It uses the </a:t>
            </a:r>
            <a:r>
              <a:rPr lang="en-US" dirty="0" err="1"/>
              <a:t>minyō</a:t>
            </a:r>
            <a:r>
              <a:rPr lang="en-US" dirty="0"/>
              <a:t> scale.</a:t>
            </a:r>
          </a:p>
        </p:txBody>
      </p:sp>
      <p:pic>
        <p:nvPicPr>
          <p:cNvPr id="4" name="-9XEH-2sgQ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205471" y="233687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95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Popular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Enka Music</a:t>
            </a:r>
            <a:endParaRPr lang="en-US" dirty="0"/>
          </a:p>
          <a:p>
            <a:r>
              <a:rPr lang="en-US" dirty="0"/>
              <a:t>two political factions emerged in Japan: Monarchy and Democracy</a:t>
            </a:r>
          </a:p>
          <a:p>
            <a:r>
              <a:rPr lang="en-US" dirty="0"/>
              <a:t>The monarchy movement achieved victory, and instilled a Japanese emperor.</a:t>
            </a:r>
          </a:p>
          <a:p>
            <a:r>
              <a:rPr lang="en-US" dirty="0"/>
              <a:t>People’s Rights Movement, </a:t>
            </a:r>
          </a:p>
          <a:p>
            <a:r>
              <a:rPr lang="en-US" dirty="0"/>
              <a:t>transformed into songs of nostalgia, with comic aspects.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88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Music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4484107" cy="3599316"/>
          </a:xfrm>
        </p:spPr>
        <p:txBody>
          <a:bodyPr>
            <a:normAutofit/>
          </a:bodyPr>
          <a:lstStyle/>
          <a:p>
            <a:r>
              <a:rPr lang="en-US" u="sng" dirty="0"/>
              <a:t>Karaoke</a:t>
            </a:r>
            <a:endParaRPr lang="en-US" dirty="0"/>
          </a:p>
          <a:p>
            <a:r>
              <a:rPr lang="en-US" dirty="0"/>
              <a:t>a type of art form.</a:t>
            </a:r>
          </a:p>
          <a:p>
            <a:r>
              <a:rPr lang="en-US" dirty="0"/>
              <a:t>Average of $2000</a:t>
            </a:r>
          </a:p>
          <a:p>
            <a:r>
              <a:rPr lang="en-US" dirty="0"/>
              <a:t>It encourages the Japanese tradition of group singing. </a:t>
            </a:r>
          </a:p>
        </p:txBody>
      </p:sp>
      <p:pic>
        <p:nvPicPr>
          <p:cNvPr id="4" name="Khu_ZQF3MqA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866068" y="2014336"/>
            <a:ext cx="6972183" cy="392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71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Pop Music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Folk Music: “</a:t>
            </a:r>
            <a:r>
              <a:rPr lang="en-US" dirty="0" err="1"/>
              <a:t>fōku</a:t>
            </a:r>
            <a:r>
              <a:rPr lang="en-US" dirty="0"/>
              <a:t> </a:t>
            </a:r>
            <a:r>
              <a:rPr lang="en-US" dirty="0" err="1"/>
              <a:t>songu</a:t>
            </a:r>
            <a:r>
              <a:rPr lang="en-US" dirty="0"/>
              <a:t> </a:t>
            </a:r>
          </a:p>
          <a:p>
            <a:r>
              <a:rPr lang="en-US" dirty="0"/>
              <a:t>New Music:  </a:t>
            </a:r>
          </a:p>
          <a:p>
            <a:r>
              <a:rPr lang="en-US" dirty="0"/>
              <a:t>Pops:</a:t>
            </a:r>
          </a:p>
        </p:txBody>
      </p:sp>
    </p:spTree>
    <p:extLst>
      <p:ext uri="{BB962C8B-B14F-4D97-AF65-F5344CB8AC3E}">
        <p14:creationId xmlns:p14="http://schemas.microsoft.com/office/powerpoint/2010/main" val="36068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Japanese Music-Culture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Mix of Old and New</a:t>
            </a:r>
          </a:p>
          <a:p>
            <a:pPr lvl="0"/>
            <a:r>
              <a:rPr lang="en-US" dirty="0"/>
              <a:t>Giant department stores, McDonalds, and elegant boutiques (modern)</a:t>
            </a:r>
          </a:p>
          <a:p>
            <a:pPr lvl="0"/>
            <a:r>
              <a:rPr lang="en-US" dirty="0"/>
              <a:t>Noodle Shops, China stores, Kimono material, theatres (traditional</a:t>
            </a:r>
          </a:p>
          <a:p>
            <a:r>
              <a:rPr lang="en-US" dirty="0"/>
              <a:t>Intriguing mix of foreign and traditional.</a:t>
            </a:r>
          </a:p>
          <a:p>
            <a:pPr lvl="1"/>
            <a:r>
              <a:rPr lang="en-US" dirty="0"/>
              <a:t>writing system comes from China</a:t>
            </a:r>
          </a:p>
          <a:p>
            <a:pPr lvl="1"/>
            <a:r>
              <a:rPr lang="en-US" dirty="0"/>
              <a:t>Buddhism, comes from India (through Korea and China)</a:t>
            </a:r>
          </a:p>
          <a:p>
            <a:pPr lvl="1"/>
            <a:r>
              <a:rPr lang="en-US" dirty="0"/>
              <a:t>Chinese and Korean Musical instruments</a:t>
            </a:r>
          </a:p>
          <a:p>
            <a:pPr lvl="1"/>
            <a:r>
              <a:rPr lang="en-US" dirty="0"/>
              <a:t>European and American ideas </a:t>
            </a:r>
          </a:p>
          <a:p>
            <a:r>
              <a:rPr lang="en-US" dirty="0"/>
              <a:t>Traditional music comes from Tokugawa, or the Edo period (1600-1867)</a:t>
            </a:r>
          </a:p>
          <a:p>
            <a:r>
              <a:rPr lang="en-US" dirty="0"/>
              <a:t>Japan was heavily isolated</a:t>
            </a:r>
          </a:p>
        </p:txBody>
      </p:sp>
    </p:spTree>
    <p:extLst>
      <p:ext uri="{BB962C8B-B14F-4D97-AF65-F5344CB8AC3E}">
        <p14:creationId xmlns:p14="http://schemas.microsoft.com/office/powerpoint/2010/main" val="605782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Listening Habits of Contemporary Japanese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manner of live music</a:t>
            </a:r>
          </a:p>
          <a:p>
            <a:pPr lvl="1"/>
            <a:r>
              <a:rPr lang="en-US" dirty="0"/>
              <a:t>Japanese traditional music</a:t>
            </a:r>
          </a:p>
          <a:p>
            <a:pPr lvl="1"/>
            <a:r>
              <a:rPr lang="en-US" dirty="0"/>
              <a:t>Western classical music</a:t>
            </a:r>
          </a:p>
          <a:p>
            <a:pPr lvl="1"/>
            <a:r>
              <a:rPr lang="en-US" dirty="0"/>
              <a:t>Rock, Jazz, Blues, Punk etc.</a:t>
            </a:r>
          </a:p>
          <a:p>
            <a:r>
              <a:rPr lang="en-US" dirty="0"/>
              <a:t>use mass media for the majority of their music listening. </a:t>
            </a:r>
          </a:p>
          <a:p>
            <a:r>
              <a:rPr lang="en-US" dirty="0"/>
              <a:t>Very similar to other developed nations </a:t>
            </a:r>
          </a:p>
          <a:p>
            <a:r>
              <a:rPr lang="en-US" dirty="0"/>
              <a:t>Endorses new musical influences.</a:t>
            </a:r>
          </a:p>
          <a:p>
            <a:r>
              <a:rPr lang="en-US" dirty="0"/>
              <a:t>Traditional Japanese music remains viable.</a:t>
            </a:r>
            <a:br>
              <a:rPr lang="en-US" dirty="0"/>
            </a:b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79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Traditional Japanese Music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6055329" cy="4244231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Scales</a:t>
            </a:r>
            <a:endParaRPr lang="en-US" dirty="0"/>
          </a:p>
          <a:p>
            <a:r>
              <a:rPr lang="en-US" dirty="0"/>
              <a:t>twelve individual notes.</a:t>
            </a:r>
          </a:p>
          <a:p>
            <a:r>
              <a:rPr lang="en-US" dirty="0"/>
              <a:t>“Pythagorean” Tuning method, rather than our “Equal temperament” Method</a:t>
            </a:r>
          </a:p>
          <a:p>
            <a:r>
              <a:rPr lang="en-US" dirty="0"/>
              <a:t>No single set of pitches is used in all of traditional Japanese Music</a:t>
            </a:r>
          </a:p>
          <a:p>
            <a:pPr lvl="0"/>
            <a:r>
              <a:rPr lang="en-US" dirty="0"/>
              <a:t>Koto or Shamisen: “In” scale</a:t>
            </a:r>
          </a:p>
          <a:p>
            <a:pPr lvl="1"/>
            <a:r>
              <a:rPr lang="en-US" dirty="0"/>
              <a:t>D </a:t>
            </a:r>
            <a:r>
              <a:rPr lang="en-US" dirty="0" err="1"/>
              <a:t>Eb</a:t>
            </a:r>
            <a:r>
              <a:rPr lang="en-US" dirty="0"/>
              <a:t> G A Bb</a:t>
            </a:r>
          </a:p>
          <a:p>
            <a:pPr lvl="0"/>
            <a:r>
              <a:rPr lang="en-US" dirty="0"/>
              <a:t>Folk songs:“</a:t>
            </a:r>
            <a:r>
              <a:rPr lang="en-US" dirty="0" err="1"/>
              <a:t>yo</a:t>
            </a:r>
            <a:r>
              <a:rPr lang="en-US" dirty="0"/>
              <a:t>” scale</a:t>
            </a:r>
          </a:p>
          <a:p>
            <a:pPr lvl="1"/>
            <a:r>
              <a:rPr lang="en-US" dirty="0"/>
              <a:t>D E G A B</a:t>
            </a:r>
          </a:p>
          <a:p>
            <a:r>
              <a:rPr lang="en-US" dirty="0"/>
              <a:t>emphasis on the fourth (upside down 5</a:t>
            </a:r>
            <a:r>
              <a:rPr lang="en-US" baseline="30000" dirty="0"/>
              <a:t>th</a:t>
            </a:r>
            <a:r>
              <a:rPr lang="en-US" dirty="0"/>
              <a:t>) is very important.</a:t>
            </a:r>
          </a:p>
          <a:p>
            <a:pPr lvl="1"/>
            <a:r>
              <a:rPr lang="en-US" dirty="0"/>
              <a:t>In = </a:t>
            </a:r>
            <a:r>
              <a:rPr lang="en-US" dirty="0" err="1"/>
              <a:t>Miyako-bushi</a:t>
            </a:r>
            <a:r>
              <a:rPr lang="en-US" dirty="0"/>
              <a:t>,</a:t>
            </a:r>
          </a:p>
          <a:p>
            <a:pPr lvl="1"/>
            <a:r>
              <a:rPr lang="en-US" dirty="0" err="1"/>
              <a:t>Yo</a:t>
            </a:r>
            <a:r>
              <a:rPr lang="en-US" dirty="0"/>
              <a:t> = </a:t>
            </a:r>
            <a:r>
              <a:rPr lang="en-US" dirty="0" err="1"/>
              <a:t>Minyo</a:t>
            </a:r>
            <a:endParaRPr lang="en-US" dirty="0"/>
          </a:p>
          <a:p>
            <a:pPr lvl="1"/>
            <a:r>
              <a:rPr lang="en-US" dirty="0"/>
              <a:t>The notes are the same.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12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Japanese Music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Timbre</a:t>
            </a:r>
            <a:endParaRPr lang="en-US" dirty="0"/>
          </a:p>
          <a:p>
            <a:r>
              <a:rPr lang="en-US" dirty="0"/>
              <a:t>Great appreciation for unpitched sound</a:t>
            </a:r>
          </a:p>
          <a:p>
            <a:pPr lvl="1"/>
            <a:r>
              <a:rPr lang="en-US" dirty="0"/>
              <a:t>The pluck of the Shamisen</a:t>
            </a:r>
          </a:p>
          <a:p>
            <a:pPr lvl="1"/>
            <a:r>
              <a:rPr lang="en-US" dirty="0"/>
              <a:t>The breath sound of the </a:t>
            </a:r>
            <a:r>
              <a:rPr lang="en-US" dirty="0" err="1"/>
              <a:t>Shakuhachi</a:t>
            </a:r>
            <a:endParaRPr lang="en-US" dirty="0"/>
          </a:p>
          <a:p>
            <a:r>
              <a:rPr lang="en-US" dirty="0"/>
              <a:t>Japanese poetry often takes pains to describe the sounds of nature,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Melody</a:t>
            </a:r>
            <a:endParaRPr lang="en-US" dirty="0"/>
          </a:p>
          <a:p>
            <a:r>
              <a:rPr lang="en-US" dirty="0"/>
              <a:t>Very Diverse</a:t>
            </a:r>
          </a:p>
          <a:p>
            <a:r>
              <a:rPr lang="en-US" dirty="0"/>
              <a:t>Short melodic fragments repeated.</a:t>
            </a:r>
          </a:p>
          <a:p>
            <a:r>
              <a:rPr lang="en-US" dirty="0"/>
              <a:t>Complete phrases are often repeated at the beginning or end.</a:t>
            </a:r>
          </a:p>
        </p:txBody>
      </p:sp>
    </p:spTree>
    <p:extLst>
      <p:ext uri="{BB962C8B-B14F-4D97-AF65-F5344CB8AC3E}">
        <p14:creationId xmlns:p14="http://schemas.microsoft.com/office/powerpoint/2010/main" val="3660685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Tsuru</a:t>
            </a:r>
            <a:r>
              <a:rPr lang="en-US" dirty="0"/>
              <a:t> no </a:t>
            </a:r>
            <a:r>
              <a:rPr lang="en-US" dirty="0" err="1"/>
              <a:t>sugomori</a:t>
            </a:r>
            <a:r>
              <a:rPr lang="en-US" dirty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4780321" cy="3599316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pitch variation is actually very sparse.</a:t>
            </a:r>
          </a:p>
          <a:p>
            <a:pPr lvl="0"/>
            <a:r>
              <a:rPr lang="en-US" dirty="0"/>
              <a:t>Changes in dynamics (loudness/softness) and timbre lend variation </a:t>
            </a:r>
          </a:p>
          <a:p>
            <a:pPr lvl="0"/>
            <a:r>
              <a:rPr lang="en-US" dirty="0"/>
              <a:t>Fourth Plays A Large Role</a:t>
            </a:r>
          </a:p>
          <a:p>
            <a:r>
              <a:rPr lang="en-US" dirty="0"/>
              <a:t>Japanese music is based around a single melody (</a:t>
            </a:r>
            <a:r>
              <a:rPr lang="en-US" b="1" dirty="0"/>
              <a:t>monophonic).</a:t>
            </a:r>
            <a:endParaRPr lang="en-US" dirty="0"/>
          </a:p>
          <a:p>
            <a:endParaRPr lang="en-US" dirty="0"/>
          </a:p>
        </p:txBody>
      </p:sp>
      <p:pic>
        <p:nvPicPr>
          <p:cNvPr id="4" name="NWJyhRKmpZ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681988" y="233687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1797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Traditional Japanese Music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/>
              <a:t>Rhythm:</a:t>
            </a:r>
            <a:endParaRPr lang="en-US" dirty="0"/>
          </a:p>
          <a:p>
            <a:r>
              <a:rPr lang="en-US" dirty="0"/>
              <a:t>Often “free”</a:t>
            </a:r>
          </a:p>
          <a:p>
            <a:r>
              <a:rPr lang="en-US" dirty="0"/>
              <a:t>No discernable beats or meter</a:t>
            </a:r>
          </a:p>
          <a:p>
            <a:r>
              <a:rPr lang="en-US" dirty="0"/>
              <a:t>When a Rhythm is present, it is usually duple meter. </a:t>
            </a:r>
          </a:p>
          <a:p>
            <a:r>
              <a:rPr lang="en-US" dirty="0"/>
              <a:t>Triple meter is rare.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/>
              <a:t>Form</a:t>
            </a:r>
            <a:endParaRPr lang="en-US" dirty="0"/>
          </a:p>
          <a:p>
            <a:r>
              <a:rPr lang="en-US" dirty="0"/>
              <a:t>The most common form in </a:t>
            </a:r>
            <a:r>
              <a:rPr lang="en-US" dirty="0" err="1"/>
              <a:t>Japaese</a:t>
            </a:r>
            <a:r>
              <a:rPr lang="en-US" dirty="0"/>
              <a:t> Jo-ha-</a:t>
            </a:r>
            <a:r>
              <a:rPr lang="en-US" dirty="0" err="1"/>
              <a:t>kyū</a:t>
            </a:r>
            <a:r>
              <a:rPr lang="en-US" dirty="0"/>
              <a:t>: </a:t>
            </a:r>
          </a:p>
          <a:p>
            <a:r>
              <a:rPr lang="en-US" dirty="0"/>
              <a:t>divided into a slow-speeding-up, and fast division of tempo.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753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Summary of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Variety of Timbres, and unpitched sounds.</a:t>
            </a:r>
          </a:p>
          <a:p>
            <a:pPr lvl="0"/>
            <a:r>
              <a:rPr lang="en-US" dirty="0"/>
              <a:t>Reliance on a single melody with little harmony</a:t>
            </a:r>
          </a:p>
          <a:p>
            <a:pPr lvl="0"/>
            <a:r>
              <a:rPr lang="en-US" dirty="0"/>
              <a:t>Flexibility of Rhythm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614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Shakuhachi</a:t>
            </a:r>
            <a:r>
              <a:rPr lang="en-US" b="1" dirty="0"/>
              <a:t> (Bamboo flute)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7265944" cy="35993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Made from the bottom part of a bamboo.</a:t>
            </a:r>
          </a:p>
          <a:p>
            <a:r>
              <a:rPr lang="en-US" dirty="0"/>
              <a:t>five holes that are covered with the fingers </a:t>
            </a:r>
          </a:p>
          <a:p>
            <a:r>
              <a:rPr lang="en-US" dirty="0"/>
              <a:t>played horizontally.</a:t>
            </a:r>
          </a:p>
          <a:p>
            <a:r>
              <a:rPr lang="en-US" dirty="0"/>
              <a:t>a wide variety of timbres can be produced.</a:t>
            </a:r>
          </a:p>
          <a:p>
            <a:r>
              <a:rPr lang="en-US" dirty="0"/>
              <a:t>flourished during the </a:t>
            </a:r>
            <a:r>
              <a:rPr lang="en-US" dirty="0" err="1"/>
              <a:t>takugawa</a:t>
            </a:r>
            <a:r>
              <a:rPr lang="en-US" dirty="0"/>
              <a:t> period (1600-1847).</a:t>
            </a:r>
          </a:p>
          <a:p>
            <a:r>
              <a:rPr lang="en-US" dirty="0"/>
              <a:t>Buddhist Monks called </a:t>
            </a:r>
            <a:r>
              <a:rPr lang="en-US" dirty="0" err="1"/>
              <a:t>Kamusō</a:t>
            </a:r>
            <a:r>
              <a:rPr lang="en-US" dirty="0"/>
              <a:t>, were responsible for much of its repertoire.</a:t>
            </a:r>
          </a:p>
          <a:p>
            <a:r>
              <a:rPr lang="en-US" dirty="0"/>
              <a:t>a vehicle for spiritual </a:t>
            </a:r>
            <a:r>
              <a:rPr lang="en-US" dirty="0" err="1"/>
              <a:t>enlightment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NWJyhRKmpZ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177442" y="4679857"/>
            <a:ext cx="2233479" cy="12563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504" y="2369575"/>
            <a:ext cx="4107166" cy="23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69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105</TotalTime>
  <Words>798</Words>
  <Application>Microsoft Office PowerPoint</Application>
  <PresentationFormat>Widescreen</PresentationFormat>
  <Paragraphs>126</Paragraphs>
  <Slides>19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Trebuchet MS</vt:lpstr>
      <vt:lpstr>Berlin</vt:lpstr>
      <vt:lpstr>The Music of Japan</vt:lpstr>
      <vt:lpstr>Japanese Music-Culture</vt:lpstr>
      <vt:lpstr>Listening Habits of Contemporary Japanese</vt:lpstr>
      <vt:lpstr>Traditional Japanese Music Characteristics</vt:lpstr>
      <vt:lpstr>Traditional Japanese Music Characteristics</vt:lpstr>
      <vt:lpstr>Tsuru no sugomori: </vt:lpstr>
      <vt:lpstr>Traditional Japanese Music Characteristics</vt:lpstr>
      <vt:lpstr>Summary of Characteristics</vt:lpstr>
      <vt:lpstr>Shakuhachi (Bamboo flute)</vt:lpstr>
      <vt:lpstr>The Koto </vt:lpstr>
      <vt:lpstr>The Shamisen</vt:lpstr>
      <vt:lpstr>Kouta</vt:lpstr>
      <vt:lpstr>Bunraku Puppet Theatre</vt:lpstr>
      <vt:lpstr>PowerPoint Presentation</vt:lpstr>
      <vt:lpstr>Folk Music</vt:lpstr>
      <vt:lpstr>PowerPoint Presentation</vt:lpstr>
      <vt:lpstr>Popular Music</vt:lpstr>
      <vt:lpstr>Popular Music</vt:lpstr>
      <vt:lpstr>Other Pop Music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Music of Japan</dc:title>
  <dc:creator>Matthew Scott Phillips</dc:creator>
  <cp:lastModifiedBy>Matthew Scott Phillips</cp:lastModifiedBy>
  <cp:revision>15</cp:revision>
  <dcterms:created xsi:type="dcterms:W3CDTF">2017-05-08T23:48:28Z</dcterms:created>
  <dcterms:modified xsi:type="dcterms:W3CDTF">2019-05-06T17:22:57Z</dcterms:modified>
</cp:coreProperties>
</file>