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52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4A2A00-4649-4A55-BFE3-78158F2FE3C4}" type="doc">
      <dgm:prSet loTypeId="urn:microsoft.com/office/officeart/2008/layout/LinedList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3EBF228-898C-4982-94C9-9845273BC780}">
      <dgm:prSet/>
      <dgm:spPr/>
      <dgm:t>
        <a:bodyPr/>
        <a:lstStyle/>
        <a:p>
          <a:r>
            <a:rPr lang="en-US"/>
            <a:t>Consonant phonemes are classified by how and where they are articulated</a:t>
          </a:r>
        </a:p>
      </dgm:t>
    </dgm:pt>
    <dgm:pt modelId="{1CD0B201-A50E-4FEB-802F-FA26B5336E7A}" type="parTrans" cxnId="{35F0FF58-DC6F-4553-A4F6-9180A44E1712}">
      <dgm:prSet/>
      <dgm:spPr/>
      <dgm:t>
        <a:bodyPr/>
        <a:lstStyle/>
        <a:p>
          <a:endParaRPr lang="en-US"/>
        </a:p>
      </dgm:t>
    </dgm:pt>
    <dgm:pt modelId="{22F5FBE0-DF96-4762-8F6D-5F3F026E12BC}" type="sibTrans" cxnId="{35F0FF58-DC6F-4553-A4F6-9180A44E1712}">
      <dgm:prSet/>
      <dgm:spPr/>
      <dgm:t>
        <a:bodyPr/>
        <a:lstStyle/>
        <a:p>
          <a:endParaRPr lang="en-US"/>
        </a:p>
      </dgm:t>
    </dgm:pt>
    <dgm:pt modelId="{29F43C1F-E8DE-468A-B3D1-0C7490A614ED}">
      <dgm:prSet/>
      <dgm:spPr/>
      <dgm:t>
        <a:bodyPr/>
        <a:lstStyle/>
        <a:p>
          <a:r>
            <a:rPr lang="en-US"/>
            <a:t>Place of Articulation (Where?)</a:t>
          </a:r>
        </a:p>
      </dgm:t>
    </dgm:pt>
    <dgm:pt modelId="{53521730-4B86-42A5-90FA-3151DF4DDDE6}" type="parTrans" cxnId="{86BDCC9C-ABE8-4FE4-9821-186B3839B8D2}">
      <dgm:prSet/>
      <dgm:spPr/>
      <dgm:t>
        <a:bodyPr/>
        <a:lstStyle/>
        <a:p>
          <a:endParaRPr lang="en-US"/>
        </a:p>
      </dgm:t>
    </dgm:pt>
    <dgm:pt modelId="{9245990C-9EBE-4392-B1C7-E25AF48BED6A}" type="sibTrans" cxnId="{86BDCC9C-ABE8-4FE4-9821-186B3839B8D2}">
      <dgm:prSet/>
      <dgm:spPr/>
      <dgm:t>
        <a:bodyPr/>
        <a:lstStyle/>
        <a:p>
          <a:endParaRPr lang="en-US"/>
        </a:p>
      </dgm:t>
    </dgm:pt>
    <dgm:pt modelId="{941A02A5-FB81-4069-9F5F-6121E4CF875D}">
      <dgm:prSet/>
      <dgm:spPr/>
      <dgm:t>
        <a:bodyPr/>
        <a:lstStyle/>
        <a:p>
          <a:r>
            <a:rPr lang="en-US"/>
            <a:t>Manner of Articulation (How?)</a:t>
          </a:r>
        </a:p>
      </dgm:t>
    </dgm:pt>
    <dgm:pt modelId="{D5313BFD-8EBF-4C62-AEB9-4369A3A39C25}" type="parTrans" cxnId="{7491354A-0F6E-4586-834F-62806C1D466A}">
      <dgm:prSet/>
      <dgm:spPr/>
      <dgm:t>
        <a:bodyPr/>
        <a:lstStyle/>
        <a:p>
          <a:endParaRPr lang="en-US"/>
        </a:p>
      </dgm:t>
    </dgm:pt>
    <dgm:pt modelId="{6317D495-2631-4640-A249-AA1FD3DED365}" type="sibTrans" cxnId="{7491354A-0F6E-4586-834F-62806C1D466A}">
      <dgm:prSet/>
      <dgm:spPr/>
      <dgm:t>
        <a:bodyPr/>
        <a:lstStyle/>
        <a:p>
          <a:endParaRPr lang="en-US"/>
        </a:p>
      </dgm:t>
    </dgm:pt>
    <dgm:pt modelId="{05229B36-734C-4F3E-BCD8-AC6CFA94A360}">
      <dgm:prSet/>
      <dgm:spPr/>
      <dgm:t>
        <a:bodyPr/>
        <a:lstStyle/>
        <a:p>
          <a:r>
            <a:rPr lang="en-US" dirty="0"/>
            <a:t>Voiced or Unvoiced (Vocal chords?)</a:t>
          </a:r>
        </a:p>
        <a:p>
          <a:r>
            <a:rPr lang="en-US" dirty="0"/>
            <a:t>Continuous or Stopped?</a:t>
          </a:r>
        </a:p>
      </dgm:t>
    </dgm:pt>
    <dgm:pt modelId="{D4E23D5E-FBE7-469F-9A86-56F10F5278DC}" type="parTrans" cxnId="{BB7A64A7-EE9F-4879-A76E-2CD731B3F28A}">
      <dgm:prSet/>
      <dgm:spPr/>
      <dgm:t>
        <a:bodyPr/>
        <a:lstStyle/>
        <a:p>
          <a:endParaRPr lang="en-US"/>
        </a:p>
      </dgm:t>
    </dgm:pt>
    <dgm:pt modelId="{A4F83419-944D-403F-BCA9-83C82AA2BCCA}" type="sibTrans" cxnId="{BB7A64A7-EE9F-4879-A76E-2CD731B3F28A}">
      <dgm:prSet/>
      <dgm:spPr/>
      <dgm:t>
        <a:bodyPr/>
        <a:lstStyle/>
        <a:p>
          <a:endParaRPr lang="en-US"/>
        </a:p>
      </dgm:t>
    </dgm:pt>
    <dgm:pt modelId="{40B55D18-1C9E-4523-B019-D929959EB142}">
      <dgm:prSet/>
      <dgm:spPr/>
      <dgm:t>
        <a:bodyPr/>
        <a:lstStyle/>
        <a:p>
          <a:r>
            <a:rPr lang="en-US" dirty="0"/>
            <a:t>Let’s Practice:  /b/   /m/   /v/   /</a:t>
          </a:r>
          <a:r>
            <a:rPr lang="en-US" dirty="0" err="1"/>
            <a:t>th</a:t>
          </a:r>
          <a:r>
            <a:rPr lang="en-US" dirty="0"/>
            <a:t>/   /d/   /n/  /z/  /s/  /g/  /k/  /h/</a:t>
          </a:r>
        </a:p>
        <a:p>
          <a:endParaRPr lang="en-US" dirty="0"/>
        </a:p>
        <a:p>
          <a:r>
            <a:rPr lang="en-US" dirty="0"/>
            <a:t>10 Most Frequent: /r/, /t/, /n/, /s/, /l/, /k/, /d/, /m/, /p/, /b/ (Important, why?)</a:t>
          </a:r>
        </a:p>
      </dgm:t>
    </dgm:pt>
    <dgm:pt modelId="{BEA00963-82CB-456F-B0A5-D21F07AE3A64}" type="parTrans" cxnId="{441E5029-80E7-42DA-A5AA-E4ACE272A9C7}">
      <dgm:prSet/>
      <dgm:spPr/>
      <dgm:t>
        <a:bodyPr/>
        <a:lstStyle/>
        <a:p>
          <a:endParaRPr lang="en-US"/>
        </a:p>
      </dgm:t>
    </dgm:pt>
    <dgm:pt modelId="{27316D97-6F71-48C0-AEA4-B41559992344}" type="sibTrans" cxnId="{441E5029-80E7-42DA-A5AA-E4ACE272A9C7}">
      <dgm:prSet/>
      <dgm:spPr/>
      <dgm:t>
        <a:bodyPr/>
        <a:lstStyle/>
        <a:p>
          <a:endParaRPr lang="en-US"/>
        </a:p>
      </dgm:t>
    </dgm:pt>
    <dgm:pt modelId="{2DE67479-AE57-492B-8467-DDFCCE41B10D}" type="pres">
      <dgm:prSet presAssocID="{F84A2A00-4649-4A55-BFE3-78158F2FE3C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4EC6D3BA-D29D-4388-BDB0-877EDDB821C0}" type="pres">
      <dgm:prSet presAssocID="{B3EBF228-898C-4982-94C9-9845273BC780}" presName="thickLine" presStyleLbl="alignNode1" presStyleIdx="0" presStyleCnt="5"/>
      <dgm:spPr/>
    </dgm:pt>
    <dgm:pt modelId="{73C6506C-49C8-4705-AF57-C0DCC680448E}" type="pres">
      <dgm:prSet presAssocID="{B3EBF228-898C-4982-94C9-9845273BC780}" presName="horz1" presStyleCnt="0"/>
      <dgm:spPr/>
    </dgm:pt>
    <dgm:pt modelId="{2046095F-B3C9-443C-91C5-0A4F29BCBBAB}" type="pres">
      <dgm:prSet presAssocID="{B3EBF228-898C-4982-94C9-9845273BC780}" presName="tx1" presStyleLbl="revTx" presStyleIdx="0" presStyleCnt="5"/>
      <dgm:spPr/>
      <dgm:t>
        <a:bodyPr/>
        <a:lstStyle/>
        <a:p>
          <a:endParaRPr lang="en-US"/>
        </a:p>
      </dgm:t>
    </dgm:pt>
    <dgm:pt modelId="{8AAAFD63-AEA5-449D-8A8C-96945CA4CB2A}" type="pres">
      <dgm:prSet presAssocID="{B3EBF228-898C-4982-94C9-9845273BC780}" presName="vert1" presStyleCnt="0"/>
      <dgm:spPr/>
    </dgm:pt>
    <dgm:pt modelId="{7A760471-6FD6-42E2-9DF8-A2505FB0F82B}" type="pres">
      <dgm:prSet presAssocID="{29F43C1F-E8DE-468A-B3D1-0C7490A614ED}" presName="thickLine" presStyleLbl="alignNode1" presStyleIdx="1" presStyleCnt="5"/>
      <dgm:spPr/>
    </dgm:pt>
    <dgm:pt modelId="{64824369-D93F-45B8-895C-E77A2FB10CFF}" type="pres">
      <dgm:prSet presAssocID="{29F43C1F-E8DE-468A-B3D1-0C7490A614ED}" presName="horz1" presStyleCnt="0"/>
      <dgm:spPr/>
    </dgm:pt>
    <dgm:pt modelId="{5C4B5EDC-82B3-4C3C-B245-B325FBB1495A}" type="pres">
      <dgm:prSet presAssocID="{29F43C1F-E8DE-468A-B3D1-0C7490A614ED}" presName="tx1" presStyleLbl="revTx" presStyleIdx="1" presStyleCnt="5"/>
      <dgm:spPr/>
      <dgm:t>
        <a:bodyPr/>
        <a:lstStyle/>
        <a:p>
          <a:endParaRPr lang="en-US"/>
        </a:p>
      </dgm:t>
    </dgm:pt>
    <dgm:pt modelId="{47DC8071-7C43-4A25-9EDA-8B2CBDFA244C}" type="pres">
      <dgm:prSet presAssocID="{29F43C1F-E8DE-468A-B3D1-0C7490A614ED}" presName="vert1" presStyleCnt="0"/>
      <dgm:spPr/>
    </dgm:pt>
    <dgm:pt modelId="{7BC914EB-D7FB-4B3F-B946-ACC63A7D930E}" type="pres">
      <dgm:prSet presAssocID="{941A02A5-FB81-4069-9F5F-6121E4CF875D}" presName="thickLine" presStyleLbl="alignNode1" presStyleIdx="2" presStyleCnt="5"/>
      <dgm:spPr/>
    </dgm:pt>
    <dgm:pt modelId="{F2F77EE6-76EA-4771-A31D-1F9C2B8B8DA5}" type="pres">
      <dgm:prSet presAssocID="{941A02A5-FB81-4069-9F5F-6121E4CF875D}" presName="horz1" presStyleCnt="0"/>
      <dgm:spPr/>
    </dgm:pt>
    <dgm:pt modelId="{3920424D-2A67-4B95-8D5C-E44D7D0F77C5}" type="pres">
      <dgm:prSet presAssocID="{941A02A5-FB81-4069-9F5F-6121E4CF875D}" presName="tx1" presStyleLbl="revTx" presStyleIdx="2" presStyleCnt="5"/>
      <dgm:spPr/>
      <dgm:t>
        <a:bodyPr/>
        <a:lstStyle/>
        <a:p>
          <a:endParaRPr lang="en-US"/>
        </a:p>
      </dgm:t>
    </dgm:pt>
    <dgm:pt modelId="{88770FD4-26A3-4F91-81C2-28C864BFFD6D}" type="pres">
      <dgm:prSet presAssocID="{941A02A5-FB81-4069-9F5F-6121E4CF875D}" presName="vert1" presStyleCnt="0"/>
      <dgm:spPr/>
    </dgm:pt>
    <dgm:pt modelId="{A1A8E669-DAE1-4445-AF85-93B530CBC763}" type="pres">
      <dgm:prSet presAssocID="{05229B36-734C-4F3E-BCD8-AC6CFA94A360}" presName="thickLine" presStyleLbl="alignNode1" presStyleIdx="3" presStyleCnt="5"/>
      <dgm:spPr/>
    </dgm:pt>
    <dgm:pt modelId="{B2F18D73-CEF7-42A4-B057-1E6A428EFA1C}" type="pres">
      <dgm:prSet presAssocID="{05229B36-734C-4F3E-BCD8-AC6CFA94A360}" presName="horz1" presStyleCnt="0"/>
      <dgm:spPr/>
    </dgm:pt>
    <dgm:pt modelId="{35896930-D54B-4E7F-901F-E980463F8332}" type="pres">
      <dgm:prSet presAssocID="{05229B36-734C-4F3E-BCD8-AC6CFA94A360}" presName="tx1" presStyleLbl="revTx" presStyleIdx="3" presStyleCnt="5"/>
      <dgm:spPr/>
      <dgm:t>
        <a:bodyPr/>
        <a:lstStyle/>
        <a:p>
          <a:endParaRPr lang="en-US"/>
        </a:p>
      </dgm:t>
    </dgm:pt>
    <dgm:pt modelId="{BDD5FC4C-DFF9-4DF8-886F-E3FC333359EE}" type="pres">
      <dgm:prSet presAssocID="{05229B36-734C-4F3E-BCD8-AC6CFA94A360}" presName="vert1" presStyleCnt="0"/>
      <dgm:spPr/>
    </dgm:pt>
    <dgm:pt modelId="{430493F9-61A2-4974-8746-8A3BD3CF9983}" type="pres">
      <dgm:prSet presAssocID="{40B55D18-1C9E-4523-B019-D929959EB142}" presName="thickLine" presStyleLbl="alignNode1" presStyleIdx="4" presStyleCnt="5"/>
      <dgm:spPr/>
    </dgm:pt>
    <dgm:pt modelId="{55B90258-CDB0-49A0-9372-71B64E9AADFE}" type="pres">
      <dgm:prSet presAssocID="{40B55D18-1C9E-4523-B019-D929959EB142}" presName="horz1" presStyleCnt="0"/>
      <dgm:spPr/>
    </dgm:pt>
    <dgm:pt modelId="{1A756183-908B-4439-808A-856003F79A66}" type="pres">
      <dgm:prSet presAssocID="{40B55D18-1C9E-4523-B019-D929959EB142}" presName="tx1" presStyleLbl="revTx" presStyleIdx="4" presStyleCnt="5"/>
      <dgm:spPr/>
      <dgm:t>
        <a:bodyPr/>
        <a:lstStyle/>
        <a:p>
          <a:endParaRPr lang="en-US"/>
        </a:p>
      </dgm:t>
    </dgm:pt>
    <dgm:pt modelId="{E3E24FFD-E45E-4230-843A-33B3FCE3D68E}" type="pres">
      <dgm:prSet presAssocID="{40B55D18-1C9E-4523-B019-D929959EB142}" presName="vert1" presStyleCnt="0"/>
      <dgm:spPr/>
    </dgm:pt>
  </dgm:ptLst>
  <dgm:cxnLst>
    <dgm:cxn modelId="{8618DA4F-D24E-469C-A969-23DFE109045F}" type="presOf" srcId="{B3EBF228-898C-4982-94C9-9845273BC780}" destId="{2046095F-B3C9-443C-91C5-0A4F29BCBBAB}" srcOrd="0" destOrd="0" presId="urn:microsoft.com/office/officeart/2008/layout/LinedList"/>
    <dgm:cxn modelId="{7491354A-0F6E-4586-834F-62806C1D466A}" srcId="{F84A2A00-4649-4A55-BFE3-78158F2FE3C4}" destId="{941A02A5-FB81-4069-9F5F-6121E4CF875D}" srcOrd="2" destOrd="0" parTransId="{D5313BFD-8EBF-4C62-AEB9-4369A3A39C25}" sibTransId="{6317D495-2631-4640-A249-AA1FD3DED365}"/>
    <dgm:cxn modelId="{57541C7C-F54B-43F8-9C4E-44B7C6EDAAC6}" type="presOf" srcId="{05229B36-734C-4F3E-BCD8-AC6CFA94A360}" destId="{35896930-D54B-4E7F-901F-E980463F8332}" srcOrd="0" destOrd="0" presId="urn:microsoft.com/office/officeart/2008/layout/LinedList"/>
    <dgm:cxn modelId="{E9F558A7-CB66-4209-8CB9-7820F34A3064}" type="presOf" srcId="{29F43C1F-E8DE-468A-B3D1-0C7490A614ED}" destId="{5C4B5EDC-82B3-4C3C-B245-B325FBB1495A}" srcOrd="0" destOrd="0" presId="urn:microsoft.com/office/officeart/2008/layout/LinedList"/>
    <dgm:cxn modelId="{441E5029-80E7-42DA-A5AA-E4ACE272A9C7}" srcId="{F84A2A00-4649-4A55-BFE3-78158F2FE3C4}" destId="{40B55D18-1C9E-4523-B019-D929959EB142}" srcOrd="4" destOrd="0" parTransId="{BEA00963-82CB-456F-B0A5-D21F07AE3A64}" sibTransId="{27316D97-6F71-48C0-AEA4-B41559992344}"/>
    <dgm:cxn modelId="{6BC702AC-531A-4785-B7F2-984EAA6E0D1A}" type="presOf" srcId="{F84A2A00-4649-4A55-BFE3-78158F2FE3C4}" destId="{2DE67479-AE57-492B-8467-DDFCCE41B10D}" srcOrd="0" destOrd="0" presId="urn:microsoft.com/office/officeart/2008/layout/LinedList"/>
    <dgm:cxn modelId="{35F0FF58-DC6F-4553-A4F6-9180A44E1712}" srcId="{F84A2A00-4649-4A55-BFE3-78158F2FE3C4}" destId="{B3EBF228-898C-4982-94C9-9845273BC780}" srcOrd="0" destOrd="0" parTransId="{1CD0B201-A50E-4FEB-802F-FA26B5336E7A}" sibTransId="{22F5FBE0-DF96-4762-8F6D-5F3F026E12BC}"/>
    <dgm:cxn modelId="{86BDCC9C-ABE8-4FE4-9821-186B3839B8D2}" srcId="{F84A2A00-4649-4A55-BFE3-78158F2FE3C4}" destId="{29F43C1F-E8DE-468A-B3D1-0C7490A614ED}" srcOrd="1" destOrd="0" parTransId="{53521730-4B86-42A5-90FA-3151DF4DDDE6}" sibTransId="{9245990C-9EBE-4392-B1C7-E25AF48BED6A}"/>
    <dgm:cxn modelId="{BB7A64A7-EE9F-4879-A76E-2CD731B3F28A}" srcId="{F84A2A00-4649-4A55-BFE3-78158F2FE3C4}" destId="{05229B36-734C-4F3E-BCD8-AC6CFA94A360}" srcOrd="3" destOrd="0" parTransId="{D4E23D5E-FBE7-469F-9A86-56F10F5278DC}" sibTransId="{A4F83419-944D-403F-BCA9-83C82AA2BCCA}"/>
    <dgm:cxn modelId="{6AA56351-070E-48F1-93B8-DC3447C121CB}" type="presOf" srcId="{941A02A5-FB81-4069-9F5F-6121E4CF875D}" destId="{3920424D-2A67-4B95-8D5C-E44D7D0F77C5}" srcOrd="0" destOrd="0" presId="urn:microsoft.com/office/officeart/2008/layout/LinedList"/>
    <dgm:cxn modelId="{436051B8-245A-498E-A195-7038D27BAB2D}" type="presOf" srcId="{40B55D18-1C9E-4523-B019-D929959EB142}" destId="{1A756183-908B-4439-808A-856003F79A66}" srcOrd="0" destOrd="0" presId="urn:microsoft.com/office/officeart/2008/layout/LinedList"/>
    <dgm:cxn modelId="{59C5F0F9-1340-4D1B-BA8A-95998C624EC2}" type="presParOf" srcId="{2DE67479-AE57-492B-8467-DDFCCE41B10D}" destId="{4EC6D3BA-D29D-4388-BDB0-877EDDB821C0}" srcOrd="0" destOrd="0" presId="urn:microsoft.com/office/officeart/2008/layout/LinedList"/>
    <dgm:cxn modelId="{EEA0FAA7-82AE-4939-903F-7AFE4BA4CF77}" type="presParOf" srcId="{2DE67479-AE57-492B-8467-DDFCCE41B10D}" destId="{73C6506C-49C8-4705-AF57-C0DCC680448E}" srcOrd="1" destOrd="0" presId="urn:microsoft.com/office/officeart/2008/layout/LinedList"/>
    <dgm:cxn modelId="{27E746E6-CA0B-47DC-B371-4BB57A6ECA46}" type="presParOf" srcId="{73C6506C-49C8-4705-AF57-C0DCC680448E}" destId="{2046095F-B3C9-443C-91C5-0A4F29BCBBAB}" srcOrd="0" destOrd="0" presId="urn:microsoft.com/office/officeart/2008/layout/LinedList"/>
    <dgm:cxn modelId="{6B534349-B608-4125-AEF0-66296D712612}" type="presParOf" srcId="{73C6506C-49C8-4705-AF57-C0DCC680448E}" destId="{8AAAFD63-AEA5-449D-8A8C-96945CA4CB2A}" srcOrd="1" destOrd="0" presId="urn:microsoft.com/office/officeart/2008/layout/LinedList"/>
    <dgm:cxn modelId="{48F34FE3-E826-4059-85AB-9F7537A03C8B}" type="presParOf" srcId="{2DE67479-AE57-492B-8467-DDFCCE41B10D}" destId="{7A760471-6FD6-42E2-9DF8-A2505FB0F82B}" srcOrd="2" destOrd="0" presId="urn:microsoft.com/office/officeart/2008/layout/LinedList"/>
    <dgm:cxn modelId="{7E46AA8D-9217-4135-BEA2-1AE1CDBD1E20}" type="presParOf" srcId="{2DE67479-AE57-492B-8467-DDFCCE41B10D}" destId="{64824369-D93F-45B8-895C-E77A2FB10CFF}" srcOrd="3" destOrd="0" presId="urn:microsoft.com/office/officeart/2008/layout/LinedList"/>
    <dgm:cxn modelId="{B919C3B9-0F99-4547-9889-FBB42AC5BF5F}" type="presParOf" srcId="{64824369-D93F-45B8-895C-E77A2FB10CFF}" destId="{5C4B5EDC-82B3-4C3C-B245-B325FBB1495A}" srcOrd="0" destOrd="0" presId="urn:microsoft.com/office/officeart/2008/layout/LinedList"/>
    <dgm:cxn modelId="{C041364C-6F5B-42F9-BA33-9CE1200C7AE6}" type="presParOf" srcId="{64824369-D93F-45B8-895C-E77A2FB10CFF}" destId="{47DC8071-7C43-4A25-9EDA-8B2CBDFA244C}" srcOrd="1" destOrd="0" presId="urn:microsoft.com/office/officeart/2008/layout/LinedList"/>
    <dgm:cxn modelId="{DF9CC1D3-8E25-43AA-8FA0-BD04F80E4BEB}" type="presParOf" srcId="{2DE67479-AE57-492B-8467-DDFCCE41B10D}" destId="{7BC914EB-D7FB-4B3F-B946-ACC63A7D930E}" srcOrd="4" destOrd="0" presId="urn:microsoft.com/office/officeart/2008/layout/LinedList"/>
    <dgm:cxn modelId="{288C719E-5076-437D-9F6B-FD7E259A4ADA}" type="presParOf" srcId="{2DE67479-AE57-492B-8467-DDFCCE41B10D}" destId="{F2F77EE6-76EA-4771-A31D-1F9C2B8B8DA5}" srcOrd="5" destOrd="0" presId="urn:microsoft.com/office/officeart/2008/layout/LinedList"/>
    <dgm:cxn modelId="{D25ABE85-982A-4F71-93A8-C6E5C63AE314}" type="presParOf" srcId="{F2F77EE6-76EA-4771-A31D-1F9C2B8B8DA5}" destId="{3920424D-2A67-4B95-8D5C-E44D7D0F77C5}" srcOrd="0" destOrd="0" presId="urn:microsoft.com/office/officeart/2008/layout/LinedList"/>
    <dgm:cxn modelId="{6851EB72-5F57-4433-AB85-96773A9E21F9}" type="presParOf" srcId="{F2F77EE6-76EA-4771-A31D-1F9C2B8B8DA5}" destId="{88770FD4-26A3-4F91-81C2-28C864BFFD6D}" srcOrd="1" destOrd="0" presId="urn:microsoft.com/office/officeart/2008/layout/LinedList"/>
    <dgm:cxn modelId="{03E5E5AB-479A-4A88-92D4-AF2E0CA1740C}" type="presParOf" srcId="{2DE67479-AE57-492B-8467-DDFCCE41B10D}" destId="{A1A8E669-DAE1-4445-AF85-93B530CBC763}" srcOrd="6" destOrd="0" presId="urn:microsoft.com/office/officeart/2008/layout/LinedList"/>
    <dgm:cxn modelId="{685F35D4-98E6-4E34-880D-B0E239E02DFD}" type="presParOf" srcId="{2DE67479-AE57-492B-8467-DDFCCE41B10D}" destId="{B2F18D73-CEF7-42A4-B057-1E6A428EFA1C}" srcOrd="7" destOrd="0" presId="urn:microsoft.com/office/officeart/2008/layout/LinedList"/>
    <dgm:cxn modelId="{6A13C2BC-6C9A-49A4-BD0C-C2E089AC2E74}" type="presParOf" srcId="{B2F18D73-CEF7-42A4-B057-1E6A428EFA1C}" destId="{35896930-D54B-4E7F-901F-E980463F8332}" srcOrd="0" destOrd="0" presId="urn:microsoft.com/office/officeart/2008/layout/LinedList"/>
    <dgm:cxn modelId="{F2333E8B-E3EF-4F34-AF0C-668A4072AB3B}" type="presParOf" srcId="{B2F18D73-CEF7-42A4-B057-1E6A428EFA1C}" destId="{BDD5FC4C-DFF9-4DF8-886F-E3FC333359EE}" srcOrd="1" destOrd="0" presId="urn:microsoft.com/office/officeart/2008/layout/LinedList"/>
    <dgm:cxn modelId="{1DD29EC9-CFFC-404F-9F12-C36247E9A693}" type="presParOf" srcId="{2DE67479-AE57-492B-8467-DDFCCE41B10D}" destId="{430493F9-61A2-4974-8746-8A3BD3CF9983}" srcOrd="8" destOrd="0" presId="urn:microsoft.com/office/officeart/2008/layout/LinedList"/>
    <dgm:cxn modelId="{682B67DB-FE56-4C19-B404-A0B12DC36876}" type="presParOf" srcId="{2DE67479-AE57-492B-8467-DDFCCE41B10D}" destId="{55B90258-CDB0-49A0-9372-71B64E9AADFE}" srcOrd="9" destOrd="0" presId="urn:microsoft.com/office/officeart/2008/layout/LinedList"/>
    <dgm:cxn modelId="{66DCDC38-AAB6-4717-A415-2C20E71F2B32}" type="presParOf" srcId="{55B90258-CDB0-49A0-9372-71B64E9AADFE}" destId="{1A756183-908B-4439-808A-856003F79A66}" srcOrd="0" destOrd="0" presId="urn:microsoft.com/office/officeart/2008/layout/LinedList"/>
    <dgm:cxn modelId="{D25F3CE8-5AAE-4257-8D96-1A4A26CB51A5}" type="presParOf" srcId="{55B90258-CDB0-49A0-9372-71B64E9AADFE}" destId="{E3E24FFD-E45E-4230-843A-33B3FCE3D68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B57B5F-F8C7-4C7B-937B-A8557C7DE245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0449E7D2-227A-462B-8B55-4AFB27F39466}">
      <dgm:prSet/>
      <dgm:spPr/>
      <dgm:t>
        <a:bodyPr/>
        <a:lstStyle/>
        <a:p>
          <a:r>
            <a:rPr lang="en-US"/>
            <a:t>Definition: A part of a word pronounced as a “unit.” Each syllable contains a vowel sound.</a:t>
          </a:r>
        </a:p>
      </dgm:t>
    </dgm:pt>
    <dgm:pt modelId="{3FEB6DA7-EEFB-4F38-A875-8723C507CD1B}" type="parTrans" cxnId="{B1B6FA1F-5E92-412D-8B36-ADF5F04EA10C}">
      <dgm:prSet/>
      <dgm:spPr/>
      <dgm:t>
        <a:bodyPr/>
        <a:lstStyle/>
        <a:p>
          <a:endParaRPr lang="en-US"/>
        </a:p>
      </dgm:t>
    </dgm:pt>
    <dgm:pt modelId="{1B1D7561-361E-4D40-A603-51A9ADF88F19}" type="sibTrans" cxnId="{B1B6FA1F-5E92-412D-8B36-ADF5F04EA10C}">
      <dgm:prSet/>
      <dgm:spPr/>
      <dgm:t>
        <a:bodyPr/>
        <a:lstStyle/>
        <a:p>
          <a:endParaRPr lang="en-US"/>
        </a:p>
      </dgm:t>
    </dgm:pt>
    <dgm:pt modelId="{1F9C9708-A84B-4949-B83A-0D212C038A53}">
      <dgm:prSet/>
      <dgm:spPr/>
      <dgm:t>
        <a:bodyPr/>
        <a:lstStyle/>
        <a:p>
          <a:r>
            <a:rPr lang="en-US"/>
            <a:t>Types: You DO need to know the 6 common types of syllables</a:t>
          </a:r>
        </a:p>
      </dgm:t>
    </dgm:pt>
    <dgm:pt modelId="{9576D837-0C36-4AF8-BE74-778716FBA5F3}" type="parTrans" cxnId="{29F34CE5-8BF5-4663-903E-D0222862A067}">
      <dgm:prSet/>
      <dgm:spPr/>
      <dgm:t>
        <a:bodyPr/>
        <a:lstStyle/>
        <a:p>
          <a:endParaRPr lang="en-US"/>
        </a:p>
      </dgm:t>
    </dgm:pt>
    <dgm:pt modelId="{0F911861-99A9-4331-B3F6-059C590071EE}" type="sibTrans" cxnId="{29F34CE5-8BF5-4663-903E-D0222862A067}">
      <dgm:prSet/>
      <dgm:spPr/>
      <dgm:t>
        <a:bodyPr/>
        <a:lstStyle/>
        <a:p>
          <a:endParaRPr lang="en-US"/>
        </a:p>
      </dgm:t>
    </dgm:pt>
    <dgm:pt modelId="{B3F73781-E146-46AD-8C16-B8B47277B1A6}">
      <dgm:prSet/>
      <dgm:spPr/>
      <dgm:t>
        <a:bodyPr/>
        <a:lstStyle/>
        <a:p>
          <a:r>
            <a:rPr lang="en-US"/>
            <a:t>Memorize them with their definitions and a single and multisyllabic 	example</a:t>
          </a:r>
        </a:p>
      </dgm:t>
    </dgm:pt>
    <dgm:pt modelId="{D28196F0-050F-48B6-9752-BD542099E74B}" type="parTrans" cxnId="{EB08B23E-353B-4B50-BA7C-66863242731A}">
      <dgm:prSet/>
      <dgm:spPr/>
      <dgm:t>
        <a:bodyPr/>
        <a:lstStyle/>
        <a:p>
          <a:endParaRPr lang="en-US"/>
        </a:p>
      </dgm:t>
    </dgm:pt>
    <dgm:pt modelId="{0E71819E-66C9-44AF-97BB-CF009D0FC260}" type="sibTrans" cxnId="{EB08B23E-353B-4B50-BA7C-66863242731A}">
      <dgm:prSet/>
      <dgm:spPr/>
      <dgm:t>
        <a:bodyPr/>
        <a:lstStyle/>
        <a:p>
          <a:endParaRPr lang="en-US"/>
        </a:p>
      </dgm:t>
    </dgm:pt>
    <dgm:pt modelId="{BD2692F9-7D08-41FD-9725-4831C1473BF8}">
      <dgm:prSet/>
      <dgm:spPr/>
      <dgm:t>
        <a:bodyPr/>
        <a:lstStyle/>
        <a:p>
          <a:r>
            <a:rPr lang="en-US"/>
            <a:t>You will see them on several tests/quizzes</a:t>
          </a:r>
        </a:p>
      </dgm:t>
    </dgm:pt>
    <dgm:pt modelId="{0EE48557-171C-4CB3-AB33-926F650CBD74}" type="parTrans" cxnId="{D177D3FF-5105-4F81-8CD4-6A7A48A81E10}">
      <dgm:prSet/>
      <dgm:spPr/>
      <dgm:t>
        <a:bodyPr/>
        <a:lstStyle/>
        <a:p>
          <a:endParaRPr lang="en-US"/>
        </a:p>
      </dgm:t>
    </dgm:pt>
    <dgm:pt modelId="{E4F4A424-0837-498C-A108-61AEB4128025}" type="sibTrans" cxnId="{D177D3FF-5105-4F81-8CD4-6A7A48A81E10}">
      <dgm:prSet/>
      <dgm:spPr/>
      <dgm:t>
        <a:bodyPr/>
        <a:lstStyle/>
        <a:p>
          <a:endParaRPr lang="en-US"/>
        </a:p>
      </dgm:t>
    </dgm:pt>
    <dgm:pt modelId="{06E11D82-6D79-499E-88AF-5FEDB8D188F5}" type="pres">
      <dgm:prSet presAssocID="{DCB57B5F-F8C7-4C7B-937B-A8557C7DE24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22760B2-7FDA-4EBB-B80E-B6A2C84AA379}" type="pres">
      <dgm:prSet presAssocID="{0449E7D2-227A-462B-8B55-4AFB27F39466}" presName="hierRoot1" presStyleCnt="0">
        <dgm:presLayoutVars>
          <dgm:hierBranch val="init"/>
        </dgm:presLayoutVars>
      </dgm:prSet>
      <dgm:spPr/>
    </dgm:pt>
    <dgm:pt modelId="{0B6A0B45-FB16-4497-B871-942AAC4647E9}" type="pres">
      <dgm:prSet presAssocID="{0449E7D2-227A-462B-8B55-4AFB27F39466}" presName="rootComposite1" presStyleCnt="0"/>
      <dgm:spPr/>
    </dgm:pt>
    <dgm:pt modelId="{62FFAEE0-478C-479B-80EA-152C64A549D1}" type="pres">
      <dgm:prSet presAssocID="{0449E7D2-227A-462B-8B55-4AFB27F39466}" presName="rootText1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25D3AC4-89C9-48F4-9FE1-3300C9F79B74}" type="pres">
      <dgm:prSet presAssocID="{0449E7D2-227A-462B-8B55-4AFB27F39466}" presName="rootConnector1" presStyleLbl="node1" presStyleIdx="0" presStyleCnt="0"/>
      <dgm:spPr/>
      <dgm:t>
        <a:bodyPr/>
        <a:lstStyle/>
        <a:p>
          <a:endParaRPr lang="en-US"/>
        </a:p>
      </dgm:t>
    </dgm:pt>
    <dgm:pt modelId="{C5BA3D7B-CC57-4074-8DFA-8AB9EB21539F}" type="pres">
      <dgm:prSet presAssocID="{0449E7D2-227A-462B-8B55-4AFB27F39466}" presName="hierChild2" presStyleCnt="0"/>
      <dgm:spPr/>
    </dgm:pt>
    <dgm:pt modelId="{4A76DCA9-C5D8-45E9-A4E3-F960E7A7BB8B}" type="pres">
      <dgm:prSet presAssocID="{0449E7D2-227A-462B-8B55-4AFB27F39466}" presName="hierChild3" presStyleCnt="0"/>
      <dgm:spPr/>
    </dgm:pt>
    <dgm:pt modelId="{2C175A14-2E27-4C9F-B67D-A5BF3CFFBE00}" type="pres">
      <dgm:prSet presAssocID="{1F9C9708-A84B-4949-B83A-0D212C038A53}" presName="hierRoot1" presStyleCnt="0">
        <dgm:presLayoutVars>
          <dgm:hierBranch val="init"/>
        </dgm:presLayoutVars>
      </dgm:prSet>
      <dgm:spPr/>
    </dgm:pt>
    <dgm:pt modelId="{A3D047E1-40CE-43EB-B60F-158F804AAAE5}" type="pres">
      <dgm:prSet presAssocID="{1F9C9708-A84B-4949-B83A-0D212C038A53}" presName="rootComposite1" presStyleCnt="0"/>
      <dgm:spPr/>
    </dgm:pt>
    <dgm:pt modelId="{FAC02BB4-F4E8-418A-9D7F-1A494DF6C810}" type="pres">
      <dgm:prSet presAssocID="{1F9C9708-A84B-4949-B83A-0D212C038A53}" presName="rootText1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91CD49C-D1E3-4BB1-951B-E511D2B31F22}" type="pres">
      <dgm:prSet presAssocID="{1F9C9708-A84B-4949-B83A-0D212C038A53}" presName="rootConnector1" presStyleLbl="node1" presStyleIdx="0" presStyleCnt="0"/>
      <dgm:spPr/>
      <dgm:t>
        <a:bodyPr/>
        <a:lstStyle/>
        <a:p>
          <a:endParaRPr lang="en-US"/>
        </a:p>
      </dgm:t>
    </dgm:pt>
    <dgm:pt modelId="{C89CF7C6-C29D-4BAE-9DFC-78125D349F94}" type="pres">
      <dgm:prSet presAssocID="{1F9C9708-A84B-4949-B83A-0D212C038A53}" presName="hierChild2" presStyleCnt="0"/>
      <dgm:spPr/>
    </dgm:pt>
    <dgm:pt modelId="{3333D2C1-AC1B-41AA-8CB3-74F360895CCB}" type="pres">
      <dgm:prSet presAssocID="{D28196F0-050F-48B6-9752-BD542099E74B}" presName="Name64" presStyleLbl="parChTrans1D2" presStyleIdx="0" presStyleCnt="2"/>
      <dgm:spPr/>
      <dgm:t>
        <a:bodyPr/>
        <a:lstStyle/>
        <a:p>
          <a:endParaRPr lang="en-US"/>
        </a:p>
      </dgm:t>
    </dgm:pt>
    <dgm:pt modelId="{BD789BED-1839-450D-B897-1434DFDCFD6D}" type="pres">
      <dgm:prSet presAssocID="{B3F73781-E146-46AD-8C16-B8B47277B1A6}" presName="hierRoot2" presStyleCnt="0">
        <dgm:presLayoutVars>
          <dgm:hierBranch val="init"/>
        </dgm:presLayoutVars>
      </dgm:prSet>
      <dgm:spPr/>
    </dgm:pt>
    <dgm:pt modelId="{CD8E0A55-2292-4B3E-BE5A-42620C53E6EB}" type="pres">
      <dgm:prSet presAssocID="{B3F73781-E146-46AD-8C16-B8B47277B1A6}" presName="rootComposite" presStyleCnt="0"/>
      <dgm:spPr/>
    </dgm:pt>
    <dgm:pt modelId="{87F5E451-28CD-4AFB-9F48-3A3B0C0F96E0}" type="pres">
      <dgm:prSet presAssocID="{B3F73781-E146-46AD-8C16-B8B47277B1A6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165F992-4A1E-4FEB-838A-93222ED788C0}" type="pres">
      <dgm:prSet presAssocID="{B3F73781-E146-46AD-8C16-B8B47277B1A6}" presName="rootConnector" presStyleLbl="node2" presStyleIdx="0" presStyleCnt="2"/>
      <dgm:spPr/>
      <dgm:t>
        <a:bodyPr/>
        <a:lstStyle/>
        <a:p>
          <a:endParaRPr lang="en-US"/>
        </a:p>
      </dgm:t>
    </dgm:pt>
    <dgm:pt modelId="{72682320-1EA9-4D7A-9187-C9A5579DAD08}" type="pres">
      <dgm:prSet presAssocID="{B3F73781-E146-46AD-8C16-B8B47277B1A6}" presName="hierChild4" presStyleCnt="0"/>
      <dgm:spPr/>
    </dgm:pt>
    <dgm:pt modelId="{CBA8F6B9-7340-4018-9067-422326898E42}" type="pres">
      <dgm:prSet presAssocID="{B3F73781-E146-46AD-8C16-B8B47277B1A6}" presName="hierChild5" presStyleCnt="0"/>
      <dgm:spPr/>
    </dgm:pt>
    <dgm:pt modelId="{DA896EE4-FA78-4D82-A94A-3D8C193A509A}" type="pres">
      <dgm:prSet presAssocID="{0EE48557-171C-4CB3-AB33-926F650CBD74}" presName="Name64" presStyleLbl="parChTrans1D2" presStyleIdx="1" presStyleCnt="2"/>
      <dgm:spPr/>
      <dgm:t>
        <a:bodyPr/>
        <a:lstStyle/>
        <a:p>
          <a:endParaRPr lang="en-US"/>
        </a:p>
      </dgm:t>
    </dgm:pt>
    <dgm:pt modelId="{4B862C54-8FDD-4A73-B889-0790113461D7}" type="pres">
      <dgm:prSet presAssocID="{BD2692F9-7D08-41FD-9725-4831C1473BF8}" presName="hierRoot2" presStyleCnt="0">
        <dgm:presLayoutVars>
          <dgm:hierBranch val="init"/>
        </dgm:presLayoutVars>
      </dgm:prSet>
      <dgm:spPr/>
    </dgm:pt>
    <dgm:pt modelId="{E6E0E57F-577E-4C36-BA97-9F4EBFDD25A1}" type="pres">
      <dgm:prSet presAssocID="{BD2692F9-7D08-41FD-9725-4831C1473BF8}" presName="rootComposite" presStyleCnt="0"/>
      <dgm:spPr/>
    </dgm:pt>
    <dgm:pt modelId="{5C0B0C40-EE53-4282-954A-3E91963E7F90}" type="pres">
      <dgm:prSet presAssocID="{BD2692F9-7D08-41FD-9725-4831C1473BF8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FCC2283-D0BE-4C66-863C-E9A701009208}" type="pres">
      <dgm:prSet presAssocID="{BD2692F9-7D08-41FD-9725-4831C1473BF8}" presName="rootConnector" presStyleLbl="node2" presStyleIdx="1" presStyleCnt="2"/>
      <dgm:spPr/>
      <dgm:t>
        <a:bodyPr/>
        <a:lstStyle/>
        <a:p>
          <a:endParaRPr lang="en-US"/>
        </a:p>
      </dgm:t>
    </dgm:pt>
    <dgm:pt modelId="{C24F117B-31E3-4D26-938E-C7900DA35123}" type="pres">
      <dgm:prSet presAssocID="{BD2692F9-7D08-41FD-9725-4831C1473BF8}" presName="hierChild4" presStyleCnt="0"/>
      <dgm:spPr/>
    </dgm:pt>
    <dgm:pt modelId="{34D33857-2D2B-4205-86B2-3FF06C133A7E}" type="pres">
      <dgm:prSet presAssocID="{BD2692F9-7D08-41FD-9725-4831C1473BF8}" presName="hierChild5" presStyleCnt="0"/>
      <dgm:spPr/>
    </dgm:pt>
    <dgm:pt modelId="{B7653BD2-1FA4-433A-8690-F8DF1D38B8A3}" type="pres">
      <dgm:prSet presAssocID="{1F9C9708-A84B-4949-B83A-0D212C038A53}" presName="hierChild3" presStyleCnt="0"/>
      <dgm:spPr/>
    </dgm:pt>
  </dgm:ptLst>
  <dgm:cxnLst>
    <dgm:cxn modelId="{29F34CE5-8BF5-4663-903E-D0222862A067}" srcId="{DCB57B5F-F8C7-4C7B-937B-A8557C7DE245}" destId="{1F9C9708-A84B-4949-B83A-0D212C038A53}" srcOrd="1" destOrd="0" parTransId="{9576D837-0C36-4AF8-BE74-778716FBA5F3}" sibTransId="{0F911861-99A9-4331-B3F6-059C590071EE}"/>
    <dgm:cxn modelId="{99459398-A12B-4127-BE9C-DA4A10F4AE54}" type="presOf" srcId="{0449E7D2-227A-462B-8B55-4AFB27F39466}" destId="{625D3AC4-89C9-48F4-9FE1-3300C9F79B74}" srcOrd="1" destOrd="0" presId="urn:microsoft.com/office/officeart/2009/3/layout/HorizontalOrganizationChart"/>
    <dgm:cxn modelId="{73C5EBF9-2454-433E-80D8-D17B55CCAA85}" type="presOf" srcId="{BD2692F9-7D08-41FD-9725-4831C1473BF8}" destId="{5C0B0C40-EE53-4282-954A-3E91963E7F90}" srcOrd="0" destOrd="0" presId="urn:microsoft.com/office/officeart/2009/3/layout/HorizontalOrganizationChart"/>
    <dgm:cxn modelId="{B1B6FA1F-5E92-412D-8B36-ADF5F04EA10C}" srcId="{DCB57B5F-F8C7-4C7B-937B-A8557C7DE245}" destId="{0449E7D2-227A-462B-8B55-4AFB27F39466}" srcOrd="0" destOrd="0" parTransId="{3FEB6DA7-EEFB-4F38-A875-8723C507CD1B}" sibTransId="{1B1D7561-361E-4D40-A603-51A9ADF88F19}"/>
    <dgm:cxn modelId="{D177D3FF-5105-4F81-8CD4-6A7A48A81E10}" srcId="{1F9C9708-A84B-4949-B83A-0D212C038A53}" destId="{BD2692F9-7D08-41FD-9725-4831C1473BF8}" srcOrd="1" destOrd="0" parTransId="{0EE48557-171C-4CB3-AB33-926F650CBD74}" sibTransId="{E4F4A424-0837-498C-A108-61AEB4128025}"/>
    <dgm:cxn modelId="{5C4FE168-E31A-4FC9-A709-0EB7C79996FE}" type="presOf" srcId="{0449E7D2-227A-462B-8B55-4AFB27F39466}" destId="{62FFAEE0-478C-479B-80EA-152C64A549D1}" srcOrd="0" destOrd="0" presId="urn:microsoft.com/office/officeart/2009/3/layout/HorizontalOrganizationChart"/>
    <dgm:cxn modelId="{965D82DF-BF8A-4A31-94B2-1FBD8F140779}" type="presOf" srcId="{0EE48557-171C-4CB3-AB33-926F650CBD74}" destId="{DA896EE4-FA78-4D82-A94A-3D8C193A509A}" srcOrd="0" destOrd="0" presId="urn:microsoft.com/office/officeart/2009/3/layout/HorizontalOrganizationChart"/>
    <dgm:cxn modelId="{8A534B32-3EF2-42E1-9588-9311A5A0E916}" type="presOf" srcId="{BD2692F9-7D08-41FD-9725-4831C1473BF8}" destId="{EFCC2283-D0BE-4C66-863C-E9A701009208}" srcOrd="1" destOrd="0" presId="urn:microsoft.com/office/officeart/2009/3/layout/HorizontalOrganizationChart"/>
    <dgm:cxn modelId="{2D984E92-FEE8-4552-852A-E3A727489B08}" type="presOf" srcId="{B3F73781-E146-46AD-8C16-B8B47277B1A6}" destId="{F165F992-4A1E-4FEB-838A-93222ED788C0}" srcOrd="1" destOrd="0" presId="urn:microsoft.com/office/officeart/2009/3/layout/HorizontalOrganizationChart"/>
    <dgm:cxn modelId="{59197003-574E-4DE6-A60B-EFA49F4BAE7C}" type="presOf" srcId="{B3F73781-E146-46AD-8C16-B8B47277B1A6}" destId="{87F5E451-28CD-4AFB-9F48-3A3B0C0F96E0}" srcOrd="0" destOrd="0" presId="urn:microsoft.com/office/officeart/2009/3/layout/HorizontalOrganizationChart"/>
    <dgm:cxn modelId="{AC9D0878-F99F-418A-9B6C-E9D427E6F03F}" type="presOf" srcId="{DCB57B5F-F8C7-4C7B-937B-A8557C7DE245}" destId="{06E11D82-6D79-499E-88AF-5FEDB8D188F5}" srcOrd="0" destOrd="0" presId="urn:microsoft.com/office/officeart/2009/3/layout/HorizontalOrganizationChart"/>
    <dgm:cxn modelId="{DEE7DD3B-F17C-4501-9A60-B3D8490DC2D3}" type="presOf" srcId="{D28196F0-050F-48B6-9752-BD542099E74B}" destId="{3333D2C1-AC1B-41AA-8CB3-74F360895CCB}" srcOrd="0" destOrd="0" presId="urn:microsoft.com/office/officeart/2009/3/layout/HorizontalOrganizationChart"/>
    <dgm:cxn modelId="{D1763971-9837-44B9-B48E-602FD434132F}" type="presOf" srcId="{1F9C9708-A84B-4949-B83A-0D212C038A53}" destId="{891CD49C-D1E3-4BB1-951B-E511D2B31F22}" srcOrd="1" destOrd="0" presId="urn:microsoft.com/office/officeart/2009/3/layout/HorizontalOrganizationChart"/>
    <dgm:cxn modelId="{84BD1753-4F10-4E7C-8A96-D57C7E50225E}" type="presOf" srcId="{1F9C9708-A84B-4949-B83A-0D212C038A53}" destId="{FAC02BB4-F4E8-418A-9D7F-1A494DF6C810}" srcOrd="0" destOrd="0" presId="urn:microsoft.com/office/officeart/2009/3/layout/HorizontalOrganizationChart"/>
    <dgm:cxn modelId="{EB08B23E-353B-4B50-BA7C-66863242731A}" srcId="{1F9C9708-A84B-4949-B83A-0D212C038A53}" destId="{B3F73781-E146-46AD-8C16-B8B47277B1A6}" srcOrd="0" destOrd="0" parTransId="{D28196F0-050F-48B6-9752-BD542099E74B}" sibTransId="{0E71819E-66C9-44AF-97BB-CF009D0FC260}"/>
    <dgm:cxn modelId="{BED57BFC-8813-4845-9DA4-2D1CE586B01F}" type="presParOf" srcId="{06E11D82-6D79-499E-88AF-5FEDB8D188F5}" destId="{D22760B2-7FDA-4EBB-B80E-B6A2C84AA379}" srcOrd="0" destOrd="0" presId="urn:microsoft.com/office/officeart/2009/3/layout/HorizontalOrganizationChart"/>
    <dgm:cxn modelId="{2AA9D65B-B388-49C8-ADA3-1371A7FAC589}" type="presParOf" srcId="{D22760B2-7FDA-4EBB-B80E-B6A2C84AA379}" destId="{0B6A0B45-FB16-4497-B871-942AAC4647E9}" srcOrd="0" destOrd="0" presId="urn:microsoft.com/office/officeart/2009/3/layout/HorizontalOrganizationChart"/>
    <dgm:cxn modelId="{6522B675-34F8-431E-B283-109F80DDD5A5}" type="presParOf" srcId="{0B6A0B45-FB16-4497-B871-942AAC4647E9}" destId="{62FFAEE0-478C-479B-80EA-152C64A549D1}" srcOrd="0" destOrd="0" presId="urn:microsoft.com/office/officeart/2009/3/layout/HorizontalOrganizationChart"/>
    <dgm:cxn modelId="{B3335DCF-9084-426A-B549-751C867333F5}" type="presParOf" srcId="{0B6A0B45-FB16-4497-B871-942AAC4647E9}" destId="{625D3AC4-89C9-48F4-9FE1-3300C9F79B74}" srcOrd="1" destOrd="0" presId="urn:microsoft.com/office/officeart/2009/3/layout/HorizontalOrganizationChart"/>
    <dgm:cxn modelId="{66640B17-F612-43B1-AA98-083239A01774}" type="presParOf" srcId="{D22760B2-7FDA-4EBB-B80E-B6A2C84AA379}" destId="{C5BA3D7B-CC57-4074-8DFA-8AB9EB21539F}" srcOrd="1" destOrd="0" presId="urn:microsoft.com/office/officeart/2009/3/layout/HorizontalOrganizationChart"/>
    <dgm:cxn modelId="{21D8C37E-42B1-4CAA-ACBC-A9F8ACD50D43}" type="presParOf" srcId="{D22760B2-7FDA-4EBB-B80E-B6A2C84AA379}" destId="{4A76DCA9-C5D8-45E9-A4E3-F960E7A7BB8B}" srcOrd="2" destOrd="0" presId="urn:microsoft.com/office/officeart/2009/3/layout/HorizontalOrganizationChart"/>
    <dgm:cxn modelId="{8298A2F1-7A2F-4ED2-A962-EC77414607F0}" type="presParOf" srcId="{06E11D82-6D79-499E-88AF-5FEDB8D188F5}" destId="{2C175A14-2E27-4C9F-B67D-A5BF3CFFBE00}" srcOrd="1" destOrd="0" presId="urn:microsoft.com/office/officeart/2009/3/layout/HorizontalOrganizationChart"/>
    <dgm:cxn modelId="{F6053CAC-270E-4204-A4AA-4E5C784330C7}" type="presParOf" srcId="{2C175A14-2E27-4C9F-B67D-A5BF3CFFBE00}" destId="{A3D047E1-40CE-43EB-B60F-158F804AAAE5}" srcOrd="0" destOrd="0" presId="urn:microsoft.com/office/officeart/2009/3/layout/HorizontalOrganizationChart"/>
    <dgm:cxn modelId="{769B03E4-27AC-462C-AEC2-742C24673D23}" type="presParOf" srcId="{A3D047E1-40CE-43EB-B60F-158F804AAAE5}" destId="{FAC02BB4-F4E8-418A-9D7F-1A494DF6C810}" srcOrd="0" destOrd="0" presId="urn:microsoft.com/office/officeart/2009/3/layout/HorizontalOrganizationChart"/>
    <dgm:cxn modelId="{E10AA741-9272-4260-A910-C65C0E3E7D3D}" type="presParOf" srcId="{A3D047E1-40CE-43EB-B60F-158F804AAAE5}" destId="{891CD49C-D1E3-4BB1-951B-E511D2B31F22}" srcOrd="1" destOrd="0" presId="urn:microsoft.com/office/officeart/2009/3/layout/HorizontalOrganizationChart"/>
    <dgm:cxn modelId="{D27393E6-F1F5-4532-93CD-13BCF5E33B78}" type="presParOf" srcId="{2C175A14-2E27-4C9F-B67D-A5BF3CFFBE00}" destId="{C89CF7C6-C29D-4BAE-9DFC-78125D349F94}" srcOrd="1" destOrd="0" presId="urn:microsoft.com/office/officeart/2009/3/layout/HorizontalOrganizationChart"/>
    <dgm:cxn modelId="{43125ABB-2190-4FD9-AF5C-AED2898B7393}" type="presParOf" srcId="{C89CF7C6-C29D-4BAE-9DFC-78125D349F94}" destId="{3333D2C1-AC1B-41AA-8CB3-74F360895CCB}" srcOrd="0" destOrd="0" presId="urn:microsoft.com/office/officeart/2009/3/layout/HorizontalOrganizationChart"/>
    <dgm:cxn modelId="{C006AEA1-38FB-4F1B-B3CA-8A96F29DBACF}" type="presParOf" srcId="{C89CF7C6-C29D-4BAE-9DFC-78125D349F94}" destId="{BD789BED-1839-450D-B897-1434DFDCFD6D}" srcOrd="1" destOrd="0" presId="urn:microsoft.com/office/officeart/2009/3/layout/HorizontalOrganizationChart"/>
    <dgm:cxn modelId="{84FBAF72-EBEC-4049-94E0-25DA6EAF8B40}" type="presParOf" srcId="{BD789BED-1839-450D-B897-1434DFDCFD6D}" destId="{CD8E0A55-2292-4B3E-BE5A-42620C53E6EB}" srcOrd="0" destOrd="0" presId="urn:microsoft.com/office/officeart/2009/3/layout/HorizontalOrganizationChart"/>
    <dgm:cxn modelId="{A24C9FBD-4755-4B44-9C57-611B774FEE5A}" type="presParOf" srcId="{CD8E0A55-2292-4B3E-BE5A-42620C53E6EB}" destId="{87F5E451-28CD-4AFB-9F48-3A3B0C0F96E0}" srcOrd="0" destOrd="0" presId="urn:microsoft.com/office/officeart/2009/3/layout/HorizontalOrganizationChart"/>
    <dgm:cxn modelId="{10E444EB-E550-4347-B7D8-7EB09F4D932D}" type="presParOf" srcId="{CD8E0A55-2292-4B3E-BE5A-42620C53E6EB}" destId="{F165F992-4A1E-4FEB-838A-93222ED788C0}" srcOrd="1" destOrd="0" presId="urn:microsoft.com/office/officeart/2009/3/layout/HorizontalOrganizationChart"/>
    <dgm:cxn modelId="{42CA78CD-4178-4D8A-A0A8-A777CF420070}" type="presParOf" srcId="{BD789BED-1839-450D-B897-1434DFDCFD6D}" destId="{72682320-1EA9-4D7A-9187-C9A5579DAD08}" srcOrd="1" destOrd="0" presId="urn:microsoft.com/office/officeart/2009/3/layout/HorizontalOrganizationChart"/>
    <dgm:cxn modelId="{73F1AE7F-AE01-4171-BC51-5543DBA83486}" type="presParOf" srcId="{BD789BED-1839-450D-B897-1434DFDCFD6D}" destId="{CBA8F6B9-7340-4018-9067-422326898E42}" srcOrd="2" destOrd="0" presId="urn:microsoft.com/office/officeart/2009/3/layout/HorizontalOrganizationChart"/>
    <dgm:cxn modelId="{8A9ABD2C-466F-40C3-BF84-FE6C76F205FF}" type="presParOf" srcId="{C89CF7C6-C29D-4BAE-9DFC-78125D349F94}" destId="{DA896EE4-FA78-4D82-A94A-3D8C193A509A}" srcOrd="2" destOrd="0" presId="urn:microsoft.com/office/officeart/2009/3/layout/HorizontalOrganizationChart"/>
    <dgm:cxn modelId="{8E6CE926-18C9-4E30-B727-5102E3F7C70F}" type="presParOf" srcId="{C89CF7C6-C29D-4BAE-9DFC-78125D349F94}" destId="{4B862C54-8FDD-4A73-B889-0790113461D7}" srcOrd="3" destOrd="0" presId="urn:microsoft.com/office/officeart/2009/3/layout/HorizontalOrganizationChart"/>
    <dgm:cxn modelId="{BC7E7358-F2D1-41E0-938A-C5C797254465}" type="presParOf" srcId="{4B862C54-8FDD-4A73-B889-0790113461D7}" destId="{E6E0E57F-577E-4C36-BA97-9F4EBFDD25A1}" srcOrd="0" destOrd="0" presId="urn:microsoft.com/office/officeart/2009/3/layout/HorizontalOrganizationChart"/>
    <dgm:cxn modelId="{B7AEFB1F-5EA5-4EDD-8079-B99144294123}" type="presParOf" srcId="{E6E0E57F-577E-4C36-BA97-9F4EBFDD25A1}" destId="{5C0B0C40-EE53-4282-954A-3E91963E7F90}" srcOrd="0" destOrd="0" presId="urn:microsoft.com/office/officeart/2009/3/layout/HorizontalOrganizationChart"/>
    <dgm:cxn modelId="{15DED063-9B9F-4C38-A3E2-E43C306D4616}" type="presParOf" srcId="{E6E0E57F-577E-4C36-BA97-9F4EBFDD25A1}" destId="{EFCC2283-D0BE-4C66-863C-E9A701009208}" srcOrd="1" destOrd="0" presId="urn:microsoft.com/office/officeart/2009/3/layout/HorizontalOrganizationChart"/>
    <dgm:cxn modelId="{5D721418-5136-473B-AAAD-00C8208E90D2}" type="presParOf" srcId="{4B862C54-8FDD-4A73-B889-0790113461D7}" destId="{C24F117B-31E3-4D26-938E-C7900DA35123}" srcOrd="1" destOrd="0" presId="urn:microsoft.com/office/officeart/2009/3/layout/HorizontalOrganizationChart"/>
    <dgm:cxn modelId="{37881D78-E0E3-43A3-B3DF-AF4C720D7186}" type="presParOf" srcId="{4B862C54-8FDD-4A73-B889-0790113461D7}" destId="{34D33857-2D2B-4205-86B2-3FF06C133A7E}" srcOrd="2" destOrd="0" presId="urn:microsoft.com/office/officeart/2009/3/layout/HorizontalOrganizationChart"/>
    <dgm:cxn modelId="{997649F3-E1B4-4732-B1A4-3E9321E44398}" type="presParOf" srcId="{2C175A14-2E27-4C9F-B67D-A5BF3CFFBE00}" destId="{B7653BD2-1FA4-433A-8690-F8DF1D38B8A3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C6D3BA-D29D-4388-BDB0-877EDDB821C0}">
      <dsp:nvSpPr>
        <dsp:cNvPr id="0" name=""/>
        <dsp:cNvSpPr/>
      </dsp:nvSpPr>
      <dsp:spPr>
        <a:xfrm>
          <a:off x="0" y="699"/>
          <a:ext cx="450056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046095F-B3C9-443C-91C5-0A4F29BCBBAB}">
      <dsp:nvSpPr>
        <dsp:cNvPr id="0" name=""/>
        <dsp:cNvSpPr/>
      </dsp:nvSpPr>
      <dsp:spPr>
        <a:xfrm>
          <a:off x="0" y="699"/>
          <a:ext cx="4500562" cy="1145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Consonant phonemes are classified by how and where they are articulated</a:t>
          </a:r>
        </a:p>
      </dsp:txBody>
      <dsp:txXfrm>
        <a:off x="0" y="699"/>
        <a:ext cx="4500562" cy="1145392"/>
      </dsp:txXfrm>
    </dsp:sp>
    <dsp:sp modelId="{7A760471-6FD6-42E2-9DF8-A2505FB0F82B}">
      <dsp:nvSpPr>
        <dsp:cNvPr id="0" name=""/>
        <dsp:cNvSpPr/>
      </dsp:nvSpPr>
      <dsp:spPr>
        <a:xfrm>
          <a:off x="0" y="1146091"/>
          <a:ext cx="450056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C4B5EDC-82B3-4C3C-B245-B325FBB1495A}">
      <dsp:nvSpPr>
        <dsp:cNvPr id="0" name=""/>
        <dsp:cNvSpPr/>
      </dsp:nvSpPr>
      <dsp:spPr>
        <a:xfrm>
          <a:off x="0" y="1146091"/>
          <a:ext cx="4500562" cy="1145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Place of Articulation (Where?)</a:t>
          </a:r>
        </a:p>
      </dsp:txBody>
      <dsp:txXfrm>
        <a:off x="0" y="1146091"/>
        <a:ext cx="4500562" cy="1145392"/>
      </dsp:txXfrm>
    </dsp:sp>
    <dsp:sp modelId="{7BC914EB-D7FB-4B3F-B946-ACC63A7D930E}">
      <dsp:nvSpPr>
        <dsp:cNvPr id="0" name=""/>
        <dsp:cNvSpPr/>
      </dsp:nvSpPr>
      <dsp:spPr>
        <a:xfrm>
          <a:off x="0" y="2291484"/>
          <a:ext cx="450056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920424D-2A67-4B95-8D5C-E44D7D0F77C5}">
      <dsp:nvSpPr>
        <dsp:cNvPr id="0" name=""/>
        <dsp:cNvSpPr/>
      </dsp:nvSpPr>
      <dsp:spPr>
        <a:xfrm>
          <a:off x="0" y="2291484"/>
          <a:ext cx="4500562" cy="1145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Manner of Articulation (How?)</a:t>
          </a:r>
        </a:p>
      </dsp:txBody>
      <dsp:txXfrm>
        <a:off x="0" y="2291484"/>
        <a:ext cx="4500562" cy="1145392"/>
      </dsp:txXfrm>
    </dsp:sp>
    <dsp:sp modelId="{A1A8E669-DAE1-4445-AF85-93B530CBC763}">
      <dsp:nvSpPr>
        <dsp:cNvPr id="0" name=""/>
        <dsp:cNvSpPr/>
      </dsp:nvSpPr>
      <dsp:spPr>
        <a:xfrm>
          <a:off x="0" y="3436877"/>
          <a:ext cx="4500562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5896930-D54B-4E7F-901F-E980463F8332}">
      <dsp:nvSpPr>
        <dsp:cNvPr id="0" name=""/>
        <dsp:cNvSpPr/>
      </dsp:nvSpPr>
      <dsp:spPr>
        <a:xfrm>
          <a:off x="0" y="3436877"/>
          <a:ext cx="4500562" cy="1145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Voiced or Unvoiced (Vocal chords?)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Continuous or Stopped?</a:t>
          </a:r>
        </a:p>
      </dsp:txBody>
      <dsp:txXfrm>
        <a:off x="0" y="3436877"/>
        <a:ext cx="4500562" cy="1145392"/>
      </dsp:txXfrm>
    </dsp:sp>
    <dsp:sp modelId="{430493F9-61A2-4974-8746-8A3BD3CF9983}">
      <dsp:nvSpPr>
        <dsp:cNvPr id="0" name=""/>
        <dsp:cNvSpPr/>
      </dsp:nvSpPr>
      <dsp:spPr>
        <a:xfrm>
          <a:off x="0" y="4582270"/>
          <a:ext cx="4500562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A756183-908B-4439-808A-856003F79A66}">
      <dsp:nvSpPr>
        <dsp:cNvPr id="0" name=""/>
        <dsp:cNvSpPr/>
      </dsp:nvSpPr>
      <dsp:spPr>
        <a:xfrm>
          <a:off x="0" y="4582270"/>
          <a:ext cx="4500562" cy="1145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Let’s Practice:  /b/   /m/   /v/   /</a:t>
          </a:r>
          <a:r>
            <a:rPr lang="en-US" sz="1300" kern="1200" dirty="0" err="1"/>
            <a:t>th</a:t>
          </a:r>
          <a:r>
            <a:rPr lang="en-US" sz="1300" kern="1200" dirty="0"/>
            <a:t>/   /d/   /n/  /z/  /s/  /g/  /k/  /h/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10 Most Frequent: /r/, /t/, /n/, /s/, /l/, /k/, /d/, /m/, /p/, /b/ (Important, why?)</a:t>
          </a:r>
        </a:p>
      </dsp:txBody>
      <dsp:txXfrm>
        <a:off x="0" y="4582270"/>
        <a:ext cx="4500562" cy="11453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896EE4-FA78-4D82-A94A-3D8C193A509A}">
      <dsp:nvSpPr>
        <dsp:cNvPr id="0" name=""/>
        <dsp:cNvSpPr/>
      </dsp:nvSpPr>
      <dsp:spPr>
        <a:xfrm>
          <a:off x="2897471" y="3190868"/>
          <a:ext cx="578871" cy="6222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9435" y="0"/>
              </a:lnTo>
              <a:lnTo>
                <a:pt x="289435" y="622287"/>
              </a:lnTo>
              <a:lnTo>
                <a:pt x="578871" y="622287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33D2C1-AC1B-41AA-8CB3-74F360895CCB}">
      <dsp:nvSpPr>
        <dsp:cNvPr id="0" name=""/>
        <dsp:cNvSpPr/>
      </dsp:nvSpPr>
      <dsp:spPr>
        <a:xfrm>
          <a:off x="2897471" y="2568581"/>
          <a:ext cx="578871" cy="622287"/>
        </a:xfrm>
        <a:custGeom>
          <a:avLst/>
          <a:gdLst/>
          <a:ahLst/>
          <a:cxnLst/>
          <a:rect l="0" t="0" r="0" b="0"/>
          <a:pathLst>
            <a:path>
              <a:moveTo>
                <a:pt x="0" y="622287"/>
              </a:moveTo>
              <a:lnTo>
                <a:pt x="289435" y="622287"/>
              </a:lnTo>
              <a:lnTo>
                <a:pt x="289435" y="0"/>
              </a:lnTo>
              <a:lnTo>
                <a:pt x="578871" y="0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FFAEE0-478C-479B-80EA-152C64A549D1}">
      <dsp:nvSpPr>
        <dsp:cNvPr id="0" name=""/>
        <dsp:cNvSpPr/>
      </dsp:nvSpPr>
      <dsp:spPr>
        <a:xfrm>
          <a:off x="3112" y="1504904"/>
          <a:ext cx="2894358" cy="88277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Definition: A part of a word pronounced as a “unit.” Each syllable contains a vowel sound.</a:t>
          </a:r>
        </a:p>
      </dsp:txBody>
      <dsp:txXfrm>
        <a:off x="3112" y="1504904"/>
        <a:ext cx="2894358" cy="882779"/>
      </dsp:txXfrm>
    </dsp:sp>
    <dsp:sp modelId="{FAC02BB4-F4E8-418A-9D7F-1A494DF6C810}">
      <dsp:nvSpPr>
        <dsp:cNvPr id="0" name=""/>
        <dsp:cNvSpPr/>
      </dsp:nvSpPr>
      <dsp:spPr>
        <a:xfrm>
          <a:off x="3112" y="2749478"/>
          <a:ext cx="2894358" cy="88277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Types: You DO need to know the 6 common types of syllables</a:t>
          </a:r>
        </a:p>
      </dsp:txBody>
      <dsp:txXfrm>
        <a:off x="3112" y="2749478"/>
        <a:ext cx="2894358" cy="882779"/>
      </dsp:txXfrm>
    </dsp:sp>
    <dsp:sp modelId="{87F5E451-28CD-4AFB-9F48-3A3B0C0F96E0}">
      <dsp:nvSpPr>
        <dsp:cNvPr id="0" name=""/>
        <dsp:cNvSpPr/>
      </dsp:nvSpPr>
      <dsp:spPr>
        <a:xfrm>
          <a:off x="3476342" y="2127191"/>
          <a:ext cx="2894358" cy="88277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Memorize them with their definitions and a single and multisyllabic 	example</a:t>
          </a:r>
        </a:p>
      </dsp:txBody>
      <dsp:txXfrm>
        <a:off x="3476342" y="2127191"/>
        <a:ext cx="2894358" cy="882779"/>
      </dsp:txXfrm>
    </dsp:sp>
    <dsp:sp modelId="{5C0B0C40-EE53-4282-954A-3E91963E7F90}">
      <dsp:nvSpPr>
        <dsp:cNvPr id="0" name=""/>
        <dsp:cNvSpPr/>
      </dsp:nvSpPr>
      <dsp:spPr>
        <a:xfrm>
          <a:off x="3476342" y="3371766"/>
          <a:ext cx="2894358" cy="88277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You will see them on several tests/quizzes</a:t>
          </a:r>
        </a:p>
      </dsp:txBody>
      <dsp:txXfrm>
        <a:off x="3476342" y="3371766"/>
        <a:ext cx="2894358" cy="8827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</p:spPr>
        <p:txBody>
          <a:bodyPr anchor="t" anchorCtr="0">
            <a:norm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7947-E287-4738-8C82-07CE4F01EF03}" type="datetime2">
              <a:rPr lang="en-US" smtClean="0"/>
              <a:t>Monday, February 7,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2076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79361-B9A1-48F2-9473-23DE30E2D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03906"/>
            <a:ext cx="11090275" cy="1333057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986779-C2F3-447D-85F7-F6B0E2C97D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61572-1A59-4E3B-BA65-3329E946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BD84-71F4-4271-8C46-0D47C0A9B12E}" type="datetime2">
              <a:rPr lang="en-US" smtClean="0"/>
              <a:t>Monday, February 7,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F84F1-99FE-4F0B-9E76-F581C2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2D769-16B1-43C4-BF14-31755335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0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56583A-514F-4632-820D-E7EE236A46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73CBBB-7DDC-4437-8C7D-22A1C3520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C69EBF-DA20-4024-8006-B158D571E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E0CE1-F450-4107-B2CB-17B18F8A3F4A}" type="datetime2">
              <a:rPr lang="en-US" smtClean="0"/>
              <a:t>Monday, February 7,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AC8B9-14B5-4DF1-994D-AB47DB3BA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76582-5F9B-4F5E-AAD5-D608CB68E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63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BC526-6DCD-4FF6-8395-D8C22E46E527}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113199"/>
            <a:ext cx="11090274" cy="3979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C025-CD7A-4966-867E-81CF82B15267}" type="datetime2">
              <a:rPr lang="en-US" smtClean="0"/>
              <a:t>Monday, February 7,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30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4644CBB8-40B8-42F8-9172-07A476341DDA}"/>
              </a:ext>
            </a:extLst>
          </p:cNvPr>
          <p:cNvGrpSpPr/>
          <p:nvPr/>
        </p:nvGrpSpPr>
        <p:grpSpPr>
          <a:xfrm>
            <a:off x="356481" y="879007"/>
            <a:ext cx="734257" cy="760506"/>
            <a:chOff x="5243759" y="1363788"/>
            <a:chExt cx="734257" cy="760506"/>
          </a:xfrm>
        </p:grpSpPr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35CE073E-302A-4AA7-98C7-8667DDDCFA18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id="{4FD1AE2F-DD70-4E93-B905-E052A23F0B1C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E8D529E5-8838-47F0-98A4-2D46F11E499C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5DA2564-D3DB-48AD-83F0-6CC6B5743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563" y="474345"/>
            <a:ext cx="11077574" cy="2954655"/>
          </a:xfrm>
        </p:spPr>
        <p:txBody>
          <a:bodyPr vert="horz" wrap="square" lIns="0" tIns="0" rIns="0" bIns="0" rtlCol="0" anchor="b" anchorCtr="0">
            <a:normAutofit/>
          </a:bodyPr>
          <a:lstStyle>
            <a:lvl1pPr>
              <a:defRPr lang="en-US" sz="64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929-0719-4517-94D6-FDF7F99E70F6}" type="datetime2">
              <a:rPr lang="en-US" smtClean="0"/>
              <a:t>Monday, February 7,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EEA752-36DA-440B-8747-0EB291408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6271" y="3629772"/>
            <a:ext cx="11074866" cy="267895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BCC02B0-8581-4752-B7BC-3CE1EF17B9F7}"/>
              </a:ext>
            </a:extLst>
          </p:cNvPr>
          <p:cNvSpPr>
            <a:spLocks noChangeAspect="1"/>
          </p:cNvSpPr>
          <p:nvPr/>
        </p:nvSpPr>
        <p:spPr>
          <a:xfrm rot="18900000">
            <a:off x="11209132" y="4448189"/>
            <a:ext cx="999200" cy="1262947"/>
          </a:xfrm>
          <a:custGeom>
            <a:avLst/>
            <a:gdLst>
              <a:gd name="connsiteX0" fmla="*/ 540000 w 999200"/>
              <a:gd name="connsiteY0" fmla="*/ 0 h 1262947"/>
              <a:gd name="connsiteX1" fmla="*/ 999200 w 999200"/>
              <a:gd name="connsiteY1" fmla="*/ 815317 h 1262947"/>
              <a:gd name="connsiteX2" fmla="*/ 552185 w 999200"/>
              <a:gd name="connsiteY2" fmla="*/ 1262333 h 1262947"/>
              <a:gd name="connsiteX3" fmla="*/ 540000 w 999200"/>
              <a:gd name="connsiteY3" fmla="*/ 1262947 h 1262947"/>
              <a:gd name="connsiteX4" fmla="*/ 0 w 999200"/>
              <a:gd name="connsiteY4" fmla="*/ 992947 h 1262947"/>
              <a:gd name="connsiteX5" fmla="*/ 10971 w 999200"/>
              <a:gd name="connsiteY5" fmla="*/ 938533 h 1262947"/>
              <a:gd name="connsiteX6" fmla="*/ 15626 w 999200"/>
              <a:gd name="connsiteY6" fmla="*/ 931034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9200" h="1262947">
                <a:moveTo>
                  <a:pt x="540000" y="0"/>
                </a:moveTo>
                <a:lnTo>
                  <a:pt x="999200" y="815317"/>
                </a:lnTo>
                <a:lnTo>
                  <a:pt x="552185" y="1262333"/>
                </a:lnTo>
                <a:lnTo>
                  <a:pt x="540000" y="1262947"/>
                </a:ln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10200000" scaled="0"/>
          </a:gradFill>
          <a:ln>
            <a:noFill/>
          </a:ln>
          <a:effectLst>
            <a:innerShdw blurRad="254000" dist="101600" dir="42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A0FF4DB-8180-4D26-AEAE-7ECDB670F71D}"/>
              </a:ext>
            </a:extLst>
          </p:cNvPr>
          <p:cNvSpPr/>
          <p:nvPr/>
        </p:nvSpPr>
        <p:spPr>
          <a:xfrm rot="2700000">
            <a:off x="11686937" y="4853516"/>
            <a:ext cx="540000" cy="978284"/>
          </a:xfrm>
          <a:custGeom>
            <a:avLst/>
            <a:gdLst>
              <a:gd name="connsiteX0" fmla="*/ 113288 w 540000"/>
              <a:gd name="connsiteY0" fmla="*/ 0 h 978284"/>
              <a:gd name="connsiteX1" fmla="*/ 539386 w 540000"/>
              <a:gd name="connsiteY1" fmla="*/ 426099 h 978284"/>
              <a:gd name="connsiteX2" fmla="*/ 540000 w 540000"/>
              <a:gd name="connsiteY2" fmla="*/ 438284 h 978284"/>
              <a:gd name="connsiteX3" fmla="*/ 270000 w 540000"/>
              <a:gd name="connsiteY3" fmla="*/ 978284 h 978284"/>
              <a:gd name="connsiteX4" fmla="*/ 0 w 540000"/>
              <a:gd name="connsiteY4" fmla="*/ 438284 h 978284"/>
              <a:gd name="connsiteX5" fmla="*/ 79081 w 540000"/>
              <a:gd name="connsiteY5" fmla="*/ 56446 h 978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" h="978284">
                <a:moveTo>
                  <a:pt x="113288" y="0"/>
                </a:moveTo>
                <a:lnTo>
                  <a:pt x="539386" y="426099"/>
                </a:lnTo>
                <a:lnTo>
                  <a:pt x="540000" y="438284"/>
                </a:lnTo>
                <a:cubicBezTo>
                  <a:pt x="540000" y="736518"/>
                  <a:pt x="419117" y="978284"/>
                  <a:pt x="270000" y="978284"/>
                </a:cubicBezTo>
                <a:cubicBezTo>
                  <a:pt x="120883" y="978284"/>
                  <a:pt x="0" y="736518"/>
                  <a:pt x="0" y="438284"/>
                </a:cubicBezTo>
                <a:cubicBezTo>
                  <a:pt x="0" y="289167"/>
                  <a:pt x="30220" y="154167"/>
                  <a:pt x="79081" y="56446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71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94729CA3-91C4-4A89-9448-A2F0E409177A}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8347B7-45FA-4A01-924D-DC385B720B3E}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2097175"/>
            <a:ext cx="5435600" cy="3995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62910-87AA-4E67-992D-8D4822FD8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5538" y="2097175"/>
            <a:ext cx="5435600" cy="3995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5673-5512-4AAA-9AEB-E00C61EC65D5}" type="datetime2">
              <a:rPr lang="en-US" smtClean="0"/>
              <a:t>Monday, February 7, 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531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D65A50E-2F73-4426-8586-9731AFA2D2E0}"/>
              </a:ext>
            </a:extLst>
          </p:cNvPr>
          <p:cNvSpPr>
            <a:spLocks noChangeAspect="1"/>
          </p:cNvSpPr>
          <p:nvPr/>
        </p:nvSpPr>
        <p:spPr>
          <a:xfrm>
            <a:off x="11091612" y="5893466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89C080-4102-49AE-BDA9-59A4A67E2486}"/>
              </a:ext>
            </a:extLst>
          </p:cNvPr>
          <p:cNvSpPr/>
          <p:nvPr/>
        </p:nvSpPr>
        <p:spPr>
          <a:xfrm>
            <a:off x="11451612" y="5827878"/>
            <a:ext cx="379049" cy="360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62014-F04C-495A-964E-6B888D49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sz="32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DF027-E633-44EE-ACA0-C205930AA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881275"/>
            <a:ext cx="5437186" cy="535354"/>
          </a:xfrm>
        </p:spPr>
        <p:txBody>
          <a:bodyPr anchor="b">
            <a:normAutofit/>
          </a:bodyPr>
          <a:lstStyle>
            <a:lvl1pPr marL="0" indent="0">
              <a:buNone/>
              <a:defRPr sz="14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4F363-FEEF-4CD2-A18E-17AE8D485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3" y="2577270"/>
            <a:ext cx="5429114" cy="3515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E50F8C-4D64-40FD-AE8C-6A1F3C2A8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2024" y="1881275"/>
            <a:ext cx="5436392" cy="535354"/>
          </a:xfrm>
        </p:spPr>
        <p:txBody>
          <a:bodyPr vert="horz" wrap="square" lIns="0" tIns="0" rIns="0" bIns="0" rtlCol="0" anchor="b">
            <a:normAutofit/>
          </a:bodyPr>
          <a:lstStyle>
            <a:lvl1pPr>
              <a:defRPr lang="en-US" sz="1400" b="0" cap="all" spc="200" baseline="0" dirty="0">
                <a:solidFill>
                  <a:schemeClr val="tx1"/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AC943E-DB2B-40E0-907F-8EA1404791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2023" y="2577270"/>
            <a:ext cx="5436391" cy="3515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DCD5B-3F26-4AFA-8BD4-E5D8DD2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38FA-2E87-4873-8BBA-13E447C9A99A}" type="datetime2">
              <a:rPr lang="en-US" smtClean="0"/>
              <a:t>Monday, February 7, 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10D1EE-83A0-4FB5-9B25-8A73DE89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31C35-2E5B-491D-85ED-DB42A4FE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417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2053C-0E9C-4159-B7C9-6AB743439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149" y="550799"/>
            <a:ext cx="8283313" cy="5542025"/>
          </a:xfrm>
        </p:spPr>
        <p:txBody>
          <a:bodyPr vert="horz" wrap="square" lIns="0" tIns="0" rIns="0" bIns="0" rtlCol="0" anchor="ctr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F51F65-E111-4656-83BE-CFCDE2DD6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BB40A-97BD-4BFB-B639-0BFF95FDE8B7}" type="datetime2">
              <a:rPr lang="en-US" smtClean="0"/>
              <a:t>Monday, February 7, 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FF82CB-2D17-4918-821E-485475CF2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66589D-A056-4817-AE15-39D87FE13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489F067-39E1-4757-BC11-6169A343F2E1}"/>
              </a:ext>
            </a:extLst>
          </p:cNvPr>
          <p:cNvSpPr>
            <a:spLocks noChangeAspect="1"/>
          </p:cNvSpPr>
          <p:nvPr/>
        </p:nvSpPr>
        <p:spPr>
          <a:xfrm rot="18900000" flipV="1">
            <a:off x="-410727" y="3958416"/>
            <a:ext cx="3536330" cy="1853969"/>
          </a:xfrm>
          <a:custGeom>
            <a:avLst/>
            <a:gdLst>
              <a:gd name="connsiteX0" fmla="*/ 3536330 w 3536330"/>
              <a:gd name="connsiteY0" fmla="*/ 1853969 h 1853969"/>
              <a:gd name="connsiteX1" fmla="*/ 1682362 w 3536330"/>
              <a:gd name="connsiteY1" fmla="*/ 0 h 1853969"/>
              <a:gd name="connsiteX2" fmla="*/ 52157 w 3536330"/>
              <a:gd name="connsiteY2" fmla="*/ 970257 h 1853969"/>
              <a:gd name="connsiteX3" fmla="*/ 0 w 3536330"/>
              <a:gd name="connsiteY3" fmla="*/ 1078528 h 1853969"/>
              <a:gd name="connsiteX4" fmla="*/ 757215 w 3536330"/>
              <a:gd name="connsiteY4" fmla="*/ 1835743 h 1853969"/>
              <a:gd name="connsiteX5" fmla="*/ 774211 w 3536330"/>
              <a:gd name="connsiteY5" fmla="*/ 1667149 h 1853969"/>
              <a:gd name="connsiteX6" fmla="*/ 1682362 w 3536330"/>
              <a:gd name="connsiteY6" fmla="*/ 926985 h 1853969"/>
              <a:gd name="connsiteX7" fmla="*/ 2609345 w 3536330"/>
              <a:gd name="connsiteY7" fmla="*/ 1853969 h 1853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36330" h="1853969">
                <a:moveTo>
                  <a:pt x="3536330" y="1853969"/>
                </a:moveTo>
                <a:cubicBezTo>
                  <a:pt x="3536330" y="830051"/>
                  <a:pt x="2706280" y="0"/>
                  <a:pt x="1682362" y="0"/>
                </a:cubicBezTo>
                <a:cubicBezTo>
                  <a:pt x="978418" y="0"/>
                  <a:pt x="366107" y="392328"/>
                  <a:pt x="52157" y="970257"/>
                </a:cubicBezTo>
                <a:lnTo>
                  <a:pt x="0" y="1078528"/>
                </a:lnTo>
                <a:lnTo>
                  <a:pt x="757215" y="1835743"/>
                </a:lnTo>
                <a:lnTo>
                  <a:pt x="774211" y="1667149"/>
                </a:lnTo>
                <a:cubicBezTo>
                  <a:pt x="860649" y="1244739"/>
                  <a:pt x="1234397" y="926985"/>
                  <a:pt x="1682362" y="926985"/>
                </a:cubicBezTo>
                <a:cubicBezTo>
                  <a:pt x="2194320" y="926985"/>
                  <a:pt x="2609345" y="1342010"/>
                  <a:pt x="2609345" y="1853969"/>
                </a:cubicBezTo>
                <a:close/>
              </a:path>
            </a:pathLst>
          </a:custGeom>
          <a:gradFill flip="none" rotWithShape="1">
            <a:gsLst>
              <a:gs pos="97000">
                <a:schemeClr val="bg2"/>
              </a:gs>
              <a:gs pos="31000">
                <a:schemeClr val="bg2">
                  <a:lumMod val="90000"/>
                  <a:lumOff val="10000"/>
                </a:schemeClr>
              </a:gs>
            </a:gsLst>
            <a:lin ang="15000000" scaled="0"/>
            <a:tileRect/>
          </a:gradFill>
          <a:ln>
            <a:noFill/>
          </a:ln>
          <a:effectLst>
            <a:innerShdw blurRad="355600" dist="101600" dir="16200000">
              <a:schemeClr val="accent1">
                <a:lumMod val="60000"/>
                <a:lumOff val="40000"/>
                <a:alpha val="8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DD231011-607F-42F1-B2D9-2BA8E91CC6AF}"/>
              </a:ext>
            </a:extLst>
          </p:cNvPr>
          <p:cNvSpPr>
            <a:spLocks noChangeAspect="1"/>
          </p:cNvSpPr>
          <p:nvPr/>
        </p:nvSpPr>
        <p:spPr>
          <a:xfrm rot="18900000" flipV="1">
            <a:off x="-481151" y="3649708"/>
            <a:ext cx="3478701" cy="2164843"/>
          </a:xfrm>
          <a:custGeom>
            <a:avLst/>
            <a:gdLst>
              <a:gd name="connsiteX0" fmla="*/ 3478701 w 3478701"/>
              <a:gd name="connsiteY0" fmla="*/ 2164843 h 2164843"/>
              <a:gd name="connsiteX1" fmla="*/ 1624733 w 3478701"/>
              <a:gd name="connsiteY1" fmla="*/ 0 h 2164843"/>
              <a:gd name="connsiteX2" fmla="*/ 87393 w 3478701"/>
              <a:gd name="connsiteY2" fmla="*/ 954459 h 2164843"/>
              <a:gd name="connsiteX3" fmla="*/ 0 w 3478701"/>
              <a:gd name="connsiteY3" fmla="*/ 1122434 h 2164843"/>
              <a:gd name="connsiteX4" fmla="*/ 736015 w 3478701"/>
              <a:gd name="connsiteY4" fmla="*/ 1858449 h 2164843"/>
              <a:gd name="connsiteX5" fmla="*/ 739424 w 3478701"/>
              <a:gd name="connsiteY5" fmla="*/ 1842964 h 2164843"/>
              <a:gd name="connsiteX6" fmla="*/ 1624733 w 3478701"/>
              <a:gd name="connsiteY6" fmla="*/ 1082422 h 2164843"/>
              <a:gd name="connsiteX7" fmla="*/ 2551716 w 3478701"/>
              <a:gd name="connsiteY7" fmla="*/ 2164843 h 2164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78701" h="2164843">
                <a:moveTo>
                  <a:pt x="3478701" y="2164843"/>
                </a:moveTo>
                <a:cubicBezTo>
                  <a:pt x="3478701" y="969234"/>
                  <a:pt x="2648651" y="0"/>
                  <a:pt x="1624733" y="0"/>
                </a:cubicBezTo>
                <a:cubicBezTo>
                  <a:pt x="984784" y="0"/>
                  <a:pt x="420564" y="378607"/>
                  <a:pt x="87393" y="954459"/>
                </a:cubicBezTo>
                <a:lnTo>
                  <a:pt x="0" y="1122434"/>
                </a:lnTo>
                <a:lnTo>
                  <a:pt x="736015" y="1858449"/>
                </a:lnTo>
                <a:lnTo>
                  <a:pt x="739424" y="1842964"/>
                </a:lnTo>
                <a:cubicBezTo>
                  <a:pt x="856791" y="1402344"/>
                  <a:pt x="1208766" y="1082422"/>
                  <a:pt x="1624733" y="1082422"/>
                </a:cubicBezTo>
                <a:cubicBezTo>
                  <a:pt x="2136692" y="1082422"/>
                  <a:pt x="2551716" y="1567038"/>
                  <a:pt x="2551716" y="2164843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  <a:alpha val="40000"/>
            </a:schemeClr>
          </a:solidFill>
          <a:ln>
            <a:noFill/>
          </a:ln>
          <a:effectLst>
            <a:softEdge rad="381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C472EFA-56B5-4A41-8D4B-E9F37727F34D}"/>
              </a:ext>
            </a:extLst>
          </p:cNvPr>
          <p:cNvSpPr/>
          <p:nvPr/>
        </p:nvSpPr>
        <p:spPr>
          <a:xfrm rot="13500000" flipV="1">
            <a:off x="1512277" y="2840042"/>
            <a:ext cx="214196" cy="933178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3781B6C-21AD-489D-A3CB-522BB2AC543F}"/>
              </a:ext>
            </a:extLst>
          </p:cNvPr>
          <p:cNvSpPr>
            <a:spLocks noChangeAspect="1"/>
          </p:cNvSpPr>
          <p:nvPr/>
        </p:nvSpPr>
        <p:spPr>
          <a:xfrm>
            <a:off x="1780661" y="385236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1AD5B80-530E-44CD-8D4A-2796FB214CBF}"/>
              </a:ext>
            </a:extLst>
          </p:cNvPr>
          <p:cNvGrpSpPr/>
          <p:nvPr/>
        </p:nvGrpSpPr>
        <p:grpSpPr>
          <a:xfrm>
            <a:off x="623181" y="1514007"/>
            <a:ext cx="734257" cy="760506"/>
            <a:chOff x="5243759" y="1363788"/>
            <a:chExt cx="734257" cy="760506"/>
          </a:xfrm>
        </p:grpSpPr>
        <p:sp>
          <p:nvSpPr>
            <p:cNvPr id="52" name="Freeform 5">
              <a:extLst>
                <a:ext uri="{FF2B5EF4-FFF2-40B4-BE49-F238E27FC236}">
                  <a16:creationId xmlns:a16="http://schemas.microsoft.com/office/drawing/2014/main" id="{2F746AA8-9050-4515-9B17-BC850368529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 6">
              <a:extLst>
                <a:ext uri="{FF2B5EF4-FFF2-40B4-BE49-F238E27FC236}">
                  <a16:creationId xmlns:a16="http://schemas.microsoft.com/office/drawing/2014/main" id="{23EC1AC3-1698-46D5-80B7-F22F15E1A5E4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 8">
              <a:extLst>
                <a:ext uri="{FF2B5EF4-FFF2-40B4-BE49-F238E27FC236}">
                  <a16:creationId xmlns:a16="http://schemas.microsoft.com/office/drawing/2014/main" id="{73766156-553C-46EB-93FA-4F37CC0FF5CF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4110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E0E3-ECF6-4CFE-8698-AEFEBCECC3C0}" type="datetime2">
              <a:rPr lang="en-US" smtClean="0"/>
              <a:t>Monday, February 7, 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882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78B0BE9-88B0-4883-9BA9-CD594C400EC1}"/>
              </a:ext>
            </a:extLst>
          </p:cNvPr>
          <p:cNvGrpSpPr/>
          <p:nvPr/>
        </p:nvGrpSpPr>
        <p:grpSpPr>
          <a:xfrm>
            <a:off x="4949631" y="5111861"/>
            <a:ext cx="1262947" cy="1335600"/>
            <a:chOff x="2678417" y="2427951"/>
            <a:chExt cx="1262947" cy="13356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59DCBF3-7AFA-4CD1-A918-BC6DDE674E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964A02-96E1-4654-9187-DDDE7409F75B}"/>
                </a:ext>
              </a:extLst>
            </p:cNvPr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3FF76C-A012-4CDA-8AE7-E9413955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5" cy="9848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A4C80-DC38-4641-924F-90D6078CF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775" y="1750060"/>
            <a:ext cx="7345362" cy="434276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42771-D3A7-4072-85DC-B7C5E530E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50060"/>
            <a:ext cx="3565525" cy="434276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47AB1-6EB5-4E2C-B4A7-42DC643E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62FC-960E-4740-921F-B36862979F21}" type="datetime2">
              <a:rPr lang="en-US" smtClean="0"/>
              <a:t>Monday, February 7, 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9D15F-B6ED-46E1-9840-0B625880E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EB023-7A5E-4087-B75E-A38A80EE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510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F98F1FBA-F8BB-42CF-8B3E-D19AAFEE96C1}"/>
              </a:ext>
            </a:extLst>
          </p:cNvPr>
          <p:cNvGrpSpPr/>
          <p:nvPr/>
        </p:nvGrpSpPr>
        <p:grpSpPr>
          <a:xfrm>
            <a:off x="334964" y="5115518"/>
            <a:ext cx="734257" cy="760506"/>
            <a:chOff x="5243759" y="1363788"/>
            <a:chExt cx="734257" cy="76050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60EE09DD-C3DB-4266-BCC3-A765CFFBF37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5F301FE0-96DC-4EFB-BBEE-AED762C337C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3BEAD276-8850-4C0C-9777-8537000D522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E5EE0A0-B07E-479B-9684-4BD09FA43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75409"/>
            <a:ext cx="4500562" cy="984885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sz="32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1893A9-3462-4F51-83AE-5D2F124B98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67324" y="575409"/>
            <a:ext cx="6373813" cy="573331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A9240C-79C0-4A88-A476-725DE1B9C2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76195"/>
            <a:ext cx="4500562" cy="4532530"/>
          </a:xfrm>
        </p:spPr>
        <p:txBody>
          <a:bodyPr anchor="t" anchorCtr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D2D6F-49E8-4217-A908-2D9E4358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C9E2-CB44-4C05-9BB5-496C18A241E0}" type="datetime2">
              <a:rPr lang="en-US" smtClean="0"/>
              <a:t>Monday, February 7, 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C4440-6B8D-4A24-A807-8B1302A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FE189-E20B-4108-B290-24442433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827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246CB39B-5F4C-4A7E-9BE3-AAFD45576D16}" type="datetime2">
              <a:rPr lang="en-US" smtClean="0"/>
              <a:t>Monday, February 7,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1763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en-US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19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id="{D4B8E296-A849-4168-AE02-6C9AE61BA6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683" b="10317"/>
          <a:stretch/>
        </p:blipFill>
        <p:spPr>
          <a:xfrm>
            <a:off x="20" y="1"/>
            <a:ext cx="1219198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9" name="Rectangle 21">
            <a:extLst>
              <a:ext uri="{FF2B5EF4-FFF2-40B4-BE49-F238E27FC236}">
                <a16:creationId xmlns:a16="http://schemas.microsoft.com/office/drawing/2014/main" id="{3C64A91D-E535-4C24-A0E3-96A3810E3FD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3">
            <a:extLst>
              <a:ext uri="{FF2B5EF4-FFF2-40B4-BE49-F238E27FC236}">
                <a16:creationId xmlns:a16="http://schemas.microsoft.com/office/drawing/2014/main" id="{26FC4867-BA3E-4F8E-AB23-684F34DF3D3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3"/>
            <a:ext cx="900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55479C-D723-406B-8B39-14147F7D86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anchor="b">
            <a:normAutofit/>
          </a:bodyPr>
          <a:lstStyle/>
          <a:p>
            <a:r>
              <a:rPr lang="en-US"/>
              <a:t>Word Structure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37CFB4-C9C1-490E-8BC2-87EA95488C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27610"/>
            <a:ext cx="5437187" cy="2265216"/>
          </a:xfrm>
        </p:spPr>
        <p:txBody>
          <a:bodyPr>
            <a:normAutofit/>
          </a:bodyPr>
          <a:lstStyle/>
          <a:p>
            <a:endParaRPr lang="en-US">
              <a:solidFill>
                <a:schemeClr val="tx1">
                  <a:alpha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461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A5931BE0-4B93-4D6C-878E-ACC59D6B45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1FCAF1-821F-475B-B865-FBCE8B0C8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8500"/>
            <a:ext cx="4500562" cy="1562959"/>
          </a:xfrm>
        </p:spPr>
        <p:txBody>
          <a:bodyPr vert="horz" wrap="square" lIns="0" tIns="0" rIns="0" bIns="0" rtlCol="0" anchor="t" anchorCtr="0">
            <a:normAutofit/>
          </a:bodyPr>
          <a:lstStyle/>
          <a:p>
            <a:r>
              <a:rPr lang="en-US" kern="1200">
                <a:latin typeface="+mj-lt"/>
                <a:ea typeface="+mj-ea"/>
                <a:cs typeface="+mj-cs"/>
              </a:rPr>
              <a:t>Phonemes</a:t>
            </a:r>
          </a:p>
        </p:txBody>
      </p:sp>
      <p:pic>
        <p:nvPicPr>
          <p:cNvPr id="5" name="Picture 4" descr="Two telephones communicating">
            <a:extLst>
              <a:ext uri="{FF2B5EF4-FFF2-40B4-BE49-F238E27FC236}">
                <a16:creationId xmlns:a16="http://schemas.microsoft.com/office/drawing/2014/main" id="{32D86F91-E1B9-4E34-8DBD-C269E27514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963" b="48729"/>
          <a:stretch/>
        </p:blipFill>
        <p:spPr>
          <a:xfrm>
            <a:off x="20" y="1"/>
            <a:ext cx="12191980" cy="3777175"/>
          </a:xfrm>
          <a:custGeom>
            <a:avLst/>
            <a:gdLst/>
            <a:ahLst/>
            <a:cxnLst/>
            <a:rect l="l" t="t" r="r" b="b"/>
            <a:pathLst>
              <a:path w="12192000" h="3777175">
                <a:moveTo>
                  <a:pt x="0" y="0"/>
                </a:moveTo>
                <a:lnTo>
                  <a:pt x="12192000" y="0"/>
                </a:lnTo>
                <a:lnTo>
                  <a:pt x="12192000" y="3777175"/>
                </a:lnTo>
                <a:lnTo>
                  <a:pt x="0" y="3777175"/>
                </a:lnTo>
                <a:close/>
              </a:path>
            </a:pathLst>
          </a:custGeom>
        </p:spPr>
      </p:pic>
      <p:sp>
        <p:nvSpPr>
          <p:cNvPr id="32" name="Oval 31">
            <a:extLst>
              <a:ext uri="{FF2B5EF4-FFF2-40B4-BE49-F238E27FC236}">
                <a16:creationId xmlns:a16="http://schemas.microsoft.com/office/drawing/2014/main" id="{C5D31EF7-7A67-43B2-8B5E-B4A6241B1A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613" y="3602837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A84709-3CCE-4F01-95B8-F417B3F583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7325" y="4508500"/>
            <a:ext cx="6373813" cy="1562959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US" sz="1600" kern="1200">
                <a:latin typeface="+mn-lt"/>
                <a:ea typeface="+mn-ea"/>
                <a:cs typeface="+mn-cs"/>
              </a:rPr>
              <a:t>A phoneme Is the smallest unite of SPOKEN language.</a:t>
            </a:r>
          </a:p>
          <a:p>
            <a:pPr marL="0" indent="0">
              <a:buNone/>
            </a:pPr>
            <a:r>
              <a:rPr lang="en-US" sz="1600"/>
              <a:t>There are ABOUT 25 </a:t>
            </a:r>
            <a:r>
              <a:rPr lang="en-US" sz="1600" b="1"/>
              <a:t>consonant</a:t>
            </a:r>
            <a:r>
              <a:rPr lang="en-US" sz="1600"/>
              <a:t> phonemes and ABOUT 18 </a:t>
            </a:r>
            <a:r>
              <a:rPr lang="en-US" sz="1600" b="1"/>
              <a:t>vowel</a:t>
            </a:r>
            <a:r>
              <a:rPr lang="en-US" sz="1600"/>
              <a:t> phonemes including r-controlled vowels.</a:t>
            </a:r>
          </a:p>
        </p:txBody>
      </p:sp>
    </p:spTree>
    <p:extLst>
      <p:ext uri="{BB962C8B-B14F-4D97-AF65-F5344CB8AC3E}">
        <p14:creationId xmlns:p14="http://schemas.microsoft.com/office/powerpoint/2010/main" val="2212476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4" name="Rectangle 73">
            <a:extLst>
              <a:ext uri="{FF2B5EF4-FFF2-40B4-BE49-F238E27FC236}">
                <a16:creationId xmlns:a16="http://schemas.microsoft.com/office/drawing/2014/main" id="{A5931BE0-4B93-4D6C-878E-ACC59D6B45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7B6BE1-87CA-4816-BC3D-B9688FF7B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80363"/>
            <a:ext cx="6379210" cy="1333057"/>
          </a:xfrm>
        </p:spPr>
        <p:txBody>
          <a:bodyPr wrap="square" anchor="t">
            <a:normAutofit/>
          </a:bodyPr>
          <a:lstStyle/>
          <a:p>
            <a:r>
              <a:rPr lang="en-US"/>
              <a:t>Consonant Phonemes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6B425BBD-042F-4CF8-A9EE-42CC14D252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60575" y="5492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32" name="Picture 4" descr="Two telephones communicating">
            <a:extLst>
              <a:ext uri="{FF2B5EF4-FFF2-40B4-BE49-F238E27FC236}">
                <a16:creationId xmlns:a16="http://schemas.microsoft.com/office/drawing/2014/main" id="{584CFCEE-0EAC-4FED-B0F7-1912EE216F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2" b="12710"/>
          <a:stretch/>
        </p:blipFill>
        <p:spPr>
          <a:xfrm>
            <a:off x="550863" y="2530474"/>
            <a:ext cx="5773738" cy="3779838"/>
          </a:xfrm>
          <a:custGeom>
            <a:avLst/>
            <a:gdLst/>
            <a:ahLst/>
            <a:cxnLst/>
            <a:rect l="l" t="t" r="r" b="b"/>
            <a:pathLst>
              <a:path w="5773738" h="3779838">
                <a:moveTo>
                  <a:pt x="0" y="0"/>
                </a:moveTo>
                <a:lnTo>
                  <a:pt x="5773738" y="0"/>
                </a:lnTo>
                <a:lnTo>
                  <a:pt x="5773738" y="3779838"/>
                </a:lnTo>
                <a:lnTo>
                  <a:pt x="0" y="3779838"/>
                </a:lnTo>
                <a:close/>
              </a:path>
            </a:pathLst>
          </a:custGeom>
        </p:spPr>
      </p:pic>
      <p:grpSp>
        <p:nvGrpSpPr>
          <p:cNvPr id="78" name="Group 77">
            <a:extLst>
              <a:ext uri="{FF2B5EF4-FFF2-40B4-BE49-F238E27FC236}">
                <a16:creationId xmlns:a16="http://schemas.microsoft.com/office/drawing/2014/main" id="{F8ED97E8-4320-4F9F-8AB2-2EC6D9FC971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80191" y="1665774"/>
            <a:ext cx="1262947" cy="1335600"/>
            <a:chOff x="2678417" y="2427951"/>
            <a:chExt cx="1262947" cy="1335600"/>
          </a:xfrm>
        </p:grpSpPr>
        <p:sp>
          <p:nvSpPr>
            <p:cNvPr id="98" name="Freeform: Shape 78">
              <a:extLst>
                <a:ext uri="{FF2B5EF4-FFF2-40B4-BE49-F238E27FC236}">
                  <a16:creationId xmlns:a16="http://schemas.microsoft.com/office/drawing/2014/main" id="{DDAE1E3F-711D-4F2E-AF4B-0A3CF77C56E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9" name="Oval 79">
              <a:extLst>
                <a:ext uri="{FF2B5EF4-FFF2-40B4-BE49-F238E27FC236}">
                  <a16:creationId xmlns:a16="http://schemas.microsoft.com/office/drawing/2014/main" id="{717A35D9-9F09-4A9F-AD47-CF21151009A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3F071BFC-FCD5-404E-90E6-D5965577477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724513" y="5071998"/>
            <a:ext cx="1980000" cy="1336764"/>
            <a:chOff x="7285270" y="3781428"/>
            <a:chExt cx="1980000" cy="1336764"/>
          </a:xfrm>
        </p:grpSpPr>
        <p:sp>
          <p:nvSpPr>
            <p:cNvPr id="100" name="Freeform: Shape 82">
              <a:extLst>
                <a:ext uri="{FF2B5EF4-FFF2-40B4-BE49-F238E27FC236}">
                  <a16:creationId xmlns:a16="http://schemas.microsoft.com/office/drawing/2014/main" id="{BA0B934F-9437-4904-A573-FD6F8B81F33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>
              <a:off x="7285270" y="3781428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54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1" name="Freeform: Shape 83">
              <a:extLst>
                <a:ext uri="{FF2B5EF4-FFF2-40B4-BE49-F238E27FC236}">
                  <a16:creationId xmlns:a16="http://schemas.microsoft.com/office/drawing/2014/main" id="{E0204A86-ED4C-4DD3-9013-C7A4EFF920E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>
              <a:off x="7351895" y="3784117"/>
              <a:ext cx="1853969" cy="1042921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2" name="Oval 84">
              <a:extLst>
                <a:ext uri="{FF2B5EF4-FFF2-40B4-BE49-F238E27FC236}">
                  <a16:creationId xmlns:a16="http://schemas.microsoft.com/office/drawing/2014/main" id="{69EEA625-9D71-403F-B693-78E333447C0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7997401" y="4831348"/>
              <a:ext cx="107098" cy="466589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innerShdw blurRad="63500" dist="254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" name="Oval 85">
              <a:extLst>
                <a:ext uri="{FF2B5EF4-FFF2-40B4-BE49-F238E27FC236}">
                  <a16:creationId xmlns:a16="http://schemas.microsoft.com/office/drawing/2014/main" id="{425D8F7F-021F-459C-87EB-5AF697DC3B1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8978427" y="3850321"/>
              <a:ext cx="107098" cy="466589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innerShdw blurRad="63500" dist="254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C56D784-4595-4789-96F0-6AD79C1498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026548"/>
              </p:ext>
            </p:extLst>
          </p:nvPr>
        </p:nvGraphicFramePr>
        <p:xfrm>
          <a:off x="7140575" y="580363"/>
          <a:ext cx="4500562" cy="5728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74597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A5931BE0-4B93-4D6C-878E-ACC59D6B45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4F3D3E-2AE1-4873-BB9B-EBE56D17D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3565524" cy="1997855"/>
          </a:xfrm>
        </p:spPr>
        <p:txBody>
          <a:bodyPr wrap="square" anchor="b">
            <a:normAutofit/>
          </a:bodyPr>
          <a:lstStyle/>
          <a:p>
            <a:r>
              <a:rPr lang="en-US"/>
              <a:t>Vowel Phonemes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8F77A-1A2E-474F-B047-4F915F934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678400"/>
            <a:ext cx="3565525" cy="3414425"/>
          </a:xfrm>
        </p:spPr>
        <p:txBody>
          <a:bodyPr anchor="t">
            <a:normAutofit/>
          </a:bodyPr>
          <a:lstStyle/>
          <a:p>
            <a:r>
              <a:rPr lang="en-US" sz="1600"/>
              <a:t>Vowel phonemes are classified according to place of articulation: tongue position and lip position</a:t>
            </a:r>
          </a:p>
          <a:p>
            <a:endParaRPr lang="en-US" sz="1600"/>
          </a:p>
          <a:p>
            <a:pPr marL="0" indent="0">
              <a:buNone/>
            </a:pPr>
            <a:r>
              <a:rPr lang="en-US" sz="1600"/>
              <a:t>Diphthong: /oi/, /oy/, /ou/, /ow/</a:t>
            </a:r>
          </a:p>
          <a:p>
            <a:pPr marL="0" indent="0">
              <a:buNone/>
            </a:pPr>
            <a:r>
              <a:rPr lang="en-US" sz="1600"/>
              <a:t>R-controlled: /ur/, /ar/, /or/</a:t>
            </a:r>
          </a:p>
          <a:p>
            <a:pPr marL="0" indent="0">
              <a:buNone/>
            </a:pPr>
            <a:r>
              <a:rPr lang="en-US" sz="1600"/>
              <a:t>Schwa: about, bottom</a:t>
            </a:r>
          </a:p>
          <a:p>
            <a:pPr marL="0" indent="0">
              <a:buNone/>
            </a:pPr>
            <a:endParaRPr lang="en-US" sz="1600"/>
          </a:p>
          <a:p>
            <a:pPr marL="0" indent="0">
              <a:buNone/>
            </a:pPr>
            <a:endParaRPr lang="en-US" sz="16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FD330D-C874-4FF1-B97B-4F227408AB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/>
          <a:stretch/>
        </p:blipFill>
        <p:spPr>
          <a:xfrm>
            <a:off x="4550899" y="10"/>
            <a:ext cx="7641102" cy="6857990"/>
          </a:xfrm>
          <a:custGeom>
            <a:avLst/>
            <a:gdLst/>
            <a:ahLst/>
            <a:cxnLst/>
            <a:rect l="l" t="t" r="r" b="b"/>
            <a:pathLst>
              <a:path w="7641102" h="6858000">
                <a:moveTo>
                  <a:pt x="0" y="0"/>
                </a:moveTo>
                <a:lnTo>
                  <a:pt x="7641102" y="0"/>
                </a:lnTo>
                <a:lnTo>
                  <a:pt x="764110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FF3A87B-2255-45E0-A551-C11FAF9329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50898" y="5773729"/>
            <a:ext cx="7641102" cy="1084271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60000"/>
                </a:schemeClr>
              </a:gs>
              <a:gs pos="40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015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A5931BE0-4B93-4D6C-878E-ACC59D6B45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7ECEA9-C2E3-4F30-B084-0536301AB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1435100"/>
            <a:ext cx="5437188" cy="1997855"/>
          </a:xfrm>
        </p:spPr>
        <p:txBody>
          <a:bodyPr wrap="square" anchor="t">
            <a:normAutofit/>
          </a:bodyPr>
          <a:lstStyle/>
          <a:p>
            <a:r>
              <a:rPr lang="en-US"/>
              <a:t>Sound/Spellings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4EDB960-BE37-4838-AAB6-6E22DA6445C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50225" y="606559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51DF3C5-5417-4176-95C7-990706A4CD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50862" y="3624151"/>
            <a:ext cx="2525894" cy="2684574"/>
            <a:chOff x="2046943" y="3949349"/>
            <a:chExt cx="2525894" cy="2684574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95573F-E56B-4722-AE62-512B28339B1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2229890" y="3766402"/>
              <a:ext cx="2160000" cy="252589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508000" dist="203200" dir="2700000">
                <a:schemeClr val="accent1">
                  <a:lumMod val="60000"/>
                  <a:lumOff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E5BADC4-6F44-4F83-ABB7-22E8C45170C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8100000">
              <a:off x="2250249" y="4462667"/>
              <a:ext cx="1080000" cy="2171256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B413C7-09BD-48B8-ABCD-AB2697DF6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0575" y="1522184"/>
            <a:ext cx="3581181" cy="4570641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500"/>
              <a:t>Phonics: The relationship between phonemes and graphemes (sound/spellings)</a:t>
            </a:r>
          </a:p>
          <a:p>
            <a:pPr>
              <a:lnSpc>
                <a:spcPct val="100000"/>
              </a:lnSpc>
            </a:pPr>
            <a:endParaRPr lang="en-US" sz="1500"/>
          </a:p>
          <a:p>
            <a:pPr>
              <a:lnSpc>
                <a:spcPct val="100000"/>
              </a:lnSpc>
            </a:pPr>
            <a:r>
              <a:rPr lang="en-US" sz="1500"/>
              <a:t>Phonic Elements (generalizations)</a:t>
            </a:r>
          </a:p>
          <a:p>
            <a:pPr lvl="1">
              <a:lnSpc>
                <a:spcPct val="100000"/>
              </a:lnSpc>
            </a:pPr>
            <a:r>
              <a:rPr lang="en-US" sz="1500"/>
              <a:t>Categorizations of common sound/spellings</a:t>
            </a:r>
          </a:p>
          <a:p>
            <a:pPr lvl="1">
              <a:lnSpc>
                <a:spcPct val="100000"/>
              </a:lnSpc>
            </a:pPr>
            <a:endParaRPr lang="en-US" sz="1500"/>
          </a:p>
          <a:p>
            <a:pPr>
              <a:lnSpc>
                <a:spcPct val="100000"/>
              </a:lnSpc>
            </a:pPr>
            <a:r>
              <a:rPr lang="en-US" sz="1500"/>
              <a:t>Such as:</a:t>
            </a:r>
          </a:p>
          <a:p>
            <a:pPr>
              <a:lnSpc>
                <a:spcPct val="100000"/>
              </a:lnSpc>
            </a:pPr>
            <a:r>
              <a:rPr lang="en-US" sz="1500"/>
              <a:t>Consonant Blends (fl, gr, sp, mp, fr, st)</a:t>
            </a:r>
          </a:p>
          <a:p>
            <a:pPr>
              <a:lnSpc>
                <a:spcPct val="100000"/>
              </a:lnSpc>
            </a:pPr>
            <a:r>
              <a:rPr lang="en-US" sz="1500"/>
              <a:t>Consonant Digraphs (sh, th, wh)</a:t>
            </a:r>
          </a:p>
          <a:p>
            <a:pPr>
              <a:lnSpc>
                <a:spcPct val="100000"/>
              </a:lnSpc>
            </a:pPr>
            <a:r>
              <a:rPr lang="en-US" sz="1500"/>
              <a:t>Silent Consonants (kn, ph, wr)</a:t>
            </a:r>
          </a:p>
          <a:p>
            <a:pPr>
              <a:lnSpc>
                <a:spcPct val="100000"/>
              </a:lnSpc>
            </a:pPr>
            <a:endParaRPr lang="en-US" sz="1500"/>
          </a:p>
          <a:p>
            <a:pPr>
              <a:lnSpc>
                <a:spcPct val="100000"/>
              </a:lnSpc>
            </a:pPr>
            <a:endParaRPr lang="en-US" sz="1500"/>
          </a:p>
        </p:txBody>
      </p:sp>
    </p:spTree>
    <p:extLst>
      <p:ext uri="{BB962C8B-B14F-4D97-AF65-F5344CB8AC3E}">
        <p14:creationId xmlns:p14="http://schemas.microsoft.com/office/powerpoint/2010/main" val="4253622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0B7752B-728D-4CA3-8923-C4F7F77029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D5B5CE-0AAD-4F58-9E08-5949235B6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613" y="549275"/>
            <a:ext cx="3565525" cy="5759450"/>
          </a:xfrm>
        </p:spPr>
        <p:txBody>
          <a:bodyPr wrap="square" anchor="ctr">
            <a:normAutofit/>
          </a:bodyPr>
          <a:lstStyle/>
          <a:p>
            <a:r>
              <a:rPr lang="en-US"/>
              <a:t>Syllables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29899A3-416E-4DB5-846D-0235260520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641102" cy="6858000"/>
          </a:xfrm>
          <a:prstGeom prst="rect">
            <a:avLst/>
          </a:prstGeom>
          <a:solidFill>
            <a:schemeClr val="bg2">
              <a:lumMod val="10000"/>
              <a:lumOff val="90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89487BE-380D-452E-A27B-38CC51D551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4563413"/>
              </p:ext>
            </p:extLst>
          </p:nvPr>
        </p:nvGraphicFramePr>
        <p:xfrm>
          <a:off x="560704" y="549275"/>
          <a:ext cx="6373814" cy="5759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9015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91CA8-5026-46B7-BE4F-EE5BDFF93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Onset-Rime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956B5-8EC7-4FEF-ACBB-7BD3BB9D0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ONSET is the part of a syllable that comes before the vowel</a:t>
            </a:r>
          </a:p>
          <a:p>
            <a:r>
              <a:rPr lang="en-US" dirty="0"/>
              <a:t>The RIME is the vowel and everything after it</a:t>
            </a:r>
          </a:p>
          <a:p>
            <a:r>
              <a:rPr lang="en-US" dirty="0"/>
              <a:t>All syllables have a rime, but all syllables do not always have an onset.</a:t>
            </a:r>
          </a:p>
          <a:p>
            <a:r>
              <a:rPr lang="en-US" dirty="0"/>
              <a:t>Why are “phonograms,” – also known as rimes – useful?</a:t>
            </a:r>
          </a:p>
        </p:txBody>
      </p:sp>
    </p:spTree>
    <p:extLst>
      <p:ext uri="{BB962C8B-B14F-4D97-AF65-F5344CB8AC3E}">
        <p14:creationId xmlns:p14="http://schemas.microsoft.com/office/powerpoint/2010/main" val="2607747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95A32-05EB-41C6-B50D-90AF72E8A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Morphemes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FFE4B-F57E-467F-BFE6-C38B5E6609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“Meaningful” parts of words:</a:t>
            </a:r>
          </a:p>
          <a:p>
            <a:pPr lvl="1"/>
            <a:r>
              <a:rPr lang="en-US" dirty="0"/>
              <a:t>Root Words</a:t>
            </a:r>
          </a:p>
          <a:p>
            <a:pPr lvl="1"/>
            <a:r>
              <a:rPr lang="en-US" dirty="0"/>
              <a:t>Prefixes</a:t>
            </a:r>
          </a:p>
          <a:p>
            <a:pPr lvl="1"/>
            <a:r>
              <a:rPr lang="en-US" dirty="0"/>
              <a:t>Suffixes</a:t>
            </a:r>
          </a:p>
          <a:p>
            <a:pPr marL="457200" lvl="1" indent="0">
              <a:buNone/>
            </a:pPr>
            <a:r>
              <a:rPr lang="en-US" dirty="0"/>
              <a:t>Types of Morphemes:</a:t>
            </a:r>
          </a:p>
          <a:p>
            <a:pPr marL="457200" lvl="1" indent="0">
              <a:buNone/>
            </a:pPr>
            <a:r>
              <a:rPr lang="en-US" dirty="0"/>
              <a:t>	Free (Anglo-Saxon root words) that can stand alone: house, fly, play</a:t>
            </a:r>
          </a:p>
          <a:p>
            <a:pPr marL="457200" lvl="1" indent="0">
              <a:buNone/>
            </a:pPr>
            <a:r>
              <a:rPr lang="en-US" dirty="0"/>
              <a:t>Bound Morphemes (Affixes):</a:t>
            </a:r>
          </a:p>
          <a:p>
            <a:pPr marL="457200" lvl="1" indent="0">
              <a:buNone/>
            </a:pPr>
            <a:r>
              <a:rPr lang="en-US" dirty="0"/>
              <a:t>	Can’t stand alone; must be “affixed” to something</a:t>
            </a:r>
          </a:p>
        </p:txBody>
      </p:sp>
    </p:spTree>
    <p:extLst>
      <p:ext uri="{BB962C8B-B14F-4D97-AF65-F5344CB8AC3E}">
        <p14:creationId xmlns:p14="http://schemas.microsoft.com/office/powerpoint/2010/main" val="3941280819"/>
      </p:ext>
    </p:extLst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AnalogousFromLightSeedRightStep">
      <a:dk1>
        <a:srgbClr val="000000"/>
      </a:dk1>
      <a:lt1>
        <a:srgbClr val="FFFFFF"/>
      </a:lt1>
      <a:dk2>
        <a:srgbClr val="303920"/>
      </a:dk2>
      <a:lt2>
        <a:srgbClr val="E2E5E8"/>
      </a:lt2>
      <a:accent1>
        <a:srgbClr val="E78C2C"/>
      </a:accent1>
      <a:accent2>
        <a:srgbClr val="ACA439"/>
      </a:accent2>
      <a:accent3>
        <a:srgbClr val="8AAC48"/>
      </a:accent3>
      <a:accent4>
        <a:srgbClr val="54B735"/>
      </a:accent4>
      <a:accent5>
        <a:srgbClr val="2EB947"/>
      </a:accent5>
      <a:accent6>
        <a:srgbClr val="33B681"/>
      </a:accent6>
      <a:hlink>
        <a:srgbClr val="6084A9"/>
      </a:hlink>
      <a:folHlink>
        <a:srgbClr val="7F7F7F"/>
      </a:folHlink>
    </a:clrScheme>
    <a:fontScheme name="Float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DFloatVTI" id="{F59BA300-ED19-4B39-9AE3-7882B1DE8B78}" vid="{0FEC63E3-719F-4F50-9F1E-5B8BAF3910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362</Words>
  <Application>Microsoft Office PowerPoint</Application>
  <PresentationFormat>Widescreen</PresentationFormat>
  <Paragraphs>48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Avenir Next LT Pro</vt:lpstr>
      <vt:lpstr>3DFloatVTI</vt:lpstr>
      <vt:lpstr>Word Structure</vt:lpstr>
      <vt:lpstr>Phonemes</vt:lpstr>
      <vt:lpstr>Consonant Phonemes</vt:lpstr>
      <vt:lpstr>Vowel Phonemes</vt:lpstr>
      <vt:lpstr>Sound/Spellings</vt:lpstr>
      <vt:lpstr>Syllables</vt:lpstr>
      <vt:lpstr>Onset-Rime</vt:lpstr>
      <vt:lpstr>Morphemes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 Structure</dc:title>
  <dc:creator>Jacobs, Louanne C.</dc:creator>
  <cp:lastModifiedBy>Barnes, Gay</cp:lastModifiedBy>
  <cp:revision>2</cp:revision>
  <dcterms:created xsi:type="dcterms:W3CDTF">2021-08-31T15:06:17Z</dcterms:created>
  <dcterms:modified xsi:type="dcterms:W3CDTF">2022-02-07T13:07:36Z</dcterms:modified>
</cp:coreProperties>
</file>