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1" r:id="rId4"/>
    <p:sldId id="262" r:id="rId5"/>
    <p:sldId id="286" r:id="rId6"/>
    <p:sldId id="288" r:id="rId7"/>
    <p:sldId id="303" r:id="rId8"/>
    <p:sldId id="304" r:id="rId9"/>
    <p:sldId id="29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7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1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083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795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775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83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31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6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544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527018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05569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AC8B2C2E-D6CC-4636-9753-AD939F404067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CA31C5B-CE2E-4861-817B-3214DDD66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1 Review</a:t>
            </a:r>
          </a:p>
        </p:txBody>
      </p:sp>
    </p:spTree>
    <p:extLst>
      <p:ext uri="{BB962C8B-B14F-4D97-AF65-F5344CB8AC3E}">
        <p14:creationId xmlns:p14="http://schemas.microsoft.com/office/powerpoint/2010/main" val="267602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ANSWER EVERY QUESTION!!!!</a:t>
            </a:r>
          </a:p>
          <a:p>
            <a:r>
              <a:rPr lang="en-US" dirty="0"/>
              <a:t>There is no penalty for guessing</a:t>
            </a:r>
          </a:p>
        </p:txBody>
      </p:sp>
    </p:spTree>
    <p:extLst>
      <p:ext uri="{BB962C8B-B14F-4D97-AF65-F5344CB8AC3E}">
        <p14:creationId xmlns:p14="http://schemas.microsoft.com/office/powerpoint/2010/main" val="114191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There is no extra credit given for working the test in order</a:t>
            </a:r>
          </a:p>
          <a:p>
            <a:r>
              <a:rPr lang="en-US" dirty="0"/>
              <a:t>When reading questions, categorize them into the categories: work now, work later, work much later</a:t>
            </a:r>
          </a:p>
          <a:p>
            <a:pPr lvl="1"/>
            <a:r>
              <a:rPr lang="en-US" dirty="0"/>
              <a:t>Work now: quick and simple questions that you know how to work</a:t>
            </a:r>
          </a:p>
          <a:p>
            <a:pPr lvl="1"/>
            <a:r>
              <a:rPr lang="en-US" dirty="0"/>
              <a:t>Work later: questions that you know how to work but would take a long time to complete</a:t>
            </a:r>
          </a:p>
          <a:p>
            <a:pPr lvl="1"/>
            <a:r>
              <a:rPr lang="en-US" dirty="0"/>
              <a:t>Work much later: questions that you’re not sure how to work at all</a:t>
            </a:r>
          </a:p>
          <a:p>
            <a:r>
              <a:rPr lang="en-US" dirty="0"/>
              <a:t>Working other questions in the test might refresh you on a piece of information that you need to work a “work much later question”</a:t>
            </a:r>
          </a:p>
        </p:txBody>
      </p:sp>
    </p:spTree>
    <p:extLst>
      <p:ext uri="{BB962C8B-B14F-4D97-AF65-F5344CB8AC3E}">
        <p14:creationId xmlns:p14="http://schemas.microsoft.com/office/powerpoint/2010/main" val="970604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Eliminate wrong answer choice before picking an answer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26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Eliminate wrong answer choice before picking an answer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Which of the following is a topic first introduced in organic chemistry?</a:t>
            </a:r>
          </a:p>
          <a:p>
            <a:pPr marL="0" indent="0">
              <a:buNone/>
            </a:pPr>
            <a:endParaRPr lang="en-US" dirty="0"/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Group Theory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Buffers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Gas Laws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Stereoisomerism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12649" y="3735265"/>
            <a:ext cx="1381037" cy="806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612649" y="4021015"/>
            <a:ext cx="1381037" cy="806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192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taking multiple choice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Eliminate wrong answer choice before picking an answer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Which of the following is a topic first introduced in organic chemistry?</a:t>
            </a:r>
          </a:p>
          <a:p>
            <a:pPr marL="0" indent="0">
              <a:buNone/>
            </a:pPr>
            <a:endParaRPr lang="en-US" dirty="0"/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Group Theory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Buffers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Gas Laws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Stereoisomerism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12649" y="3735265"/>
            <a:ext cx="1381037" cy="806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612649" y="4021015"/>
            <a:ext cx="1381037" cy="806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273063" y="3743326"/>
            <a:ext cx="2696308" cy="964956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You’ve now improved your odds of getting the correct answer from 25% to 50%</a:t>
            </a:r>
          </a:p>
        </p:txBody>
      </p:sp>
    </p:spTree>
    <p:extLst>
      <p:ext uri="{BB962C8B-B14F-4D97-AF65-F5344CB8AC3E}">
        <p14:creationId xmlns:p14="http://schemas.microsoft.com/office/powerpoint/2010/main" val="1497562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10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Types of IMFs</a:t>
            </a:r>
          </a:p>
          <a:p>
            <a:pPr lvl="1"/>
            <a:r>
              <a:rPr lang="en-US" sz="1800" dirty="0"/>
              <a:t>Ion-dipole, hydrogen bonding, dipole-dipole, dispersion forces</a:t>
            </a:r>
          </a:p>
          <a:p>
            <a:r>
              <a:rPr lang="en-US" sz="2000" dirty="0"/>
              <a:t>IMF strength and determining the predominant IMF in a Molecule</a:t>
            </a:r>
          </a:p>
          <a:p>
            <a:r>
              <a:rPr lang="en-US" sz="2000" dirty="0"/>
              <a:t>IMFs, Kinetic Energy, and External Pressure</a:t>
            </a:r>
          </a:p>
          <a:p>
            <a:r>
              <a:rPr lang="en-US" sz="2000" dirty="0"/>
              <a:t>Properties resulting from IMFs</a:t>
            </a:r>
          </a:p>
          <a:p>
            <a:pPr lvl="1"/>
            <a:r>
              <a:rPr lang="en-US" sz="1800" dirty="0"/>
              <a:t>vapor pressure, volatility, boiling point, surface tension, viscosity, and capillary action</a:t>
            </a:r>
          </a:p>
          <a:p>
            <a:r>
              <a:rPr lang="en-US" sz="2000" dirty="0"/>
              <a:t>Kinetic Molecular Theory of Liquids</a:t>
            </a:r>
          </a:p>
          <a:p>
            <a:r>
              <a:rPr lang="en-US" sz="2000" dirty="0"/>
              <a:t>Heating Curves</a:t>
            </a:r>
          </a:p>
          <a:p>
            <a:r>
              <a:rPr lang="en-US" sz="2000" dirty="0"/>
              <a:t>Phase Diagrams</a:t>
            </a:r>
          </a:p>
          <a:p>
            <a:pPr lvl="1"/>
            <a:r>
              <a:rPr lang="en-US" sz="1800" dirty="0"/>
              <a:t>Triple point, critical point, supercritical fluid, increasing pressure makes liquid or solid</a:t>
            </a:r>
          </a:p>
          <a:p>
            <a:r>
              <a:rPr lang="en-US" sz="2000" dirty="0" err="1"/>
              <a:t>Clausius-Clapeyron</a:t>
            </a:r>
            <a:r>
              <a:rPr lang="en-US" sz="2000" dirty="0"/>
              <a:t> Equation</a:t>
            </a:r>
          </a:p>
        </p:txBody>
      </p:sp>
    </p:spTree>
    <p:extLst>
      <p:ext uri="{BB962C8B-B14F-4D97-AF65-F5344CB8AC3E}">
        <p14:creationId xmlns:p14="http://schemas.microsoft.com/office/powerpoint/2010/main" val="4039101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11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Solutions</a:t>
            </a:r>
          </a:p>
          <a:p>
            <a:pPr lvl="1"/>
            <a:r>
              <a:rPr lang="en-US" sz="1800" dirty="0"/>
              <a:t>Characteristics, formation, ideal solutions</a:t>
            </a:r>
          </a:p>
          <a:p>
            <a:r>
              <a:rPr lang="en-US" sz="2000" dirty="0"/>
              <a:t>Saturation</a:t>
            </a:r>
          </a:p>
          <a:p>
            <a:r>
              <a:rPr lang="en-US" sz="2000" dirty="0"/>
              <a:t>Solubility of phases within one another </a:t>
            </a:r>
          </a:p>
          <a:p>
            <a:pPr lvl="1"/>
            <a:r>
              <a:rPr lang="en-US" sz="1800" dirty="0"/>
              <a:t>Henry’s Law</a:t>
            </a:r>
          </a:p>
          <a:p>
            <a:pPr lvl="1"/>
            <a:r>
              <a:rPr lang="en-US" sz="1800" dirty="0"/>
              <a:t>Miscibility</a:t>
            </a:r>
          </a:p>
          <a:p>
            <a:r>
              <a:rPr lang="en-US" sz="2000" dirty="0"/>
              <a:t>Concentration units</a:t>
            </a:r>
          </a:p>
          <a:p>
            <a:pPr lvl="1"/>
            <a:r>
              <a:rPr lang="en-US" sz="1800" dirty="0"/>
              <a:t>Molarity, molality, mole fractions</a:t>
            </a:r>
          </a:p>
          <a:p>
            <a:r>
              <a:rPr lang="en-US" sz="2000" dirty="0"/>
              <a:t>Vapor pressure lowering and </a:t>
            </a:r>
            <a:r>
              <a:rPr lang="en-US" sz="2000" dirty="0" err="1"/>
              <a:t>Raoult’s</a:t>
            </a:r>
            <a:r>
              <a:rPr lang="en-US" sz="2000" dirty="0"/>
              <a:t> Law</a:t>
            </a:r>
          </a:p>
          <a:p>
            <a:r>
              <a:rPr lang="en-US" sz="2000" dirty="0"/>
              <a:t>Boiling Point Elevation, Freezing Point Depression, and Osmotic Pressure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45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12 Topics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Reaction rates and relative rates of reactions</a:t>
            </a:r>
          </a:p>
          <a:p>
            <a:r>
              <a:rPr lang="en-US" sz="2000" dirty="0"/>
              <a:t>Factors affecting reaction rates</a:t>
            </a:r>
          </a:p>
          <a:p>
            <a:r>
              <a:rPr lang="en-US" sz="2000" dirty="0"/>
              <a:t>Rate Laws and the Method of Initial Rates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9077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464</TotalTime>
  <Words>372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Cambria Math</vt:lpstr>
      <vt:lpstr>Wingdings</vt:lpstr>
      <vt:lpstr>Wingdings 2</vt:lpstr>
      <vt:lpstr>Median</vt:lpstr>
      <vt:lpstr>Test 1 Review</vt:lpstr>
      <vt:lpstr>Tips for taking multiple choice tests</vt:lpstr>
      <vt:lpstr>Tips for taking multiple choice tests</vt:lpstr>
      <vt:lpstr>Tips for taking multiple choice tests</vt:lpstr>
      <vt:lpstr>Tips for taking multiple choice tests</vt:lpstr>
      <vt:lpstr>Tips for taking multiple choice tests</vt:lpstr>
      <vt:lpstr>Chapter 10 Topics</vt:lpstr>
      <vt:lpstr>Chapter 11 Topics</vt:lpstr>
      <vt:lpstr>Chapter 12 Topics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 Review</dc:title>
  <dc:creator>Walter Turner</dc:creator>
  <cp:lastModifiedBy>Walter Turner</cp:lastModifiedBy>
  <cp:revision>22</cp:revision>
  <dcterms:created xsi:type="dcterms:W3CDTF">2017-12-04T18:02:39Z</dcterms:created>
  <dcterms:modified xsi:type="dcterms:W3CDTF">2022-02-11T03:26:07Z</dcterms:modified>
</cp:coreProperties>
</file>