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5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6B037F1-9782-46FF-BC9C-4054C7EE4EA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65381C4-C49C-4BC9-9A7E-05D61DAF34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37F1-9782-46FF-BC9C-4054C7EE4EA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81C4-C49C-4BC9-9A7E-05D61DAF34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37F1-9782-46FF-BC9C-4054C7EE4EA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81C4-C49C-4BC9-9A7E-05D61DAF34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37F1-9782-46FF-BC9C-4054C7EE4EA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81C4-C49C-4BC9-9A7E-05D61DAF3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37F1-9782-46FF-BC9C-4054C7EE4EA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81C4-C49C-4BC9-9A7E-05D61DAF3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37F1-9782-46FF-BC9C-4054C7EE4EA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81C4-C49C-4BC9-9A7E-05D61DAF3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37F1-9782-46FF-BC9C-4054C7EE4EA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81C4-C49C-4BC9-9A7E-05D61DAF34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37F1-9782-46FF-BC9C-4054C7EE4EA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81C4-C49C-4BC9-9A7E-05D61DAF3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37F1-9782-46FF-BC9C-4054C7EE4EA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81C4-C49C-4BC9-9A7E-05D61DAF34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E6B037F1-9782-46FF-BC9C-4054C7EE4EA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81C4-C49C-4BC9-9A7E-05D61DAF34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6B037F1-9782-46FF-BC9C-4054C7EE4EA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65381C4-C49C-4BC9-9A7E-05D61DAF3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6B037F1-9782-46FF-BC9C-4054C7EE4EA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65381C4-C49C-4BC9-9A7E-05D61DAF34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Documents and Settings\05dx147.CAMPUS\Local Settings\Temporary Internet Files\Content.IE5\TL5QZVX2\MCHM00378_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1774" y="2590799"/>
            <a:ext cx="4140451" cy="335280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sz="5400" dirty="0"/>
              <a:t>Parts of the Brain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91" y="0"/>
            <a:ext cx="88546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333461" y="-571461"/>
            <a:ext cx="6096000" cy="830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6" y="381000"/>
            <a:ext cx="8905874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24000" y="-685800"/>
            <a:ext cx="60960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600200" y="-609600"/>
            <a:ext cx="5943600" cy="807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640729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714500" y="-647700"/>
            <a:ext cx="5791200" cy="800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47</TotalTime>
  <Words>4</Words>
  <Application>Microsoft Office PowerPoint</Application>
  <PresentationFormat>On-screen Show (4:3)</PresentationFormat>
  <Paragraphs>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Lucida Sans Unicode</vt:lpstr>
      <vt:lpstr>Verdana</vt:lpstr>
      <vt:lpstr>Wingdings 2</vt:lpstr>
      <vt:lpstr>Wingdings 3</vt:lpstr>
      <vt:lpstr>Concourse</vt:lpstr>
      <vt:lpstr>Parts of the Brain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BSC</dc:creator>
  <cp:lastModifiedBy>Trench, Lynne S.</cp:lastModifiedBy>
  <cp:revision>6</cp:revision>
  <dcterms:created xsi:type="dcterms:W3CDTF">2010-02-09T18:28:21Z</dcterms:created>
  <dcterms:modified xsi:type="dcterms:W3CDTF">2022-02-14T21:22:13Z</dcterms:modified>
</cp:coreProperties>
</file>