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3" r:id="rId1"/>
    <p:sldMasterId id="2147483659" r:id="rId2"/>
  </p:sldMasterIdLst>
  <p:notesMasterIdLst>
    <p:notesMasterId r:id="rId22"/>
  </p:notesMasterIdLst>
  <p:handoutMasterIdLst>
    <p:handoutMasterId r:id="rId23"/>
  </p:handoutMasterIdLst>
  <p:sldIdLst>
    <p:sldId id="330" r:id="rId3"/>
    <p:sldId id="414" r:id="rId4"/>
    <p:sldId id="457" r:id="rId5"/>
    <p:sldId id="458" r:id="rId6"/>
    <p:sldId id="460" r:id="rId7"/>
    <p:sldId id="461" r:id="rId8"/>
    <p:sldId id="462" r:id="rId9"/>
    <p:sldId id="464" r:id="rId10"/>
    <p:sldId id="465" r:id="rId11"/>
    <p:sldId id="466" r:id="rId12"/>
    <p:sldId id="476" r:id="rId13"/>
    <p:sldId id="467" r:id="rId14"/>
    <p:sldId id="468" r:id="rId15"/>
    <p:sldId id="470" r:id="rId16"/>
    <p:sldId id="471" r:id="rId17"/>
    <p:sldId id="473" r:id="rId18"/>
    <p:sldId id="472" r:id="rId19"/>
    <p:sldId id="474" r:id="rId20"/>
    <p:sldId id="475" r:id="rId21"/>
  </p:sldIdLst>
  <p:sldSz cx="9144000" cy="6858000" type="screen4x3"/>
  <p:notesSz cx="6858000" cy="9144000"/>
  <p:embeddedFontLst>
    <p:embeddedFont>
      <p:font typeface="Calibri" panose="020F0502020204030204" pitchFamily="34" charset="0"/>
      <p:regular r:id="rId24"/>
      <p:bold r:id="rId25"/>
      <p:italic r:id="rId26"/>
      <p:boldItalic r:id="rId27"/>
    </p:embeddedFont>
    <p:embeddedFont>
      <p:font typeface="Noto Sans Symbols" panose="020B0604020202020204" charset="0"/>
      <p:regular r:id="rId2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4042" userDrawn="1">
          <p15:clr>
            <a:srgbClr val="A4A3A4"/>
          </p15:clr>
        </p15:guide>
        <p15:guide id="2" pos="295" userDrawn="1">
          <p15:clr>
            <a:srgbClr val="A4A3A4"/>
          </p15:clr>
        </p15:guide>
        <p15:guide id="3" orient="horz" pos="4178" userDrawn="1">
          <p15:clr>
            <a:srgbClr val="A4A3A4"/>
          </p15:clr>
        </p15:guide>
        <p15:guide id="4" orient="horz" pos="119" userDrawn="1">
          <p15:clr>
            <a:srgbClr val="A4A3A4"/>
          </p15:clr>
        </p15:guide>
        <p15:guide id="5" orient="horz" pos="709" userDrawn="1">
          <p15:clr>
            <a:srgbClr val="A4A3A4"/>
          </p15:clr>
        </p15:guide>
        <p15:guide id="6" orient="horz" pos="1071" userDrawn="1">
          <p15:clr>
            <a:srgbClr val="A4A3A4"/>
          </p15:clr>
        </p15:guide>
        <p15:guide id="7" pos="635"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ffrey Holcomb" initials="" lastIdx="3" clrIdx="0"/>
  <p:cmAuthor id="1" name="Ruchi Sachdev" initials="" lastIdx="8" clrIdx="1"/>
  <p:cmAuthor id="2" name="Sarah Reusché" initials="" lastIdx="13" clrIdx="2"/>
  <p:cmAuthor id="3" name="Nitin Shankar" initials="" lastIdx="6" clrIdx="3"/>
  <p:cmAuthor id="4" name="Kristen Flathman" initials="" lastIdx="1" clrIdx="4"/>
  <p:cmAuthor id="5" name="Ben Schroeter" initials="" lastIdx="0" clrIdx="5"/>
  <p:cmAuthor id="6" name="AnnMarie Short" initials="AS" lastIdx="35" clrIdx="6">
    <p:extLst>
      <p:ext uri="{19B8F6BF-5375-455C-9EA6-DF929625EA0E}">
        <p15:presenceInfo xmlns:p15="http://schemas.microsoft.com/office/powerpoint/2012/main" userId="5a9a73d1263ca8f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FA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0F9630F-82C1-40B7-BC3A-925EFCFF5E92}">
  <a:tblStyle styleId="{40F9630F-82C1-40B7-BC3A-925EFCFF5E92}" styleName="Table_0">
    <a:wholeTbl>
      <a:tcTxStyle b="off" i="off">
        <a:font>
          <a:latin typeface="Arial"/>
          <a:ea typeface="Arial"/>
          <a:cs typeface="Arial"/>
        </a:font>
        <a:schemeClr val="dk1"/>
      </a:tcTxStyle>
      <a:tcStyle>
        <a:tcBdr>
          <a:left>
            <a:ln w="9525" cap="flat" cmpd="sng">
              <a:solidFill>
                <a:srgbClr val="000000">
                  <a:alpha val="0"/>
                </a:srgbClr>
              </a:solidFill>
              <a:prstDash val="solid"/>
              <a:round/>
              <a:headEnd type="none" w="med" len="med"/>
              <a:tailEnd type="none" w="med" len="med"/>
            </a:ln>
          </a:left>
          <a:right>
            <a:ln w="9525" cap="flat" cmpd="sng">
              <a:solidFill>
                <a:srgbClr val="000000">
                  <a:alpha val="0"/>
                </a:srgbClr>
              </a:solidFill>
              <a:prstDash val="solid"/>
              <a:round/>
              <a:headEnd type="none" w="med" len="med"/>
              <a:tailEnd type="none" w="med" len="med"/>
            </a:ln>
          </a:right>
          <a:top>
            <a:ln w="12700" cap="flat" cmpd="sng">
              <a:solidFill>
                <a:schemeClr val="accent1"/>
              </a:solidFill>
              <a:prstDash val="solid"/>
              <a:round/>
              <a:headEnd type="none" w="med" len="med"/>
              <a:tailEnd type="none" w="med" len="med"/>
            </a:ln>
          </a:top>
          <a:bottom>
            <a:ln w="12700" cap="flat" cmpd="sng">
              <a:solidFill>
                <a:schemeClr val="accent1"/>
              </a:solidFill>
              <a:prstDash val="solid"/>
              <a:round/>
              <a:headEnd type="none" w="med" len="med"/>
              <a:tailEnd type="none" w="med" len="med"/>
            </a:ln>
          </a:bottom>
          <a:insideH>
            <a:ln w="9525" cap="flat" cmpd="sng">
              <a:solidFill>
                <a:srgbClr val="000000">
                  <a:alpha val="0"/>
                </a:srgbClr>
              </a:solidFill>
              <a:prstDash val="solid"/>
              <a:round/>
              <a:headEnd type="none" w="med" len="med"/>
              <a:tailEnd type="none" w="med" len="med"/>
            </a:ln>
          </a:insideH>
          <a:insideV>
            <a:ln w="9525" cap="flat" cmpd="sng">
              <a:solidFill>
                <a:srgbClr val="000000">
                  <a:alpha val="0"/>
                </a:srgbClr>
              </a:solidFill>
              <a:prstDash val="solid"/>
              <a:round/>
              <a:headEnd type="none" w="med" len="med"/>
              <a:tailEnd type="none" w="med" len="med"/>
            </a:ln>
          </a:insideV>
        </a:tcBdr>
        <a:fill>
          <a:solidFill>
            <a:srgbClr val="FFFFFF">
              <a:alpha val="0"/>
            </a:srgbClr>
          </a:solid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i="off"/>
      <a:tcStyle>
        <a:tcBdr/>
      </a:tcStyle>
    </a:lastCol>
    <a:firstCol>
      <a:tcTxStyle b="on" i="off"/>
      <a:tcStyle>
        <a:tcBdr/>
      </a:tcStyle>
    </a:firstCol>
    <a:lastRow>
      <a:tcTxStyle b="on" i="off"/>
      <a:tcStyle>
        <a:tcBdr>
          <a:top>
            <a:ln w="12700" cap="flat" cmpd="sng">
              <a:solidFill>
                <a:schemeClr val="accent1"/>
              </a:solidFill>
              <a:prstDash val="solid"/>
              <a:round/>
              <a:headEnd type="none" w="med" len="med"/>
              <a:tailEnd type="none" w="med" len="med"/>
            </a:ln>
          </a:top>
        </a:tcBdr>
        <a:fill>
          <a:solidFill>
            <a:srgbClr val="FFFFFF">
              <a:alpha val="0"/>
            </a:srgbClr>
          </a:solidFill>
        </a:fill>
      </a:tcStyle>
    </a:lastRow>
    <a:firstRow>
      <a:tcTxStyle b="on" i="off"/>
      <a:tcStyle>
        <a:tcBdr>
          <a:bottom>
            <a:ln w="12700" cap="flat" cmpd="sng">
              <a:solidFill>
                <a:schemeClr val="accent1"/>
              </a:solidFill>
              <a:prstDash val="solid"/>
              <a:round/>
              <a:headEnd type="none" w="med" len="med"/>
              <a:tailEnd type="none" w="med" len="med"/>
            </a:ln>
          </a:bottom>
        </a:tcBdr>
        <a:fill>
          <a:solidFill>
            <a:srgbClr val="FFFFFF">
              <a:alpha val="0"/>
            </a:srgb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59" autoAdjust="0"/>
    <p:restoredTop sz="87779" autoAdjust="0"/>
  </p:normalViewPr>
  <p:slideViewPr>
    <p:cSldViewPr snapToGrid="0" snapToObjects="1">
      <p:cViewPr varScale="1">
        <p:scale>
          <a:sx n="114" d="100"/>
          <a:sy n="114" d="100"/>
        </p:scale>
        <p:origin x="1608" y="102"/>
      </p:cViewPr>
      <p:guideLst>
        <p:guide orient="horz" pos="4042"/>
        <p:guide pos="295"/>
        <p:guide orient="horz" pos="4178"/>
        <p:guide orient="horz" pos="119"/>
        <p:guide orient="horz" pos="709"/>
        <p:guide orient="horz" pos="1071"/>
        <p:guide pos="635"/>
      </p:guideLst>
    </p:cSldViewPr>
  </p:slideViewPr>
  <p:outlineViewPr>
    <p:cViewPr>
      <p:scale>
        <a:sx n="33" d="100"/>
        <a:sy n="33" d="100"/>
      </p:scale>
      <p:origin x="0" y="-7710"/>
    </p:cViewPr>
  </p:outlineViewPr>
  <p:notesTextViewPr>
    <p:cViewPr>
      <p:scale>
        <a:sx n="100" d="100"/>
        <a:sy n="100" d="100"/>
      </p:scale>
      <p:origin x="0" y="0"/>
    </p:cViewPr>
  </p:notesTextViewPr>
  <p:sorterViewPr>
    <p:cViewPr>
      <p:scale>
        <a:sx n="100" d="100"/>
        <a:sy n="100" d="100"/>
      </p:scale>
      <p:origin x="0" y="-3346"/>
    </p:cViewPr>
  </p:sorterViewPr>
  <p:notesViewPr>
    <p:cSldViewPr snapToGrid="0" snapToObjects="1">
      <p:cViewPr varScale="1">
        <p:scale>
          <a:sx n="68" d="100"/>
          <a:sy n="68" d="100"/>
        </p:scale>
        <p:origin x="3060" y="7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3.fntdata"/><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2.fntdata"/><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1.fntdata"/><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handoutMaster" Target="handoutMasters/handoutMaster1.xml"/><Relationship Id="rId28" Type="http://schemas.openxmlformats.org/officeDocument/2006/relationships/font" Target="fonts/font5.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font" Target="fonts/font4.fntdata"/><Relationship Id="rId30" Type="http://schemas.openxmlformats.org/officeDocument/2006/relationships/presProps" Target="presProps.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885CB01-6679-D646-ACB3-8B04B786C15F}" type="datetimeFigureOut">
              <a:rPr lang="en-US" smtClean="0"/>
              <a:t>2/16/2022</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2AC0F4D-8A6F-1C4A-B6BF-1558431E4F79}" type="slidenum">
              <a:rPr lang="en-US" smtClean="0"/>
              <a:t>‹#›</a:t>
            </a:fld>
            <a:endParaRPr lang="en-US" dirty="0"/>
          </a:p>
        </p:txBody>
      </p:sp>
    </p:spTree>
    <p:extLst>
      <p:ext uri="{BB962C8B-B14F-4D97-AF65-F5344CB8AC3E}">
        <p14:creationId xmlns:p14="http://schemas.microsoft.com/office/powerpoint/2010/main" val="35540630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799" cy="45720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4" name="Shape 4"/>
          <p:cNvSpPr txBox="1">
            <a:spLocks noGrp="1"/>
          </p:cNvSpPr>
          <p:nvPr>
            <p:ph type="dt" idx="10"/>
          </p:nvPr>
        </p:nvSpPr>
        <p:spPr>
          <a:xfrm>
            <a:off x="3884612" y="0"/>
            <a:ext cx="2971799" cy="457200"/>
          </a:xfrm>
          <a:prstGeom prst="rect">
            <a:avLst/>
          </a:prstGeom>
          <a:noFill/>
          <a:ln>
            <a:noFill/>
          </a:ln>
        </p:spPr>
        <p:txBody>
          <a:bodyPr lIns="91425" tIns="91425" rIns="91425" bIns="91425" anchor="t" anchorCtr="0"/>
          <a:lstStyle>
            <a:lvl1pPr marL="0" marR="0" lvl="0" indent="0" algn="r"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5" name="Shape 5"/>
          <p:cNvSpPr>
            <a:spLocks noGrp="1" noRot="1" noChangeAspect="1"/>
          </p:cNvSpPr>
          <p:nvPr>
            <p:ph type="sldImg" idx="3"/>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200" b="0" i="0" u="none" strike="noStrike" cap="none">
                <a:solidFill>
                  <a:schemeClr val="dk1"/>
                </a:solidFill>
                <a:latin typeface="Arial"/>
                <a:ea typeface="Arial"/>
                <a:cs typeface="Arial"/>
                <a:sym typeface="Arial"/>
              </a:defRPr>
            </a:lvl2pPr>
            <a:lvl3pPr marL="914400" marR="0" lvl="2" indent="0" algn="l" rtl="0">
              <a:spcBef>
                <a:spcPts val="0"/>
              </a:spcBef>
              <a:buNone/>
              <a:defRPr sz="1200" b="0" i="0" u="none" strike="noStrike" cap="none">
                <a:solidFill>
                  <a:schemeClr val="dk1"/>
                </a:solidFill>
                <a:latin typeface="Arial"/>
                <a:ea typeface="Arial"/>
                <a:cs typeface="Arial"/>
                <a:sym typeface="Arial"/>
              </a:defRPr>
            </a:lvl3pPr>
            <a:lvl4pPr marL="1371600" marR="0" lvl="3" indent="0" algn="l" rtl="0">
              <a:spcBef>
                <a:spcPts val="0"/>
              </a:spcBef>
              <a:buNone/>
              <a:defRPr sz="1200" b="0" i="0" u="none" strike="noStrike" cap="none">
                <a:solidFill>
                  <a:schemeClr val="dk1"/>
                </a:solidFill>
                <a:latin typeface="Arial"/>
                <a:ea typeface="Arial"/>
                <a:cs typeface="Arial"/>
                <a:sym typeface="Arial"/>
              </a:defRPr>
            </a:lvl4pPr>
            <a:lvl5pPr marL="1828800" marR="0" lvl="4" indent="0" algn="l" rtl="0">
              <a:spcBef>
                <a:spcPts val="0"/>
              </a:spcBef>
              <a:buNone/>
              <a:defRPr sz="1200" b="0" i="0" u="none" strike="noStrike" cap="none">
                <a:solidFill>
                  <a:schemeClr val="dk1"/>
                </a:solidFill>
                <a:latin typeface="Arial"/>
                <a:ea typeface="Arial"/>
                <a:cs typeface="Arial"/>
                <a:sym typeface="Arial"/>
              </a:defRPr>
            </a:lvl5pPr>
            <a:lvl6pPr marL="2286000" marR="0" lvl="5" indent="0" algn="l" rtl="0">
              <a:spcBef>
                <a:spcPts val="0"/>
              </a:spcBef>
              <a:buNone/>
              <a:defRPr sz="1200" b="0" i="0" u="none" strike="noStrike" cap="none">
                <a:solidFill>
                  <a:schemeClr val="dk1"/>
                </a:solidFill>
                <a:latin typeface="Arial"/>
                <a:ea typeface="Arial"/>
                <a:cs typeface="Arial"/>
                <a:sym typeface="Arial"/>
              </a:defRPr>
            </a:lvl6pPr>
            <a:lvl7pPr marL="2743200" marR="0" lvl="6" indent="0" algn="l" rtl="0">
              <a:spcBef>
                <a:spcPts val="0"/>
              </a:spcBef>
              <a:buNone/>
              <a:defRPr sz="1200" b="0" i="0" u="none" strike="noStrike" cap="none">
                <a:solidFill>
                  <a:schemeClr val="dk1"/>
                </a:solidFill>
                <a:latin typeface="Arial"/>
                <a:ea typeface="Arial"/>
                <a:cs typeface="Arial"/>
                <a:sym typeface="Arial"/>
              </a:defRPr>
            </a:lvl7pPr>
            <a:lvl8pPr marL="3200400" marR="0" lvl="7" indent="0" algn="l" rtl="0">
              <a:spcBef>
                <a:spcPts val="0"/>
              </a:spcBef>
              <a:buNone/>
              <a:defRPr sz="1200" b="0" i="0" u="none" strike="noStrike" cap="none">
                <a:solidFill>
                  <a:schemeClr val="dk1"/>
                </a:solidFill>
                <a:latin typeface="Arial"/>
                <a:ea typeface="Arial"/>
                <a:cs typeface="Arial"/>
                <a:sym typeface="Arial"/>
              </a:defRPr>
            </a:lvl8pPr>
            <a:lvl9pPr marL="3657600" marR="0" lvl="8" indent="0" algn="l" rtl="0">
              <a:spcBef>
                <a:spcPts val="0"/>
              </a:spcBef>
              <a:buNone/>
              <a:defRPr sz="1200" b="0" i="0" u="none" strike="noStrike" cap="none">
                <a:solidFill>
                  <a:schemeClr val="dk1"/>
                </a:solidFill>
                <a:latin typeface="Arial"/>
                <a:ea typeface="Arial"/>
                <a:cs typeface="Arial"/>
                <a:sym typeface="Arial"/>
              </a:defRPr>
            </a:lvl9pPr>
          </a:lstStyle>
          <a:p>
            <a:endParaRPr/>
          </a:p>
        </p:txBody>
      </p:sp>
      <p:sp>
        <p:nvSpPr>
          <p:cNvPr id="7" name="Shape 7"/>
          <p:cNvSpPr txBox="1">
            <a:spLocks noGrp="1"/>
          </p:cNvSpPr>
          <p:nvPr>
            <p:ph type="ftr" idx="11"/>
          </p:nvPr>
        </p:nvSpPr>
        <p:spPr>
          <a:xfrm>
            <a:off x="0" y="8685213"/>
            <a:ext cx="2971799" cy="457200"/>
          </a:xfrm>
          <a:prstGeom prst="rect">
            <a:avLst/>
          </a:prstGeom>
          <a:noFill/>
          <a:ln>
            <a:noFill/>
          </a:ln>
        </p:spPr>
        <p:txBody>
          <a:bodyPr lIns="91425" tIns="91425" rIns="91425" bIns="91425" anchor="b" anchorCtr="0"/>
          <a:lstStyle>
            <a:lvl1pPr marL="0" marR="0" lvl="0" indent="0" algn="l"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8" name="Shape 8"/>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Arial"/>
                <a:ea typeface="Arial"/>
                <a:cs typeface="Arial"/>
                <a:sym typeface="Arial"/>
              </a:rPr>
              <a:t>‹#›</a:t>
            </a:fld>
            <a:endParaRPr lang="en-US" sz="12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2457102709"/>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cap="none" dirty="0">
                <a:solidFill>
                  <a:schemeClr val="dk1"/>
                </a:solidFill>
                <a:latin typeface="Arial"/>
                <a:ea typeface="Arial"/>
                <a:cs typeface="Arial"/>
                <a:sym typeface="Arial"/>
              </a:rPr>
              <a:t>If this PowerPoint presentation contains mathematical equations, you may need to check that your computer has the following installed:</a:t>
            </a:r>
          </a:p>
          <a:p>
            <a:r>
              <a:rPr lang="en-US" sz="1200" b="0" i="0" u="none" strike="noStrike" kern="1200" cap="none" dirty="0">
                <a:solidFill>
                  <a:schemeClr val="dk1"/>
                </a:solidFill>
                <a:latin typeface="Arial"/>
                <a:ea typeface="Arial"/>
                <a:cs typeface="Arial"/>
                <a:sym typeface="Arial"/>
              </a:rPr>
              <a:t>1) MathType Plugin</a:t>
            </a:r>
          </a:p>
          <a:p>
            <a:r>
              <a:rPr lang="en-US" sz="1200" b="0" i="0" u="none" strike="noStrike" kern="1200" cap="none" dirty="0">
                <a:solidFill>
                  <a:schemeClr val="dk1"/>
                </a:solidFill>
                <a:latin typeface="Arial"/>
                <a:ea typeface="Arial"/>
                <a:cs typeface="Arial"/>
                <a:sym typeface="Arial"/>
              </a:rPr>
              <a:t>2) Math Player (free versions available)</a:t>
            </a:r>
          </a:p>
          <a:p>
            <a:r>
              <a:rPr lang="en-US" sz="1200" b="0" i="0" u="none" strike="noStrike" kern="1200" cap="none" dirty="0">
                <a:solidFill>
                  <a:schemeClr val="dk1"/>
                </a:solidFill>
                <a:latin typeface="Arial"/>
                <a:ea typeface="Arial"/>
                <a:cs typeface="Arial"/>
                <a:sym typeface="Arial"/>
              </a:rPr>
              <a:t>3) NVDA Reader (free versions available)</a:t>
            </a:r>
          </a:p>
          <a:p>
            <a:endParaRPr lang="en-US" sz="1200" b="0" i="0" u="none" strike="noStrike" kern="1200" cap="none" dirty="0">
              <a:solidFill>
                <a:schemeClr val="dk1"/>
              </a:solidFill>
              <a:latin typeface="Arial"/>
              <a:cs typeface="Arial"/>
              <a:sym typeface="Arial"/>
            </a:endParaRPr>
          </a:p>
          <a:p>
            <a:r>
              <a:rPr lang="en-IN" sz="1200" b="0" i="0" u="none" strike="noStrike" kern="1200" cap="none" dirty="0">
                <a:solidFill>
                  <a:schemeClr val="dk1"/>
                </a:solidFill>
                <a:effectLst/>
                <a:latin typeface="Arial"/>
                <a:ea typeface="Arial"/>
                <a:cs typeface="Arial"/>
                <a:sym typeface="Arial"/>
              </a:rPr>
              <a:t>Slides in this presentation contain hyperlinks. JAWS users should be able to get a list of links by using INSERT+F7</a:t>
            </a:r>
            <a:r>
              <a:rPr lang="en-IN" dirty="0"/>
              <a:t> </a:t>
            </a:r>
            <a:endParaRPr lang="en-US" dirty="0"/>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Arial"/>
                <a:ea typeface="Arial"/>
                <a:cs typeface="Arial"/>
                <a:sym typeface="Arial"/>
              </a:rPr>
              <a:t>1</a:t>
            </a:fld>
            <a:endParaRPr lang="en-US" sz="12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2606026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Bef>
                <a:spcPts val="0"/>
              </a:spcBef>
              <a:spcAft>
                <a:spcPts val="0"/>
              </a:spcAft>
            </a:pPr>
            <a:r>
              <a:rPr lang="en-IN" sz="1800" dirty="0">
                <a:solidFill>
                  <a:srgbClr val="000000"/>
                </a:solidFill>
                <a:effectLst/>
                <a:latin typeface="Calibri" panose="020F0502020204030204" pitchFamily="34" charset="0"/>
                <a:ea typeface="Times New Roman" panose="02020603050405020304" pitchFamily="18" charset="0"/>
              </a:rPr>
              <a:t>The vertical axis is labeled Money Growth, percent change year over year, and ranges from negative 10 to 25 to %, in increments of 5. The horizontal axis is labeled Year and lists years from 19 60 to 20 20, in 5 year increments. The lines for M 1 and M 2 show slight fluctuations over the years and follow a similar pattern. The line for M 1 starts at 1 % for 19 60, and increases to 3 % by 19 65. With a fluctuating trend, the line increases further to 7 % by 19 70 and remains in this range until 19 85 where it shows a sudden growth to 17 % by 19 86. The line shows a quick decline the following years, and falls to 0 % by 19 90. The line reaches 15 % by 19 94, but declines to negative 5 % by 19 97. The line fluctuates up and down before falling to 0 % by 2007. The line reaches 15 % by 20 10, falls to 5 % by 20 15, and reaches 2 % by 20 20 after which it rises steeply to 25 %. The line for M 2 starts at 4 % in 19 60 and rises to 8 % by 19 65, falls to 2 % by 19 70, increases to 13 % by 19 73, and falls to 5 % by 19 75. With slight fluctuations, the line remains in this range until 19 85, when it enters a decline. The line falls to 0 % by 19 95, but reaches 5 % by 2000 and remains almost unchanged, with only slight fluctuations, thereafter. The line falls to 2 % in 2011, rises to 6 % in 20 15, and falls to 4 % in 20 20, after which it rises steeply to 15 %. All values are estimated.</a:t>
            </a:r>
            <a:endParaRPr lang="en-IN" sz="1800" dirty="0">
              <a:effectLst/>
              <a:latin typeface="Calibri" panose="020F0502020204030204" pitchFamily="34" charset="0"/>
              <a:ea typeface="Calibri" panose="020F0502020204030204" pitchFamily="34" charset="0"/>
            </a:endParaRPr>
          </a:p>
        </p:txBody>
      </p:sp>
      <p:sp>
        <p:nvSpPr>
          <p:cNvPr id="4" name="Slide Number Placeholder 3"/>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Arial"/>
                <a:ea typeface="Arial"/>
                <a:cs typeface="Arial"/>
                <a:sym typeface="Arial"/>
              </a:rPr>
              <a:t>17</a:t>
            </a:fld>
            <a:endParaRPr lang="en-US" sz="12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24766073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Bef>
                <a:spcPts val="0"/>
              </a:spcBef>
              <a:spcAft>
                <a:spcPts val="0"/>
              </a:spcAft>
            </a:pPr>
            <a:r>
              <a:rPr lang="en-IN" sz="1800" dirty="0">
                <a:solidFill>
                  <a:srgbClr val="000000"/>
                </a:solidFill>
                <a:effectLst/>
                <a:latin typeface="Calibri" panose="020F0502020204030204" pitchFamily="34" charset="0"/>
                <a:ea typeface="Times New Roman" panose="02020603050405020304" pitchFamily="18" charset="0"/>
              </a:rPr>
              <a:t>The vertical axis is labeled Money Growth, percent change year over year, and ranges from negative 10 to 25 to %, in increments of 5. The horizontal axis is labeled Year and lists years from 19 60 to 20 20, in 5 year increments. The lines for M 1 and M 2 show slight fluctuations over the years and follow a similar pattern. The line for M 1 starts at 1 % for 19 60, and increases to 3 % by 19 65. With a fluctuating trend, the line increases further to 7 % by 19 70 and remains in this range until 19 85 where it shows a sudden growth to 17 % by 19 86. The line shows a quick decline the following years, and falls to 0 % by 19 90. The line reaches 15 % by 19 94, but declines to negative 5 % by 19 97. The line fluctuates up and down before falling to 0 % by 2007. The line reaches 15 % by 20 10, falls to 5 % by 20 15, and reaches 2 % by 20 20 after which it rises steeply to 25 %. The line for M 2 starts at 4 % in 19 60 and rises to 8 % by 19 65, falls to 2 % by 19 70, increases to 13 % by 19 73, and falls to 5 % by 19 75. With slight fluctuations, the line remains in this range until 19 85, when it enters a decline. The line falls to 0 % by 19 95, but reaches 5 % by 2000 and remains almost unchanged, with only slight fluctuations, thereafter. The line falls to 2 % in 2011, rises to 6 % in 20 15, and falls to 4 % in 20 20, after which it rises steeply to 15 %. All values are estimated.</a:t>
            </a:r>
            <a:endParaRPr lang="en-IN" sz="1800" dirty="0">
              <a:effectLst/>
              <a:latin typeface="Calibri" panose="020F0502020204030204" pitchFamily="34" charset="0"/>
              <a:ea typeface="Calibri" panose="020F0502020204030204" pitchFamily="34" charset="0"/>
            </a:endParaRPr>
          </a:p>
        </p:txBody>
      </p:sp>
      <p:sp>
        <p:nvSpPr>
          <p:cNvPr id="4" name="Slide Number Placeholder 3"/>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Arial"/>
                <a:ea typeface="Arial"/>
                <a:cs typeface="Arial"/>
                <a:sym typeface="Arial"/>
              </a:rPr>
              <a:t>18</a:t>
            </a:fld>
            <a:endParaRPr lang="en-US" sz="12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4420058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Bef>
                <a:spcPts val="0"/>
              </a:spcBef>
              <a:spcAft>
                <a:spcPts val="0"/>
              </a:spcAft>
            </a:pPr>
            <a:r>
              <a:rPr lang="en-IN" sz="1800" dirty="0">
                <a:solidFill>
                  <a:srgbClr val="000000"/>
                </a:solidFill>
                <a:effectLst/>
                <a:latin typeface="Calibri" panose="020F0502020204030204" pitchFamily="34" charset="0"/>
                <a:ea typeface="Times New Roman" panose="02020603050405020304" pitchFamily="18" charset="0"/>
              </a:rPr>
              <a:t>The vertical axis is labeled Money Growth, percent change year over year, and ranges from negative 10 to 25 to %, in increments of 5. The horizontal axis is labeled Year and lists years from 19 60 to 20 20, in 5 year increments. The lines for M 1 and M 2 show slight fluctuations over the years and follow a similar pattern. The line for M 1 starts at 1 % for 19 60, and increases to 3 % by 19 65. With a fluctuating trend, the line increases further to 7 % by 19 70 and remains in this range until 19 85 where it shows a sudden growth to 17 % by 19 86. The line shows a quick decline the following years, and falls to 0 % by 19 90. The line reaches 15 % by 19 94, but declines to negative 5 % by 19 97. The line fluctuates up and down before falling to 0 % by 2007. The line reaches 15 % by 20 10, falls to 5 % by 20 15, and reaches 2 % by 20 20 after which it rises steeply to 25 %. The line for M 2 starts at 4 % in 19 60 and rises to 8 % by 19 65, falls to 2 % by 19 70, increases to 13 % by 19 73, and falls to 5 % by 19 75. With slight fluctuations, the line remains in this range until 19 85, when it enters a decline. The line falls to 0 % by 19 95, but reaches 5 % by 2000 and remains almost unchanged, with only slight fluctuations, thereafter. The line falls to 2 % in 2011, rises to 6 % in 20 15, and falls to 4 % in 20 20, after which it rises steeply to 15 %. All values are estimated.</a:t>
            </a:r>
            <a:endParaRPr lang="en-IN" sz="1800" dirty="0">
              <a:effectLst/>
              <a:latin typeface="Calibri" panose="020F0502020204030204" pitchFamily="34" charset="0"/>
              <a:ea typeface="Calibri" panose="020F0502020204030204" pitchFamily="34" charset="0"/>
            </a:endParaRPr>
          </a:p>
        </p:txBody>
      </p:sp>
      <p:sp>
        <p:nvSpPr>
          <p:cNvPr id="4" name="Slide Number Placeholder 3"/>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Arial"/>
                <a:ea typeface="Arial"/>
                <a:cs typeface="Arial"/>
                <a:sym typeface="Arial"/>
              </a:rPr>
              <a:t>19</a:t>
            </a:fld>
            <a:endParaRPr lang="en-US" sz="12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1245346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hapter Opener-add copyright">
    <p:spTree>
      <p:nvGrpSpPr>
        <p:cNvPr id="1" name="Shape 37"/>
        <p:cNvGrpSpPr/>
        <p:nvPr/>
      </p:nvGrpSpPr>
      <p:grpSpPr>
        <a:xfrm>
          <a:off x="0" y="0"/>
          <a:ext cx="0" cy="0"/>
          <a:chOff x="0" y="0"/>
          <a:chExt cx="0" cy="0"/>
        </a:xfrm>
      </p:grpSpPr>
      <p:sp>
        <p:nvSpPr>
          <p:cNvPr id="38" name="Title Placeholder"/>
          <p:cNvSpPr txBox="1">
            <a:spLocks noGrp="1"/>
          </p:cNvSpPr>
          <p:nvPr>
            <p:ph type="title"/>
          </p:nvPr>
        </p:nvSpPr>
        <p:spPr>
          <a:xfrm>
            <a:off x="457200" y="215371"/>
            <a:ext cx="8229600" cy="622828"/>
          </a:xfrm>
          <a:prstGeom prst="rect">
            <a:avLst/>
          </a:prstGeom>
          <a:noFill/>
          <a:ln>
            <a:noFill/>
          </a:ln>
        </p:spPr>
        <p:txBody>
          <a:bodyPr lIns="91425" tIns="91425" rIns="91425" bIns="91425" anchor="ctr"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39" name="Content Placeholder"/>
          <p:cNvSpPr txBox="1">
            <a:spLocks noGrp="1"/>
          </p:cNvSpPr>
          <p:nvPr>
            <p:ph type="body" idx="1"/>
          </p:nvPr>
        </p:nvSpPr>
        <p:spPr>
          <a:xfrm>
            <a:off x="457200" y="958098"/>
            <a:ext cx="8229600" cy="478970"/>
          </a:xfrm>
          <a:prstGeom prst="rect">
            <a:avLst/>
          </a:prstGeom>
          <a:noFill/>
          <a:ln>
            <a:noFill/>
          </a:ln>
        </p:spPr>
        <p:txBody>
          <a:bodyPr lIns="91425" tIns="91425" rIns="91425" bIns="91425" anchor="ctr" anchorCtr="0"/>
          <a:lstStyle>
            <a:lvl1pPr marL="0" marR="0" lvl="0" indent="0" algn="l" rtl="0">
              <a:spcBef>
                <a:spcPts val="0"/>
              </a:spcBef>
              <a:buClr>
                <a:srgbClr val="007FA3"/>
              </a:buClr>
              <a:buFont typeface="Arial"/>
              <a:buNone/>
              <a:defRPr sz="2000" b="0" i="0" u="none" strike="noStrike" cap="none">
                <a:solidFill>
                  <a:srgbClr val="007FA3"/>
                </a:solidFill>
                <a:latin typeface="+mn-lt"/>
                <a:ea typeface="Arial"/>
                <a:cs typeface="Arial"/>
                <a:sym typeface="Arial"/>
              </a:defRPr>
            </a:lvl1pPr>
            <a:lvl2pPr marL="0" marR="0" lvl="1"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2pPr>
            <a:lvl3pPr marL="0" marR="0" lvl="2" indent="0" algn="l" rtl="0">
              <a:spcBef>
                <a:spcPts val="0"/>
              </a:spcBef>
              <a:buClr>
                <a:srgbClr val="007FA3"/>
              </a:buClr>
              <a:buFont typeface="Noto Sans Symbols"/>
              <a:buNone/>
              <a:defRPr sz="2400" b="0" i="0" u="none" strike="noStrike" cap="none">
                <a:solidFill>
                  <a:schemeClr val="lt1"/>
                </a:solidFill>
                <a:latin typeface="Arial"/>
                <a:ea typeface="Arial"/>
                <a:cs typeface="Arial"/>
                <a:sym typeface="Arial"/>
              </a:defRPr>
            </a:lvl3pPr>
            <a:lvl4pPr marL="0" marR="0" lvl="3"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4pPr>
            <a:lvl5pPr marL="0" marR="0" lvl="4"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5pPr>
            <a:lvl6pPr marL="0" marR="0" lvl="5"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6pPr>
            <a:lvl7pPr marL="0" marR="0" lvl="6"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7pPr>
            <a:lvl8pPr marL="0" marR="0" lvl="7"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8pPr>
            <a:lvl9pPr marL="0" marR="0" lvl="8"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9pPr>
          </a:lstStyle>
          <a:p>
            <a:endParaRPr dirty="0"/>
          </a:p>
        </p:txBody>
      </p:sp>
      <p:sp>
        <p:nvSpPr>
          <p:cNvPr id="4" name="Content Placeholder 3">
            <a:extLst>
              <a:ext uri="{FF2B5EF4-FFF2-40B4-BE49-F238E27FC236}">
                <a16:creationId xmlns:a16="http://schemas.microsoft.com/office/drawing/2014/main" id="{6EE677B9-EC76-47FA-B8D6-49D033518C61}"/>
              </a:ext>
            </a:extLst>
          </p:cNvPr>
          <p:cNvSpPr>
            <a:spLocks noGrp="1"/>
          </p:cNvSpPr>
          <p:nvPr>
            <p:ph sz="quarter" idx="13" hasCustomPrompt="1"/>
          </p:nvPr>
        </p:nvSpPr>
        <p:spPr>
          <a:xfrm>
            <a:off x="457200" y="1600200"/>
            <a:ext cx="4397375" cy="4525963"/>
          </a:xfrm>
        </p:spPr>
        <p:txBody>
          <a:bodyPr/>
          <a:lstStyle>
            <a:lvl1pPr marL="101600" indent="0">
              <a:buNone/>
              <a:defRPr/>
            </a:lvl1pPr>
          </a:lstStyle>
          <a:p>
            <a:pPr lvl="0"/>
            <a:r>
              <a:rPr lang="en-US" dirty="0"/>
              <a:t>Image of front cover</a:t>
            </a:r>
          </a:p>
        </p:txBody>
      </p:sp>
      <p:sp>
        <p:nvSpPr>
          <p:cNvPr id="6" name="Content Placeholder 5">
            <a:extLst>
              <a:ext uri="{FF2B5EF4-FFF2-40B4-BE49-F238E27FC236}">
                <a16:creationId xmlns:a16="http://schemas.microsoft.com/office/drawing/2014/main" id="{F4ED3915-2147-4382-A599-2376CC8854D1}"/>
              </a:ext>
            </a:extLst>
          </p:cNvPr>
          <p:cNvSpPr>
            <a:spLocks noGrp="1"/>
          </p:cNvSpPr>
          <p:nvPr>
            <p:ph sz="quarter" idx="14" hasCustomPrompt="1"/>
          </p:nvPr>
        </p:nvSpPr>
        <p:spPr>
          <a:xfrm>
            <a:off x="5029200" y="1600200"/>
            <a:ext cx="3657600" cy="1492250"/>
          </a:xfrm>
        </p:spPr>
        <p:txBody>
          <a:bodyPr anchor="b"/>
          <a:lstStyle>
            <a:lvl1pPr marL="101600" indent="0" algn="ctr">
              <a:buNone/>
              <a:defRPr sz="3000" b="1">
                <a:latin typeface="+mn-lt"/>
              </a:defRPr>
            </a:lvl1pPr>
            <a:lvl2pPr marL="558800" indent="0">
              <a:buNone/>
              <a:defRPr/>
            </a:lvl2pPr>
          </a:lstStyle>
          <a:p>
            <a:pPr lvl="0"/>
            <a:r>
              <a:rPr lang="en-US" dirty="0"/>
              <a:t>Chapter #</a:t>
            </a:r>
          </a:p>
        </p:txBody>
      </p:sp>
      <p:sp>
        <p:nvSpPr>
          <p:cNvPr id="8" name="Content Placeholder 7">
            <a:extLst>
              <a:ext uri="{FF2B5EF4-FFF2-40B4-BE49-F238E27FC236}">
                <a16:creationId xmlns:a16="http://schemas.microsoft.com/office/drawing/2014/main" id="{3B38FD8D-0DB0-4A1A-A3F1-E26B606AC837}"/>
              </a:ext>
            </a:extLst>
          </p:cNvPr>
          <p:cNvSpPr>
            <a:spLocks noGrp="1"/>
          </p:cNvSpPr>
          <p:nvPr>
            <p:ph sz="quarter" idx="15" hasCustomPrompt="1"/>
          </p:nvPr>
        </p:nvSpPr>
        <p:spPr>
          <a:xfrm>
            <a:off x="5029200" y="3252788"/>
            <a:ext cx="3657600" cy="2873375"/>
          </a:xfrm>
        </p:spPr>
        <p:txBody>
          <a:bodyPr/>
          <a:lstStyle>
            <a:lvl1pPr marL="0" indent="0" algn="ctr">
              <a:buNone/>
              <a:defRPr sz="2200">
                <a:latin typeface="+mn-lt"/>
              </a:defRPr>
            </a:lvl1pPr>
          </a:lstStyle>
          <a:p>
            <a:pPr lvl="0"/>
            <a:r>
              <a:rPr lang="en-US" dirty="0"/>
              <a:t>Chapter name</a:t>
            </a:r>
          </a:p>
        </p:txBody>
      </p:sp>
      <p:sp>
        <p:nvSpPr>
          <p:cNvPr id="12" name="Shape 13">
            <a:extLst>
              <a:ext uri="{FF2B5EF4-FFF2-40B4-BE49-F238E27FC236}">
                <a16:creationId xmlns:a16="http://schemas.microsoft.com/office/drawing/2014/main" id="{C5328E6C-2B17-49B8-8712-6C0E107A1D99}"/>
              </a:ext>
            </a:extLst>
          </p:cNvPr>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tx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pPr>
              <a:defRPr/>
            </a:pPr>
            <a:endParaRPr lang="en-US" dirty="0">
              <a:solidFill>
                <a:schemeClr val="tx1"/>
              </a:solidFill>
            </a:endParaRPr>
          </a:p>
        </p:txBody>
      </p:sp>
      <p:sp>
        <p:nvSpPr>
          <p:cNvPr id="13" name="Shape 14">
            <a:extLst>
              <a:ext uri="{FF2B5EF4-FFF2-40B4-BE49-F238E27FC236}">
                <a16:creationId xmlns:a16="http://schemas.microsoft.com/office/drawing/2014/main" id="{CE0B5B1C-8858-43DC-BD75-C546F4738779}"/>
              </a:ext>
            </a:extLst>
          </p:cNvPr>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lvl1pPr>
              <a:defRPr>
                <a:solidFill>
                  <a:schemeClr val="tx1"/>
                </a:solidFill>
              </a:defRPr>
            </a:lvl1pPr>
          </a:lstStyle>
          <a:p>
            <a:pPr algn="r">
              <a:buSzPct val="25000"/>
              <a:defRPr/>
            </a:pPr>
            <a:fld id="{00000000-1234-1234-1234-123412341234}" type="slidenum">
              <a:rPr lang="en-US" sz="900" smtClean="0"/>
              <a:pPr algn="r">
                <a:buSzPct val="25000"/>
                <a:defRPr/>
              </a:pPr>
              <a:t>‹#›</a:t>
            </a:fld>
            <a:endParaRPr lang="en-US" sz="900" dirty="0"/>
          </a:p>
        </p:txBody>
      </p:sp>
    </p:spTree>
    <p:extLst>
      <p:ext uri="{BB962C8B-B14F-4D97-AF65-F5344CB8AC3E}">
        <p14:creationId xmlns:p14="http://schemas.microsoft.com/office/powerpoint/2010/main" val="839355990"/>
      </p:ext>
    </p:extLst>
  </p:cSld>
  <p:clrMapOvr>
    <a:masterClrMapping/>
  </p:clrMapOvr>
  <p:extLst>
    <p:ext uri="{DCECCB84-F9BA-43D5-87BE-67443E8EF086}">
      <p15:sldGuideLst xmlns:p15="http://schemas.microsoft.com/office/powerpoint/2012/main">
        <p15:guide id="1" orient="horz" pos="4176" userDrawn="1">
          <p15:clr>
            <a:srgbClr val="FBAE40"/>
          </p15:clr>
        </p15:guide>
        <p15:guide id="2" pos="288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Title and 8 Content_2 text">
    <p:spTree>
      <p:nvGrpSpPr>
        <p:cNvPr id="1" name="Shape 30"/>
        <p:cNvGrpSpPr/>
        <p:nvPr/>
      </p:nvGrpSpPr>
      <p:grpSpPr>
        <a:xfrm>
          <a:off x="0" y="0"/>
          <a:ext cx="0" cy="0"/>
          <a:chOff x="0" y="0"/>
          <a:chExt cx="0" cy="0"/>
        </a:xfrm>
      </p:grpSpPr>
      <p:sp>
        <p:nvSpPr>
          <p:cNvPr id="31"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8" name="Content Placeholder 7">
            <a:extLst>
              <a:ext uri="{FF2B5EF4-FFF2-40B4-BE49-F238E27FC236}">
                <a16:creationId xmlns:a16="http://schemas.microsoft.com/office/drawing/2014/main" id="{82CB7AFE-9851-46A0-B2FB-0A5EE6AEFCA6}"/>
              </a:ext>
            </a:extLst>
          </p:cNvPr>
          <p:cNvSpPr>
            <a:spLocks noGrp="1"/>
          </p:cNvSpPr>
          <p:nvPr>
            <p:ph sz="quarter" idx="13"/>
          </p:nvPr>
        </p:nvSpPr>
        <p:spPr>
          <a:xfrm>
            <a:off x="457200" y="1552575"/>
            <a:ext cx="8229600" cy="46940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7">
            <a:extLst>
              <a:ext uri="{FF2B5EF4-FFF2-40B4-BE49-F238E27FC236}">
                <a16:creationId xmlns:a16="http://schemas.microsoft.com/office/drawing/2014/main" id="{75D3A394-A5AF-478E-AC3D-2714CFF806D2}"/>
              </a:ext>
            </a:extLst>
          </p:cNvPr>
          <p:cNvSpPr>
            <a:spLocks noGrp="1"/>
          </p:cNvSpPr>
          <p:nvPr>
            <p:ph sz="quarter" idx="14"/>
          </p:nvPr>
        </p:nvSpPr>
        <p:spPr>
          <a:xfrm>
            <a:off x="457200" y="2216772"/>
            <a:ext cx="8229600" cy="552186"/>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7">
            <a:extLst>
              <a:ext uri="{FF2B5EF4-FFF2-40B4-BE49-F238E27FC236}">
                <a16:creationId xmlns:a16="http://schemas.microsoft.com/office/drawing/2014/main" id="{5D721EFE-2C28-4C54-8BB9-3FCF3DECD16D}"/>
              </a:ext>
            </a:extLst>
          </p:cNvPr>
          <p:cNvSpPr>
            <a:spLocks noGrp="1"/>
          </p:cNvSpPr>
          <p:nvPr>
            <p:ph sz="quarter" idx="15"/>
          </p:nvPr>
        </p:nvSpPr>
        <p:spPr>
          <a:xfrm>
            <a:off x="457200" y="2953477"/>
            <a:ext cx="8229600" cy="52536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7">
            <a:extLst>
              <a:ext uri="{FF2B5EF4-FFF2-40B4-BE49-F238E27FC236}">
                <a16:creationId xmlns:a16="http://schemas.microsoft.com/office/drawing/2014/main" id="{99D20A0E-9225-48FB-91AF-C7D8DE4D66F4}"/>
              </a:ext>
            </a:extLst>
          </p:cNvPr>
          <p:cNvSpPr>
            <a:spLocks noGrp="1"/>
          </p:cNvSpPr>
          <p:nvPr>
            <p:ph sz="quarter" idx="16"/>
          </p:nvPr>
        </p:nvSpPr>
        <p:spPr>
          <a:xfrm>
            <a:off x="457200" y="3640944"/>
            <a:ext cx="8229600" cy="52536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
        <p:nvSpPr>
          <p:cNvPr id="3" name="Content Placeholder 2"/>
          <p:cNvSpPr>
            <a:spLocks noGrp="1"/>
          </p:cNvSpPr>
          <p:nvPr>
            <p:ph sz="quarter" idx="17"/>
          </p:nvPr>
        </p:nvSpPr>
        <p:spPr>
          <a:xfrm>
            <a:off x="457200" y="4352925"/>
            <a:ext cx="8229600" cy="4762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quarter" idx="18"/>
          </p:nvPr>
        </p:nvSpPr>
        <p:spPr>
          <a:xfrm>
            <a:off x="457200" y="4924453"/>
            <a:ext cx="8229600" cy="380972"/>
          </a:xfrm>
        </p:spPr>
        <p:txBody>
          <a:bodyPr/>
          <a:lstStyle>
            <a:lvl1pPr marL="255588" indent="-255588">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 Placeholder 8"/>
          <p:cNvSpPr>
            <a:spLocks noGrp="1"/>
          </p:cNvSpPr>
          <p:nvPr>
            <p:ph type="body" sz="quarter" idx="19"/>
          </p:nvPr>
        </p:nvSpPr>
        <p:spPr>
          <a:xfrm>
            <a:off x="457200" y="5343017"/>
            <a:ext cx="8229600" cy="356167"/>
          </a:xfrm>
        </p:spPr>
        <p:txBody>
          <a:bodyPr/>
          <a:lstStyle>
            <a:lvl1pPr marL="255588" indent="-255588">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5" name="Text Placeholder 4">
            <a:extLst>
              <a:ext uri="{FF2B5EF4-FFF2-40B4-BE49-F238E27FC236}">
                <a16:creationId xmlns:a16="http://schemas.microsoft.com/office/drawing/2014/main" id="{376FC393-EB89-43D3-A2D0-14DDD20E3B2F}"/>
              </a:ext>
            </a:extLst>
          </p:cNvPr>
          <p:cNvSpPr>
            <a:spLocks noGrp="1"/>
          </p:cNvSpPr>
          <p:nvPr>
            <p:ph type="body" sz="quarter" idx="20"/>
          </p:nvPr>
        </p:nvSpPr>
        <p:spPr>
          <a:xfrm>
            <a:off x="457200" y="5724525"/>
            <a:ext cx="8229600" cy="488950"/>
          </a:xfrm>
        </p:spPr>
        <p:txBody>
          <a:bodyPr/>
          <a:lstStyle>
            <a:lvl1pPr marL="255588" indent="-255588">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13" name="Content Placeholder 7">
            <a:extLst>
              <a:ext uri="{FF2B5EF4-FFF2-40B4-BE49-F238E27FC236}">
                <a16:creationId xmlns:a16="http://schemas.microsoft.com/office/drawing/2014/main" id="{FECE8597-69B4-4EFD-A2A6-F62B82A5919E}"/>
              </a:ext>
            </a:extLst>
          </p:cNvPr>
          <p:cNvSpPr>
            <a:spLocks noGrp="1"/>
          </p:cNvSpPr>
          <p:nvPr>
            <p:ph sz="quarter" idx="21"/>
          </p:nvPr>
        </p:nvSpPr>
        <p:spPr>
          <a:xfrm>
            <a:off x="457200" y="6332632"/>
            <a:ext cx="8229600" cy="52536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a:extLst>
              <a:ext uri="{FF2B5EF4-FFF2-40B4-BE49-F238E27FC236}">
                <a16:creationId xmlns:a16="http://schemas.microsoft.com/office/drawing/2014/main" id="{E5112A54-2903-43EF-9B31-7833ED13018D}"/>
              </a:ext>
            </a:extLst>
          </p:cNvPr>
          <p:cNvSpPr>
            <a:spLocks noGrp="1"/>
          </p:cNvSpPr>
          <p:nvPr>
            <p:ph sz="quarter" idx="22"/>
          </p:nvPr>
        </p:nvSpPr>
        <p:spPr>
          <a:xfrm>
            <a:off x="457200" y="7044613"/>
            <a:ext cx="8229600" cy="4762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46734833"/>
      </p:ext>
    </p:extLst>
  </p:cSld>
  <p:clrMapOvr>
    <a:masterClrMapping/>
  </p:clrMapOvr>
  <p:extLst>
    <p:ext uri="{DCECCB84-F9BA-43D5-87BE-67443E8EF086}">
      <p15:sldGuideLst xmlns:p15="http://schemas.microsoft.com/office/powerpoint/2012/main">
        <p15:guide id="1" orient="horz" pos="98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Figure + Caption">
    <p:spTree>
      <p:nvGrpSpPr>
        <p:cNvPr id="1" name="Shape 53"/>
        <p:cNvGrpSpPr/>
        <p:nvPr/>
      </p:nvGrpSpPr>
      <p:grpSpPr>
        <a:xfrm>
          <a:off x="0" y="0"/>
          <a:ext cx="0" cy="0"/>
          <a:chOff x="0" y="0"/>
          <a:chExt cx="0" cy="0"/>
        </a:xfrm>
      </p:grpSpPr>
      <p:sp>
        <p:nvSpPr>
          <p:cNvPr id="54" name="Tile Placeholder"/>
          <p:cNvSpPr txBox="1">
            <a:spLocks noGrp="1"/>
          </p:cNvSpPr>
          <p:nvPr>
            <p:ph type="title" hasCustomPrompt="1"/>
          </p:nvPr>
        </p:nvSpPr>
        <p:spPr>
          <a:xfrm>
            <a:off x="457200" y="241479"/>
            <a:ext cx="8229600" cy="106679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r>
              <a:rPr lang="en-US" dirty="0"/>
              <a:t>Click to add figure number and title</a:t>
            </a:r>
            <a:endParaRPr dirty="0"/>
          </a:p>
        </p:txBody>
      </p:sp>
      <p:sp>
        <p:nvSpPr>
          <p:cNvPr id="3" name="Picture Placeholder 2">
            <a:extLst>
              <a:ext uri="{FF2B5EF4-FFF2-40B4-BE49-F238E27FC236}">
                <a16:creationId xmlns:a16="http://schemas.microsoft.com/office/drawing/2014/main" id="{AD3CB993-AC2C-41C5-BFB7-F2499EC1A14C}"/>
              </a:ext>
            </a:extLst>
          </p:cNvPr>
          <p:cNvSpPr>
            <a:spLocks noGrp="1"/>
          </p:cNvSpPr>
          <p:nvPr>
            <p:ph type="pic" sz="quarter" idx="13"/>
          </p:nvPr>
        </p:nvSpPr>
        <p:spPr>
          <a:xfrm>
            <a:off x="457200" y="1564404"/>
            <a:ext cx="8232775" cy="3417887"/>
          </a:xfrm>
        </p:spPr>
        <p:txBody>
          <a:bodyPr/>
          <a:lstStyle/>
          <a:p>
            <a:endParaRPr lang="en-US" dirty="0"/>
          </a:p>
        </p:txBody>
      </p:sp>
      <p:sp>
        <p:nvSpPr>
          <p:cNvPr id="55" name="Content Placeholder"/>
          <p:cNvSpPr txBox="1">
            <a:spLocks noGrp="1"/>
          </p:cNvSpPr>
          <p:nvPr>
            <p:ph type="body" idx="1" hasCustomPrompt="1"/>
          </p:nvPr>
        </p:nvSpPr>
        <p:spPr>
          <a:xfrm>
            <a:off x="457200" y="5102487"/>
            <a:ext cx="8229600" cy="1018367"/>
          </a:xfrm>
          <a:prstGeom prst="rect">
            <a:avLst/>
          </a:prstGeom>
          <a:noFill/>
          <a:ln>
            <a:noFill/>
          </a:ln>
        </p:spPr>
        <p:txBody>
          <a:bodyPr lIns="91425" tIns="91425" rIns="91425" bIns="91425" anchor="b" anchorCtr="0"/>
          <a:lstStyle>
            <a:lvl1pPr marL="0" marR="0" lvl="0" indent="0" algn="l" rtl="0">
              <a:spcBef>
                <a:spcPts val="0"/>
              </a:spcBef>
              <a:buClr>
                <a:srgbClr val="007FA3"/>
              </a:buClr>
              <a:buFont typeface="Arial"/>
              <a:buNone/>
              <a:defRPr sz="1200" b="0" i="0" u="none" strike="noStrike" cap="none">
                <a:solidFill>
                  <a:schemeClr val="dk1"/>
                </a:solidFill>
                <a:latin typeface="Arial"/>
                <a:ea typeface="Arial"/>
                <a:cs typeface="Arial"/>
                <a:sym typeface="Arial"/>
              </a:defRPr>
            </a:lvl1pPr>
            <a:lvl2pPr marL="0" marR="0" lvl="1"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2pPr>
            <a:lvl3pPr marL="0" marR="0" lvl="2" indent="0" algn="l" rtl="0">
              <a:spcBef>
                <a:spcPts val="0"/>
              </a:spcBef>
              <a:buClr>
                <a:srgbClr val="007FA3"/>
              </a:buClr>
              <a:buFont typeface="Noto Sans Symbols"/>
              <a:buNone/>
              <a:defRPr sz="1600" b="0" i="0" u="none" strike="noStrike" cap="none">
                <a:solidFill>
                  <a:schemeClr val="dk1"/>
                </a:solidFill>
                <a:latin typeface="Arial"/>
                <a:ea typeface="Arial"/>
                <a:cs typeface="Arial"/>
                <a:sym typeface="Arial"/>
              </a:defRPr>
            </a:lvl3pPr>
            <a:lvl4pPr marL="0" marR="0" lvl="3"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4pPr>
            <a:lvl5pPr marL="0" marR="0" lvl="4"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5pPr>
            <a:lvl6pPr marL="0" marR="0" lvl="5"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6pPr>
            <a:lvl7pPr marL="0" marR="0" lvl="6"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7pPr>
            <a:lvl8pPr marL="0" marR="0" lvl="7"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8pPr>
            <a:lvl9pPr marL="0" marR="0" lvl="8"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9pPr>
          </a:lstStyle>
          <a:p>
            <a:r>
              <a:rPr lang="en-US" dirty="0"/>
              <a:t>Click to add caption</a:t>
            </a:r>
            <a:endParaRPr dirty="0"/>
          </a:p>
        </p:txBody>
      </p:sp>
      <p:sp>
        <p:nvSpPr>
          <p:cNvPr id="57" name="Shape 57"/>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58" name="Shape 58"/>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dk1"/>
                </a:solidFill>
                <a:latin typeface="Arial"/>
                <a:ea typeface="Arial"/>
                <a:cs typeface="Arial"/>
                <a:sym typeface="Arial"/>
              </a:rPr>
              <a:t>‹#›</a:t>
            </a:fld>
            <a:endParaRPr lang="en-US" sz="9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8850975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Figure + Caption">
    <p:spTree>
      <p:nvGrpSpPr>
        <p:cNvPr id="1" name=""/>
        <p:cNvGrpSpPr/>
        <p:nvPr/>
      </p:nvGrpSpPr>
      <p:grpSpPr>
        <a:xfrm>
          <a:off x="0" y="0"/>
          <a:ext cx="0" cy="0"/>
          <a:chOff x="0" y="0"/>
          <a:chExt cx="0" cy="0"/>
        </a:xfrm>
      </p:grpSpPr>
      <p:sp>
        <p:nvSpPr>
          <p:cNvPr id="2" name="Title Placeholder">
            <a:extLst>
              <a:ext uri="{FF2B5EF4-FFF2-40B4-BE49-F238E27FC236}">
                <a16:creationId xmlns:a16="http://schemas.microsoft.com/office/drawing/2014/main" id="{14F033AD-BE5C-406D-991C-6AC56003E70C}"/>
              </a:ext>
            </a:extLst>
          </p:cNvPr>
          <p:cNvSpPr>
            <a:spLocks noGrp="1"/>
          </p:cNvSpPr>
          <p:nvPr>
            <p:ph type="title" hasCustomPrompt="1"/>
          </p:nvPr>
        </p:nvSpPr>
        <p:spPr/>
        <p:txBody>
          <a:bodyPr/>
          <a:lstStyle>
            <a:lvl1pPr>
              <a:defRPr sz="3600">
                <a:latin typeface="+mj-lt"/>
              </a:defRPr>
            </a:lvl1pPr>
          </a:lstStyle>
          <a:p>
            <a:r>
              <a:rPr lang="en-US" dirty="0"/>
              <a:t>Click to add figure number and title</a:t>
            </a:r>
          </a:p>
        </p:txBody>
      </p:sp>
      <p:sp>
        <p:nvSpPr>
          <p:cNvPr id="7" name="Content Placeholder 6">
            <a:extLst>
              <a:ext uri="{FF2B5EF4-FFF2-40B4-BE49-F238E27FC236}">
                <a16:creationId xmlns:a16="http://schemas.microsoft.com/office/drawing/2014/main" id="{9E6B7D3D-89C9-4133-8D8A-D779EB3D311D}"/>
              </a:ext>
            </a:extLst>
          </p:cNvPr>
          <p:cNvSpPr>
            <a:spLocks noGrp="1"/>
          </p:cNvSpPr>
          <p:nvPr>
            <p:ph sz="quarter" idx="13" hasCustomPrompt="1"/>
          </p:nvPr>
        </p:nvSpPr>
        <p:spPr>
          <a:xfrm>
            <a:off x="457200" y="1558412"/>
            <a:ext cx="4484688" cy="3754437"/>
          </a:xfrm>
        </p:spPr>
        <p:txBody>
          <a:bodyPr/>
          <a:lstStyle>
            <a:lvl1pPr>
              <a:defRPr/>
            </a:lvl1pPr>
          </a:lstStyle>
          <a:p>
            <a:pPr lvl="0"/>
            <a:r>
              <a:rPr lang="en-US" dirty="0"/>
              <a:t>Figure</a:t>
            </a:r>
          </a:p>
        </p:txBody>
      </p:sp>
      <p:sp>
        <p:nvSpPr>
          <p:cNvPr id="12" name="Content Placeholder 11">
            <a:extLst>
              <a:ext uri="{FF2B5EF4-FFF2-40B4-BE49-F238E27FC236}">
                <a16:creationId xmlns:a16="http://schemas.microsoft.com/office/drawing/2014/main" id="{5CAF3FDC-1BE7-4A19-A3D7-02B55407B90B}"/>
              </a:ext>
            </a:extLst>
          </p:cNvPr>
          <p:cNvSpPr>
            <a:spLocks noGrp="1"/>
          </p:cNvSpPr>
          <p:nvPr>
            <p:ph sz="quarter" idx="15"/>
          </p:nvPr>
        </p:nvSpPr>
        <p:spPr>
          <a:xfrm>
            <a:off x="5048250" y="1558412"/>
            <a:ext cx="3638550" cy="3754437"/>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7">
            <a:extLst>
              <a:ext uri="{FF2B5EF4-FFF2-40B4-BE49-F238E27FC236}">
                <a16:creationId xmlns:a16="http://schemas.microsoft.com/office/drawing/2014/main" id="{BF40E849-7663-4A75-9BC8-012C23AC44DF}"/>
              </a:ext>
            </a:extLst>
          </p:cNvPr>
          <p:cNvSpPr>
            <a:spLocks noGrp="1"/>
          </p:cNvSpPr>
          <p:nvPr>
            <p:ph sz="quarter" idx="14" hasCustomPrompt="1"/>
          </p:nvPr>
        </p:nvSpPr>
        <p:spPr>
          <a:xfrm>
            <a:off x="457200" y="5420799"/>
            <a:ext cx="8229600" cy="533400"/>
          </a:xfrm>
        </p:spPr>
        <p:txBody>
          <a:bodyPr/>
          <a:lstStyle>
            <a:lvl1pPr>
              <a:defRPr/>
            </a:lvl1pPr>
          </a:lstStyle>
          <a:p>
            <a:pPr lvl="0"/>
            <a:r>
              <a:rPr lang="en-US" dirty="0"/>
              <a:t>Caption</a:t>
            </a:r>
          </a:p>
        </p:txBody>
      </p:sp>
      <p:sp>
        <p:nvSpPr>
          <p:cNvPr id="3" name="Date Placeholder 2">
            <a:extLst>
              <a:ext uri="{FF2B5EF4-FFF2-40B4-BE49-F238E27FC236}">
                <a16:creationId xmlns:a16="http://schemas.microsoft.com/office/drawing/2014/main" id="{A50D4E5D-00F7-4DC6-9BB0-713B8A0DA354}"/>
              </a:ext>
            </a:extLst>
          </p:cNvPr>
          <p:cNvSpPr>
            <a:spLocks noGrp="1"/>
          </p:cNvSpPr>
          <p:nvPr>
            <p:ph type="dt" idx="10"/>
          </p:nvPr>
        </p:nvSpPr>
        <p:spPr/>
        <p:txBody>
          <a:bodyPr/>
          <a:lstStyle/>
          <a:p>
            <a:endParaRPr lang="en-US" dirty="0"/>
          </a:p>
        </p:txBody>
      </p:sp>
      <p:sp>
        <p:nvSpPr>
          <p:cNvPr id="4" name="Slide Number Placeholder 3">
            <a:extLst>
              <a:ext uri="{FF2B5EF4-FFF2-40B4-BE49-F238E27FC236}">
                <a16:creationId xmlns:a16="http://schemas.microsoft.com/office/drawing/2014/main" id="{18AF4094-2296-458C-908A-D778D0DF5AFA}"/>
              </a:ext>
            </a:extLst>
          </p:cNvPr>
          <p:cNvSpPr>
            <a:spLocks noGrp="1"/>
          </p:cNvSpPr>
          <p:nvPr>
            <p:ph type="sldNum" idx="11"/>
          </p:nvPr>
        </p:nvSpPr>
        <p:spPr/>
        <p:txBody>
          <a:bodyPr/>
          <a:lstStyle/>
          <a:p>
            <a:pPr marL="0" marR="0" lvl="0" indent="0" algn="r" rtl="0">
              <a:spcBef>
                <a:spcPts val="0"/>
              </a:spcBef>
              <a:buSzPct val="25000"/>
              <a:buNone/>
            </a:pPr>
            <a:fld id="{00000000-1234-1234-1234-123412341234}" type="slidenum">
              <a:rPr lang="en-US" sz="900" b="0" i="0" u="none" strike="noStrike" cap="none" smtClean="0">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16604282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abel Layout 1">
    <p:spTree>
      <p:nvGrpSpPr>
        <p:cNvPr id="1" name=""/>
        <p:cNvGrpSpPr/>
        <p:nvPr/>
      </p:nvGrpSpPr>
      <p:grpSpPr>
        <a:xfrm>
          <a:off x="0" y="0"/>
          <a:ext cx="0" cy="0"/>
          <a:chOff x="0" y="0"/>
          <a:chExt cx="0" cy="0"/>
        </a:xfrm>
      </p:grpSpPr>
      <p:sp>
        <p:nvSpPr>
          <p:cNvPr id="2" name="Title Placeholder">
            <a:extLst>
              <a:ext uri="{FF2B5EF4-FFF2-40B4-BE49-F238E27FC236}">
                <a16:creationId xmlns:a16="http://schemas.microsoft.com/office/drawing/2014/main" id="{065091D3-E16C-46AB-9A90-0F52CA812534}"/>
              </a:ext>
            </a:extLst>
          </p:cNvPr>
          <p:cNvSpPr>
            <a:spLocks noGrp="1"/>
          </p:cNvSpPr>
          <p:nvPr>
            <p:ph type="title" hasCustomPrompt="1"/>
          </p:nvPr>
        </p:nvSpPr>
        <p:spPr/>
        <p:txBody>
          <a:bodyPr/>
          <a:lstStyle>
            <a:lvl1pPr>
              <a:defRPr sz="3600">
                <a:latin typeface="+mj-lt"/>
              </a:defRPr>
            </a:lvl1pPr>
          </a:lstStyle>
          <a:p>
            <a:r>
              <a:rPr lang="en-US" dirty="0"/>
              <a:t>Click to add title</a:t>
            </a:r>
          </a:p>
        </p:txBody>
      </p:sp>
      <p:sp>
        <p:nvSpPr>
          <p:cNvPr id="7" name="Image title">
            <a:extLst>
              <a:ext uri="{FF2B5EF4-FFF2-40B4-BE49-F238E27FC236}">
                <a16:creationId xmlns:a16="http://schemas.microsoft.com/office/drawing/2014/main" id="{CB345607-C53C-44AF-8929-3BDC4C617AB6}"/>
              </a:ext>
            </a:extLst>
          </p:cNvPr>
          <p:cNvSpPr>
            <a:spLocks noGrp="1"/>
          </p:cNvSpPr>
          <p:nvPr>
            <p:ph type="body" sz="quarter" idx="13" hasCustomPrompt="1"/>
          </p:nvPr>
        </p:nvSpPr>
        <p:spPr>
          <a:xfrm>
            <a:off x="2982913" y="4359275"/>
            <a:ext cx="3482975" cy="600075"/>
          </a:xfrm>
        </p:spPr>
        <p:txBody>
          <a:bodyPr/>
          <a:lstStyle>
            <a:lvl1pPr marL="101600" indent="0">
              <a:buNone/>
              <a:defRPr/>
            </a:lvl1pPr>
          </a:lstStyle>
          <a:p>
            <a:pPr lvl="0"/>
            <a:r>
              <a:rPr lang="en-US" dirty="0"/>
              <a:t>Image title</a:t>
            </a:r>
          </a:p>
        </p:txBody>
      </p:sp>
      <p:sp>
        <p:nvSpPr>
          <p:cNvPr id="9" name="Image">
            <a:extLst>
              <a:ext uri="{FF2B5EF4-FFF2-40B4-BE49-F238E27FC236}">
                <a16:creationId xmlns:a16="http://schemas.microsoft.com/office/drawing/2014/main" id="{C2661E64-2E71-47E6-A5A0-AC5348C08F51}"/>
              </a:ext>
            </a:extLst>
          </p:cNvPr>
          <p:cNvSpPr>
            <a:spLocks noGrp="1"/>
          </p:cNvSpPr>
          <p:nvPr>
            <p:ph type="pic" sz="quarter" idx="14" hasCustomPrompt="1"/>
          </p:nvPr>
        </p:nvSpPr>
        <p:spPr>
          <a:xfrm>
            <a:off x="2982912" y="1681163"/>
            <a:ext cx="3482975" cy="2559050"/>
          </a:xfrm>
        </p:spPr>
        <p:txBody>
          <a:bodyPr/>
          <a:lstStyle>
            <a:lvl1pPr marL="101600" indent="0">
              <a:buNone/>
              <a:defRPr/>
            </a:lvl1pPr>
          </a:lstStyle>
          <a:p>
            <a:r>
              <a:rPr lang="en-US" dirty="0"/>
              <a:t>Image</a:t>
            </a:r>
          </a:p>
        </p:txBody>
      </p:sp>
      <p:sp>
        <p:nvSpPr>
          <p:cNvPr id="11" name="Label 1">
            <a:extLst>
              <a:ext uri="{FF2B5EF4-FFF2-40B4-BE49-F238E27FC236}">
                <a16:creationId xmlns:a16="http://schemas.microsoft.com/office/drawing/2014/main" id="{3D0F2ED9-E212-40DC-A528-BE4A28DE88FD}"/>
              </a:ext>
            </a:extLst>
          </p:cNvPr>
          <p:cNvSpPr>
            <a:spLocks noGrp="1"/>
          </p:cNvSpPr>
          <p:nvPr>
            <p:ph type="body" sz="quarter" idx="15" hasCustomPrompt="1"/>
          </p:nvPr>
        </p:nvSpPr>
        <p:spPr>
          <a:xfrm>
            <a:off x="808109" y="1681163"/>
            <a:ext cx="1220716" cy="627062"/>
          </a:xfrm>
        </p:spPr>
        <p:txBody>
          <a:bodyPr/>
          <a:lstStyle>
            <a:lvl1pPr marL="101600" indent="0">
              <a:buNone/>
              <a:defRPr/>
            </a:lvl1pPr>
          </a:lstStyle>
          <a:p>
            <a:pPr lvl="0"/>
            <a:r>
              <a:rPr lang="en-US" dirty="0"/>
              <a:t>Label 1</a:t>
            </a:r>
          </a:p>
        </p:txBody>
      </p:sp>
      <p:sp>
        <p:nvSpPr>
          <p:cNvPr id="13" name="Label 2">
            <a:extLst>
              <a:ext uri="{FF2B5EF4-FFF2-40B4-BE49-F238E27FC236}">
                <a16:creationId xmlns:a16="http://schemas.microsoft.com/office/drawing/2014/main" id="{E8D9AEEF-5E99-48D4-B8C3-C5A995764DCA}"/>
              </a:ext>
            </a:extLst>
          </p:cNvPr>
          <p:cNvSpPr>
            <a:spLocks noGrp="1"/>
          </p:cNvSpPr>
          <p:nvPr>
            <p:ph type="body" sz="quarter" idx="16" hasCustomPrompt="1"/>
          </p:nvPr>
        </p:nvSpPr>
        <p:spPr>
          <a:xfrm>
            <a:off x="808109" y="2647157"/>
            <a:ext cx="1206500" cy="627062"/>
          </a:xfrm>
        </p:spPr>
        <p:txBody>
          <a:bodyPr/>
          <a:lstStyle>
            <a:lvl1pPr marL="101600" indent="0">
              <a:buNone/>
              <a:defRPr/>
            </a:lvl1pPr>
          </a:lstStyle>
          <a:p>
            <a:pPr lvl="0"/>
            <a:r>
              <a:rPr lang="en-US" dirty="0"/>
              <a:t>Label 2</a:t>
            </a:r>
          </a:p>
        </p:txBody>
      </p:sp>
      <p:sp>
        <p:nvSpPr>
          <p:cNvPr id="15" name="Label 3">
            <a:extLst>
              <a:ext uri="{FF2B5EF4-FFF2-40B4-BE49-F238E27FC236}">
                <a16:creationId xmlns:a16="http://schemas.microsoft.com/office/drawing/2014/main" id="{99D329CE-18C4-40A9-A508-1684979AC205}"/>
              </a:ext>
            </a:extLst>
          </p:cNvPr>
          <p:cNvSpPr>
            <a:spLocks noGrp="1"/>
          </p:cNvSpPr>
          <p:nvPr>
            <p:ph type="body" sz="quarter" idx="17" hasCustomPrompt="1"/>
          </p:nvPr>
        </p:nvSpPr>
        <p:spPr>
          <a:xfrm>
            <a:off x="808109" y="3613151"/>
            <a:ext cx="1206500" cy="627062"/>
          </a:xfrm>
        </p:spPr>
        <p:txBody>
          <a:bodyPr/>
          <a:lstStyle>
            <a:lvl1pPr marL="101600" indent="0">
              <a:buNone/>
              <a:defRPr/>
            </a:lvl1pPr>
          </a:lstStyle>
          <a:p>
            <a:pPr lvl="0"/>
            <a:r>
              <a:rPr lang="en-US" dirty="0"/>
              <a:t>Label 3</a:t>
            </a:r>
          </a:p>
        </p:txBody>
      </p:sp>
      <p:sp>
        <p:nvSpPr>
          <p:cNvPr id="17" name="Label 4">
            <a:extLst>
              <a:ext uri="{FF2B5EF4-FFF2-40B4-BE49-F238E27FC236}">
                <a16:creationId xmlns:a16="http://schemas.microsoft.com/office/drawing/2014/main" id="{AAE735D1-F9F4-4525-9ED5-F10A99DECCB8}"/>
              </a:ext>
            </a:extLst>
          </p:cNvPr>
          <p:cNvSpPr>
            <a:spLocks noGrp="1"/>
          </p:cNvSpPr>
          <p:nvPr>
            <p:ph type="body" sz="quarter" idx="18" hasCustomPrompt="1"/>
          </p:nvPr>
        </p:nvSpPr>
        <p:spPr>
          <a:xfrm>
            <a:off x="7381874" y="1681163"/>
            <a:ext cx="1304925" cy="627062"/>
          </a:xfrm>
        </p:spPr>
        <p:txBody>
          <a:bodyPr/>
          <a:lstStyle>
            <a:lvl1pPr marL="101600" indent="0">
              <a:buNone/>
              <a:defRPr/>
            </a:lvl1pPr>
          </a:lstStyle>
          <a:p>
            <a:pPr lvl="0"/>
            <a:r>
              <a:rPr lang="en-US" dirty="0"/>
              <a:t>Label 4</a:t>
            </a:r>
          </a:p>
        </p:txBody>
      </p:sp>
      <p:sp>
        <p:nvSpPr>
          <p:cNvPr id="19" name="Label 5">
            <a:extLst>
              <a:ext uri="{FF2B5EF4-FFF2-40B4-BE49-F238E27FC236}">
                <a16:creationId xmlns:a16="http://schemas.microsoft.com/office/drawing/2014/main" id="{43259E0C-9247-446E-9183-FBF70F8FD41C}"/>
              </a:ext>
            </a:extLst>
          </p:cNvPr>
          <p:cNvSpPr>
            <a:spLocks noGrp="1"/>
          </p:cNvSpPr>
          <p:nvPr>
            <p:ph type="body" sz="quarter" idx="19" hasCustomPrompt="1"/>
          </p:nvPr>
        </p:nvSpPr>
        <p:spPr>
          <a:xfrm>
            <a:off x="7381874" y="2651590"/>
            <a:ext cx="1304925" cy="618196"/>
          </a:xfrm>
        </p:spPr>
        <p:txBody>
          <a:bodyPr/>
          <a:lstStyle>
            <a:lvl1pPr marL="101600" indent="0">
              <a:buNone/>
              <a:defRPr/>
            </a:lvl1pPr>
          </a:lstStyle>
          <a:p>
            <a:pPr lvl="0"/>
            <a:r>
              <a:rPr lang="en-US" dirty="0"/>
              <a:t>Label 5</a:t>
            </a:r>
          </a:p>
        </p:txBody>
      </p:sp>
      <p:sp>
        <p:nvSpPr>
          <p:cNvPr id="21" name="Label 6">
            <a:extLst>
              <a:ext uri="{FF2B5EF4-FFF2-40B4-BE49-F238E27FC236}">
                <a16:creationId xmlns:a16="http://schemas.microsoft.com/office/drawing/2014/main" id="{111F58DF-A1C1-4DD6-ADE5-FC54A39F6757}"/>
              </a:ext>
            </a:extLst>
          </p:cNvPr>
          <p:cNvSpPr>
            <a:spLocks noGrp="1"/>
          </p:cNvSpPr>
          <p:nvPr>
            <p:ph type="body" sz="quarter" idx="20" hasCustomPrompt="1"/>
          </p:nvPr>
        </p:nvSpPr>
        <p:spPr>
          <a:xfrm>
            <a:off x="7381874" y="3613151"/>
            <a:ext cx="1304925" cy="627063"/>
          </a:xfrm>
        </p:spPr>
        <p:txBody>
          <a:bodyPr/>
          <a:lstStyle>
            <a:lvl1pPr marL="101600" indent="0">
              <a:buNone/>
              <a:defRPr/>
            </a:lvl1pPr>
          </a:lstStyle>
          <a:p>
            <a:pPr lvl="0"/>
            <a:r>
              <a:rPr lang="en-US" dirty="0"/>
              <a:t>Label 6</a:t>
            </a:r>
          </a:p>
        </p:txBody>
      </p:sp>
      <p:sp>
        <p:nvSpPr>
          <p:cNvPr id="3" name="Date Placeholder 2">
            <a:extLst>
              <a:ext uri="{FF2B5EF4-FFF2-40B4-BE49-F238E27FC236}">
                <a16:creationId xmlns:a16="http://schemas.microsoft.com/office/drawing/2014/main" id="{D0CEC9E9-2CDA-42DF-A6E1-55B455A7E67B}"/>
              </a:ext>
            </a:extLst>
          </p:cNvPr>
          <p:cNvSpPr>
            <a:spLocks noGrp="1"/>
          </p:cNvSpPr>
          <p:nvPr>
            <p:ph type="dt" idx="10"/>
          </p:nvPr>
        </p:nvSpPr>
        <p:spPr/>
        <p:txBody>
          <a:bodyPr/>
          <a:lstStyle/>
          <a:p>
            <a:endParaRPr lang="en-US" dirty="0"/>
          </a:p>
        </p:txBody>
      </p:sp>
      <p:sp>
        <p:nvSpPr>
          <p:cNvPr id="4" name="Slide Number Placeholder 3">
            <a:extLst>
              <a:ext uri="{FF2B5EF4-FFF2-40B4-BE49-F238E27FC236}">
                <a16:creationId xmlns:a16="http://schemas.microsoft.com/office/drawing/2014/main" id="{5429F10E-ACBA-4EA4-B23A-AC32FC5A681B}"/>
              </a:ext>
            </a:extLst>
          </p:cNvPr>
          <p:cNvSpPr>
            <a:spLocks noGrp="1"/>
          </p:cNvSpPr>
          <p:nvPr>
            <p:ph type="sldNum" idx="11"/>
          </p:nvPr>
        </p:nvSpPr>
        <p:spPr/>
        <p:txBody>
          <a:bodyPr/>
          <a:lstStyle/>
          <a:p>
            <a:pPr marL="0" marR="0" lvl="0" indent="0" algn="r" rtl="0">
              <a:spcBef>
                <a:spcPts val="0"/>
              </a:spcBef>
              <a:buSzPct val="25000"/>
              <a:buNone/>
            </a:pPr>
            <a:fld id="{00000000-1234-1234-1234-123412341234}" type="slidenum">
              <a:rPr lang="en-US" sz="900" b="0" i="0" u="none" strike="noStrike" cap="none" smtClean="0">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20278991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Label Layout 2">
    <p:spTree>
      <p:nvGrpSpPr>
        <p:cNvPr id="1" name=""/>
        <p:cNvGrpSpPr/>
        <p:nvPr/>
      </p:nvGrpSpPr>
      <p:grpSpPr>
        <a:xfrm>
          <a:off x="0" y="0"/>
          <a:ext cx="0" cy="0"/>
          <a:chOff x="0" y="0"/>
          <a:chExt cx="0" cy="0"/>
        </a:xfrm>
      </p:grpSpPr>
      <p:sp>
        <p:nvSpPr>
          <p:cNvPr id="2" name="Title Placeholder">
            <a:extLst>
              <a:ext uri="{FF2B5EF4-FFF2-40B4-BE49-F238E27FC236}">
                <a16:creationId xmlns:a16="http://schemas.microsoft.com/office/drawing/2014/main" id="{5AF36A59-5DE4-46F3-8035-460E546D5673}"/>
              </a:ext>
            </a:extLst>
          </p:cNvPr>
          <p:cNvSpPr>
            <a:spLocks noGrp="1"/>
          </p:cNvSpPr>
          <p:nvPr>
            <p:ph type="title"/>
          </p:nvPr>
        </p:nvSpPr>
        <p:spPr/>
        <p:txBody>
          <a:bodyPr/>
          <a:lstStyle>
            <a:lvl1pPr>
              <a:defRPr sz="3600">
                <a:latin typeface="+mj-lt"/>
              </a:defRPr>
            </a:lvl1pPr>
          </a:lstStyle>
          <a:p>
            <a:r>
              <a:rPr lang="en-US" dirty="0"/>
              <a:t>Click to edit Master title style</a:t>
            </a:r>
          </a:p>
        </p:txBody>
      </p:sp>
      <p:sp>
        <p:nvSpPr>
          <p:cNvPr id="7" name="Image 1 title">
            <a:extLst>
              <a:ext uri="{FF2B5EF4-FFF2-40B4-BE49-F238E27FC236}">
                <a16:creationId xmlns:a16="http://schemas.microsoft.com/office/drawing/2014/main" id="{2BEC12FB-EC67-436F-875F-0A306862EF78}"/>
              </a:ext>
            </a:extLst>
          </p:cNvPr>
          <p:cNvSpPr>
            <a:spLocks noGrp="1"/>
          </p:cNvSpPr>
          <p:nvPr>
            <p:ph type="body" sz="quarter" idx="13" hasCustomPrompt="1"/>
          </p:nvPr>
        </p:nvSpPr>
        <p:spPr>
          <a:xfrm>
            <a:off x="457201" y="4392613"/>
            <a:ext cx="2107323" cy="504825"/>
          </a:xfrm>
        </p:spPr>
        <p:txBody>
          <a:bodyPr/>
          <a:lstStyle>
            <a:lvl1pPr marL="101600" indent="0">
              <a:buNone/>
              <a:defRPr/>
            </a:lvl1pPr>
          </a:lstStyle>
          <a:p>
            <a:pPr lvl="0"/>
            <a:r>
              <a:rPr lang="en-US" dirty="0"/>
              <a:t>Image 1 title</a:t>
            </a:r>
          </a:p>
        </p:txBody>
      </p:sp>
      <p:sp>
        <p:nvSpPr>
          <p:cNvPr id="9" name="Image 1">
            <a:extLst>
              <a:ext uri="{FF2B5EF4-FFF2-40B4-BE49-F238E27FC236}">
                <a16:creationId xmlns:a16="http://schemas.microsoft.com/office/drawing/2014/main" id="{1E9C9C32-F8ED-4AA8-AA00-26A2357E73E9}"/>
              </a:ext>
            </a:extLst>
          </p:cNvPr>
          <p:cNvSpPr>
            <a:spLocks noGrp="1"/>
          </p:cNvSpPr>
          <p:nvPr>
            <p:ph type="pic" sz="quarter" idx="14" hasCustomPrompt="1"/>
          </p:nvPr>
        </p:nvSpPr>
        <p:spPr>
          <a:xfrm>
            <a:off x="457200" y="1817688"/>
            <a:ext cx="2107324" cy="2386012"/>
          </a:xfrm>
        </p:spPr>
        <p:txBody>
          <a:bodyPr/>
          <a:lstStyle>
            <a:lvl1pPr marL="101600" indent="0">
              <a:buNone/>
              <a:defRPr/>
            </a:lvl1pPr>
          </a:lstStyle>
          <a:p>
            <a:r>
              <a:rPr lang="en-US" dirty="0"/>
              <a:t>Image 1</a:t>
            </a:r>
          </a:p>
        </p:txBody>
      </p:sp>
      <p:sp>
        <p:nvSpPr>
          <p:cNvPr id="11" name="Label 1.1">
            <a:extLst>
              <a:ext uri="{FF2B5EF4-FFF2-40B4-BE49-F238E27FC236}">
                <a16:creationId xmlns:a16="http://schemas.microsoft.com/office/drawing/2014/main" id="{BD50A136-2F5A-4764-ADDC-D48D703981CC}"/>
              </a:ext>
            </a:extLst>
          </p:cNvPr>
          <p:cNvSpPr>
            <a:spLocks noGrp="1"/>
          </p:cNvSpPr>
          <p:nvPr>
            <p:ph type="body" sz="quarter" idx="15" hasCustomPrompt="1"/>
          </p:nvPr>
        </p:nvSpPr>
        <p:spPr>
          <a:xfrm>
            <a:off x="2774622" y="1794947"/>
            <a:ext cx="1534619" cy="591855"/>
          </a:xfrm>
        </p:spPr>
        <p:txBody>
          <a:bodyPr/>
          <a:lstStyle>
            <a:lvl1pPr marL="101600" indent="0">
              <a:buNone/>
              <a:defRPr/>
            </a:lvl1pPr>
          </a:lstStyle>
          <a:p>
            <a:pPr lvl="0"/>
            <a:r>
              <a:rPr lang="en-US" dirty="0"/>
              <a:t>Label 1.1</a:t>
            </a:r>
          </a:p>
        </p:txBody>
      </p:sp>
      <p:sp>
        <p:nvSpPr>
          <p:cNvPr id="13" name="Label 1.2">
            <a:extLst>
              <a:ext uri="{FF2B5EF4-FFF2-40B4-BE49-F238E27FC236}">
                <a16:creationId xmlns:a16="http://schemas.microsoft.com/office/drawing/2014/main" id="{16926224-3F90-4884-9AC1-A5381D78801B}"/>
              </a:ext>
            </a:extLst>
          </p:cNvPr>
          <p:cNvSpPr>
            <a:spLocks noGrp="1"/>
          </p:cNvSpPr>
          <p:nvPr>
            <p:ph type="body" sz="quarter" idx="16" hasCustomPrompt="1"/>
          </p:nvPr>
        </p:nvSpPr>
        <p:spPr>
          <a:xfrm>
            <a:off x="2774622" y="2707481"/>
            <a:ext cx="1534619" cy="606425"/>
          </a:xfrm>
        </p:spPr>
        <p:txBody>
          <a:bodyPr/>
          <a:lstStyle>
            <a:lvl1pPr marL="101600" indent="0">
              <a:buNone/>
              <a:defRPr/>
            </a:lvl1pPr>
          </a:lstStyle>
          <a:p>
            <a:pPr lvl="0"/>
            <a:r>
              <a:rPr lang="en-US" dirty="0"/>
              <a:t>Label 1.2</a:t>
            </a:r>
          </a:p>
        </p:txBody>
      </p:sp>
      <p:sp>
        <p:nvSpPr>
          <p:cNvPr id="15" name="Label 1.3">
            <a:extLst>
              <a:ext uri="{FF2B5EF4-FFF2-40B4-BE49-F238E27FC236}">
                <a16:creationId xmlns:a16="http://schemas.microsoft.com/office/drawing/2014/main" id="{D4719473-9C3F-493C-B20E-27CDBBA38B68}"/>
              </a:ext>
            </a:extLst>
          </p:cNvPr>
          <p:cNvSpPr>
            <a:spLocks noGrp="1"/>
          </p:cNvSpPr>
          <p:nvPr>
            <p:ph type="body" sz="quarter" idx="17" hasCustomPrompt="1"/>
          </p:nvPr>
        </p:nvSpPr>
        <p:spPr>
          <a:xfrm>
            <a:off x="2774622" y="3597275"/>
            <a:ext cx="1534619" cy="606425"/>
          </a:xfrm>
        </p:spPr>
        <p:txBody>
          <a:bodyPr/>
          <a:lstStyle>
            <a:lvl1pPr marL="101600" indent="0">
              <a:buNone/>
              <a:defRPr/>
            </a:lvl1pPr>
          </a:lstStyle>
          <a:p>
            <a:pPr lvl="0"/>
            <a:r>
              <a:rPr lang="en-US" dirty="0"/>
              <a:t>Label 1.3</a:t>
            </a:r>
          </a:p>
        </p:txBody>
      </p:sp>
      <p:sp>
        <p:nvSpPr>
          <p:cNvPr id="17" name="Image 2 title">
            <a:extLst>
              <a:ext uri="{FF2B5EF4-FFF2-40B4-BE49-F238E27FC236}">
                <a16:creationId xmlns:a16="http://schemas.microsoft.com/office/drawing/2014/main" id="{DC526974-AF8C-4228-AAAA-33D0B8AB71C7}"/>
              </a:ext>
            </a:extLst>
          </p:cNvPr>
          <p:cNvSpPr>
            <a:spLocks noGrp="1"/>
          </p:cNvSpPr>
          <p:nvPr>
            <p:ph type="body" sz="quarter" idx="18" hasCustomPrompt="1"/>
          </p:nvPr>
        </p:nvSpPr>
        <p:spPr>
          <a:xfrm>
            <a:off x="4931596" y="4347439"/>
            <a:ext cx="2107323" cy="504825"/>
          </a:xfrm>
        </p:spPr>
        <p:txBody>
          <a:bodyPr/>
          <a:lstStyle>
            <a:lvl1pPr marL="101600" indent="0">
              <a:buNone/>
              <a:defRPr/>
            </a:lvl1pPr>
          </a:lstStyle>
          <a:p>
            <a:pPr lvl="0"/>
            <a:r>
              <a:rPr lang="en-US" dirty="0"/>
              <a:t>Image 2 title</a:t>
            </a:r>
          </a:p>
        </p:txBody>
      </p:sp>
      <p:sp>
        <p:nvSpPr>
          <p:cNvPr id="19" name="Image 2">
            <a:extLst>
              <a:ext uri="{FF2B5EF4-FFF2-40B4-BE49-F238E27FC236}">
                <a16:creationId xmlns:a16="http://schemas.microsoft.com/office/drawing/2014/main" id="{812D2BB4-4991-47F8-9E82-9C9B41B052FB}"/>
              </a:ext>
            </a:extLst>
          </p:cNvPr>
          <p:cNvSpPr>
            <a:spLocks noGrp="1"/>
          </p:cNvSpPr>
          <p:nvPr>
            <p:ph type="pic" sz="quarter" idx="19" hasCustomPrompt="1"/>
          </p:nvPr>
        </p:nvSpPr>
        <p:spPr>
          <a:xfrm>
            <a:off x="4931596" y="1806537"/>
            <a:ext cx="2107323" cy="2397164"/>
          </a:xfrm>
        </p:spPr>
        <p:txBody>
          <a:bodyPr/>
          <a:lstStyle>
            <a:lvl1pPr marL="101600" indent="0">
              <a:buNone/>
              <a:defRPr/>
            </a:lvl1pPr>
          </a:lstStyle>
          <a:p>
            <a:r>
              <a:rPr lang="en-US" dirty="0"/>
              <a:t>Image 2</a:t>
            </a:r>
          </a:p>
        </p:txBody>
      </p:sp>
      <p:sp>
        <p:nvSpPr>
          <p:cNvPr id="21" name="Label 2.1">
            <a:extLst>
              <a:ext uri="{FF2B5EF4-FFF2-40B4-BE49-F238E27FC236}">
                <a16:creationId xmlns:a16="http://schemas.microsoft.com/office/drawing/2014/main" id="{15D9E78D-62D4-4D7C-8E37-E1A000DA23A2}"/>
              </a:ext>
            </a:extLst>
          </p:cNvPr>
          <p:cNvSpPr>
            <a:spLocks noGrp="1"/>
          </p:cNvSpPr>
          <p:nvPr>
            <p:ph type="body" sz="quarter" idx="20" hasCustomPrompt="1"/>
          </p:nvPr>
        </p:nvSpPr>
        <p:spPr>
          <a:xfrm>
            <a:off x="7304580" y="1794947"/>
            <a:ext cx="1534619" cy="608524"/>
          </a:xfrm>
        </p:spPr>
        <p:txBody>
          <a:bodyPr/>
          <a:lstStyle>
            <a:lvl1pPr marL="101600" indent="0">
              <a:buNone/>
              <a:defRPr/>
            </a:lvl1pPr>
          </a:lstStyle>
          <a:p>
            <a:pPr lvl="0"/>
            <a:r>
              <a:rPr lang="en-US" dirty="0"/>
              <a:t>Label 2.1</a:t>
            </a:r>
          </a:p>
        </p:txBody>
      </p:sp>
      <p:sp>
        <p:nvSpPr>
          <p:cNvPr id="23" name="Label 2.2">
            <a:extLst>
              <a:ext uri="{FF2B5EF4-FFF2-40B4-BE49-F238E27FC236}">
                <a16:creationId xmlns:a16="http://schemas.microsoft.com/office/drawing/2014/main" id="{0ECEA5DA-0702-46DA-A4DD-66B7E7FF424B}"/>
              </a:ext>
            </a:extLst>
          </p:cNvPr>
          <p:cNvSpPr>
            <a:spLocks noGrp="1"/>
          </p:cNvSpPr>
          <p:nvPr>
            <p:ph type="body" sz="quarter" idx="21" hasCustomPrompt="1"/>
          </p:nvPr>
        </p:nvSpPr>
        <p:spPr>
          <a:xfrm>
            <a:off x="7304579" y="2707481"/>
            <a:ext cx="1534619" cy="608524"/>
          </a:xfrm>
        </p:spPr>
        <p:txBody>
          <a:bodyPr/>
          <a:lstStyle>
            <a:lvl1pPr marL="101600" indent="0">
              <a:buNone/>
              <a:defRPr/>
            </a:lvl1pPr>
          </a:lstStyle>
          <a:p>
            <a:pPr lvl="0"/>
            <a:r>
              <a:rPr lang="en-US" dirty="0"/>
              <a:t>Label 2.2</a:t>
            </a:r>
          </a:p>
        </p:txBody>
      </p:sp>
      <p:sp>
        <p:nvSpPr>
          <p:cNvPr id="25" name="Label 2.3">
            <a:extLst>
              <a:ext uri="{FF2B5EF4-FFF2-40B4-BE49-F238E27FC236}">
                <a16:creationId xmlns:a16="http://schemas.microsoft.com/office/drawing/2014/main" id="{64C63D68-E200-46DF-8E34-92DC66FE879B}"/>
              </a:ext>
            </a:extLst>
          </p:cNvPr>
          <p:cNvSpPr>
            <a:spLocks noGrp="1"/>
          </p:cNvSpPr>
          <p:nvPr>
            <p:ph type="body" sz="quarter" idx="22" hasCustomPrompt="1"/>
          </p:nvPr>
        </p:nvSpPr>
        <p:spPr>
          <a:xfrm>
            <a:off x="7304579" y="3579818"/>
            <a:ext cx="1534620" cy="608524"/>
          </a:xfrm>
        </p:spPr>
        <p:txBody>
          <a:bodyPr/>
          <a:lstStyle>
            <a:lvl1pPr marL="101600" indent="0">
              <a:buNone/>
              <a:defRPr/>
            </a:lvl1pPr>
          </a:lstStyle>
          <a:p>
            <a:pPr lvl="0"/>
            <a:r>
              <a:rPr lang="en-US" dirty="0"/>
              <a:t>Label 2.3</a:t>
            </a:r>
          </a:p>
        </p:txBody>
      </p:sp>
      <p:sp>
        <p:nvSpPr>
          <p:cNvPr id="3" name="Date Placeholder 2">
            <a:extLst>
              <a:ext uri="{FF2B5EF4-FFF2-40B4-BE49-F238E27FC236}">
                <a16:creationId xmlns:a16="http://schemas.microsoft.com/office/drawing/2014/main" id="{D8A4DA0A-BA94-4C4E-A521-FB23D113A856}"/>
              </a:ext>
            </a:extLst>
          </p:cNvPr>
          <p:cNvSpPr>
            <a:spLocks noGrp="1"/>
          </p:cNvSpPr>
          <p:nvPr>
            <p:ph type="dt" idx="10"/>
          </p:nvPr>
        </p:nvSpPr>
        <p:spPr/>
        <p:txBody>
          <a:bodyPr/>
          <a:lstStyle/>
          <a:p>
            <a:endParaRPr lang="en-US" dirty="0"/>
          </a:p>
        </p:txBody>
      </p:sp>
      <p:sp>
        <p:nvSpPr>
          <p:cNvPr id="4" name="Slide Number Placeholder 3">
            <a:extLst>
              <a:ext uri="{FF2B5EF4-FFF2-40B4-BE49-F238E27FC236}">
                <a16:creationId xmlns:a16="http://schemas.microsoft.com/office/drawing/2014/main" id="{44569933-5FC5-4C73-96ED-E1AC0FC867FE}"/>
              </a:ext>
            </a:extLst>
          </p:cNvPr>
          <p:cNvSpPr>
            <a:spLocks noGrp="1"/>
          </p:cNvSpPr>
          <p:nvPr>
            <p:ph type="sldNum" idx="11"/>
          </p:nvPr>
        </p:nvSpPr>
        <p:spPr/>
        <p:txBody>
          <a:bodyPr/>
          <a:lstStyle/>
          <a:p>
            <a:pPr marL="0" marR="0" lvl="0" indent="0" algn="r" rtl="0">
              <a:spcBef>
                <a:spcPts val="0"/>
              </a:spcBef>
              <a:buSzPct val="25000"/>
              <a:buNone/>
            </a:pPr>
            <a:fld id="{00000000-1234-1234-1234-123412341234}" type="slidenum">
              <a:rPr lang="en-US" sz="900" b="0" i="0" u="none" strike="noStrike" cap="none" smtClean="0">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6487214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68"/>
        <p:cNvGrpSpPr/>
        <p:nvPr/>
      </p:nvGrpSpPr>
      <p:grpSpPr>
        <a:xfrm>
          <a:off x="0" y="0"/>
          <a:ext cx="0" cy="0"/>
          <a:chOff x="0" y="0"/>
          <a:chExt cx="0" cy="0"/>
        </a:xfrm>
      </p:grpSpPr>
      <p:sp>
        <p:nvSpPr>
          <p:cNvPr id="69" name="Title Placeholder"/>
          <p:cNvSpPr txBox="1">
            <a:spLocks noGrp="1"/>
          </p:cNvSpPr>
          <p:nvPr>
            <p:ph type="title" hasCustomPrompt="1"/>
          </p:nvPr>
        </p:nvSpPr>
        <p:spPr>
          <a:xfrm>
            <a:off x="685800" y="1447800"/>
            <a:ext cx="7772400" cy="2152651"/>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r>
              <a:rPr lang="en-US" sz="3600" dirty="0">
                <a:latin typeface="+mj-lt"/>
              </a:rPr>
              <a:t>Click to add title	</a:t>
            </a:r>
            <a:endParaRPr dirty="0"/>
          </a:p>
        </p:txBody>
      </p:sp>
      <p:sp>
        <p:nvSpPr>
          <p:cNvPr id="70" name="Content Placeholder"/>
          <p:cNvSpPr txBox="1">
            <a:spLocks noGrp="1"/>
          </p:cNvSpPr>
          <p:nvPr>
            <p:ph type="body" idx="1"/>
          </p:nvPr>
        </p:nvSpPr>
        <p:spPr>
          <a:xfrm>
            <a:off x="674687" y="3962400"/>
            <a:ext cx="7794626" cy="1752600"/>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1600" b="0" i="0" u="none" strike="noStrike" cap="none">
                <a:solidFill>
                  <a:srgbClr val="007FA3"/>
                </a:solidFill>
                <a:latin typeface="Arial"/>
                <a:ea typeface="Arial"/>
                <a:cs typeface="Arial"/>
                <a:sym typeface="Arial"/>
              </a:defRPr>
            </a:lvl1pPr>
            <a:lvl2pPr marL="457200" marR="0" lvl="1" indent="0" algn="l" rtl="0">
              <a:spcBef>
                <a:spcPts val="600"/>
              </a:spcBef>
              <a:buClr>
                <a:srgbClr val="007FA3"/>
              </a:buClr>
              <a:buFont typeface="Arial"/>
              <a:buNone/>
              <a:defRPr sz="1800" b="0" i="0" u="none" strike="noStrike" cap="none">
                <a:solidFill>
                  <a:srgbClr val="888888"/>
                </a:solidFill>
                <a:latin typeface="Arial"/>
                <a:ea typeface="Arial"/>
                <a:cs typeface="Arial"/>
                <a:sym typeface="Arial"/>
              </a:defRPr>
            </a:lvl2pPr>
            <a:lvl3pPr marL="914400" marR="0" lvl="2" indent="0" algn="l" rtl="0">
              <a:spcBef>
                <a:spcPts val="600"/>
              </a:spcBef>
              <a:buClr>
                <a:srgbClr val="007FA3"/>
              </a:buClr>
              <a:buFont typeface="Noto Sans Symbols"/>
              <a:buNone/>
              <a:defRPr sz="1600" b="0" i="0" u="none" strike="noStrike" cap="none">
                <a:solidFill>
                  <a:srgbClr val="888888"/>
                </a:solidFill>
                <a:latin typeface="Arial"/>
                <a:ea typeface="Arial"/>
                <a:cs typeface="Arial"/>
                <a:sym typeface="Arial"/>
              </a:defRPr>
            </a:lvl3pPr>
            <a:lvl4pPr marL="1371600" marR="0" lvl="3" indent="0" algn="l" rtl="0">
              <a:spcBef>
                <a:spcPts val="600"/>
              </a:spcBef>
              <a:buClr>
                <a:srgbClr val="007FA3"/>
              </a:buClr>
              <a:buFont typeface="Arial"/>
              <a:buNone/>
              <a:defRPr sz="1400" b="0" i="0" u="none" strike="noStrike" cap="none">
                <a:solidFill>
                  <a:srgbClr val="888888"/>
                </a:solidFill>
                <a:latin typeface="Arial"/>
                <a:ea typeface="Arial"/>
                <a:cs typeface="Arial"/>
                <a:sym typeface="Arial"/>
              </a:defRPr>
            </a:lvl4pPr>
            <a:lvl5pPr marL="1828800" marR="0" lvl="4" indent="0" algn="l" rtl="0">
              <a:spcBef>
                <a:spcPts val="600"/>
              </a:spcBef>
              <a:buClr>
                <a:srgbClr val="007FA3"/>
              </a:buClr>
              <a:buFont typeface="Arial"/>
              <a:buNone/>
              <a:defRPr sz="1400" b="0" i="0" u="none" strike="noStrike" cap="none">
                <a:solidFill>
                  <a:srgbClr val="888888"/>
                </a:solidFill>
                <a:latin typeface="Arial"/>
                <a:ea typeface="Arial"/>
                <a:cs typeface="Arial"/>
                <a:sym typeface="Arial"/>
              </a:defRPr>
            </a:lvl5pPr>
            <a:lvl6pPr marL="2286000" marR="0" lvl="5"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6pPr>
            <a:lvl7pPr marL="2743200" marR="0" lvl="6"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7pPr>
            <a:lvl8pPr marL="3200400" marR="0" lvl="7"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8pPr>
            <a:lvl9pPr marL="3657600" marR="0" lvl="8"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9pPr>
          </a:lstStyle>
          <a:p>
            <a:endParaRPr dirty="0"/>
          </a:p>
        </p:txBody>
      </p:sp>
      <p:sp>
        <p:nvSpPr>
          <p:cNvPr id="72" name="Shape 72"/>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73" name="Shape 73"/>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add copyright">
    <p:spTree>
      <p:nvGrpSpPr>
        <p:cNvPr id="1" name="Shape 17"/>
        <p:cNvGrpSpPr/>
        <p:nvPr/>
      </p:nvGrpSpPr>
      <p:grpSpPr>
        <a:xfrm>
          <a:off x="0" y="0"/>
          <a:ext cx="0" cy="0"/>
          <a:chOff x="0" y="0"/>
          <a:chExt cx="0" cy="0"/>
        </a:xfrm>
      </p:grpSpPr>
      <p:sp>
        <p:nvSpPr>
          <p:cNvPr id="18" name="Shape 18"/>
          <p:cNvSpPr/>
          <p:nvPr/>
        </p:nvSpPr>
        <p:spPr>
          <a:xfrm>
            <a:off x="0" y="0"/>
            <a:ext cx="9144000" cy="3886200"/>
          </a:xfrm>
          <a:prstGeom prst="rect">
            <a:avLst/>
          </a:prstGeom>
          <a:solidFill>
            <a:srgbClr val="007FA3"/>
          </a:solidFill>
          <a:ln w="25400" cap="flat" cmpd="sng">
            <a:solidFill>
              <a:srgbClr val="007FA3"/>
            </a:solidFill>
            <a:prstDash val="solid"/>
            <a:round/>
            <a:headEnd type="none" w="med" len="med"/>
            <a:tailEnd type="none" w="med" len="med"/>
          </a:ln>
        </p:spPr>
        <p:txBody>
          <a:bodyPr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FFFFFF"/>
              </a:solidFill>
              <a:effectLst/>
              <a:uLnTx/>
              <a:uFillTx/>
              <a:latin typeface="Arial"/>
              <a:ea typeface="Arial"/>
              <a:cs typeface="Arial"/>
              <a:sym typeface="Arial"/>
            </a:endParaRPr>
          </a:p>
        </p:txBody>
      </p:sp>
      <p:sp>
        <p:nvSpPr>
          <p:cNvPr id="19" name="Title Placeholder"/>
          <p:cNvSpPr txBox="1">
            <a:spLocks noGrp="1"/>
          </p:cNvSpPr>
          <p:nvPr>
            <p:ph type="ctrTitle"/>
          </p:nvPr>
        </p:nvSpPr>
        <p:spPr>
          <a:xfrm>
            <a:off x="685800" y="762000"/>
            <a:ext cx="7772400" cy="2838451"/>
          </a:xfrm>
          <a:prstGeom prst="rect">
            <a:avLst/>
          </a:prstGeom>
          <a:noFill/>
          <a:ln>
            <a:noFill/>
          </a:ln>
        </p:spPr>
        <p:txBody>
          <a:bodyPr lIns="91425" tIns="91425" rIns="91425" bIns="91425" anchor="b" anchorCtr="0"/>
          <a:lstStyle>
            <a:lvl1pPr marL="0" marR="0" lvl="0" indent="0" algn="l" rtl="0">
              <a:lnSpc>
                <a:spcPct val="100000"/>
              </a:lnSpc>
              <a:spcBef>
                <a:spcPts val="0"/>
              </a:spcBef>
              <a:buClr>
                <a:schemeClr val="lt1"/>
              </a:buClr>
              <a:buFont typeface="Times New Roman"/>
              <a:buNone/>
              <a:defRPr sz="3600" b="1" i="0" u="none" strike="noStrike" cap="none">
                <a:solidFill>
                  <a:schemeClr val="lt1"/>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20" name="Content Placeholder"/>
          <p:cNvSpPr txBox="1">
            <a:spLocks noGrp="1"/>
          </p:cNvSpPr>
          <p:nvPr>
            <p:ph type="subTitle" idx="1"/>
          </p:nvPr>
        </p:nvSpPr>
        <p:spPr>
          <a:xfrm>
            <a:off x="674687" y="3962400"/>
            <a:ext cx="7794625" cy="1752600"/>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2400" b="0" i="0" u="none" strike="noStrike" cap="none">
                <a:solidFill>
                  <a:schemeClr val="dk1"/>
                </a:solidFill>
                <a:latin typeface="+mn-lt"/>
                <a:ea typeface="Arial"/>
                <a:cs typeface="Arial"/>
                <a:sym typeface="Arial"/>
              </a:defRPr>
            </a:lvl1pPr>
            <a:lvl2pPr marL="457200" marR="0" lvl="1" indent="0" algn="ctr" rtl="0">
              <a:spcBef>
                <a:spcPts val="600"/>
              </a:spcBef>
              <a:buClr>
                <a:srgbClr val="007FA3"/>
              </a:buClr>
              <a:buFont typeface="Arial"/>
              <a:buNone/>
              <a:defRPr sz="1600" b="0" i="0" u="none" strike="noStrike" cap="none">
                <a:solidFill>
                  <a:srgbClr val="888888"/>
                </a:solidFill>
                <a:latin typeface="Arial"/>
                <a:ea typeface="Arial"/>
                <a:cs typeface="Arial"/>
                <a:sym typeface="Arial"/>
              </a:defRPr>
            </a:lvl2pPr>
            <a:lvl3pPr marL="914400" marR="0" lvl="2" indent="0" algn="ctr" rtl="0">
              <a:spcBef>
                <a:spcPts val="600"/>
              </a:spcBef>
              <a:buClr>
                <a:srgbClr val="007FA3"/>
              </a:buClr>
              <a:buFont typeface="Noto Sans Symbols"/>
              <a:buNone/>
              <a:defRPr sz="1600" b="0" i="0" u="none" strike="noStrike" cap="none">
                <a:solidFill>
                  <a:srgbClr val="888888"/>
                </a:solidFill>
                <a:latin typeface="Arial"/>
                <a:ea typeface="Arial"/>
                <a:cs typeface="Arial"/>
                <a:sym typeface="Arial"/>
              </a:defRPr>
            </a:lvl3pPr>
            <a:lvl4pPr marL="1371600" marR="0" lvl="3" indent="0" algn="ctr" rtl="0">
              <a:spcBef>
                <a:spcPts val="600"/>
              </a:spcBef>
              <a:buClr>
                <a:srgbClr val="007FA3"/>
              </a:buClr>
              <a:buFont typeface="Arial"/>
              <a:buNone/>
              <a:defRPr sz="1600" b="0" i="0" u="none" strike="noStrike" cap="none">
                <a:solidFill>
                  <a:srgbClr val="888888"/>
                </a:solidFill>
                <a:latin typeface="Arial"/>
                <a:ea typeface="Arial"/>
                <a:cs typeface="Arial"/>
                <a:sym typeface="Arial"/>
              </a:defRPr>
            </a:lvl4pPr>
            <a:lvl5pPr marL="1828800" marR="0" lvl="4" indent="0" algn="ctr" rtl="0">
              <a:spcBef>
                <a:spcPts val="600"/>
              </a:spcBef>
              <a:buClr>
                <a:srgbClr val="007FA3"/>
              </a:buClr>
              <a:buFont typeface="Arial"/>
              <a:buNone/>
              <a:defRPr sz="1600" b="0" i="0" u="none" strike="noStrike" cap="none">
                <a:solidFill>
                  <a:srgbClr val="888888"/>
                </a:solidFill>
                <a:latin typeface="Arial"/>
                <a:ea typeface="Arial"/>
                <a:cs typeface="Arial"/>
                <a:sym typeface="Arial"/>
              </a:defRPr>
            </a:lvl5pPr>
            <a:lvl6pPr marL="2286000" marR="0" lvl="5"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6pPr>
            <a:lvl7pPr marL="2743200" marR="0" lvl="6"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7pPr>
            <a:lvl8pPr marL="3200400" marR="0" lvl="7"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8pPr>
            <a:lvl9pPr marL="3657600" marR="0" lvl="8"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9pPr>
          </a:lstStyle>
          <a:p>
            <a:endParaRPr dirty="0"/>
          </a:p>
        </p:txBody>
      </p:sp>
      <p:sp>
        <p:nvSpPr>
          <p:cNvPr id="22" name="Shape 22"/>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sz="900" b="0" i="0" u="none" strike="noStrike" kern="0" cap="none" spc="0" normalizeH="0" baseline="0" noProof="0" dirty="0">
              <a:ln>
                <a:noFill/>
              </a:ln>
              <a:solidFill>
                <a:srgbClr val="FFFFFF"/>
              </a:solidFill>
              <a:effectLst/>
              <a:uLnTx/>
              <a:uFillTx/>
              <a:latin typeface="Arial"/>
              <a:cs typeface="Arial"/>
              <a:sym typeface="Arial"/>
            </a:endParaRPr>
          </a:p>
        </p:txBody>
      </p:sp>
      <p:sp>
        <p:nvSpPr>
          <p:cNvPr id="23" name="Shape 23"/>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Tx/>
              <a:buSzPct val="25000"/>
              <a:buFontTx/>
              <a:buNone/>
              <a:tabLst/>
              <a:defRPr/>
            </a:pPr>
            <a:fld id="{00000000-1234-1234-1234-123412341234}" type="slidenum">
              <a:rPr kumimoji="0" lang="en-US" sz="900" b="0" i="0" u="none" strike="noStrike" kern="0" cap="none" spc="0" normalizeH="0" baseline="0" noProof="0">
                <a:ln>
                  <a:noFill/>
                </a:ln>
                <a:solidFill>
                  <a:srgbClr val="FFFFFF"/>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Tx/>
                <a:buSzPct val="25000"/>
                <a:buFontTx/>
                <a:buNone/>
                <a:tabLst/>
                <a:defRPr/>
              </a:pPr>
              <a:t>‹#›</a:t>
            </a:fld>
            <a:endParaRPr kumimoji="0" lang="en-US" sz="900" b="0" i="0" u="none" strike="noStrike" kern="0" cap="none" spc="0" normalizeH="0" baseline="0" noProof="0" dirty="0">
              <a:ln>
                <a:noFill/>
              </a:ln>
              <a:solidFill>
                <a:srgbClr val="FFFFFF"/>
              </a:solidFill>
              <a:effectLst/>
              <a:uLnTx/>
              <a:uFillTx/>
              <a:latin typeface="Arial"/>
              <a:ea typeface="Arial"/>
              <a:cs typeface="Arial"/>
              <a:sym typeface="Arial"/>
            </a:endParaRPr>
          </a:p>
        </p:txBody>
      </p:sp>
    </p:spTree>
    <p:extLst>
      <p:ext uri="{BB962C8B-B14F-4D97-AF65-F5344CB8AC3E}">
        <p14:creationId xmlns:p14="http://schemas.microsoft.com/office/powerpoint/2010/main" val="42159409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Shape 24"/>
        <p:cNvGrpSpPr/>
        <p:nvPr/>
      </p:nvGrpSpPr>
      <p:grpSpPr>
        <a:xfrm>
          <a:off x="0" y="0"/>
          <a:ext cx="0" cy="0"/>
          <a:chOff x="0" y="0"/>
          <a:chExt cx="0" cy="0"/>
        </a:xfrm>
      </p:grpSpPr>
      <p:sp>
        <p:nvSpPr>
          <p:cNvPr id="25"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4" name="Content Placeholder 3">
            <a:extLst>
              <a:ext uri="{FF2B5EF4-FFF2-40B4-BE49-F238E27FC236}">
                <a16:creationId xmlns:a16="http://schemas.microsoft.com/office/drawing/2014/main" id="{00F45AE3-EB76-41DE-97B2-CFE79B73D3C6}"/>
              </a:ext>
            </a:extLst>
          </p:cNvPr>
          <p:cNvSpPr>
            <a:spLocks noGrp="1"/>
          </p:cNvSpPr>
          <p:nvPr>
            <p:ph sz="quarter" idx="13"/>
          </p:nvPr>
        </p:nvSpPr>
        <p:spPr>
          <a:xfrm>
            <a:off x="457200" y="1554920"/>
            <a:ext cx="8232775" cy="4663335"/>
          </a:xfrm>
        </p:spPr>
        <p:txBody>
          <a:bodyPr/>
          <a:lstStyle>
            <a:lvl1pPr indent="-255600">
              <a:defRPr sz="2400">
                <a:latin typeface="+mn-lt"/>
              </a:defRPr>
            </a:lvl1pPr>
            <a:lvl2pPr indent="-284400">
              <a:defRPr sz="2400">
                <a:latin typeface="+mn-lt"/>
              </a:defRPr>
            </a:lvl2pPr>
            <a:lvl3pPr indent="-230400">
              <a:defRPr sz="2400">
                <a:latin typeface="+mn-lt"/>
              </a:defRPr>
            </a:lvl3pPr>
            <a:lvl4pPr indent="-230400">
              <a:defRPr sz="2400">
                <a:latin typeface="+mn-lt"/>
              </a:defRPr>
            </a:lvl4pPr>
            <a:lvl5pPr indent="-230400">
              <a:defRPr sz="2400">
                <a:latin typeface="+mn-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Shape 28"/>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29" name="Shape 29"/>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Three Content">
    <p:spTree>
      <p:nvGrpSpPr>
        <p:cNvPr id="1" name="Shape 30"/>
        <p:cNvGrpSpPr/>
        <p:nvPr/>
      </p:nvGrpSpPr>
      <p:grpSpPr>
        <a:xfrm>
          <a:off x="0" y="0"/>
          <a:ext cx="0" cy="0"/>
          <a:chOff x="0" y="0"/>
          <a:chExt cx="0" cy="0"/>
        </a:xfrm>
      </p:grpSpPr>
      <p:sp>
        <p:nvSpPr>
          <p:cNvPr id="31"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3" name="Content Placeholder 2">
            <a:extLst>
              <a:ext uri="{FF2B5EF4-FFF2-40B4-BE49-F238E27FC236}">
                <a16:creationId xmlns:a16="http://schemas.microsoft.com/office/drawing/2014/main" id="{6F503D41-401A-43DB-9BC0-38F51965B892}"/>
              </a:ext>
            </a:extLst>
          </p:cNvPr>
          <p:cNvSpPr>
            <a:spLocks noGrp="1"/>
          </p:cNvSpPr>
          <p:nvPr>
            <p:ph sz="quarter" idx="15"/>
          </p:nvPr>
        </p:nvSpPr>
        <p:spPr>
          <a:xfrm>
            <a:off x="457200" y="1556327"/>
            <a:ext cx="3635375" cy="4520623"/>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211BB07C-705F-4113-A2C5-779D6EA64D97}"/>
              </a:ext>
            </a:extLst>
          </p:cNvPr>
          <p:cNvSpPr>
            <a:spLocks noGrp="1"/>
          </p:cNvSpPr>
          <p:nvPr>
            <p:ph sz="quarter" idx="13"/>
          </p:nvPr>
        </p:nvSpPr>
        <p:spPr>
          <a:xfrm>
            <a:off x="4234542" y="1556327"/>
            <a:ext cx="4452257" cy="226752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6">
            <a:extLst>
              <a:ext uri="{FF2B5EF4-FFF2-40B4-BE49-F238E27FC236}">
                <a16:creationId xmlns:a16="http://schemas.microsoft.com/office/drawing/2014/main" id="{820D01C0-4FD2-4065-9EC3-96A308398288}"/>
              </a:ext>
            </a:extLst>
          </p:cNvPr>
          <p:cNvSpPr>
            <a:spLocks noGrp="1"/>
          </p:cNvSpPr>
          <p:nvPr>
            <p:ph sz="quarter" idx="14"/>
          </p:nvPr>
        </p:nvSpPr>
        <p:spPr>
          <a:xfrm>
            <a:off x="4234542" y="3971925"/>
            <a:ext cx="4452258" cy="2105025"/>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27690625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Two Columns">
    <p:spTree>
      <p:nvGrpSpPr>
        <p:cNvPr id="1" name="Shape 30"/>
        <p:cNvGrpSpPr/>
        <p:nvPr/>
      </p:nvGrpSpPr>
      <p:grpSpPr>
        <a:xfrm>
          <a:off x="0" y="0"/>
          <a:ext cx="0" cy="0"/>
          <a:chOff x="0" y="0"/>
          <a:chExt cx="0" cy="0"/>
        </a:xfrm>
      </p:grpSpPr>
      <p:sp>
        <p:nvSpPr>
          <p:cNvPr id="31"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8" name="Content Placeholder 7">
            <a:extLst>
              <a:ext uri="{FF2B5EF4-FFF2-40B4-BE49-F238E27FC236}">
                <a16:creationId xmlns:a16="http://schemas.microsoft.com/office/drawing/2014/main" id="{82CB7AFE-9851-46A0-B2FB-0A5EE6AEFCA6}"/>
              </a:ext>
            </a:extLst>
          </p:cNvPr>
          <p:cNvSpPr>
            <a:spLocks noGrp="1"/>
          </p:cNvSpPr>
          <p:nvPr>
            <p:ph sz="quarter" idx="13"/>
          </p:nvPr>
        </p:nvSpPr>
        <p:spPr>
          <a:xfrm>
            <a:off x="457200" y="1552575"/>
            <a:ext cx="3991970"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7">
            <a:extLst>
              <a:ext uri="{FF2B5EF4-FFF2-40B4-BE49-F238E27FC236}">
                <a16:creationId xmlns:a16="http://schemas.microsoft.com/office/drawing/2014/main" id="{75D3A394-A5AF-478E-AC3D-2714CFF806D2}"/>
              </a:ext>
            </a:extLst>
          </p:cNvPr>
          <p:cNvSpPr>
            <a:spLocks noGrp="1"/>
          </p:cNvSpPr>
          <p:nvPr>
            <p:ph sz="quarter" idx="14"/>
          </p:nvPr>
        </p:nvSpPr>
        <p:spPr>
          <a:xfrm>
            <a:off x="4694830" y="1552575"/>
            <a:ext cx="3991970"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41261101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Three Columns">
    <p:spTree>
      <p:nvGrpSpPr>
        <p:cNvPr id="1" name="Shape 30"/>
        <p:cNvGrpSpPr/>
        <p:nvPr/>
      </p:nvGrpSpPr>
      <p:grpSpPr>
        <a:xfrm>
          <a:off x="0" y="0"/>
          <a:ext cx="0" cy="0"/>
          <a:chOff x="0" y="0"/>
          <a:chExt cx="0" cy="0"/>
        </a:xfrm>
      </p:grpSpPr>
      <p:sp>
        <p:nvSpPr>
          <p:cNvPr id="31"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16" name="Content Placeholder 7">
            <a:extLst>
              <a:ext uri="{FF2B5EF4-FFF2-40B4-BE49-F238E27FC236}">
                <a16:creationId xmlns:a16="http://schemas.microsoft.com/office/drawing/2014/main" id="{75D3A394-A5AF-478E-AC3D-2714CFF806D2}"/>
              </a:ext>
            </a:extLst>
          </p:cNvPr>
          <p:cNvSpPr>
            <a:spLocks noGrp="1"/>
          </p:cNvSpPr>
          <p:nvPr>
            <p:ph sz="quarter" idx="14"/>
          </p:nvPr>
        </p:nvSpPr>
        <p:spPr>
          <a:xfrm>
            <a:off x="457201" y="1552575"/>
            <a:ext cx="2595603"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7">
            <a:extLst>
              <a:ext uri="{FF2B5EF4-FFF2-40B4-BE49-F238E27FC236}">
                <a16:creationId xmlns:a16="http://schemas.microsoft.com/office/drawing/2014/main" id="{82CB7AFE-9851-46A0-B2FB-0A5EE6AEFCA6}"/>
              </a:ext>
            </a:extLst>
          </p:cNvPr>
          <p:cNvSpPr>
            <a:spLocks noGrp="1"/>
          </p:cNvSpPr>
          <p:nvPr>
            <p:ph sz="quarter" idx="13"/>
          </p:nvPr>
        </p:nvSpPr>
        <p:spPr>
          <a:xfrm>
            <a:off x="3274199" y="1552575"/>
            <a:ext cx="2595602"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7">
            <a:extLst>
              <a:ext uri="{FF2B5EF4-FFF2-40B4-BE49-F238E27FC236}">
                <a16:creationId xmlns:a16="http://schemas.microsoft.com/office/drawing/2014/main" id="{5D721EFE-2C28-4C54-8BB9-3FCF3DECD16D}"/>
              </a:ext>
            </a:extLst>
          </p:cNvPr>
          <p:cNvSpPr>
            <a:spLocks noGrp="1"/>
          </p:cNvSpPr>
          <p:nvPr>
            <p:ph sz="quarter" idx="15"/>
          </p:nvPr>
        </p:nvSpPr>
        <p:spPr>
          <a:xfrm>
            <a:off x="6091197" y="1552575"/>
            <a:ext cx="2595603"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4164433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Four Content">
    <p:spTree>
      <p:nvGrpSpPr>
        <p:cNvPr id="1" name="Shape 30"/>
        <p:cNvGrpSpPr/>
        <p:nvPr/>
      </p:nvGrpSpPr>
      <p:grpSpPr>
        <a:xfrm>
          <a:off x="0" y="0"/>
          <a:ext cx="0" cy="0"/>
          <a:chOff x="0" y="0"/>
          <a:chExt cx="0" cy="0"/>
        </a:xfrm>
      </p:grpSpPr>
      <p:sp>
        <p:nvSpPr>
          <p:cNvPr id="31"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8" name="Content Placeholder 7">
            <a:extLst>
              <a:ext uri="{FF2B5EF4-FFF2-40B4-BE49-F238E27FC236}">
                <a16:creationId xmlns:a16="http://schemas.microsoft.com/office/drawing/2014/main" id="{82CB7AFE-9851-46A0-B2FB-0A5EE6AEFCA6}"/>
              </a:ext>
            </a:extLst>
          </p:cNvPr>
          <p:cNvSpPr>
            <a:spLocks noGrp="1"/>
          </p:cNvSpPr>
          <p:nvPr>
            <p:ph sz="quarter" idx="13"/>
          </p:nvPr>
        </p:nvSpPr>
        <p:spPr>
          <a:xfrm>
            <a:off x="457200" y="1552575"/>
            <a:ext cx="1885950"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7">
            <a:extLst>
              <a:ext uri="{FF2B5EF4-FFF2-40B4-BE49-F238E27FC236}">
                <a16:creationId xmlns:a16="http://schemas.microsoft.com/office/drawing/2014/main" id="{75D3A394-A5AF-478E-AC3D-2714CFF806D2}"/>
              </a:ext>
            </a:extLst>
          </p:cNvPr>
          <p:cNvSpPr>
            <a:spLocks noGrp="1"/>
          </p:cNvSpPr>
          <p:nvPr>
            <p:ph sz="quarter" idx="14"/>
          </p:nvPr>
        </p:nvSpPr>
        <p:spPr>
          <a:xfrm>
            <a:off x="2572593" y="1552575"/>
            <a:ext cx="1885950"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7">
            <a:extLst>
              <a:ext uri="{FF2B5EF4-FFF2-40B4-BE49-F238E27FC236}">
                <a16:creationId xmlns:a16="http://schemas.microsoft.com/office/drawing/2014/main" id="{5D721EFE-2C28-4C54-8BB9-3FCF3DECD16D}"/>
              </a:ext>
            </a:extLst>
          </p:cNvPr>
          <p:cNvSpPr>
            <a:spLocks noGrp="1"/>
          </p:cNvSpPr>
          <p:nvPr>
            <p:ph sz="quarter" idx="15"/>
          </p:nvPr>
        </p:nvSpPr>
        <p:spPr>
          <a:xfrm>
            <a:off x="4687986" y="1552575"/>
            <a:ext cx="1885950"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7">
            <a:extLst>
              <a:ext uri="{FF2B5EF4-FFF2-40B4-BE49-F238E27FC236}">
                <a16:creationId xmlns:a16="http://schemas.microsoft.com/office/drawing/2014/main" id="{99D20A0E-9225-48FB-91AF-C7D8DE4D66F4}"/>
              </a:ext>
            </a:extLst>
          </p:cNvPr>
          <p:cNvSpPr>
            <a:spLocks noGrp="1"/>
          </p:cNvSpPr>
          <p:nvPr>
            <p:ph sz="quarter" idx="16"/>
          </p:nvPr>
        </p:nvSpPr>
        <p:spPr>
          <a:xfrm>
            <a:off x="6803378" y="1552575"/>
            <a:ext cx="1885950"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30112147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and Ten Content">
    <p:spTree>
      <p:nvGrpSpPr>
        <p:cNvPr id="1" name="Shape 30"/>
        <p:cNvGrpSpPr/>
        <p:nvPr/>
      </p:nvGrpSpPr>
      <p:grpSpPr>
        <a:xfrm>
          <a:off x="0" y="0"/>
          <a:ext cx="0" cy="0"/>
          <a:chOff x="0" y="0"/>
          <a:chExt cx="0" cy="0"/>
        </a:xfrm>
      </p:grpSpPr>
      <p:sp>
        <p:nvSpPr>
          <p:cNvPr id="31"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8" name="Content Placeholder 7">
            <a:extLst>
              <a:ext uri="{FF2B5EF4-FFF2-40B4-BE49-F238E27FC236}">
                <a16:creationId xmlns:a16="http://schemas.microsoft.com/office/drawing/2014/main" id="{82CB7AFE-9851-46A0-B2FB-0A5EE6AEFCA6}"/>
              </a:ext>
            </a:extLst>
          </p:cNvPr>
          <p:cNvSpPr>
            <a:spLocks noGrp="1"/>
          </p:cNvSpPr>
          <p:nvPr>
            <p:ph sz="quarter" idx="13"/>
          </p:nvPr>
        </p:nvSpPr>
        <p:spPr>
          <a:xfrm>
            <a:off x="457200" y="1552575"/>
            <a:ext cx="4011769" cy="46940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7">
            <a:extLst>
              <a:ext uri="{FF2B5EF4-FFF2-40B4-BE49-F238E27FC236}">
                <a16:creationId xmlns:a16="http://schemas.microsoft.com/office/drawing/2014/main" id="{75D3A394-A5AF-478E-AC3D-2714CFF806D2}"/>
              </a:ext>
            </a:extLst>
          </p:cNvPr>
          <p:cNvSpPr>
            <a:spLocks noGrp="1"/>
          </p:cNvSpPr>
          <p:nvPr>
            <p:ph sz="quarter" idx="14"/>
          </p:nvPr>
        </p:nvSpPr>
        <p:spPr>
          <a:xfrm>
            <a:off x="457200" y="2216772"/>
            <a:ext cx="4011769" cy="552186"/>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7">
            <a:extLst>
              <a:ext uri="{FF2B5EF4-FFF2-40B4-BE49-F238E27FC236}">
                <a16:creationId xmlns:a16="http://schemas.microsoft.com/office/drawing/2014/main" id="{5D721EFE-2C28-4C54-8BB9-3FCF3DECD16D}"/>
              </a:ext>
            </a:extLst>
          </p:cNvPr>
          <p:cNvSpPr>
            <a:spLocks noGrp="1"/>
          </p:cNvSpPr>
          <p:nvPr>
            <p:ph sz="quarter" idx="15"/>
          </p:nvPr>
        </p:nvSpPr>
        <p:spPr>
          <a:xfrm>
            <a:off x="457200" y="2953477"/>
            <a:ext cx="4011769" cy="52536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7">
            <a:extLst>
              <a:ext uri="{FF2B5EF4-FFF2-40B4-BE49-F238E27FC236}">
                <a16:creationId xmlns:a16="http://schemas.microsoft.com/office/drawing/2014/main" id="{99D20A0E-9225-48FB-91AF-C7D8DE4D66F4}"/>
              </a:ext>
            </a:extLst>
          </p:cNvPr>
          <p:cNvSpPr>
            <a:spLocks noGrp="1"/>
          </p:cNvSpPr>
          <p:nvPr>
            <p:ph sz="quarter" idx="16"/>
          </p:nvPr>
        </p:nvSpPr>
        <p:spPr>
          <a:xfrm>
            <a:off x="457200" y="3640944"/>
            <a:ext cx="4011769" cy="52536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
        <p:nvSpPr>
          <p:cNvPr id="3" name="Content Placeholder 2"/>
          <p:cNvSpPr>
            <a:spLocks noGrp="1"/>
          </p:cNvSpPr>
          <p:nvPr>
            <p:ph sz="quarter" idx="17"/>
          </p:nvPr>
        </p:nvSpPr>
        <p:spPr>
          <a:xfrm>
            <a:off x="457200" y="4352925"/>
            <a:ext cx="4011769" cy="4762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Content Placeholder 4"/>
          <p:cNvSpPr>
            <a:spLocks noGrp="1"/>
          </p:cNvSpPr>
          <p:nvPr>
            <p:ph sz="quarter" idx="18"/>
          </p:nvPr>
        </p:nvSpPr>
        <p:spPr>
          <a:xfrm>
            <a:off x="457200" y="5010150"/>
            <a:ext cx="4011769" cy="5143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7" name="Content Placeholder 6"/>
          <p:cNvSpPr>
            <a:spLocks noGrp="1"/>
          </p:cNvSpPr>
          <p:nvPr>
            <p:ph sz="quarter" idx="19"/>
          </p:nvPr>
        </p:nvSpPr>
        <p:spPr>
          <a:xfrm>
            <a:off x="457200" y="5692775"/>
            <a:ext cx="4011769" cy="56673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10" name="Content Placeholder 9"/>
          <p:cNvSpPr>
            <a:spLocks noGrp="1"/>
          </p:cNvSpPr>
          <p:nvPr>
            <p:ph sz="quarter" idx="20"/>
          </p:nvPr>
        </p:nvSpPr>
        <p:spPr>
          <a:xfrm>
            <a:off x="4622801" y="1557338"/>
            <a:ext cx="4064000" cy="465137"/>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12" name="Content Placeholder 11"/>
          <p:cNvSpPr>
            <a:spLocks noGrp="1"/>
          </p:cNvSpPr>
          <p:nvPr>
            <p:ph sz="quarter" idx="21"/>
          </p:nvPr>
        </p:nvSpPr>
        <p:spPr>
          <a:xfrm>
            <a:off x="4622800" y="2216150"/>
            <a:ext cx="4064000" cy="5524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14" name="Content Placeholder 13"/>
          <p:cNvSpPr>
            <a:spLocks noGrp="1"/>
          </p:cNvSpPr>
          <p:nvPr>
            <p:ph sz="quarter" idx="22"/>
          </p:nvPr>
        </p:nvSpPr>
        <p:spPr>
          <a:xfrm>
            <a:off x="4622800" y="2952750"/>
            <a:ext cx="4064000" cy="525463"/>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19" name="Content Placeholder 18"/>
          <p:cNvSpPr>
            <a:spLocks noGrp="1"/>
          </p:cNvSpPr>
          <p:nvPr>
            <p:ph sz="quarter" idx="23"/>
          </p:nvPr>
        </p:nvSpPr>
        <p:spPr>
          <a:xfrm>
            <a:off x="4622800" y="3641725"/>
            <a:ext cx="4064000" cy="523875"/>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21" name="Content Placeholder 20"/>
          <p:cNvSpPr>
            <a:spLocks noGrp="1"/>
          </p:cNvSpPr>
          <p:nvPr>
            <p:ph sz="quarter" idx="24"/>
          </p:nvPr>
        </p:nvSpPr>
        <p:spPr>
          <a:xfrm>
            <a:off x="4622800" y="4352925"/>
            <a:ext cx="4064000" cy="4762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23" name="Content Placeholder 22"/>
          <p:cNvSpPr>
            <a:spLocks noGrp="1"/>
          </p:cNvSpPr>
          <p:nvPr>
            <p:ph sz="quarter" idx="25"/>
          </p:nvPr>
        </p:nvSpPr>
        <p:spPr>
          <a:xfrm>
            <a:off x="4713288" y="5010150"/>
            <a:ext cx="3973512" cy="5143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25" name="Content Placeholder 24"/>
          <p:cNvSpPr>
            <a:spLocks noGrp="1"/>
          </p:cNvSpPr>
          <p:nvPr>
            <p:ph sz="quarter" idx="26"/>
          </p:nvPr>
        </p:nvSpPr>
        <p:spPr>
          <a:xfrm>
            <a:off x="4713288" y="5692775"/>
            <a:ext cx="3973512" cy="56673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Tree>
    <p:extLst>
      <p:ext uri="{BB962C8B-B14F-4D97-AF65-F5344CB8AC3E}">
        <p14:creationId xmlns:p14="http://schemas.microsoft.com/office/powerpoint/2010/main" val="447121803"/>
      </p:ext>
    </p:extLst>
  </p:cSld>
  <p:clrMapOvr>
    <a:masterClrMapping/>
  </p:clrMapOvr>
  <p:extLst>
    <p:ext uri="{DCECCB84-F9BA-43D5-87BE-67443E8EF086}">
      <p15:sldGuideLst xmlns:p15="http://schemas.microsoft.com/office/powerpoint/2012/main">
        <p15:guide id="1" orient="horz" pos="981"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Title and 5 Content_2 text">
    <p:spTree>
      <p:nvGrpSpPr>
        <p:cNvPr id="1" name="Shape 30"/>
        <p:cNvGrpSpPr/>
        <p:nvPr/>
      </p:nvGrpSpPr>
      <p:grpSpPr>
        <a:xfrm>
          <a:off x="0" y="0"/>
          <a:ext cx="0" cy="0"/>
          <a:chOff x="0" y="0"/>
          <a:chExt cx="0" cy="0"/>
        </a:xfrm>
      </p:grpSpPr>
      <p:sp>
        <p:nvSpPr>
          <p:cNvPr id="31"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8" name="Content Placeholder 7">
            <a:extLst>
              <a:ext uri="{FF2B5EF4-FFF2-40B4-BE49-F238E27FC236}">
                <a16:creationId xmlns:a16="http://schemas.microsoft.com/office/drawing/2014/main" id="{82CB7AFE-9851-46A0-B2FB-0A5EE6AEFCA6}"/>
              </a:ext>
            </a:extLst>
          </p:cNvPr>
          <p:cNvSpPr>
            <a:spLocks noGrp="1"/>
          </p:cNvSpPr>
          <p:nvPr>
            <p:ph sz="quarter" idx="13"/>
          </p:nvPr>
        </p:nvSpPr>
        <p:spPr>
          <a:xfrm>
            <a:off x="457200" y="1552575"/>
            <a:ext cx="8229600" cy="46940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7">
            <a:extLst>
              <a:ext uri="{FF2B5EF4-FFF2-40B4-BE49-F238E27FC236}">
                <a16:creationId xmlns:a16="http://schemas.microsoft.com/office/drawing/2014/main" id="{75D3A394-A5AF-478E-AC3D-2714CFF806D2}"/>
              </a:ext>
            </a:extLst>
          </p:cNvPr>
          <p:cNvSpPr>
            <a:spLocks noGrp="1"/>
          </p:cNvSpPr>
          <p:nvPr>
            <p:ph sz="quarter" idx="14"/>
          </p:nvPr>
        </p:nvSpPr>
        <p:spPr>
          <a:xfrm>
            <a:off x="457200" y="2216772"/>
            <a:ext cx="8229600" cy="552186"/>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7">
            <a:extLst>
              <a:ext uri="{FF2B5EF4-FFF2-40B4-BE49-F238E27FC236}">
                <a16:creationId xmlns:a16="http://schemas.microsoft.com/office/drawing/2014/main" id="{5D721EFE-2C28-4C54-8BB9-3FCF3DECD16D}"/>
              </a:ext>
            </a:extLst>
          </p:cNvPr>
          <p:cNvSpPr>
            <a:spLocks noGrp="1"/>
          </p:cNvSpPr>
          <p:nvPr>
            <p:ph sz="quarter" idx="15"/>
          </p:nvPr>
        </p:nvSpPr>
        <p:spPr>
          <a:xfrm>
            <a:off x="457200" y="2953477"/>
            <a:ext cx="8229600" cy="52536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7">
            <a:extLst>
              <a:ext uri="{FF2B5EF4-FFF2-40B4-BE49-F238E27FC236}">
                <a16:creationId xmlns:a16="http://schemas.microsoft.com/office/drawing/2014/main" id="{99D20A0E-9225-48FB-91AF-C7D8DE4D66F4}"/>
              </a:ext>
            </a:extLst>
          </p:cNvPr>
          <p:cNvSpPr>
            <a:spLocks noGrp="1"/>
          </p:cNvSpPr>
          <p:nvPr>
            <p:ph sz="quarter" idx="16"/>
          </p:nvPr>
        </p:nvSpPr>
        <p:spPr>
          <a:xfrm>
            <a:off x="457200" y="3640944"/>
            <a:ext cx="8229600" cy="52536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
        <p:nvSpPr>
          <p:cNvPr id="3" name="Content Placeholder 2"/>
          <p:cNvSpPr>
            <a:spLocks noGrp="1"/>
          </p:cNvSpPr>
          <p:nvPr>
            <p:ph sz="quarter" idx="17"/>
          </p:nvPr>
        </p:nvSpPr>
        <p:spPr>
          <a:xfrm>
            <a:off x="457200" y="4352925"/>
            <a:ext cx="8229600" cy="4762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quarter" idx="18"/>
          </p:nvPr>
        </p:nvSpPr>
        <p:spPr>
          <a:xfrm>
            <a:off x="457200" y="4924453"/>
            <a:ext cx="8229600" cy="380972"/>
          </a:xfrm>
        </p:spPr>
        <p:txBody>
          <a:bodyPr/>
          <a:lstStyle>
            <a:lvl1pPr marL="255588" indent="-255588">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 Placeholder 8"/>
          <p:cNvSpPr>
            <a:spLocks noGrp="1"/>
          </p:cNvSpPr>
          <p:nvPr>
            <p:ph type="body" sz="quarter" idx="19"/>
          </p:nvPr>
        </p:nvSpPr>
        <p:spPr>
          <a:xfrm>
            <a:off x="457200" y="5343017"/>
            <a:ext cx="8229600" cy="356167"/>
          </a:xfrm>
        </p:spPr>
        <p:txBody>
          <a:bodyPr/>
          <a:lstStyle>
            <a:lvl1pPr marL="255588" indent="-255588">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5" name="Text Placeholder 4">
            <a:extLst>
              <a:ext uri="{FF2B5EF4-FFF2-40B4-BE49-F238E27FC236}">
                <a16:creationId xmlns:a16="http://schemas.microsoft.com/office/drawing/2014/main" id="{376FC393-EB89-43D3-A2D0-14DDD20E3B2F}"/>
              </a:ext>
            </a:extLst>
          </p:cNvPr>
          <p:cNvSpPr>
            <a:spLocks noGrp="1"/>
          </p:cNvSpPr>
          <p:nvPr>
            <p:ph type="body" sz="quarter" idx="20"/>
          </p:nvPr>
        </p:nvSpPr>
        <p:spPr>
          <a:xfrm>
            <a:off x="457200" y="5724525"/>
            <a:ext cx="8229600" cy="488950"/>
          </a:xfrm>
        </p:spPr>
        <p:txBody>
          <a:bodyPr/>
          <a:lstStyle>
            <a:lvl1pPr marL="255588" indent="-255588">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Tree>
    <p:extLst>
      <p:ext uri="{BB962C8B-B14F-4D97-AF65-F5344CB8AC3E}">
        <p14:creationId xmlns:p14="http://schemas.microsoft.com/office/powerpoint/2010/main" val="2690121982"/>
      </p:ext>
    </p:extLst>
  </p:cSld>
  <p:clrMapOvr>
    <a:masterClrMapping/>
  </p:clrMapOvr>
  <p:extLst>
    <p:ext uri="{DCECCB84-F9BA-43D5-87BE-67443E8EF086}">
      <p15:sldGuideLst xmlns:p15="http://schemas.microsoft.com/office/powerpoint/2012/main">
        <p15:guide id="1" orient="horz" pos="981">
          <p15:clr>
            <a:srgbClr val="FBAE40"/>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theme" Target="../theme/theme2.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r>
              <a:rPr lang="en-US" sz="3600" dirty="0">
                <a:latin typeface="+mj-lt"/>
              </a:rPr>
              <a:t>Click to add title</a:t>
            </a:r>
            <a:endParaRPr dirty="0"/>
          </a:p>
        </p:txBody>
      </p:sp>
      <p:sp>
        <p:nvSpPr>
          <p:cNvPr id="11" name="Shape 11"/>
          <p:cNvSpPr txBox="1">
            <a:spLocks noGrp="1"/>
          </p:cNvSpPr>
          <p:nvPr>
            <p:ph type="body" idx="1"/>
          </p:nvPr>
        </p:nvSpPr>
        <p:spPr>
          <a:xfrm>
            <a:off x="457200" y="1600200"/>
            <a:ext cx="8229600" cy="4428411"/>
          </a:xfrm>
          <a:prstGeom prst="rect">
            <a:avLst/>
          </a:prstGeom>
          <a:noFill/>
          <a:ln>
            <a:noFill/>
          </a:ln>
        </p:spPr>
        <p:txBody>
          <a:bodyPr lIns="91425" tIns="91425" rIns="91425" bIns="91425" anchor="t" anchorCtr="0"/>
          <a:lstStyle>
            <a:lvl1pPr marL="256032" marR="0" lvl="0" indent="-154432" algn="l" rtl="0">
              <a:spcBef>
                <a:spcPts val="1500"/>
              </a:spcBef>
              <a:buClr>
                <a:srgbClr val="007FA3"/>
              </a:buClr>
              <a:buSzPct val="100000"/>
              <a:buFont typeface="Arial"/>
              <a:buChar char="•"/>
              <a:defRPr sz="1600" b="0" i="0" u="none" strike="noStrike" cap="none">
                <a:solidFill>
                  <a:schemeClr val="dk1"/>
                </a:solidFill>
                <a:latin typeface="Arial"/>
                <a:ea typeface="Arial"/>
                <a:cs typeface="Arial"/>
                <a:sym typeface="Arial"/>
              </a:defRPr>
            </a:lvl1pPr>
            <a:lvl2pPr marL="742950" marR="0" lvl="1" indent="-18415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1270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6pPr>
            <a:lvl7pPr marL="2971800" marR="0" lvl="6"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7pPr>
            <a:lvl8pPr marL="3429000" marR="0" lvl="7"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8pPr>
            <a:lvl9pPr marL="3886200" marR="0" lvl="8"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9pPr>
          </a:lstStyle>
          <a:p>
            <a:endParaRPr dirty="0"/>
          </a:p>
        </p:txBody>
      </p:sp>
      <p:sp>
        <p:nvSpPr>
          <p:cNvPr id="13" name="Shape 13"/>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tx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pPr>
              <a:defRPr/>
            </a:pPr>
            <a:endParaRPr lang="en-US" dirty="0">
              <a:solidFill>
                <a:schemeClr val="tx1"/>
              </a:solidFill>
            </a:endParaRPr>
          </a:p>
        </p:txBody>
      </p:sp>
      <p:sp>
        <p:nvSpPr>
          <p:cNvPr id="14" name="Shape 14"/>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lvl1pPr>
              <a:defRPr>
                <a:solidFill>
                  <a:schemeClr val="tx1"/>
                </a:solidFill>
              </a:defRPr>
            </a:lvl1pPr>
          </a:lstStyle>
          <a:p>
            <a:pPr algn="r">
              <a:buSzPct val="25000"/>
              <a:defRPr/>
            </a:pPr>
            <a:fld id="{00000000-1234-1234-1234-123412341234}" type="slidenum">
              <a:rPr lang="en-US" sz="900" smtClean="0"/>
              <a:pPr algn="r">
                <a:buSzPct val="25000"/>
                <a:defRPr/>
              </a:pPr>
              <a:t>‹#›</a:t>
            </a:fld>
            <a:endParaRPr lang="en-US" sz="900" dirty="0"/>
          </a:p>
        </p:txBody>
      </p:sp>
    </p:spTree>
    <p:extLst>
      <p:ext uri="{BB962C8B-B14F-4D97-AF65-F5344CB8AC3E}">
        <p14:creationId xmlns:p14="http://schemas.microsoft.com/office/powerpoint/2010/main" val="3246644562"/>
      </p:ext>
    </p:extLst>
  </p:cSld>
  <p:clrMap bg1="lt1" tx1="dk1" bg2="dk2" tx2="lt2" accent1="accent1" accent2="accent2" accent3="accent3" accent4="accent4" accent5="accent5" accent6="accent6" hlink="hlink" folHlink="folHlink"/>
  <p:sldLayoutIdLst>
    <p:sldLayoutId id="2147483675"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3600" b="0" i="0" u="none" strike="noStrike" cap="none">
          <a:solidFill>
            <a:srgbClr val="000000"/>
          </a:solidFill>
          <a:latin typeface="+mj-lt"/>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6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r>
              <a:rPr lang="en-US" sz="3600" dirty="0">
                <a:latin typeface="+mj-lt"/>
              </a:rPr>
              <a:t>Click to add title</a:t>
            </a:r>
            <a:endParaRPr dirty="0"/>
          </a:p>
        </p:txBody>
      </p:sp>
      <p:sp>
        <p:nvSpPr>
          <p:cNvPr id="11" name="Content Placeholder"/>
          <p:cNvSpPr txBox="1">
            <a:spLocks noGrp="1"/>
          </p:cNvSpPr>
          <p:nvPr>
            <p:ph type="body" idx="1"/>
          </p:nvPr>
        </p:nvSpPr>
        <p:spPr>
          <a:xfrm>
            <a:off x="457200" y="1600200"/>
            <a:ext cx="8229600" cy="4428411"/>
          </a:xfrm>
          <a:prstGeom prst="rect">
            <a:avLst/>
          </a:prstGeom>
          <a:noFill/>
          <a:ln>
            <a:noFill/>
          </a:ln>
        </p:spPr>
        <p:txBody>
          <a:bodyPr lIns="91425" tIns="91425" rIns="91425" bIns="91425" anchor="t" anchorCtr="0"/>
          <a:lstStyle>
            <a:lvl1pPr marL="256032" marR="0" lvl="0" indent="-154432" algn="l" rtl="0">
              <a:spcBef>
                <a:spcPts val="1500"/>
              </a:spcBef>
              <a:buClr>
                <a:srgbClr val="007FA3"/>
              </a:buClr>
              <a:buSzPct val="100000"/>
              <a:buFont typeface="Arial"/>
              <a:buChar char="•"/>
              <a:defRPr sz="1600" b="0" i="0" u="none" strike="noStrike" cap="none">
                <a:solidFill>
                  <a:schemeClr val="dk1"/>
                </a:solidFill>
                <a:latin typeface="Arial"/>
                <a:ea typeface="Arial"/>
                <a:cs typeface="Arial"/>
                <a:sym typeface="Arial"/>
              </a:defRPr>
            </a:lvl1pPr>
            <a:lvl2pPr marL="742950" marR="0" lvl="1" indent="-18415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1270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6pPr>
            <a:lvl7pPr marL="2971800" marR="0" lvl="6"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7pPr>
            <a:lvl8pPr marL="3429000" marR="0" lvl="7"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8pPr>
            <a:lvl9pPr marL="3886200" marR="0" lvl="8"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9pPr>
          </a:lstStyle>
          <a:p>
            <a:endParaRPr dirty="0"/>
          </a:p>
        </p:txBody>
      </p:sp>
      <p:sp>
        <p:nvSpPr>
          <p:cNvPr id="13" name="Shape 13"/>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14" name="Shape 14"/>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64" r:id="rId1"/>
    <p:sldLayoutId id="2147483649" r:id="rId2"/>
    <p:sldLayoutId id="2147483676" r:id="rId3"/>
    <p:sldLayoutId id="2147483677" r:id="rId4"/>
    <p:sldLayoutId id="2147483678" r:id="rId5"/>
    <p:sldLayoutId id="2147483679" r:id="rId6"/>
    <p:sldLayoutId id="2147483680" r:id="rId7"/>
    <p:sldLayoutId id="2147483681" r:id="rId8"/>
    <p:sldLayoutId id="2147483682" r:id="rId9"/>
    <p:sldLayoutId id="2147483671" r:id="rId10"/>
    <p:sldLayoutId id="2147483673" r:id="rId11"/>
    <p:sldLayoutId id="2147483670" r:id="rId12"/>
    <p:sldLayoutId id="2147483669" r:id="rId13"/>
    <p:sldLayoutId id="2147483655"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3600" b="0" i="0" u="none" strike="noStrike" cap="none">
          <a:solidFill>
            <a:srgbClr val="000000"/>
          </a:solidFill>
          <a:latin typeface="+mj-lt"/>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mn-lt"/>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hyperlink" Target="https://www.federalreserve.gov/releases/H6/current" TargetMode="Externa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9.xml"/><Relationship Id="rId5" Type="http://schemas.openxmlformats.org/officeDocument/2006/relationships/hyperlink" Target="http://research.stlouisfed.org/fred2" TargetMode="External"/><Relationship Id="rId4" Type="http://schemas.openxmlformats.org/officeDocument/2006/relationships/hyperlink" Target="https://fred.stlouisfed.org/series/M1SL"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hyperlink" Target="https://www.youtube.com/watch?v=7xilb3ZsOMs"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2D222376-7AD7-4443-B67A-120BE12F4DDB}"/>
              </a:ext>
              <a:ext uri="{C183D7F6-B498-43B3-948B-1728B52AA6E4}">
                <adec:decorative xmlns:adec="http://schemas.microsoft.com/office/drawing/2017/decorative" val="1"/>
              </a:ext>
            </a:extLst>
          </p:cNvPr>
          <p:cNvSpPr>
            <a:spLocks noGrp="1"/>
          </p:cNvSpPr>
          <p:nvPr>
            <p:ph sz="quarter" idx="14"/>
          </p:nvPr>
        </p:nvSpPr>
        <p:spPr>
          <a:xfrm>
            <a:off x="2388550" y="2066444"/>
            <a:ext cx="3657600" cy="1186345"/>
          </a:xfrm>
        </p:spPr>
        <p:txBody>
          <a:bodyPr/>
          <a:lstStyle/>
          <a:p>
            <a:pPr marL="0" algn="ctr"/>
            <a:r>
              <a:rPr lang="en-US" b="1" dirty="0">
                <a:latin typeface="+mn-lt"/>
              </a:rPr>
              <a:t>Chapter 3</a:t>
            </a:r>
          </a:p>
        </p:txBody>
      </p:sp>
      <p:sp>
        <p:nvSpPr>
          <p:cNvPr id="6" name="Content Placeholder 5">
            <a:extLst>
              <a:ext uri="{FF2B5EF4-FFF2-40B4-BE49-F238E27FC236}">
                <a16:creationId xmlns:a16="http://schemas.microsoft.com/office/drawing/2014/main" id="{82FD4EC9-4778-4E2F-B136-2A176CA2BA69}"/>
              </a:ext>
              <a:ext uri="{C183D7F6-B498-43B3-948B-1728B52AA6E4}">
                <adec:decorative xmlns:adec="http://schemas.microsoft.com/office/drawing/2017/decorative" val="1"/>
              </a:ext>
            </a:extLst>
          </p:cNvPr>
          <p:cNvSpPr>
            <a:spLocks noGrp="1"/>
          </p:cNvSpPr>
          <p:nvPr>
            <p:ph sz="quarter" idx="15"/>
          </p:nvPr>
        </p:nvSpPr>
        <p:spPr>
          <a:xfrm>
            <a:off x="2585103" y="3158785"/>
            <a:ext cx="3657600" cy="1786139"/>
          </a:xfrm>
        </p:spPr>
        <p:txBody>
          <a:bodyPr/>
          <a:lstStyle/>
          <a:p>
            <a:r>
              <a:rPr lang="en-US" dirty="0"/>
              <a:t>What Is Money?</a:t>
            </a:r>
          </a:p>
        </p:txBody>
      </p:sp>
    </p:spTree>
    <p:extLst>
      <p:ext uri="{BB962C8B-B14F-4D97-AF65-F5344CB8AC3E}">
        <p14:creationId xmlns:p14="http://schemas.microsoft.com/office/powerpoint/2010/main" val="38013359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37EA1E-12D5-4A86-9B7A-5E6855EA47D6}"/>
              </a:ext>
            </a:extLst>
          </p:cNvPr>
          <p:cNvSpPr>
            <a:spLocks noGrp="1"/>
          </p:cNvSpPr>
          <p:nvPr>
            <p:ph type="title"/>
          </p:nvPr>
        </p:nvSpPr>
        <p:spPr/>
        <p:txBody>
          <a:bodyPr/>
          <a:lstStyle/>
          <a:p>
            <a:r>
              <a:rPr lang="en-US" dirty="0"/>
              <a:t>Measuring Money</a:t>
            </a:r>
            <a:endParaRPr lang="en-IN" sz="2000" b="0" dirty="0"/>
          </a:p>
        </p:txBody>
      </p:sp>
      <p:sp>
        <p:nvSpPr>
          <p:cNvPr id="3" name="Content Placeholder 2">
            <a:extLst>
              <a:ext uri="{FF2B5EF4-FFF2-40B4-BE49-F238E27FC236}">
                <a16:creationId xmlns:a16="http://schemas.microsoft.com/office/drawing/2014/main" id="{038827FE-865C-40E4-B92D-3CA6DA116B5A}"/>
              </a:ext>
            </a:extLst>
          </p:cNvPr>
          <p:cNvSpPr>
            <a:spLocks noGrp="1"/>
          </p:cNvSpPr>
          <p:nvPr>
            <p:ph sz="quarter" idx="13"/>
          </p:nvPr>
        </p:nvSpPr>
        <p:spPr>
          <a:xfrm>
            <a:off x="457200" y="1554920"/>
            <a:ext cx="8406143" cy="4663335"/>
          </a:xfrm>
        </p:spPr>
        <p:txBody>
          <a:bodyPr/>
          <a:lstStyle/>
          <a:p>
            <a:pPr algn="l"/>
            <a:r>
              <a:rPr lang="en-US" b="0" i="0" u="none" strike="noStrike" baseline="0" dirty="0"/>
              <a:t>economists are not exactly sure how to measure money. </a:t>
            </a:r>
          </a:p>
          <a:p>
            <a:pPr algn="l"/>
            <a:r>
              <a:rPr lang="en-US" b="0" i="0" u="none" strike="noStrike" baseline="0" dirty="0"/>
              <a:t>This presents to policymakers a serious problem: although they might want to control the money supply to affect the economy, they are not sure which measure of money is the right one to control. </a:t>
            </a:r>
          </a:p>
          <a:p>
            <a:pPr algn="l"/>
            <a:r>
              <a:rPr lang="en-US" b="0" i="0" u="none" strike="noStrike" baseline="0" dirty="0"/>
              <a:t>In many situations, knowing which measure of money is the right one is not crucial because different measures (such as M1 and M2) move together. But, as you will soon see, this is sometimes not the case, presenting the policymaker with a dilemma.</a:t>
            </a:r>
            <a:endParaRPr lang="en-US" dirty="0"/>
          </a:p>
        </p:txBody>
      </p:sp>
    </p:spTree>
    <p:extLst>
      <p:ext uri="{BB962C8B-B14F-4D97-AF65-F5344CB8AC3E}">
        <p14:creationId xmlns:p14="http://schemas.microsoft.com/office/powerpoint/2010/main" val="35908883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37EA1E-12D5-4A86-9B7A-5E6855EA47D6}"/>
              </a:ext>
            </a:extLst>
          </p:cNvPr>
          <p:cNvSpPr>
            <a:spLocks noGrp="1"/>
          </p:cNvSpPr>
          <p:nvPr>
            <p:ph type="title"/>
          </p:nvPr>
        </p:nvSpPr>
        <p:spPr/>
        <p:txBody>
          <a:bodyPr/>
          <a:lstStyle/>
          <a:p>
            <a:r>
              <a:rPr lang="en-US" dirty="0"/>
              <a:t>Measuring Money</a:t>
            </a:r>
            <a:endParaRPr lang="en-IN" sz="2000" b="0" dirty="0"/>
          </a:p>
        </p:txBody>
      </p:sp>
      <p:sp>
        <p:nvSpPr>
          <p:cNvPr id="3" name="Content Placeholder 2">
            <a:extLst>
              <a:ext uri="{FF2B5EF4-FFF2-40B4-BE49-F238E27FC236}">
                <a16:creationId xmlns:a16="http://schemas.microsoft.com/office/drawing/2014/main" id="{038827FE-865C-40E4-B92D-3CA6DA116B5A}"/>
              </a:ext>
            </a:extLst>
          </p:cNvPr>
          <p:cNvSpPr>
            <a:spLocks noGrp="1"/>
          </p:cNvSpPr>
          <p:nvPr>
            <p:ph sz="quarter" idx="13"/>
          </p:nvPr>
        </p:nvSpPr>
        <p:spPr>
          <a:xfrm>
            <a:off x="457200" y="1554920"/>
            <a:ext cx="8406143" cy="4663335"/>
          </a:xfrm>
        </p:spPr>
        <p:txBody>
          <a:bodyPr/>
          <a:lstStyle/>
          <a:p>
            <a:r>
              <a:rPr lang="en-US" dirty="0"/>
              <a:t>How do we measure money? Which particular assets can be called “money”?</a:t>
            </a:r>
          </a:p>
          <a:p>
            <a:r>
              <a:rPr lang="en-US" dirty="0"/>
              <a:t>Construct </a:t>
            </a:r>
            <a:r>
              <a:rPr lang="en-US" b="1" dirty="0"/>
              <a:t>monetary aggregates</a:t>
            </a:r>
            <a:r>
              <a:rPr lang="en-US" dirty="0"/>
              <a:t> using the concept of </a:t>
            </a:r>
            <a:r>
              <a:rPr lang="en-US" dirty="0">
                <a:solidFill>
                  <a:srgbClr val="FF0000"/>
                </a:solidFill>
              </a:rPr>
              <a:t>liquidity</a:t>
            </a:r>
            <a:r>
              <a:rPr lang="en-US" dirty="0"/>
              <a:t>:</a:t>
            </a:r>
          </a:p>
          <a:p>
            <a:pPr lvl="1"/>
            <a:r>
              <a:rPr lang="en-US" b="1" dirty="0"/>
              <a:t>M1</a:t>
            </a:r>
            <a:r>
              <a:rPr lang="en-US" dirty="0"/>
              <a:t> (most liquid assets) = currency + traveler’s checks + demand deposits + other checkable deposits</a:t>
            </a:r>
          </a:p>
        </p:txBody>
      </p:sp>
    </p:spTree>
    <p:extLst>
      <p:ext uri="{BB962C8B-B14F-4D97-AF65-F5344CB8AC3E}">
        <p14:creationId xmlns:p14="http://schemas.microsoft.com/office/powerpoint/2010/main" val="27907159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37EA1E-12D5-4A86-9B7A-5E6855EA47D6}"/>
              </a:ext>
            </a:extLst>
          </p:cNvPr>
          <p:cNvSpPr>
            <a:spLocks noGrp="1"/>
          </p:cNvSpPr>
          <p:nvPr>
            <p:ph type="title"/>
          </p:nvPr>
        </p:nvSpPr>
        <p:spPr/>
        <p:txBody>
          <a:bodyPr/>
          <a:lstStyle/>
          <a:p>
            <a:r>
              <a:rPr lang="en-US" dirty="0"/>
              <a:t>Measuring Money</a:t>
            </a:r>
            <a:endParaRPr lang="en-IN" sz="2000" b="0" dirty="0"/>
          </a:p>
        </p:txBody>
      </p:sp>
      <p:sp>
        <p:nvSpPr>
          <p:cNvPr id="3" name="Content Placeholder 2">
            <a:extLst>
              <a:ext uri="{FF2B5EF4-FFF2-40B4-BE49-F238E27FC236}">
                <a16:creationId xmlns:a16="http://schemas.microsoft.com/office/drawing/2014/main" id="{038827FE-865C-40E4-B92D-3CA6DA116B5A}"/>
              </a:ext>
            </a:extLst>
          </p:cNvPr>
          <p:cNvSpPr>
            <a:spLocks noGrp="1"/>
          </p:cNvSpPr>
          <p:nvPr>
            <p:ph sz="quarter" idx="13"/>
          </p:nvPr>
        </p:nvSpPr>
        <p:spPr>
          <a:xfrm>
            <a:off x="457200" y="1554920"/>
            <a:ext cx="8406143" cy="4663335"/>
          </a:xfrm>
        </p:spPr>
        <p:txBody>
          <a:bodyPr/>
          <a:lstStyle/>
          <a:p>
            <a:r>
              <a:rPr lang="en-US" b="1" dirty="0"/>
              <a:t>M2</a:t>
            </a:r>
            <a:r>
              <a:rPr lang="en-US" dirty="0"/>
              <a:t> (adds to M1 other assets that are not so liquid) = M1 + small denomination time deposits + savings deposits and money market deposit accounts + money market mutual fund shares</a:t>
            </a:r>
          </a:p>
          <a:p>
            <a:pPr lvl="1"/>
            <a:r>
              <a:rPr lang="en-US" dirty="0"/>
              <a:t>Recall that you can write checks on money market deposit accounts </a:t>
            </a:r>
          </a:p>
          <a:p>
            <a:pPr lvl="1"/>
            <a:r>
              <a:rPr lang="en-US" dirty="0"/>
              <a:t>Money market mutual funds are extremely liquid as well; they are a way to temporarily “park” your cash</a:t>
            </a:r>
          </a:p>
        </p:txBody>
      </p:sp>
    </p:spTree>
    <p:extLst>
      <p:ext uri="{BB962C8B-B14F-4D97-AF65-F5344CB8AC3E}">
        <p14:creationId xmlns:p14="http://schemas.microsoft.com/office/powerpoint/2010/main" val="20228820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C9EE0F-71BD-42D0-97A6-B507FEDEC617}"/>
              </a:ext>
            </a:extLst>
          </p:cNvPr>
          <p:cNvSpPr>
            <a:spLocks noGrp="1"/>
          </p:cNvSpPr>
          <p:nvPr>
            <p:ph type="title"/>
          </p:nvPr>
        </p:nvSpPr>
        <p:spPr/>
        <p:txBody>
          <a:bodyPr/>
          <a:lstStyle/>
          <a:p>
            <a:r>
              <a:rPr lang="en-US" sz="3200" dirty="0"/>
              <a:t>The Federal Reserve’s Monetary Aggregates</a:t>
            </a:r>
            <a:endParaRPr lang="en-IN" sz="2000" b="0" dirty="0"/>
          </a:p>
        </p:txBody>
      </p:sp>
      <p:sp>
        <p:nvSpPr>
          <p:cNvPr id="3" name="Content Placeholder 2">
            <a:extLst>
              <a:ext uri="{FF2B5EF4-FFF2-40B4-BE49-F238E27FC236}">
                <a16:creationId xmlns:a16="http://schemas.microsoft.com/office/drawing/2014/main" id="{AF59DD8F-BB12-43E2-9404-639B414540C4}"/>
              </a:ext>
            </a:extLst>
          </p:cNvPr>
          <p:cNvSpPr>
            <a:spLocks noGrp="1"/>
          </p:cNvSpPr>
          <p:nvPr>
            <p:ph sz="quarter" idx="13"/>
          </p:nvPr>
        </p:nvSpPr>
        <p:spPr>
          <a:xfrm>
            <a:off x="457200" y="1552574"/>
            <a:ext cx="8229600" cy="504825"/>
          </a:xfrm>
        </p:spPr>
        <p:txBody>
          <a:bodyPr/>
          <a:lstStyle/>
          <a:p>
            <a:pPr marL="432" indent="0">
              <a:buNone/>
            </a:pPr>
            <a:r>
              <a:rPr lang="en-US" b="1" dirty="0"/>
              <a:t>Table 1</a:t>
            </a:r>
            <a:r>
              <a:rPr lang="en-US" dirty="0"/>
              <a:t> Measures of the Monetary Aggregates</a:t>
            </a:r>
          </a:p>
        </p:txBody>
      </p:sp>
      <p:graphicFrame>
        <p:nvGraphicFramePr>
          <p:cNvPr id="11" name="Content Placeholder 3">
            <a:extLst>
              <a:ext uri="{FF2B5EF4-FFF2-40B4-BE49-F238E27FC236}">
                <a16:creationId xmlns:a16="http://schemas.microsoft.com/office/drawing/2014/main" id="{49B1F149-9B80-432F-AB8C-8143F080911D}"/>
              </a:ext>
            </a:extLst>
          </p:cNvPr>
          <p:cNvGraphicFramePr>
            <a:graphicFrameLocks noGrp="1"/>
          </p:cNvGraphicFramePr>
          <p:nvPr>
            <p:ph sz="quarter" idx="14"/>
            <p:extLst>
              <p:ext uri="{D42A27DB-BD31-4B8C-83A1-F6EECF244321}">
                <p14:modId xmlns:p14="http://schemas.microsoft.com/office/powerpoint/2010/main" val="1650819465"/>
              </p:ext>
            </p:extLst>
          </p:nvPr>
        </p:nvGraphicFramePr>
        <p:xfrm>
          <a:off x="457200" y="2216150"/>
          <a:ext cx="8229600" cy="3197801"/>
        </p:xfrm>
        <a:graphic>
          <a:graphicData uri="http://schemas.openxmlformats.org/drawingml/2006/table">
            <a:tbl>
              <a:tblPr firstRow="1" bandRow="1">
                <a:tableStyleId>{2D5ABB26-0587-4C30-8999-92F81FD0307C}</a:tableStyleId>
              </a:tblPr>
              <a:tblGrid>
                <a:gridCol w="5493895">
                  <a:extLst>
                    <a:ext uri="{9D8B030D-6E8A-4147-A177-3AD203B41FA5}">
                      <a16:colId xmlns:a16="http://schemas.microsoft.com/office/drawing/2014/main" val="3614374198"/>
                    </a:ext>
                  </a:extLst>
                </a:gridCol>
                <a:gridCol w="2735705">
                  <a:extLst>
                    <a:ext uri="{9D8B030D-6E8A-4147-A177-3AD203B41FA5}">
                      <a16:colId xmlns:a16="http://schemas.microsoft.com/office/drawing/2014/main" val="2463474875"/>
                    </a:ext>
                  </a:extLst>
                </a:gridCol>
              </a:tblGrid>
              <a:tr h="542025">
                <a:tc>
                  <a:txBody>
                    <a:bodyPr/>
                    <a:lstStyle/>
                    <a:p>
                      <a:r>
                        <a:rPr lang="en-IN" sz="100" dirty="0">
                          <a:solidFill>
                            <a:schemeClr val="tx1"/>
                          </a:solidFill>
                          <a:latin typeface="+mn-lt"/>
                        </a:rPr>
                        <a:t>Blank</a:t>
                      </a:r>
                    </a:p>
                  </a:txBody>
                  <a:tcPr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b="1" i="0" u="none" strike="noStrike" cap="none" baseline="0" dirty="0">
                          <a:solidFill>
                            <a:schemeClr val="tx1"/>
                          </a:solidFill>
                          <a:latin typeface="+mn-lt"/>
                          <a:ea typeface="+mn-ea"/>
                          <a:cs typeface="+mn-cs"/>
                          <a:sym typeface="Arial"/>
                        </a:rPr>
                        <a:t>Value as of August 31, 2020 </a:t>
                      </a:r>
                      <a:r>
                        <a:rPr lang="en-IN" sz="1600" b="1" i="0" u="none" strike="noStrike" cap="none" baseline="0" dirty="0">
                          <a:solidFill>
                            <a:schemeClr val="tx1"/>
                          </a:solidFill>
                          <a:latin typeface="+mn-lt"/>
                          <a:ea typeface="+mn-ea"/>
                          <a:cs typeface="+mn-cs"/>
                          <a:sym typeface="Arial"/>
                        </a:rPr>
                        <a:t>($ billions)</a:t>
                      </a:r>
                      <a:endParaRPr lang="en-IN" sz="1600" b="1" dirty="0">
                        <a:solidFill>
                          <a:schemeClr val="tx1"/>
                        </a:solidFill>
                        <a:latin typeface="+mn-lt"/>
                      </a:endParaRPr>
                    </a:p>
                  </a:txBody>
                  <a:tcPr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96160740"/>
                  </a:ext>
                </a:extLst>
              </a:tr>
              <a:tr h="271012">
                <a:tc>
                  <a:txBody>
                    <a:bodyPr/>
                    <a:lstStyle/>
                    <a:p>
                      <a:r>
                        <a:rPr lang="en-IN" sz="1600" b="0" i="0" u="none" strike="noStrike" kern="1200" baseline="0" dirty="0">
                          <a:solidFill>
                            <a:schemeClr val="tx1"/>
                          </a:solidFill>
                          <a:latin typeface="+mn-lt"/>
                          <a:ea typeface="+mn-ea"/>
                          <a:cs typeface="+mn-cs"/>
                        </a:rPr>
                        <a:t>M1 = Currency</a:t>
                      </a:r>
                      <a:endParaRPr lang="en-IN" sz="1600" dirty="0">
                        <a:solidFill>
                          <a:schemeClr val="tx1"/>
                        </a:solidFill>
                        <a:latin typeface="+mn-lt"/>
                      </a:endParaRPr>
                    </a:p>
                  </a:txBody>
                  <a:tcPr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IN" sz="1600" b="0" i="0" u="none" strike="noStrike" cap="none" baseline="0" dirty="0">
                          <a:solidFill>
                            <a:schemeClr val="tx1"/>
                          </a:solidFill>
                          <a:latin typeface="+mn-lt"/>
                          <a:ea typeface="+mn-ea"/>
                          <a:cs typeface="+mn-cs"/>
                          <a:sym typeface="Arial"/>
                        </a:rPr>
                        <a:t>1,920.4</a:t>
                      </a:r>
                      <a:endParaRPr lang="en-IN" sz="1600" dirty="0">
                        <a:solidFill>
                          <a:schemeClr val="tx1"/>
                        </a:solidFill>
                        <a:latin typeface="+mn-lt"/>
                      </a:endParaRPr>
                    </a:p>
                  </a:txBody>
                  <a:tcPr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88198413"/>
                  </a:ext>
                </a:extLst>
              </a:tr>
              <a:tr h="271012">
                <a:tc>
                  <a:txBody>
                    <a:bodyPr/>
                    <a:lstStyle/>
                    <a:p>
                      <a:r>
                        <a:rPr lang="en-IN" sz="1600" b="0" i="0" u="none" strike="noStrike" kern="1200" baseline="0" dirty="0">
                          <a:solidFill>
                            <a:schemeClr val="tx1"/>
                          </a:solidFill>
                          <a:latin typeface="+mn-lt"/>
                          <a:ea typeface="+mn-ea"/>
                          <a:cs typeface="+mn-cs"/>
                        </a:rPr>
                        <a:t>+ Demand deposits</a:t>
                      </a:r>
                      <a:endParaRPr lang="en-IN" sz="1600" dirty="0">
                        <a:solidFill>
                          <a:schemeClr val="tx1"/>
                        </a:solidFill>
                        <a:latin typeface="+mn-lt"/>
                      </a:endParaRPr>
                    </a:p>
                  </a:txBody>
                  <a:tcPr marL="36000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IN" sz="1600" b="0" i="0" u="none" strike="noStrike" cap="none" baseline="0" dirty="0">
                          <a:solidFill>
                            <a:schemeClr val="tx1"/>
                          </a:solidFill>
                          <a:latin typeface="+mn-lt"/>
                          <a:ea typeface="+mn-ea"/>
                          <a:cs typeface="+mn-cs"/>
                          <a:sym typeface="Arial"/>
                        </a:rPr>
                        <a:t>2,317.0</a:t>
                      </a:r>
                      <a:endParaRPr lang="en-IN" sz="1600" dirty="0">
                        <a:solidFill>
                          <a:schemeClr val="tx1"/>
                        </a:solidFill>
                        <a:latin typeface="+mn-lt"/>
                      </a:endParaRPr>
                    </a:p>
                  </a:txBody>
                  <a:tcPr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98040041"/>
                  </a:ext>
                </a:extLst>
              </a:tr>
              <a:tr h="271012">
                <a:tc>
                  <a:txBody>
                    <a:bodyPr/>
                    <a:lstStyle/>
                    <a:p>
                      <a:r>
                        <a:rPr lang="en-IN" sz="1600" b="0" i="0" u="none" strike="noStrike" kern="1200" baseline="0" dirty="0">
                          <a:solidFill>
                            <a:schemeClr val="tx1"/>
                          </a:solidFill>
                          <a:latin typeface="+mn-lt"/>
                          <a:ea typeface="+mn-ea"/>
                          <a:cs typeface="+mn-cs"/>
                        </a:rPr>
                        <a:t>+ Other checkable deposits</a:t>
                      </a:r>
                      <a:endParaRPr lang="en-IN" sz="1600" dirty="0">
                        <a:solidFill>
                          <a:schemeClr val="tx1"/>
                        </a:solidFill>
                        <a:latin typeface="+mn-lt"/>
                      </a:endParaRPr>
                    </a:p>
                  </a:txBody>
                  <a:tcPr marL="36000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IN" sz="1600" b="0" i="0" u="none" strike="noStrike" cap="none" baseline="0" dirty="0">
                          <a:solidFill>
                            <a:schemeClr val="tx1"/>
                          </a:solidFill>
                          <a:latin typeface="+mn-lt"/>
                          <a:ea typeface="+mn-ea"/>
                          <a:cs typeface="+mn-cs"/>
                          <a:sym typeface="Arial"/>
                        </a:rPr>
                        <a:t>1,176.4</a:t>
                      </a:r>
                      <a:endParaRPr lang="en-IN" sz="1600" dirty="0">
                        <a:solidFill>
                          <a:schemeClr val="tx1"/>
                        </a:solidFill>
                        <a:latin typeface="+mn-lt"/>
                      </a:endParaRPr>
                    </a:p>
                  </a:txBody>
                  <a:tcPr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61854969"/>
                  </a:ext>
                </a:extLst>
              </a:tr>
              <a:tr h="271012">
                <a:tc>
                  <a:txBody>
                    <a:bodyPr/>
                    <a:lstStyle/>
                    <a:p>
                      <a:r>
                        <a:rPr lang="en-IN" sz="1600" b="0" i="0" u="none" strike="noStrike" kern="1200" baseline="0" dirty="0">
                          <a:solidFill>
                            <a:schemeClr val="tx1"/>
                          </a:solidFill>
                          <a:latin typeface="+mn-lt"/>
                          <a:ea typeface="+mn-ea"/>
                          <a:cs typeface="+mn-cs"/>
                        </a:rPr>
                        <a:t>Total M1</a:t>
                      </a:r>
                      <a:endParaRPr lang="en-IN" sz="1600" dirty="0">
                        <a:solidFill>
                          <a:schemeClr val="tx1"/>
                        </a:solidFill>
                        <a:latin typeface="+mn-lt"/>
                      </a:endParaRPr>
                    </a:p>
                  </a:txBody>
                  <a:tcPr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IN" sz="1600" b="0" i="0" u="none" strike="noStrike" cap="none" baseline="0" dirty="0">
                          <a:solidFill>
                            <a:schemeClr val="tx1"/>
                          </a:solidFill>
                          <a:latin typeface="+mn-lt"/>
                          <a:ea typeface="+mn-ea"/>
                          <a:cs typeface="+mn-cs"/>
                          <a:sym typeface="Arial"/>
                        </a:rPr>
                        <a:t>5,413.8</a:t>
                      </a:r>
                      <a:endParaRPr lang="en-IN" sz="1600" dirty="0">
                        <a:solidFill>
                          <a:schemeClr val="tx1"/>
                        </a:solidFill>
                        <a:latin typeface="+mn-lt"/>
                      </a:endParaRPr>
                    </a:p>
                  </a:txBody>
                  <a:tcPr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94478447"/>
                  </a:ext>
                </a:extLst>
              </a:tr>
              <a:tr h="271012">
                <a:tc>
                  <a:txBody>
                    <a:bodyPr/>
                    <a:lstStyle/>
                    <a:p>
                      <a:r>
                        <a:rPr lang="en-IN" sz="1600" b="0" i="0" u="none" strike="noStrike" kern="1200" baseline="0" dirty="0">
                          <a:solidFill>
                            <a:schemeClr val="tx1"/>
                          </a:solidFill>
                          <a:latin typeface="+mn-lt"/>
                          <a:ea typeface="+mn-ea"/>
                          <a:cs typeface="+mn-cs"/>
                        </a:rPr>
                        <a:t>M2 = M1</a:t>
                      </a:r>
                      <a:endParaRPr lang="en-IN" sz="1600" dirty="0">
                        <a:solidFill>
                          <a:schemeClr val="tx1"/>
                        </a:solidFill>
                        <a:latin typeface="+mn-lt"/>
                      </a:endParaRPr>
                    </a:p>
                  </a:txBody>
                  <a:tcPr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IN" sz="100" dirty="0">
                          <a:solidFill>
                            <a:schemeClr val="tx1"/>
                          </a:solidFill>
                          <a:latin typeface="+mn-lt"/>
                        </a:rPr>
                        <a:t>Blank</a:t>
                      </a:r>
                    </a:p>
                  </a:txBody>
                  <a:tcPr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42965778"/>
                  </a:ext>
                </a:extLst>
              </a:tr>
              <a:tr h="271012">
                <a:tc>
                  <a:txBody>
                    <a:bodyPr/>
                    <a:lstStyle/>
                    <a:p>
                      <a:r>
                        <a:rPr lang="en-IN" sz="1600" b="0" i="0" u="none" strike="noStrike" kern="1200" baseline="0" dirty="0">
                          <a:solidFill>
                            <a:schemeClr val="tx1"/>
                          </a:solidFill>
                          <a:latin typeface="+mn-lt"/>
                          <a:ea typeface="+mn-ea"/>
                          <a:cs typeface="+mn-cs"/>
                        </a:rPr>
                        <a:t>+ Small-denomination time deposits (</a:t>
                      </a:r>
                      <a:r>
                        <a:rPr lang="en-IN" sz="1600" b="0" i="0" u="none" strike="noStrike" kern="1200" baseline="0" dirty="0">
                          <a:solidFill>
                            <a:srgbClr val="FF0000"/>
                          </a:solidFill>
                          <a:latin typeface="+mn-lt"/>
                          <a:ea typeface="+mn-ea"/>
                          <a:cs typeface="+mn-cs"/>
                        </a:rPr>
                        <a:t>like a Certificate of Deposit</a:t>
                      </a:r>
                      <a:r>
                        <a:rPr lang="en-IN" sz="1600" b="0" i="0" u="none" strike="noStrike" kern="1200" baseline="0" dirty="0">
                          <a:solidFill>
                            <a:schemeClr val="tx1"/>
                          </a:solidFill>
                          <a:latin typeface="+mn-lt"/>
                          <a:ea typeface="+mn-ea"/>
                          <a:cs typeface="+mn-cs"/>
                        </a:rPr>
                        <a:t>)</a:t>
                      </a:r>
                      <a:endParaRPr lang="en-IN" sz="1600" dirty="0">
                        <a:solidFill>
                          <a:schemeClr val="tx1"/>
                        </a:solidFill>
                        <a:latin typeface="+mn-lt"/>
                      </a:endParaRPr>
                    </a:p>
                  </a:txBody>
                  <a:tcPr marL="36000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IN" sz="1600" b="0" i="0" u="none" strike="noStrike" cap="none" baseline="0" dirty="0">
                          <a:solidFill>
                            <a:schemeClr val="tx1"/>
                          </a:solidFill>
                          <a:latin typeface="+mn-lt"/>
                          <a:ea typeface="+mn-ea"/>
                          <a:cs typeface="+mn-cs"/>
                          <a:sym typeface="Arial"/>
                        </a:rPr>
                        <a:t>351.9</a:t>
                      </a:r>
                      <a:endParaRPr lang="en-IN" sz="1600" dirty="0">
                        <a:solidFill>
                          <a:schemeClr val="tx1"/>
                        </a:solidFill>
                        <a:latin typeface="+mn-lt"/>
                      </a:endParaRPr>
                    </a:p>
                  </a:txBody>
                  <a:tcPr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790619109"/>
                  </a:ext>
                </a:extLst>
              </a:tr>
              <a:tr h="271012">
                <a:tc>
                  <a:txBody>
                    <a:bodyPr/>
                    <a:lstStyle/>
                    <a:p>
                      <a:r>
                        <a:rPr lang="en-IN" sz="1600" b="0" i="0" u="none" strike="noStrike" kern="1200" baseline="0" dirty="0">
                          <a:solidFill>
                            <a:schemeClr val="tx1"/>
                          </a:solidFill>
                          <a:latin typeface="+mn-lt"/>
                          <a:ea typeface="+mn-ea"/>
                          <a:cs typeface="+mn-cs"/>
                        </a:rPr>
                        <a:t>+ Savings deposits and money market deposit accounts</a:t>
                      </a:r>
                      <a:endParaRPr lang="en-IN" sz="1600" dirty="0">
                        <a:solidFill>
                          <a:schemeClr val="tx1"/>
                        </a:solidFill>
                        <a:latin typeface="+mn-lt"/>
                      </a:endParaRPr>
                    </a:p>
                  </a:txBody>
                  <a:tcPr marL="36000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IN" sz="1600" b="0" i="0" u="none" strike="noStrike" cap="none" baseline="0" dirty="0">
                          <a:solidFill>
                            <a:schemeClr val="tx1"/>
                          </a:solidFill>
                          <a:latin typeface="+mn-lt"/>
                          <a:ea typeface="+mn-ea"/>
                          <a:cs typeface="+mn-cs"/>
                          <a:sym typeface="Arial"/>
                        </a:rPr>
                        <a:t>11,593.4</a:t>
                      </a:r>
                      <a:endParaRPr lang="en-IN" sz="1600" dirty="0">
                        <a:solidFill>
                          <a:schemeClr val="tx1"/>
                        </a:solidFill>
                        <a:latin typeface="+mn-lt"/>
                      </a:endParaRPr>
                    </a:p>
                  </a:txBody>
                  <a:tcPr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27873699"/>
                  </a:ext>
                </a:extLst>
              </a:tr>
              <a:tr h="271012">
                <a:tc>
                  <a:txBody>
                    <a:bodyPr/>
                    <a:lstStyle/>
                    <a:p>
                      <a:r>
                        <a:rPr lang="en-IN" sz="1600" b="0" i="0" u="none" strike="noStrike" kern="1200" baseline="0" dirty="0">
                          <a:solidFill>
                            <a:schemeClr val="tx1"/>
                          </a:solidFill>
                          <a:latin typeface="+mn-lt"/>
                          <a:ea typeface="+mn-ea"/>
                          <a:cs typeface="+mn-cs"/>
                        </a:rPr>
                        <a:t>+ Money market mutual fund shares (retail)</a:t>
                      </a:r>
                      <a:endParaRPr lang="en-IN" sz="1600" dirty="0">
                        <a:solidFill>
                          <a:schemeClr val="tx1"/>
                        </a:solidFill>
                        <a:latin typeface="+mn-lt"/>
                      </a:endParaRPr>
                    </a:p>
                  </a:txBody>
                  <a:tcPr marL="36000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IN" sz="1600" b="0" i="0" u="none" strike="noStrike" cap="none" baseline="0" dirty="0">
                          <a:solidFill>
                            <a:schemeClr val="tx1"/>
                          </a:solidFill>
                          <a:latin typeface="+mn-lt"/>
                          <a:ea typeface="+mn-ea"/>
                          <a:cs typeface="+mn-cs"/>
                          <a:sym typeface="Arial"/>
                        </a:rPr>
                        <a:t>1,105.2</a:t>
                      </a:r>
                      <a:endParaRPr lang="en-IN" sz="1600" dirty="0">
                        <a:solidFill>
                          <a:schemeClr val="tx1"/>
                        </a:solidFill>
                        <a:latin typeface="+mn-lt"/>
                      </a:endParaRPr>
                    </a:p>
                  </a:txBody>
                  <a:tcPr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76631814"/>
                  </a:ext>
                </a:extLst>
              </a:tr>
              <a:tr h="271012">
                <a:tc>
                  <a:txBody>
                    <a:bodyPr/>
                    <a:lstStyle/>
                    <a:p>
                      <a:r>
                        <a:rPr lang="en-IN" sz="1600" b="0" i="0" u="none" strike="noStrike" kern="1200" baseline="0" dirty="0">
                          <a:solidFill>
                            <a:schemeClr val="tx1"/>
                          </a:solidFill>
                          <a:latin typeface="+mn-lt"/>
                          <a:ea typeface="+mn-ea"/>
                          <a:cs typeface="+mn-cs"/>
                        </a:rPr>
                        <a:t>Total M2</a:t>
                      </a:r>
                      <a:endParaRPr lang="en-IN" sz="1600" dirty="0">
                        <a:solidFill>
                          <a:schemeClr val="tx1"/>
                        </a:solidFill>
                        <a:latin typeface="+mn-lt"/>
                      </a:endParaRPr>
                    </a:p>
                  </a:txBody>
                  <a:tcPr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IN" sz="1600" b="0" i="0" u="none" strike="noStrike" cap="none" baseline="0" dirty="0">
                          <a:solidFill>
                            <a:schemeClr val="tx1"/>
                          </a:solidFill>
                          <a:latin typeface="+mn-lt"/>
                          <a:ea typeface="+mn-ea"/>
                          <a:cs typeface="+mn-cs"/>
                          <a:sym typeface="Arial"/>
                        </a:rPr>
                        <a:t>18,464.3</a:t>
                      </a:r>
                      <a:endParaRPr lang="en-IN" sz="1600" dirty="0">
                        <a:solidFill>
                          <a:schemeClr val="tx1"/>
                        </a:solidFill>
                        <a:latin typeface="+mn-lt"/>
                      </a:endParaRPr>
                    </a:p>
                  </a:txBody>
                  <a:tcPr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83308269"/>
                  </a:ext>
                </a:extLst>
              </a:tr>
            </a:tbl>
          </a:graphicData>
        </a:graphic>
      </p:graphicFrame>
      <p:sp>
        <p:nvSpPr>
          <p:cNvPr id="7" name="Content Placeholder 6">
            <a:extLst>
              <a:ext uri="{FF2B5EF4-FFF2-40B4-BE49-F238E27FC236}">
                <a16:creationId xmlns:a16="http://schemas.microsoft.com/office/drawing/2014/main" id="{4F27B697-ED41-443F-A28B-D83E05921ABF}"/>
              </a:ext>
            </a:extLst>
          </p:cNvPr>
          <p:cNvSpPr>
            <a:spLocks noGrp="1"/>
          </p:cNvSpPr>
          <p:nvPr>
            <p:ph sz="quarter" idx="15"/>
          </p:nvPr>
        </p:nvSpPr>
        <p:spPr>
          <a:xfrm>
            <a:off x="457200" y="5560176"/>
            <a:ext cx="5329646" cy="375804"/>
          </a:xfrm>
        </p:spPr>
        <p:txBody>
          <a:bodyPr/>
          <a:lstStyle/>
          <a:p>
            <a:pPr marL="432" indent="0">
              <a:buNone/>
            </a:pPr>
            <a:r>
              <a:rPr lang="en-US" sz="1200" b="1" dirty="0"/>
              <a:t>Source:</a:t>
            </a:r>
            <a:r>
              <a:rPr lang="en-US" sz="1200" dirty="0"/>
              <a:t> Federal Reserve Statistical Release, H.6, Money Stock Measures:</a:t>
            </a:r>
            <a:endParaRPr lang="en-IN" sz="1200" dirty="0"/>
          </a:p>
        </p:txBody>
      </p:sp>
      <p:sp>
        <p:nvSpPr>
          <p:cNvPr id="8" name="Text Placeholder 7">
            <a:extLst>
              <a:ext uri="{FF2B5EF4-FFF2-40B4-BE49-F238E27FC236}">
                <a16:creationId xmlns:a16="http://schemas.microsoft.com/office/drawing/2014/main" id="{526F46E3-40A0-4C2E-BE88-DD78BA6CB7D1}"/>
              </a:ext>
            </a:extLst>
          </p:cNvPr>
          <p:cNvSpPr>
            <a:spLocks noGrp="1"/>
          </p:cNvSpPr>
          <p:nvPr>
            <p:ph type="body" sz="quarter" idx="18"/>
          </p:nvPr>
        </p:nvSpPr>
        <p:spPr>
          <a:xfrm>
            <a:off x="576264" y="5999427"/>
            <a:ext cx="3517106" cy="217223"/>
          </a:xfrm>
        </p:spPr>
        <p:txBody>
          <a:bodyPr lIns="0" tIns="0" rIns="0" bIns="0"/>
          <a:lstStyle/>
          <a:p>
            <a:pPr marL="0" indent="0">
              <a:buNone/>
            </a:pPr>
            <a:r>
              <a:rPr lang="en-IN" sz="1200" dirty="0">
                <a:latin typeface="+mn-lt"/>
                <a:hlinkClick r:id="rId2" tooltip="https://www.federalreserve.gov/releases/H6/current"/>
              </a:rPr>
              <a:t>https://www.federalreserve.gov/releases/H6/current</a:t>
            </a:r>
            <a:endParaRPr lang="en-IN" sz="1200" dirty="0">
              <a:latin typeface="+mn-lt"/>
            </a:endParaRPr>
          </a:p>
        </p:txBody>
      </p:sp>
      <p:sp>
        <p:nvSpPr>
          <p:cNvPr id="10" name="Content Placeholder 9">
            <a:extLst>
              <a:ext uri="{FF2B5EF4-FFF2-40B4-BE49-F238E27FC236}">
                <a16:creationId xmlns:a16="http://schemas.microsoft.com/office/drawing/2014/main" id="{65193039-2C5A-47DF-B450-18A2F08A33EC}"/>
              </a:ext>
            </a:extLst>
          </p:cNvPr>
          <p:cNvSpPr>
            <a:spLocks noGrp="1"/>
          </p:cNvSpPr>
          <p:nvPr>
            <p:ph sz="quarter" idx="21"/>
          </p:nvPr>
        </p:nvSpPr>
        <p:spPr>
          <a:xfrm>
            <a:off x="4114961" y="5983381"/>
            <a:ext cx="137160" cy="255493"/>
          </a:xfrm>
        </p:spPr>
        <p:txBody>
          <a:bodyPr lIns="0" tIns="0" rIns="0" bIns="0"/>
          <a:lstStyle/>
          <a:p>
            <a:pPr marL="432" indent="0">
              <a:buNone/>
            </a:pPr>
            <a:r>
              <a:rPr lang="en-IN" sz="1400" dirty="0"/>
              <a:t>.</a:t>
            </a:r>
          </a:p>
        </p:txBody>
      </p:sp>
    </p:spTree>
    <p:extLst>
      <p:ext uri="{BB962C8B-B14F-4D97-AF65-F5344CB8AC3E}">
        <p14:creationId xmlns:p14="http://schemas.microsoft.com/office/powerpoint/2010/main" val="8382364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EBBA2B-F9F2-47F7-AEFE-04F965B65C81}"/>
              </a:ext>
            </a:extLst>
          </p:cNvPr>
          <p:cNvSpPr>
            <a:spLocks noGrp="1"/>
          </p:cNvSpPr>
          <p:nvPr>
            <p:ph type="title"/>
          </p:nvPr>
        </p:nvSpPr>
        <p:spPr/>
        <p:txBody>
          <a:bodyPr/>
          <a:lstStyle/>
          <a:p>
            <a:r>
              <a:rPr lang="en-US" sz="3200" dirty="0"/>
              <a:t>The Federal Reserve’s Monetary Aggregates</a:t>
            </a:r>
            <a:endParaRPr lang="en-IN" sz="2000" b="0" dirty="0"/>
          </a:p>
        </p:txBody>
      </p:sp>
      <p:sp>
        <p:nvSpPr>
          <p:cNvPr id="3" name="Content Placeholder 2">
            <a:extLst>
              <a:ext uri="{FF2B5EF4-FFF2-40B4-BE49-F238E27FC236}">
                <a16:creationId xmlns:a16="http://schemas.microsoft.com/office/drawing/2014/main" id="{CE46C680-ACD0-43CF-AF35-9AE24D005AD3}"/>
              </a:ext>
            </a:extLst>
          </p:cNvPr>
          <p:cNvSpPr>
            <a:spLocks noGrp="1"/>
          </p:cNvSpPr>
          <p:nvPr>
            <p:ph sz="quarter" idx="13"/>
          </p:nvPr>
        </p:nvSpPr>
        <p:spPr>
          <a:xfrm>
            <a:off x="457200" y="1554920"/>
            <a:ext cx="8487624" cy="4663335"/>
          </a:xfrm>
        </p:spPr>
        <p:txBody>
          <a:bodyPr/>
          <a:lstStyle/>
          <a:p>
            <a:r>
              <a:rPr lang="en-US" dirty="0"/>
              <a:t>M1 versus M2: Does it matter which measure of money is considered?</a:t>
            </a:r>
          </a:p>
          <a:p>
            <a:r>
              <a:rPr lang="en-US" dirty="0"/>
              <a:t>M1 and M2 can move in different directions in the short run (see figure).</a:t>
            </a:r>
          </a:p>
          <a:p>
            <a:r>
              <a:rPr lang="en-US" dirty="0"/>
              <a:t>Conclusion: the choice of monetary aggregate is important for policymakers.</a:t>
            </a:r>
          </a:p>
        </p:txBody>
      </p:sp>
    </p:spTree>
    <p:extLst>
      <p:ext uri="{BB962C8B-B14F-4D97-AF65-F5344CB8AC3E}">
        <p14:creationId xmlns:p14="http://schemas.microsoft.com/office/powerpoint/2010/main" val="17052281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22D16E-6EF3-4FEA-8EF7-F90B4AA627BA}"/>
              </a:ext>
            </a:extLst>
          </p:cNvPr>
          <p:cNvSpPr>
            <a:spLocks noGrp="1"/>
          </p:cNvSpPr>
          <p:nvPr>
            <p:ph type="title"/>
          </p:nvPr>
        </p:nvSpPr>
        <p:spPr/>
        <p:txBody>
          <a:bodyPr/>
          <a:lstStyle/>
          <a:p>
            <a:r>
              <a:rPr lang="en-US" dirty="0"/>
              <a:t>Where Are All the U.S. Dollars?</a:t>
            </a:r>
            <a:endParaRPr lang="en-IN" dirty="0"/>
          </a:p>
        </p:txBody>
      </p:sp>
      <p:sp>
        <p:nvSpPr>
          <p:cNvPr id="3" name="Content Placeholder 2">
            <a:extLst>
              <a:ext uri="{FF2B5EF4-FFF2-40B4-BE49-F238E27FC236}">
                <a16:creationId xmlns:a16="http://schemas.microsoft.com/office/drawing/2014/main" id="{9524D433-D547-4CDB-A2F9-24BFF921F39B}"/>
              </a:ext>
            </a:extLst>
          </p:cNvPr>
          <p:cNvSpPr>
            <a:spLocks noGrp="1"/>
          </p:cNvSpPr>
          <p:nvPr>
            <p:ph sz="quarter" idx="13"/>
          </p:nvPr>
        </p:nvSpPr>
        <p:spPr/>
        <p:txBody>
          <a:bodyPr/>
          <a:lstStyle/>
          <a:p>
            <a:r>
              <a:rPr lang="en-US" dirty="0"/>
              <a:t>The more than $4,500 of U.S. currency held per person in the United States is a surprisingly large number.</a:t>
            </a:r>
          </a:p>
          <a:p>
            <a:r>
              <a:rPr lang="en-US" dirty="0"/>
              <a:t>Where are all these dollars and who is holding them?</a:t>
            </a:r>
          </a:p>
          <a:p>
            <a:pPr lvl="1"/>
            <a:r>
              <a:rPr lang="en-US" dirty="0"/>
              <a:t>Criminals</a:t>
            </a:r>
          </a:p>
          <a:p>
            <a:pPr lvl="1"/>
            <a:r>
              <a:rPr lang="en-US" dirty="0"/>
              <a:t>Foreigners</a:t>
            </a:r>
          </a:p>
        </p:txBody>
      </p:sp>
    </p:spTree>
    <p:extLst>
      <p:ext uri="{BB962C8B-B14F-4D97-AF65-F5344CB8AC3E}">
        <p14:creationId xmlns:p14="http://schemas.microsoft.com/office/powerpoint/2010/main" val="18234550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22D16E-6EF3-4FEA-8EF7-F90B4AA627BA}"/>
              </a:ext>
            </a:extLst>
          </p:cNvPr>
          <p:cNvSpPr>
            <a:spLocks noGrp="1"/>
          </p:cNvSpPr>
          <p:nvPr>
            <p:ph type="title"/>
          </p:nvPr>
        </p:nvSpPr>
        <p:spPr>
          <a:xfrm>
            <a:off x="457200" y="215372"/>
            <a:ext cx="8229600" cy="733212"/>
          </a:xfrm>
        </p:spPr>
        <p:txBody>
          <a:bodyPr/>
          <a:lstStyle/>
          <a:p>
            <a:r>
              <a:rPr lang="en-US" dirty="0"/>
              <a:t>Where Are All the U.S. Dollars?</a:t>
            </a:r>
            <a:endParaRPr lang="en-IN" dirty="0"/>
          </a:p>
        </p:txBody>
      </p:sp>
      <p:pic>
        <p:nvPicPr>
          <p:cNvPr id="7" name="Picture 6">
            <a:extLst>
              <a:ext uri="{FF2B5EF4-FFF2-40B4-BE49-F238E27FC236}">
                <a16:creationId xmlns:a16="http://schemas.microsoft.com/office/drawing/2014/main" id="{7BB54298-55A4-40E5-A642-249C7CFCD4D8}"/>
              </a:ext>
            </a:extLst>
          </p:cNvPr>
          <p:cNvPicPr>
            <a:picLocks noChangeAspect="1"/>
          </p:cNvPicPr>
          <p:nvPr/>
        </p:nvPicPr>
        <p:blipFill>
          <a:blip r:embed="rId2"/>
          <a:stretch>
            <a:fillRect/>
          </a:stretch>
        </p:blipFill>
        <p:spPr>
          <a:xfrm>
            <a:off x="797251" y="1116095"/>
            <a:ext cx="6934200" cy="5419725"/>
          </a:xfrm>
          <a:prstGeom prst="rect">
            <a:avLst/>
          </a:prstGeom>
        </p:spPr>
      </p:pic>
    </p:spTree>
    <p:extLst>
      <p:ext uri="{BB962C8B-B14F-4D97-AF65-F5344CB8AC3E}">
        <p14:creationId xmlns:p14="http://schemas.microsoft.com/office/powerpoint/2010/main" val="21306236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CE163D-6EFD-4069-8033-AFBFE180D462}"/>
              </a:ext>
            </a:extLst>
          </p:cNvPr>
          <p:cNvSpPr>
            <a:spLocks noGrp="1"/>
          </p:cNvSpPr>
          <p:nvPr>
            <p:ph type="title"/>
          </p:nvPr>
        </p:nvSpPr>
        <p:spPr/>
        <p:txBody>
          <a:bodyPr/>
          <a:lstStyle/>
          <a:p>
            <a:r>
              <a:rPr lang="en-US" sz="3200" dirty="0"/>
              <a:t>Figure 1 Growth Rates of the M1 and M2 Aggregates, 1960–2020</a:t>
            </a:r>
            <a:endParaRPr lang="en-IN" sz="3200" dirty="0"/>
          </a:p>
        </p:txBody>
      </p:sp>
      <p:pic>
        <p:nvPicPr>
          <p:cNvPr id="7" name="Content Placeholder 6" descr="A line graph depicts the growth rates of two measures of the monetary aggregates for the period from 19 60 to 20 20. For long description in Notes pane, press F6.">
            <a:extLst>
              <a:ext uri="{FF2B5EF4-FFF2-40B4-BE49-F238E27FC236}">
                <a16:creationId xmlns:a16="http://schemas.microsoft.com/office/drawing/2014/main" id="{61BEFE44-F81A-4636-A33B-EC1339C7B7C1}"/>
              </a:ext>
            </a:extLst>
          </p:cNvPr>
          <p:cNvPicPr>
            <a:picLocks noGrp="1" noChangeAspect="1"/>
          </p:cNvPicPr>
          <p:nvPr>
            <p:ph sz="quarter" idx="13"/>
          </p:nvPr>
        </p:nvPicPr>
        <p:blipFill>
          <a:blip r:embed="rId3"/>
          <a:stretch>
            <a:fillRect/>
          </a:stretch>
        </p:blipFill>
        <p:spPr>
          <a:xfrm>
            <a:off x="1215696" y="1615498"/>
            <a:ext cx="7110961" cy="4105067"/>
          </a:xfrm>
        </p:spPr>
      </p:pic>
      <p:sp>
        <p:nvSpPr>
          <p:cNvPr id="4" name="Content Placeholder 3">
            <a:extLst>
              <a:ext uri="{FF2B5EF4-FFF2-40B4-BE49-F238E27FC236}">
                <a16:creationId xmlns:a16="http://schemas.microsoft.com/office/drawing/2014/main" id="{61882EDD-3AA5-40A0-ACF9-E5C10085E7EA}"/>
              </a:ext>
            </a:extLst>
          </p:cNvPr>
          <p:cNvSpPr>
            <a:spLocks noGrp="1"/>
          </p:cNvSpPr>
          <p:nvPr>
            <p:ph sz="quarter" idx="14"/>
          </p:nvPr>
        </p:nvSpPr>
        <p:spPr>
          <a:xfrm>
            <a:off x="457200" y="5873171"/>
            <a:ext cx="4394200" cy="380973"/>
          </a:xfrm>
        </p:spPr>
        <p:txBody>
          <a:bodyPr rIns="0"/>
          <a:lstStyle/>
          <a:p>
            <a:pPr marL="432" indent="0">
              <a:buNone/>
            </a:pPr>
            <a:r>
              <a:rPr lang="en-US" sz="1200" b="1" dirty="0"/>
              <a:t>Source: </a:t>
            </a:r>
            <a:r>
              <a:rPr lang="en-US" sz="1200" dirty="0"/>
              <a:t>Federal Reserve Bank of St. Louis, F</a:t>
            </a:r>
            <a:r>
              <a:rPr lang="en-US" sz="100" dirty="0"/>
              <a:t> </a:t>
            </a:r>
            <a:r>
              <a:rPr lang="en-US" sz="1200" dirty="0"/>
              <a:t>R</a:t>
            </a:r>
            <a:r>
              <a:rPr lang="en-US" sz="100" dirty="0"/>
              <a:t> </a:t>
            </a:r>
            <a:r>
              <a:rPr lang="en-US" sz="1200" dirty="0"/>
              <a:t>E</a:t>
            </a:r>
            <a:r>
              <a:rPr lang="en-US" sz="100" dirty="0"/>
              <a:t> </a:t>
            </a:r>
            <a:r>
              <a:rPr lang="en-US" sz="1200" dirty="0"/>
              <a:t>D database:</a:t>
            </a:r>
            <a:endParaRPr lang="en-IN" sz="1200" dirty="0"/>
          </a:p>
        </p:txBody>
      </p:sp>
      <p:sp>
        <p:nvSpPr>
          <p:cNvPr id="13" name="Text Placeholder 12">
            <a:extLst>
              <a:ext uri="{FF2B5EF4-FFF2-40B4-BE49-F238E27FC236}">
                <a16:creationId xmlns:a16="http://schemas.microsoft.com/office/drawing/2014/main" id="{AD07905F-E646-4384-A491-5AF29DCC6E32}"/>
              </a:ext>
            </a:extLst>
          </p:cNvPr>
          <p:cNvSpPr>
            <a:spLocks noGrp="1"/>
          </p:cNvSpPr>
          <p:nvPr>
            <p:ph type="body" sz="quarter" idx="18"/>
          </p:nvPr>
        </p:nvSpPr>
        <p:spPr>
          <a:xfrm>
            <a:off x="5054087" y="5965206"/>
            <a:ext cx="3313579" cy="281294"/>
          </a:xfrm>
        </p:spPr>
        <p:txBody>
          <a:bodyPr lIns="0" tIns="0" rIns="91440" bIns="0"/>
          <a:lstStyle/>
          <a:p>
            <a:pPr marL="0" indent="0">
              <a:buNone/>
            </a:pPr>
            <a:r>
              <a:rPr lang="en-IN" sz="1200" dirty="0">
                <a:latin typeface="+mn-lt"/>
                <a:hlinkClick r:id="rId4" tooltip="https://fred.stlouisfed.org/series/M1SL"/>
              </a:rPr>
              <a:t>https://fred.stlouisfed.org/series/M1SL</a:t>
            </a:r>
            <a:endParaRPr lang="en-IN" sz="1200" dirty="0">
              <a:latin typeface="+mn-lt"/>
              <a:hlinkClick r:id="rId5" tooltip="http://research.stlouisfed.org/fred2"/>
            </a:endParaRPr>
          </a:p>
        </p:txBody>
      </p:sp>
    </p:spTree>
    <p:extLst>
      <p:ext uri="{BB962C8B-B14F-4D97-AF65-F5344CB8AC3E}">
        <p14:creationId xmlns:p14="http://schemas.microsoft.com/office/powerpoint/2010/main" val="19653303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CE163D-6EFD-4069-8033-AFBFE180D462}"/>
              </a:ext>
            </a:extLst>
          </p:cNvPr>
          <p:cNvSpPr>
            <a:spLocks noGrp="1"/>
          </p:cNvSpPr>
          <p:nvPr>
            <p:ph type="title"/>
          </p:nvPr>
        </p:nvSpPr>
        <p:spPr/>
        <p:txBody>
          <a:bodyPr/>
          <a:lstStyle/>
          <a:p>
            <a:r>
              <a:rPr lang="en-US" sz="3200" dirty="0"/>
              <a:t>Data Analysis Problem 1</a:t>
            </a:r>
            <a:endParaRPr lang="en-IN" sz="3200" dirty="0"/>
          </a:p>
        </p:txBody>
      </p:sp>
      <p:sp>
        <p:nvSpPr>
          <p:cNvPr id="5" name="Content Placeholder 4">
            <a:extLst>
              <a:ext uri="{FF2B5EF4-FFF2-40B4-BE49-F238E27FC236}">
                <a16:creationId xmlns:a16="http://schemas.microsoft.com/office/drawing/2014/main" id="{0A6ABF23-FF65-4E6C-88D6-EE20A9B92A92}"/>
              </a:ext>
            </a:extLst>
          </p:cNvPr>
          <p:cNvSpPr>
            <a:spLocks noGrp="1"/>
          </p:cNvSpPr>
          <p:nvPr>
            <p:ph sz="quarter" idx="13"/>
          </p:nvPr>
        </p:nvSpPr>
        <p:spPr>
          <a:xfrm>
            <a:off x="457200" y="1552574"/>
            <a:ext cx="8229600" cy="4270255"/>
          </a:xfrm>
        </p:spPr>
        <p:txBody>
          <a:bodyPr/>
          <a:lstStyle/>
          <a:p>
            <a:r>
              <a:rPr lang="en-US" dirty="0"/>
              <a:t>Go to the St. Louis Federal Reserve FRED database, and find data on currency (CURRSL), demand deposits (DEMDEPSL), and other checkable deposits (OCDSL). Calculate the M1 money supply, and calculate the percentage change in M1 and in each of the three components of M1 from the most recent month of data available to the same time one year prior. Which component has the highest growth rate? The lowest growth rate? Repeat the calculations using the data from January 2000 to the most recent month of data available, and compare your results.</a:t>
            </a:r>
          </a:p>
        </p:txBody>
      </p:sp>
    </p:spTree>
    <p:extLst>
      <p:ext uri="{BB962C8B-B14F-4D97-AF65-F5344CB8AC3E}">
        <p14:creationId xmlns:p14="http://schemas.microsoft.com/office/powerpoint/2010/main" val="589984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CE163D-6EFD-4069-8033-AFBFE180D462}"/>
              </a:ext>
            </a:extLst>
          </p:cNvPr>
          <p:cNvSpPr>
            <a:spLocks noGrp="1"/>
          </p:cNvSpPr>
          <p:nvPr>
            <p:ph type="title"/>
          </p:nvPr>
        </p:nvSpPr>
        <p:spPr>
          <a:xfrm>
            <a:off x="457200" y="215371"/>
            <a:ext cx="8229600" cy="776667"/>
          </a:xfrm>
        </p:spPr>
        <p:txBody>
          <a:bodyPr/>
          <a:lstStyle/>
          <a:p>
            <a:r>
              <a:rPr lang="en-US" sz="3200" dirty="0"/>
              <a:t>Data Analysis Problem 2</a:t>
            </a:r>
            <a:endParaRPr lang="en-IN" sz="3200" dirty="0"/>
          </a:p>
        </p:txBody>
      </p:sp>
      <p:sp>
        <p:nvSpPr>
          <p:cNvPr id="5" name="Content Placeholder 4">
            <a:extLst>
              <a:ext uri="{FF2B5EF4-FFF2-40B4-BE49-F238E27FC236}">
                <a16:creationId xmlns:a16="http://schemas.microsoft.com/office/drawing/2014/main" id="{0A6ABF23-FF65-4E6C-88D6-EE20A9B92A92}"/>
              </a:ext>
            </a:extLst>
          </p:cNvPr>
          <p:cNvSpPr>
            <a:spLocks noGrp="1"/>
          </p:cNvSpPr>
          <p:nvPr>
            <p:ph sz="quarter" idx="13"/>
          </p:nvPr>
        </p:nvSpPr>
        <p:spPr>
          <a:xfrm>
            <a:off x="457200" y="1121265"/>
            <a:ext cx="8229600" cy="5090054"/>
          </a:xfrm>
        </p:spPr>
        <p:txBody>
          <a:bodyPr/>
          <a:lstStyle/>
          <a:p>
            <a:r>
              <a:rPr lang="en-US" dirty="0"/>
              <a:t>Go to the St. Louis Federal Reserve FRED database, and find data on small-denomination time deposits (STDSL), savings deposits and money market deposit accounts (SAVINGSL), and retail money market funds (RMFSL). Calculate the percentage change of each of these three components of M2 (not included in M1) from the most recent month of data available to the same time one year prior. Which component has the highest growth rate? The lowest growth rate? Repeat the calculations using the data from January 2000 to the most recent month of data available, and compare your results. Use your answers from question 1 to determine which grew faster: the non-M1 components of M2, or the M1 money supply.</a:t>
            </a:r>
          </a:p>
        </p:txBody>
      </p:sp>
    </p:spTree>
    <p:extLst>
      <p:ext uri="{BB962C8B-B14F-4D97-AF65-F5344CB8AC3E}">
        <p14:creationId xmlns:p14="http://schemas.microsoft.com/office/powerpoint/2010/main" val="37438430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CDD45B-F3A9-4185-9459-683FEFFCBB68}"/>
              </a:ext>
            </a:extLst>
          </p:cNvPr>
          <p:cNvSpPr>
            <a:spLocks noGrp="1"/>
          </p:cNvSpPr>
          <p:nvPr>
            <p:ph type="title"/>
          </p:nvPr>
        </p:nvSpPr>
        <p:spPr/>
        <p:txBody>
          <a:bodyPr/>
          <a:lstStyle/>
          <a:p>
            <a:r>
              <a:rPr lang="en-IN" dirty="0"/>
              <a:t>Preview</a:t>
            </a:r>
          </a:p>
        </p:txBody>
      </p:sp>
      <p:sp>
        <p:nvSpPr>
          <p:cNvPr id="3" name="Content Placeholder 2">
            <a:extLst>
              <a:ext uri="{FF2B5EF4-FFF2-40B4-BE49-F238E27FC236}">
                <a16:creationId xmlns:a16="http://schemas.microsoft.com/office/drawing/2014/main" id="{1C7E5E26-D8A0-4861-9704-478DCC9EAFC7}"/>
              </a:ext>
            </a:extLst>
          </p:cNvPr>
          <p:cNvSpPr>
            <a:spLocks noGrp="1"/>
          </p:cNvSpPr>
          <p:nvPr>
            <p:ph sz="quarter" idx="13"/>
          </p:nvPr>
        </p:nvSpPr>
        <p:spPr>
          <a:xfrm>
            <a:off x="457201" y="1554920"/>
            <a:ext cx="8066868" cy="4663335"/>
          </a:xfrm>
        </p:spPr>
        <p:txBody>
          <a:bodyPr/>
          <a:lstStyle/>
          <a:p>
            <a:r>
              <a:rPr lang="en-US" dirty="0"/>
              <a:t>In this chapter, we develop precise definitions by exploring the functions of money, looking at why and how it promotes economic efficiency, tracing how its forms have evolved over time, and examining how money is currently measured.</a:t>
            </a:r>
          </a:p>
        </p:txBody>
      </p:sp>
    </p:spTree>
    <p:extLst>
      <p:ext uri="{BB962C8B-B14F-4D97-AF65-F5344CB8AC3E}">
        <p14:creationId xmlns:p14="http://schemas.microsoft.com/office/powerpoint/2010/main" val="31757766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79E657-BA11-48D5-AD06-050A354732AB}"/>
              </a:ext>
            </a:extLst>
          </p:cNvPr>
          <p:cNvSpPr>
            <a:spLocks noGrp="1"/>
          </p:cNvSpPr>
          <p:nvPr>
            <p:ph type="title"/>
          </p:nvPr>
        </p:nvSpPr>
        <p:spPr/>
        <p:txBody>
          <a:bodyPr/>
          <a:lstStyle/>
          <a:p>
            <a:r>
              <a:rPr lang="en-US" dirty="0"/>
              <a:t>Meaning of Money</a:t>
            </a:r>
            <a:endParaRPr lang="en-IN" sz="2000" b="0" dirty="0"/>
          </a:p>
        </p:txBody>
      </p:sp>
      <p:sp>
        <p:nvSpPr>
          <p:cNvPr id="3" name="Content Placeholder 2">
            <a:extLst>
              <a:ext uri="{FF2B5EF4-FFF2-40B4-BE49-F238E27FC236}">
                <a16:creationId xmlns:a16="http://schemas.microsoft.com/office/drawing/2014/main" id="{18E0CA24-7860-4703-B86E-6B9305D0ED60}"/>
              </a:ext>
            </a:extLst>
          </p:cNvPr>
          <p:cNvSpPr>
            <a:spLocks noGrp="1"/>
          </p:cNvSpPr>
          <p:nvPr>
            <p:ph sz="quarter" idx="13"/>
          </p:nvPr>
        </p:nvSpPr>
        <p:spPr/>
        <p:txBody>
          <a:bodyPr/>
          <a:lstStyle/>
          <a:p>
            <a:r>
              <a:rPr lang="en-US" dirty="0"/>
              <a:t>Money (or the “money supply”): anything that is generally accepted as payment for goods or services or in the repayment of debts.</a:t>
            </a:r>
          </a:p>
          <a:p>
            <a:r>
              <a:rPr lang="en-US" dirty="0"/>
              <a:t>Here is Milton Friedman on Money: </a:t>
            </a:r>
            <a:r>
              <a:rPr lang="en-US" dirty="0">
                <a:hlinkClick r:id="rId2"/>
              </a:rPr>
              <a:t>https://www.youtube.com/watch?v=7xilb3ZsOMs</a:t>
            </a:r>
            <a:endParaRPr lang="en-US" dirty="0"/>
          </a:p>
        </p:txBody>
      </p:sp>
    </p:spTree>
    <p:extLst>
      <p:ext uri="{BB962C8B-B14F-4D97-AF65-F5344CB8AC3E}">
        <p14:creationId xmlns:p14="http://schemas.microsoft.com/office/powerpoint/2010/main" val="10063918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79E657-BA11-48D5-AD06-050A354732AB}"/>
              </a:ext>
            </a:extLst>
          </p:cNvPr>
          <p:cNvSpPr>
            <a:spLocks noGrp="1"/>
          </p:cNvSpPr>
          <p:nvPr>
            <p:ph type="title"/>
          </p:nvPr>
        </p:nvSpPr>
        <p:spPr/>
        <p:txBody>
          <a:bodyPr/>
          <a:lstStyle/>
          <a:p>
            <a:r>
              <a:rPr lang="en-US" dirty="0"/>
              <a:t>Money is different from Wealth and Income</a:t>
            </a:r>
            <a:endParaRPr lang="en-IN" sz="2000" b="0" dirty="0"/>
          </a:p>
        </p:txBody>
      </p:sp>
      <p:sp>
        <p:nvSpPr>
          <p:cNvPr id="3" name="Content Placeholder 2">
            <a:extLst>
              <a:ext uri="{FF2B5EF4-FFF2-40B4-BE49-F238E27FC236}">
                <a16:creationId xmlns:a16="http://schemas.microsoft.com/office/drawing/2014/main" id="{18E0CA24-7860-4703-B86E-6B9305D0ED60}"/>
              </a:ext>
            </a:extLst>
          </p:cNvPr>
          <p:cNvSpPr>
            <a:spLocks noGrp="1"/>
          </p:cNvSpPr>
          <p:nvPr>
            <p:ph sz="quarter" idx="13"/>
          </p:nvPr>
        </p:nvSpPr>
        <p:spPr/>
        <p:txBody>
          <a:bodyPr/>
          <a:lstStyle/>
          <a:p>
            <a:r>
              <a:rPr lang="en-US" dirty="0"/>
              <a:t>Money (a stock concept) is different from:</a:t>
            </a:r>
          </a:p>
          <a:p>
            <a:pPr lvl="1"/>
            <a:r>
              <a:rPr lang="en-US" b="1" dirty="0"/>
              <a:t>Wealth:</a:t>
            </a:r>
            <a:r>
              <a:rPr lang="en-US" dirty="0"/>
              <a:t> the total collection of pieces of property that serve to store value</a:t>
            </a:r>
          </a:p>
          <a:p>
            <a:pPr lvl="1"/>
            <a:r>
              <a:rPr lang="en-US" b="1" dirty="0"/>
              <a:t>Income:</a:t>
            </a:r>
            <a:r>
              <a:rPr lang="en-US" dirty="0"/>
              <a:t> flow of earnings per unit of time (a flow concept)</a:t>
            </a:r>
          </a:p>
          <a:p>
            <a:pPr lvl="1"/>
            <a:r>
              <a:rPr lang="en-US" dirty="0"/>
              <a:t>Stock variable is expressed as a sum at a given point of time, such as total debt</a:t>
            </a:r>
          </a:p>
          <a:p>
            <a:pPr lvl="1"/>
            <a:r>
              <a:rPr lang="en-US" dirty="0"/>
              <a:t>Flow variable is expressed as a total per unit of time, such as GDP (quarterly/yearly)</a:t>
            </a:r>
          </a:p>
        </p:txBody>
      </p:sp>
    </p:spTree>
    <p:extLst>
      <p:ext uri="{BB962C8B-B14F-4D97-AF65-F5344CB8AC3E}">
        <p14:creationId xmlns:p14="http://schemas.microsoft.com/office/powerpoint/2010/main" val="32508367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FC1150-37FE-44EB-8193-239BFC4F6028}"/>
              </a:ext>
            </a:extLst>
          </p:cNvPr>
          <p:cNvSpPr>
            <a:spLocks noGrp="1"/>
          </p:cNvSpPr>
          <p:nvPr>
            <p:ph type="title"/>
          </p:nvPr>
        </p:nvSpPr>
        <p:spPr>
          <a:xfrm>
            <a:off x="457200" y="215371"/>
            <a:ext cx="8229600" cy="850031"/>
          </a:xfrm>
        </p:spPr>
        <p:txBody>
          <a:bodyPr/>
          <a:lstStyle/>
          <a:p>
            <a:r>
              <a:rPr lang="en-US" dirty="0"/>
              <a:t>Functions of Money</a:t>
            </a:r>
            <a:endParaRPr lang="en-IN" sz="2000" b="0" dirty="0"/>
          </a:p>
        </p:txBody>
      </p:sp>
      <p:sp>
        <p:nvSpPr>
          <p:cNvPr id="3" name="Content Placeholder 2">
            <a:extLst>
              <a:ext uri="{FF2B5EF4-FFF2-40B4-BE49-F238E27FC236}">
                <a16:creationId xmlns:a16="http://schemas.microsoft.com/office/drawing/2014/main" id="{3B07F055-5502-4A15-97FF-DCF741FEA150}"/>
              </a:ext>
            </a:extLst>
          </p:cNvPr>
          <p:cNvSpPr>
            <a:spLocks noGrp="1"/>
          </p:cNvSpPr>
          <p:nvPr>
            <p:ph sz="quarter" idx="13"/>
          </p:nvPr>
        </p:nvSpPr>
        <p:spPr>
          <a:xfrm>
            <a:off x="381699" y="1210972"/>
            <a:ext cx="8232775" cy="4663335"/>
          </a:xfrm>
        </p:spPr>
        <p:txBody>
          <a:bodyPr/>
          <a:lstStyle/>
          <a:p>
            <a:r>
              <a:rPr lang="en-US" b="1" dirty="0"/>
              <a:t>Medium of Exchange:</a:t>
            </a:r>
          </a:p>
          <a:p>
            <a:pPr lvl="1"/>
            <a:r>
              <a:rPr lang="en-US" dirty="0"/>
              <a:t>Eliminates the trouble of finding a double coincidence of needs (reduces transaction costs—time and efforts) </a:t>
            </a:r>
            <a:r>
              <a:rPr lang="en-US" i="1" dirty="0">
                <a:solidFill>
                  <a:srgbClr val="FF0000"/>
                </a:solidFill>
              </a:rPr>
              <a:t>(imagine the difficulties in the barter economy</a:t>
            </a:r>
            <a:r>
              <a:rPr lang="en-US" dirty="0">
                <a:solidFill>
                  <a:srgbClr val="FF0000"/>
                </a:solidFill>
              </a:rPr>
              <a:t>)</a:t>
            </a:r>
          </a:p>
          <a:p>
            <a:pPr lvl="1"/>
            <a:r>
              <a:rPr lang="en-US" dirty="0"/>
              <a:t>Promotes specialization- can buy what you don’t have</a:t>
            </a:r>
          </a:p>
          <a:p>
            <a:r>
              <a:rPr lang="en-US" dirty="0"/>
              <a:t>A medium of exchange must:</a:t>
            </a:r>
          </a:p>
          <a:p>
            <a:pPr lvl="1"/>
            <a:r>
              <a:rPr lang="en-US" dirty="0"/>
              <a:t>be easily standardized (</a:t>
            </a:r>
            <a:r>
              <a:rPr lang="en-US" i="1" dirty="0"/>
              <a:t>easy to ascertain value</a:t>
            </a:r>
            <a:r>
              <a:rPr lang="en-US" dirty="0"/>
              <a:t>)</a:t>
            </a:r>
          </a:p>
          <a:p>
            <a:pPr lvl="1"/>
            <a:r>
              <a:rPr lang="en-US" dirty="0"/>
              <a:t>be widely accepted</a:t>
            </a:r>
          </a:p>
          <a:p>
            <a:pPr lvl="1"/>
            <a:r>
              <a:rPr lang="en-US" dirty="0"/>
              <a:t>be divisible (easy to make “</a:t>
            </a:r>
            <a:r>
              <a:rPr lang="en-US" i="1" dirty="0"/>
              <a:t>change</a:t>
            </a:r>
            <a:r>
              <a:rPr lang="en-US" dirty="0"/>
              <a:t>”)</a:t>
            </a:r>
          </a:p>
          <a:p>
            <a:pPr lvl="1"/>
            <a:r>
              <a:rPr lang="en-US" dirty="0"/>
              <a:t>be easy to carry</a:t>
            </a:r>
          </a:p>
          <a:p>
            <a:pPr lvl="1"/>
            <a:r>
              <a:rPr lang="en-US" dirty="0"/>
              <a:t>not deteriorate quickly</a:t>
            </a:r>
          </a:p>
        </p:txBody>
      </p:sp>
    </p:spTree>
    <p:extLst>
      <p:ext uri="{BB962C8B-B14F-4D97-AF65-F5344CB8AC3E}">
        <p14:creationId xmlns:p14="http://schemas.microsoft.com/office/powerpoint/2010/main" val="9596582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FC1150-37FE-44EB-8193-239BFC4F6028}"/>
              </a:ext>
            </a:extLst>
          </p:cNvPr>
          <p:cNvSpPr>
            <a:spLocks noGrp="1"/>
          </p:cNvSpPr>
          <p:nvPr>
            <p:ph type="title"/>
          </p:nvPr>
        </p:nvSpPr>
        <p:spPr>
          <a:xfrm>
            <a:off x="457200" y="215371"/>
            <a:ext cx="8229600" cy="766141"/>
          </a:xfrm>
        </p:spPr>
        <p:txBody>
          <a:bodyPr/>
          <a:lstStyle/>
          <a:p>
            <a:r>
              <a:rPr lang="en-US" dirty="0"/>
              <a:t>Functions of Money</a:t>
            </a:r>
            <a:endParaRPr lang="en-IN" sz="2000" b="0" dirty="0"/>
          </a:p>
        </p:txBody>
      </p:sp>
      <p:sp>
        <p:nvSpPr>
          <p:cNvPr id="3" name="Content Placeholder 2">
            <a:extLst>
              <a:ext uri="{FF2B5EF4-FFF2-40B4-BE49-F238E27FC236}">
                <a16:creationId xmlns:a16="http://schemas.microsoft.com/office/drawing/2014/main" id="{3B07F055-5502-4A15-97FF-DCF741FEA150}"/>
              </a:ext>
            </a:extLst>
          </p:cNvPr>
          <p:cNvSpPr>
            <a:spLocks noGrp="1"/>
          </p:cNvSpPr>
          <p:nvPr>
            <p:ph sz="quarter" idx="13"/>
          </p:nvPr>
        </p:nvSpPr>
        <p:spPr>
          <a:xfrm>
            <a:off x="457200" y="1097332"/>
            <a:ext cx="8232775" cy="4663335"/>
          </a:xfrm>
        </p:spPr>
        <p:txBody>
          <a:bodyPr/>
          <a:lstStyle/>
          <a:p>
            <a:r>
              <a:rPr lang="en-US" b="1" dirty="0"/>
              <a:t>Unit of Account:</a:t>
            </a:r>
          </a:p>
          <a:p>
            <a:pPr lvl="1"/>
            <a:r>
              <a:rPr lang="en-US" dirty="0"/>
              <a:t>Used to measure value in the economy</a:t>
            </a:r>
          </a:p>
          <a:p>
            <a:pPr lvl="1"/>
            <a:r>
              <a:rPr lang="en-US" dirty="0"/>
              <a:t>Reduces transaction costs- </a:t>
            </a:r>
            <a:r>
              <a:rPr lang="en-US" dirty="0">
                <a:solidFill>
                  <a:srgbClr val="FF0000"/>
                </a:solidFill>
              </a:rPr>
              <a:t>imagine having to quote prices of a good in terms of every other 10,000 goods!</a:t>
            </a:r>
          </a:p>
          <a:p>
            <a:r>
              <a:rPr lang="en-US" b="1" dirty="0"/>
              <a:t>Store of Value:</a:t>
            </a:r>
          </a:p>
          <a:p>
            <a:pPr lvl="1"/>
            <a:r>
              <a:rPr lang="en-US" dirty="0"/>
              <a:t>Used to </a:t>
            </a:r>
            <a:r>
              <a:rPr lang="en-US" b="1" dirty="0"/>
              <a:t>save</a:t>
            </a:r>
            <a:r>
              <a:rPr lang="en-US" dirty="0"/>
              <a:t> purchasing power over time</a:t>
            </a:r>
          </a:p>
          <a:p>
            <a:pPr lvl="1"/>
            <a:r>
              <a:rPr lang="en-US" dirty="0"/>
              <a:t>Other assets also serve this function. Some pay interest too! </a:t>
            </a:r>
            <a:r>
              <a:rPr lang="en-US" dirty="0">
                <a:solidFill>
                  <a:srgbClr val="FF0000"/>
                </a:solidFill>
              </a:rPr>
              <a:t>Then why do we need money?</a:t>
            </a:r>
          </a:p>
          <a:p>
            <a:pPr lvl="1"/>
            <a:r>
              <a:rPr lang="en-US" dirty="0"/>
              <a:t>Money </a:t>
            </a:r>
            <a:r>
              <a:rPr lang="en-US" dirty="0">
                <a:solidFill>
                  <a:srgbClr val="FF0000"/>
                </a:solidFill>
              </a:rPr>
              <a:t>provides liquidity- </a:t>
            </a:r>
            <a:r>
              <a:rPr lang="en-US" dirty="0"/>
              <a:t>it is the most liquid of all assets and is the medium of exchange.</a:t>
            </a:r>
          </a:p>
          <a:p>
            <a:pPr lvl="1"/>
            <a:r>
              <a:rPr lang="en-US" dirty="0"/>
              <a:t> </a:t>
            </a:r>
            <a:r>
              <a:rPr lang="en-US" i="1" dirty="0">
                <a:solidFill>
                  <a:srgbClr val="FF0000"/>
                </a:solidFill>
              </a:rPr>
              <a:t>Is money a good store of value during inflation?</a:t>
            </a:r>
          </a:p>
        </p:txBody>
      </p:sp>
    </p:spTree>
    <p:extLst>
      <p:ext uri="{BB962C8B-B14F-4D97-AF65-F5344CB8AC3E}">
        <p14:creationId xmlns:p14="http://schemas.microsoft.com/office/powerpoint/2010/main" val="16267294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B0B366-EFAB-4DD5-BD7F-C640E765DF9B}"/>
              </a:ext>
            </a:extLst>
          </p:cNvPr>
          <p:cNvSpPr>
            <a:spLocks noGrp="1"/>
          </p:cNvSpPr>
          <p:nvPr>
            <p:ph type="title"/>
          </p:nvPr>
        </p:nvSpPr>
        <p:spPr>
          <a:xfrm>
            <a:off x="457200" y="215372"/>
            <a:ext cx="8424250" cy="640306"/>
          </a:xfrm>
        </p:spPr>
        <p:txBody>
          <a:bodyPr/>
          <a:lstStyle/>
          <a:p>
            <a:r>
              <a:rPr lang="en-US" sz="3400" dirty="0"/>
              <a:t>Evolution of the Payments System</a:t>
            </a:r>
            <a:endParaRPr lang="en-IN" sz="2000" b="0" dirty="0"/>
          </a:p>
        </p:txBody>
      </p:sp>
      <p:sp>
        <p:nvSpPr>
          <p:cNvPr id="3" name="Content Placeholder 2">
            <a:extLst>
              <a:ext uri="{FF2B5EF4-FFF2-40B4-BE49-F238E27FC236}">
                <a16:creationId xmlns:a16="http://schemas.microsoft.com/office/drawing/2014/main" id="{7EAD7C18-3668-420E-B7CC-0D695757A526}"/>
              </a:ext>
            </a:extLst>
          </p:cNvPr>
          <p:cNvSpPr>
            <a:spLocks noGrp="1"/>
          </p:cNvSpPr>
          <p:nvPr>
            <p:ph sz="quarter" idx="13"/>
          </p:nvPr>
        </p:nvSpPr>
        <p:spPr>
          <a:xfrm>
            <a:off x="455612" y="875413"/>
            <a:ext cx="8232775" cy="4663335"/>
          </a:xfrm>
        </p:spPr>
        <p:txBody>
          <a:bodyPr/>
          <a:lstStyle/>
          <a:p>
            <a:r>
              <a:rPr lang="en-US" b="1" dirty="0"/>
              <a:t>Commodity Money:</a:t>
            </a:r>
            <a:r>
              <a:rPr lang="en-US" dirty="0"/>
              <a:t> valuable, easily standardized, and divisible commodities (e.g. precious metals, cigarettes)</a:t>
            </a:r>
          </a:p>
          <a:p>
            <a:r>
              <a:rPr lang="en-US" b="1" dirty="0"/>
              <a:t>Fiat Money:</a:t>
            </a:r>
            <a:r>
              <a:rPr lang="en-US" dirty="0"/>
              <a:t> paper money decreed by governments as legal tender</a:t>
            </a:r>
          </a:p>
          <a:p>
            <a:r>
              <a:rPr lang="en-US" b="1" dirty="0"/>
              <a:t>Checks:</a:t>
            </a:r>
            <a:r>
              <a:rPr lang="en-US" dirty="0"/>
              <a:t> an instruction to your bank to transfer money from your account</a:t>
            </a:r>
          </a:p>
          <a:p>
            <a:r>
              <a:rPr lang="en-US" b="1" dirty="0"/>
              <a:t>Electronic Payment</a:t>
            </a:r>
            <a:r>
              <a:rPr lang="en-US" dirty="0"/>
              <a:t> (e.g. online bill pay)</a:t>
            </a:r>
          </a:p>
          <a:p>
            <a:r>
              <a:rPr lang="en-US" b="1" dirty="0"/>
              <a:t>E-Money</a:t>
            </a:r>
            <a:r>
              <a:rPr lang="en-US" dirty="0"/>
              <a:t> (electronic money):</a:t>
            </a:r>
          </a:p>
          <a:p>
            <a:pPr lvl="1"/>
            <a:r>
              <a:rPr lang="en-US" b="1" dirty="0"/>
              <a:t>Debit card</a:t>
            </a:r>
          </a:p>
          <a:p>
            <a:pPr lvl="1"/>
            <a:r>
              <a:rPr lang="en-US" dirty="0"/>
              <a:t>Stored-value card (</a:t>
            </a:r>
            <a:r>
              <a:rPr lang="en-US" b="1" dirty="0"/>
              <a:t>smart card</a:t>
            </a:r>
            <a:r>
              <a:rPr lang="en-US" dirty="0"/>
              <a:t>)</a:t>
            </a:r>
          </a:p>
          <a:p>
            <a:pPr lvl="1"/>
            <a:r>
              <a:rPr lang="en-US" b="1" dirty="0"/>
              <a:t>E-cash</a:t>
            </a:r>
          </a:p>
          <a:p>
            <a:endParaRPr lang="en-US" dirty="0"/>
          </a:p>
        </p:txBody>
      </p:sp>
    </p:spTree>
    <p:extLst>
      <p:ext uri="{BB962C8B-B14F-4D97-AF65-F5344CB8AC3E}">
        <p14:creationId xmlns:p14="http://schemas.microsoft.com/office/powerpoint/2010/main" val="23206045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A521F0-3C0F-4E1C-B657-6CCD50A63B13}"/>
              </a:ext>
            </a:extLst>
          </p:cNvPr>
          <p:cNvSpPr>
            <a:spLocks noGrp="1"/>
          </p:cNvSpPr>
          <p:nvPr>
            <p:ph type="title"/>
          </p:nvPr>
        </p:nvSpPr>
        <p:spPr/>
        <p:txBody>
          <a:bodyPr/>
          <a:lstStyle/>
          <a:p>
            <a:r>
              <a:rPr lang="en-US" sz="3200" dirty="0"/>
              <a:t>Are We Headed for a Cashless Society?</a:t>
            </a:r>
            <a:endParaRPr lang="en-IN" sz="3200" dirty="0"/>
          </a:p>
        </p:txBody>
      </p:sp>
      <p:sp>
        <p:nvSpPr>
          <p:cNvPr id="3" name="Content Placeholder 2">
            <a:extLst>
              <a:ext uri="{FF2B5EF4-FFF2-40B4-BE49-F238E27FC236}">
                <a16:creationId xmlns:a16="http://schemas.microsoft.com/office/drawing/2014/main" id="{977FB770-BC5D-4B8B-8B0F-B14767F1B07D}"/>
              </a:ext>
            </a:extLst>
          </p:cNvPr>
          <p:cNvSpPr>
            <a:spLocks noGrp="1"/>
          </p:cNvSpPr>
          <p:nvPr>
            <p:ph sz="quarter" idx="13"/>
          </p:nvPr>
        </p:nvSpPr>
        <p:spPr/>
        <p:txBody>
          <a:bodyPr/>
          <a:lstStyle/>
          <a:p>
            <a:r>
              <a:rPr lang="en-US" dirty="0"/>
              <a:t>Predictions of a cashless society have been around for decades, but they have not come to fruition.</a:t>
            </a:r>
          </a:p>
          <a:p>
            <a:r>
              <a:rPr lang="en-US" dirty="0"/>
              <a:t>Although e-money might be more convenient and efficient than a payments system based on paper, several factors work against the disappearance of the paper system.</a:t>
            </a:r>
          </a:p>
          <a:p>
            <a:pPr lvl="1"/>
            <a:r>
              <a:rPr lang="en-US" dirty="0"/>
              <a:t>Cost of setting up computers/chips, privacy concerns, fraud etc.</a:t>
            </a:r>
          </a:p>
          <a:p>
            <a:r>
              <a:rPr lang="en-US" dirty="0"/>
              <a:t>However, the use of e-money will likely still increase in the future.</a:t>
            </a:r>
          </a:p>
        </p:txBody>
      </p:sp>
    </p:spTree>
    <p:extLst>
      <p:ext uri="{BB962C8B-B14F-4D97-AF65-F5344CB8AC3E}">
        <p14:creationId xmlns:p14="http://schemas.microsoft.com/office/powerpoint/2010/main" val="38462889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264045-3326-4063-B8E9-9C8D7CF499AC}"/>
              </a:ext>
            </a:extLst>
          </p:cNvPr>
          <p:cNvSpPr>
            <a:spLocks noGrp="1"/>
          </p:cNvSpPr>
          <p:nvPr>
            <p:ph type="title"/>
          </p:nvPr>
        </p:nvSpPr>
        <p:spPr/>
        <p:txBody>
          <a:bodyPr/>
          <a:lstStyle/>
          <a:p>
            <a:r>
              <a:rPr lang="en-US" sz="3200" dirty="0"/>
              <a:t>Will Bitcoin Become the Money of the Future?</a:t>
            </a:r>
            <a:endParaRPr lang="en-IN" sz="3200" dirty="0"/>
          </a:p>
        </p:txBody>
      </p:sp>
      <p:sp>
        <p:nvSpPr>
          <p:cNvPr id="3" name="Content Placeholder 2">
            <a:extLst>
              <a:ext uri="{FF2B5EF4-FFF2-40B4-BE49-F238E27FC236}">
                <a16:creationId xmlns:a16="http://schemas.microsoft.com/office/drawing/2014/main" id="{5C4A4E01-353B-44E5-9DF8-E906ADF4948A}"/>
              </a:ext>
            </a:extLst>
          </p:cNvPr>
          <p:cNvSpPr>
            <a:spLocks noGrp="1"/>
          </p:cNvSpPr>
          <p:nvPr>
            <p:ph sz="quarter" idx="13"/>
          </p:nvPr>
        </p:nvSpPr>
        <p:spPr>
          <a:xfrm>
            <a:off x="457200" y="1221635"/>
            <a:ext cx="8232775" cy="4663335"/>
          </a:xfrm>
        </p:spPr>
        <p:txBody>
          <a:bodyPr/>
          <a:lstStyle/>
          <a:p>
            <a:r>
              <a:rPr lang="en-US" dirty="0"/>
              <a:t>Bitcoin is a type of electronic money created in 2009. By “mining,” Bitcoin is created by decentralized users when they use their computing power to verify and process transactions.</a:t>
            </a:r>
          </a:p>
          <a:p>
            <a:r>
              <a:rPr lang="en-US" dirty="0"/>
              <a:t>Bitcoin functions as a medium of exchange, reduce transaction costs, and  help preserve privacy (anonymous transactions)</a:t>
            </a:r>
          </a:p>
          <a:p>
            <a:r>
              <a:rPr lang="en-US" dirty="0">
                <a:solidFill>
                  <a:srgbClr val="FF0000"/>
                </a:solidFill>
              </a:rPr>
              <a:t>It is unlikely to become the money of the future because </a:t>
            </a:r>
          </a:p>
          <a:p>
            <a:pPr lvl="1"/>
            <a:r>
              <a:rPr lang="en-US" dirty="0">
                <a:solidFill>
                  <a:srgbClr val="FF0000"/>
                </a:solidFill>
              </a:rPr>
              <a:t> performs less well as a store of value- extremely volatile</a:t>
            </a:r>
            <a:r>
              <a:rPr lang="en-US" dirty="0">
                <a:solidFill>
                  <a:srgbClr val="FF0000"/>
                </a:solidFill>
                <a:sym typeface="Wingdings" panose="05000000000000000000" pitchFamily="2" charset="2"/>
              </a:rPr>
              <a:t> too risky</a:t>
            </a:r>
          </a:p>
          <a:p>
            <a:pPr lvl="1"/>
            <a:r>
              <a:rPr lang="en-US" dirty="0">
                <a:solidFill>
                  <a:srgbClr val="FF0000"/>
                </a:solidFill>
                <a:sym typeface="Wingdings" panose="05000000000000000000" pitchFamily="2" charset="2"/>
              </a:rPr>
              <a:t>not a good unit of account the value of goods would swing all the time!</a:t>
            </a:r>
            <a:endParaRPr lang="en-US" dirty="0">
              <a:solidFill>
                <a:srgbClr val="FF0000"/>
              </a:solidFill>
            </a:endParaRPr>
          </a:p>
        </p:txBody>
      </p:sp>
    </p:spTree>
    <p:extLst>
      <p:ext uri="{BB962C8B-B14F-4D97-AF65-F5344CB8AC3E}">
        <p14:creationId xmlns:p14="http://schemas.microsoft.com/office/powerpoint/2010/main" val="4162701288"/>
      </p:ext>
    </p:extLst>
  </p:cSld>
  <p:clrMapOvr>
    <a:masterClrMapping/>
  </p:clrMapOvr>
</p:sld>
</file>

<file path=ppt/theme/theme1.xml><?xml version="1.0" encoding="utf-8"?>
<a:theme xmlns:a="http://schemas.openxmlformats.org/drawingml/2006/main" name="USHE">
  <a:themeElements>
    <a:clrScheme name="Custom 7">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C1581"/>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USHE_slide options">
  <a:themeElements>
    <a:clrScheme name="Custom 40">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33399"/>
      </a:hlink>
      <a:folHlink>
        <a:srgbClr val="7030A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146736</TotalTime>
  <Words>2420</Words>
  <Application>Microsoft Office PowerPoint</Application>
  <PresentationFormat>On-screen Show (4:3)</PresentationFormat>
  <Paragraphs>119</Paragraphs>
  <Slides>19</Slides>
  <Notes>4</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19</vt:i4>
      </vt:variant>
    </vt:vector>
  </HeadingPairs>
  <TitlesOfParts>
    <vt:vector size="25" baseType="lpstr">
      <vt:lpstr>Noto Sans Symbols</vt:lpstr>
      <vt:lpstr>Calibri</vt:lpstr>
      <vt:lpstr>Arial</vt:lpstr>
      <vt:lpstr>Times New Roman</vt:lpstr>
      <vt:lpstr>USHE</vt:lpstr>
      <vt:lpstr>USHE_slide options</vt:lpstr>
      <vt:lpstr>PowerPoint Presentation</vt:lpstr>
      <vt:lpstr>Preview</vt:lpstr>
      <vt:lpstr>Meaning of Money</vt:lpstr>
      <vt:lpstr>Money is different from Wealth and Income</vt:lpstr>
      <vt:lpstr>Functions of Money</vt:lpstr>
      <vt:lpstr>Functions of Money</vt:lpstr>
      <vt:lpstr>Evolution of the Payments System</vt:lpstr>
      <vt:lpstr>Are We Headed for a Cashless Society?</vt:lpstr>
      <vt:lpstr>Will Bitcoin Become the Money of the Future?</vt:lpstr>
      <vt:lpstr>Measuring Money</vt:lpstr>
      <vt:lpstr>Measuring Money</vt:lpstr>
      <vt:lpstr>Measuring Money</vt:lpstr>
      <vt:lpstr>The Federal Reserve’s Monetary Aggregates</vt:lpstr>
      <vt:lpstr>The Federal Reserve’s Monetary Aggregates</vt:lpstr>
      <vt:lpstr>Where Are All the U.S. Dollars?</vt:lpstr>
      <vt:lpstr>Where Are All the U.S. Dollars?</vt:lpstr>
      <vt:lpstr>Figure 1 Growth Rates of the M1 and M2 Aggregates, 1960–2020</vt:lpstr>
      <vt:lpstr>Data Analysis Problem 1</vt:lpstr>
      <vt:lpstr>Data Analysis Problem 2</vt:lpstr>
    </vt:vector>
  </TitlesOfParts>
  <Company>Pearson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Economics of Money, Banking, and Financial Markets, Thirteenth Edition, Chapter 3, What Is Money?</dc:title>
  <dc:subject>BusPub</dc:subject>
  <dc:creator>Mishkin</dc:creator>
  <cp:keywords>The Economics of Money, Banking, and Financial Markets</cp:keywords>
  <dc:description>This presentation contains the hyperlinks; Long description alt-text is inserted in the notes pane.</dc:description>
  <cp:lastModifiedBy>Ghimire, Umesh</cp:lastModifiedBy>
  <cp:revision>781</cp:revision>
  <dcterms:modified xsi:type="dcterms:W3CDTF">2022-02-16T16:26:11Z</dcterms:modified>
</cp:coreProperties>
</file>