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3" d="100"/>
          <a:sy n="73" d="100"/>
        </p:scale>
        <p:origin x="6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51B8D-A123-42E8-8ED7-CDD070A77CE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22456B1-C382-4547-A379-86DBE402210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6ED22A9-26D0-4C54-9010-58E8D20331CF}"/>
              </a:ext>
            </a:extLst>
          </p:cNvPr>
          <p:cNvSpPr>
            <a:spLocks noGrp="1"/>
          </p:cNvSpPr>
          <p:nvPr>
            <p:ph type="dt" sz="half" idx="10"/>
          </p:nvPr>
        </p:nvSpPr>
        <p:spPr/>
        <p:txBody>
          <a:bodyPr/>
          <a:lstStyle/>
          <a:p>
            <a:fld id="{30B81651-E71D-45BF-8291-D6C5CB58F98B}" type="datetimeFigureOut">
              <a:rPr lang="en-US" smtClean="0"/>
              <a:t>2/16/2022</a:t>
            </a:fld>
            <a:endParaRPr lang="en-US"/>
          </a:p>
        </p:txBody>
      </p:sp>
      <p:sp>
        <p:nvSpPr>
          <p:cNvPr id="5" name="Footer Placeholder 4">
            <a:extLst>
              <a:ext uri="{FF2B5EF4-FFF2-40B4-BE49-F238E27FC236}">
                <a16:creationId xmlns:a16="http://schemas.microsoft.com/office/drawing/2014/main" id="{F04B7088-69A1-4ACA-B92E-1D798AC0D7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BFED22-FE89-4602-8D22-A2EF38141F9E}"/>
              </a:ext>
            </a:extLst>
          </p:cNvPr>
          <p:cNvSpPr>
            <a:spLocks noGrp="1"/>
          </p:cNvSpPr>
          <p:nvPr>
            <p:ph type="sldNum" sz="quarter" idx="12"/>
          </p:nvPr>
        </p:nvSpPr>
        <p:spPr/>
        <p:txBody>
          <a:bodyPr/>
          <a:lstStyle/>
          <a:p>
            <a:fld id="{BF2E0C8A-062B-4DF0-B9C5-FDF8D189EEC5}" type="slidenum">
              <a:rPr lang="en-US" smtClean="0"/>
              <a:t>‹#›</a:t>
            </a:fld>
            <a:endParaRPr lang="en-US"/>
          </a:p>
        </p:txBody>
      </p:sp>
    </p:spTree>
    <p:extLst>
      <p:ext uri="{BB962C8B-B14F-4D97-AF65-F5344CB8AC3E}">
        <p14:creationId xmlns:p14="http://schemas.microsoft.com/office/powerpoint/2010/main" val="29409575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EC9F27-D5DD-41EF-9C7C-D2DB00D029A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0D2F0F6-737D-4AA5-9182-4E5924FB0C2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ABB32D-A8E5-4B7D-87F9-440BE0877EE1}"/>
              </a:ext>
            </a:extLst>
          </p:cNvPr>
          <p:cNvSpPr>
            <a:spLocks noGrp="1"/>
          </p:cNvSpPr>
          <p:nvPr>
            <p:ph type="dt" sz="half" idx="10"/>
          </p:nvPr>
        </p:nvSpPr>
        <p:spPr/>
        <p:txBody>
          <a:bodyPr/>
          <a:lstStyle/>
          <a:p>
            <a:fld id="{30B81651-E71D-45BF-8291-D6C5CB58F98B}" type="datetimeFigureOut">
              <a:rPr lang="en-US" smtClean="0"/>
              <a:t>2/16/2022</a:t>
            </a:fld>
            <a:endParaRPr lang="en-US"/>
          </a:p>
        </p:txBody>
      </p:sp>
      <p:sp>
        <p:nvSpPr>
          <p:cNvPr id="5" name="Footer Placeholder 4">
            <a:extLst>
              <a:ext uri="{FF2B5EF4-FFF2-40B4-BE49-F238E27FC236}">
                <a16:creationId xmlns:a16="http://schemas.microsoft.com/office/drawing/2014/main" id="{4B11BCF8-F61E-467B-9AF7-AAF2AB51CB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8BB808-C7C0-4074-8CA0-FD2C9B1A36B5}"/>
              </a:ext>
            </a:extLst>
          </p:cNvPr>
          <p:cNvSpPr>
            <a:spLocks noGrp="1"/>
          </p:cNvSpPr>
          <p:nvPr>
            <p:ph type="sldNum" sz="quarter" idx="12"/>
          </p:nvPr>
        </p:nvSpPr>
        <p:spPr/>
        <p:txBody>
          <a:bodyPr/>
          <a:lstStyle/>
          <a:p>
            <a:fld id="{BF2E0C8A-062B-4DF0-B9C5-FDF8D189EEC5}" type="slidenum">
              <a:rPr lang="en-US" smtClean="0"/>
              <a:t>‹#›</a:t>
            </a:fld>
            <a:endParaRPr lang="en-US"/>
          </a:p>
        </p:txBody>
      </p:sp>
    </p:spTree>
    <p:extLst>
      <p:ext uri="{BB962C8B-B14F-4D97-AF65-F5344CB8AC3E}">
        <p14:creationId xmlns:p14="http://schemas.microsoft.com/office/powerpoint/2010/main" val="28529132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0C9F6EF-7856-4678-9467-828CAFD0BBE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93094F1-73BD-4CC1-B42E-CDE41317D07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2FFD44-B38C-451C-8B6B-E5432D8CCFFF}"/>
              </a:ext>
            </a:extLst>
          </p:cNvPr>
          <p:cNvSpPr>
            <a:spLocks noGrp="1"/>
          </p:cNvSpPr>
          <p:nvPr>
            <p:ph type="dt" sz="half" idx="10"/>
          </p:nvPr>
        </p:nvSpPr>
        <p:spPr/>
        <p:txBody>
          <a:bodyPr/>
          <a:lstStyle/>
          <a:p>
            <a:fld id="{30B81651-E71D-45BF-8291-D6C5CB58F98B}" type="datetimeFigureOut">
              <a:rPr lang="en-US" smtClean="0"/>
              <a:t>2/16/2022</a:t>
            </a:fld>
            <a:endParaRPr lang="en-US"/>
          </a:p>
        </p:txBody>
      </p:sp>
      <p:sp>
        <p:nvSpPr>
          <p:cNvPr id="5" name="Footer Placeholder 4">
            <a:extLst>
              <a:ext uri="{FF2B5EF4-FFF2-40B4-BE49-F238E27FC236}">
                <a16:creationId xmlns:a16="http://schemas.microsoft.com/office/drawing/2014/main" id="{F26D0C4E-5966-4F98-8C27-C34C52451CB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FFE4870-3C18-43EB-B78E-1BAFE277AD37}"/>
              </a:ext>
            </a:extLst>
          </p:cNvPr>
          <p:cNvSpPr>
            <a:spLocks noGrp="1"/>
          </p:cNvSpPr>
          <p:nvPr>
            <p:ph type="sldNum" sz="quarter" idx="12"/>
          </p:nvPr>
        </p:nvSpPr>
        <p:spPr/>
        <p:txBody>
          <a:bodyPr/>
          <a:lstStyle/>
          <a:p>
            <a:fld id="{BF2E0C8A-062B-4DF0-B9C5-FDF8D189EEC5}" type="slidenum">
              <a:rPr lang="en-US" smtClean="0"/>
              <a:t>‹#›</a:t>
            </a:fld>
            <a:endParaRPr lang="en-US"/>
          </a:p>
        </p:txBody>
      </p:sp>
    </p:spTree>
    <p:extLst>
      <p:ext uri="{BB962C8B-B14F-4D97-AF65-F5344CB8AC3E}">
        <p14:creationId xmlns:p14="http://schemas.microsoft.com/office/powerpoint/2010/main" val="1786070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7776A-778C-4B39-B968-9F02324FF9E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31554EA-DAAB-4F07-8290-C5C466CABD7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5205F7B-8964-4E93-AAA4-8A5AE2C40B3F}"/>
              </a:ext>
            </a:extLst>
          </p:cNvPr>
          <p:cNvSpPr>
            <a:spLocks noGrp="1"/>
          </p:cNvSpPr>
          <p:nvPr>
            <p:ph type="dt" sz="half" idx="10"/>
          </p:nvPr>
        </p:nvSpPr>
        <p:spPr/>
        <p:txBody>
          <a:bodyPr/>
          <a:lstStyle/>
          <a:p>
            <a:fld id="{30B81651-E71D-45BF-8291-D6C5CB58F98B}" type="datetimeFigureOut">
              <a:rPr lang="en-US" smtClean="0"/>
              <a:t>2/16/2022</a:t>
            </a:fld>
            <a:endParaRPr lang="en-US"/>
          </a:p>
        </p:txBody>
      </p:sp>
      <p:sp>
        <p:nvSpPr>
          <p:cNvPr id="5" name="Footer Placeholder 4">
            <a:extLst>
              <a:ext uri="{FF2B5EF4-FFF2-40B4-BE49-F238E27FC236}">
                <a16:creationId xmlns:a16="http://schemas.microsoft.com/office/drawing/2014/main" id="{568589F7-0B33-405D-B857-CBA772D318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D4C354-71B9-4643-B8F7-06E8EE883B63}"/>
              </a:ext>
            </a:extLst>
          </p:cNvPr>
          <p:cNvSpPr>
            <a:spLocks noGrp="1"/>
          </p:cNvSpPr>
          <p:nvPr>
            <p:ph type="sldNum" sz="quarter" idx="12"/>
          </p:nvPr>
        </p:nvSpPr>
        <p:spPr/>
        <p:txBody>
          <a:bodyPr/>
          <a:lstStyle/>
          <a:p>
            <a:fld id="{BF2E0C8A-062B-4DF0-B9C5-FDF8D189EEC5}" type="slidenum">
              <a:rPr lang="en-US" smtClean="0"/>
              <a:t>‹#›</a:t>
            </a:fld>
            <a:endParaRPr lang="en-US"/>
          </a:p>
        </p:txBody>
      </p:sp>
    </p:spTree>
    <p:extLst>
      <p:ext uri="{BB962C8B-B14F-4D97-AF65-F5344CB8AC3E}">
        <p14:creationId xmlns:p14="http://schemas.microsoft.com/office/powerpoint/2010/main" val="1777806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605F2-000D-48F0-81A1-1F462832BDD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4D6AF2A-1CEE-4400-8258-092BE65AEE3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637EF40-976C-448F-B63E-B968DD910B2E}"/>
              </a:ext>
            </a:extLst>
          </p:cNvPr>
          <p:cNvSpPr>
            <a:spLocks noGrp="1"/>
          </p:cNvSpPr>
          <p:nvPr>
            <p:ph type="dt" sz="half" idx="10"/>
          </p:nvPr>
        </p:nvSpPr>
        <p:spPr/>
        <p:txBody>
          <a:bodyPr/>
          <a:lstStyle/>
          <a:p>
            <a:fld id="{30B81651-E71D-45BF-8291-D6C5CB58F98B}" type="datetimeFigureOut">
              <a:rPr lang="en-US" smtClean="0"/>
              <a:t>2/16/2022</a:t>
            </a:fld>
            <a:endParaRPr lang="en-US"/>
          </a:p>
        </p:txBody>
      </p:sp>
      <p:sp>
        <p:nvSpPr>
          <p:cNvPr id="5" name="Footer Placeholder 4">
            <a:extLst>
              <a:ext uri="{FF2B5EF4-FFF2-40B4-BE49-F238E27FC236}">
                <a16:creationId xmlns:a16="http://schemas.microsoft.com/office/drawing/2014/main" id="{7E8C6B2A-22D4-43A9-963F-E074BEF06C6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D4E771-EB7C-4A1C-B675-02DC8A30EBF2}"/>
              </a:ext>
            </a:extLst>
          </p:cNvPr>
          <p:cNvSpPr>
            <a:spLocks noGrp="1"/>
          </p:cNvSpPr>
          <p:nvPr>
            <p:ph type="sldNum" sz="quarter" idx="12"/>
          </p:nvPr>
        </p:nvSpPr>
        <p:spPr/>
        <p:txBody>
          <a:bodyPr/>
          <a:lstStyle/>
          <a:p>
            <a:fld id="{BF2E0C8A-062B-4DF0-B9C5-FDF8D189EEC5}" type="slidenum">
              <a:rPr lang="en-US" smtClean="0"/>
              <a:t>‹#›</a:t>
            </a:fld>
            <a:endParaRPr lang="en-US"/>
          </a:p>
        </p:txBody>
      </p:sp>
    </p:spTree>
    <p:extLst>
      <p:ext uri="{BB962C8B-B14F-4D97-AF65-F5344CB8AC3E}">
        <p14:creationId xmlns:p14="http://schemas.microsoft.com/office/powerpoint/2010/main" val="935287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971BE3-81B3-4D80-899F-FCB367E8381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0FA899-EEBB-408B-A234-9F161D4B816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1B99E08-CA70-4534-8010-820174BF793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B92F308-7D31-4D1E-8882-AF591D1ECA05}"/>
              </a:ext>
            </a:extLst>
          </p:cNvPr>
          <p:cNvSpPr>
            <a:spLocks noGrp="1"/>
          </p:cNvSpPr>
          <p:nvPr>
            <p:ph type="dt" sz="half" idx="10"/>
          </p:nvPr>
        </p:nvSpPr>
        <p:spPr/>
        <p:txBody>
          <a:bodyPr/>
          <a:lstStyle/>
          <a:p>
            <a:fld id="{30B81651-E71D-45BF-8291-D6C5CB58F98B}" type="datetimeFigureOut">
              <a:rPr lang="en-US" smtClean="0"/>
              <a:t>2/16/2022</a:t>
            </a:fld>
            <a:endParaRPr lang="en-US"/>
          </a:p>
        </p:txBody>
      </p:sp>
      <p:sp>
        <p:nvSpPr>
          <p:cNvPr id="6" name="Footer Placeholder 5">
            <a:extLst>
              <a:ext uri="{FF2B5EF4-FFF2-40B4-BE49-F238E27FC236}">
                <a16:creationId xmlns:a16="http://schemas.microsoft.com/office/drawing/2014/main" id="{39483516-C118-4555-AF15-E4AB73AEEC8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CC51C4-1EBE-454C-966C-53B9287D4F5D}"/>
              </a:ext>
            </a:extLst>
          </p:cNvPr>
          <p:cNvSpPr>
            <a:spLocks noGrp="1"/>
          </p:cNvSpPr>
          <p:nvPr>
            <p:ph type="sldNum" sz="quarter" idx="12"/>
          </p:nvPr>
        </p:nvSpPr>
        <p:spPr/>
        <p:txBody>
          <a:bodyPr/>
          <a:lstStyle/>
          <a:p>
            <a:fld id="{BF2E0C8A-062B-4DF0-B9C5-FDF8D189EEC5}" type="slidenum">
              <a:rPr lang="en-US" smtClean="0"/>
              <a:t>‹#›</a:t>
            </a:fld>
            <a:endParaRPr lang="en-US"/>
          </a:p>
        </p:txBody>
      </p:sp>
    </p:spTree>
    <p:extLst>
      <p:ext uri="{BB962C8B-B14F-4D97-AF65-F5344CB8AC3E}">
        <p14:creationId xmlns:p14="http://schemas.microsoft.com/office/powerpoint/2010/main" val="767755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243F7-B1B0-45E7-B0BA-215CA98A862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7A9E145-87F6-4393-96E2-923A6845C10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2DF2400-8E03-4D45-9C8C-F31D49DCE2D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45259E8-D00F-4406-A42C-F19DC25797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915ED58-E983-469D-B196-AC61A12531E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829369F-CBD0-438B-B3F6-2E7173CBB616}"/>
              </a:ext>
            </a:extLst>
          </p:cNvPr>
          <p:cNvSpPr>
            <a:spLocks noGrp="1"/>
          </p:cNvSpPr>
          <p:nvPr>
            <p:ph type="dt" sz="half" idx="10"/>
          </p:nvPr>
        </p:nvSpPr>
        <p:spPr/>
        <p:txBody>
          <a:bodyPr/>
          <a:lstStyle/>
          <a:p>
            <a:fld id="{30B81651-E71D-45BF-8291-D6C5CB58F98B}" type="datetimeFigureOut">
              <a:rPr lang="en-US" smtClean="0"/>
              <a:t>2/16/2022</a:t>
            </a:fld>
            <a:endParaRPr lang="en-US"/>
          </a:p>
        </p:txBody>
      </p:sp>
      <p:sp>
        <p:nvSpPr>
          <p:cNvPr id="8" name="Footer Placeholder 7">
            <a:extLst>
              <a:ext uri="{FF2B5EF4-FFF2-40B4-BE49-F238E27FC236}">
                <a16:creationId xmlns:a16="http://schemas.microsoft.com/office/drawing/2014/main" id="{880FB042-E6A2-43EC-8019-1ABFF02C09F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0064018-B42A-42DD-A4B3-128F062A82D3}"/>
              </a:ext>
            </a:extLst>
          </p:cNvPr>
          <p:cNvSpPr>
            <a:spLocks noGrp="1"/>
          </p:cNvSpPr>
          <p:nvPr>
            <p:ph type="sldNum" sz="quarter" idx="12"/>
          </p:nvPr>
        </p:nvSpPr>
        <p:spPr/>
        <p:txBody>
          <a:bodyPr/>
          <a:lstStyle/>
          <a:p>
            <a:fld id="{BF2E0C8A-062B-4DF0-B9C5-FDF8D189EEC5}" type="slidenum">
              <a:rPr lang="en-US" smtClean="0"/>
              <a:t>‹#›</a:t>
            </a:fld>
            <a:endParaRPr lang="en-US"/>
          </a:p>
        </p:txBody>
      </p:sp>
    </p:spTree>
    <p:extLst>
      <p:ext uri="{BB962C8B-B14F-4D97-AF65-F5344CB8AC3E}">
        <p14:creationId xmlns:p14="http://schemas.microsoft.com/office/powerpoint/2010/main" val="2681709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72CB85-0D82-4F3A-BDA9-32BC1262AFC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90D5CE7-6703-4C77-8FBE-045021ABDB9D}"/>
              </a:ext>
            </a:extLst>
          </p:cNvPr>
          <p:cNvSpPr>
            <a:spLocks noGrp="1"/>
          </p:cNvSpPr>
          <p:nvPr>
            <p:ph type="dt" sz="half" idx="10"/>
          </p:nvPr>
        </p:nvSpPr>
        <p:spPr/>
        <p:txBody>
          <a:bodyPr/>
          <a:lstStyle/>
          <a:p>
            <a:fld id="{30B81651-E71D-45BF-8291-D6C5CB58F98B}" type="datetimeFigureOut">
              <a:rPr lang="en-US" smtClean="0"/>
              <a:t>2/16/2022</a:t>
            </a:fld>
            <a:endParaRPr lang="en-US"/>
          </a:p>
        </p:txBody>
      </p:sp>
      <p:sp>
        <p:nvSpPr>
          <p:cNvPr id="4" name="Footer Placeholder 3">
            <a:extLst>
              <a:ext uri="{FF2B5EF4-FFF2-40B4-BE49-F238E27FC236}">
                <a16:creationId xmlns:a16="http://schemas.microsoft.com/office/drawing/2014/main" id="{78B9A6CE-17A0-4C49-BAF6-A2C5961407D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9B8A45F-4F3C-46D7-8D2F-E9D97BCDF1D2}"/>
              </a:ext>
            </a:extLst>
          </p:cNvPr>
          <p:cNvSpPr>
            <a:spLocks noGrp="1"/>
          </p:cNvSpPr>
          <p:nvPr>
            <p:ph type="sldNum" sz="quarter" idx="12"/>
          </p:nvPr>
        </p:nvSpPr>
        <p:spPr/>
        <p:txBody>
          <a:bodyPr/>
          <a:lstStyle/>
          <a:p>
            <a:fld id="{BF2E0C8A-062B-4DF0-B9C5-FDF8D189EEC5}" type="slidenum">
              <a:rPr lang="en-US" smtClean="0"/>
              <a:t>‹#›</a:t>
            </a:fld>
            <a:endParaRPr lang="en-US"/>
          </a:p>
        </p:txBody>
      </p:sp>
    </p:spTree>
    <p:extLst>
      <p:ext uri="{BB962C8B-B14F-4D97-AF65-F5344CB8AC3E}">
        <p14:creationId xmlns:p14="http://schemas.microsoft.com/office/powerpoint/2010/main" val="10098026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C8E0EF1-FDC6-46AF-935F-288AE5113C76}"/>
              </a:ext>
            </a:extLst>
          </p:cNvPr>
          <p:cNvSpPr>
            <a:spLocks noGrp="1"/>
          </p:cNvSpPr>
          <p:nvPr>
            <p:ph type="dt" sz="half" idx="10"/>
          </p:nvPr>
        </p:nvSpPr>
        <p:spPr/>
        <p:txBody>
          <a:bodyPr/>
          <a:lstStyle/>
          <a:p>
            <a:fld id="{30B81651-E71D-45BF-8291-D6C5CB58F98B}" type="datetimeFigureOut">
              <a:rPr lang="en-US" smtClean="0"/>
              <a:t>2/16/2022</a:t>
            </a:fld>
            <a:endParaRPr lang="en-US"/>
          </a:p>
        </p:txBody>
      </p:sp>
      <p:sp>
        <p:nvSpPr>
          <p:cNvPr id="3" name="Footer Placeholder 2">
            <a:extLst>
              <a:ext uri="{FF2B5EF4-FFF2-40B4-BE49-F238E27FC236}">
                <a16:creationId xmlns:a16="http://schemas.microsoft.com/office/drawing/2014/main" id="{755783AB-F817-43FE-9B33-A48513CF0F9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FAE2040-12C6-45D4-B8E8-230FADEC0F93}"/>
              </a:ext>
            </a:extLst>
          </p:cNvPr>
          <p:cNvSpPr>
            <a:spLocks noGrp="1"/>
          </p:cNvSpPr>
          <p:nvPr>
            <p:ph type="sldNum" sz="quarter" idx="12"/>
          </p:nvPr>
        </p:nvSpPr>
        <p:spPr/>
        <p:txBody>
          <a:bodyPr/>
          <a:lstStyle/>
          <a:p>
            <a:fld id="{BF2E0C8A-062B-4DF0-B9C5-FDF8D189EEC5}" type="slidenum">
              <a:rPr lang="en-US" smtClean="0"/>
              <a:t>‹#›</a:t>
            </a:fld>
            <a:endParaRPr lang="en-US"/>
          </a:p>
        </p:txBody>
      </p:sp>
    </p:spTree>
    <p:extLst>
      <p:ext uri="{BB962C8B-B14F-4D97-AF65-F5344CB8AC3E}">
        <p14:creationId xmlns:p14="http://schemas.microsoft.com/office/powerpoint/2010/main" val="313063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CA787-26EC-457E-9345-F2B17247BC0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024179E-A256-425C-97DA-0BC2807D69D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8A33861-25A6-4DFF-BEC8-716E6FF57C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4B69A81-8D9C-404F-BE35-0C1CBCF17434}"/>
              </a:ext>
            </a:extLst>
          </p:cNvPr>
          <p:cNvSpPr>
            <a:spLocks noGrp="1"/>
          </p:cNvSpPr>
          <p:nvPr>
            <p:ph type="dt" sz="half" idx="10"/>
          </p:nvPr>
        </p:nvSpPr>
        <p:spPr/>
        <p:txBody>
          <a:bodyPr/>
          <a:lstStyle/>
          <a:p>
            <a:fld id="{30B81651-E71D-45BF-8291-D6C5CB58F98B}" type="datetimeFigureOut">
              <a:rPr lang="en-US" smtClean="0"/>
              <a:t>2/16/2022</a:t>
            </a:fld>
            <a:endParaRPr lang="en-US"/>
          </a:p>
        </p:txBody>
      </p:sp>
      <p:sp>
        <p:nvSpPr>
          <p:cNvPr id="6" name="Footer Placeholder 5">
            <a:extLst>
              <a:ext uri="{FF2B5EF4-FFF2-40B4-BE49-F238E27FC236}">
                <a16:creationId xmlns:a16="http://schemas.microsoft.com/office/drawing/2014/main" id="{199486F6-9CEF-4940-8785-63DE5676878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7998E56-15C7-4851-BD55-C045B5569659}"/>
              </a:ext>
            </a:extLst>
          </p:cNvPr>
          <p:cNvSpPr>
            <a:spLocks noGrp="1"/>
          </p:cNvSpPr>
          <p:nvPr>
            <p:ph type="sldNum" sz="quarter" idx="12"/>
          </p:nvPr>
        </p:nvSpPr>
        <p:spPr/>
        <p:txBody>
          <a:bodyPr/>
          <a:lstStyle/>
          <a:p>
            <a:fld id="{BF2E0C8A-062B-4DF0-B9C5-FDF8D189EEC5}" type="slidenum">
              <a:rPr lang="en-US" smtClean="0"/>
              <a:t>‹#›</a:t>
            </a:fld>
            <a:endParaRPr lang="en-US"/>
          </a:p>
        </p:txBody>
      </p:sp>
    </p:spTree>
    <p:extLst>
      <p:ext uri="{BB962C8B-B14F-4D97-AF65-F5344CB8AC3E}">
        <p14:creationId xmlns:p14="http://schemas.microsoft.com/office/powerpoint/2010/main" val="37655799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3A60A2-3D6C-4782-9AEB-91592C112C7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1BD5106-2F57-4E35-87D0-6814F0CAC7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CDDFA5F-CB14-42F4-A71B-C242C77536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9DA62F-FADB-41D9-A2AC-615A4B130322}"/>
              </a:ext>
            </a:extLst>
          </p:cNvPr>
          <p:cNvSpPr>
            <a:spLocks noGrp="1"/>
          </p:cNvSpPr>
          <p:nvPr>
            <p:ph type="dt" sz="half" idx="10"/>
          </p:nvPr>
        </p:nvSpPr>
        <p:spPr/>
        <p:txBody>
          <a:bodyPr/>
          <a:lstStyle/>
          <a:p>
            <a:fld id="{30B81651-E71D-45BF-8291-D6C5CB58F98B}" type="datetimeFigureOut">
              <a:rPr lang="en-US" smtClean="0"/>
              <a:t>2/16/2022</a:t>
            </a:fld>
            <a:endParaRPr lang="en-US"/>
          </a:p>
        </p:txBody>
      </p:sp>
      <p:sp>
        <p:nvSpPr>
          <p:cNvPr id="6" name="Footer Placeholder 5">
            <a:extLst>
              <a:ext uri="{FF2B5EF4-FFF2-40B4-BE49-F238E27FC236}">
                <a16:creationId xmlns:a16="http://schemas.microsoft.com/office/drawing/2014/main" id="{2560D289-993B-4B3C-926F-2E40EEE54C3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2112F5F-3E94-463D-A63A-7B91C782FE8C}"/>
              </a:ext>
            </a:extLst>
          </p:cNvPr>
          <p:cNvSpPr>
            <a:spLocks noGrp="1"/>
          </p:cNvSpPr>
          <p:nvPr>
            <p:ph type="sldNum" sz="quarter" idx="12"/>
          </p:nvPr>
        </p:nvSpPr>
        <p:spPr/>
        <p:txBody>
          <a:bodyPr/>
          <a:lstStyle/>
          <a:p>
            <a:fld id="{BF2E0C8A-062B-4DF0-B9C5-FDF8D189EEC5}" type="slidenum">
              <a:rPr lang="en-US" smtClean="0"/>
              <a:t>‹#›</a:t>
            </a:fld>
            <a:endParaRPr lang="en-US"/>
          </a:p>
        </p:txBody>
      </p:sp>
    </p:spTree>
    <p:extLst>
      <p:ext uri="{BB962C8B-B14F-4D97-AF65-F5344CB8AC3E}">
        <p14:creationId xmlns:p14="http://schemas.microsoft.com/office/powerpoint/2010/main" val="30361026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38A545-B049-4E1F-8E9E-74E40A7149A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34BD449-4D0A-4402-B3F2-2FD4C26482F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19658CA-2E96-4A97-B103-532C31DE4AD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B81651-E71D-45BF-8291-D6C5CB58F98B}" type="datetimeFigureOut">
              <a:rPr lang="en-US" smtClean="0"/>
              <a:t>2/16/2022</a:t>
            </a:fld>
            <a:endParaRPr lang="en-US"/>
          </a:p>
        </p:txBody>
      </p:sp>
      <p:sp>
        <p:nvSpPr>
          <p:cNvPr id="5" name="Footer Placeholder 4">
            <a:extLst>
              <a:ext uri="{FF2B5EF4-FFF2-40B4-BE49-F238E27FC236}">
                <a16:creationId xmlns:a16="http://schemas.microsoft.com/office/drawing/2014/main" id="{3134D2E1-E4B3-444D-8182-E15927131AC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EFD5632-FE74-46A5-AC3E-14C2D97FE17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2E0C8A-062B-4DF0-B9C5-FDF8D189EEC5}" type="slidenum">
              <a:rPr lang="en-US" smtClean="0"/>
              <a:t>‹#›</a:t>
            </a:fld>
            <a:endParaRPr lang="en-US"/>
          </a:p>
        </p:txBody>
      </p:sp>
    </p:spTree>
    <p:extLst>
      <p:ext uri="{BB962C8B-B14F-4D97-AF65-F5344CB8AC3E}">
        <p14:creationId xmlns:p14="http://schemas.microsoft.com/office/powerpoint/2010/main" val="21710787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youtube.com/watch?v=inr6iqxQYqA"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hyperlink" Target="https://www.alsde.edu/sec/sct/Pages/cos-all.aspx?tab=Mathematics" TargetMode="External"/><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8294908-8B00-4F58-BBBA-20F71A40A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4364C879-1404-4203-8E9D-CC5DE0A621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2782" y="-1386168"/>
            <a:ext cx="2424873" cy="3611191"/>
          </a:xfrm>
          <a:custGeom>
            <a:avLst/>
            <a:gdLst>
              <a:gd name="connsiteX0" fmla="*/ 0 w 2424873"/>
              <a:gd name="connsiteY0" fmla="*/ 2424874 h 3611191"/>
              <a:gd name="connsiteX1" fmla="*/ 2424873 w 2424873"/>
              <a:gd name="connsiteY1" fmla="*/ 0 h 3611191"/>
              <a:gd name="connsiteX2" fmla="*/ 2424873 w 2424873"/>
              <a:gd name="connsiteY2" fmla="*/ 3611191 h 3611191"/>
              <a:gd name="connsiteX3" fmla="*/ 1186317 w 2424873"/>
              <a:gd name="connsiteY3" fmla="*/ 3611191 h 3611191"/>
            </a:gdLst>
            <a:ahLst/>
            <a:cxnLst>
              <a:cxn ang="0">
                <a:pos x="connsiteX0" y="connsiteY0"/>
              </a:cxn>
              <a:cxn ang="0">
                <a:pos x="connsiteX1" y="connsiteY1"/>
              </a:cxn>
              <a:cxn ang="0">
                <a:pos x="connsiteX2" y="connsiteY2"/>
              </a:cxn>
              <a:cxn ang="0">
                <a:pos x="connsiteX3" y="connsiteY3"/>
              </a:cxn>
            </a:cxnLst>
            <a:rect l="l" t="t" r="r" b="b"/>
            <a:pathLst>
              <a:path w="2424873" h="3611191">
                <a:moveTo>
                  <a:pt x="0" y="2424874"/>
                </a:moveTo>
                <a:lnTo>
                  <a:pt x="2424873" y="0"/>
                </a:lnTo>
                <a:lnTo>
                  <a:pt x="2424873" y="3611191"/>
                </a:lnTo>
                <a:lnTo>
                  <a:pt x="1186317" y="361119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84617302-4B0D-4351-A6BB-6F0930D943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571000" y="-338582"/>
            <a:ext cx="1635955" cy="1635955"/>
          </a:xfrm>
          <a:custGeom>
            <a:avLst/>
            <a:gdLst>
              <a:gd name="connsiteX0" fmla="*/ 0 w 1635955"/>
              <a:gd name="connsiteY0" fmla="*/ 957987 h 1635955"/>
              <a:gd name="connsiteX1" fmla="*/ 957987 w 1635955"/>
              <a:gd name="connsiteY1" fmla="*/ 0 h 1635955"/>
              <a:gd name="connsiteX2" fmla="*/ 1635955 w 1635955"/>
              <a:gd name="connsiteY2" fmla="*/ 0 h 1635955"/>
              <a:gd name="connsiteX3" fmla="*/ 1635955 w 1635955"/>
              <a:gd name="connsiteY3" fmla="*/ 1635955 h 1635955"/>
              <a:gd name="connsiteX4" fmla="*/ 0 w 1635955"/>
              <a:gd name="connsiteY4" fmla="*/ 1635955 h 1635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955" h="1635955">
                <a:moveTo>
                  <a:pt x="0" y="957987"/>
                </a:moveTo>
                <a:lnTo>
                  <a:pt x="957987" y="0"/>
                </a:lnTo>
                <a:lnTo>
                  <a:pt x="1635955" y="0"/>
                </a:lnTo>
                <a:lnTo>
                  <a:pt x="1635955" y="1635955"/>
                </a:lnTo>
                <a:lnTo>
                  <a:pt x="0" y="1635955"/>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DA2C7802-C2E0-4218-8F89-8DD7CCD2CD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7985" y="-6588"/>
            <a:ext cx="4059393" cy="2548110"/>
          </a:xfrm>
          <a:custGeom>
            <a:avLst/>
            <a:gdLst>
              <a:gd name="connsiteX0" fmla="*/ 0 w 4059393"/>
              <a:gd name="connsiteY0" fmla="*/ 1511282 h 2548110"/>
              <a:gd name="connsiteX1" fmla="*/ 1511282 w 4059393"/>
              <a:gd name="connsiteY1" fmla="*/ 0 h 2548110"/>
              <a:gd name="connsiteX2" fmla="*/ 4059393 w 4059393"/>
              <a:gd name="connsiteY2" fmla="*/ 2548110 h 2548110"/>
              <a:gd name="connsiteX3" fmla="*/ 0 w 4059393"/>
              <a:gd name="connsiteY3" fmla="*/ 2548110 h 2548110"/>
            </a:gdLst>
            <a:ahLst/>
            <a:cxnLst>
              <a:cxn ang="0">
                <a:pos x="connsiteX0" y="connsiteY0"/>
              </a:cxn>
              <a:cxn ang="0">
                <a:pos x="connsiteX1" y="connsiteY1"/>
              </a:cxn>
              <a:cxn ang="0">
                <a:pos x="connsiteX2" y="connsiteY2"/>
              </a:cxn>
              <a:cxn ang="0">
                <a:pos x="connsiteX3" y="connsiteY3"/>
              </a:cxn>
            </a:cxnLst>
            <a:rect l="l" t="t" r="r" b="b"/>
            <a:pathLst>
              <a:path w="4059393" h="2548110">
                <a:moveTo>
                  <a:pt x="0" y="1511282"/>
                </a:moveTo>
                <a:lnTo>
                  <a:pt x="1511282" y="0"/>
                </a:lnTo>
                <a:lnTo>
                  <a:pt x="4059393" y="2548110"/>
                </a:lnTo>
                <a:lnTo>
                  <a:pt x="0" y="2548110"/>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A6D7111A-21E5-4EE9-8A78-10E5530F01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262924" y="1465780"/>
            <a:ext cx="1185708" cy="118570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A3969E80-A77B-49FC-9122-D89AFD5EE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9557" y="5198743"/>
            <a:ext cx="2444907" cy="2366116"/>
          </a:xfrm>
          <a:custGeom>
            <a:avLst/>
            <a:gdLst>
              <a:gd name="connsiteX0" fmla="*/ 0 w 2203753"/>
              <a:gd name="connsiteY0" fmla="*/ 0 h 2132734"/>
              <a:gd name="connsiteX1" fmla="*/ 2203753 w 2203753"/>
              <a:gd name="connsiteY1" fmla="*/ 0 h 2132734"/>
              <a:gd name="connsiteX2" fmla="*/ 2203753 w 2203753"/>
              <a:gd name="connsiteY2" fmla="*/ 576461 h 2132734"/>
              <a:gd name="connsiteX3" fmla="*/ 647480 w 2203753"/>
              <a:gd name="connsiteY3" fmla="*/ 2132734 h 2132734"/>
              <a:gd name="connsiteX4" fmla="*/ 0 w 2203753"/>
              <a:gd name="connsiteY4" fmla="*/ 1485255 h 2132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3753" h="2132734">
                <a:moveTo>
                  <a:pt x="0" y="0"/>
                </a:moveTo>
                <a:lnTo>
                  <a:pt x="2203753" y="0"/>
                </a:lnTo>
                <a:lnTo>
                  <a:pt x="2203753" y="576461"/>
                </a:lnTo>
                <a:lnTo>
                  <a:pt x="647480" y="2132734"/>
                </a:lnTo>
                <a:lnTo>
                  <a:pt x="0" y="1485255"/>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Rectangle 19">
            <a:extLst>
              <a:ext uri="{FF2B5EF4-FFF2-40B4-BE49-F238E27FC236}">
                <a16:creationId xmlns:a16="http://schemas.microsoft.com/office/drawing/2014/main" id="{1849CA57-76BD-4CF2-80BA-D7A46A01B7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769787" y="5439893"/>
            <a:ext cx="928467" cy="928467"/>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rgbClr val="FFFFFF"/>
              </a:solidFill>
              <a:effectLst>
                <a:outerShdw blurRad="38100" dist="38100" dir="2700000" algn="tl">
                  <a:srgbClr val="000000">
                    <a:alpha val="43137"/>
                  </a:srgbClr>
                </a:outerShdw>
              </a:effectLst>
            </a:endParaRPr>
          </a:p>
        </p:txBody>
      </p:sp>
      <p:sp>
        <p:nvSpPr>
          <p:cNvPr id="22" name="Freeform: Shape 21">
            <a:extLst>
              <a:ext uri="{FF2B5EF4-FFF2-40B4-BE49-F238E27FC236}">
                <a16:creationId xmlns:a16="http://schemas.microsoft.com/office/drawing/2014/main" id="{35E9085E-E730-4768-83D4-6CB7E98971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401311" y="734311"/>
            <a:ext cx="5389379" cy="5389379"/>
          </a:xfrm>
          <a:custGeom>
            <a:avLst/>
            <a:gdLst>
              <a:gd name="connsiteX0" fmla="*/ 0 w 5389379"/>
              <a:gd name="connsiteY0" fmla="*/ 540040 h 5389379"/>
              <a:gd name="connsiteX1" fmla="*/ 540040 w 5389379"/>
              <a:gd name="connsiteY1" fmla="*/ 0 h 5389379"/>
              <a:gd name="connsiteX2" fmla="*/ 5389379 w 5389379"/>
              <a:gd name="connsiteY2" fmla="*/ 0 h 5389379"/>
              <a:gd name="connsiteX3" fmla="*/ 5389379 w 5389379"/>
              <a:gd name="connsiteY3" fmla="*/ 4838655 h 5389379"/>
              <a:gd name="connsiteX4" fmla="*/ 4838655 w 5389379"/>
              <a:gd name="connsiteY4" fmla="*/ 5389379 h 5389379"/>
              <a:gd name="connsiteX5" fmla="*/ 0 w 5389379"/>
              <a:gd name="connsiteY5" fmla="*/ 5389379 h 5389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9379" h="5389379">
                <a:moveTo>
                  <a:pt x="0" y="540040"/>
                </a:moveTo>
                <a:lnTo>
                  <a:pt x="540040" y="0"/>
                </a:lnTo>
                <a:lnTo>
                  <a:pt x="5389379" y="0"/>
                </a:lnTo>
                <a:lnTo>
                  <a:pt x="5389379" y="4838655"/>
                </a:lnTo>
                <a:lnTo>
                  <a:pt x="4838655" y="5389379"/>
                </a:lnTo>
                <a:lnTo>
                  <a:pt x="0" y="5389379"/>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Shape 23">
            <a:extLst>
              <a:ext uri="{FF2B5EF4-FFF2-40B4-BE49-F238E27FC236}">
                <a16:creationId xmlns:a16="http://schemas.microsoft.com/office/drawing/2014/main" id="{973272FE-A474-4CAE-8CA2-BCC8B476C3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00283" y="33283"/>
            <a:ext cx="6791435" cy="6791435"/>
          </a:xfrm>
          <a:custGeom>
            <a:avLst/>
            <a:gdLst>
              <a:gd name="connsiteX0" fmla="*/ 1860938 w 6791435"/>
              <a:gd name="connsiteY0" fmla="*/ 81158 h 6791435"/>
              <a:gd name="connsiteX1" fmla="*/ 1942096 w 6791435"/>
              <a:gd name="connsiteY1" fmla="*/ 0 h 6791435"/>
              <a:gd name="connsiteX2" fmla="*/ 6791435 w 6791435"/>
              <a:gd name="connsiteY2" fmla="*/ 0 h 6791435"/>
              <a:gd name="connsiteX3" fmla="*/ 6791435 w 6791435"/>
              <a:gd name="connsiteY3" fmla="*/ 4838655 h 6791435"/>
              <a:gd name="connsiteX4" fmla="*/ 6710277 w 6791435"/>
              <a:gd name="connsiteY4" fmla="*/ 4919813 h 6791435"/>
              <a:gd name="connsiteX5" fmla="*/ 6710277 w 6791435"/>
              <a:gd name="connsiteY5" fmla="*/ 81158 h 6791435"/>
              <a:gd name="connsiteX6" fmla="*/ 0 w 6791435"/>
              <a:gd name="connsiteY6" fmla="*/ 1942096 h 6791435"/>
              <a:gd name="connsiteX7" fmla="*/ 81158 w 6791435"/>
              <a:gd name="connsiteY7" fmla="*/ 1860938 h 6791435"/>
              <a:gd name="connsiteX8" fmla="*/ 81158 w 6791435"/>
              <a:gd name="connsiteY8" fmla="*/ 6710277 h 6791435"/>
              <a:gd name="connsiteX9" fmla="*/ 4919813 w 6791435"/>
              <a:gd name="connsiteY9" fmla="*/ 6710277 h 6791435"/>
              <a:gd name="connsiteX10" fmla="*/ 4838655 w 6791435"/>
              <a:gd name="connsiteY10" fmla="*/ 6791435 h 6791435"/>
              <a:gd name="connsiteX11" fmla="*/ 0 w 6791435"/>
              <a:gd name="connsiteY11" fmla="*/ 6791435 h 679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91435" h="6791435">
                <a:moveTo>
                  <a:pt x="1860938" y="81158"/>
                </a:moveTo>
                <a:lnTo>
                  <a:pt x="1942096" y="0"/>
                </a:lnTo>
                <a:lnTo>
                  <a:pt x="6791435" y="0"/>
                </a:lnTo>
                <a:lnTo>
                  <a:pt x="6791435" y="4838655"/>
                </a:lnTo>
                <a:lnTo>
                  <a:pt x="6710277" y="4919813"/>
                </a:lnTo>
                <a:lnTo>
                  <a:pt x="6710277" y="81158"/>
                </a:lnTo>
                <a:close/>
                <a:moveTo>
                  <a:pt x="0" y="1942096"/>
                </a:moveTo>
                <a:lnTo>
                  <a:pt x="81158" y="1860938"/>
                </a:lnTo>
                <a:lnTo>
                  <a:pt x="81158" y="6710277"/>
                </a:lnTo>
                <a:lnTo>
                  <a:pt x="4919813" y="6710277"/>
                </a:lnTo>
                <a:lnTo>
                  <a:pt x="4838655" y="6791435"/>
                </a:lnTo>
                <a:lnTo>
                  <a:pt x="0" y="6791435"/>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3" name="Subtitle 2">
            <a:extLst>
              <a:ext uri="{FF2B5EF4-FFF2-40B4-BE49-F238E27FC236}">
                <a16:creationId xmlns:a16="http://schemas.microsoft.com/office/drawing/2014/main" id="{F1880462-3744-42A9-B41E-E58B2F3EB39E}"/>
              </a:ext>
            </a:extLst>
          </p:cNvPr>
          <p:cNvSpPr>
            <a:spLocks noGrp="1"/>
          </p:cNvSpPr>
          <p:nvPr>
            <p:ph type="subTitle" idx="1"/>
          </p:nvPr>
        </p:nvSpPr>
        <p:spPr>
          <a:xfrm>
            <a:off x="4439633" y="4518923"/>
            <a:ext cx="3312734" cy="1141851"/>
          </a:xfrm>
          <a:noFill/>
        </p:spPr>
        <p:txBody>
          <a:bodyPr>
            <a:normAutofit/>
          </a:bodyPr>
          <a:lstStyle/>
          <a:p>
            <a:r>
              <a:rPr lang="en-US" sz="2000">
                <a:solidFill>
                  <a:srgbClr val="080808"/>
                </a:solidFill>
              </a:rPr>
              <a:t>Part II</a:t>
            </a:r>
          </a:p>
        </p:txBody>
      </p:sp>
      <p:sp>
        <p:nvSpPr>
          <p:cNvPr id="2" name="Title 1">
            <a:extLst>
              <a:ext uri="{FF2B5EF4-FFF2-40B4-BE49-F238E27FC236}">
                <a16:creationId xmlns:a16="http://schemas.microsoft.com/office/drawing/2014/main" id="{17A6509D-B69F-4E4A-98D7-66E35AAD2223}"/>
              </a:ext>
            </a:extLst>
          </p:cNvPr>
          <p:cNvSpPr>
            <a:spLocks noGrp="1"/>
          </p:cNvSpPr>
          <p:nvPr>
            <p:ph type="ctrTitle"/>
          </p:nvPr>
        </p:nvSpPr>
        <p:spPr>
          <a:xfrm>
            <a:off x="3204642" y="2353641"/>
            <a:ext cx="5782716" cy="2150719"/>
          </a:xfrm>
          <a:noFill/>
        </p:spPr>
        <p:txBody>
          <a:bodyPr anchor="ctr">
            <a:normAutofit/>
          </a:bodyPr>
          <a:lstStyle/>
          <a:p>
            <a:r>
              <a:rPr lang="en-US" sz="3600">
                <a:solidFill>
                  <a:srgbClr val="080808"/>
                </a:solidFill>
              </a:rPr>
              <a:t>To Teach: A Journey in Comics</a:t>
            </a:r>
          </a:p>
        </p:txBody>
      </p:sp>
      <p:sp>
        <p:nvSpPr>
          <p:cNvPr id="26" name="Freeform: Shape 25">
            <a:extLst>
              <a:ext uri="{FF2B5EF4-FFF2-40B4-BE49-F238E27FC236}">
                <a16:creationId xmlns:a16="http://schemas.microsoft.com/office/drawing/2014/main" id="{E07981EA-05A6-437C-88D7-B377B92B03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9823" y="5457591"/>
            <a:ext cx="2231794" cy="2568811"/>
          </a:xfrm>
          <a:custGeom>
            <a:avLst/>
            <a:gdLst>
              <a:gd name="connsiteX0" fmla="*/ 0 w 2940086"/>
              <a:gd name="connsiteY0" fmla="*/ 0 h 3384061"/>
              <a:gd name="connsiteX1" fmla="*/ 2496112 w 2940086"/>
              <a:gd name="connsiteY1" fmla="*/ 0 h 3384061"/>
              <a:gd name="connsiteX2" fmla="*/ 2940086 w 2940086"/>
              <a:gd name="connsiteY2" fmla="*/ 443975 h 3384061"/>
              <a:gd name="connsiteX3" fmla="*/ 0 w 2940086"/>
              <a:gd name="connsiteY3" fmla="*/ 3384061 h 3384061"/>
            </a:gdLst>
            <a:ahLst/>
            <a:cxnLst>
              <a:cxn ang="0">
                <a:pos x="connsiteX0" y="connsiteY0"/>
              </a:cxn>
              <a:cxn ang="0">
                <a:pos x="connsiteX1" y="connsiteY1"/>
              </a:cxn>
              <a:cxn ang="0">
                <a:pos x="connsiteX2" y="connsiteY2"/>
              </a:cxn>
              <a:cxn ang="0">
                <a:pos x="connsiteX3" y="connsiteY3"/>
              </a:cxn>
            </a:cxnLst>
            <a:rect l="l" t="t" r="r" b="b"/>
            <a:pathLst>
              <a:path w="2940086" h="3384061">
                <a:moveTo>
                  <a:pt x="0" y="0"/>
                </a:moveTo>
                <a:lnTo>
                  <a:pt x="2496112" y="0"/>
                </a:lnTo>
                <a:lnTo>
                  <a:pt x="2940086" y="443975"/>
                </a:lnTo>
                <a:lnTo>
                  <a:pt x="0" y="338406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Rectangle 27">
            <a:extLst>
              <a:ext uri="{FF2B5EF4-FFF2-40B4-BE49-F238E27FC236}">
                <a16:creationId xmlns:a16="http://schemas.microsoft.com/office/drawing/2014/main" id="{15E3C750-986E-4769-B1AE-49289FBEE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720059" y="5243545"/>
            <a:ext cx="959985" cy="959985"/>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922050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p:stCondLst>
                                    <p:cond delay="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7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8294908-8B00-4F58-BBBA-20F71A40A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4364C879-1404-4203-8E9D-CC5DE0A621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2782" y="-1386168"/>
            <a:ext cx="2424873" cy="3611191"/>
          </a:xfrm>
          <a:custGeom>
            <a:avLst/>
            <a:gdLst>
              <a:gd name="connsiteX0" fmla="*/ 0 w 2424873"/>
              <a:gd name="connsiteY0" fmla="*/ 2424874 h 3611191"/>
              <a:gd name="connsiteX1" fmla="*/ 2424873 w 2424873"/>
              <a:gd name="connsiteY1" fmla="*/ 0 h 3611191"/>
              <a:gd name="connsiteX2" fmla="*/ 2424873 w 2424873"/>
              <a:gd name="connsiteY2" fmla="*/ 3611191 h 3611191"/>
              <a:gd name="connsiteX3" fmla="*/ 1186317 w 2424873"/>
              <a:gd name="connsiteY3" fmla="*/ 3611191 h 3611191"/>
            </a:gdLst>
            <a:ahLst/>
            <a:cxnLst>
              <a:cxn ang="0">
                <a:pos x="connsiteX0" y="connsiteY0"/>
              </a:cxn>
              <a:cxn ang="0">
                <a:pos x="connsiteX1" y="connsiteY1"/>
              </a:cxn>
              <a:cxn ang="0">
                <a:pos x="connsiteX2" y="connsiteY2"/>
              </a:cxn>
              <a:cxn ang="0">
                <a:pos x="connsiteX3" y="connsiteY3"/>
              </a:cxn>
            </a:cxnLst>
            <a:rect l="l" t="t" r="r" b="b"/>
            <a:pathLst>
              <a:path w="2424873" h="3611191">
                <a:moveTo>
                  <a:pt x="0" y="2424874"/>
                </a:moveTo>
                <a:lnTo>
                  <a:pt x="2424873" y="0"/>
                </a:lnTo>
                <a:lnTo>
                  <a:pt x="2424873" y="3611191"/>
                </a:lnTo>
                <a:lnTo>
                  <a:pt x="1186317" y="361119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84617302-4B0D-4351-A6BB-6F0930D943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571000" y="-338582"/>
            <a:ext cx="1635955" cy="1635955"/>
          </a:xfrm>
          <a:custGeom>
            <a:avLst/>
            <a:gdLst>
              <a:gd name="connsiteX0" fmla="*/ 0 w 1635955"/>
              <a:gd name="connsiteY0" fmla="*/ 957987 h 1635955"/>
              <a:gd name="connsiteX1" fmla="*/ 957987 w 1635955"/>
              <a:gd name="connsiteY1" fmla="*/ 0 h 1635955"/>
              <a:gd name="connsiteX2" fmla="*/ 1635955 w 1635955"/>
              <a:gd name="connsiteY2" fmla="*/ 0 h 1635955"/>
              <a:gd name="connsiteX3" fmla="*/ 1635955 w 1635955"/>
              <a:gd name="connsiteY3" fmla="*/ 1635955 h 1635955"/>
              <a:gd name="connsiteX4" fmla="*/ 0 w 1635955"/>
              <a:gd name="connsiteY4" fmla="*/ 1635955 h 1635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955" h="1635955">
                <a:moveTo>
                  <a:pt x="0" y="957987"/>
                </a:moveTo>
                <a:lnTo>
                  <a:pt x="957987" y="0"/>
                </a:lnTo>
                <a:lnTo>
                  <a:pt x="1635955" y="0"/>
                </a:lnTo>
                <a:lnTo>
                  <a:pt x="1635955" y="1635955"/>
                </a:lnTo>
                <a:lnTo>
                  <a:pt x="0" y="1635955"/>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DA2C7802-C2E0-4218-8F89-8DD7CCD2CD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7985" y="-6588"/>
            <a:ext cx="4059393" cy="2548110"/>
          </a:xfrm>
          <a:custGeom>
            <a:avLst/>
            <a:gdLst>
              <a:gd name="connsiteX0" fmla="*/ 0 w 4059393"/>
              <a:gd name="connsiteY0" fmla="*/ 1511282 h 2548110"/>
              <a:gd name="connsiteX1" fmla="*/ 1511282 w 4059393"/>
              <a:gd name="connsiteY1" fmla="*/ 0 h 2548110"/>
              <a:gd name="connsiteX2" fmla="*/ 4059393 w 4059393"/>
              <a:gd name="connsiteY2" fmla="*/ 2548110 h 2548110"/>
              <a:gd name="connsiteX3" fmla="*/ 0 w 4059393"/>
              <a:gd name="connsiteY3" fmla="*/ 2548110 h 2548110"/>
            </a:gdLst>
            <a:ahLst/>
            <a:cxnLst>
              <a:cxn ang="0">
                <a:pos x="connsiteX0" y="connsiteY0"/>
              </a:cxn>
              <a:cxn ang="0">
                <a:pos x="connsiteX1" y="connsiteY1"/>
              </a:cxn>
              <a:cxn ang="0">
                <a:pos x="connsiteX2" y="connsiteY2"/>
              </a:cxn>
              <a:cxn ang="0">
                <a:pos x="connsiteX3" y="connsiteY3"/>
              </a:cxn>
            </a:cxnLst>
            <a:rect l="l" t="t" r="r" b="b"/>
            <a:pathLst>
              <a:path w="4059393" h="2548110">
                <a:moveTo>
                  <a:pt x="0" y="1511282"/>
                </a:moveTo>
                <a:lnTo>
                  <a:pt x="1511282" y="0"/>
                </a:lnTo>
                <a:lnTo>
                  <a:pt x="4059393" y="2548110"/>
                </a:lnTo>
                <a:lnTo>
                  <a:pt x="0" y="2548110"/>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Rectangle 16">
            <a:extLst>
              <a:ext uri="{FF2B5EF4-FFF2-40B4-BE49-F238E27FC236}">
                <a16:creationId xmlns:a16="http://schemas.microsoft.com/office/drawing/2014/main" id="{A6D7111A-21E5-4EE9-8A78-10E5530F01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262924" y="1465780"/>
            <a:ext cx="1185708" cy="118570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18">
            <a:extLst>
              <a:ext uri="{FF2B5EF4-FFF2-40B4-BE49-F238E27FC236}">
                <a16:creationId xmlns:a16="http://schemas.microsoft.com/office/drawing/2014/main" id="{A3969E80-A77B-49FC-9122-D89AFD5EE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9557" y="5198743"/>
            <a:ext cx="2444907" cy="2366116"/>
          </a:xfrm>
          <a:custGeom>
            <a:avLst/>
            <a:gdLst>
              <a:gd name="connsiteX0" fmla="*/ 0 w 2203753"/>
              <a:gd name="connsiteY0" fmla="*/ 0 h 2132734"/>
              <a:gd name="connsiteX1" fmla="*/ 2203753 w 2203753"/>
              <a:gd name="connsiteY1" fmla="*/ 0 h 2132734"/>
              <a:gd name="connsiteX2" fmla="*/ 2203753 w 2203753"/>
              <a:gd name="connsiteY2" fmla="*/ 576461 h 2132734"/>
              <a:gd name="connsiteX3" fmla="*/ 647480 w 2203753"/>
              <a:gd name="connsiteY3" fmla="*/ 2132734 h 2132734"/>
              <a:gd name="connsiteX4" fmla="*/ 0 w 2203753"/>
              <a:gd name="connsiteY4" fmla="*/ 1485255 h 2132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3753" h="2132734">
                <a:moveTo>
                  <a:pt x="0" y="0"/>
                </a:moveTo>
                <a:lnTo>
                  <a:pt x="2203753" y="0"/>
                </a:lnTo>
                <a:lnTo>
                  <a:pt x="2203753" y="576461"/>
                </a:lnTo>
                <a:lnTo>
                  <a:pt x="647480" y="2132734"/>
                </a:lnTo>
                <a:lnTo>
                  <a:pt x="0" y="1485255"/>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Rectangle 20">
            <a:extLst>
              <a:ext uri="{FF2B5EF4-FFF2-40B4-BE49-F238E27FC236}">
                <a16:creationId xmlns:a16="http://schemas.microsoft.com/office/drawing/2014/main" id="{1849CA57-76BD-4CF2-80BA-D7A46A01B7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769787" y="5439893"/>
            <a:ext cx="928467" cy="928467"/>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rgbClr val="FFFFFF"/>
              </a:solidFill>
              <a:effectLst>
                <a:outerShdw blurRad="38100" dist="38100" dir="2700000" algn="tl">
                  <a:srgbClr val="000000">
                    <a:alpha val="43137"/>
                  </a:srgbClr>
                </a:outerShdw>
              </a:effectLst>
            </a:endParaRPr>
          </a:p>
        </p:txBody>
      </p:sp>
      <p:sp>
        <p:nvSpPr>
          <p:cNvPr id="23" name="Freeform: Shape 22">
            <a:extLst>
              <a:ext uri="{FF2B5EF4-FFF2-40B4-BE49-F238E27FC236}">
                <a16:creationId xmlns:a16="http://schemas.microsoft.com/office/drawing/2014/main" id="{35E9085E-E730-4768-83D4-6CB7E98971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401311" y="734311"/>
            <a:ext cx="5389379" cy="5389379"/>
          </a:xfrm>
          <a:custGeom>
            <a:avLst/>
            <a:gdLst>
              <a:gd name="connsiteX0" fmla="*/ 0 w 5389379"/>
              <a:gd name="connsiteY0" fmla="*/ 540040 h 5389379"/>
              <a:gd name="connsiteX1" fmla="*/ 540040 w 5389379"/>
              <a:gd name="connsiteY1" fmla="*/ 0 h 5389379"/>
              <a:gd name="connsiteX2" fmla="*/ 5389379 w 5389379"/>
              <a:gd name="connsiteY2" fmla="*/ 0 h 5389379"/>
              <a:gd name="connsiteX3" fmla="*/ 5389379 w 5389379"/>
              <a:gd name="connsiteY3" fmla="*/ 4838655 h 5389379"/>
              <a:gd name="connsiteX4" fmla="*/ 4838655 w 5389379"/>
              <a:gd name="connsiteY4" fmla="*/ 5389379 h 5389379"/>
              <a:gd name="connsiteX5" fmla="*/ 0 w 5389379"/>
              <a:gd name="connsiteY5" fmla="*/ 5389379 h 5389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9379" h="5389379">
                <a:moveTo>
                  <a:pt x="0" y="540040"/>
                </a:moveTo>
                <a:lnTo>
                  <a:pt x="540040" y="0"/>
                </a:lnTo>
                <a:lnTo>
                  <a:pt x="5389379" y="0"/>
                </a:lnTo>
                <a:lnTo>
                  <a:pt x="5389379" y="4838655"/>
                </a:lnTo>
                <a:lnTo>
                  <a:pt x="4838655" y="5389379"/>
                </a:lnTo>
                <a:lnTo>
                  <a:pt x="0" y="5389379"/>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973272FE-A474-4CAE-8CA2-BCC8B476C3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00283" y="33283"/>
            <a:ext cx="6791435" cy="6791435"/>
          </a:xfrm>
          <a:custGeom>
            <a:avLst/>
            <a:gdLst>
              <a:gd name="connsiteX0" fmla="*/ 1860938 w 6791435"/>
              <a:gd name="connsiteY0" fmla="*/ 81158 h 6791435"/>
              <a:gd name="connsiteX1" fmla="*/ 1942096 w 6791435"/>
              <a:gd name="connsiteY1" fmla="*/ 0 h 6791435"/>
              <a:gd name="connsiteX2" fmla="*/ 6791435 w 6791435"/>
              <a:gd name="connsiteY2" fmla="*/ 0 h 6791435"/>
              <a:gd name="connsiteX3" fmla="*/ 6791435 w 6791435"/>
              <a:gd name="connsiteY3" fmla="*/ 4838655 h 6791435"/>
              <a:gd name="connsiteX4" fmla="*/ 6710277 w 6791435"/>
              <a:gd name="connsiteY4" fmla="*/ 4919813 h 6791435"/>
              <a:gd name="connsiteX5" fmla="*/ 6710277 w 6791435"/>
              <a:gd name="connsiteY5" fmla="*/ 81158 h 6791435"/>
              <a:gd name="connsiteX6" fmla="*/ 0 w 6791435"/>
              <a:gd name="connsiteY6" fmla="*/ 1942096 h 6791435"/>
              <a:gd name="connsiteX7" fmla="*/ 81158 w 6791435"/>
              <a:gd name="connsiteY7" fmla="*/ 1860938 h 6791435"/>
              <a:gd name="connsiteX8" fmla="*/ 81158 w 6791435"/>
              <a:gd name="connsiteY8" fmla="*/ 6710277 h 6791435"/>
              <a:gd name="connsiteX9" fmla="*/ 4919813 w 6791435"/>
              <a:gd name="connsiteY9" fmla="*/ 6710277 h 6791435"/>
              <a:gd name="connsiteX10" fmla="*/ 4838655 w 6791435"/>
              <a:gd name="connsiteY10" fmla="*/ 6791435 h 6791435"/>
              <a:gd name="connsiteX11" fmla="*/ 0 w 6791435"/>
              <a:gd name="connsiteY11" fmla="*/ 6791435 h 679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91435" h="6791435">
                <a:moveTo>
                  <a:pt x="1860938" y="81158"/>
                </a:moveTo>
                <a:lnTo>
                  <a:pt x="1942096" y="0"/>
                </a:lnTo>
                <a:lnTo>
                  <a:pt x="6791435" y="0"/>
                </a:lnTo>
                <a:lnTo>
                  <a:pt x="6791435" y="4838655"/>
                </a:lnTo>
                <a:lnTo>
                  <a:pt x="6710277" y="4919813"/>
                </a:lnTo>
                <a:lnTo>
                  <a:pt x="6710277" y="81158"/>
                </a:lnTo>
                <a:close/>
                <a:moveTo>
                  <a:pt x="0" y="1942096"/>
                </a:moveTo>
                <a:lnTo>
                  <a:pt x="81158" y="1860938"/>
                </a:lnTo>
                <a:lnTo>
                  <a:pt x="81158" y="6710277"/>
                </a:lnTo>
                <a:lnTo>
                  <a:pt x="4919813" y="6710277"/>
                </a:lnTo>
                <a:lnTo>
                  <a:pt x="4838655" y="6791435"/>
                </a:lnTo>
                <a:lnTo>
                  <a:pt x="0" y="6791435"/>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4" name="Title 3">
            <a:extLst>
              <a:ext uri="{FF2B5EF4-FFF2-40B4-BE49-F238E27FC236}">
                <a16:creationId xmlns:a16="http://schemas.microsoft.com/office/drawing/2014/main" id="{7E81468A-A1C3-4094-8FC6-F34E9275368C}"/>
              </a:ext>
            </a:extLst>
          </p:cNvPr>
          <p:cNvSpPr>
            <a:spLocks noGrp="1"/>
          </p:cNvSpPr>
          <p:nvPr>
            <p:ph type="title"/>
          </p:nvPr>
        </p:nvSpPr>
        <p:spPr>
          <a:xfrm>
            <a:off x="3204642" y="2353641"/>
            <a:ext cx="5782716" cy="2150719"/>
          </a:xfrm>
          <a:noFill/>
        </p:spPr>
        <p:txBody>
          <a:bodyPr vert="horz" lIns="91440" tIns="45720" rIns="91440" bIns="45720" rtlCol="0" anchor="ctr">
            <a:normAutofit/>
          </a:bodyPr>
          <a:lstStyle/>
          <a:p>
            <a:pPr algn="ctr"/>
            <a:r>
              <a:rPr lang="en-US" sz="3600" dirty="0">
                <a:solidFill>
                  <a:srgbClr val="080808"/>
                </a:solidFill>
              </a:rPr>
              <a:t>i</a:t>
            </a:r>
            <a:r>
              <a:rPr lang="en-US" sz="3600" kern="1200" dirty="0">
                <a:solidFill>
                  <a:srgbClr val="080808"/>
                </a:solidFill>
                <a:latin typeface="+mj-lt"/>
                <a:ea typeface="+mj-ea"/>
                <a:cs typeface="+mj-cs"/>
              </a:rPr>
              <a:t>s the work linked to student questions or interests?</a:t>
            </a:r>
          </a:p>
        </p:txBody>
      </p:sp>
      <p:sp>
        <p:nvSpPr>
          <p:cNvPr id="27" name="Freeform: Shape 26">
            <a:extLst>
              <a:ext uri="{FF2B5EF4-FFF2-40B4-BE49-F238E27FC236}">
                <a16:creationId xmlns:a16="http://schemas.microsoft.com/office/drawing/2014/main" id="{E07981EA-05A6-437C-88D7-B377B92B03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9823" y="5457591"/>
            <a:ext cx="2231794" cy="2568811"/>
          </a:xfrm>
          <a:custGeom>
            <a:avLst/>
            <a:gdLst>
              <a:gd name="connsiteX0" fmla="*/ 0 w 2940086"/>
              <a:gd name="connsiteY0" fmla="*/ 0 h 3384061"/>
              <a:gd name="connsiteX1" fmla="*/ 2496112 w 2940086"/>
              <a:gd name="connsiteY1" fmla="*/ 0 h 3384061"/>
              <a:gd name="connsiteX2" fmla="*/ 2940086 w 2940086"/>
              <a:gd name="connsiteY2" fmla="*/ 443975 h 3384061"/>
              <a:gd name="connsiteX3" fmla="*/ 0 w 2940086"/>
              <a:gd name="connsiteY3" fmla="*/ 3384061 h 3384061"/>
            </a:gdLst>
            <a:ahLst/>
            <a:cxnLst>
              <a:cxn ang="0">
                <a:pos x="connsiteX0" y="connsiteY0"/>
              </a:cxn>
              <a:cxn ang="0">
                <a:pos x="connsiteX1" y="connsiteY1"/>
              </a:cxn>
              <a:cxn ang="0">
                <a:pos x="connsiteX2" y="connsiteY2"/>
              </a:cxn>
              <a:cxn ang="0">
                <a:pos x="connsiteX3" y="connsiteY3"/>
              </a:cxn>
            </a:cxnLst>
            <a:rect l="l" t="t" r="r" b="b"/>
            <a:pathLst>
              <a:path w="2940086" h="3384061">
                <a:moveTo>
                  <a:pt x="0" y="0"/>
                </a:moveTo>
                <a:lnTo>
                  <a:pt x="2496112" y="0"/>
                </a:lnTo>
                <a:lnTo>
                  <a:pt x="2940086" y="443975"/>
                </a:lnTo>
                <a:lnTo>
                  <a:pt x="0" y="338406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Rectangle 28">
            <a:extLst>
              <a:ext uri="{FF2B5EF4-FFF2-40B4-BE49-F238E27FC236}">
                <a16:creationId xmlns:a16="http://schemas.microsoft.com/office/drawing/2014/main" id="{15E3C750-986E-4769-B1AE-49289FBEE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720059" y="5243545"/>
            <a:ext cx="959985" cy="959985"/>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9813410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8294908-8B00-4F58-BBBA-20F71A40A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4364C879-1404-4203-8E9D-CC5DE0A621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2782" y="-1386168"/>
            <a:ext cx="2424873" cy="3611191"/>
          </a:xfrm>
          <a:custGeom>
            <a:avLst/>
            <a:gdLst>
              <a:gd name="connsiteX0" fmla="*/ 0 w 2424873"/>
              <a:gd name="connsiteY0" fmla="*/ 2424874 h 3611191"/>
              <a:gd name="connsiteX1" fmla="*/ 2424873 w 2424873"/>
              <a:gd name="connsiteY1" fmla="*/ 0 h 3611191"/>
              <a:gd name="connsiteX2" fmla="*/ 2424873 w 2424873"/>
              <a:gd name="connsiteY2" fmla="*/ 3611191 h 3611191"/>
              <a:gd name="connsiteX3" fmla="*/ 1186317 w 2424873"/>
              <a:gd name="connsiteY3" fmla="*/ 3611191 h 3611191"/>
            </a:gdLst>
            <a:ahLst/>
            <a:cxnLst>
              <a:cxn ang="0">
                <a:pos x="connsiteX0" y="connsiteY0"/>
              </a:cxn>
              <a:cxn ang="0">
                <a:pos x="connsiteX1" y="connsiteY1"/>
              </a:cxn>
              <a:cxn ang="0">
                <a:pos x="connsiteX2" y="connsiteY2"/>
              </a:cxn>
              <a:cxn ang="0">
                <a:pos x="connsiteX3" y="connsiteY3"/>
              </a:cxn>
            </a:cxnLst>
            <a:rect l="l" t="t" r="r" b="b"/>
            <a:pathLst>
              <a:path w="2424873" h="3611191">
                <a:moveTo>
                  <a:pt x="0" y="2424874"/>
                </a:moveTo>
                <a:lnTo>
                  <a:pt x="2424873" y="0"/>
                </a:lnTo>
                <a:lnTo>
                  <a:pt x="2424873" y="3611191"/>
                </a:lnTo>
                <a:lnTo>
                  <a:pt x="1186317" y="361119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84617302-4B0D-4351-A6BB-6F0930D943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571000" y="-338582"/>
            <a:ext cx="1635955" cy="1635955"/>
          </a:xfrm>
          <a:custGeom>
            <a:avLst/>
            <a:gdLst>
              <a:gd name="connsiteX0" fmla="*/ 0 w 1635955"/>
              <a:gd name="connsiteY0" fmla="*/ 957987 h 1635955"/>
              <a:gd name="connsiteX1" fmla="*/ 957987 w 1635955"/>
              <a:gd name="connsiteY1" fmla="*/ 0 h 1635955"/>
              <a:gd name="connsiteX2" fmla="*/ 1635955 w 1635955"/>
              <a:gd name="connsiteY2" fmla="*/ 0 h 1635955"/>
              <a:gd name="connsiteX3" fmla="*/ 1635955 w 1635955"/>
              <a:gd name="connsiteY3" fmla="*/ 1635955 h 1635955"/>
              <a:gd name="connsiteX4" fmla="*/ 0 w 1635955"/>
              <a:gd name="connsiteY4" fmla="*/ 1635955 h 1635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955" h="1635955">
                <a:moveTo>
                  <a:pt x="0" y="957987"/>
                </a:moveTo>
                <a:lnTo>
                  <a:pt x="957987" y="0"/>
                </a:lnTo>
                <a:lnTo>
                  <a:pt x="1635955" y="0"/>
                </a:lnTo>
                <a:lnTo>
                  <a:pt x="1635955" y="1635955"/>
                </a:lnTo>
                <a:lnTo>
                  <a:pt x="0" y="1635955"/>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DA2C7802-C2E0-4218-8F89-8DD7CCD2CD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7985" y="-6588"/>
            <a:ext cx="4059393" cy="2548110"/>
          </a:xfrm>
          <a:custGeom>
            <a:avLst/>
            <a:gdLst>
              <a:gd name="connsiteX0" fmla="*/ 0 w 4059393"/>
              <a:gd name="connsiteY0" fmla="*/ 1511282 h 2548110"/>
              <a:gd name="connsiteX1" fmla="*/ 1511282 w 4059393"/>
              <a:gd name="connsiteY1" fmla="*/ 0 h 2548110"/>
              <a:gd name="connsiteX2" fmla="*/ 4059393 w 4059393"/>
              <a:gd name="connsiteY2" fmla="*/ 2548110 h 2548110"/>
              <a:gd name="connsiteX3" fmla="*/ 0 w 4059393"/>
              <a:gd name="connsiteY3" fmla="*/ 2548110 h 2548110"/>
            </a:gdLst>
            <a:ahLst/>
            <a:cxnLst>
              <a:cxn ang="0">
                <a:pos x="connsiteX0" y="connsiteY0"/>
              </a:cxn>
              <a:cxn ang="0">
                <a:pos x="connsiteX1" y="connsiteY1"/>
              </a:cxn>
              <a:cxn ang="0">
                <a:pos x="connsiteX2" y="connsiteY2"/>
              </a:cxn>
              <a:cxn ang="0">
                <a:pos x="connsiteX3" y="connsiteY3"/>
              </a:cxn>
            </a:cxnLst>
            <a:rect l="l" t="t" r="r" b="b"/>
            <a:pathLst>
              <a:path w="4059393" h="2548110">
                <a:moveTo>
                  <a:pt x="0" y="1511282"/>
                </a:moveTo>
                <a:lnTo>
                  <a:pt x="1511282" y="0"/>
                </a:lnTo>
                <a:lnTo>
                  <a:pt x="4059393" y="2548110"/>
                </a:lnTo>
                <a:lnTo>
                  <a:pt x="0" y="2548110"/>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Rectangle 16">
            <a:extLst>
              <a:ext uri="{FF2B5EF4-FFF2-40B4-BE49-F238E27FC236}">
                <a16:creationId xmlns:a16="http://schemas.microsoft.com/office/drawing/2014/main" id="{A6D7111A-21E5-4EE9-8A78-10E5530F01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262924" y="1465780"/>
            <a:ext cx="1185708" cy="118570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18">
            <a:extLst>
              <a:ext uri="{FF2B5EF4-FFF2-40B4-BE49-F238E27FC236}">
                <a16:creationId xmlns:a16="http://schemas.microsoft.com/office/drawing/2014/main" id="{A3969E80-A77B-49FC-9122-D89AFD5EE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9557" y="5198743"/>
            <a:ext cx="2444907" cy="2366116"/>
          </a:xfrm>
          <a:custGeom>
            <a:avLst/>
            <a:gdLst>
              <a:gd name="connsiteX0" fmla="*/ 0 w 2203753"/>
              <a:gd name="connsiteY0" fmla="*/ 0 h 2132734"/>
              <a:gd name="connsiteX1" fmla="*/ 2203753 w 2203753"/>
              <a:gd name="connsiteY1" fmla="*/ 0 h 2132734"/>
              <a:gd name="connsiteX2" fmla="*/ 2203753 w 2203753"/>
              <a:gd name="connsiteY2" fmla="*/ 576461 h 2132734"/>
              <a:gd name="connsiteX3" fmla="*/ 647480 w 2203753"/>
              <a:gd name="connsiteY3" fmla="*/ 2132734 h 2132734"/>
              <a:gd name="connsiteX4" fmla="*/ 0 w 2203753"/>
              <a:gd name="connsiteY4" fmla="*/ 1485255 h 2132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3753" h="2132734">
                <a:moveTo>
                  <a:pt x="0" y="0"/>
                </a:moveTo>
                <a:lnTo>
                  <a:pt x="2203753" y="0"/>
                </a:lnTo>
                <a:lnTo>
                  <a:pt x="2203753" y="576461"/>
                </a:lnTo>
                <a:lnTo>
                  <a:pt x="647480" y="2132734"/>
                </a:lnTo>
                <a:lnTo>
                  <a:pt x="0" y="1485255"/>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Rectangle 20">
            <a:extLst>
              <a:ext uri="{FF2B5EF4-FFF2-40B4-BE49-F238E27FC236}">
                <a16:creationId xmlns:a16="http://schemas.microsoft.com/office/drawing/2014/main" id="{1849CA57-76BD-4CF2-80BA-D7A46A01B7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769787" y="5439893"/>
            <a:ext cx="928467" cy="928467"/>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rgbClr val="FFFFFF"/>
              </a:solidFill>
              <a:effectLst>
                <a:outerShdw blurRad="38100" dist="38100" dir="2700000" algn="tl">
                  <a:srgbClr val="000000">
                    <a:alpha val="43137"/>
                  </a:srgbClr>
                </a:outerShdw>
              </a:effectLst>
            </a:endParaRPr>
          </a:p>
        </p:txBody>
      </p:sp>
      <p:sp>
        <p:nvSpPr>
          <p:cNvPr id="23" name="Freeform: Shape 22">
            <a:extLst>
              <a:ext uri="{FF2B5EF4-FFF2-40B4-BE49-F238E27FC236}">
                <a16:creationId xmlns:a16="http://schemas.microsoft.com/office/drawing/2014/main" id="{35E9085E-E730-4768-83D4-6CB7E98971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401311" y="734311"/>
            <a:ext cx="5389379" cy="5389379"/>
          </a:xfrm>
          <a:custGeom>
            <a:avLst/>
            <a:gdLst>
              <a:gd name="connsiteX0" fmla="*/ 0 w 5389379"/>
              <a:gd name="connsiteY0" fmla="*/ 540040 h 5389379"/>
              <a:gd name="connsiteX1" fmla="*/ 540040 w 5389379"/>
              <a:gd name="connsiteY1" fmla="*/ 0 h 5389379"/>
              <a:gd name="connsiteX2" fmla="*/ 5389379 w 5389379"/>
              <a:gd name="connsiteY2" fmla="*/ 0 h 5389379"/>
              <a:gd name="connsiteX3" fmla="*/ 5389379 w 5389379"/>
              <a:gd name="connsiteY3" fmla="*/ 4838655 h 5389379"/>
              <a:gd name="connsiteX4" fmla="*/ 4838655 w 5389379"/>
              <a:gd name="connsiteY4" fmla="*/ 5389379 h 5389379"/>
              <a:gd name="connsiteX5" fmla="*/ 0 w 5389379"/>
              <a:gd name="connsiteY5" fmla="*/ 5389379 h 5389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9379" h="5389379">
                <a:moveTo>
                  <a:pt x="0" y="540040"/>
                </a:moveTo>
                <a:lnTo>
                  <a:pt x="540040" y="0"/>
                </a:lnTo>
                <a:lnTo>
                  <a:pt x="5389379" y="0"/>
                </a:lnTo>
                <a:lnTo>
                  <a:pt x="5389379" y="4838655"/>
                </a:lnTo>
                <a:lnTo>
                  <a:pt x="4838655" y="5389379"/>
                </a:lnTo>
                <a:lnTo>
                  <a:pt x="0" y="5389379"/>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973272FE-A474-4CAE-8CA2-BCC8B476C3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00283" y="33283"/>
            <a:ext cx="6791435" cy="6791435"/>
          </a:xfrm>
          <a:custGeom>
            <a:avLst/>
            <a:gdLst>
              <a:gd name="connsiteX0" fmla="*/ 1860938 w 6791435"/>
              <a:gd name="connsiteY0" fmla="*/ 81158 h 6791435"/>
              <a:gd name="connsiteX1" fmla="*/ 1942096 w 6791435"/>
              <a:gd name="connsiteY1" fmla="*/ 0 h 6791435"/>
              <a:gd name="connsiteX2" fmla="*/ 6791435 w 6791435"/>
              <a:gd name="connsiteY2" fmla="*/ 0 h 6791435"/>
              <a:gd name="connsiteX3" fmla="*/ 6791435 w 6791435"/>
              <a:gd name="connsiteY3" fmla="*/ 4838655 h 6791435"/>
              <a:gd name="connsiteX4" fmla="*/ 6710277 w 6791435"/>
              <a:gd name="connsiteY4" fmla="*/ 4919813 h 6791435"/>
              <a:gd name="connsiteX5" fmla="*/ 6710277 w 6791435"/>
              <a:gd name="connsiteY5" fmla="*/ 81158 h 6791435"/>
              <a:gd name="connsiteX6" fmla="*/ 0 w 6791435"/>
              <a:gd name="connsiteY6" fmla="*/ 1942096 h 6791435"/>
              <a:gd name="connsiteX7" fmla="*/ 81158 w 6791435"/>
              <a:gd name="connsiteY7" fmla="*/ 1860938 h 6791435"/>
              <a:gd name="connsiteX8" fmla="*/ 81158 w 6791435"/>
              <a:gd name="connsiteY8" fmla="*/ 6710277 h 6791435"/>
              <a:gd name="connsiteX9" fmla="*/ 4919813 w 6791435"/>
              <a:gd name="connsiteY9" fmla="*/ 6710277 h 6791435"/>
              <a:gd name="connsiteX10" fmla="*/ 4838655 w 6791435"/>
              <a:gd name="connsiteY10" fmla="*/ 6791435 h 6791435"/>
              <a:gd name="connsiteX11" fmla="*/ 0 w 6791435"/>
              <a:gd name="connsiteY11" fmla="*/ 6791435 h 679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91435" h="6791435">
                <a:moveTo>
                  <a:pt x="1860938" y="81158"/>
                </a:moveTo>
                <a:lnTo>
                  <a:pt x="1942096" y="0"/>
                </a:lnTo>
                <a:lnTo>
                  <a:pt x="6791435" y="0"/>
                </a:lnTo>
                <a:lnTo>
                  <a:pt x="6791435" y="4838655"/>
                </a:lnTo>
                <a:lnTo>
                  <a:pt x="6710277" y="4919813"/>
                </a:lnTo>
                <a:lnTo>
                  <a:pt x="6710277" y="81158"/>
                </a:lnTo>
                <a:close/>
                <a:moveTo>
                  <a:pt x="0" y="1942096"/>
                </a:moveTo>
                <a:lnTo>
                  <a:pt x="81158" y="1860938"/>
                </a:lnTo>
                <a:lnTo>
                  <a:pt x="81158" y="6710277"/>
                </a:lnTo>
                <a:lnTo>
                  <a:pt x="4919813" y="6710277"/>
                </a:lnTo>
                <a:lnTo>
                  <a:pt x="4838655" y="6791435"/>
                </a:lnTo>
                <a:lnTo>
                  <a:pt x="0" y="6791435"/>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4" name="Title 3">
            <a:extLst>
              <a:ext uri="{FF2B5EF4-FFF2-40B4-BE49-F238E27FC236}">
                <a16:creationId xmlns:a16="http://schemas.microsoft.com/office/drawing/2014/main" id="{7E81468A-A1C3-4094-8FC6-F34E9275368C}"/>
              </a:ext>
            </a:extLst>
          </p:cNvPr>
          <p:cNvSpPr>
            <a:spLocks noGrp="1"/>
          </p:cNvSpPr>
          <p:nvPr>
            <p:ph type="title"/>
          </p:nvPr>
        </p:nvSpPr>
        <p:spPr>
          <a:xfrm>
            <a:off x="3204642" y="2353641"/>
            <a:ext cx="5782716" cy="2150719"/>
          </a:xfrm>
          <a:noFill/>
        </p:spPr>
        <p:txBody>
          <a:bodyPr vert="horz" lIns="91440" tIns="45720" rIns="91440" bIns="45720" rtlCol="0" anchor="ctr">
            <a:normAutofit/>
          </a:bodyPr>
          <a:lstStyle/>
          <a:p>
            <a:pPr algn="ctr"/>
            <a:r>
              <a:rPr lang="en-US" sz="3600" dirty="0">
                <a:solidFill>
                  <a:srgbClr val="080808"/>
                </a:solidFill>
              </a:rPr>
              <a:t>i</a:t>
            </a:r>
            <a:r>
              <a:rPr lang="en-US" sz="3600" kern="1200" dirty="0">
                <a:solidFill>
                  <a:srgbClr val="080808"/>
                </a:solidFill>
                <a:latin typeface="+mj-lt"/>
                <a:ea typeface="+mj-ea"/>
                <a:cs typeface="+mj-cs"/>
              </a:rPr>
              <a:t>s work in my classroom pursued to its far limits?</a:t>
            </a:r>
          </a:p>
        </p:txBody>
      </p:sp>
      <p:sp>
        <p:nvSpPr>
          <p:cNvPr id="27" name="Freeform: Shape 26">
            <a:extLst>
              <a:ext uri="{FF2B5EF4-FFF2-40B4-BE49-F238E27FC236}">
                <a16:creationId xmlns:a16="http://schemas.microsoft.com/office/drawing/2014/main" id="{E07981EA-05A6-437C-88D7-B377B92B03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9823" y="5457591"/>
            <a:ext cx="2231794" cy="2568811"/>
          </a:xfrm>
          <a:custGeom>
            <a:avLst/>
            <a:gdLst>
              <a:gd name="connsiteX0" fmla="*/ 0 w 2940086"/>
              <a:gd name="connsiteY0" fmla="*/ 0 h 3384061"/>
              <a:gd name="connsiteX1" fmla="*/ 2496112 w 2940086"/>
              <a:gd name="connsiteY1" fmla="*/ 0 h 3384061"/>
              <a:gd name="connsiteX2" fmla="*/ 2940086 w 2940086"/>
              <a:gd name="connsiteY2" fmla="*/ 443975 h 3384061"/>
              <a:gd name="connsiteX3" fmla="*/ 0 w 2940086"/>
              <a:gd name="connsiteY3" fmla="*/ 3384061 h 3384061"/>
            </a:gdLst>
            <a:ahLst/>
            <a:cxnLst>
              <a:cxn ang="0">
                <a:pos x="connsiteX0" y="connsiteY0"/>
              </a:cxn>
              <a:cxn ang="0">
                <a:pos x="connsiteX1" y="connsiteY1"/>
              </a:cxn>
              <a:cxn ang="0">
                <a:pos x="connsiteX2" y="connsiteY2"/>
              </a:cxn>
              <a:cxn ang="0">
                <a:pos x="connsiteX3" y="connsiteY3"/>
              </a:cxn>
            </a:cxnLst>
            <a:rect l="l" t="t" r="r" b="b"/>
            <a:pathLst>
              <a:path w="2940086" h="3384061">
                <a:moveTo>
                  <a:pt x="0" y="0"/>
                </a:moveTo>
                <a:lnTo>
                  <a:pt x="2496112" y="0"/>
                </a:lnTo>
                <a:lnTo>
                  <a:pt x="2940086" y="443975"/>
                </a:lnTo>
                <a:lnTo>
                  <a:pt x="0" y="338406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Rectangle 28">
            <a:extLst>
              <a:ext uri="{FF2B5EF4-FFF2-40B4-BE49-F238E27FC236}">
                <a16:creationId xmlns:a16="http://schemas.microsoft.com/office/drawing/2014/main" id="{15E3C750-986E-4769-B1AE-49289FBEE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720059" y="5243545"/>
            <a:ext cx="959985" cy="959985"/>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5895840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8294908-8B00-4F58-BBBA-20F71A40A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4364C879-1404-4203-8E9D-CC5DE0A621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2782" y="-1386168"/>
            <a:ext cx="2424873" cy="3611191"/>
          </a:xfrm>
          <a:custGeom>
            <a:avLst/>
            <a:gdLst>
              <a:gd name="connsiteX0" fmla="*/ 0 w 2424873"/>
              <a:gd name="connsiteY0" fmla="*/ 2424874 h 3611191"/>
              <a:gd name="connsiteX1" fmla="*/ 2424873 w 2424873"/>
              <a:gd name="connsiteY1" fmla="*/ 0 h 3611191"/>
              <a:gd name="connsiteX2" fmla="*/ 2424873 w 2424873"/>
              <a:gd name="connsiteY2" fmla="*/ 3611191 h 3611191"/>
              <a:gd name="connsiteX3" fmla="*/ 1186317 w 2424873"/>
              <a:gd name="connsiteY3" fmla="*/ 3611191 h 3611191"/>
            </a:gdLst>
            <a:ahLst/>
            <a:cxnLst>
              <a:cxn ang="0">
                <a:pos x="connsiteX0" y="connsiteY0"/>
              </a:cxn>
              <a:cxn ang="0">
                <a:pos x="connsiteX1" y="connsiteY1"/>
              </a:cxn>
              <a:cxn ang="0">
                <a:pos x="connsiteX2" y="connsiteY2"/>
              </a:cxn>
              <a:cxn ang="0">
                <a:pos x="connsiteX3" y="connsiteY3"/>
              </a:cxn>
            </a:cxnLst>
            <a:rect l="l" t="t" r="r" b="b"/>
            <a:pathLst>
              <a:path w="2424873" h="3611191">
                <a:moveTo>
                  <a:pt x="0" y="2424874"/>
                </a:moveTo>
                <a:lnTo>
                  <a:pt x="2424873" y="0"/>
                </a:lnTo>
                <a:lnTo>
                  <a:pt x="2424873" y="3611191"/>
                </a:lnTo>
                <a:lnTo>
                  <a:pt x="1186317" y="361119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84617302-4B0D-4351-A6BB-6F0930D943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571000" y="-338582"/>
            <a:ext cx="1635955" cy="1635955"/>
          </a:xfrm>
          <a:custGeom>
            <a:avLst/>
            <a:gdLst>
              <a:gd name="connsiteX0" fmla="*/ 0 w 1635955"/>
              <a:gd name="connsiteY0" fmla="*/ 957987 h 1635955"/>
              <a:gd name="connsiteX1" fmla="*/ 957987 w 1635955"/>
              <a:gd name="connsiteY1" fmla="*/ 0 h 1635955"/>
              <a:gd name="connsiteX2" fmla="*/ 1635955 w 1635955"/>
              <a:gd name="connsiteY2" fmla="*/ 0 h 1635955"/>
              <a:gd name="connsiteX3" fmla="*/ 1635955 w 1635955"/>
              <a:gd name="connsiteY3" fmla="*/ 1635955 h 1635955"/>
              <a:gd name="connsiteX4" fmla="*/ 0 w 1635955"/>
              <a:gd name="connsiteY4" fmla="*/ 1635955 h 1635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955" h="1635955">
                <a:moveTo>
                  <a:pt x="0" y="957987"/>
                </a:moveTo>
                <a:lnTo>
                  <a:pt x="957987" y="0"/>
                </a:lnTo>
                <a:lnTo>
                  <a:pt x="1635955" y="0"/>
                </a:lnTo>
                <a:lnTo>
                  <a:pt x="1635955" y="1635955"/>
                </a:lnTo>
                <a:lnTo>
                  <a:pt x="0" y="1635955"/>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DA2C7802-C2E0-4218-8F89-8DD7CCD2CD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7985" y="-6588"/>
            <a:ext cx="4059393" cy="2548110"/>
          </a:xfrm>
          <a:custGeom>
            <a:avLst/>
            <a:gdLst>
              <a:gd name="connsiteX0" fmla="*/ 0 w 4059393"/>
              <a:gd name="connsiteY0" fmla="*/ 1511282 h 2548110"/>
              <a:gd name="connsiteX1" fmla="*/ 1511282 w 4059393"/>
              <a:gd name="connsiteY1" fmla="*/ 0 h 2548110"/>
              <a:gd name="connsiteX2" fmla="*/ 4059393 w 4059393"/>
              <a:gd name="connsiteY2" fmla="*/ 2548110 h 2548110"/>
              <a:gd name="connsiteX3" fmla="*/ 0 w 4059393"/>
              <a:gd name="connsiteY3" fmla="*/ 2548110 h 2548110"/>
            </a:gdLst>
            <a:ahLst/>
            <a:cxnLst>
              <a:cxn ang="0">
                <a:pos x="connsiteX0" y="connsiteY0"/>
              </a:cxn>
              <a:cxn ang="0">
                <a:pos x="connsiteX1" y="connsiteY1"/>
              </a:cxn>
              <a:cxn ang="0">
                <a:pos x="connsiteX2" y="connsiteY2"/>
              </a:cxn>
              <a:cxn ang="0">
                <a:pos x="connsiteX3" y="connsiteY3"/>
              </a:cxn>
            </a:cxnLst>
            <a:rect l="l" t="t" r="r" b="b"/>
            <a:pathLst>
              <a:path w="4059393" h="2548110">
                <a:moveTo>
                  <a:pt x="0" y="1511282"/>
                </a:moveTo>
                <a:lnTo>
                  <a:pt x="1511282" y="0"/>
                </a:lnTo>
                <a:lnTo>
                  <a:pt x="4059393" y="2548110"/>
                </a:lnTo>
                <a:lnTo>
                  <a:pt x="0" y="2548110"/>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Rectangle 16">
            <a:extLst>
              <a:ext uri="{FF2B5EF4-FFF2-40B4-BE49-F238E27FC236}">
                <a16:creationId xmlns:a16="http://schemas.microsoft.com/office/drawing/2014/main" id="{A6D7111A-21E5-4EE9-8A78-10E5530F01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262924" y="1465780"/>
            <a:ext cx="1185708" cy="118570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18">
            <a:extLst>
              <a:ext uri="{FF2B5EF4-FFF2-40B4-BE49-F238E27FC236}">
                <a16:creationId xmlns:a16="http://schemas.microsoft.com/office/drawing/2014/main" id="{A3969E80-A77B-49FC-9122-D89AFD5EE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9557" y="5198743"/>
            <a:ext cx="2444907" cy="2366116"/>
          </a:xfrm>
          <a:custGeom>
            <a:avLst/>
            <a:gdLst>
              <a:gd name="connsiteX0" fmla="*/ 0 w 2203753"/>
              <a:gd name="connsiteY0" fmla="*/ 0 h 2132734"/>
              <a:gd name="connsiteX1" fmla="*/ 2203753 w 2203753"/>
              <a:gd name="connsiteY1" fmla="*/ 0 h 2132734"/>
              <a:gd name="connsiteX2" fmla="*/ 2203753 w 2203753"/>
              <a:gd name="connsiteY2" fmla="*/ 576461 h 2132734"/>
              <a:gd name="connsiteX3" fmla="*/ 647480 w 2203753"/>
              <a:gd name="connsiteY3" fmla="*/ 2132734 h 2132734"/>
              <a:gd name="connsiteX4" fmla="*/ 0 w 2203753"/>
              <a:gd name="connsiteY4" fmla="*/ 1485255 h 2132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3753" h="2132734">
                <a:moveTo>
                  <a:pt x="0" y="0"/>
                </a:moveTo>
                <a:lnTo>
                  <a:pt x="2203753" y="0"/>
                </a:lnTo>
                <a:lnTo>
                  <a:pt x="2203753" y="576461"/>
                </a:lnTo>
                <a:lnTo>
                  <a:pt x="647480" y="2132734"/>
                </a:lnTo>
                <a:lnTo>
                  <a:pt x="0" y="1485255"/>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Rectangle 20">
            <a:extLst>
              <a:ext uri="{FF2B5EF4-FFF2-40B4-BE49-F238E27FC236}">
                <a16:creationId xmlns:a16="http://schemas.microsoft.com/office/drawing/2014/main" id="{1849CA57-76BD-4CF2-80BA-D7A46A01B7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769787" y="5439893"/>
            <a:ext cx="928467" cy="928467"/>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rgbClr val="FFFFFF"/>
              </a:solidFill>
              <a:effectLst>
                <a:outerShdw blurRad="38100" dist="38100" dir="2700000" algn="tl">
                  <a:srgbClr val="000000">
                    <a:alpha val="43137"/>
                  </a:srgbClr>
                </a:outerShdw>
              </a:effectLst>
            </a:endParaRPr>
          </a:p>
        </p:txBody>
      </p:sp>
      <p:sp>
        <p:nvSpPr>
          <p:cNvPr id="23" name="Freeform: Shape 22">
            <a:extLst>
              <a:ext uri="{FF2B5EF4-FFF2-40B4-BE49-F238E27FC236}">
                <a16:creationId xmlns:a16="http://schemas.microsoft.com/office/drawing/2014/main" id="{35E9085E-E730-4768-83D4-6CB7E98971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401311" y="734311"/>
            <a:ext cx="5389379" cy="5389379"/>
          </a:xfrm>
          <a:custGeom>
            <a:avLst/>
            <a:gdLst>
              <a:gd name="connsiteX0" fmla="*/ 0 w 5389379"/>
              <a:gd name="connsiteY0" fmla="*/ 540040 h 5389379"/>
              <a:gd name="connsiteX1" fmla="*/ 540040 w 5389379"/>
              <a:gd name="connsiteY1" fmla="*/ 0 h 5389379"/>
              <a:gd name="connsiteX2" fmla="*/ 5389379 w 5389379"/>
              <a:gd name="connsiteY2" fmla="*/ 0 h 5389379"/>
              <a:gd name="connsiteX3" fmla="*/ 5389379 w 5389379"/>
              <a:gd name="connsiteY3" fmla="*/ 4838655 h 5389379"/>
              <a:gd name="connsiteX4" fmla="*/ 4838655 w 5389379"/>
              <a:gd name="connsiteY4" fmla="*/ 5389379 h 5389379"/>
              <a:gd name="connsiteX5" fmla="*/ 0 w 5389379"/>
              <a:gd name="connsiteY5" fmla="*/ 5389379 h 5389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9379" h="5389379">
                <a:moveTo>
                  <a:pt x="0" y="540040"/>
                </a:moveTo>
                <a:lnTo>
                  <a:pt x="540040" y="0"/>
                </a:lnTo>
                <a:lnTo>
                  <a:pt x="5389379" y="0"/>
                </a:lnTo>
                <a:lnTo>
                  <a:pt x="5389379" y="4838655"/>
                </a:lnTo>
                <a:lnTo>
                  <a:pt x="4838655" y="5389379"/>
                </a:lnTo>
                <a:lnTo>
                  <a:pt x="0" y="5389379"/>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973272FE-A474-4CAE-8CA2-BCC8B476C3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00283" y="33283"/>
            <a:ext cx="6791435" cy="6791435"/>
          </a:xfrm>
          <a:custGeom>
            <a:avLst/>
            <a:gdLst>
              <a:gd name="connsiteX0" fmla="*/ 1860938 w 6791435"/>
              <a:gd name="connsiteY0" fmla="*/ 81158 h 6791435"/>
              <a:gd name="connsiteX1" fmla="*/ 1942096 w 6791435"/>
              <a:gd name="connsiteY1" fmla="*/ 0 h 6791435"/>
              <a:gd name="connsiteX2" fmla="*/ 6791435 w 6791435"/>
              <a:gd name="connsiteY2" fmla="*/ 0 h 6791435"/>
              <a:gd name="connsiteX3" fmla="*/ 6791435 w 6791435"/>
              <a:gd name="connsiteY3" fmla="*/ 4838655 h 6791435"/>
              <a:gd name="connsiteX4" fmla="*/ 6710277 w 6791435"/>
              <a:gd name="connsiteY4" fmla="*/ 4919813 h 6791435"/>
              <a:gd name="connsiteX5" fmla="*/ 6710277 w 6791435"/>
              <a:gd name="connsiteY5" fmla="*/ 81158 h 6791435"/>
              <a:gd name="connsiteX6" fmla="*/ 0 w 6791435"/>
              <a:gd name="connsiteY6" fmla="*/ 1942096 h 6791435"/>
              <a:gd name="connsiteX7" fmla="*/ 81158 w 6791435"/>
              <a:gd name="connsiteY7" fmla="*/ 1860938 h 6791435"/>
              <a:gd name="connsiteX8" fmla="*/ 81158 w 6791435"/>
              <a:gd name="connsiteY8" fmla="*/ 6710277 h 6791435"/>
              <a:gd name="connsiteX9" fmla="*/ 4919813 w 6791435"/>
              <a:gd name="connsiteY9" fmla="*/ 6710277 h 6791435"/>
              <a:gd name="connsiteX10" fmla="*/ 4838655 w 6791435"/>
              <a:gd name="connsiteY10" fmla="*/ 6791435 h 6791435"/>
              <a:gd name="connsiteX11" fmla="*/ 0 w 6791435"/>
              <a:gd name="connsiteY11" fmla="*/ 6791435 h 679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91435" h="6791435">
                <a:moveTo>
                  <a:pt x="1860938" y="81158"/>
                </a:moveTo>
                <a:lnTo>
                  <a:pt x="1942096" y="0"/>
                </a:lnTo>
                <a:lnTo>
                  <a:pt x="6791435" y="0"/>
                </a:lnTo>
                <a:lnTo>
                  <a:pt x="6791435" y="4838655"/>
                </a:lnTo>
                <a:lnTo>
                  <a:pt x="6710277" y="4919813"/>
                </a:lnTo>
                <a:lnTo>
                  <a:pt x="6710277" y="81158"/>
                </a:lnTo>
                <a:close/>
                <a:moveTo>
                  <a:pt x="0" y="1942096"/>
                </a:moveTo>
                <a:lnTo>
                  <a:pt x="81158" y="1860938"/>
                </a:lnTo>
                <a:lnTo>
                  <a:pt x="81158" y="6710277"/>
                </a:lnTo>
                <a:lnTo>
                  <a:pt x="4919813" y="6710277"/>
                </a:lnTo>
                <a:lnTo>
                  <a:pt x="4838655" y="6791435"/>
                </a:lnTo>
                <a:lnTo>
                  <a:pt x="0" y="6791435"/>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4" name="Title 3">
            <a:extLst>
              <a:ext uri="{FF2B5EF4-FFF2-40B4-BE49-F238E27FC236}">
                <a16:creationId xmlns:a16="http://schemas.microsoft.com/office/drawing/2014/main" id="{7E81468A-A1C3-4094-8FC6-F34E9275368C}"/>
              </a:ext>
            </a:extLst>
          </p:cNvPr>
          <p:cNvSpPr>
            <a:spLocks noGrp="1"/>
          </p:cNvSpPr>
          <p:nvPr>
            <p:ph type="title"/>
          </p:nvPr>
        </p:nvSpPr>
        <p:spPr>
          <a:xfrm>
            <a:off x="3204642" y="2353641"/>
            <a:ext cx="5782716" cy="2150719"/>
          </a:xfrm>
          <a:noFill/>
        </p:spPr>
        <p:txBody>
          <a:bodyPr vert="horz" lIns="91440" tIns="45720" rIns="91440" bIns="45720" rtlCol="0" anchor="ctr">
            <a:normAutofit fontScale="90000"/>
          </a:bodyPr>
          <a:lstStyle/>
          <a:p>
            <a:pPr algn="ctr"/>
            <a:r>
              <a:rPr lang="en-US" sz="3600" dirty="0">
                <a:solidFill>
                  <a:srgbClr val="080808"/>
                </a:solidFill>
              </a:rPr>
              <a:t>Greatness in teaching requires getting over the notion that it’s sets of techniques or methods…lots of folks write adequate lesson plans, keep order, deliver instruction and are lousy teachers.</a:t>
            </a:r>
            <a:br>
              <a:rPr lang="en-US" sz="3600" dirty="0">
                <a:solidFill>
                  <a:srgbClr val="080808"/>
                </a:solidFill>
              </a:rPr>
            </a:br>
            <a:r>
              <a:rPr lang="en-US" sz="3600" dirty="0">
                <a:solidFill>
                  <a:srgbClr val="080808"/>
                </a:solidFill>
              </a:rPr>
              <a:t>				</a:t>
            </a:r>
            <a:r>
              <a:rPr lang="en-US" sz="2000" dirty="0">
                <a:solidFill>
                  <a:srgbClr val="080808"/>
                </a:solidFill>
              </a:rPr>
              <a:t>P. 97</a:t>
            </a:r>
            <a:endParaRPr lang="en-US" sz="3600" kern="1200" dirty="0">
              <a:solidFill>
                <a:srgbClr val="080808"/>
              </a:solidFill>
              <a:latin typeface="+mj-lt"/>
              <a:ea typeface="+mj-ea"/>
              <a:cs typeface="+mj-cs"/>
            </a:endParaRPr>
          </a:p>
        </p:txBody>
      </p:sp>
      <p:sp>
        <p:nvSpPr>
          <p:cNvPr id="27" name="Freeform: Shape 26">
            <a:extLst>
              <a:ext uri="{FF2B5EF4-FFF2-40B4-BE49-F238E27FC236}">
                <a16:creationId xmlns:a16="http://schemas.microsoft.com/office/drawing/2014/main" id="{E07981EA-05A6-437C-88D7-B377B92B03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9823" y="5457591"/>
            <a:ext cx="2231794" cy="2568811"/>
          </a:xfrm>
          <a:custGeom>
            <a:avLst/>
            <a:gdLst>
              <a:gd name="connsiteX0" fmla="*/ 0 w 2940086"/>
              <a:gd name="connsiteY0" fmla="*/ 0 h 3384061"/>
              <a:gd name="connsiteX1" fmla="*/ 2496112 w 2940086"/>
              <a:gd name="connsiteY1" fmla="*/ 0 h 3384061"/>
              <a:gd name="connsiteX2" fmla="*/ 2940086 w 2940086"/>
              <a:gd name="connsiteY2" fmla="*/ 443975 h 3384061"/>
              <a:gd name="connsiteX3" fmla="*/ 0 w 2940086"/>
              <a:gd name="connsiteY3" fmla="*/ 3384061 h 3384061"/>
            </a:gdLst>
            <a:ahLst/>
            <a:cxnLst>
              <a:cxn ang="0">
                <a:pos x="connsiteX0" y="connsiteY0"/>
              </a:cxn>
              <a:cxn ang="0">
                <a:pos x="connsiteX1" y="connsiteY1"/>
              </a:cxn>
              <a:cxn ang="0">
                <a:pos x="connsiteX2" y="connsiteY2"/>
              </a:cxn>
              <a:cxn ang="0">
                <a:pos x="connsiteX3" y="connsiteY3"/>
              </a:cxn>
            </a:cxnLst>
            <a:rect l="l" t="t" r="r" b="b"/>
            <a:pathLst>
              <a:path w="2940086" h="3384061">
                <a:moveTo>
                  <a:pt x="0" y="0"/>
                </a:moveTo>
                <a:lnTo>
                  <a:pt x="2496112" y="0"/>
                </a:lnTo>
                <a:lnTo>
                  <a:pt x="2940086" y="443975"/>
                </a:lnTo>
                <a:lnTo>
                  <a:pt x="0" y="338406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Rectangle 28">
            <a:extLst>
              <a:ext uri="{FF2B5EF4-FFF2-40B4-BE49-F238E27FC236}">
                <a16:creationId xmlns:a16="http://schemas.microsoft.com/office/drawing/2014/main" id="{15E3C750-986E-4769-B1AE-49289FBEE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720059" y="5243545"/>
            <a:ext cx="959985" cy="959985"/>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6729976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8294908-8B00-4F58-BBBA-20F71A40A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4364C879-1404-4203-8E9D-CC5DE0A621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2782" y="-1386168"/>
            <a:ext cx="2424873" cy="3611191"/>
          </a:xfrm>
          <a:custGeom>
            <a:avLst/>
            <a:gdLst>
              <a:gd name="connsiteX0" fmla="*/ 0 w 2424873"/>
              <a:gd name="connsiteY0" fmla="*/ 2424874 h 3611191"/>
              <a:gd name="connsiteX1" fmla="*/ 2424873 w 2424873"/>
              <a:gd name="connsiteY1" fmla="*/ 0 h 3611191"/>
              <a:gd name="connsiteX2" fmla="*/ 2424873 w 2424873"/>
              <a:gd name="connsiteY2" fmla="*/ 3611191 h 3611191"/>
              <a:gd name="connsiteX3" fmla="*/ 1186317 w 2424873"/>
              <a:gd name="connsiteY3" fmla="*/ 3611191 h 3611191"/>
            </a:gdLst>
            <a:ahLst/>
            <a:cxnLst>
              <a:cxn ang="0">
                <a:pos x="connsiteX0" y="connsiteY0"/>
              </a:cxn>
              <a:cxn ang="0">
                <a:pos x="connsiteX1" y="connsiteY1"/>
              </a:cxn>
              <a:cxn ang="0">
                <a:pos x="connsiteX2" y="connsiteY2"/>
              </a:cxn>
              <a:cxn ang="0">
                <a:pos x="connsiteX3" y="connsiteY3"/>
              </a:cxn>
            </a:cxnLst>
            <a:rect l="l" t="t" r="r" b="b"/>
            <a:pathLst>
              <a:path w="2424873" h="3611191">
                <a:moveTo>
                  <a:pt x="0" y="2424874"/>
                </a:moveTo>
                <a:lnTo>
                  <a:pt x="2424873" y="0"/>
                </a:lnTo>
                <a:lnTo>
                  <a:pt x="2424873" y="3611191"/>
                </a:lnTo>
                <a:lnTo>
                  <a:pt x="1186317" y="361119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84617302-4B0D-4351-A6BB-6F0930D943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571000" y="-338582"/>
            <a:ext cx="1635955" cy="1635955"/>
          </a:xfrm>
          <a:custGeom>
            <a:avLst/>
            <a:gdLst>
              <a:gd name="connsiteX0" fmla="*/ 0 w 1635955"/>
              <a:gd name="connsiteY0" fmla="*/ 957987 h 1635955"/>
              <a:gd name="connsiteX1" fmla="*/ 957987 w 1635955"/>
              <a:gd name="connsiteY1" fmla="*/ 0 h 1635955"/>
              <a:gd name="connsiteX2" fmla="*/ 1635955 w 1635955"/>
              <a:gd name="connsiteY2" fmla="*/ 0 h 1635955"/>
              <a:gd name="connsiteX3" fmla="*/ 1635955 w 1635955"/>
              <a:gd name="connsiteY3" fmla="*/ 1635955 h 1635955"/>
              <a:gd name="connsiteX4" fmla="*/ 0 w 1635955"/>
              <a:gd name="connsiteY4" fmla="*/ 1635955 h 1635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955" h="1635955">
                <a:moveTo>
                  <a:pt x="0" y="957987"/>
                </a:moveTo>
                <a:lnTo>
                  <a:pt x="957987" y="0"/>
                </a:lnTo>
                <a:lnTo>
                  <a:pt x="1635955" y="0"/>
                </a:lnTo>
                <a:lnTo>
                  <a:pt x="1635955" y="1635955"/>
                </a:lnTo>
                <a:lnTo>
                  <a:pt x="0" y="1635955"/>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DA2C7802-C2E0-4218-8F89-8DD7CCD2CD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7985" y="-6588"/>
            <a:ext cx="4059393" cy="2548110"/>
          </a:xfrm>
          <a:custGeom>
            <a:avLst/>
            <a:gdLst>
              <a:gd name="connsiteX0" fmla="*/ 0 w 4059393"/>
              <a:gd name="connsiteY0" fmla="*/ 1511282 h 2548110"/>
              <a:gd name="connsiteX1" fmla="*/ 1511282 w 4059393"/>
              <a:gd name="connsiteY1" fmla="*/ 0 h 2548110"/>
              <a:gd name="connsiteX2" fmla="*/ 4059393 w 4059393"/>
              <a:gd name="connsiteY2" fmla="*/ 2548110 h 2548110"/>
              <a:gd name="connsiteX3" fmla="*/ 0 w 4059393"/>
              <a:gd name="connsiteY3" fmla="*/ 2548110 h 2548110"/>
            </a:gdLst>
            <a:ahLst/>
            <a:cxnLst>
              <a:cxn ang="0">
                <a:pos x="connsiteX0" y="connsiteY0"/>
              </a:cxn>
              <a:cxn ang="0">
                <a:pos x="connsiteX1" y="connsiteY1"/>
              </a:cxn>
              <a:cxn ang="0">
                <a:pos x="connsiteX2" y="connsiteY2"/>
              </a:cxn>
              <a:cxn ang="0">
                <a:pos x="connsiteX3" y="connsiteY3"/>
              </a:cxn>
            </a:cxnLst>
            <a:rect l="l" t="t" r="r" b="b"/>
            <a:pathLst>
              <a:path w="4059393" h="2548110">
                <a:moveTo>
                  <a:pt x="0" y="1511282"/>
                </a:moveTo>
                <a:lnTo>
                  <a:pt x="1511282" y="0"/>
                </a:lnTo>
                <a:lnTo>
                  <a:pt x="4059393" y="2548110"/>
                </a:lnTo>
                <a:lnTo>
                  <a:pt x="0" y="2548110"/>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Rectangle 16">
            <a:extLst>
              <a:ext uri="{FF2B5EF4-FFF2-40B4-BE49-F238E27FC236}">
                <a16:creationId xmlns:a16="http://schemas.microsoft.com/office/drawing/2014/main" id="{A6D7111A-21E5-4EE9-8A78-10E5530F01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262924" y="1465780"/>
            <a:ext cx="1185708" cy="118570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18">
            <a:extLst>
              <a:ext uri="{FF2B5EF4-FFF2-40B4-BE49-F238E27FC236}">
                <a16:creationId xmlns:a16="http://schemas.microsoft.com/office/drawing/2014/main" id="{A3969E80-A77B-49FC-9122-D89AFD5EE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9557" y="5198743"/>
            <a:ext cx="2444907" cy="2366116"/>
          </a:xfrm>
          <a:custGeom>
            <a:avLst/>
            <a:gdLst>
              <a:gd name="connsiteX0" fmla="*/ 0 w 2203753"/>
              <a:gd name="connsiteY0" fmla="*/ 0 h 2132734"/>
              <a:gd name="connsiteX1" fmla="*/ 2203753 w 2203753"/>
              <a:gd name="connsiteY1" fmla="*/ 0 h 2132734"/>
              <a:gd name="connsiteX2" fmla="*/ 2203753 w 2203753"/>
              <a:gd name="connsiteY2" fmla="*/ 576461 h 2132734"/>
              <a:gd name="connsiteX3" fmla="*/ 647480 w 2203753"/>
              <a:gd name="connsiteY3" fmla="*/ 2132734 h 2132734"/>
              <a:gd name="connsiteX4" fmla="*/ 0 w 2203753"/>
              <a:gd name="connsiteY4" fmla="*/ 1485255 h 2132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3753" h="2132734">
                <a:moveTo>
                  <a:pt x="0" y="0"/>
                </a:moveTo>
                <a:lnTo>
                  <a:pt x="2203753" y="0"/>
                </a:lnTo>
                <a:lnTo>
                  <a:pt x="2203753" y="576461"/>
                </a:lnTo>
                <a:lnTo>
                  <a:pt x="647480" y="2132734"/>
                </a:lnTo>
                <a:lnTo>
                  <a:pt x="0" y="1485255"/>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Rectangle 20">
            <a:extLst>
              <a:ext uri="{FF2B5EF4-FFF2-40B4-BE49-F238E27FC236}">
                <a16:creationId xmlns:a16="http://schemas.microsoft.com/office/drawing/2014/main" id="{1849CA57-76BD-4CF2-80BA-D7A46A01B7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769787" y="5439893"/>
            <a:ext cx="928467" cy="928467"/>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rgbClr val="FFFFFF"/>
              </a:solidFill>
              <a:effectLst>
                <a:outerShdw blurRad="38100" dist="38100" dir="2700000" algn="tl">
                  <a:srgbClr val="000000">
                    <a:alpha val="43137"/>
                  </a:srgbClr>
                </a:outerShdw>
              </a:effectLst>
            </a:endParaRPr>
          </a:p>
        </p:txBody>
      </p:sp>
      <p:sp>
        <p:nvSpPr>
          <p:cNvPr id="23" name="Freeform: Shape 22">
            <a:extLst>
              <a:ext uri="{FF2B5EF4-FFF2-40B4-BE49-F238E27FC236}">
                <a16:creationId xmlns:a16="http://schemas.microsoft.com/office/drawing/2014/main" id="{35E9085E-E730-4768-83D4-6CB7E98971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401311" y="734311"/>
            <a:ext cx="5389379" cy="5389379"/>
          </a:xfrm>
          <a:custGeom>
            <a:avLst/>
            <a:gdLst>
              <a:gd name="connsiteX0" fmla="*/ 0 w 5389379"/>
              <a:gd name="connsiteY0" fmla="*/ 540040 h 5389379"/>
              <a:gd name="connsiteX1" fmla="*/ 540040 w 5389379"/>
              <a:gd name="connsiteY1" fmla="*/ 0 h 5389379"/>
              <a:gd name="connsiteX2" fmla="*/ 5389379 w 5389379"/>
              <a:gd name="connsiteY2" fmla="*/ 0 h 5389379"/>
              <a:gd name="connsiteX3" fmla="*/ 5389379 w 5389379"/>
              <a:gd name="connsiteY3" fmla="*/ 4838655 h 5389379"/>
              <a:gd name="connsiteX4" fmla="*/ 4838655 w 5389379"/>
              <a:gd name="connsiteY4" fmla="*/ 5389379 h 5389379"/>
              <a:gd name="connsiteX5" fmla="*/ 0 w 5389379"/>
              <a:gd name="connsiteY5" fmla="*/ 5389379 h 5389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9379" h="5389379">
                <a:moveTo>
                  <a:pt x="0" y="540040"/>
                </a:moveTo>
                <a:lnTo>
                  <a:pt x="540040" y="0"/>
                </a:lnTo>
                <a:lnTo>
                  <a:pt x="5389379" y="0"/>
                </a:lnTo>
                <a:lnTo>
                  <a:pt x="5389379" y="4838655"/>
                </a:lnTo>
                <a:lnTo>
                  <a:pt x="4838655" y="5389379"/>
                </a:lnTo>
                <a:lnTo>
                  <a:pt x="0" y="5389379"/>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973272FE-A474-4CAE-8CA2-BCC8B476C3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00283" y="33283"/>
            <a:ext cx="6791435" cy="6791435"/>
          </a:xfrm>
          <a:custGeom>
            <a:avLst/>
            <a:gdLst>
              <a:gd name="connsiteX0" fmla="*/ 1860938 w 6791435"/>
              <a:gd name="connsiteY0" fmla="*/ 81158 h 6791435"/>
              <a:gd name="connsiteX1" fmla="*/ 1942096 w 6791435"/>
              <a:gd name="connsiteY1" fmla="*/ 0 h 6791435"/>
              <a:gd name="connsiteX2" fmla="*/ 6791435 w 6791435"/>
              <a:gd name="connsiteY2" fmla="*/ 0 h 6791435"/>
              <a:gd name="connsiteX3" fmla="*/ 6791435 w 6791435"/>
              <a:gd name="connsiteY3" fmla="*/ 4838655 h 6791435"/>
              <a:gd name="connsiteX4" fmla="*/ 6710277 w 6791435"/>
              <a:gd name="connsiteY4" fmla="*/ 4919813 h 6791435"/>
              <a:gd name="connsiteX5" fmla="*/ 6710277 w 6791435"/>
              <a:gd name="connsiteY5" fmla="*/ 81158 h 6791435"/>
              <a:gd name="connsiteX6" fmla="*/ 0 w 6791435"/>
              <a:gd name="connsiteY6" fmla="*/ 1942096 h 6791435"/>
              <a:gd name="connsiteX7" fmla="*/ 81158 w 6791435"/>
              <a:gd name="connsiteY7" fmla="*/ 1860938 h 6791435"/>
              <a:gd name="connsiteX8" fmla="*/ 81158 w 6791435"/>
              <a:gd name="connsiteY8" fmla="*/ 6710277 h 6791435"/>
              <a:gd name="connsiteX9" fmla="*/ 4919813 w 6791435"/>
              <a:gd name="connsiteY9" fmla="*/ 6710277 h 6791435"/>
              <a:gd name="connsiteX10" fmla="*/ 4838655 w 6791435"/>
              <a:gd name="connsiteY10" fmla="*/ 6791435 h 6791435"/>
              <a:gd name="connsiteX11" fmla="*/ 0 w 6791435"/>
              <a:gd name="connsiteY11" fmla="*/ 6791435 h 679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91435" h="6791435">
                <a:moveTo>
                  <a:pt x="1860938" y="81158"/>
                </a:moveTo>
                <a:lnTo>
                  <a:pt x="1942096" y="0"/>
                </a:lnTo>
                <a:lnTo>
                  <a:pt x="6791435" y="0"/>
                </a:lnTo>
                <a:lnTo>
                  <a:pt x="6791435" y="4838655"/>
                </a:lnTo>
                <a:lnTo>
                  <a:pt x="6710277" y="4919813"/>
                </a:lnTo>
                <a:lnTo>
                  <a:pt x="6710277" y="81158"/>
                </a:lnTo>
                <a:close/>
                <a:moveTo>
                  <a:pt x="0" y="1942096"/>
                </a:moveTo>
                <a:lnTo>
                  <a:pt x="81158" y="1860938"/>
                </a:lnTo>
                <a:lnTo>
                  <a:pt x="81158" y="6710277"/>
                </a:lnTo>
                <a:lnTo>
                  <a:pt x="4919813" y="6710277"/>
                </a:lnTo>
                <a:lnTo>
                  <a:pt x="4838655" y="6791435"/>
                </a:lnTo>
                <a:lnTo>
                  <a:pt x="0" y="6791435"/>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4" name="Title 3">
            <a:extLst>
              <a:ext uri="{FF2B5EF4-FFF2-40B4-BE49-F238E27FC236}">
                <a16:creationId xmlns:a16="http://schemas.microsoft.com/office/drawing/2014/main" id="{7E81468A-A1C3-4094-8FC6-F34E9275368C}"/>
              </a:ext>
            </a:extLst>
          </p:cNvPr>
          <p:cNvSpPr>
            <a:spLocks noGrp="1"/>
          </p:cNvSpPr>
          <p:nvPr>
            <p:ph type="title"/>
          </p:nvPr>
        </p:nvSpPr>
        <p:spPr>
          <a:xfrm>
            <a:off x="3204642" y="2353641"/>
            <a:ext cx="5782716" cy="2150719"/>
          </a:xfrm>
          <a:noFill/>
        </p:spPr>
        <p:txBody>
          <a:bodyPr vert="horz" lIns="91440" tIns="45720" rIns="91440" bIns="45720" rtlCol="0" anchor="ctr">
            <a:normAutofit fontScale="90000"/>
          </a:bodyPr>
          <a:lstStyle/>
          <a:p>
            <a:pPr algn="ctr"/>
            <a:r>
              <a:rPr lang="en-US" sz="3600" dirty="0">
                <a:solidFill>
                  <a:srgbClr val="080808"/>
                </a:solidFill>
              </a:rPr>
              <a:t>Greatness in teaching is always in pursuit of the next challenge, the next encounter…Greatness demands and openness to the new a unique. For great teachers, it must always be </a:t>
            </a:r>
            <a:br>
              <a:rPr lang="en-US" sz="3600" dirty="0">
                <a:solidFill>
                  <a:srgbClr val="080808"/>
                </a:solidFill>
              </a:rPr>
            </a:br>
            <a:r>
              <a:rPr lang="en-US" sz="3600" dirty="0">
                <a:solidFill>
                  <a:srgbClr val="C00000"/>
                </a:solidFill>
              </a:rPr>
              <a:t>“Here I go again.”</a:t>
            </a:r>
            <a:br>
              <a:rPr lang="en-US" sz="3600" dirty="0">
                <a:solidFill>
                  <a:srgbClr val="080808"/>
                </a:solidFill>
              </a:rPr>
            </a:br>
            <a:r>
              <a:rPr lang="en-US" sz="3600" dirty="0">
                <a:solidFill>
                  <a:srgbClr val="080808"/>
                </a:solidFill>
              </a:rPr>
              <a:t>				</a:t>
            </a:r>
            <a:r>
              <a:rPr lang="en-US" sz="2000" dirty="0">
                <a:solidFill>
                  <a:srgbClr val="080808"/>
                </a:solidFill>
              </a:rPr>
              <a:t>P. 97</a:t>
            </a:r>
            <a:endParaRPr lang="en-US" sz="3600" kern="1200" dirty="0">
              <a:solidFill>
                <a:srgbClr val="080808"/>
              </a:solidFill>
              <a:latin typeface="+mj-lt"/>
              <a:ea typeface="+mj-ea"/>
              <a:cs typeface="+mj-cs"/>
            </a:endParaRPr>
          </a:p>
        </p:txBody>
      </p:sp>
      <p:sp>
        <p:nvSpPr>
          <p:cNvPr id="27" name="Freeform: Shape 26">
            <a:extLst>
              <a:ext uri="{FF2B5EF4-FFF2-40B4-BE49-F238E27FC236}">
                <a16:creationId xmlns:a16="http://schemas.microsoft.com/office/drawing/2014/main" id="{E07981EA-05A6-437C-88D7-B377B92B03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9823" y="5457591"/>
            <a:ext cx="2231794" cy="2568811"/>
          </a:xfrm>
          <a:custGeom>
            <a:avLst/>
            <a:gdLst>
              <a:gd name="connsiteX0" fmla="*/ 0 w 2940086"/>
              <a:gd name="connsiteY0" fmla="*/ 0 h 3384061"/>
              <a:gd name="connsiteX1" fmla="*/ 2496112 w 2940086"/>
              <a:gd name="connsiteY1" fmla="*/ 0 h 3384061"/>
              <a:gd name="connsiteX2" fmla="*/ 2940086 w 2940086"/>
              <a:gd name="connsiteY2" fmla="*/ 443975 h 3384061"/>
              <a:gd name="connsiteX3" fmla="*/ 0 w 2940086"/>
              <a:gd name="connsiteY3" fmla="*/ 3384061 h 3384061"/>
            </a:gdLst>
            <a:ahLst/>
            <a:cxnLst>
              <a:cxn ang="0">
                <a:pos x="connsiteX0" y="connsiteY0"/>
              </a:cxn>
              <a:cxn ang="0">
                <a:pos x="connsiteX1" y="connsiteY1"/>
              </a:cxn>
              <a:cxn ang="0">
                <a:pos x="connsiteX2" y="connsiteY2"/>
              </a:cxn>
              <a:cxn ang="0">
                <a:pos x="connsiteX3" y="connsiteY3"/>
              </a:cxn>
            </a:cxnLst>
            <a:rect l="l" t="t" r="r" b="b"/>
            <a:pathLst>
              <a:path w="2940086" h="3384061">
                <a:moveTo>
                  <a:pt x="0" y="0"/>
                </a:moveTo>
                <a:lnTo>
                  <a:pt x="2496112" y="0"/>
                </a:lnTo>
                <a:lnTo>
                  <a:pt x="2940086" y="443975"/>
                </a:lnTo>
                <a:lnTo>
                  <a:pt x="0" y="338406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Rectangle 28">
            <a:extLst>
              <a:ext uri="{FF2B5EF4-FFF2-40B4-BE49-F238E27FC236}">
                <a16:creationId xmlns:a16="http://schemas.microsoft.com/office/drawing/2014/main" id="{15E3C750-986E-4769-B1AE-49289FBEE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720059" y="5243545"/>
            <a:ext cx="959985" cy="959985"/>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5996479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8294908-8B00-4F58-BBBA-20F71A40A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4364C879-1404-4203-8E9D-CC5DE0A621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2782" y="-1386168"/>
            <a:ext cx="2424873" cy="3611191"/>
          </a:xfrm>
          <a:custGeom>
            <a:avLst/>
            <a:gdLst>
              <a:gd name="connsiteX0" fmla="*/ 0 w 2424873"/>
              <a:gd name="connsiteY0" fmla="*/ 2424874 h 3611191"/>
              <a:gd name="connsiteX1" fmla="*/ 2424873 w 2424873"/>
              <a:gd name="connsiteY1" fmla="*/ 0 h 3611191"/>
              <a:gd name="connsiteX2" fmla="*/ 2424873 w 2424873"/>
              <a:gd name="connsiteY2" fmla="*/ 3611191 h 3611191"/>
              <a:gd name="connsiteX3" fmla="*/ 1186317 w 2424873"/>
              <a:gd name="connsiteY3" fmla="*/ 3611191 h 3611191"/>
            </a:gdLst>
            <a:ahLst/>
            <a:cxnLst>
              <a:cxn ang="0">
                <a:pos x="connsiteX0" y="connsiteY0"/>
              </a:cxn>
              <a:cxn ang="0">
                <a:pos x="connsiteX1" y="connsiteY1"/>
              </a:cxn>
              <a:cxn ang="0">
                <a:pos x="connsiteX2" y="connsiteY2"/>
              </a:cxn>
              <a:cxn ang="0">
                <a:pos x="connsiteX3" y="connsiteY3"/>
              </a:cxn>
            </a:cxnLst>
            <a:rect l="l" t="t" r="r" b="b"/>
            <a:pathLst>
              <a:path w="2424873" h="3611191">
                <a:moveTo>
                  <a:pt x="0" y="2424874"/>
                </a:moveTo>
                <a:lnTo>
                  <a:pt x="2424873" y="0"/>
                </a:lnTo>
                <a:lnTo>
                  <a:pt x="2424873" y="3611191"/>
                </a:lnTo>
                <a:lnTo>
                  <a:pt x="1186317" y="361119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84617302-4B0D-4351-A6BB-6F0930D943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571000" y="-338582"/>
            <a:ext cx="1635955" cy="1635955"/>
          </a:xfrm>
          <a:custGeom>
            <a:avLst/>
            <a:gdLst>
              <a:gd name="connsiteX0" fmla="*/ 0 w 1635955"/>
              <a:gd name="connsiteY0" fmla="*/ 957987 h 1635955"/>
              <a:gd name="connsiteX1" fmla="*/ 957987 w 1635955"/>
              <a:gd name="connsiteY1" fmla="*/ 0 h 1635955"/>
              <a:gd name="connsiteX2" fmla="*/ 1635955 w 1635955"/>
              <a:gd name="connsiteY2" fmla="*/ 0 h 1635955"/>
              <a:gd name="connsiteX3" fmla="*/ 1635955 w 1635955"/>
              <a:gd name="connsiteY3" fmla="*/ 1635955 h 1635955"/>
              <a:gd name="connsiteX4" fmla="*/ 0 w 1635955"/>
              <a:gd name="connsiteY4" fmla="*/ 1635955 h 1635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955" h="1635955">
                <a:moveTo>
                  <a:pt x="0" y="957987"/>
                </a:moveTo>
                <a:lnTo>
                  <a:pt x="957987" y="0"/>
                </a:lnTo>
                <a:lnTo>
                  <a:pt x="1635955" y="0"/>
                </a:lnTo>
                <a:lnTo>
                  <a:pt x="1635955" y="1635955"/>
                </a:lnTo>
                <a:lnTo>
                  <a:pt x="0" y="1635955"/>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DA2C7802-C2E0-4218-8F89-8DD7CCD2CD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7985" y="-6588"/>
            <a:ext cx="4059393" cy="2548110"/>
          </a:xfrm>
          <a:custGeom>
            <a:avLst/>
            <a:gdLst>
              <a:gd name="connsiteX0" fmla="*/ 0 w 4059393"/>
              <a:gd name="connsiteY0" fmla="*/ 1511282 h 2548110"/>
              <a:gd name="connsiteX1" fmla="*/ 1511282 w 4059393"/>
              <a:gd name="connsiteY1" fmla="*/ 0 h 2548110"/>
              <a:gd name="connsiteX2" fmla="*/ 4059393 w 4059393"/>
              <a:gd name="connsiteY2" fmla="*/ 2548110 h 2548110"/>
              <a:gd name="connsiteX3" fmla="*/ 0 w 4059393"/>
              <a:gd name="connsiteY3" fmla="*/ 2548110 h 2548110"/>
            </a:gdLst>
            <a:ahLst/>
            <a:cxnLst>
              <a:cxn ang="0">
                <a:pos x="connsiteX0" y="connsiteY0"/>
              </a:cxn>
              <a:cxn ang="0">
                <a:pos x="connsiteX1" y="connsiteY1"/>
              </a:cxn>
              <a:cxn ang="0">
                <a:pos x="connsiteX2" y="connsiteY2"/>
              </a:cxn>
              <a:cxn ang="0">
                <a:pos x="connsiteX3" y="connsiteY3"/>
              </a:cxn>
            </a:cxnLst>
            <a:rect l="l" t="t" r="r" b="b"/>
            <a:pathLst>
              <a:path w="4059393" h="2548110">
                <a:moveTo>
                  <a:pt x="0" y="1511282"/>
                </a:moveTo>
                <a:lnTo>
                  <a:pt x="1511282" y="0"/>
                </a:lnTo>
                <a:lnTo>
                  <a:pt x="4059393" y="2548110"/>
                </a:lnTo>
                <a:lnTo>
                  <a:pt x="0" y="2548110"/>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Rectangle 16">
            <a:extLst>
              <a:ext uri="{FF2B5EF4-FFF2-40B4-BE49-F238E27FC236}">
                <a16:creationId xmlns:a16="http://schemas.microsoft.com/office/drawing/2014/main" id="{A6D7111A-21E5-4EE9-8A78-10E5530F01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262924" y="1465780"/>
            <a:ext cx="1185708" cy="118570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18">
            <a:extLst>
              <a:ext uri="{FF2B5EF4-FFF2-40B4-BE49-F238E27FC236}">
                <a16:creationId xmlns:a16="http://schemas.microsoft.com/office/drawing/2014/main" id="{A3969E80-A77B-49FC-9122-D89AFD5EE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9557" y="5198743"/>
            <a:ext cx="2444907" cy="2366116"/>
          </a:xfrm>
          <a:custGeom>
            <a:avLst/>
            <a:gdLst>
              <a:gd name="connsiteX0" fmla="*/ 0 w 2203753"/>
              <a:gd name="connsiteY0" fmla="*/ 0 h 2132734"/>
              <a:gd name="connsiteX1" fmla="*/ 2203753 w 2203753"/>
              <a:gd name="connsiteY1" fmla="*/ 0 h 2132734"/>
              <a:gd name="connsiteX2" fmla="*/ 2203753 w 2203753"/>
              <a:gd name="connsiteY2" fmla="*/ 576461 h 2132734"/>
              <a:gd name="connsiteX3" fmla="*/ 647480 w 2203753"/>
              <a:gd name="connsiteY3" fmla="*/ 2132734 h 2132734"/>
              <a:gd name="connsiteX4" fmla="*/ 0 w 2203753"/>
              <a:gd name="connsiteY4" fmla="*/ 1485255 h 2132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3753" h="2132734">
                <a:moveTo>
                  <a:pt x="0" y="0"/>
                </a:moveTo>
                <a:lnTo>
                  <a:pt x="2203753" y="0"/>
                </a:lnTo>
                <a:lnTo>
                  <a:pt x="2203753" y="576461"/>
                </a:lnTo>
                <a:lnTo>
                  <a:pt x="647480" y="2132734"/>
                </a:lnTo>
                <a:lnTo>
                  <a:pt x="0" y="1485255"/>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Rectangle 20">
            <a:extLst>
              <a:ext uri="{FF2B5EF4-FFF2-40B4-BE49-F238E27FC236}">
                <a16:creationId xmlns:a16="http://schemas.microsoft.com/office/drawing/2014/main" id="{1849CA57-76BD-4CF2-80BA-D7A46A01B7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769787" y="5439893"/>
            <a:ext cx="928467" cy="928467"/>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rgbClr val="FFFFFF"/>
              </a:solidFill>
              <a:effectLst>
                <a:outerShdw blurRad="38100" dist="38100" dir="2700000" algn="tl">
                  <a:srgbClr val="000000">
                    <a:alpha val="43137"/>
                  </a:srgbClr>
                </a:outerShdw>
              </a:effectLst>
            </a:endParaRPr>
          </a:p>
        </p:txBody>
      </p:sp>
      <p:sp>
        <p:nvSpPr>
          <p:cNvPr id="23" name="Freeform: Shape 22">
            <a:extLst>
              <a:ext uri="{FF2B5EF4-FFF2-40B4-BE49-F238E27FC236}">
                <a16:creationId xmlns:a16="http://schemas.microsoft.com/office/drawing/2014/main" id="{35E9085E-E730-4768-83D4-6CB7E98971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401311" y="734311"/>
            <a:ext cx="5389379" cy="5389379"/>
          </a:xfrm>
          <a:custGeom>
            <a:avLst/>
            <a:gdLst>
              <a:gd name="connsiteX0" fmla="*/ 0 w 5389379"/>
              <a:gd name="connsiteY0" fmla="*/ 540040 h 5389379"/>
              <a:gd name="connsiteX1" fmla="*/ 540040 w 5389379"/>
              <a:gd name="connsiteY1" fmla="*/ 0 h 5389379"/>
              <a:gd name="connsiteX2" fmla="*/ 5389379 w 5389379"/>
              <a:gd name="connsiteY2" fmla="*/ 0 h 5389379"/>
              <a:gd name="connsiteX3" fmla="*/ 5389379 w 5389379"/>
              <a:gd name="connsiteY3" fmla="*/ 4838655 h 5389379"/>
              <a:gd name="connsiteX4" fmla="*/ 4838655 w 5389379"/>
              <a:gd name="connsiteY4" fmla="*/ 5389379 h 5389379"/>
              <a:gd name="connsiteX5" fmla="*/ 0 w 5389379"/>
              <a:gd name="connsiteY5" fmla="*/ 5389379 h 5389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9379" h="5389379">
                <a:moveTo>
                  <a:pt x="0" y="540040"/>
                </a:moveTo>
                <a:lnTo>
                  <a:pt x="540040" y="0"/>
                </a:lnTo>
                <a:lnTo>
                  <a:pt x="5389379" y="0"/>
                </a:lnTo>
                <a:lnTo>
                  <a:pt x="5389379" y="4838655"/>
                </a:lnTo>
                <a:lnTo>
                  <a:pt x="4838655" y="5389379"/>
                </a:lnTo>
                <a:lnTo>
                  <a:pt x="0" y="5389379"/>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973272FE-A474-4CAE-8CA2-BCC8B476C3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00283" y="33283"/>
            <a:ext cx="6791435" cy="6791435"/>
          </a:xfrm>
          <a:custGeom>
            <a:avLst/>
            <a:gdLst>
              <a:gd name="connsiteX0" fmla="*/ 1860938 w 6791435"/>
              <a:gd name="connsiteY0" fmla="*/ 81158 h 6791435"/>
              <a:gd name="connsiteX1" fmla="*/ 1942096 w 6791435"/>
              <a:gd name="connsiteY1" fmla="*/ 0 h 6791435"/>
              <a:gd name="connsiteX2" fmla="*/ 6791435 w 6791435"/>
              <a:gd name="connsiteY2" fmla="*/ 0 h 6791435"/>
              <a:gd name="connsiteX3" fmla="*/ 6791435 w 6791435"/>
              <a:gd name="connsiteY3" fmla="*/ 4838655 h 6791435"/>
              <a:gd name="connsiteX4" fmla="*/ 6710277 w 6791435"/>
              <a:gd name="connsiteY4" fmla="*/ 4919813 h 6791435"/>
              <a:gd name="connsiteX5" fmla="*/ 6710277 w 6791435"/>
              <a:gd name="connsiteY5" fmla="*/ 81158 h 6791435"/>
              <a:gd name="connsiteX6" fmla="*/ 0 w 6791435"/>
              <a:gd name="connsiteY6" fmla="*/ 1942096 h 6791435"/>
              <a:gd name="connsiteX7" fmla="*/ 81158 w 6791435"/>
              <a:gd name="connsiteY7" fmla="*/ 1860938 h 6791435"/>
              <a:gd name="connsiteX8" fmla="*/ 81158 w 6791435"/>
              <a:gd name="connsiteY8" fmla="*/ 6710277 h 6791435"/>
              <a:gd name="connsiteX9" fmla="*/ 4919813 w 6791435"/>
              <a:gd name="connsiteY9" fmla="*/ 6710277 h 6791435"/>
              <a:gd name="connsiteX10" fmla="*/ 4838655 w 6791435"/>
              <a:gd name="connsiteY10" fmla="*/ 6791435 h 6791435"/>
              <a:gd name="connsiteX11" fmla="*/ 0 w 6791435"/>
              <a:gd name="connsiteY11" fmla="*/ 6791435 h 679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91435" h="6791435">
                <a:moveTo>
                  <a:pt x="1860938" y="81158"/>
                </a:moveTo>
                <a:lnTo>
                  <a:pt x="1942096" y="0"/>
                </a:lnTo>
                <a:lnTo>
                  <a:pt x="6791435" y="0"/>
                </a:lnTo>
                <a:lnTo>
                  <a:pt x="6791435" y="4838655"/>
                </a:lnTo>
                <a:lnTo>
                  <a:pt x="6710277" y="4919813"/>
                </a:lnTo>
                <a:lnTo>
                  <a:pt x="6710277" y="81158"/>
                </a:lnTo>
                <a:close/>
                <a:moveTo>
                  <a:pt x="0" y="1942096"/>
                </a:moveTo>
                <a:lnTo>
                  <a:pt x="81158" y="1860938"/>
                </a:lnTo>
                <a:lnTo>
                  <a:pt x="81158" y="6710277"/>
                </a:lnTo>
                <a:lnTo>
                  <a:pt x="4919813" y="6710277"/>
                </a:lnTo>
                <a:lnTo>
                  <a:pt x="4838655" y="6791435"/>
                </a:lnTo>
                <a:lnTo>
                  <a:pt x="0" y="6791435"/>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pic>
        <p:nvPicPr>
          <p:cNvPr id="2" name="Picture 1">
            <a:hlinkClick r:id="rId2"/>
            <a:extLst>
              <a:ext uri="{FF2B5EF4-FFF2-40B4-BE49-F238E27FC236}">
                <a16:creationId xmlns:a16="http://schemas.microsoft.com/office/drawing/2014/main" id="{1A2806BB-D040-4257-8C0C-85B27CBE81BD}"/>
              </a:ext>
            </a:extLst>
          </p:cNvPr>
          <p:cNvPicPr>
            <a:picLocks noChangeAspect="1"/>
          </p:cNvPicPr>
          <p:nvPr/>
        </p:nvPicPr>
        <p:blipFill>
          <a:blip r:embed="rId3"/>
          <a:stretch>
            <a:fillRect/>
          </a:stretch>
        </p:blipFill>
        <p:spPr>
          <a:xfrm>
            <a:off x="3363336" y="1386125"/>
            <a:ext cx="5536561" cy="3929420"/>
          </a:xfrm>
          <a:prstGeom prst="rect">
            <a:avLst/>
          </a:prstGeom>
        </p:spPr>
      </p:pic>
      <p:sp>
        <p:nvSpPr>
          <p:cNvPr id="27" name="Freeform: Shape 26">
            <a:extLst>
              <a:ext uri="{FF2B5EF4-FFF2-40B4-BE49-F238E27FC236}">
                <a16:creationId xmlns:a16="http://schemas.microsoft.com/office/drawing/2014/main" id="{E07981EA-05A6-437C-88D7-B377B92B03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9823" y="5457591"/>
            <a:ext cx="2231794" cy="2568811"/>
          </a:xfrm>
          <a:custGeom>
            <a:avLst/>
            <a:gdLst>
              <a:gd name="connsiteX0" fmla="*/ 0 w 2940086"/>
              <a:gd name="connsiteY0" fmla="*/ 0 h 3384061"/>
              <a:gd name="connsiteX1" fmla="*/ 2496112 w 2940086"/>
              <a:gd name="connsiteY1" fmla="*/ 0 h 3384061"/>
              <a:gd name="connsiteX2" fmla="*/ 2940086 w 2940086"/>
              <a:gd name="connsiteY2" fmla="*/ 443975 h 3384061"/>
              <a:gd name="connsiteX3" fmla="*/ 0 w 2940086"/>
              <a:gd name="connsiteY3" fmla="*/ 3384061 h 3384061"/>
            </a:gdLst>
            <a:ahLst/>
            <a:cxnLst>
              <a:cxn ang="0">
                <a:pos x="connsiteX0" y="connsiteY0"/>
              </a:cxn>
              <a:cxn ang="0">
                <a:pos x="connsiteX1" y="connsiteY1"/>
              </a:cxn>
              <a:cxn ang="0">
                <a:pos x="connsiteX2" y="connsiteY2"/>
              </a:cxn>
              <a:cxn ang="0">
                <a:pos x="connsiteX3" y="connsiteY3"/>
              </a:cxn>
            </a:cxnLst>
            <a:rect l="l" t="t" r="r" b="b"/>
            <a:pathLst>
              <a:path w="2940086" h="3384061">
                <a:moveTo>
                  <a:pt x="0" y="0"/>
                </a:moveTo>
                <a:lnTo>
                  <a:pt x="2496112" y="0"/>
                </a:lnTo>
                <a:lnTo>
                  <a:pt x="2940086" y="443975"/>
                </a:lnTo>
                <a:lnTo>
                  <a:pt x="0" y="338406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Rectangle 28">
            <a:extLst>
              <a:ext uri="{FF2B5EF4-FFF2-40B4-BE49-F238E27FC236}">
                <a16:creationId xmlns:a16="http://schemas.microsoft.com/office/drawing/2014/main" id="{15E3C750-986E-4769-B1AE-49289FBEE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720059" y="5243545"/>
            <a:ext cx="959985" cy="959985"/>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5353561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8294908-8B00-4F58-BBBA-20F71A40A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4364C879-1404-4203-8E9D-CC5DE0A621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2782" y="-1386168"/>
            <a:ext cx="2424873" cy="3611191"/>
          </a:xfrm>
          <a:custGeom>
            <a:avLst/>
            <a:gdLst>
              <a:gd name="connsiteX0" fmla="*/ 0 w 2424873"/>
              <a:gd name="connsiteY0" fmla="*/ 2424874 h 3611191"/>
              <a:gd name="connsiteX1" fmla="*/ 2424873 w 2424873"/>
              <a:gd name="connsiteY1" fmla="*/ 0 h 3611191"/>
              <a:gd name="connsiteX2" fmla="*/ 2424873 w 2424873"/>
              <a:gd name="connsiteY2" fmla="*/ 3611191 h 3611191"/>
              <a:gd name="connsiteX3" fmla="*/ 1186317 w 2424873"/>
              <a:gd name="connsiteY3" fmla="*/ 3611191 h 3611191"/>
            </a:gdLst>
            <a:ahLst/>
            <a:cxnLst>
              <a:cxn ang="0">
                <a:pos x="connsiteX0" y="connsiteY0"/>
              </a:cxn>
              <a:cxn ang="0">
                <a:pos x="connsiteX1" y="connsiteY1"/>
              </a:cxn>
              <a:cxn ang="0">
                <a:pos x="connsiteX2" y="connsiteY2"/>
              </a:cxn>
              <a:cxn ang="0">
                <a:pos x="connsiteX3" y="connsiteY3"/>
              </a:cxn>
            </a:cxnLst>
            <a:rect l="l" t="t" r="r" b="b"/>
            <a:pathLst>
              <a:path w="2424873" h="3611191">
                <a:moveTo>
                  <a:pt x="0" y="2424874"/>
                </a:moveTo>
                <a:lnTo>
                  <a:pt x="2424873" y="0"/>
                </a:lnTo>
                <a:lnTo>
                  <a:pt x="2424873" y="3611191"/>
                </a:lnTo>
                <a:lnTo>
                  <a:pt x="1186317" y="361119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84617302-4B0D-4351-A6BB-6F0930D943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571000" y="-338582"/>
            <a:ext cx="1635955" cy="1635955"/>
          </a:xfrm>
          <a:custGeom>
            <a:avLst/>
            <a:gdLst>
              <a:gd name="connsiteX0" fmla="*/ 0 w 1635955"/>
              <a:gd name="connsiteY0" fmla="*/ 957987 h 1635955"/>
              <a:gd name="connsiteX1" fmla="*/ 957987 w 1635955"/>
              <a:gd name="connsiteY1" fmla="*/ 0 h 1635955"/>
              <a:gd name="connsiteX2" fmla="*/ 1635955 w 1635955"/>
              <a:gd name="connsiteY2" fmla="*/ 0 h 1635955"/>
              <a:gd name="connsiteX3" fmla="*/ 1635955 w 1635955"/>
              <a:gd name="connsiteY3" fmla="*/ 1635955 h 1635955"/>
              <a:gd name="connsiteX4" fmla="*/ 0 w 1635955"/>
              <a:gd name="connsiteY4" fmla="*/ 1635955 h 1635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955" h="1635955">
                <a:moveTo>
                  <a:pt x="0" y="957987"/>
                </a:moveTo>
                <a:lnTo>
                  <a:pt x="957987" y="0"/>
                </a:lnTo>
                <a:lnTo>
                  <a:pt x="1635955" y="0"/>
                </a:lnTo>
                <a:lnTo>
                  <a:pt x="1635955" y="1635955"/>
                </a:lnTo>
                <a:lnTo>
                  <a:pt x="0" y="1635955"/>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DA2C7802-C2E0-4218-8F89-8DD7CCD2CD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7985" y="-6588"/>
            <a:ext cx="4059393" cy="2548110"/>
          </a:xfrm>
          <a:custGeom>
            <a:avLst/>
            <a:gdLst>
              <a:gd name="connsiteX0" fmla="*/ 0 w 4059393"/>
              <a:gd name="connsiteY0" fmla="*/ 1511282 h 2548110"/>
              <a:gd name="connsiteX1" fmla="*/ 1511282 w 4059393"/>
              <a:gd name="connsiteY1" fmla="*/ 0 h 2548110"/>
              <a:gd name="connsiteX2" fmla="*/ 4059393 w 4059393"/>
              <a:gd name="connsiteY2" fmla="*/ 2548110 h 2548110"/>
              <a:gd name="connsiteX3" fmla="*/ 0 w 4059393"/>
              <a:gd name="connsiteY3" fmla="*/ 2548110 h 2548110"/>
            </a:gdLst>
            <a:ahLst/>
            <a:cxnLst>
              <a:cxn ang="0">
                <a:pos x="connsiteX0" y="connsiteY0"/>
              </a:cxn>
              <a:cxn ang="0">
                <a:pos x="connsiteX1" y="connsiteY1"/>
              </a:cxn>
              <a:cxn ang="0">
                <a:pos x="connsiteX2" y="connsiteY2"/>
              </a:cxn>
              <a:cxn ang="0">
                <a:pos x="connsiteX3" y="connsiteY3"/>
              </a:cxn>
            </a:cxnLst>
            <a:rect l="l" t="t" r="r" b="b"/>
            <a:pathLst>
              <a:path w="4059393" h="2548110">
                <a:moveTo>
                  <a:pt x="0" y="1511282"/>
                </a:moveTo>
                <a:lnTo>
                  <a:pt x="1511282" y="0"/>
                </a:lnTo>
                <a:lnTo>
                  <a:pt x="4059393" y="2548110"/>
                </a:lnTo>
                <a:lnTo>
                  <a:pt x="0" y="2548110"/>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Rectangle 16">
            <a:extLst>
              <a:ext uri="{FF2B5EF4-FFF2-40B4-BE49-F238E27FC236}">
                <a16:creationId xmlns:a16="http://schemas.microsoft.com/office/drawing/2014/main" id="{A6D7111A-21E5-4EE9-8A78-10E5530F01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262924" y="1465780"/>
            <a:ext cx="1185708" cy="118570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18">
            <a:extLst>
              <a:ext uri="{FF2B5EF4-FFF2-40B4-BE49-F238E27FC236}">
                <a16:creationId xmlns:a16="http://schemas.microsoft.com/office/drawing/2014/main" id="{A3969E80-A77B-49FC-9122-D89AFD5EE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9557" y="5198743"/>
            <a:ext cx="2444907" cy="2366116"/>
          </a:xfrm>
          <a:custGeom>
            <a:avLst/>
            <a:gdLst>
              <a:gd name="connsiteX0" fmla="*/ 0 w 2203753"/>
              <a:gd name="connsiteY0" fmla="*/ 0 h 2132734"/>
              <a:gd name="connsiteX1" fmla="*/ 2203753 w 2203753"/>
              <a:gd name="connsiteY1" fmla="*/ 0 h 2132734"/>
              <a:gd name="connsiteX2" fmla="*/ 2203753 w 2203753"/>
              <a:gd name="connsiteY2" fmla="*/ 576461 h 2132734"/>
              <a:gd name="connsiteX3" fmla="*/ 647480 w 2203753"/>
              <a:gd name="connsiteY3" fmla="*/ 2132734 h 2132734"/>
              <a:gd name="connsiteX4" fmla="*/ 0 w 2203753"/>
              <a:gd name="connsiteY4" fmla="*/ 1485255 h 2132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3753" h="2132734">
                <a:moveTo>
                  <a:pt x="0" y="0"/>
                </a:moveTo>
                <a:lnTo>
                  <a:pt x="2203753" y="0"/>
                </a:lnTo>
                <a:lnTo>
                  <a:pt x="2203753" y="576461"/>
                </a:lnTo>
                <a:lnTo>
                  <a:pt x="647480" y="2132734"/>
                </a:lnTo>
                <a:lnTo>
                  <a:pt x="0" y="1485255"/>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Rectangle 20">
            <a:extLst>
              <a:ext uri="{FF2B5EF4-FFF2-40B4-BE49-F238E27FC236}">
                <a16:creationId xmlns:a16="http://schemas.microsoft.com/office/drawing/2014/main" id="{1849CA57-76BD-4CF2-80BA-D7A46A01B7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769787" y="5439893"/>
            <a:ext cx="928467" cy="928467"/>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rgbClr val="FFFFFF"/>
              </a:solidFill>
              <a:effectLst>
                <a:outerShdw blurRad="38100" dist="38100" dir="2700000" algn="tl">
                  <a:srgbClr val="000000">
                    <a:alpha val="43137"/>
                  </a:srgbClr>
                </a:outerShdw>
              </a:effectLst>
            </a:endParaRPr>
          </a:p>
        </p:txBody>
      </p:sp>
      <p:sp>
        <p:nvSpPr>
          <p:cNvPr id="23" name="Freeform: Shape 22">
            <a:extLst>
              <a:ext uri="{FF2B5EF4-FFF2-40B4-BE49-F238E27FC236}">
                <a16:creationId xmlns:a16="http://schemas.microsoft.com/office/drawing/2014/main" id="{35E9085E-E730-4768-83D4-6CB7E98971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401311" y="734311"/>
            <a:ext cx="5389379" cy="5389379"/>
          </a:xfrm>
          <a:custGeom>
            <a:avLst/>
            <a:gdLst>
              <a:gd name="connsiteX0" fmla="*/ 0 w 5389379"/>
              <a:gd name="connsiteY0" fmla="*/ 540040 h 5389379"/>
              <a:gd name="connsiteX1" fmla="*/ 540040 w 5389379"/>
              <a:gd name="connsiteY1" fmla="*/ 0 h 5389379"/>
              <a:gd name="connsiteX2" fmla="*/ 5389379 w 5389379"/>
              <a:gd name="connsiteY2" fmla="*/ 0 h 5389379"/>
              <a:gd name="connsiteX3" fmla="*/ 5389379 w 5389379"/>
              <a:gd name="connsiteY3" fmla="*/ 4838655 h 5389379"/>
              <a:gd name="connsiteX4" fmla="*/ 4838655 w 5389379"/>
              <a:gd name="connsiteY4" fmla="*/ 5389379 h 5389379"/>
              <a:gd name="connsiteX5" fmla="*/ 0 w 5389379"/>
              <a:gd name="connsiteY5" fmla="*/ 5389379 h 5389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9379" h="5389379">
                <a:moveTo>
                  <a:pt x="0" y="540040"/>
                </a:moveTo>
                <a:lnTo>
                  <a:pt x="540040" y="0"/>
                </a:lnTo>
                <a:lnTo>
                  <a:pt x="5389379" y="0"/>
                </a:lnTo>
                <a:lnTo>
                  <a:pt x="5389379" y="4838655"/>
                </a:lnTo>
                <a:lnTo>
                  <a:pt x="4838655" y="5389379"/>
                </a:lnTo>
                <a:lnTo>
                  <a:pt x="0" y="5389379"/>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973272FE-A474-4CAE-8CA2-BCC8B476C3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00283" y="33283"/>
            <a:ext cx="6791435" cy="6791435"/>
          </a:xfrm>
          <a:custGeom>
            <a:avLst/>
            <a:gdLst>
              <a:gd name="connsiteX0" fmla="*/ 1860938 w 6791435"/>
              <a:gd name="connsiteY0" fmla="*/ 81158 h 6791435"/>
              <a:gd name="connsiteX1" fmla="*/ 1942096 w 6791435"/>
              <a:gd name="connsiteY1" fmla="*/ 0 h 6791435"/>
              <a:gd name="connsiteX2" fmla="*/ 6791435 w 6791435"/>
              <a:gd name="connsiteY2" fmla="*/ 0 h 6791435"/>
              <a:gd name="connsiteX3" fmla="*/ 6791435 w 6791435"/>
              <a:gd name="connsiteY3" fmla="*/ 4838655 h 6791435"/>
              <a:gd name="connsiteX4" fmla="*/ 6710277 w 6791435"/>
              <a:gd name="connsiteY4" fmla="*/ 4919813 h 6791435"/>
              <a:gd name="connsiteX5" fmla="*/ 6710277 w 6791435"/>
              <a:gd name="connsiteY5" fmla="*/ 81158 h 6791435"/>
              <a:gd name="connsiteX6" fmla="*/ 0 w 6791435"/>
              <a:gd name="connsiteY6" fmla="*/ 1942096 h 6791435"/>
              <a:gd name="connsiteX7" fmla="*/ 81158 w 6791435"/>
              <a:gd name="connsiteY7" fmla="*/ 1860938 h 6791435"/>
              <a:gd name="connsiteX8" fmla="*/ 81158 w 6791435"/>
              <a:gd name="connsiteY8" fmla="*/ 6710277 h 6791435"/>
              <a:gd name="connsiteX9" fmla="*/ 4919813 w 6791435"/>
              <a:gd name="connsiteY9" fmla="*/ 6710277 h 6791435"/>
              <a:gd name="connsiteX10" fmla="*/ 4838655 w 6791435"/>
              <a:gd name="connsiteY10" fmla="*/ 6791435 h 6791435"/>
              <a:gd name="connsiteX11" fmla="*/ 0 w 6791435"/>
              <a:gd name="connsiteY11" fmla="*/ 6791435 h 679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91435" h="6791435">
                <a:moveTo>
                  <a:pt x="1860938" y="81158"/>
                </a:moveTo>
                <a:lnTo>
                  <a:pt x="1942096" y="0"/>
                </a:lnTo>
                <a:lnTo>
                  <a:pt x="6791435" y="0"/>
                </a:lnTo>
                <a:lnTo>
                  <a:pt x="6791435" y="4838655"/>
                </a:lnTo>
                <a:lnTo>
                  <a:pt x="6710277" y="4919813"/>
                </a:lnTo>
                <a:lnTo>
                  <a:pt x="6710277" y="81158"/>
                </a:lnTo>
                <a:close/>
                <a:moveTo>
                  <a:pt x="0" y="1942096"/>
                </a:moveTo>
                <a:lnTo>
                  <a:pt x="81158" y="1860938"/>
                </a:lnTo>
                <a:lnTo>
                  <a:pt x="81158" y="6710277"/>
                </a:lnTo>
                <a:lnTo>
                  <a:pt x="4919813" y="6710277"/>
                </a:lnTo>
                <a:lnTo>
                  <a:pt x="4838655" y="6791435"/>
                </a:lnTo>
                <a:lnTo>
                  <a:pt x="0" y="6791435"/>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4" name="Title 3">
            <a:extLst>
              <a:ext uri="{FF2B5EF4-FFF2-40B4-BE49-F238E27FC236}">
                <a16:creationId xmlns:a16="http://schemas.microsoft.com/office/drawing/2014/main" id="{7E81468A-A1C3-4094-8FC6-F34E9275368C}"/>
              </a:ext>
            </a:extLst>
          </p:cNvPr>
          <p:cNvSpPr>
            <a:spLocks noGrp="1"/>
          </p:cNvSpPr>
          <p:nvPr>
            <p:ph type="title"/>
          </p:nvPr>
        </p:nvSpPr>
        <p:spPr>
          <a:xfrm>
            <a:off x="3204642" y="2353641"/>
            <a:ext cx="5782716" cy="2150719"/>
          </a:xfrm>
          <a:noFill/>
        </p:spPr>
        <p:txBody>
          <a:bodyPr vert="horz" lIns="91440" tIns="45720" rIns="91440" bIns="45720" rtlCol="0" anchor="ctr">
            <a:normAutofit/>
          </a:bodyPr>
          <a:lstStyle/>
          <a:p>
            <a:pPr algn="ctr"/>
            <a:r>
              <a:rPr lang="en-US" sz="3600" dirty="0">
                <a:solidFill>
                  <a:srgbClr val="080808"/>
                </a:solidFill>
              </a:rPr>
              <a:t>What is “curriculum”?</a:t>
            </a:r>
            <a:endParaRPr lang="en-US" sz="3600" kern="1200" dirty="0">
              <a:solidFill>
                <a:srgbClr val="080808"/>
              </a:solidFill>
              <a:latin typeface="+mj-lt"/>
              <a:ea typeface="+mj-ea"/>
              <a:cs typeface="+mj-cs"/>
            </a:endParaRPr>
          </a:p>
        </p:txBody>
      </p:sp>
      <p:sp>
        <p:nvSpPr>
          <p:cNvPr id="27" name="Freeform: Shape 26">
            <a:extLst>
              <a:ext uri="{FF2B5EF4-FFF2-40B4-BE49-F238E27FC236}">
                <a16:creationId xmlns:a16="http://schemas.microsoft.com/office/drawing/2014/main" id="{E07981EA-05A6-437C-88D7-B377B92B03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9823" y="5457591"/>
            <a:ext cx="2231794" cy="2568811"/>
          </a:xfrm>
          <a:custGeom>
            <a:avLst/>
            <a:gdLst>
              <a:gd name="connsiteX0" fmla="*/ 0 w 2940086"/>
              <a:gd name="connsiteY0" fmla="*/ 0 h 3384061"/>
              <a:gd name="connsiteX1" fmla="*/ 2496112 w 2940086"/>
              <a:gd name="connsiteY1" fmla="*/ 0 h 3384061"/>
              <a:gd name="connsiteX2" fmla="*/ 2940086 w 2940086"/>
              <a:gd name="connsiteY2" fmla="*/ 443975 h 3384061"/>
              <a:gd name="connsiteX3" fmla="*/ 0 w 2940086"/>
              <a:gd name="connsiteY3" fmla="*/ 3384061 h 3384061"/>
            </a:gdLst>
            <a:ahLst/>
            <a:cxnLst>
              <a:cxn ang="0">
                <a:pos x="connsiteX0" y="connsiteY0"/>
              </a:cxn>
              <a:cxn ang="0">
                <a:pos x="connsiteX1" y="connsiteY1"/>
              </a:cxn>
              <a:cxn ang="0">
                <a:pos x="connsiteX2" y="connsiteY2"/>
              </a:cxn>
              <a:cxn ang="0">
                <a:pos x="connsiteX3" y="connsiteY3"/>
              </a:cxn>
            </a:cxnLst>
            <a:rect l="l" t="t" r="r" b="b"/>
            <a:pathLst>
              <a:path w="2940086" h="3384061">
                <a:moveTo>
                  <a:pt x="0" y="0"/>
                </a:moveTo>
                <a:lnTo>
                  <a:pt x="2496112" y="0"/>
                </a:lnTo>
                <a:lnTo>
                  <a:pt x="2940086" y="443975"/>
                </a:lnTo>
                <a:lnTo>
                  <a:pt x="0" y="338406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Rectangle 28">
            <a:extLst>
              <a:ext uri="{FF2B5EF4-FFF2-40B4-BE49-F238E27FC236}">
                <a16:creationId xmlns:a16="http://schemas.microsoft.com/office/drawing/2014/main" id="{15E3C750-986E-4769-B1AE-49289FBEE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720059" y="5243545"/>
            <a:ext cx="959985" cy="959985"/>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7177128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8294908-8B00-4F58-BBBA-20F71A40A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4364C879-1404-4203-8E9D-CC5DE0A621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2782" y="-1386168"/>
            <a:ext cx="2424873" cy="3611191"/>
          </a:xfrm>
          <a:custGeom>
            <a:avLst/>
            <a:gdLst>
              <a:gd name="connsiteX0" fmla="*/ 0 w 2424873"/>
              <a:gd name="connsiteY0" fmla="*/ 2424874 h 3611191"/>
              <a:gd name="connsiteX1" fmla="*/ 2424873 w 2424873"/>
              <a:gd name="connsiteY1" fmla="*/ 0 h 3611191"/>
              <a:gd name="connsiteX2" fmla="*/ 2424873 w 2424873"/>
              <a:gd name="connsiteY2" fmla="*/ 3611191 h 3611191"/>
              <a:gd name="connsiteX3" fmla="*/ 1186317 w 2424873"/>
              <a:gd name="connsiteY3" fmla="*/ 3611191 h 3611191"/>
            </a:gdLst>
            <a:ahLst/>
            <a:cxnLst>
              <a:cxn ang="0">
                <a:pos x="connsiteX0" y="connsiteY0"/>
              </a:cxn>
              <a:cxn ang="0">
                <a:pos x="connsiteX1" y="connsiteY1"/>
              </a:cxn>
              <a:cxn ang="0">
                <a:pos x="connsiteX2" y="connsiteY2"/>
              </a:cxn>
              <a:cxn ang="0">
                <a:pos x="connsiteX3" y="connsiteY3"/>
              </a:cxn>
            </a:cxnLst>
            <a:rect l="l" t="t" r="r" b="b"/>
            <a:pathLst>
              <a:path w="2424873" h="3611191">
                <a:moveTo>
                  <a:pt x="0" y="2424874"/>
                </a:moveTo>
                <a:lnTo>
                  <a:pt x="2424873" y="0"/>
                </a:lnTo>
                <a:lnTo>
                  <a:pt x="2424873" y="3611191"/>
                </a:lnTo>
                <a:lnTo>
                  <a:pt x="1186317" y="361119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84617302-4B0D-4351-A6BB-6F0930D943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571000" y="-338582"/>
            <a:ext cx="1635955" cy="1635955"/>
          </a:xfrm>
          <a:custGeom>
            <a:avLst/>
            <a:gdLst>
              <a:gd name="connsiteX0" fmla="*/ 0 w 1635955"/>
              <a:gd name="connsiteY0" fmla="*/ 957987 h 1635955"/>
              <a:gd name="connsiteX1" fmla="*/ 957987 w 1635955"/>
              <a:gd name="connsiteY1" fmla="*/ 0 h 1635955"/>
              <a:gd name="connsiteX2" fmla="*/ 1635955 w 1635955"/>
              <a:gd name="connsiteY2" fmla="*/ 0 h 1635955"/>
              <a:gd name="connsiteX3" fmla="*/ 1635955 w 1635955"/>
              <a:gd name="connsiteY3" fmla="*/ 1635955 h 1635955"/>
              <a:gd name="connsiteX4" fmla="*/ 0 w 1635955"/>
              <a:gd name="connsiteY4" fmla="*/ 1635955 h 1635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955" h="1635955">
                <a:moveTo>
                  <a:pt x="0" y="957987"/>
                </a:moveTo>
                <a:lnTo>
                  <a:pt x="957987" y="0"/>
                </a:lnTo>
                <a:lnTo>
                  <a:pt x="1635955" y="0"/>
                </a:lnTo>
                <a:lnTo>
                  <a:pt x="1635955" y="1635955"/>
                </a:lnTo>
                <a:lnTo>
                  <a:pt x="0" y="1635955"/>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DA2C7802-C2E0-4218-8F89-8DD7CCD2CD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7985" y="-6588"/>
            <a:ext cx="4059393" cy="2548110"/>
          </a:xfrm>
          <a:custGeom>
            <a:avLst/>
            <a:gdLst>
              <a:gd name="connsiteX0" fmla="*/ 0 w 4059393"/>
              <a:gd name="connsiteY0" fmla="*/ 1511282 h 2548110"/>
              <a:gd name="connsiteX1" fmla="*/ 1511282 w 4059393"/>
              <a:gd name="connsiteY1" fmla="*/ 0 h 2548110"/>
              <a:gd name="connsiteX2" fmla="*/ 4059393 w 4059393"/>
              <a:gd name="connsiteY2" fmla="*/ 2548110 h 2548110"/>
              <a:gd name="connsiteX3" fmla="*/ 0 w 4059393"/>
              <a:gd name="connsiteY3" fmla="*/ 2548110 h 2548110"/>
            </a:gdLst>
            <a:ahLst/>
            <a:cxnLst>
              <a:cxn ang="0">
                <a:pos x="connsiteX0" y="connsiteY0"/>
              </a:cxn>
              <a:cxn ang="0">
                <a:pos x="connsiteX1" y="connsiteY1"/>
              </a:cxn>
              <a:cxn ang="0">
                <a:pos x="connsiteX2" y="connsiteY2"/>
              </a:cxn>
              <a:cxn ang="0">
                <a:pos x="connsiteX3" y="connsiteY3"/>
              </a:cxn>
            </a:cxnLst>
            <a:rect l="l" t="t" r="r" b="b"/>
            <a:pathLst>
              <a:path w="4059393" h="2548110">
                <a:moveTo>
                  <a:pt x="0" y="1511282"/>
                </a:moveTo>
                <a:lnTo>
                  <a:pt x="1511282" y="0"/>
                </a:lnTo>
                <a:lnTo>
                  <a:pt x="4059393" y="2548110"/>
                </a:lnTo>
                <a:lnTo>
                  <a:pt x="0" y="2548110"/>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Rectangle 16">
            <a:extLst>
              <a:ext uri="{FF2B5EF4-FFF2-40B4-BE49-F238E27FC236}">
                <a16:creationId xmlns:a16="http://schemas.microsoft.com/office/drawing/2014/main" id="{A6D7111A-21E5-4EE9-8A78-10E5530F01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262924" y="1465780"/>
            <a:ext cx="1185708" cy="118570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18">
            <a:extLst>
              <a:ext uri="{FF2B5EF4-FFF2-40B4-BE49-F238E27FC236}">
                <a16:creationId xmlns:a16="http://schemas.microsoft.com/office/drawing/2014/main" id="{A3969E80-A77B-49FC-9122-D89AFD5EE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9557" y="5198743"/>
            <a:ext cx="2444907" cy="2366116"/>
          </a:xfrm>
          <a:custGeom>
            <a:avLst/>
            <a:gdLst>
              <a:gd name="connsiteX0" fmla="*/ 0 w 2203753"/>
              <a:gd name="connsiteY0" fmla="*/ 0 h 2132734"/>
              <a:gd name="connsiteX1" fmla="*/ 2203753 w 2203753"/>
              <a:gd name="connsiteY1" fmla="*/ 0 h 2132734"/>
              <a:gd name="connsiteX2" fmla="*/ 2203753 w 2203753"/>
              <a:gd name="connsiteY2" fmla="*/ 576461 h 2132734"/>
              <a:gd name="connsiteX3" fmla="*/ 647480 w 2203753"/>
              <a:gd name="connsiteY3" fmla="*/ 2132734 h 2132734"/>
              <a:gd name="connsiteX4" fmla="*/ 0 w 2203753"/>
              <a:gd name="connsiteY4" fmla="*/ 1485255 h 2132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3753" h="2132734">
                <a:moveTo>
                  <a:pt x="0" y="0"/>
                </a:moveTo>
                <a:lnTo>
                  <a:pt x="2203753" y="0"/>
                </a:lnTo>
                <a:lnTo>
                  <a:pt x="2203753" y="576461"/>
                </a:lnTo>
                <a:lnTo>
                  <a:pt x="647480" y="2132734"/>
                </a:lnTo>
                <a:lnTo>
                  <a:pt x="0" y="1485255"/>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Rectangle 20">
            <a:extLst>
              <a:ext uri="{FF2B5EF4-FFF2-40B4-BE49-F238E27FC236}">
                <a16:creationId xmlns:a16="http://schemas.microsoft.com/office/drawing/2014/main" id="{1849CA57-76BD-4CF2-80BA-D7A46A01B7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769787" y="5439893"/>
            <a:ext cx="928467" cy="928467"/>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rgbClr val="FFFFFF"/>
              </a:solidFill>
              <a:effectLst>
                <a:outerShdw blurRad="38100" dist="38100" dir="2700000" algn="tl">
                  <a:srgbClr val="000000">
                    <a:alpha val="43137"/>
                  </a:srgbClr>
                </a:outerShdw>
              </a:effectLst>
            </a:endParaRPr>
          </a:p>
        </p:txBody>
      </p:sp>
      <p:sp>
        <p:nvSpPr>
          <p:cNvPr id="23" name="Freeform: Shape 22">
            <a:extLst>
              <a:ext uri="{FF2B5EF4-FFF2-40B4-BE49-F238E27FC236}">
                <a16:creationId xmlns:a16="http://schemas.microsoft.com/office/drawing/2014/main" id="{35E9085E-E730-4768-83D4-6CB7E98971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401311" y="734311"/>
            <a:ext cx="5389379" cy="5389379"/>
          </a:xfrm>
          <a:custGeom>
            <a:avLst/>
            <a:gdLst>
              <a:gd name="connsiteX0" fmla="*/ 0 w 5389379"/>
              <a:gd name="connsiteY0" fmla="*/ 540040 h 5389379"/>
              <a:gd name="connsiteX1" fmla="*/ 540040 w 5389379"/>
              <a:gd name="connsiteY1" fmla="*/ 0 h 5389379"/>
              <a:gd name="connsiteX2" fmla="*/ 5389379 w 5389379"/>
              <a:gd name="connsiteY2" fmla="*/ 0 h 5389379"/>
              <a:gd name="connsiteX3" fmla="*/ 5389379 w 5389379"/>
              <a:gd name="connsiteY3" fmla="*/ 4838655 h 5389379"/>
              <a:gd name="connsiteX4" fmla="*/ 4838655 w 5389379"/>
              <a:gd name="connsiteY4" fmla="*/ 5389379 h 5389379"/>
              <a:gd name="connsiteX5" fmla="*/ 0 w 5389379"/>
              <a:gd name="connsiteY5" fmla="*/ 5389379 h 5389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9379" h="5389379">
                <a:moveTo>
                  <a:pt x="0" y="540040"/>
                </a:moveTo>
                <a:lnTo>
                  <a:pt x="540040" y="0"/>
                </a:lnTo>
                <a:lnTo>
                  <a:pt x="5389379" y="0"/>
                </a:lnTo>
                <a:lnTo>
                  <a:pt x="5389379" y="4838655"/>
                </a:lnTo>
                <a:lnTo>
                  <a:pt x="4838655" y="5389379"/>
                </a:lnTo>
                <a:lnTo>
                  <a:pt x="0" y="5389379"/>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973272FE-A474-4CAE-8CA2-BCC8B476C3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00283" y="33283"/>
            <a:ext cx="6791435" cy="6791435"/>
          </a:xfrm>
          <a:custGeom>
            <a:avLst/>
            <a:gdLst>
              <a:gd name="connsiteX0" fmla="*/ 1860938 w 6791435"/>
              <a:gd name="connsiteY0" fmla="*/ 81158 h 6791435"/>
              <a:gd name="connsiteX1" fmla="*/ 1942096 w 6791435"/>
              <a:gd name="connsiteY1" fmla="*/ 0 h 6791435"/>
              <a:gd name="connsiteX2" fmla="*/ 6791435 w 6791435"/>
              <a:gd name="connsiteY2" fmla="*/ 0 h 6791435"/>
              <a:gd name="connsiteX3" fmla="*/ 6791435 w 6791435"/>
              <a:gd name="connsiteY3" fmla="*/ 4838655 h 6791435"/>
              <a:gd name="connsiteX4" fmla="*/ 6710277 w 6791435"/>
              <a:gd name="connsiteY4" fmla="*/ 4919813 h 6791435"/>
              <a:gd name="connsiteX5" fmla="*/ 6710277 w 6791435"/>
              <a:gd name="connsiteY5" fmla="*/ 81158 h 6791435"/>
              <a:gd name="connsiteX6" fmla="*/ 0 w 6791435"/>
              <a:gd name="connsiteY6" fmla="*/ 1942096 h 6791435"/>
              <a:gd name="connsiteX7" fmla="*/ 81158 w 6791435"/>
              <a:gd name="connsiteY7" fmla="*/ 1860938 h 6791435"/>
              <a:gd name="connsiteX8" fmla="*/ 81158 w 6791435"/>
              <a:gd name="connsiteY8" fmla="*/ 6710277 h 6791435"/>
              <a:gd name="connsiteX9" fmla="*/ 4919813 w 6791435"/>
              <a:gd name="connsiteY9" fmla="*/ 6710277 h 6791435"/>
              <a:gd name="connsiteX10" fmla="*/ 4838655 w 6791435"/>
              <a:gd name="connsiteY10" fmla="*/ 6791435 h 6791435"/>
              <a:gd name="connsiteX11" fmla="*/ 0 w 6791435"/>
              <a:gd name="connsiteY11" fmla="*/ 6791435 h 679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91435" h="6791435">
                <a:moveTo>
                  <a:pt x="1860938" y="81158"/>
                </a:moveTo>
                <a:lnTo>
                  <a:pt x="1942096" y="0"/>
                </a:lnTo>
                <a:lnTo>
                  <a:pt x="6791435" y="0"/>
                </a:lnTo>
                <a:lnTo>
                  <a:pt x="6791435" y="4838655"/>
                </a:lnTo>
                <a:lnTo>
                  <a:pt x="6710277" y="4919813"/>
                </a:lnTo>
                <a:lnTo>
                  <a:pt x="6710277" y="81158"/>
                </a:lnTo>
                <a:close/>
                <a:moveTo>
                  <a:pt x="0" y="1942096"/>
                </a:moveTo>
                <a:lnTo>
                  <a:pt x="81158" y="1860938"/>
                </a:lnTo>
                <a:lnTo>
                  <a:pt x="81158" y="6710277"/>
                </a:lnTo>
                <a:lnTo>
                  <a:pt x="4919813" y="6710277"/>
                </a:lnTo>
                <a:lnTo>
                  <a:pt x="4838655" y="6791435"/>
                </a:lnTo>
                <a:lnTo>
                  <a:pt x="0" y="6791435"/>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4" name="Title 3">
            <a:extLst>
              <a:ext uri="{FF2B5EF4-FFF2-40B4-BE49-F238E27FC236}">
                <a16:creationId xmlns:a16="http://schemas.microsoft.com/office/drawing/2014/main" id="{7E81468A-A1C3-4094-8FC6-F34E9275368C}"/>
              </a:ext>
            </a:extLst>
          </p:cNvPr>
          <p:cNvSpPr>
            <a:spLocks noGrp="1"/>
          </p:cNvSpPr>
          <p:nvPr>
            <p:ph type="title"/>
          </p:nvPr>
        </p:nvSpPr>
        <p:spPr>
          <a:xfrm>
            <a:off x="3204642" y="2353641"/>
            <a:ext cx="5782716" cy="2150719"/>
          </a:xfrm>
          <a:noFill/>
        </p:spPr>
        <p:txBody>
          <a:bodyPr vert="horz" lIns="91440" tIns="45720" rIns="91440" bIns="45720" rtlCol="0" anchor="ctr">
            <a:normAutofit/>
          </a:bodyPr>
          <a:lstStyle/>
          <a:p>
            <a:pPr algn="ctr"/>
            <a:r>
              <a:rPr lang="en-US" sz="3600" dirty="0">
                <a:solidFill>
                  <a:srgbClr val="080808"/>
                </a:solidFill>
              </a:rPr>
              <a:t>What should be taught?</a:t>
            </a:r>
            <a:endParaRPr lang="en-US" sz="3600" kern="1200" dirty="0">
              <a:solidFill>
                <a:srgbClr val="080808"/>
              </a:solidFill>
              <a:latin typeface="+mj-lt"/>
              <a:ea typeface="+mj-ea"/>
              <a:cs typeface="+mj-cs"/>
            </a:endParaRPr>
          </a:p>
        </p:txBody>
      </p:sp>
      <p:sp>
        <p:nvSpPr>
          <p:cNvPr id="27" name="Freeform: Shape 26">
            <a:extLst>
              <a:ext uri="{FF2B5EF4-FFF2-40B4-BE49-F238E27FC236}">
                <a16:creationId xmlns:a16="http://schemas.microsoft.com/office/drawing/2014/main" id="{E07981EA-05A6-437C-88D7-B377B92B03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9823" y="5457591"/>
            <a:ext cx="2231794" cy="2568811"/>
          </a:xfrm>
          <a:custGeom>
            <a:avLst/>
            <a:gdLst>
              <a:gd name="connsiteX0" fmla="*/ 0 w 2940086"/>
              <a:gd name="connsiteY0" fmla="*/ 0 h 3384061"/>
              <a:gd name="connsiteX1" fmla="*/ 2496112 w 2940086"/>
              <a:gd name="connsiteY1" fmla="*/ 0 h 3384061"/>
              <a:gd name="connsiteX2" fmla="*/ 2940086 w 2940086"/>
              <a:gd name="connsiteY2" fmla="*/ 443975 h 3384061"/>
              <a:gd name="connsiteX3" fmla="*/ 0 w 2940086"/>
              <a:gd name="connsiteY3" fmla="*/ 3384061 h 3384061"/>
            </a:gdLst>
            <a:ahLst/>
            <a:cxnLst>
              <a:cxn ang="0">
                <a:pos x="connsiteX0" y="connsiteY0"/>
              </a:cxn>
              <a:cxn ang="0">
                <a:pos x="connsiteX1" y="connsiteY1"/>
              </a:cxn>
              <a:cxn ang="0">
                <a:pos x="connsiteX2" y="connsiteY2"/>
              </a:cxn>
              <a:cxn ang="0">
                <a:pos x="connsiteX3" y="connsiteY3"/>
              </a:cxn>
            </a:cxnLst>
            <a:rect l="l" t="t" r="r" b="b"/>
            <a:pathLst>
              <a:path w="2940086" h="3384061">
                <a:moveTo>
                  <a:pt x="0" y="0"/>
                </a:moveTo>
                <a:lnTo>
                  <a:pt x="2496112" y="0"/>
                </a:lnTo>
                <a:lnTo>
                  <a:pt x="2940086" y="443975"/>
                </a:lnTo>
                <a:lnTo>
                  <a:pt x="0" y="338406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Rectangle 28">
            <a:extLst>
              <a:ext uri="{FF2B5EF4-FFF2-40B4-BE49-F238E27FC236}">
                <a16:creationId xmlns:a16="http://schemas.microsoft.com/office/drawing/2014/main" id="{15E3C750-986E-4769-B1AE-49289FBEE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720059" y="5243545"/>
            <a:ext cx="959985" cy="959985"/>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758035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8294908-8B00-4F58-BBBA-20F71A40A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4364C879-1404-4203-8E9D-CC5DE0A621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2782" y="-1386168"/>
            <a:ext cx="2424873" cy="3611191"/>
          </a:xfrm>
          <a:custGeom>
            <a:avLst/>
            <a:gdLst>
              <a:gd name="connsiteX0" fmla="*/ 0 w 2424873"/>
              <a:gd name="connsiteY0" fmla="*/ 2424874 h 3611191"/>
              <a:gd name="connsiteX1" fmla="*/ 2424873 w 2424873"/>
              <a:gd name="connsiteY1" fmla="*/ 0 h 3611191"/>
              <a:gd name="connsiteX2" fmla="*/ 2424873 w 2424873"/>
              <a:gd name="connsiteY2" fmla="*/ 3611191 h 3611191"/>
              <a:gd name="connsiteX3" fmla="*/ 1186317 w 2424873"/>
              <a:gd name="connsiteY3" fmla="*/ 3611191 h 3611191"/>
            </a:gdLst>
            <a:ahLst/>
            <a:cxnLst>
              <a:cxn ang="0">
                <a:pos x="connsiteX0" y="connsiteY0"/>
              </a:cxn>
              <a:cxn ang="0">
                <a:pos x="connsiteX1" y="connsiteY1"/>
              </a:cxn>
              <a:cxn ang="0">
                <a:pos x="connsiteX2" y="connsiteY2"/>
              </a:cxn>
              <a:cxn ang="0">
                <a:pos x="connsiteX3" y="connsiteY3"/>
              </a:cxn>
            </a:cxnLst>
            <a:rect l="l" t="t" r="r" b="b"/>
            <a:pathLst>
              <a:path w="2424873" h="3611191">
                <a:moveTo>
                  <a:pt x="0" y="2424874"/>
                </a:moveTo>
                <a:lnTo>
                  <a:pt x="2424873" y="0"/>
                </a:lnTo>
                <a:lnTo>
                  <a:pt x="2424873" y="3611191"/>
                </a:lnTo>
                <a:lnTo>
                  <a:pt x="1186317" y="361119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84617302-4B0D-4351-A6BB-6F0930D943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571000" y="-338582"/>
            <a:ext cx="1635955" cy="1635955"/>
          </a:xfrm>
          <a:custGeom>
            <a:avLst/>
            <a:gdLst>
              <a:gd name="connsiteX0" fmla="*/ 0 w 1635955"/>
              <a:gd name="connsiteY0" fmla="*/ 957987 h 1635955"/>
              <a:gd name="connsiteX1" fmla="*/ 957987 w 1635955"/>
              <a:gd name="connsiteY1" fmla="*/ 0 h 1635955"/>
              <a:gd name="connsiteX2" fmla="*/ 1635955 w 1635955"/>
              <a:gd name="connsiteY2" fmla="*/ 0 h 1635955"/>
              <a:gd name="connsiteX3" fmla="*/ 1635955 w 1635955"/>
              <a:gd name="connsiteY3" fmla="*/ 1635955 h 1635955"/>
              <a:gd name="connsiteX4" fmla="*/ 0 w 1635955"/>
              <a:gd name="connsiteY4" fmla="*/ 1635955 h 1635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955" h="1635955">
                <a:moveTo>
                  <a:pt x="0" y="957987"/>
                </a:moveTo>
                <a:lnTo>
                  <a:pt x="957987" y="0"/>
                </a:lnTo>
                <a:lnTo>
                  <a:pt x="1635955" y="0"/>
                </a:lnTo>
                <a:lnTo>
                  <a:pt x="1635955" y="1635955"/>
                </a:lnTo>
                <a:lnTo>
                  <a:pt x="0" y="1635955"/>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DA2C7802-C2E0-4218-8F89-8DD7CCD2CD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7985" y="-6588"/>
            <a:ext cx="4059393" cy="2548110"/>
          </a:xfrm>
          <a:custGeom>
            <a:avLst/>
            <a:gdLst>
              <a:gd name="connsiteX0" fmla="*/ 0 w 4059393"/>
              <a:gd name="connsiteY0" fmla="*/ 1511282 h 2548110"/>
              <a:gd name="connsiteX1" fmla="*/ 1511282 w 4059393"/>
              <a:gd name="connsiteY1" fmla="*/ 0 h 2548110"/>
              <a:gd name="connsiteX2" fmla="*/ 4059393 w 4059393"/>
              <a:gd name="connsiteY2" fmla="*/ 2548110 h 2548110"/>
              <a:gd name="connsiteX3" fmla="*/ 0 w 4059393"/>
              <a:gd name="connsiteY3" fmla="*/ 2548110 h 2548110"/>
            </a:gdLst>
            <a:ahLst/>
            <a:cxnLst>
              <a:cxn ang="0">
                <a:pos x="connsiteX0" y="connsiteY0"/>
              </a:cxn>
              <a:cxn ang="0">
                <a:pos x="connsiteX1" y="connsiteY1"/>
              </a:cxn>
              <a:cxn ang="0">
                <a:pos x="connsiteX2" y="connsiteY2"/>
              </a:cxn>
              <a:cxn ang="0">
                <a:pos x="connsiteX3" y="connsiteY3"/>
              </a:cxn>
            </a:cxnLst>
            <a:rect l="l" t="t" r="r" b="b"/>
            <a:pathLst>
              <a:path w="4059393" h="2548110">
                <a:moveTo>
                  <a:pt x="0" y="1511282"/>
                </a:moveTo>
                <a:lnTo>
                  <a:pt x="1511282" y="0"/>
                </a:lnTo>
                <a:lnTo>
                  <a:pt x="4059393" y="2548110"/>
                </a:lnTo>
                <a:lnTo>
                  <a:pt x="0" y="2548110"/>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Rectangle 16">
            <a:extLst>
              <a:ext uri="{FF2B5EF4-FFF2-40B4-BE49-F238E27FC236}">
                <a16:creationId xmlns:a16="http://schemas.microsoft.com/office/drawing/2014/main" id="{A6D7111A-21E5-4EE9-8A78-10E5530F01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262924" y="1465780"/>
            <a:ext cx="1185708" cy="118570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18">
            <a:extLst>
              <a:ext uri="{FF2B5EF4-FFF2-40B4-BE49-F238E27FC236}">
                <a16:creationId xmlns:a16="http://schemas.microsoft.com/office/drawing/2014/main" id="{A3969E80-A77B-49FC-9122-D89AFD5EE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9557" y="5198743"/>
            <a:ext cx="2444907" cy="2366116"/>
          </a:xfrm>
          <a:custGeom>
            <a:avLst/>
            <a:gdLst>
              <a:gd name="connsiteX0" fmla="*/ 0 w 2203753"/>
              <a:gd name="connsiteY0" fmla="*/ 0 h 2132734"/>
              <a:gd name="connsiteX1" fmla="*/ 2203753 w 2203753"/>
              <a:gd name="connsiteY1" fmla="*/ 0 h 2132734"/>
              <a:gd name="connsiteX2" fmla="*/ 2203753 w 2203753"/>
              <a:gd name="connsiteY2" fmla="*/ 576461 h 2132734"/>
              <a:gd name="connsiteX3" fmla="*/ 647480 w 2203753"/>
              <a:gd name="connsiteY3" fmla="*/ 2132734 h 2132734"/>
              <a:gd name="connsiteX4" fmla="*/ 0 w 2203753"/>
              <a:gd name="connsiteY4" fmla="*/ 1485255 h 2132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3753" h="2132734">
                <a:moveTo>
                  <a:pt x="0" y="0"/>
                </a:moveTo>
                <a:lnTo>
                  <a:pt x="2203753" y="0"/>
                </a:lnTo>
                <a:lnTo>
                  <a:pt x="2203753" y="576461"/>
                </a:lnTo>
                <a:lnTo>
                  <a:pt x="647480" y="2132734"/>
                </a:lnTo>
                <a:lnTo>
                  <a:pt x="0" y="1485255"/>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Rectangle 20">
            <a:extLst>
              <a:ext uri="{FF2B5EF4-FFF2-40B4-BE49-F238E27FC236}">
                <a16:creationId xmlns:a16="http://schemas.microsoft.com/office/drawing/2014/main" id="{1849CA57-76BD-4CF2-80BA-D7A46A01B7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769787" y="5439893"/>
            <a:ext cx="928467" cy="928467"/>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rgbClr val="FFFFFF"/>
              </a:solidFill>
              <a:effectLst>
                <a:outerShdw blurRad="38100" dist="38100" dir="2700000" algn="tl">
                  <a:srgbClr val="000000">
                    <a:alpha val="43137"/>
                  </a:srgbClr>
                </a:outerShdw>
              </a:effectLst>
            </a:endParaRPr>
          </a:p>
        </p:txBody>
      </p:sp>
      <p:sp>
        <p:nvSpPr>
          <p:cNvPr id="23" name="Freeform: Shape 22">
            <a:extLst>
              <a:ext uri="{FF2B5EF4-FFF2-40B4-BE49-F238E27FC236}">
                <a16:creationId xmlns:a16="http://schemas.microsoft.com/office/drawing/2014/main" id="{35E9085E-E730-4768-83D4-6CB7E98971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401311" y="734311"/>
            <a:ext cx="5389379" cy="5389379"/>
          </a:xfrm>
          <a:custGeom>
            <a:avLst/>
            <a:gdLst>
              <a:gd name="connsiteX0" fmla="*/ 0 w 5389379"/>
              <a:gd name="connsiteY0" fmla="*/ 540040 h 5389379"/>
              <a:gd name="connsiteX1" fmla="*/ 540040 w 5389379"/>
              <a:gd name="connsiteY1" fmla="*/ 0 h 5389379"/>
              <a:gd name="connsiteX2" fmla="*/ 5389379 w 5389379"/>
              <a:gd name="connsiteY2" fmla="*/ 0 h 5389379"/>
              <a:gd name="connsiteX3" fmla="*/ 5389379 w 5389379"/>
              <a:gd name="connsiteY3" fmla="*/ 4838655 h 5389379"/>
              <a:gd name="connsiteX4" fmla="*/ 4838655 w 5389379"/>
              <a:gd name="connsiteY4" fmla="*/ 5389379 h 5389379"/>
              <a:gd name="connsiteX5" fmla="*/ 0 w 5389379"/>
              <a:gd name="connsiteY5" fmla="*/ 5389379 h 5389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9379" h="5389379">
                <a:moveTo>
                  <a:pt x="0" y="540040"/>
                </a:moveTo>
                <a:lnTo>
                  <a:pt x="540040" y="0"/>
                </a:lnTo>
                <a:lnTo>
                  <a:pt x="5389379" y="0"/>
                </a:lnTo>
                <a:lnTo>
                  <a:pt x="5389379" y="4838655"/>
                </a:lnTo>
                <a:lnTo>
                  <a:pt x="4838655" y="5389379"/>
                </a:lnTo>
                <a:lnTo>
                  <a:pt x="0" y="5389379"/>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973272FE-A474-4CAE-8CA2-BCC8B476C3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00283" y="33283"/>
            <a:ext cx="6791435" cy="6791435"/>
          </a:xfrm>
          <a:custGeom>
            <a:avLst/>
            <a:gdLst>
              <a:gd name="connsiteX0" fmla="*/ 1860938 w 6791435"/>
              <a:gd name="connsiteY0" fmla="*/ 81158 h 6791435"/>
              <a:gd name="connsiteX1" fmla="*/ 1942096 w 6791435"/>
              <a:gd name="connsiteY1" fmla="*/ 0 h 6791435"/>
              <a:gd name="connsiteX2" fmla="*/ 6791435 w 6791435"/>
              <a:gd name="connsiteY2" fmla="*/ 0 h 6791435"/>
              <a:gd name="connsiteX3" fmla="*/ 6791435 w 6791435"/>
              <a:gd name="connsiteY3" fmla="*/ 4838655 h 6791435"/>
              <a:gd name="connsiteX4" fmla="*/ 6710277 w 6791435"/>
              <a:gd name="connsiteY4" fmla="*/ 4919813 h 6791435"/>
              <a:gd name="connsiteX5" fmla="*/ 6710277 w 6791435"/>
              <a:gd name="connsiteY5" fmla="*/ 81158 h 6791435"/>
              <a:gd name="connsiteX6" fmla="*/ 0 w 6791435"/>
              <a:gd name="connsiteY6" fmla="*/ 1942096 h 6791435"/>
              <a:gd name="connsiteX7" fmla="*/ 81158 w 6791435"/>
              <a:gd name="connsiteY7" fmla="*/ 1860938 h 6791435"/>
              <a:gd name="connsiteX8" fmla="*/ 81158 w 6791435"/>
              <a:gd name="connsiteY8" fmla="*/ 6710277 h 6791435"/>
              <a:gd name="connsiteX9" fmla="*/ 4919813 w 6791435"/>
              <a:gd name="connsiteY9" fmla="*/ 6710277 h 6791435"/>
              <a:gd name="connsiteX10" fmla="*/ 4838655 w 6791435"/>
              <a:gd name="connsiteY10" fmla="*/ 6791435 h 6791435"/>
              <a:gd name="connsiteX11" fmla="*/ 0 w 6791435"/>
              <a:gd name="connsiteY11" fmla="*/ 6791435 h 679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91435" h="6791435">
                <a:moveTo>
                  <a:pt x="1860938" y="81158"/>
                </a:moveTo>
                <a:lnTo>
                  <a:pt x="1942096" y="0"/>
                </a:lnTo>
                <a:lnTo>
                  <a:pt x="6791435" y="0"/>
                </a:lnTo>
                <a:lnTo>
                  <a:pt x="6791435" y="4838655"/>
                </a:lnTo>
                <a:lnTo>
                  <a:pt x="6710277" y="4919813"/>
                </a:lnTo>
                <a:lnTo>
                  <a:pt x="6710277" y="81158"/>
                </a:lnTo>
                <a:close/>
                <a:moveTo>
                  <a:pt x="0" y="1942096"/>
                </a:moveTo>
                <a:lnTo>
                  <a:pt x="81158" y="1860938"/>
                </a:lnTo>
                <a:lnTo>
                  <a:pt x="81158" y="6710277"/>
                </a:lnTo>
                <a:lnTo>
                  <a:pt x="4919813" y="6710277"/>
                </a:lnTo>
                <a:lnTo>
                  <a:pt x="4838655" y="6791435"/>
                </a:lnTo>
                <a:lnTo>
                  <a:pt x="0" y="6791435"/>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4" name="Title 3">
            <a:extLst>
              <a:ext uri="{FF2B5EF4-FFF2-40B4-BE49-F238E27FC236}">
                <a16:creationId xmlns:a16="http://schemas.microsoft.com/office/drawing/2014/main" id="{7E81468A-A1C3-4094-8FC6-F34E9275368C}"/>
              </a:ext>
            </a:extLst>
          </p:cNvPr>
          <p:cNvSpPr>
            <a:spLocks noGrp="1"/>
          </p:cNvSpPr>
          <p:nvPr>
            <p:ph type="title"/>
          </p:nvPr>
        </p:nvSpPr>
        <p:spPr>
          <a:xfrm>
            <a:off x="3204642" y="2353641"/>
            <a:ext cx="5782716" cy="2150719"/>
          </a:xfrm>
          <a:noFill/>
        </p:spPr>
        <p:txBody>
          <a:bodyPr vert="horz" lIns="91440" tIns="45720" rIns="91440" bIns="45720" rtlCol="0" anchor="ctr">
            <a:normAutofit/>
          </a:bodyPr>
          <a:lstStyle/>
          <a:p>
            <a:pPr algn="ctr"/>
            <a:r>
              <a:rPr lang="en-US" sz="3600" dirty="0">
                <a:solidFill>
                  <a:srgbClr val="080808"/>
                </a:solidFill>
              </a:rPr>
              <a:t>Who decides what will be taught?</a:t>
            </a:r>
            <a:endParaRPr lang="en-US" sz="3600" kern="1200" dirty="0">
              <a:solidFill>
                <a:srgbClr val="080808"/>
              </a:solidFill>
              <a:latin typeface="+mj-lt"/>
              <a:ea typeface="+mj-ea"/>
              <a:cs typeface="+mj-cs"/>
            </a:endParaRPr>
          </a:p>
        </p:txBody>
      </p:sp>
      <p:sp>
        <p:nvSpPr>
          <p:cNvPr id="27" name="Freeform: Shape 26">
            <a:extLst>
              <a:ext uri="{FF2B5EF4-FFF2-40B4-BE49-F238E27FC236}">
                <a16:creationId xmlns:a16="http://schemas.microsoft.com/office/drawing/2014/main" id="{E07981EA-05A6-437C-88D7-B377B92B03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9823" y="5457591"/>
            <a:ext cx="2231794" cy="2568811"/>
          </a:xfrm>
          <a:custGeom>
            <a:avLst/>
            <a:gdLst>
              <a:gd name="connsiteX0" fmla="*/ 0 w 2940086"/>
              <a:gd name="connsiteY0" fmla="*/ 0 h 3384061"/>
              <a:gd name="connsiteX1" fmla="*/ 2496112 w 2940086"/>
              <a:gd name="connsiteY1" fmla="*/ 0 h 3384061"/>
              <a:gd name="connsiteX2" fmla="*/ 2940086 w 2940086"/>
              <a:gd name="connsiteY2" fmla="*/ 443975 h 3384061"/>
              <a:gd name="connsiteX3" fmla="*/ 0 w 2940086"/>
              <a:gd name="connsiteY3" fmla="*/ 3384061 h 3384061"/>
            </a:gdLst>
            <a:ahLst/>
            <a:cxnLst>
              <a:cxn ang="0">
                <a:pos x="connsiteX0" y="connsiteY0"/>
              </a:cxn>
              <a:cxn ang="0">
                <a:pos x="connsiteX1" y="connsiteY1"/>
              </a:cxn>
              <a:cxn ang="0">
                <a:pos x="connsiteX2" y="connsiteY2"/>
              </a:cxn>
              <a:cxn ang="0">
                <a:pos x="connsiteX3" y="connsiteY3"/>
              </a:cxn>
            </a:cxnLst>
            <a:rect l="l" t="t" r="r" b="b"/>
            <a:pathLst>
              <a:path w="2940086" h="3384061">
                <a:moveTo>
                  <a:pt x="0" y="0"/>
                </a:moveTo>
                <a:lnTo>
                  <a:pt x="2496112" y="0"/>
                </a:lnTo>
                <a:lnTo>
                  <a:pt x="2940086" y="443975"/>
                </a:lnTo>
                <a:lnTo>
                  <a:pt x="0" y="338406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Rectangle 28">
            <a:extLst>
              <a:ext uri="{FF2B5EF4-FFF2-40B4-BE49-F238E27FC236}">
                <a16:creationId xmlns:a16="http://schemas.microsoft.com/office/drawing/2014/main" id="{15E3C750-986E-4769-B1AE-49289FBEE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720059" y="5243545"/>
            <a:ext cx="959985" cy="959985"/>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40017356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8294908-8B00-4F58-BBBA-20F71A40A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4364C879-1404-4203-8E9D-CC5DE0A621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2782" y="-1386168"/>
            <a:ext cx="2424873" cy="3611191"/>
          </a:xfrm>
          <a:custGeom>
            <a:avLst/>
            <a:gdLst>
              <a:gd name="connsiteX0" fmla="*/ 0 w 2424873"/>
              <a:gd name="connsiteY0" fmla="*/ 2424874 h 3611191"/>
              <a:gd name="connsiteX1" fmla="*/ 2424873 w 2424873"/>
              <a:gd name="connsiteY1" fmla="*/ 0 h 3611191"/>
              <a:gd name="connsiteX2" fmla="*/ 2424873 w 2424873"/>
              <a:gd name="connsiteY2" fmla="*/ 3611191 h 3611191"/>
              <a:gd name="connsiteX3" fmla="*/ 1186317 w 2424873"/>
              <a:gd name="connsiteY3" fmla="*/ 3611191 h 3611191"/>
            </a:gdLst>
            <a:ahLst/>
            <a:cxnLst>
              <a:cxn ang="0">
                <a:pos x="connsiteX0" y="connsiteY0"/>
              </a:cxn>
              <a:cxn ang="0">
                <a:pos x="connsiteX1" y="connsiteY1"/>
              </a:cxn>
              <a:cxn ang="0">
                <a:pos x="connsiteX2" y="connsiteY2"/>
              </a:cxn>
              <a:cxn ang="0">
                <a:pos x="connsiteX3" y="connsiteY3"/>
              </a:cxn>
            </a:cxnLst>
            <a:rect l="l" t="t" r="r" b="b"/>
            <a:pathLst>
              <a:path w="2424873" h="3611191">
                <a:moveTo>
                  <a:pt x="0" y="2424874"/>
                </a:moveTo>
                <a:lnTo>
                  <a:pt x="2424873" y="0"/>
                </a:lnTo>
                <a:lnTo>
                  <a:pt x="2424873" y="3611191"/>
                </a:lnTo>
                <a:lnTo>
                  <a:pt x="1186317" y="361119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84617302-4B0D-4351-A6BB-6F0930D943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571000" y="-338582"/>
            <a:ext cx="1635955" cy="1635955"/>
          </a:xfrm>
          <a:custGeom>
            <a:avLst/>
            <a:gdLst>
              <a:gd name="connsiteX0" fmla="*/ 0 w 1635955"/>
              <a:gd name="connsiteY0" fmla="*/ 957987 h 1635955"/>
              <a:gd name="connsiteX1" fmla="*/ 957987 w 1635955"/>
              <a:gd name="connsiteY1" fmla="*/ 0 h 1635955"/>
              <a:gd name="connsiteX2" fmla="*/ 1635955 w 1635955"/>
              <a:gd name="connsiteY2" fmla="*/ 0 h 1635955"/>
              <a:gd name="connsiteX3" fmla="*/ 1635955 w 1635955"/>
              <a:gd name="connsiteY3" fmla="*/ 1635955 h 1635955"/>
              <a:gd name="connsiteX4" fmla="*/ 0 w 1635955"/>
              <a:gd name="connsiteY4" fmla="*/ 1635955 h 1635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955" h="1635955">
                <a:moveTo>
                  <a:pt x="0" y="957987"/>
                </a:moveTo>
                <a:lnTo>
                  <a:pt x="957987" y="0"/>
                </a:lnTo>
                <a:lnTo>
                  <a:pt x="1635955" y="0"/>
                </a:lnTo>
                <a:lnTo>
                  <a:pt x="1635955" y="1635955"/>
                </a:lnTo>
                <a:lnTo>
                  <a:pt x="0" y="1635955"/>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DA2C7802-C2E0-4218-8F89-8DD7CCD2CD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7985" y="-6588"/>
            <a:ext cx="4059393" cy="2548110"/>
          </a:xfrm>
          <a:custGeom>
            <a:avLst/>
            <a:gdLst>
              <a:gd name="connsiteX0" fmla="*/ 0 w 4059393"/>
              <a:gd name="connsiteY0" fmla="*/ 1511282 h 2548110"/>
              <a:gd name="connsiteX1" fmla="*/ 1511282 w 4059393"/>
              <a:gd name="connsiteY1" fmla="*/ 0 h 2548110"/>
              <a:gd name="connsiteX2" fmla="*/ 4059393 w 4059393"/>
              <a:gd name="connsiteY2" fmla="*/ 2548110 h 2548110"/>
              <a:gd name="connsiteX3" fmla="*/ 0 w 4059393"/>
              <a:gd name="connsiteY3" fmla="*/ 2548110 h 2548110"/>
            </a:gdLst>
            <a:ahLst/>
            <a:cxnLst>
              <a:cxn ang="0">
                <a:pos x="connsiteX0" y="connsiteY0"/>
              </a:cxn>
              <a:cxn ang="0">
                <a:pos x="connsiteX1" y="connsiteY1"/>
              </a:cxn>
              <a:cxn ang="0">
                <a:pos x="connsiteX2" y="connsiteY2"/>
              </a:cxn>
              <a:cxn ang="0">
                <a:pos x="connsiteX3" y="connsiteY3"/>
              </a:cxn>
            </a:cxnLst>
            <a:rect l="l" t="t" r="r" b="b"/>
            <a:pathLst>
              <a:path w="4059393" h="2548110">
                <a:moveTo>
                  <a:pt x="0" y="1511282"/>
                </a:moveTo>
                <a:lnTo>
                  <a:pt x="1511282" y="0"/>
                </a:lnTo>
                <a:lnTo>
                  <a:pt x="4059393" y="2548110"/>
                </a:lnTo>
                <a:lnTo>
                  <a:pt x="0" y="2548110"/>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Rectangle 16">
            <a:extLst>
              <a:ext uri="{FF2B5EF4-FFF2-40B4-BE49-F238E27FC236}">
                <a16:creationId xmlns:a16="http://schemas.microsoft.com/office/drawing/2014/main" id="{A6D7111A-21E5-4EE9-8A78-10E5530F01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262924" y="1465780"/>
            <a:ext cx="1185708" cy="118570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18">
            <a:extLst>
              <a:ext uri="{FF2B5EF4-FFF2-40B4-BE49-F238E27FC236}">
                <a16:creationId xmlns:a16="http://schemas.microsoft.com/office/drawing/2014/main" id="{A3969E80-A77B-49FC-9122-D89AFD5EE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9557" y="5198743"/>
            <a:ext cx="2444907" cy="2366116"/>
          </a:xfrm>
          <a:custGeom>
            <a:avLst/>
            <a:gdLst>
              <a:gd name="connsiteX0" fmla="*/ 0 w 2203753"/>
              <a:gd name="connsiteY0" fmla="*/ 0 h 2132734"/>
              <a:gd name="connsiteX1" fmla="*/ 2203753 w 2203753"/>
              <a:gd name="connsiteY1" fmla="*/ 0 h 2132734"/>
              <a:gd name="connsiteX2" fmla="*/ 2203753 w 2203753"/>
              <a:gd name="connsiteY2" fmla="*/ 576461 h 2132734"/>
              <a:gd name="connsiteX3" fmla="*/ 647480 w 2203753"/>
              <a:gd name="connsiteY3" fmla="*/ 2132734 h 2132734"/>
              <a:gd name="connsiteX4" fmla="*/ 0 w 2203753"/>
              <a:gd name="connsiteY4" fmla="*/ 1485255 h 2132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3753" h="2132734">
                <a:moveTo>
                  <a:pt x="0" y="0"/>
                </a:moveTo>
                <a:lnTo>
                  <a:pt x="2203753" y="0"/>
                </a:lnTo>
                <a:lnTo>
                  <a:pt x="2203753" y="576461"/>
                </a:lnTo>
                <a:lnTo>
                  <a:pt x="647480" y="2132734"/>
                </a:lnTo>
                <a:lnTo>
                  <a:pt x="0" y="1485255"/>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Rectangle 20">
            <a:extLst>
              <a:ext uri="{FF2B5EF4-FFF2-40B4-BE49-F238E27FC236}">
                <a16:creationId xmlns:a16="http://schemas.microsoft.com/office/drawing/2014/main" id="{1849CA57-76BD-4CF2-80BA-D7A46A01B7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769787" y="5439893"/>
            <a:ext cx="928467" cy="928467"/>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rgbClr val="FFFFFF"/>
              </a:solidFill>
              <a:effectLst>
                <a:outerShdw blurRad="38100" dist="38100" dir="2700000" algn="tl">
                  <a:srgbClr val="000000">
                    <a:alpha val="43137"/>
                  </a:srgbClr>
                </a:outerShdw>
              </a:effectLst>
            </a:endParaRPr>
          </a:p>
        </p:txBody>
      </p:sp>
      <p:sp>
        <p:nvSpPr>
          <p:cNvPr id="23" name="Freeform: Shape 22">
            <a:extLst>
              <a:ext uri="{FF2B5EF4-FFF2-40B4-BE49-F238E27FC236}">
                <a16:creationId xmlns:a16="http://schemas.microsoft.com/office/drawing/2014/main" id="{35E9085E-E730-4768-83D4-6CB7E98971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401311" y="734311"/>
            <a:ext cx="5389379" cy="5389379"/>
          </a:xfrm>
          <a:custGeom>
            <a:avLst/>
            <a:gdLst>
              <a:gd name="connsiteX0" fmla="*/ 0 w 5389379"/>
              <a:gd name="connsiteY0" fmla="*/ 540040 h 5389379"/>
              <a:gd name="connsiteX1" fmla="*/ 540040 w 5389379"/>
              <a:gd name="connsiteY1" fmla="*/ 0 h 5389379"/>
              <a:gd name="connsiteX2" fmla="*/ 5389379 w 5389379"/>
              <a:gd name="connsiteY2" fmla="*/ 0 h 5389379"/>
              <a:gd name="connsiteX3" fmla="*/ 5389379 w 5389379"/>
              <a:gd name="connsiteY3" fmla="*/ 4838655 h 5389379"/>
              <a:gd name="connsiteX4" fmla="*/ 4838655 w 5389379"/>
              <a:gd name="connsiteY4" fmla="*/ 5389379 h 5389379"/>
              <a:gd name="connsiteX5" fmla="*/ 0 w 5389379"/>
              <a:gd name="connsiteY5" fmla="*/ 5389379 h 5389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9379" h="5389379">
                <a:moveTo>
                  <a:pt x="0" y="540040"/>
                </a:moveTo>
                <a:lnTo>
                  <a:pt x="540040" y="0"/>
                </a:lnTo>
                <a:lnTo>
                  <a:pt x="5389379" y="0"/>
                </a:lnTo>
                <a:lnTo>
                  <a:pt x="5389379" y="4838655"/>
                </a:lnTo>
                <a:lnTo>
                  <a:pt x="4838655" y="5389379"/>
                </a:lnTo>
                <a:lnTo>
                  <a:pt x="0" y="5389379"/>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973272FE-A474-4CAE-8CA2-BCC8B476C3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00283" y="33283"/>
            <a:ext cx="6791435" cy="6791435"/>
          </a:xfrm>
          <a:custGeom>
            <a:avLst/>
            <a:gdLst>
              <a:gd name="connsiteX0" fmla="*/ 1860938 w 6791435"/>
              <a:gd name="connsiteY0" fmla="*/ 81158 h 6791435"/>
              <a:gd name="connsiteX1" fmla="*/ 1942096 w 6791435"/>
              <a:gd name="connsiteY1" fmla="*/ 0 h 6791435"/>
              <a:gd name="connsiteX2" fmla="*/ 6791435 w 6791435"/>
              <a:gd name="connsiteY2" fmla="*/ 0 h 6791435"/>
              <a:gd name="connsiteX3" fmla="*/ 6791435 w 6791435"/>
              <a:gd name="connsiteY3" fmla="*/ 4838655 h 6791435"/>
              <a:gd name="connsiteX4" fmla="*/ 6710277 w 6791435"/>
              <a:gd name="connsiteY4" fmla="*/ 4919813 h 6791435"/>
              <a:gd name="connsiteX5" fmla="*/ 6710277 w 6791435"/>
              <a:gd name="connsiteY5" fmla="*/ 81158 h 6791435"/>
              <a:gd name="connsiteX6" fmla="*/ 0 w 6791435"/>
              <a:gd name="connsiteY6" fmla="*/ 1942096 h 6791435"/>
              <a:gd name="connsiteX7" fmla="*/ 81158 w 6791435"/>
              <a:gd name="connsiteY7" fmla="*/ 1860938 h 6791435"/>
              <a:gd name="connsiteX8" fmla="*/ 81158 w 6791435"/>
              <a:gd name="connsiteY8" fmla="*/ 6710277 h 6791435"/>
              <a:gd name="connsiteX9" fmla="*/ 4919813 w 6791435"/>
              <a:gd name="connsiteY9" fmla="*/ 6710277 h 6791435"/>
              <a:gd name="connsiteX10" fmla="*/ 4838655 w 6791435"/>
              <a:gd name="connsiteY10" fmla="*/ 6791435 h 6791435"/>
              <a:gd name="connsiteX11" fmla="*/ 0 w 6791435"/>
              <a:gd name="connsiteY11" fmla="*/ 6791435 h 679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91435" h="6791435">
                <a:moveTo>
                  <a:pt x="1860938" y="81158"/>
                </a:moveTo>
                <a:lnTo>
                  <a:pt x="1942096" y="0"/>
                </a:lnTo>
                <a:lnTo>
                  <a:pt x="6791435" y="0"/>
                </a:lnTo>
                <a:lnTo>
                  <a:pt x="6791435" y="4838655"/>
                </a:lnTo>
                <a:lnTo>
                  <a:pt x="6710277" y="4919813"/>
                </a:lnTo>
                <a:lnTo>
                  <a:pt x="6710277" y="81158"/>
                </a:lnTo>
                <a:close/>
                <a:moveTo>
                  <a:pt x="0" y="1942096"/>
                </a:moveTo>
                <a:lnTo>
                  <a:pt x="81158" y="1860938"/>
                </a:lnTo>
                <a:lnTo>
                  <a:pt x="81158" y="6710277"/>
                </a:lnTo>
                <a:lnTo>
                  <a:pt x="4919813" y="6710277"/>
                </a:lnTo>
                <a:lnTo>
                  <a:pt x="4838655" y="6791435"/>
                </a:lnTo>
                <a:lnTo>
                  <a:pt x="0" y="6791435"/>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4" name="Title 3">
            <a:extLst>
              <a:ext uri="{FF2B5EF4-FFF2-40B4-BE49-F238E27FC236}">
                <a16:creationId xmlns:a16="http://schemas.microsoft.com/office/drawing/2014/main" id="{7E81468A-A1C3-4094-8FC6-F34E9275368C}"/>
              </a:ext>
            </a:extLst>
          </p:cNvPr>
          <p:cNvSpPr>
            <a:spLocks noGrp="1"/>
          </p:cNvSpPr>
          <p:nvPr>
            <p:ph type="title"/>
          </p:nvPr>
        </p:nvSpPr>
        <p:spPr>
          <a:xfrm>
            <a:off x="3204642" y="2353641"/>
            <a:ext cx="5782716" cy="2150719"/>
          </a:xfrm>
          <a:noFill/>
        </p:spPr>
        <p:txBody>
          <a:bodyPr vert="horz" lIns="91440" tIns="45720" rIns="91440" bIns="45720" rtlCol="0" anchor="ctr">
            <a:normAutofit/>
          </a:bodyPr>
          <a:lstStyle/>
          <a:p>
            <a:pPr algn="ctr"/>
            <a:r>
              <a:rPr lang="en-US" sz="3600" dirty="0">
                <a:solidFill>
                  <a:srgbClr val="080808"/>
                </a:solidFill>
              </a:rPr>
              <a:t>Who decides what will be taught?</a:t>
            </a:r>
            <a:endParaRPr lang="en-US" sz="3600" kern="1200" dirty="0">
              <a:solidFill>
                <a:srgbClr val="080808"/>
              </a:solidFill>
              <a:latin typeface="+mj-lt"/>
              <a:ea typeface="+mj-ea"/>
              <a:cs typeface="+mj-cs"/>
            </a:endParaRPr>
          </a:p>
        </p:txBody>
      </p:sp>
      <p:sp>
        <p:nvSpPr>
          <p:cNvPr id="27" name="Freeform: Shape 26">
            <a:extLst>
              <a:ext uri="{FF2B5EF4-FFF2-40B4-BE49-F238E27FC236}">
                <a16:creationId xmlns:a16="http://schemas.microsoft.com/office/drawing/2014/main" id="{E07981EA-05A6-437C-88D7-B377B92B03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9823" y="5457591"/>
            <a:ext cx="2231794" cy="2568811"/>
          </a:xfrm>
          <a:custGeom>
            <a:avLst/>
            <a:gdLst>
              <a:gd name="connsiteX0" fmla="*/ 0 w 2940086"/>
              <a:gd name="connsiteY0" fmla="*/ 0 h 3384061"/>
              <a:gd name="connsiteX1" fmla="*/ 2496112 w 2940086"/>
              <a:gd name="connsiteY1" fmla="*/ 0 h 3384061"/>
              <a:gd name="connsiteX2" fmla="*/ 2940086 w 2940086"/>
              <a:gd name="connsiteY2" fmla="*/ 443975 h 3384061"/>
              <a:gd name="connsiteX3" fmla="*/ 0 w 2940086"/>
              <a:gd name="connsiteY3" fmla="*/ 3384061 h 3384061"/>
            </a:gdLst>
            <a:ahLst/>
            <a:cxnLst>
              <a:cxn ang="0">
                <a:pos x="connsiteX0" y="connsiteY0"/>
              </a:cxn>
              <a:cxn ang="0">
                <a:pos x="connsiteX1" y="connsiteY1"/>
              </a:cxn>
              <a:cxn ang="0">
                <a:pos x="connsiteX2" y="connsiteY2"/>
              </a:cxn>
              <a:cxn ang="0">
                <a:pos x="connsiteX3" y="connsiteY3"/>
              </a:cxn>
            </a:cxnLst>
            <a:rect l="l" t="t" r="r" b="b"/>
            <a:pathLst>
              <a:path w="2940086" h="3384061">
                <a:moveTo>
                  <a:pt x="0" y="0"/>
                </a:moveTo>
                <a:lnTo>
                  <a:pt x="2496112" y="0"/>
                </a:lnTo>
                <a:lnTo>
                  <a:pt x="2940086" y="443975"/>
                </a:lnTo>
                <a:lnTo>
                  <a:pt x="0" y="338406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Rectangle 28">
            <a:extLst>
              <a:ext uri="{FF2B5EF4-FFF2-40B4-BE49-F238E27FC236}">
                <a16:creationId xmlns:a16="http://schemas.microsoft.com/office/drawing/2014/main" id="{15E3C750-986E-4769-B1AE-49289FBEE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720059" y="5243545"/>
            <a:ext cx="959985" cy="959985"/>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 name="Picture 1">
            <a:extLst>
              <a:ext uri="{FF2B5EF4-FFF2-40B4-BE49-F238E27FC236}">
                <a16:creationId xmlns:a16="http://schemas.microsoft.com/office/drawing/2014/main" id="{36CB14AA-A735-4CAE-BB5D-CD51ABA47A0B}"/>
              </a:ext>
            </a:extLst>
          </p:cNvPr>
          <p:cNvPicPr>
            <a:picLocks noChangeAspect="1"/>
          </p:cNvPicPr>
          <p:nvPr/>
        </p:nvPicPr>
        <p:blipFill>
          <a:blip r:embed="rId2"/>
          <a:stretch>
            <a:fillRect/>
          </a:stretch>
        </p:blipFill>
        <p:spPr>
          <a:xfrm>
            <a:off x="488469" y="374307"/>
            <a:ext cx="3051309" cy="1805420"/>
          </a:xfrm>
          <a:prstGeom prst="rect">
            <a:avLst/>
          </a:prstGeom>
        </p:spPr>
      </p:pic>
      <p:pic>
        <p:nvPicPr>
          <p:cNvPr id="3" name="Picture 2">
            <a:extLst>
              <a:ext uri="{FF2B5EF4-FFF2-40B4-BE49-F238E27FC236}">
                <a16:creationId xmlns:a16="http://schemas.microsoft.com/office/drawing/2014/main" id="{2C7E6B0F-675A-402E-A52E-5005A0B62EFC}"/>
              </a:ext>
            </a:extLst>
          </p:cNvPr>
          <p:cNvPicPr>
            <a:picLocks noChangeAspect="1"/>
          </p:cNvPicPr>
          <p:nvPr/>
        </p:nvPicPr>
        <p:blipFill>
          <a:blip r:embed="rId3"/>
          <a:stretch>
            <a:fillRect/>
          </a:stretch>
        </p:blipFill>
        <p:spPr>
          <a:xfrm>
            <a:off x="9761700" y="126132"/>
            <a:ext cx="2188155" cy="2188155"/>
          </a:xfrm>
          <a:prstGeom prst="rect">
            <a:avLst/>
          </a:prstGeom>
        </p:spPr>
      </p:pic>
      <p:pic>
        <p:nvPicPr>
          <p:cNvPr id="5" name="Picture 4">
            <a:extLst>
              <a:ext uri="{FF2B5EF4-FFF2-40B4-BE49-F238E27FC236}">
                <a16:creationId xmlns:a16="http://schemas.microsoft.com/office/drawing/2014/main" id="{B0AE32AA-E0A1-4BDF-ABD2-A00C49EC920D}"/>
              </a:ext>
            </a:extLst>
          </p:cNvPr>
          <p:cNvPicPr>
            <a:picLocks noChangeAspect="1"/>
          </p:cNvPicPr>
          <p:nvPr/>
        </p:nvPicPr>
        <p:blipFill>
          <a:blip r:embed="rId4"/>
          <a:stretch>
            <a:fillRect/>
          </a:stretch>
        </p:blipFill>
        <p:spPr>
          <a:xfrm>
            <a:off x="6800392" y="194686"/>
            <a:ext cx="2171991" cy="2171991"/>
          </a:xfrm>
          <a:prstGeom prst="rect">
            <a:avLst/>
          </a:prstGeom>
        </p:spPr>
      </p:pic>
      <p:pic>
        <p:nvPicPr>
          <p:cNvPr id="6" name="Picture 5">
            <a:extLst>
              <a:ext uri="{FF2B5EF4-FFF2-40B4-BE49-F238E27FC236}">
                <a16:creationId xmlns:a16="http://schemas.microsoft.com/office/drawing/2014/main" id="{37CBB90D-8D40-4420-B066-8BCB9B524020}"/>
              </a:ext>
            </a:extLst>
          </p:cNvPr>
          <p:cNvPicPr>
            <a:picLocks noChangeAspect="1"/>
          </p:cNvPicPr>
          <p:nvPr/>
        </p:nvPicPr>
        <p:blipFill>
          <a:blip r:embed="rId5"/>
          <a:stretch>
            <a:fillRect/>
          </a:stretch>
        </p:blipFill>
        <p:spPr>
          <a:xfrm>
            <a:off x="3966290" y="195904"/>
            <a:ext cx="1949741" cy="1949741"/>
          </a:xfrm>
          <a:prstGeom prst="rect">
            <a:avLst/>
          </a:prstGeom>
        </p:spPr>
      </p:pic>
      <p:pic>
        <p:nvPicPr>
          <p:cNvPr id="7" name="Picture 6">
            <a:hlinkClick r:id="rId6"/>
            <a:extLst>
              <a:ext uri="{FF2B5EF4-FFF2-40B4-BE49-F238E27FC236}">
                <a16:creationId xmlns:a16="http://schemas.microsoft.com/office/drawing/2014/main" id="{730FA3BE-7AA6-41C0-98B5-E205FFDB3758}"/>
              </a:ext>
            </a:extLst>
          </p:cNvPr>
          <p:cNvPicPr>
            <a:picLocks noChangeAspect="1"/>
          </p:cNvPicPr>
          <p:nvPr/>
        </p:nvPicPr>
        <p:blipFill>
          <a:blip r:embed="rId7"/>
          <a:stretch>
            <a:fillRect/>
          </a:stretch>
        </p:blipFill>
        <p:spPr>
          <a:xfrm>
            <a:off x="5102750" y="4198637"/>
            <a:ext cx="2299998" cy="2299998"/>
          </a:xfrm>
          <a:prstGeom prst="rect">
            <a:avLst/>
          </a:prstGeom>
        </p:spPr>
      </p:pic>
    </p:spTree>
    <p:extLst>
      <p:ext uri="{BB962C8B-B14F-4D97-AF65-F5344CB8AC3E}">
        <p14:creationId xmlns:p14="http://schemas.microsoft.com/office/powerpoint/2010/main" val="38596641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8294908-8B00-4F58-BBBA-20F71A40A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4364C879-1404-4203-8E9D-CC5DE0A621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2782" y="-1386168"/>
            <a:ext cx="2424873" cy="3611191"/>
          </a:xfrm>
          <a:custGeom>
            <a:avLst/>
            <a:gdLst>
              <a:gd name="connsiteX0" fmla="*/ 0 w 2424873"/>
              <a:gd name="connsiteY0" fmla="*/ 2424874 h 3611191"/>
              <a:gd name="connsiteX1" fmla="*/ 2424873 w 2424873"/>
              <a:gd name="connsiteY1" fmla="*/ 0 h 3611191"/>
              <a:gd name="connsiteX2" fmla="*/ 2424873 w 2424873"/>
              <a:gd name="connsiteY2" fmla="*/ 3611191 h 3611191"/>
              <a:gd name="connsiteX3" fmla="*/ 1186317 w 2424873"/>
              <a:gd name="connsiteY3" fmla="*/ 3611191 h 3611191"/>
            </a:gdLst>
            <a:ahLst/>
            <a:cxnLst>
              <a:cxn ang="0">
                <a:pos x="connsiteX0" y="connsiteY0"/>
              </a:cxn>
              <a:cxn ang="0">
                <a:pos x="connsiteX1" y="connsiteY1"/>
              </a:cxn>
              <a:cxn ang="0">
                <a:pos x="connsiteX2" y="connsiteY2"/>
              </a:cxn>
              <a:cxn ang="0">
                <a:pos x="connsiteX3" y="connsiteY3"/>
              </a:cxn>
            </a:cxnLst>
            <a:rect l="l" t="t" r="r" b="b"/>
            <a:pathLst>
              <a:path w="2424873" h="3611191">
                <a:moveTo>
                  <a:pt x="0" y="2424874"/>
                </a:moveTo>
                <a:lnTo>
                  <a:pt x="2424873" y="0"/>
                </a:lnTo>
                <a:lnTo>
                  <a:pt x="2424873" y="3611191"/>
                </a:lnTo>
                <a:lnTo>
                  <a:pt x="1186317" y="361119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84617302-4B0D-4351-A6BB-6F0930D943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571000" y="-338582"/>
            <a:ext cx="1635955" cy="1635955"/>
          </a:xfrm>
          <a:custGeom>
            <a:avLst/>
            <a:gdLst>
              <a:gd name="connsiteX0" fmla="*/ 0 w 1635955"/>
              <a:gd name="connsiteY0" fmla="*/ 957987 h 1635955"/>
              <a:gd name="connsiteX1" fmla="*/ 957987 w 1635955"/>
              <a:gd name="connsiteY1" fmla="*/ 0 h 1635955"/>
              <a:gd name="connsiteX2" fmla="*/ 1635955 w 1635955"/>
              <a:gd name="connsiteY2" fmla="*/ 0 h 1635955"/>
              <a:gd name="connsiteX3" fmla="*/ 1635955 w 1635955"/>
              <a:gd name="connsiteY3" fmla="*/ 1635955 h 1635955"/>
              <a:gd name="connsiteX4" fmla="*/ 0 w 1635955"/>
              <a:gd name="connsiteY4" fmla="*/ 1635955 h 1635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955" h="1635955">
                <a:moveTo>
                  <a:pt x="0" y="957987"/>
                </a:moveTo>
                <a:lnTo>
                  <a:pt x="957987" y="0"/>
                </a:lnTo>
                <a:lnTo>
                  <a:pt x="1635955" y="0"/>
                </a:lnTo>
                <a:lnTo>
                  <a:pt x="1635955" y="1635955"/>
                </a:lnTo>
                <a:lnTo>
                  <a:pt x="0" y="1635955"/>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DA2C7802-C2E0-4218-8F89-8DD7CCD2CD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7985" y="-6588"/>
            <a:ext cx="4059393" cy="2548110"/>
          </a:xfrm>
          <a:custGeom>
            <a:avLst/>
            <a:gdLst>
              <a:gd name="connsiteX0" fmla="*/ 0 w 4059393"/>
              <a:gd name="connsiteY0" fmla="*/ 1511282 h 2548110"/>
              <a:gd name="connsiteX1" fmla="*/ 1511282 w 4059393"/>
              <a:gd name="connsiteY1" fmla="*/ 0 h 2548110"/>
              <a:gd name="connsiteX2" fmla="*/ 4059393 w 4059393"/>
              <a:gd name="connsiteY2" fmla="*/ 2548110 h 2548110"/>
              <a:gd name="connsiteX3" fmla="*/ 0 w 4059393"/>
              <a:gd name="connsiteY3" fmla="*/ 2548110 h 2548110"/>
            </a:gdLst>
            <a:ahLst/>
            <a:cxnLst>
              <a:cxn ang="0">
                <a:pos x="connsiteX0" y="connsiteY0"/>
              </a:cxn>
              <a:cxn ang="0">
                <a:pos x="connsiteX1" y="connsiteY1"/>
              </a:cxn>
              <a:cxn ang="0">
                <a:pos x="connsiteX2" y="connsiteY2"/>
              </a:cxn>
              <a:cxn ang="0">
                <a:pos x="connsiteX3" y="connsiteY3"/>
              </a:cxn>
            </a:cxnLst>
            <a:rect l="l" t="t" r="r" b="b"/>
            <a:pathLst>
              <a:path w="4059393" h="2548110">
                <a:moveTo>
                  <a:pt x="0" y="1511282"/>
                </a:moveTo>
                <a:lnTo>
                  <a:pt x="1511282" y="0"/>
                </a:lnTo>
                <a:lnTo>
                  <a:pt x="4059393" y="2548110"/>
                </a:lnTo>
                <a:lnTo>
                  <a:pt x="0" y="2548110"/>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Rectangle 16">
            <a:extLst>
              <a:ext uri="{FF2B5EF4-FFF2-40B4-BE49-F238E27FC236}">
                <a16:creationId xmlns:a16="http://schemas.microsoft.com/office/drawing/2014/main" id="{A6D7111A-21E5-4EE9-8A78-10E5530F01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262924" y="1465780"/>
            <a:ext cx="1185708" cy="118570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18">
            <a:extLst>
              <a:ext uri="{FF2B5EF4-FFF2-40B4-BE49-F238E27FC236}">
                <a16:creationId xmlns:a16="http://schemas.microsoft.com/office/drawing/2014/main" id="{A3969E80-A77B-49FC-9122-D89AFD5EE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9557" y="5198743"/>
            <a:ext cx="2444907" cy="2366116"/>
          </a:xfrm>
          <a:custGeom>
            <a:avLst/>
            <a:gdLst>
              <a:gd name="connsiteX0" fmla="*/ 0 w 2203753"/>
              <a:gd name="connsiteY0" fmla="*/ 0 h 2132734"/>
              <a:gd name="connsiteX1" fmla="*/ 2203753 w 2203753"/>
              <a:gd name="connsiteY1" fmla="*/ 0 h 2132734"/>
              <a:gd name="connsiteX2" fmla="*/ 2203753 w 2203753"/>
              <a:gd name="connsiteY2" fmla="*/ 576461 h 2132734"/>
              <a:gd name="connsiteX3" fmla="*/ 647480 w 2203753"/>
              <a:gd name="connsiteY3" fmla="*/ 2132734 h 2132734"/>
              <a:gd name="connsiteX4" fmla="*/ 0 w 2203753"/>
              <a:gd name="connsiteY4" fmla="*/ 1485255 h 2132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3753" h="2132734">
                <a:moveTo>
                  <a:pt x="0" y="0"/>
                </a:moveTo>
                <a:lnTo>
                  <a:pt x="2203753" y="0"/>
                </a:lnTo>
                <a:lnTo>
                  <a:pt x="2203753" y="576461"/>
                </a:lnTo>
                <a:lnTo>
                  <a:pt x="647480" y="2132734"/>
                </a:lnTo>
                <a:lnTo>
                  <a:pt x="0" y="1485255"/>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Rectangle 20">
            <a:extLst>
              <a:ext uri="{FF2B5EF4-FFF2-40B4-BE49-F238E27FC236}">
                <a16:creationId xmlns:a16="http://schemas.microsoft.com/office/drawing/2014/main" id="{1849CA57-76BD-4CF2-80BA-D7A46A01B7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769787" y="5439893"/>
            <a:ext cx="928467" cy="928467"/>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rgbClr val="FFFFFF"/>
              </a:solidFill>
              <a:effectLst>
                <a:outerShdw blurRad="38100" dist="38100" dir="2700000" algn="tl">
                  <a:srgbClr val="000000">
                    <a:alpha val="43137"/>
                  </a:srgbClr>
                </a:outerShdw>
              </a:effectLst>
            </a:endParaRPr>
          </a:p>
        </p:txBody>
      </p:sp>
      <p:sp>
        <p:nvSpPr>
          <p:cNvPr id="23" name="Freeform: Shape 22">
            <a:extLst>
              <a:ext uri="{FF2B5EF4-FFF2-40B4-BE49-F238E27FC236}">
                <a16:creationId xmlns:a16="http://schemas.microsoft.com/office/drawing/2014/main" id="{35E9085E-E730-4768-83D4-6CB7E98971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401311" y="734311"/>
            <a:ext cx="5389379" cy="5389379"/>
          </a:xfrm>
          <a:custGeom>
            <a:avLst/>
            <a:gdLst>
              <a:gd name="connsiteX0" fmla="*/ 0 w 5389379"/>
              <a:gd name="connsiteY0" fmla="*/ 540040 h 5389379"/>
              <a:gd name="connsiteX1" fmla="*/ 540040 w 5389379"/>
              <a:gd name="connsiteY1" fmla="*/ 0 h 5389379"/>
              <a:gd name="connsiteX2" fmla="*/ 5389379 w 5389379"/>
              <a:gd name="connsiteY2" fmla="*/ 0 h 5389379"/>
              <a:gd name="connsiteX3" fmla="*/ 5389379 w 5389379"/>
              <a:gd name="connsiteY3" fmla="*/ 4838655 h 5389379"/>
              <a:gd name="connsiteX4" fmla="*/ 4838655 w 5389379"/>
              <a:gd name="connsiteY4" fmla="*/ 5389379 h 5389379"/>
              <a:gd name="connsiteX5" fmla="*/ 0 w 5389379"/>
              <a:gd name="connsiteY5" fmla="*/ 5389379 h 5389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9379" h="5389379">
                <a:moveTo>
                  <a:pt x="0" y="540040"/>
                </a:moveTo>
                <a:lnTo>
                  <a:pt x="540040" y="0"/>
                </a:lnTo>
                <a:lnTo>
                  <a:pt x="5389379" y="0"/>
                </a:lnTo>
                <a:lnTo>
                  <a:pt x="5389379" y="4838655"/>
                </a:lnTo>
                <a:lnTo>
                  <a:pt x="4838655" y="5389379"/>
                </a:lnTo>
                <a:lnTo>
                  <a:pt x="0" y="5389379"/>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973272FE-A474-4CAE-8CA2-BCC8B476C3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00283" y="33283"/>
            <a:ext cx="6791435" cy="6791435"/>
          </a:xfrm>
          <a:custGeom>
            <a:avLst/>
            <a:gdLst>
              <a:gd name="connsiteX0" fmla="*/ 1860938 w 6791435"/>
              <a:gd name="connsiteY0" fmla="*/ 81158 h 6791435"/>
              <a:gd name="connsiteX1" fmla="*/ 1942096 w 6791435"/>
              <a:gd name="connsiteY1" fmla="*/ 0 h 6791435"/>
              <a:gd name="connsiteX2" fmla="*/ 6791435 w 6791435"/>
              <a:gd name="connsiteY2" fmla="*/ 0 h 6791435"/>
              <a:gd name="connsiteX3" fmla="*/ 6791435 w 6791435"/>
              <a:gd name="connsiteY3" fmla="*/ 4838655 h 6791435"/>
              <a:gd name="connsiteX4" fmla="*/ 6710277 w 6791435"/>
              <a:gd name="connsiteY4" fmla="*/ 4919813 h 6791435"/>
              <a:gd name="connsiteX5" fmla="*/ 6710277 w 6791435"/>
              <a:gd name="connsiteY5" fmla="*/ 81158 h 6791435"/>
              <a:gd name="connsiteX6" fmla="*/ 0 w 6791435"/>
              <a:gd name="connsiteY6" fmla="*/ 1942096 h 6791435"/>
              <a:gd name="connsiteX7" fmla="*/ 81158 w 6791435"/>
              <a:gd name="connsiteY7" fmla="*/ 1860938 h 6791435"/>
              <a:gd name="connsiteX8" fmla="*/ 81158 w 6791435"/>
              <a:gd name="connsiteY8" fmla="*/ 6710277 h 6791435"/>
              <a:gd name="connsiteX9" fmla="*/ 4919813 w 6791435"/>
              <a:gd name="connsiteY9" fmla="*/ 6710277 h 6791435"/>
              <a:gd name="connsiteX10" fmla="*/ 4838655 w 6791435"/>
              <a:gd name="connsiteY10" fmla="*/ 6791435 h 6791435"/>
              <a:gd name="connsiteX11" fmla="*/ 0 w 6791435"/>
              <a:gd name="connsiteY11" fmla="*/ 6791435 h 679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91435" h="6791435">
                <a:moveTo>
                  <a:pt x="1860938" y="81158"/>
                </a:moveTo>
                <a:lnTo>
                  <a:pt x="1942096" y="0"/>
                </a:lnTo>
                <a:lnTo>
                  <a:pt x="6791435" y="0"/>
                </a:lnTo>
                <a:lnTo>
                  <a:pt x="6791435" y="4838655"/>
                </a:lnTo>
                <a:lnTo>
                  <a:pt x="6710277" y="4919813"/>
                </a:lnTo>
                <a:lnTo>
                  <a:pt x="6710277" y="81158"/>
                </a:lnTo>
                <a:close/>
                <a:moveTo>
                  <a:pt x="0" y="1942096"/>
                </a:moveTo>
                <a:lnTo>
                  <a:pt x="81158" y="1860938"/>
                </a:lnTo>
                <a:lnTo>
                  <a:pt x="81158" y="6710277"/>
                </a:lnTo>
                <a:lnTo>
                  <a:pt x="4919813" y="6710277"/>
                </a:lnTo>
                <a:lnTo>
                  <a:pt x="4838655" y="6791435"/>
                </a:lnTo>
                <a:lnTo>
                  <a:pt x="0" y="6791435"/>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4" name="Title 3">
            <a:extLst>
              <a:ext uri="{FF2B5EF4-FFF2-40B4-BE49-F238E27FC236}">
                <a16:creationId xmlns:a16="http://schemas.microsoft.com/office/drawing/2014/main" id="{7E81468A-A1C3-4094-8FC6-F34E9275368C}"/>
              </a:ext>
            </a:extLst>
          </p:cNvPr>
          <p:cNvSpPr>
            <a:spLocks noGrp="1"/>
          </p:cNvSpPr>
          <p:nvPr>
            <p:ph type="title"/>
          </p:nvPr>
        </p:nvSpPr>
        <p:spPr>
          <a:xfrm>
            <a:off x="3204642" y="2353641"/>
            <a:ext cx="5782716" cy="2150719"/>
          </a:xfrm>
          <a:noFill/>
        </p:spPr>
        <p:txBody>
          <a:bodyPr vert="horz" lIns="91440" tIns="45720" rIns="91440" bIns="45720" rtlCol="0" anchor="ctr">
            <a:normAutofit/>
          </a:bodyPr>
          <a:lstStyle/>
          <a:p>
            <a:pPr algn="ctr"/>
            <a:r>
              <a:rPr lang="en-US" sz="3600" dirty="0">
                <a:solidFill>
                  <a:srgbClr val="080808"/>
                </a:solidFill>
              </a:rPr>
              <a:t>In your curriculum….</a:t>
            </a:r>
            <a:endParaRPr lang="en-US" sz="3600" kern="1200" dirty="0">
              <a:solidFill>
                <a:srgbClr val="080808"/>
              </a:solidFill>
              <a:latin typeface="+mj-lt"/>
              <a:ea typeface="+mj-ea"/>
              <a:cs typeface="+mj-cs"/>
            </a:endParaRPr>
          </a:p>
        </p:txBody>
      </p:sp>
      <p:sp>
        <p:nvSpPr>
          <p:cNvPr id="27" name="Freeform: Shape 26">
            <a:extLst>
              <a:ext uri="{FF2B5EF4-FFF2-40B4-BE49-F238E27FC236}">
                <a16:creationId xmlns:a16="http://schemas.microsoft.com/office/drawing/2014/main" id="{E07981EA-05A6-437C-88D7-B377B92B03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9823" y="5457591"/>
            <a:ext cx="2231794" cy="2568811"/>
          </a:xfrm>
          <a:custGeom>
            <a:avLst/>
            <a:gdLst>
              <a:gd name="connsiteX0" fmla="*/ 0 w 2940086"/>
              <a:gd name="connsiteY0" fmla="*/ 0 h 3384061"/>
              <a:gd name="connsiteX1" fmla="*/ 2496112 w 2940086"/>
              <a:gd name="connsiteY1" fmla="*/ 0 h 3384061"/>
              <a:gd name="connsiteX2" fmla="*/ 2940086 w 2940086"/>
              <a:gd name="connsiteY2" fmla="*/ 443975 h 3384061"/>
              <a:gd name="connsiteX3" fmla="*/ 0 w 2940086"/>
              <a:gd name="connsiteY3" fmla="*/ 3384061 h 3384061"/>
            </a:gdLst>
            <a:ahLst/>
            <a:cxnLst>
              <a:cxn ang="0">
                <a:pos x="connsiteX0" y="connsiteY0"/>
              </a:cxn>
              <a:cxn ang="0">
                <a:pos x="connsiteX1" y="connsiteY1"/>
              </a:cxn>
              <a:cxn ang="0">
                <a:pos x="connsiteX2" y="connsiteY2"/>
              </a:cxn>
              <a:cxn ang="0">
                <a:pos x="connsiteX3" y="connsiteY3"/>
              </a:cxn>
            </a:cxnLst>
            <a:rect l="l" t="t" r="r" b="b"/>
            <a:pathLst>
              <a:path w="2940086" h="3384061">
                <a:moveTo>
                  <a:pt x="0" y="0"/>
                </a:moveTo>
                <a:lnTo>
                  <a:pt x="2496112" y="0"/>
                </a:lnTo>
                <a:lnTo>
                  <a:pt x="2940086" y="443975"/>
                </a:lnTo>
                <a:lnTo>
                  <a:pt x="0" y="338406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Rectangle 28">
            <a:extLst>
              <a:ext uri="{FF2B5EF4-FFF2-40B4-BE49-F238E27FC236}">
                <a16:creationId xmlns:a16="http://schemas.microsoft.com/office/drawing/2014/main" id="{15E3C750-986E-4769-B1AE-49289FBEE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720059" y="5243545"/>
            <a:ext cx="959985" cy="959985"/>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356874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8294908-8B00-4F58-BBBA-20F71A40A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4364C879-1404-4203-8E9D-CC5DE0A621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2782" y="-1386168"/>
            <a:ext cx="2424873" cy="3611191"/>
          </a:xfrm>
          <a:custGeom>
            <a:avLst/>
            <a:gdLst>
              <a:gd name="connsiteX0" fmla="*/ 0 w 2424873"/>
              <a:gd name="connsiteY0" fmla="*/ 2424874 h 3611191"/>
              <a:gd name="connsiteX1" fmla="*/ 2424873 w 2424873"/>
              <a:gd name="connsiteY1" fmla="*/ 0 h 3611191"/>
              <a:gd name="connsiteX2" fmla="*/ 2424873 w 2424873"/>
              <a:gd name="connsiteY2" fmla="*/ 3611191 h 3611191"/>
              <a:gd name="connsiteX3" fmla="*/ 1186317 w 2424873"/>
              <a:gd name="connsiteY3" fmla="*/ 3611191 h 3611191"/>
            </a:gdLst>
            <a:ahLst/>
            <a:cxnLst>
              <a:cxn ang="0">
                <a:pos x="connsiteX0" y="connsiteY0"/>
              </a:cxn>
              <a:cxn ang="0">
                <a:pos x="connsiteX1" y="connsiteY1"/>
              </a:cxn>
              <a:cxn ang="0">
                <a:pos x="connsiteX2" y="connsiteY2"/>
              </a:cxn>
              <a:cxn ang="0">
                <a:pos x="connsiteX3" y="connsiteY3"/>
              </a:cxn>
            </a:cxnLst>
            <a:rect l="l" t="t" r="r" b="b"/>
            <a:pathLst>
              <a:path w="2424873" h="3611191">
                <a:moveTo>
                  <a:pt x="0" y="2424874"/>
                </a:moveTo>
                <a:lnTo>
                  <a:pt x="2424873" y="0"/>
                </a:lnTo>
                <a:lnTo>
                  <a:pt x="2424873" y="3611191"/>
                </a:lnTo>
                <a:lnTo>
                  <a:pt x="1186317" y="361119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84617302-4B0D-4351-A6BB-6F0930D943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571000" y="-338582"/>
            <a:ext cx="1635955" cy="1635955"/>
          </a:xfrm>
          <a:custGeom>
            <a:avLst/>
            <a:gdLst>
              <a:gd name="connsiteX0" fmla="*/ 0 w 1635955"/>
              <a:gd name="connsiteY0" fmla="*/ 957987 h 1635955"/>
              <a:gd name="connsiteX1" fmla="*/ 957987 w 1635955"/>
              <a:gd name="connsiteY1" fmla="*/ 0 h 1635955"/>
              <a:gd name="connsiteX2" fmla="*/ 1635955 w 1635955"/>
              <a:gd name="connsiteY2" fmla="*/ 0 h 1635955"/>
              <a:gd name="connsiteX3" fmla="*/ 1635955 w 1635955"/>
              <a:gd name="connsiteY3" fmla="*/ 1635955 h 1635955"/>
              <a:gd name="connsiteX4" fmla="*/ 0 w 1635955"/>
              <a:gd name="connsiteY4" fmla="*/ 1635955 h 1635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955" h="1635955">
                <a:moveTo>
                  <a:pt x="0" y="957987"/>
                </a:moveTo>
                <a:lnTo>
                  <a:pt x="957987" y="0"/>
                </a:lnTo>
                <a:lnTo>
                  <a:pt x="1635955" y="0"/>
                </a:lnTo>
                <a:lnTo>
                  <a:pt x="1635955" y="1635955"/>
                </a:lnTo>
                <a:lnTo>
                  <a:pt x="0" y="1635955"/>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DA2C7802-C2E0-4218-8F89-8DD7CCD2CD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7985" y="-6588"/>
            <a:ext cx="4059393" cy="2548110"/>
          </a:xfrm>
          <a:custGeom>
            <a:avLst/>
            <a:gdLst>
              <a:gd name="connsiteX0" fmla="*/ 0 w 4059393"/>
              <a:gd name="connsiteY0" fmla="*/ 1511282 h 2548110"/>
              <a:gd name="connsiteX1" fmla="*/ 1511282 w 4059393"/>
              <a:gd name="connsiteY1" fmla="*/ 0 h 2548110"/>
              <a:gd name="connsiteX2" fmla="*/ 4059393 w 4059393"/>
              <a:gd name="connsiteY2" fmla="*/ 2548110 h 2548110"/>
              <a:gd name="connsiteX3" fmla="*/ 0 w 4059393"/>
              <a:gd name="connsiteY3" fmla="*/ 2548110 h 2548110"/>
            </a:gdLst>
            <a:ahLst/>
            <a:cxnLst>
              <a:cxn ang="0">
                <a:pos x="connsiteX0" y="connsiteY0"/>
              </a:cxn>
              <a:cxn ang="0">
                <a:pos x="connsiteX1" y="connsiteY1"/>
              </a:cxn>
              <a:cxn ang="0">
                <a:pos x="connsiteX2" y="connsiteY2"/>
              </a:cxn>
              <a:cxn ang="0">
                <a:pos x="connsiteX3" y="connsiteY3"/>
              </a:cxn>
            </a:cxnLst>
            <a:rect l="l" t="t" r="r" b="b"/>
            <a:pathLst>
              <a:path w="4059393" h="2548110">
                <a:moveTo>
                  <a:pt x="0" y="1511282"/>
                </a:moveTo>
                <a:lnTo>
                  <a:pt x="1511282" y="0"/>
                </a:lnTo>
                <a:lnTo>
                  <a:pt x="4059393" y="2548110"/>
                </a:lnTo>
                <a:lnTo>
                  <a:pt x="0" y="2548110"/>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Rectangle 16">
            <a:extLst>
              <a:ext uri="{FF2B5EF4-FFF2-40B4-BE49-F238E27FC236}">
                <a16:creationId xmlns:a16="http://schemas.microsoft.com/office/drawing/2014/main" id="{A6D7111A-21E5-4EE9-8A78-10E5530F01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262924" y="1465780"/>
            <a:ext cx="1185708" cy="118570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18">
            <a:extLst>
              <a:ext uri="{FF2B5EF4-FFF2-40B4-BE49-F238E27FC236}">
                <a16:creationId xmlns:a16="http://schemas.microsoft.com/office/drawing/2014/main" id="{A3969E80-A77B-49FC-9122-D89AFD5EE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9557" y="5198743"/>
            <a:ext cx="2444907" cy="2366116"/>
          </a:xfrm>
          <a:custGeom>
            <a:avLst/>
            <a:gdLst>
              <a:gd name="connsiteX0" fmla="*/ 0 w 2203753"/>
              <a:gd name="connsiteY0" fmla="*/ 0 h 2132734"/>
              <a:gd name="connsiteX1" fmla="*/ 2203753 w 2203753"/>
              <a:gd name="connsiteY1" fmla="*/ 0 h 2132734"/>
              <a:gd name="connsiteX2" fmla="*/ 2203753 w 2203753"/>
              <a:gd name="connsiteY2" fmla="*/ 576461 h 2132734"/>
              <a:gd name="connsiteX3" fmla="*/ 647480 w 2203753"/>
              <a:gd name="connsiteY3" fmla="*/ 2132734 h 2132734"/>
              <a:gd name="connsiteX4" fmla="*/ 0 w 2203753"/>
              <a:gd name="connsiteY4" fmla="*/ 1485255 h 2132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3753" h="2132734">
                <a:moveTo>
                  <a:pt x="0" y="0"/>
                </a:moveTo>
                <a:lnTo>
                  <a:pt x="2203753" y="0"/>
                </a:lnTo>
                <a:lnTo>
                  <a:pt x="2203753" y="576461"/>
                </a:lnTo>
                <a:lnTo>
                  <a:pt x="647480" y="2132734"/>
                </a:lnTo>
                <a:lnTo>
                  <a:pt x="0" y="1485255"/>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Rectangle 20">
            <a:extLst>
              <a:ext uri="{FF2B5EF4-FFF2-40B4-BE49-F238E27FC236}">
                <a16:creationId xmlns:a16="http://schemas.microsoft.com/office/drawing/2014/main" id="{1849CA57-76BD-4CF2-80BA-D7A46A01B7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769787" y="5439893"/>
            <a:ext cx="928467" cy="928467"/>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rgbClr val="FFFFFF"/>
              </a:solidFill>
              <a:effectLst>
                <a:outerShdw blurRad="38100" dist="38100" dir="2700000" algn="tl">
                  <a:srgbClr val="000000">
                    <a:alpha val="43137"/>
                  </a:srgbClr>
                </a:outerShdw>
              </a:effectLst>
            </a:endParaRPr>
          </a:p>
        </p:txBody>
      </p:sp>
      <p:sp>
        <p:nvSpPr>
          <p:cNvPr id="23" name="Freeform: Shape 22">
            <a:extLst>
              <a:ext uri="{FF2B5EF4-FFF2-40B4-BE49-F238E27FC236}">
                <a16:creationId xmlns:a16="http://schemas.microsoft.com/office/drawing/2014/main" id="{35E9085E-E730-4768-83D4-6CB7E98971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401311" y="734311"/>
            <a:ext cx="5389379" cy="5389379"/>
          </a:xfrm>
          <a:custGeom>
            <a:avLst/>
            <a:gdLst>
              <a:gd name="connsiteX0" fmla="*/ 0 w 5389379"/>
              <a:gd name="connsiteY0" fmla="*/ 540040 h 5389379"/>
              <a:gd name="connsiteX1" fmla="*/ 540040 w 5389379"/>
              <a:gd name="connsiteY1" fmla="*/ 0 h 5389379"/>
              <a:gd name="connsiteX2" fmla="*/ 5389379 w 5389379"/>
              <a:gd name="connsiteY2" fmla="*/ 0 h 5389379"/>
              <a:gd name="connsiteX3" fmla="*/ 5389379 w 5389379"/>
              <a:gd name="connsiteY3" fmla="*/ 4838655 h 5389379"/>
              <a:gd name="connsiteX4" fmla="*/ 4838655 w 5389379"/>
              <a:gd name="connsiteY4" fmla="*/ 5389379 h 5389379"/>
              <a:gd name="connsiteX5" fmla="*/ 0 w 5389379"/>
              <a:gd name="connsiteY5" fmla="*/ 5389379 h 5389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9379" h="5389379">
                <a:moveTo>
                  <a:pt x="0" y="540040"/>
                </a:moveTo>
                <a:lnTo>
                  <a:pt x="540040" y="0"/>
                </a:lnTo>
                <a:lnTo>
                  <a:pt x="5389379" y="0"/>
                </a:lnTo>
                <a:lnTo>
                  <a:pt x="5389379" y="4838655"/>
                </a:lnTo>
                <a:lnTo>
                  <a:pt x="4838655" y="5389379"/>
                </a:lnTo>
                <a:lnTo>
                  <a:pt x="0" y="5389379"/>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973272FE-A474-4CAE-8CA2-BCC8B476C3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00283" y="33283"/>
            <a:ext cx="6791435" cy="6791435"/>
          </a:xfrm>
          <a:custGeom>
            <a:avLst/>
            <a:gdLst>
              <a:gd name="connsiteX0" fmla="*/ 1860938 w 6791435"/>
              <a:gd name="connsiteY0" fmla="*/ 81158 h 6791435"/>
              <a:gd name="connsiteX1" fmla="*/ 1942096 w 6791435"/>
              <a:gd name="connsiteY1" fmla="*/ 0 h 6791435"/>
              <a:gd name="connsiteX2" fmla="*/ 6791435 w 6791435"/>
              <a:gd name="connsiteY2" fmla="*/ 0 h 6791435"/>
              <a:gd name="connsiteX3" fmla="*/ 6791435 w 6791435"/>
              <a:gd name="connsiteY3" fmla="*/ 4838655 h 6791435"/>
              <a:gd name="connsiteX4" fmla="*/ 6710277 w 6791435"/>
              <a:gd name="connsiteY4" fmla="*/ 4919813 h 6791435"/>
              <a:gd name="connsiteX5" fmla="*/ 6710277 w 6791435"/>
              <a:gd name="connsiteY5" fmla="*/ 81158 h 6791435"/>
              <a:gd name="connsiteX6" fmla="*/ 0 w 6791435"/>
              <a:gd name="connsiteY6" fmla="*/ 1942096 h 6791435"/>
              <a:gd name="connsiteX7" fmla="*/ 81158 w 6791435"/>
              <a:gd name="connsiteY7" fmla="*/ 1860938 h 6791435"/>
              <a:gd name="connsiteX8" fmla="*/ 81158 w 6791435"/>
              <a:gd name="connsiteY8" fmla="*/ 6710277 h 6791435"/>
              <a:gd name="connsiteX9" fmla="*/ 4919813 w 6791435"/>
              <a:gd name="connsiteY9" fmla="*/ 6710277 h 6791435"/>
              <a:gd name="connsiteX10" fmla="*/ 4838655 w 6791435"/>
              <a:gd name="connsiteY10" fmla="*/ 6791435 h 6791435"/>
              <a:gd name="connsiteX11" fmla="*/ 0 w 6791435"/>
              <a:gd name="connsiteY11" fmla="*/ 6791435 h 679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91435" h="6791435">
                <a:moveTo>
                  <a:pt x="1860938" y="81158"/>
                </a:moveTo>
                <a:lnTo>
                  <a:pt x="1942096" y="0"/>
                </a:lnTo>
                <a:lnTo>
                  <a:pt x="6791435" y="0"/>
                </a:lnTo>
                <a:lnTo>
                  <a:pt x="6791435" y="4838655"/>
                </a:lnTo>
                <a:lnTo>
                  <a:pt x="6710277" y="4919813"/>
                </a:lnTo>
                <a:lnTo>
                  <a:pt x="6710277" y="81158"/>
                </a:lnTo>
                <a:close/>
                <a:moveTo>
                  <a:pt x="0" y="1942096"/>
                </a:moveTo>
                <a:lnTo>
                  <a:pt x="81158" y="1860938"/>
                </a:lnTo>
                <a:lnTo>
                  <a:pt x="81158" y="6710277"/>
                </a:lnTo>
                <a:lnTo>
                  <a:pt x="4919813" y="6710277"/>
                </a:lnTo>
                <a:lnTo>
                  <a:pt x="4838655" y="6791435"/>
                </a:lnTo>
                <a:lnTo>
                  <a:pt x="0" y="6791435"/>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4" name="Title 3">
            <a:extLst>
              <a:ext uri="{FF2B5EF4-FFF2-40B4-BE49-F238E27FC236}">
                <a16:creationId xmlns:a16="http://schemas.microsoft.com/office/drawing/2014/main" id="{7E81468A-A1C3-4094-8FC6-F34E9275368C}"/>
              </a:ext>
            </a:extLst>
          </p:cNvPr>
          <p:cNvSpPr>
            <a:spLocks noGrp="1"/>
          </p:cNvSpPr>
          <p:nvPr>
            <p:ph type="title"/>
          </p:nvPr>
        </p:nvSpPr>
        <p:spPr>
          <a:xfrm>
            <a:off x="3204642" y="2353641"/>
            <a:ext cx="5782716" cy="2150719"/>
          </a:xfrm>
          <a:noFill/>
        </p:spPr>
        <p:txBody>
          <a:bodyPr vert="horz" lIns="91440" tIns="45720" rIns="91440" bIns="45720" rtlCol="0" anchor="ctr">
            <a:normAutofit/>
          </a:bodyPr>
          <a:lstStyle/>
          <a:p>
            <a:pPr algn="ctr"/>
            <a:r>
              <a:rPr lang="en-US" sz="3600" dirty="0">
                <a:solidFill>
                  <a:srgbClr val="080808"/>
                </a:solidFill>
              </a:rPr>
              <a:t>are there opportunities for discovery and surprise?</a:t>
            </a:r>
            <a:endParaRPr lang="en-US" sz="3600" kern="1200" dirty="0">
              <a:solidFill>
                <a:srgbClr val="080808"/>
              </a:solidFill>
              <a:latin typeface="+mj-lt"/>
              <a:ea typeface="+mj-ea"/>
              <a:cs typeface="+mj-cs"/>
            </a:endParaRPr>
          </a:p>
        </p:txBody>
      </p:sp>
      <p:sp>
        <p:nvSpPr>
          <p:cNvPr id="27" name="Freeform: Shape 26">
            <a:extLst>
              <a:ext uri="{FF2B5EF4-FFF2-40B4-BE49-F238E27FC236}">
                <a16:creationId xmlns:a16="http://schemas.microsoft.com/office/drawing/2014/main" id="{E07981EA-05A6-437C-88D7-B377B92B03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9823" y="5457591"/>
            <a:ext cx="2231794" cy="2568811"/>
          </a:xfrm>
          <a:custGeom>
            <a:avLst/>
            <a:gdLst>
              <a:gd name="connsiteX0" fmla="*/ 0 w 2940086"/>
              <a:gd name="connsiteY0" fmla="*/ 0 h 3384061"/>
              <a:gd name="connsiteX1" fmla="*/ 2496112 w 2940086"/>
              <a:gd name="connsiteY1" fmla="*/ 0 h 3384061"/>
              <a:gd name="connsiteX2" fmla="*/ 2940086 w 2940086"/>
              <a:gd name="connsiteY2" fmla="*/ 443975 h 3384061"/>
              <a:gd name="connsiteX3" fmla="*/ 0 w 2940086"/>
              <a:gd name="connsiteY3" fmla="*/ 3384061 h 3384061"/>
            </a:gdLst>
            <a:ahLst/>
            <a:cxnLst>
              <a:cxn ang="0">
                <a:pos x="connsiteX0" y="connsiteY0"/>
              </a:cxn>
              <a:cxn ang="0">
                <a:pos x="connsiteX1" y="connsiteY1"/>
              </a:cxn>
              <a:cxn ang="0">
                <a:pos x="connsiteX2" y="connsiteY2"/>
              </a:cxn>
              <a:cxn ang="0">
                <a:pos x="connsiteX3" y="connsiteY3"/>
              </a:cxn>
            </a:cxnLst>
            <a:rect l="l" t="t" r="r" b="b"/>
            <a:pathLst>
              <a:path w="2940086" h="3384061">
                <a:moveTo>
                  <a:pt x="0" y="0"/>
                </a:moveTo>
                <a:lnTo>
                  <a:pt x="2496112" y="0"/>
                </a:lnTo>
                <a:lnTo>
                  <a:pt x="2940086" y="443975"/>
                </a:lnTo>
                <a:lnTo>
                  <a:pt x="0" y="338406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Rectangle 28">
            <a:extLst>
              <a:ext uri="{FF2B5EF4-FFF2-40B4-BE49-F238E27FC236}">
                <a16:creationId xmlns:a16="http://schemas.microsoft.com/office/drawing/2014/main" id="{15E3C750-986E-4769-B1AE-49289FBEE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720059" y="5243545"/>
            <a:ext cx="959985" cy="959985"/>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1696134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8294908-8B00-4F58-BBBA-20F71A40A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4364C879-1404-4203-8E9D-CC5DE0A621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2782" y="-1386168"/>
            <a:ext cx="2424873" cy="3611191"/>
          </a:xfrm>
          <a:custGeom>
            <a:avLst/>
            <a:gdLst>
              <a:gd name="connsiteX0" fmla="*/ 0 w 2424873"/>
              <a:gd name="connsiteY0" fmla="*/ 2424874 h 3611191"/>
              <a:gd name="connsiteX1" fmla="*/ 2424873 w 2424873"/>
              <a:gd name="connsiteY1" fmla="*/ 0 h 3611191"/>
              <a:gd name="connsiteX2" fmla="*/ 2424873 w 2424873"/>
              <a:gd name="connsiteY2" fmla="*/ 3611191 h 3611191"/>
              <a:gd name="connsiteX3" fmla="*/ 1186317 w 2424873"/>
              <a:gd name="connsiteY3" fmla="*/ 3611191 h 3611191"/>
            </a:gdLst>
            <a:ahLst/>
            <a:cxnLst>
              <a:cxn ang="0">
                <a:pos x="connsiteX0" y="connsiteY0"/>
              </a:cxn>
              <a:cxn ang="0">
                <a:pos x="connsiteX1" y="connsiteY1"/>
              </a:cxn>
              <a:cxn ang="0">
                <a:pos x="connsiteX2" y="connsiteY2"/>
              </a:cxn>
              <a:cxn ang="0">
                <a:pos x="connsiteX3" y="connsiteY3"/>
              </a:cxn>
            </a:cxnLst>
            <a:rect l="l" t="t" r="r" b="b"/>
            <a:pathLst>
              <a:path w="2424873" h="3611191">
                <a:moveTo>
                  <a:pt x="0" y="2424874"/>
                </a:moveTo>
                <a:lnTo>
                  <a:pt x="2424873" y="0"/>
                </a:lnTo>
                <a:lnTo>
                  <a:pt x="2424873" y="3611191"/>
                </a:lnTo>
                <a:lnTo>
                  <a:pt x="1186317" y="361119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84617302-4B0D-4351-A6BB-6F0930D943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571000" y="-338582"/>
            <a:ext cx="1635955" cy="1635955"/>
          </a:xfrm>
          <a:custGeom>
            <a:avLst/>
            <a:gdLst>
              <a:gd name="connsiteX0" fmla="*/ 0 w 1635955"/>
              <a:gd name="connsiteY0" fmla="*/ 957987 h 1635955"/>
              <a:gd name="connsiteX1" fmla="*/ 957987 w 1635955"/>
              <a:gd name="connsiteY1" fmla="*/ 0 h 1635955"/>
              <a:gd name="connsiteX2" fmla="*/ 1635955 w 1635955"/>
              <a:gd name="connsiteY2" fmla="*/ 0 h 1635955"/>
              <a:gd name="connsiteX3" fmla="*/ 1635955 w 1635955"/>
              <a:gd name="connsiteY3" fmla="*/ 1635955 h 1635955"/>
              <a:gd name="connsiteX4" fmla="*/ 0 w 1635955"/>
              <a:gd name="connsiteY4" fmla="*/ 1635955 h 1635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955" h="1635955">
                <a:moveTo>
                  <a:pt x="0" y="957987"/>
                </a:moveTo>
                <a:lnTo>
                  <a:pt x="957987" y="0"/>
                </a:lnTo>
                <a:lnTo>
                  <a:pt x="1635955" y="0"/>
                </a:lnTo>
                <a:lnTo>
                  <a:pt x="1635955" y="1635955"/>
                </a:lnTo>
                <a:lnTo>
                  <a:pt x="0" y="1635955"/>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DA2C7802-C2E0-4218-8F89-8DD7CCD2CD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7985" y="-6588"/>
            <a:ext cx="4059393" cy="2548110"/>
          </a:xfrm>
          <a:custGeom>
            <a:avLst/>
            <a:gdLst>
              <a:gd name="connsiteX0" fmla="*/ 0 w 4059393"/>
              <a:gd name="connsiteY0" fmla="*/ 1511282 h 2548110"/>
              <a:gd name="connsiteX1" fmla="*/ 1511282 w 4059393"/>
              <a:gd name="connsiteY1" fmla="*/ 0 h 2548110"/>
              <a:gd name="connsiteX2" fmla="*/ 4059393 w 4059393"/>
              <a:gd name="connsiteY2" fmla="*/ 2548110 h 2548110"/>
              <a:gd name="connsiteX3" fmla="*/ 0 w 4059393"/>
              <a:gd name="connsiteY3" fmla="*/ 2548110 h 2548110"/>
            </a:gdLst>
            <a:ahLst/>
            <a:cxnLst>
              <a:cxn ang="0">
                <a:pos x="connsiteX0" y="connsiteY0"/>
              </a:cxn>
              <a:cxn ang="0">
                <a:pos x="connsiteX1" y="connsiteY1"/>
              </a:cxn>
              <a:cxn ang="0">
                <a:pos x="connsiteX2" y="connsiteY2"/>
              </a:cxn>
              <a:cxn ang="0">
                <a:pos x="connsiteX3" y="connsiteY3"/>
              </a:cxn>
            </a:cxnLst>
            <a:rect l="l" t="t" r="r" b="b"/>
            <a:pathLst>
              <a:path w="4059393" h="2548110">
                <a:moveTo>
                  <a:pt x="0" y="1511282"/>
                </a:moveTo>
                <a:lnTo>
                  <a:pt x="1511282" y="0"/>
                </a:lnTo>
                <a:lnTo>
                  <a:pt x="4059393" y="2548110"/>
                </a:lnTo>
                <a:lnTo>
                  <a:pt x="0" y="2548110"/>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Rectangle 16">
            <a:extLst>
              <a:ext uri="{FF2B5EF4-FFF2-40B4-BE49-F238E27FC236}">
                <a16:creationId xmlns:a16="http://schemas.microsoft.com/office/drawing/2014/main" id="{A6D7111A-21E5-4EE9-8A78-10E5530F01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262924" y="1465780"/>
            <a:ext cx="1185708" cy="118570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18">
            <a:extLst>
              <a:ext uri="{FF2B5EF4-FFF2-40B4-BE49-F238E27FC236}">
                <a16:creationId xmlns:a16="http://schemas.microsoft.com/office/drawing/2014/main" id="{A3969E80-A77B-49FC-9122-D89AFD5EE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9557" y="5198743"/>
            <a:ext cx="2444907" cy="2366116"/>
          </a:xfrm>
          <a:custGeom>
            <a:avLst/>
            <a:gdLst>
              <a:gd name="connsiteX0" fmla="*/ 0 w 2203753"/>
              <a:gd name="connsiteY0" fmla="*/ 0 h 2132734"/>
              <a:gd name="connsiteX1" fmla="*/ 2203753 w 2203753"/>
              <a:gd name="connsiteY1" fmla="*/ 0 h 2132734"/>
              <a:gd name="connsiteX2" fmla="*/ 2203753 w 2203753"/>
              <a:gd name="connsiteY2" fmla="*/ 576461 h 2132734"/>
              <a:gd name="connsiteX3" fmla="*/ 647480 w 2203753"/>
              <a:gd name="connsiteY3" fmla="*/ 2132734 h 2132734"/>
              <a:gd name="connsiteX4" fmla="*/ 0 w 2203753"/>
              <a:gd name="connsiteY4" fmla="*/ 1485255 h 2132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3753" h="2132734">
                <a:moveTo>
                  <a:pt x="0" y="0"/>
                </a:moveTo>
                <a:lnTo>
                  <a:pt x="2203753" y="0"/>
                </a:lnTo>
                <a:lnTo>
                  <a:pt x="2203753" y="576461"/>
                </a:lnTo>
                <a:lnTo>
                  <a:pt x="647480" y="2132734"/>
                </a:lnTo>
                <a:lnTo>
                  <a:pt x="0" y="1485255"/>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Rectangle 20">
            <a:extLst>
              <a:ext uri="{FF2B5EF4-FFF2-40B4-BE49-F238E27FC236}">
                <a16:creationId xmlns:a16="http://schemas.microsoft.com/office/drawing/2014/main" id="{1849CA57-76BD-4CF2-80BA-D7A46A01B7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769787" y="5439893"/>
            <a:ext cx="928467" cy="928467"/>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rgbClr val="FFFFFF"/>
              </a:solidFill>
              <a:effectLst>
                <a:outerShdw blurRad="38100" dist="38100" dir="2700000" algn="tl">
                  <a:srgbClr val="000000">
                    <a:alpha val="43137"/>
                  </a:srgbClr>
                </a:outerShdw>
              </a:effectLst>
            </a:endParaRPr>
          </a:p>
        </p:txBody>
      </p:sp>
      <p:sp>
        <p:nvSpPr>
          <p:cNvPr id="23" name="Freeform: Shape 22">
            <a:extLst>
              <a:ext uri="{FF2B5EF4-FFF2-40B4-BE49-F238E27FC236}">
                <a16:creationId xmlns:a16="http://schemas.microsoft.com/office/drawing/2014/main" id="{35E9085E-E730-4768-83D4-6CB7E98971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401311" y="734311"/>
            <a:ext cx="5389379" cy="5389379"/>
          </a:xfrm>
          <a:custGeom>
            <a:avLst/>
            <a:gdLst>
              <a:gd name="connsiteX0" fmla="*/ 0 w 5389379"/>
              <a:gd name="connsiteY0" fmla="*/ 540040 h 5389379"/>
              <a:gd name="connsiteX1" fmla="*/ 540040 w 5389379"/>
              <a:gd name="connsiteY1" fmla="*/ 0 h 5389379"/>
              <a:gd name="connsiteX2" fmla="*/ 5389379 w 5389379"/>
              <a:gd name="connsiteY2" fmla="*/ 0 h 5389379"/>
              <a:gd name="connsiteX3" fmla="*/ 5389379 w 5389379"/>
              <a:gd name="connsiteY3" fmla="*/ 4838655 h 5389379"/>
              <a:gd name="connsiteX4" fmla="*/ 4838655 w 5389379"/>
              <a:gd name="connsiteY4" fmla="*/ 5389379 h 5389379"/>
              <a:gd name="connsiteX5" fmla="*/ 0 w 5389379"/>
              <a:gd name="connsiteY5" fmla="*/ 5389379 h 5389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9379" h="5389379">
                <a:moveTo>
                  <a:pt x="0" y="540040"/>
                </a:moveTo>
                <a:lnTo>
                  <a:pt x="540040" y="0"/>
                </a:lnTo>
                <a:lnTo>
                  <a:pt x="5389379" y="0"/>
                </a:lnTo>
                <a:lnTo>
                  <a:pt x="5389379" y="4838655"/>
                </a:lnTo>
                <a:lnTo>
                  <a:pt x="4838655" y="5389379"/>
                </a:lnTo>
                <a:lnTo>
                  <a:pt x="0" y="5389379"/>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973272FE-A474-4CAE-8CA2-BCC8B476C3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00283" y="33283"/>
            <a:ext cx="6791435" cy="6791435"/>
          </a:xfrm>
          <a:custGeom>
            <a:avLst/>
            <a:gdLst>
              <a:gd name="connsiteX0" fmla="*/ 1860938 w 6791435"/>
              <a:gd name="connsiteY0" fmla="*/ 81158 h 6791435"/>
              <a:gd name="connsiteX1" fmla="*/ 1942096 w 6791435"/>
              <a:gd name="connsiteY1" fmla="*/ 0 h 6791435"/>
              <a:gd name="connsiteX2" fmla="*/ 6791435 w 6791435"/>
              <a:gd name="connsiteY2" fmla="*/ 0 h 6791435"/>
              <a:gd name="connsiteX3" fmla="*/ 6791435 w 6791435"/>
              <a:gd name="connsiteY3" fmla="*/ 4838655 h 6791435"/>
              <a:gd name="connsiteX4" fmla="*/ 6710277 w 6791435"/>
              <a:gd name="connsiteY4" fmla="*/ 4919813 h 6791435"/>
              <a:gd name="connsiteX5" fmla="*/ 6710277 w 6791435"/>
              <a:gd name="connsiteY5" fmla="*/ 81158 h 6791435"/>
              <a:gd name="connsiteX6" fmla="*/ 0 w 6791435"/>
              <a:gd name="connsiteY6" fmla="*/ 1942096 h 6791435"/>
              <a:gd name="connsiteX7" fmla="*/ 81158 w 6791435"/>
              <a:gd name="connsiteY7" fmla="*/ 1860938 h 6791435"/>
              <a:gd name="connsiteX8" fmla="*/ 81158 w 6791435"/>
              <a:gd name="connsiteY8" fmla="*/ 6710277 h 6791435"/>
              <a:gd name="connsiteX9" fmla="*/ 4919813 w 6791435"/>
              <a:gd name="connsiteY9" fmla="*/ 6710277 h 6791435"/>
              <a:gd name="connsiteX10" fmla="*/ 4838655 w 6791435"/>
              <a:gd name="connsiteY10" fmla="*/ 6791435 h 6791435"/>
              <a:gd name="connsiteX11" fmla="*/ 0 w 6791435"/>
              <a:gd name="connsiteY11" fmla="*/ 6791435 h 679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91435" h="6791435">
                <a:moveTo>
                  <a:pt x="1860938" y="81158"/>
                </a:moveTo>
                <a:lnTo>
                  <a:pt x="1942096" y="0"/>
                </a:lnTo>
                <a:lnTo>
                  <a:pt x="6791435" y="0"/>
                </a:lnTo>
                <a:lnTo>
                  <a:pt x="6791435" y="4838655"/>
                </a:lnTo>
                <a:lnTo>
                  <a:pt x="6710277" y="4919813"/>
                </a:lnTo>
                <a:lnTo>
                  <a:pt x="6710277" y="81158"/>
                </a:lnTo>
                <a:close/>
                <a:moveTo>
                  <a:pt x="0" y="1942096"/>
                </a:moveTo>
                <a:lnTo>
                  <a:pt x="81158" y="1860938"/>
                </a:lnTo>
                <a:lnTo>
                  <a:pt x="81158" y="6710277"/>
                </a:lnTo>
                <a:lnTo>
                  <a:pt x="4919813" y="6710277"/>
                </a:lnTo>
                <a:lnTo>
                  <a:pt x="4838655" y="6791435"/>
                </a:lnTo>
                <a:lnTo>
                  <a:pt x="0" y="6791435"/>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4" name="Title 3">
            <a:extLst>
              <a:ext uri="{FF2B5EF4-FFF2-40B4-BE49-F238E27FC236}">
                <a16:creationId xmlns:a16="http://schemas.microsoft.com/office/drawing/2014/main" id="{7E81468A-A1C3-4094-8FC6-F34E9275368C}"/>
              </a:ext>
            </a:extLst>
          </p:cNvPr>
          <p:cNvSpPr>
            <a:spLocks noGrp="1"/>
          </p:cNvSpPr>
          <p:nvPr>
            <p:ph type="title"/>
          </p:nvPr>
        </p:nvSpPr>
        <p:spPr>
          <a:xfrm>
            <a:off x="3204642" y="2353641"/>
            <a:ext cx="5782716" cy="2150719"/>
          </a:xfrm>
          <a:noFill/>
        </p:spPr>
        <p:txBody>
          <a:bodyPr vert="horz" lIns="91440" tIns="45720" rIns="91440" bIns="45720" rtlCol="0" anchor="ctr">
            <a:normAutofit/>
          </a:bodyPr>
          <a:lstStyle/>
          <a:p>
            <a:pPr algn="ctr"/>
            <a:r>
              <a:rPr lang="en-US" sz="3600" dirty="0">
                <a:solidFill>
                  <a:srgbClr val="080808"/>
                </a:solidFill>
              </a:rPr>
              <a:t>are students actively engaged with primary sources and hands-on material?</a:t>
            </a:r>
            <a:endParaRPr lang="en-US" sz="3600" kern="1200" dirty="0">
              <a:solidFill>
                <a:srgbClr val="080808"/>
              </a:solidFill>
              <a:latin typeface="+mj-lt"/>
              <a:ea typeface="+mj-ea"/>
              <a:cs typeface="+mj-cs"/>
            </a:endParaRPr>
          </a:p>
        </p:txBody>
      </p:sp>
      <p:sp>
        <p:nvSpPr>
          <p:cNvPr id="27" name="Freeform: Shape 26">
            <a:extLst>
              <a:ext uri="{FF2B5EF4-FFF2-40B4-BE49-F238E27FC236}">
                <a16:creationId xmlns:a16="http://schemas.microsoft.com/office/drawing/2014/main" id="{E07981EA-05A6-437C-88D7-B377B92B03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9823" y="5457591"/>
            <a:ext cx="2231794" cy="2568811"/>
          </a:xfrm>
          <a:custGeom>
            <a:avLst/>
            <a:gdLst>
              <a:gd name="connsiteX0" fmla="*/ 0 w 2940086"/>
              <a:gd name="connsiteY0" fmla="*/ 0 h 3384061"/>
              <a:gd name="connsiteX1" fmla="*/ 2496112 w 2940086"/>
              <a:gd name="connsiteY1" fmla="*/ 0 h 3384061"/>
              <a:gd name="connsiteX2" fmla="*/ 2940086 w 2940086"/>
              <a:gd name="connsiteY2" fmla="*/ 443975 h 3384061"/>
              <a:gd name="connsiteX3" fmla="*/ 0 w 2940086"/>
              <a:gd name="connsiteY3" fmla="*/ 3384061 h 3384061"/>
            </a:gdLst>
            <a:ahLst/>
            <a:cxnLst>
              <a:cxn ang="0">
                <a:pos x="connsiteX0" y="connsiteY0"/>
              </a:cxn>
              <a:cxn ang="0">
                <a:pos x="connsiteX1" y="connsiteY1"/>
              </a:cxn>
              <a:cxn ang="0">
                <a:pos x="connsiteX2" y="connsiteY2"/>
              </a:cxn>
              <a:cxn ang="0">
                <a:pos x="connsiteX3" y="connsiteY3"/>
              </a:cxn>
            </a:cxnLst>
            <a:rect l="l" t="t" r="r" b="b"/>
            <a:pathLst>
              <a:path w="2940086" h="3384061">
                <a:moveTo>
                  <a:pt x="0" y="0"/>
                </a:moveTo>
                <a:lnTo>
                  <a:pt x="2496112" y="0"/>
                </a:lnTo>
                <a:lnTo>
                  <a:pt x="2940086" y="443975"/>
                </a:lnTo>
                <a:lnTo>
                  <a:pt x="0" y="338406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Rectangle 28">
            <a:extLst>
              <a:ext uri="{FF2B5EF4-FFF2-40B4-BE49-F238E27FC236}">
                <a16:creationId xmlns:a16="http://schemas.microsoft.com/office/drawing/2014/main" id="{15E3C750-986E-4769-B1AE-49289FBEE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720059" y="5243545"/>
            <a:ext cx="959985" cy="959985"/>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0345226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8294908-8B00-4F58-BBBA-20F71A40A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4364C879-1404-4203-8E9D-CC5DE0A621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2782" y="-1386168"/>
            <a:ext cx="2424873" cy="3611191"/>
          </a:xfrm>
          <a:custGeom>
            <a:avLst/>
            <a:gdLst>
              <a:gd name="connsiteX0" fmla="*/ 0 w 2424873"/>
              <a:gd name="connsiteY0" fmla="*/ 2424874 h 3611191"/>
              <a:gd name="connsiteX1" fmla="*/ 2424873 w 2424873"/>
              <a:gd name="connsiteY1" fmla="*/ 0 h 3611191"/>
              <a:gd name="connsiteX2" fmla="*/ 2424873 w 2424873"/>
              <a:gd name="connsiteY2" fmla="*/ 3611191 h 3611191"/>
              <a:gd name="connsiteX3" fmla="*/ 1186317 w 2424873"/>
              <a:gd name="connsiteY3" fmla="*/ 3611191 h 3611191"/>
            </a:gdLst>
            <a:ahLst/>
            <a:cxnLst>
              <a:cxn ang="0">
                <a:pos x="connsiteX0" y="connsiteY0"/>
              </a:cxn>
              <a:cxn ang="0">
                <a:pos x="connsiteX1" y="connsiteY1"/>
              </a:cxn>
              <a:cxn ang="0">
                <a:pos x="connsiteX2" y="connsiteY2"/>
              </a:cxn>
              <a:cxn ang="0">
                <a:pos x="connsiteX3" y="connsiteY3"/>
              </a:cxn>
            </a:cxnLst>
            <a:rect l="l" t="t" r="r" b="b"/>
            <a:pathLst>
              <a:path w="2424873" h="3611191">
                <a:moveTo>
                  <a:pt x="0" y="2424874"/>
                </a:moveTo>
                <a:lnTo>
                  <a:pt x="2424873" y="0"/>
                </a:lnTo>
                <a:lnTo>
                  <a:pt x="2424873" y="3611191"/>
                </a:lnTo>
                <a:lnTo>
                  <a:pt x="1186317" y="361119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84617302-4B0D-4351-A6BB-6F0930D943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571000" y="-338582"/>
            <a:ext cx="1635955" cy="1635955"/>
          </a:xfrm>
          <a:custGeom>
            <a:avLst/>
            <a:gdLst>
              <a:gd name="connsiteX0" fmla="*/ 0 w 1635955"/>
              <a:gd name="connsiteY0" fmla="*/ 957987 h 1635955"/>
              <a:gd name="connsiteX1" fmla="*/ 957987 w 1635955"/>
              <a:gd name="connsiteY1" fmla="*/ 0 h 1635955"/>
              <a:gd name="connsiteX2" fmla="*/ 1635955 w 1635955"/>
              <a:gd name="connsiteY2" fmla="*/ 0 h 1635955"/>
              <a:gd name="connsiteX3" fmla="*/ 1635955 w 1635955"/>
              <a:gd name="connsiteY3" fmla="*/ 1635955 h 1635955"/>
              <a:gd name="connsiteX4" fmla="*/ 0 w 1635955"/>
              <a:gd name="connsiteY4" fmla="*/ 1635955 h 1635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955" h="1635955">
                <a:moveTo>
                  <a:pt x="0" y="957987"/>
                </a:moveTo>
                <a:lnTo>
                  <a:pt x="957987" y="0"/>
                </a:lnTo>
                <a:lnTo>
                  <a:pt x="1635955" y="0"/>
                </a:lnTo>
                <a:lnTo>
                  <a:pt x="1635955" y="1635955"/>
                </a:lnTo>
                <a:lnTo>
                  <a:pt x="0" y="1635955"/>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DA2C7802-C2E0-4218-8F89-8DD7CCD2CD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7985" y="-6588"/>
            <a:ext cx="4059393" cy="2548110"/>
          </a:xfrm>
          <a:custGeom>
            <a:avLst/>
            <a:gdLst>
              <a:gd name="connsiteX0" fmla="*/ 0 w 4059393"/>
              <a:gd name="connsiteY0" fmla="*/ 1511282 h 2548110"/>
              <a:gd name="connsiteX1" fmla="*/ 1511282 w 4059393"/>
              <a:gd name="connsiteY1" fmla="*/ 0 h 2548110"/>
              <a:gd name="connsiteX2" fmla="*/ 4059393 w 4059393"/>
              <a:gd name="connsiteY2" fmla="*/ 2548110 h 2548110"/>
              <a:gd name="connsiteX3" fmla="*/ 0 w 4059393"/>
              <a:gd name="connsiteY3" fmla="*/ 2548110 h 2548110"/>
            </a:gdLst>
            <a:ahLst/>
            <a:cxnLst>
              <a:cxn ang="0">
                <a:pos x="connsiteX0" y="connsiteY0"/>
              </a:cxn>
              <a:cxn ang="0">
                <a:pos x="connsiteX1" y="connsiteY1"/>
              </a:cxn>
              <a:cxn ang="0">
                <a:pos x="connsiteX2" y="connsiteY2"/>
              </a:cxn>
              <a:cxn ang="0">
                <a:pos x="connsiteX3" y="connsiteY3"/>
              </a:cxn>
            </a:cxnLst>
            <a:rect l="l" t="t" r="r" b="b"/>
            <a:pathLst>
              <a:path w="4059393" h="2548110">
                <a:moveTo>
                  <a:pt x="0" y="1511282"/>
                </a:moveTo>
                <a:lnTo>
                  <a:pt x="1511282" y="0"/>
                </a:lnTo>
                <a:lnTo>
                  <a:pt x="4059393" y="2548110"/>
                </a:lnTo>
                <a:lnTo>
                  <a:pt x="0" y="2548110"/>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Rectangle 16">
            <a:extLst>
              <a:ext uri="{FF2B5EF4-FFF2-40B4-BE49-F238E27FC236}">
                <a16:creationId xmlns:a16="http://schemas.microsoft.com/office/drawing/2014/main" id="{A6D7111A-21E5-4EE9-8A78-10E5530F01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262924" y="1465780"/>
            <a:ext cx="1185708" cy="118570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18">
            <a:extLst>
              <a:ext uri="{FF2B5EF4-FFF2-40B4-BE49-F238E27FC236}">
                <a16:creationId xmlns:a16="http://schemas.microsoft.com/office/drawing/2014/main" id="{A3969E80-A77B-49FC-9122-D89AFD5EE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9557" y="5198743"/>
            <a:ext cx="2444907" cy="2366116"/>
          </a:xfrm>
          <a:custGeom>
            <a:avLst/>
            <a:gdLst>
              <a:gd name="connsiteX0" fmla="*/ 0 w 2203753"/>
              <a:gd name="connsiteY0" fmla="*/ 0 h 2132734"/>
              <a:gd name="connsiteX1" fmla="*/ 2203753 w 2203753"/>
              <a:gd name="connsiteY1" fmla="*/ 0 h 2132734"/>
              <a:gd name="connsiteX2" fmla="*/ 2203753 w 2203753"/>
              <a:gd name="connsiteY2" fmla="*/ 576461 h 2132734"/>
              <a:gd name="connsiteX3" fmla="*/ 647480 w 2203753"/>
              <a:gd name="connsiteY3" fmla="*/ 2132734 h 2132734"/>
              <a:gd name="connsiteX4" fmla="*/ 0 w 2203753"/>
              <a:gd name="connsiteY4" fmla="*/ 1485255 h 2132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3753" h="2132734">
                <a:moveTo>
                  <a:pt x="0" y="0"/>
                </a:moveTo>
                <a:lnTo>
                  <a:pt x="2203753" y="0"/>
                </a:lnTo>
                <a:lnTo>
                  <a:pt x="2203753" y="576461"/>
                </a:lnTo>
                <a:lnTo>
                  <a:pt x="647480" y="2132734"/>
                </a:lnTo>
                <a:lnTo>
                  <a:pt x="0" y="1485255"/>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Rectangle 20">
            <a:extLst>
              <a:ext uri="{FF2B5EF4-FFF2-40B4-BE49-F238E27FC236}">
                <a16:creationId xmlns:a16="http://schemas.microsoft.com/office/drawing/2014/main" id="{1849CA57-76BD-4CF2-80BA-D7A46A01B7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769787" y="5439893"/>
            <a:ext cx="928467" cy="928467"/>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rgbClr val="FFFFFF"/>
              </a:solidFill>
              <a:effectLst>
                <a:outerShdw blurRad="38100" dist="38100" dir="2700000" algn="tl">
                  <a:srgbClr val="000000">
                    <a:alpha val="43137"/>
                  </a:srgbClr>
                </a:outerShdw>
              </a:effectLst>
            </a:endParaRPr>
          </a:p>
        </p:txBody>
      </p:sp>
      <p:sp>
        <p:nvSpPr>
          <p:cNvPr id="23" name="Freeform: Shape 22">
            <a:extLst>
              <a:ext uri="{FF2B5EF4-FFF2-40B4-BE49-F238E27FC236}">
                <a16:creationId xmlns:a16="http://schemas.microsoft.com/office/drawing/2014/main" id="{35E9085E-E730-4768-83D4-6CB7E98971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401311" y="734311"/>
            <a:ext cx="5389379" cy="5389379"/>
          </a:xfrm>
          <a:custGeom>
            <a:avLst/>
            <a:gdLst>
              <a:gd name="connsiteX0" fmla="*/ 0 w 5389379"/>
              <a:gd name="connsiteY0" fmla="*/ 540040 h 5389379"/>
              <a:gd name="connsiteX1" fmla="*/ 540040 w 5389379"/>
              <a:gd name="connsiteY1" fmla="*/ 0 h 5389379"/>
              <a:gd name="connsiteX2" fmla="*/ 5389379 w 5389379"/>
              <a:gd name="connsiteY2" fmla="*/ 0 h 5389379"/>
              <a:gd name="connsiteX3" fmla="*/ 5389379 w 5389379"/>
              <a:gd name="connsiteY3" fmla="*/ 4838655 h 5389379"/>
              <a:gd name="connsiteX4" fmla="*/ 4838655 w 5389379"/>
              <a:gd name="connsiteY4" fmla="*/ 5389379 h 5389379"/>
              <a:gd name="connsiteX5" fmla="*/ 0 w 5389379"/>
              <a:gd name="connsiteY5" fmla="*/ 5389379 h 5389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9379" h="5389379">
                <a:moveTo>
                  <a:pt x="0" y="540040"/>
                </a:moveTo>
                <a:lnTo>
                  <a:pt x="540040" y="0"/>
                </a:lnTo>
                <a:lnTo>
                  <a:pt x="5389379" y="0"/>
                </a:lnTo>
                <a:lnTo>
                  <a:pt x="5389379" y="4838655"/>
                </a:lnTo>
                <a:lnTo>
                  <a:pt x="4838655" y="5389379"/>
                </a:lnTo>
                <a:lnTo>
                  <a:pt x="0" y="5389379"/>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973272FE-A474-4CAE-8CA2-BCC8B476C3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00283" y="33283"/>
            <a:ext cx="6791435" cy="6791435"/>
          </a:xfrm>
          <a:custGeom>
            <a:avLst/>
            <a:gdLst>
              <a:gd name="connsiteX0" fmla="*/ 1860938 w 6791435"/>
              <a:gd name="connsiteY0" fmla="*/ 81158 h 6791435"/>
              <a:gd name="connsiteX1" fmla="*/ 1942096 w 6791435"/>
              <a:gd name="connsiteY1" fmla="*/ 0 h 6791435"/>
              <a:gd name="connsiteX2" fmla="*/ 6791435 w 6791435"/>
              <a:gd name="connsiteY2" fmla="*/ 0 h 6791435"/>
              <a:gd name="connsiteX3" fmla="*/ 6791435 w 6791435"/>
              <a:gd name="connsiteY3" fmla="*/ 4838655 h 6791435"/>
              <a:gd name="connsiteX4" fmla="*/ 6710277 w 6791435"/>
              <a:gd name="connsiteY4" fmla="*/ 4919813 h 6791435"/>
              <a:gd name="connsiteX5" fmla="*/ 6710277 w 6791435"/>
              <a:gd name="connsiteY5" fmla="*/ 81158 h 6791435"/>
              <a:gd name="connsiteX6" fmla="*/ 0 w 6791435"/>
              <a:gd name="connsiteY6" fmla="*/ 1942096 h 6791435"/>
              <a:gd name="connsiteX7" fmla="*/ 81158 w 6791435"/>
              <a:gd name="connsiteY7" fmla="*/ 1860938 h 6791435"/>
              <a:gd name="connsiteX8" fmla="*/ 81158 w 6791435"/>
              <a:gd name="connsiteY8" fmla="*/ 6710277 h 6791435"/>
              <a:gd name="connsiteX9" fmla="*/ 4919813 w 6791435"/>
              <a:gd name="connsiteY9" fmla="*/ 6710277 h 6791435"/>
              <a:gd name="connsiteX10" fmla="*/ 4838655 w 6791435"/>
              <a:gd name="connsiteY10" fmla="*/ 6791435 h 6791435"/>
              <a:gd name="connsiteX11" fmla="*/ 0 w 6791435"/>
              <a:gd name="connsiteY11" fmla="*/ 6791435 h 679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91435" h="6791435">
                <a:moveTo>
                  <a:pt x="1860938" y="81158"/>
                </a:moveTo>
                <a:lnTo>
                  <a:pt x="1942096" y="0"/>
                </a:lnTo>
                <a:lnTo>
                  <a:pt x="6791435" y="0"/>
                </a:lnTo>
                <a:lnTo>
                  <a:pt x="6791435" y="4838655"/>
                </a:lnTo>
                <a:lnTo>
                  <a:pt x="6710277" y="4919813"/>
                </a:lnTo>
                <a:lnTo>
                  <a:pt x="6710277" y="81158"/>
                </a:lnTo>
                <a:close/>
                <a:moveTo>
                  <a:pt x="0" y="1942096"/>
                </a:moveTo>
                <a:lnTo>
                  <a:pt x="81158" y="1860938"/>
                </a:lnTo>
                <a:lnTo>
                  <a:pt x="81158" y="6710277"/>
                </a:lnTo>
                <a:lnTo>
                  <a:pt x="4919813" y="6710277"/>
                </a:lnTo>
                <a:lnTo>
                  <a:pt x="4838655" y="6791435"/>
                </a:lnTo>
                <a:lnTo>
                  <a:pt x="0" y="6791435"/>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4" name="Title 3">
            <a:extLst>
              <a:ext uri="{FF2B5EF4-FFF2-40B4-BE49-F238E27FC236}">
                <a16:creationId xmlns:a16="http://schemas.microsoft.com/office/drawing/2014/main" id="{7E81468A-A1C3-4094-8FC6-F34E9275368C}"/>
              </a:ext>
            </a:extLst>
          </p:cNvPr>
          <p:cNvSpPr>
            <a:spLocks noGrp="1"/>
          </p:cNvSpPr>
          <p:nvPr>
            <p:ph type="title"/>
          </p:nvPr>
        </p:nvSpPr>
        <p:spPr>
          <a:xfrm>
            <a:off x="3204642" y="2353641"/>
            <a:ext cx="5782716" cy="2150719"/>
          </a:xfrm>
          <a:noFill/>
        </p:spPr>
        <p:txBody>
          <a:bodyPr vert="horz" lIns="91440" tIns="45720" rIns="91440" bIns="45720" rtlCol="0" anchor="ctr">
            <a:normAutofit/>
          </a:bodyPr>
          <a:lstStyle/>
          <a:p>
            <a:pPr algn="ctr"/>
            <a:r>
              <a:rPr lang="en-US" sz="3600" dirty="0">
                <a:solidFill>
                  <a:srgbClr val="080808"/>
                </a:solidFill>
              </a:rPr>
              <a:t>i</a:t>
            </a:r>
            <a:r>
              <a:rPr lang="en-US" sz="3600" kern="1200" dirty="0">
                <a:solidFill>
                  <a:srgbClr val="080808"/>
                </a:solidFill>
                <a:latin typeface="+mj-lt"/>
                <a:ea typeface="+mj-ea"/>
                <a:cs typeface="+mj-cs"/>
              </a:rPr>
              <a:t>s productive work going on?</a:t>
            </a:r>
          </a:p>
        </p:txBody>
      </p:sp>
      <p:sp>
        <p:nvSpPr>
          <p:cNvPr id="27" name="Freeform: Shape 26">
            <a:extLst>
              <a:ext uri="{FF2B5EF4-FFF2-40B4-BE49-F238E27FC236}">
                <a16:creationId xmlns:a16="http://schemas.microsoft.com/office/drawing/2014/main" id="{E07981EA-05A6-437C-88D7-B377B92B03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9823" y="5457591"/>
            <a:ext cx="2231794" cy="2568811"/>
          </a:xfrm>
          <a:custGeom>
            <a:avLst/>
            <a:gdLst>
              <a:gd name="connsiteX0" fmla="*/ 0 w 2940086"/>
              <a:gd name="connsiteY0" fmla="*/ 0 h 3384061"/>
              <a:gd name="connsiteX1" fmla="*/ 2496112 w 2940086"/>
              <a:gd name="connsiteY1" fmla="*/ 0 h 3384061"/>
              <a:gd name="connsiteX2" fmla="*/ 2940086 w 2940086"/>
              <a:gd name="connsiteY2" fmla="*/ 443975 h 3384061"/>
              <a:gd name="connsiteX3" fmla="*/ 0 w 2940086"/>
              <a:gd name="connsiteY3" fmla="*/ 3384061 h 3384061"/>
            </a:gdLst>
            <a:ahLst/>
            <a:cxnLst>
              <a:cxn ang="0">
                <a:pos x="connsiteX0" y="connsiteY0"/>
              </a:cxn>
              <a:cxn ang="0">
                <a:pos x="connsiteX1" y="connsiteY1"/>
              </a:cxn>
              <a:cxn ang="0">
                <a:pos x="connsiteX2" y="connsiteY2"/>
              </a:cxn>
              <a:cxn ang="0">
                <a:pos x="connsiteX3" y="connsiteY3"/>
              </a:cxn>
            </a:cxnLst>
            <a:rect l="l" t="t" r="r" b="b"/>
            <a:pathLst>
              <a:path w="2940086" h="3384061">
                <a:moveTo>
                  <a:pt x="0" y="0"/>
                </a:moveTo>
                <a:lnTo>
                  <a:pt x="2496112" y="0"/>
                </a:lnTo>
                <a:lnTo>
                  <a:pt x="2940086" y="443975"/>
                </a:lnTo>
                <a:lnTo>
                  <a:pt x="0" y="338406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Rectangle 28">
            <a:extLst>
              <a:ext uri="{FF2B5EF4-FFF2-40B4-BE49-F238E27FC236}">
                <a16:creationId xmlns:a16="http://schemas.microsoft.com/office/drawing/2014/main" id="{15E3C750-986E-4769-B1AE-49289FBEE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720059" y="5243545"/>
            <a:ext cx="959985" cy="959985"/>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9004669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TotalTime>
  <Words>174</Words>
  <Application>Microsoft Office PowerPoint</Application>
  <PresentationFormat>Widescreen</PresentationFormat>
  <Paragraphs>14</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To Teach: A Journey in Comics</vt:lpstr>
      <vt:lpstr>What is “curriculum”?</vt:lpstr>
      <vt:lpstr>What should be taught?</vt:lpstr>
      <vt:lpstr>Who decides what will be taught?</vt:lpstr>
      <vt:lpstr>Who decides what will be taught?</vt:lpstr>
      <vt:lpstr>In your curriculum….</vt:lpstr>
      <vt:lpstr>are there opportunities for discovery and surprise?</vt:lpstr>
      <vt:lpstr>are students actively engaged with primary sources and hands-on material?</vt:lpstr>
      <vt:lpstr>is productive work going on?</vt:lpstr>
      <vt:lpstr>is the work linked to student questions or interests?</vt:lpstr>
      <vt:lpstr>is work in my classroom pursued to its far limits?</vt:lpstr>
      <vt:lpstr>Greatness in teaching requires getting over the notion that it’s sets of techniques or methods…lots of folks write adequate lesson plans, keep order, deliver instruction and are lousy teachers.     P. 97</vt:lpstr>
      <vt:lpstr>Greatness in teaching is always in pursuit of the next challenge, the next encounter…Greatness demands and openness to the new a unique. For great teachers, it must always be  “Here I go again.”     P. 97</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 Teach: A Journey in Comics</dc:title>
  <dc:creator>Russell, Kelly A.</dc:creator>
  <cp:lastModifiedBy>Russell, Kelly A.</cp:lastModifiedBy>
  <cp:revision>5</cp:revision>
  <dcterms:created xsi:type="dcterms:W3CDTF">2021-03-03T16:42:22Z</dcterms:created>
  <dcterms:modified xsi:type="dcterms:W3CDTF">2022-02-16T21:57:53Z</dcterms:modified>
</cp:coreProperties>
</file>