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63" r:id="rId7"/>
    <p:sldId id="264" r:id="rId8"/>
    <p:sldId id="258" r:id="rId9"/>
    <p:sldId id="259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F61E-5F2D-42D6-B551-6B223C1F8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8BF624-999E-4666-8C51-CA876F66AE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05ED0-3CB5-4BE2-AD58-9F053091C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D4936-775F-474D-B303-1096D86CA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57914-05FE-4D70-9B3C-56C2326AF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086D-5DA5-4D35-92FD-31BEAB527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9AEF9-FFC1-4712-9C9C-9F36668C7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50B59-A2B0-4042-94DC-41C52701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121AA-E855-49FE-91B2-42D039DB0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80DC3-F304-4AF9-A394-3F30CE06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29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48853E-0296-4B1A-B2E9-85C568EE2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EF9462-1BDB-4B3D-AF59-4D44B558C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28E5A-2ED9-4527-BD02-2DC61F1AD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D2AD7-7EB5-47E9-9EAC-C289591E0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31B03-9A80-40A3-BD82-702747AF7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0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F0642-8159-451E-B68E-F45BD978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91A59-2FC8-41A3-9BDD-829C09F4F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7DCAF-C474-47C5-8C74-A56ABBBCA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02A11-0F1C-436E-B938-2D4EAA432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DCF5B-6169-42C6-956B-2593D934A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5CA70-A9AF-4A59-942B-C1BE31EFE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968DD-84FF-4B27-BB0F-ADCB80459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3DA2B-912E-4F44-B1E8-223586BFA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30ED6-451D-49B8-ABD7-F398B88D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C0247-5311-4F0D-946E-A4EE344D4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7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7651-515E-41C0-81D1-AB8FD59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52952-AF67-4785-AA4F-5DF87C1F5F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34944-F3B9-4AED-9C8B-6D2589422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3C980-8885-4E1C-9BCD-C40F33AE9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349E6-67BF-4D66-9B04-3F0DB921A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C9F13-FD15-48A5-B7E8-FC9548A96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0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6BDBA-C191-4901-90D8-CD0F46B49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4DA87-D5AB-400D-9C06-6E8E0D9F9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96FCD-4244-4664-AF6C-9E8F37DE0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7290ED-9B6D-4292-8340-DBBB1F1775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ED5C1A-55A7-4AEF-9A23-D28014B55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54AE04-390F-40C6-A78F-B51661E2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FF4E1E-CFFD-48A3-9348-C2ABD8F5F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1A572E-D0E1-4C26-A201-38F23CED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6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4FE31-4576-48C5-8E1E-4CCA5ACED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2BAAE2-29EB-4CFD-87E1-3EBFDC1C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52E11-438B-492E-B190-C33E75A0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DD542-BECF-41AD-B5D7-C3241CED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39CD99-ED56-4ED5-A1C4-BFA78C8A5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AC579-CF7A-4495-AD6E-7B52ABBA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8EBB1-DBF4-4E84-AA3B-C266FEDD4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5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95C8-5E08-4843-8E6C-F9918A249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AD746-DC9C-4065-8BD8-0715C7E9B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10E04-E09C-4BC1-B322-E13FC08D0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F686BD-2C4D-451E-B42F-D0C9877B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05A5C-2897-447C-8AC3-E9D85F6D3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D3A7B-FE4A-4E42-B41A-41D69B0AB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2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009F9-8839-4690-8094-BCDE4E4CA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3E62DD-63D3-4BBF-8604-FA5C4C8545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38E1D7-AF4F-486E-B469-EEE73D070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EBF0A-3DD1-4CBE-8D8D-66EBC8C84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48C37A-9494-4FC4-8D2D-8B636434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FEFA85-848E-4C0D-87E4-44C2A2858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7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966357-58B0-4F33-9010-AD0A03916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38C6D-2B5D-442C-80D2-131E1571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03FE1-BFE1-4EE0-AB87-8DEBE8D0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6B4C-D426-4D4B-8CD8-E3E52840016C}" type="datetimeFigureOut">
              <a:rPr lang="en-US" smtClean="0"/>
              <a:t>2/17/2022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CA859-596E-4440-B618-F5A430A16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FF78B-6727-403C-B0EE-DA47012EB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AA88A-541B-4726-8E6D-106EE2440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2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0877E-E410-4A3C-99AF-19D3D00B5F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6E9D69-E417-46F3-A371-5F4DAFDAE7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01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10D7F-E2C5-46A0-BE32-F69F4984F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Emotional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9B422-058A-4A5C-B759-E42E7291E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12628" cy="4351338"/>
          </a:xfrm>
        </p:spPr>
        <p:txBody>
          <a:bodyPr/>
          <a:lstStyle/>
          <a:p>
            <a:r>
              <a:rPr lang="en-US" dirty="0"/>
              <a:t>Experiences sudden mood swings regarding peers.</a:t>
            </a:r>
          </a:p>
          <a:p>
            <a:r>
              <a:rPr lang="en-US" dirty="0"/>
              <a:t>Friendship circle tends to expand, but…</a:t>
            </a:r>
          </a:p>
          <a:p>
            <a:r>
              <a:rPr lang="en-US" dirty="0"/>
              <a:t>Friend group still largely based on gender and proximity.</a:t>
            </a:r>
          </a:p>
          <a:p>
            <a:r>
              <a:rPr lang="en-US" dirty="0"/>
              <a:t>Craves adult approval</a:t>
            </a:r>
          </a:p>
          <a:p>
            <a:endParaRPr lang="en-US" dirty="0"/>
          </a:p>
          <a:p>
            <a:r>
              <a:rPr lang="en-US" dirty="0">
                <a:latin typeface="Bahnschrift SemiLight" panose="020B0502040204020203" pitchFamily="34" charset="0"/>
              </a:rPr>
              <a:t>“Shows little to no understanding of ethical behavior or moral standards- often fibs, cheats, or takes items belonging to others without meaning to cause harm.”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49F60D-65FA-4989-B82E-0A08E1B8C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9163" y="5064936"/>
            <a:ext cx="2417575" cy="16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11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E6C0FC-EFCB-41AF-B336-526E84B5C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7434"/>
            <a:ext cx="10515600" cy="1325563"/>
          </a:xfrm>
        </p:spPr>
        <p:txBody>
          <a:bodyPr>
            <a:noAutofit/>
          </a:bodyPr>
          <a:lstStyle/>
          <a:p>
            <a:r>
              <a:rPr lang="en-US" sz="7200" dirty="0"/>
              <a:t>I saw a dog that was a big as a bear!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ED5596-F0D1-470D-A166-89698AF5D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4468" y="3170214"/>
            <a:ext cx="2218091" cy="334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79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FB8FD-A75D-4869-9571-FAE161019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Moral Development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75295F-E547-4E99-8144-91B8198B9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046" y="1342594"/>
            <a:ext cx="7994467" cy="551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27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DED2-A932-497B-89A4-B95029761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EB932-FA48-4214-AD3E-769FC2000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A small percentage of parents are choosing to “red shirt” or delay their children’s school entry to give them additional time to mature or gain academic or competitive athletic advantages.</a:t>
            </a:r>
          </a:p>
        </p:txBody>
      </p:sp>
    </p:spTree>
    <p:extLst>
      <p:ext uri="{BB962C8B-B14F-4D97-AF65-F5344CB8AC3E}">
        <p14:creationId xmlns:p14="http://schemas.microsoft.com/office/powerpoint/2010/main" val="3903451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EA14-3AAF-47E9-968B-2CF8BA37B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know?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7D48F-9011-45FC-801E-A162B7C00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Kindergarten attendance is not mandatory in the majority of US states. Many states  do not require compulsory enrollment until a child reaches age seven. A few do not require school attendance until age 8.</a:t>
            </a:r>
          </a:p>
        </p:txBody>
      </p:sp>
    </p:spTree>
    <p:extLst>
      <p:ext uri="{BB962C8B-B14F-4D97-AF65-F5344CB8AC3E}">
        <p14:creationId xmlns:p14="http://schemas.microsoft.com/office/powerpoint/2010/main" val="231873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8A57D2-8542-4146-B007-65D213F021C3}"/>
              </a:ext>
            </a:extLst>
          </p:cNvPr>
          <p:cNvSpPr txBox="1"/>
          <p:nvPr/>
        </p:nvSpPr>
        <p:spPr>
          <a:xfrm>
            <a:off x="1339403" y="1236372"/>
            <a:ext cx="924703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Alabama law requires children </a:t>
            </a:r>
            <a:r>
              <a:rPr lang="en-US" sz="3600" b="1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between the ages of 6 and 17</a:t>
            </a:r>
            <a:r>
              <a:rPr lang="en-US" sz="3600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 to attend school. The parent of a child who is 6 may opt out of enrolling the child in school by written notification to the local school board that the child will not be enrolling until age 7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30914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AD69-4C24-4350-946E-F11625725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Speech and Language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03900-18C1-41A5-B26D-9DD632B82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887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“Talks nonstop…often called a chatterbox.”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E9274F-680B-4DD6-B22C-74C73EEE1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513" y="2892221"/>
            <a:ext cx="4073251" cy="333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85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FBA72-D2C4-434F-8F99-0DE62EF57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and speech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5DF01-FE63-4F98-869E-CD4EDB198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words rather than tantrums to express displeasure. (That’s mine! I’m telling!)</a:t>
            </a:r>
          </a:p>
          <a:p>
            <a:endParaRPr lang="en-US" dirty="0"/>
          </a:p>
          <a:p>
            <a:r>
              <a:rPr lang="en-US" dirty="0"/>
              <a:t>Imitates slang and profanity; find “bathroom” and “forbidden” talk extremely funny</a:t>
            </a:r>
          </a:p>
          <a:p>
            <a:endParaRPr lang="en-US" dirty="0"/>
          </a:p>
          <a:p>
            <a:r>
              <a:rPr lang="en-US" dirty="0"/>
              <a:t>Delights in telling jokes and riddles. Sometimes their “humor” is known only to them. </a:t>
            </a:r>
          </a:p>
        </p:txBody>
      </p:sp>
    </p:spTree>
    <p:extLst>
      <p:ext uri="{BB962C8B-B14F-4D97-AF65-F5344CB8AC3E}">
        <p14:creationId xmlns:p14="http://schemas.microsoft.com/office/powerpoint/2010/main" val="2940820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C0396-ADB0-4E12-9DDF-1143EE7F7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Emergent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112A1-15FC-4F1D-B309-A8A59580C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Early Experiences such as being read and talked to, naming objects, and identifying letters</a:t>
            </a:r>
          </a:p>
        </p:txBody>
      </p:sp>
    </p:spTree>
    <p:extLst>
      <p:ext uri="{BB962C8B-B14F-4D97-AF65-F5344CB8AC3E}">
        <p14:creationId xmlns:p14="http://schemas.microsoft.com/office/powerpoint/2010/main" val="268697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F9D6E-D024-44DC-A0B2-35F5F14EE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3BCA6-278A-48E7-9B1F-9BB06BE58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88043"/>
          </a:xfrm>
        </p:spPr>
        <p:txBody>
          <a:bodyPr/>
          <a:lstStyle/>
          <a:p>
            <a:r>
              <a:rPr lang="en-US" dirty="0"/>
              <a:t>Ham 		Hamster</a:t>
            </a:r>
          </a:p>
          <a:p>
            <a:r>
              <a:rPr lang="en-US" dirty="0"/>
              <a:t>Berry		Strawberry</a:t>
            </a:r>
          </a:p>
          <a:p>
            <a:r>
              <a:rPr lang="en-US" dirty="0"/>
              <a:t>Mellon 		Watermelon </a:t>
            </a:r>
          </a:p>
          <a:p>
            <a:r>
              <a:rPr lang="en-US" dirty="0"/>
              <a:t>Butter		Butterfly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90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61037-5413-4A6D-9088-0D564F58F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Emerging Literacy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3BC1E-59A3-4E9D-BE0E-84850003E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27914" cy="4351338"/>
          </a:xfrm>
        </p:spPr>
        <p:txBody>
          <a:bodyPr/>
          <a:lstStyle/>
          <a:p>
            <a:r>
              <a:rPr lang="en-US" dirty="0" err="1"/>
              <a:t>Bry</a:t>
            </a:r>
            <a:r>
              <a:rPr lang="en-US" dirty="0"/>
              <a:t>		</a:t>
            </a:r>
            <a:r>
              <a:rPr lang="en-US" dirty="0" err="1"/>
              <a:t>Schrawbry</a:t>
            </a:r>
            <a:endParaRPr lang="en-US" dirty="0"/>
          </a:p>
          <a:p>
            <a:endParaRPr lang="en-US" dirty="0"/>
          </a:p>
          <a:p>
            <a:r>
              <a:rPr lang="en-US" dirty="0"/>
              <a:t>Hm </a:t>
            </a:r>
            <a:r>
              <a:rPr lang="en-US" dirty="0" err="1"/>
              <a:t>Hstr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Mbuml</a:t>
            </a:r>
            <a:r>
              <a:rPr lang="en-US" dirty="0"/>
              <a:t>	</a:t>
            </a:r>
            <a:r>
              <a:rPr lang="en-US" dirty="0" err="1"/>
              <a:t>dmocr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Butter	Butter </a:t>
            </a:r>
            <a:r>
              <a:rPr lang="en-US" dirty="0" err="1"/>
              <a:t>flyie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3B0DE2-3FCE-4FE5-8AD3-20E655476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371" y="2667794"/>
            <a:ext cx="36385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062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320</Words>
  <Application>Microsoft Office PowerPoint</Application>
  <PresentationFormat>Widescreen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Bahnschrift SemiLight</vt:lpstr>
      <vt:lpstr>Calibri</vt:lpstr>
      <vt:lpstr>Calibri Light</vt:lpstr>
      <vt:lpstr>Roboto</vt:lpstr>
      <vt:lpstr>Office Theme</vt:lpstr>
      <vt:lpstr>PowerPoint Presentation</vt:lpstr>
      <vt:lpstr>Did you know?</vt:lpstr>
      <vt:lpstr>Did you know?</vt:lpstr>
      <vt:lpstr>PowerPoint Presentation</vt:lpstr>
      <vt:lpstr>Speech and Language Development</vt:lpstr>
      <vt:lpstr>Language and speech development</vt:lpstr>
      <vt:lpstr>Emergent Literacy</vt:lpstr>
      <vt:lpstr>Emerging Literacy</vt:lpstr>
      <vt:lpstr>Emerging Literacy</vt:lpstr>
      <vt:lpstr>Social Emotional Development</vt:lpstr>
      <vt:lpstr>I saw a dog that was a big as a bear!</vt:lpstr>
      <vt:lpstr>Moral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Russell, Kelly A.</dc:creator>
  <cp:lastModifiedBy>Russell, Kelly A.</cp:lastModifiedBy>
  <cp:revision>1</cp:revision>
  <dcterms:created xsi:type="dcterms:W3CDTF">2022-02-17T15:15:13Z</dcterms:created>
  <dcterms:modified xsi:type="dcterms:W3CDTF">2022-02-17T18:21:50Z</dcterms:modified>
</cp:coreProperties>
</file>