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6" r:id="rId27"/>
    <p:sldId id="281" r:id="rId28"/>
    <p:sldId id="282" r:id="rId29"/>
    <p:sldId id="287" r:id="rId30"/>
    <p:sldId id="283" r:id="rId31"/>
    <p:sldId id="288" r:id="rId32"/>
    <p:sldId id="284" r:id="rId33"/>
    <p:sldId id="28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6DC32-9B7A-4A9B-AE45-89053332C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9B3B2-5F66-4019-8BEA-38D39891E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CCC92-B718-489E-8E8C-C4310D83D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CD11D-E0F8-4543-B81B-50F6BC550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4612E-F4B0-4FC0-A60A-7C6B8CA5C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3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2043F-565C-4558-BFD2-83B2F531C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C5D5B1-CA66-4D24-9246-A29915F90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F743B-2C78-4ADB-B182-4ADC2AAB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77938-DD37-4FE7-AFCF-B5B9B93C1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3F4C5-8046-4B52-BA08-F85078CF0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22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82BD0C-9CEE-4E53-9385-9CF1839644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E4D792-4B7D-42A6-A9E1-1F1B2029FE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DDEB9-D917-4F1E-B4F2-447015D8B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8A592-A9DB-4678-BD7B-C4AF30726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AC7E2-7A78-446D-90B8-DF3C42CE6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4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9455F-94A8-4260-9B81-8B1718C5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54C9C-5ED0-4C21-A379-D6A8CDC6B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2A716-46BB-4D07-98CF-64D88828C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C6DC6-AD3A-40AA-8264-017CA571A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02984-0C62-422F-B2C1-28D267B70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1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1353F-CBE1-46A1-B63C-0DE86BCAA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9F7EB0-48D5-45B5-A6C4-EA8BCAF6B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6C87C-E9E7-49A1-ADCB-976BE2F0A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29197-AE09-47F7-9687-F28C7BEF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4CC01-53E6-42A7-9D7F-B647A45C6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DD7E4-75A1-434F-87CC-F73769FB4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571D8-B4A2-4AC7-AF65-9CCC6BBCBF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02613-6F37-45BC-BC03-7A831D9DB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78BDF6-5020-4D62-879C-C69F6A0C2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33FFC3-A2C1-44E9-8BB4-48377688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9E0577-D1B7-408B-8CC7-120FE242B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2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E8234-645B-43CD-BDF2-560FA5010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F7F395-0AC4-43A7-A7FE-9B5D34478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6E5A64-5452-4EE8-80F3-7CD604FE8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046518-EAE9-4134-85B3-6C33B7AFC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BE8F0-EEC6-4183-AC1B-90E15BE7FB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2FF87A-E1CD-4ABA-9E54-DFF0AF0E5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49B99-3AC3-401D-875E-F328A3717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7121AA-13C2-4D79-A8E7-ABB6C56C4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7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16D92-CDAF-4603-8167-F7E8239BF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B28AFC-29B9-4006-9EA3-0DDB878E3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CAA96-5D90-4F69-A2A5-813A54C4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2F5D9C-0782-40A2-8137-9C9CE95F8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3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EBFD24-9D38-4987-8DF6-64FCB07DC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55B15C-57DE-4F4D-996E-82BB31C3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F5898-B53F-4585-8D17-A97A31B6E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2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12EAC-F7BA-4FCE-84EA-3DAF9AF92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8DF65-C96A-4B1E-9942-9EFFD8147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00AC5-346A-4D32-A1D6-77C5DB65E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13D5A-0F4C-4F67-AFCC-40A860688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E9E95-045A-423E-B75C-3657FE4F3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6C9445-D569-41E4-B7E5-6CDE56155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9E839-6CC5-4C7A-837E-A82B74019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F03E34-D992-4C4B-A2CF-5574953A7C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B5F13-A8DB-46A2-BEA0-6C626E8D2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785CF-6F30-4731-A032-E1A7EB486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D2F3C-FC06-4BF2-9B86-0186E2CB6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013694-E19E-4EF9-8062-3263A4CAE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314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BF5758-F5B9-4A5B-A929-E9BBB80D9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F21EC6-F7A3-4001-9CA3-DD3B02133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99382-92AF-4552-8B7F-81C210316C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71D49-5A39-4E5A-B73E-A7E7A8DF50A7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0DB72-B4A6-4FB6-B7FD-72E6102F7F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BBFFE-4379-4D13-AD33-C93AD5939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3D99C-AFA9-4F38-A18E-EB1D7BC31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1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100people.org/statistics_100stats.ph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97190-6BA8-4D5B-B9E5-D3CF16F0BF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B97F2-E4A6-45C9-B47B-ACAD0B55A7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1655762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https://www.100people.org/statistics_100stats.php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198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Europe?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A7D2A7-8856-42B3-B8DD-2EEB2C3EE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11" y="2621905"/>
            <a:ext cx="3135086" cy="406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26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Europe?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7F980-63B2-4450-B335-EA15EB99C169}"/>
              </a:ext>
            </a:extLst>
          </p:cNvPr>
          <p:cNvSpPr txBox="1"/>
          <p:nvPr/>
        </p:nvSpPr>
        <p:spPr>
          <a:xfrm>
            <a:off x="4430332" y="3284113"/>
            <a:ext cx="379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5219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Oceania?</a:t>
            </a:r>
          </a:p>
        </p:txBody>
      </p:sp>
      <p:pic>
        <p:nvPicPr>
          <p:cNvPr id="2050" name="Picture 2" descr="Set of all flags of the countries of oceania Vector Image">
            <a:extLst>
              <a:ext uri="{FF2B5EF4-FFF2-40B4-BE49-F238E27FC236}">
                <a16:creationId xmlns:a16="http://schemas.microsoft.com/office/drawing/2014/main" id="{03B04059-47E9-4B01-8517-EF9D34A40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103" y="2572011"/>
            <a:ext cx="4589941" cy="409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250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Oceania?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7F980-63B2-4450-B335-EA15EB99C169}"/>
              </a:ext>
            </a:extLst>
          </p:cNvPr>
          <p:cNvSpPr txBox="1"/>
          <p:nvPr/>
        </p:nvSpPr>
        <p:spPr>
          <a:xfrm>
            <a:off x="4430332" y="3284113"/>
            <a:ext cx="379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33108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More than half would speak one of 8 languages.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83F286-A44C-4CFE-AB63-DE25FEDFE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0" y="2726907"/>
            <a:ext cx="6488430" cy="364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817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Chinese or Chinese Dialect</a:t>
            </a:r>
          </a:p>
          <a:p>
            <a:pPr marL="0" indent="0">
              <a:buNone/>
            </a:pPr>
            <a:r>
              <a:rPr lang="en-US" sz="3200" dirty="0"/>
              <a:t>English</a:t>
            </a:r>
          </a:p>
          <a:p>
            <a:pPr marL="0" indent="0">
              <a:buNone/>
            </a:pPr>
            <a:r>
              <a:rPr lang="en-US" sz="3200" dirty="0"/>
              <a:t>Hindi</a:t>
            </a:r>
          </a:p>
          <a:p>
            <a:pPr marL="0" indent="0">
              <a:buNone/>
            </a:pPr>
            <a:r>
              <a:rPr lang="en-US" sz="3200" dirty="0"/>
              <a:t>Spanish</a:t>
            </a:r>
          </a:p>
          <a:p>
            <a:pPr marL="0" indent="0">
              <a:buNone/>
            </a:pPr>
            <a:r>
              <a:rPr lang="en-US" sz="3200" dirty="0"/>
              <a:t>Bengali</a:t>
            </a:r>
          </a:p>
          <a:p>
            <a:pPr marL="0" indent="0">
              <a:buNone/>
            </a:pPr>
            <a:r>
              <a:rPr lang="en-US" sz="3200" dirty="0"/>
              <a:t>Arabic</a:t>
            </a:r>
          </a:p>
          <a:p>
            <a:pPr marL="0" indent="0">
              <a:buNone/>
            </a:pPr>
            <a:r>
              <a:rPr lang="en-US" sz="3200" dirty="0"/>
              <a:t>Russian</a:t>
            </a:r>
          </a:p>
          <a:p>
            <a:pPr marL="0" indent="0">
              <a:buNone/>
            </a:pPr>
            <a:r>
              <a:rPr lang="en-US" sz="3200" dirty="0"/>
              <a:t>Portuguese </a:t>
            </a:r>
          </a:p>
        </p:txBody>
      </p:sp>
    </p:spTree>
    <p:extLst>
      <p:ext uri="{BB962C8B-B14F-4D97-AF65-F5344CB8AC3E}">
        <p14:creationId xmlns:p14="http://schemas.microsoft.com/office/powerpoint/2010/main" val="1009158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Chinese or Chinese Dialect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9596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Chinese or Chinese Dialect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12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81006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English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9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14911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Hindi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7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556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North America?</a:t>
            </a:r>
          </a:p>
        </p:txBody>
      </p:sp>
      <p:pic>
        <p:nvPicPr>
          <p:cNvPr id="1026" name="Picture 2" descr="Pin on Map">
            <a:extLst>
              <a:ext uri="{FF2B5EF4-FFF2-40B4-BE49-F238E27FC236}">
                <a16:creationId xmlns:a16="http://schemas.microsoft.com/office/drawing/2014/main" id="{F08C26D7-195B-44D6-AE17-89009C900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451" y="2747963"/>
            <a:ext cx="39528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996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Spanish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8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08770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Bengali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4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02624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Arabic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4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13100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Russian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3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63796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Languages of our village…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21721-BEE2-485A-8203-91517FF12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Portuguese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3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11160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26 Would be children</a:t>
            </a:r>
          </a:p>
          <a:p>
            <a:r>
              <a:rPr lang="en-US" sz="4400" dirty="0"/>
              <a:t>74 would be adults – and 8 of them would be over 65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E1FFDB-34E8-4770-8FD5-C84690F19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650" y="3232921"/>
            <a:ext cx="285750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01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How many would have access to drinkable water?</a:t>
            </a:r>
          </a:p>
          <a:p>
            <a:endParaRPr 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65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How many would have access to drinkable water?</a:t>
            </a:r>
          </a:p>
          <a:p>
            <a:endParaRPr lang="en-US" sz="4400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D4F450-7745-43CC-86BC-00ECCCA9B398}"/>
              </a:ext>
            </a:extLst>
          </p:cNvPr>
          <p:cNvSpPr txBox="1"/>
          <p:nvPr/>
        </p:nvSpPr>
        <p:spPr>
          <a:xfrm>
            <a:off x="4662152" y="3219718"/>
            <a:ext cx="3528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87</a:t>
            </a:r>
          </a:p>
        </p:txBody>
      </p:sp>
    </p:spTree>
    <p:extLst>
      <p:ext uri="{BB962C8B-B14F-4D97-AF65-F5344CB8AC3E}">
        <p14:creationId xmlns:p14="http://schemas.microsoft.com/office/powerpoint/2010/main" val="3480531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How many would have a place to shelter them from the weather?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762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How many would have a place to shelter them from the weather?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D4F450-7745-43CC-86BC-00ECCCA9B398}"/>
              </a:ext>
            </a:extLst>
          </p:cNvPr>
          <p:cNvSpPr txBox="1"/>
          <p:nvPr/>
        </p:nvSpPr>
        <p:spPr>
          <a:xfrm>
            <a:off x="4237149" y="3786388"/>
            <a:ext cx="3528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389413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North America?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7F980-63B2-4450-B335-EA15EB99C169}"/>
              </a:ext>
            </a:extLst>
          </p:cNvPr>
          <p:cNvSpPr txBox="1"/>
          <p:nvPr/>
        </p:nvSpPr>
        <p:spPr>
          <a:xfrm>
            <a:off x="4430332" y="3284113"/>
            <a:ext cx="379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173465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How many would be able to read and write?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D4F450-7745-43CC-86BC-00ECCCA9B398}"/>
              </a:ext>
            </a:extLst>
          </p:cNvPr>
          <p:cNvSpPr txBox="1"/>
          <p:nvPr/>
        </p:nvSpPr>
        <p:spPr>
          <a:xfrm>
            <a:off x="4662152" y="3219718"/>
            <a:ext cx="3528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83</a:t>
            </a:r>
          </a:p>
        </p:txBody>
      </p:sp>
    </p:spTree>
    <p:extLst>
      <p:ext uri="{BB962C8B-B14F-4D97-AF65-F5344CB8AC3E}">
        <p14:creationId xmlns:p14="http://schemas.microsoft.com/office/powerpoint/2010/main" val="3709366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D999-77D4-485B-B456-2A3EEACB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EDACF-B13C-4FAC-9EB4-FF8EB02D5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How many would be able to read and write?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379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3098E-840D-4F78-97E1-0E9A19C35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DA203-909D-4CAA-A6A2-E2789D2B9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u="sng" dirty="0"/>
              <a:t>World Religions</a:t>
            </a:r>
          </a:p>
          <a:p>
            <a:r>
              <a:rPr lang="en-US" dirty="0"/>
              <a:t>33 Christians </a:t>
            </a:r>
          </a:p>
          <a:p>
            <a:r>
              <a:rPr lang="en-US" dirty="0"/>
              <a:t>22 Muslims </a:t>
            </a:r>
          </a:p>
          <a:p>
            <a:r>
              <a:rPr lang="en-US" dirty="0"/>
              <a:t>14 Hindus </a:t>
            </a:r>
          </a:p>
          <a:p>
            <a:r>
              <a:rPr lang="en-US" dirty="0"/>
              <a:t>7 Buddhists </a:t>
            </a:r>
          </a:p>
          <a:p>
            <a:r>
              <a:rPr lang="en-US" dirty="0"/>
              <a:t>12 people who practice other religions </a:t>
            </a:r>
          </a:p>
          <a:p>
            <a:r>
              <a:rPr lang="en-US" dirty="0"/>
              <a:t>12 people who would not be aligned with a religion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1B9633-8908-492B-8266-839A35D7D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035" y="1561011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998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3098E-840D-4F78-97E1-0E9A19C35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DA203-909D-4CAA-A6A2-E2789D2B9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1 would be dying of starvation</a:t>
            </a:r>
          </a:p>
          <a:p>
            <a:r>
              <a:rPr lang="en-US" sz="3200" dirty="0"/>
              <a:t> 15 would be undernourished </a:t>
            </a:r>
          </a:p>
          <a:p>
            <a:r>
              <a:rPr lang="en-US" sz="3200" dirty="0"/>
              <a:t>21 would be overweight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00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Asia?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F526D-7245-464C-9F9C-76DD1BCF9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870" y="2816318"/>
            <a:ext cx="5750859" cy="323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55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Asia?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7F980-63B2-4450-B335-EA15EB99C169}"/>
              </a:ext>
            </a:extLst>
          </p:cNvPr>
          <p:cNvSpPr txBox="1"/>
          <p:nvPr/>
        </p:nvSpPr>
        <p:spPr>
          <a:xfrm>
            <a:off x="4430332" y="3284113"/>
            <a:ext cx="379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1747495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Africa?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252A82-B52E-4C58-97FF-3FED783C6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719" y="2487835"/>
            <a:ext cx="476250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35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Africa?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7F980-63B2-4450-B335-EA15EB99C169}"/>
              </a:ext>
            </a:extLst>
          </p:cNvPr>
          <p:cNvSpPr txBox="1"/>
          <p:nvPr/>
        </p:nvSpPr>
        <p:spPr>
          <a:xfrm>
            <a:off x="4430332" y="3284113"/>
            <a:ext cx="379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79934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Central and South America?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8D51DF-6456-448B-9F86-456BD66F8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516" y="2733996"/>
            <a:ext cx="3259775" cy="375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767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7FE80-677C-4481-8B39-4A0F9E288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If the world was a village of 100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92184-545D-498C-AED0-0AE4DC78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many would live in Central and South America?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7F980-63B2-4450-B335-EA15EB99C169}"/>
              </a:ext>
            </a:extLst>
          </p:cNvPr>
          <p:cNvSpPr txBox="1"/>
          <p:nvPr/>
        </p:nvSpPr>
        <p:spPr>
          <a:xfrm>
            <a:off x="4430332" y="3284113"/>
            <a:ext cx="379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548634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546</Words>
  <Application>Microsoft Office PowerPoint</Application>
  <PresentationFormat>Widescreen</PresentationFormat>
  <Paragraphs>115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If the world was a village of 100 people</vt:lpstr>
      <vt:lpstr>Languages of our village…</vt:lpstr>
      <vt:lpstr>Languages of our village…</vt:lpstr>
      <vt:lpstr>Languages of our village…</vt:lpstr>
      <vt:lpstr>Languages of our village…</vt:lpstr>
      <vt:lpstr>Languages of our village…</vt:lpstr>
      <vt:lpstr>Languages of our village…</vt:lpstr>
      <vt:lpstr>Languages of our village…</vt:lpstr>
      <vt:lpstr>Languages of our village…</vt:lpstr>
      <vt:lpstr>Languages of our village…</vt:lpstr>
      <vt:lpstr>Languages of our village…</vt:lpstr>
      <vt:lpstr>If the world was a village of 100 people…</vt:lpstr>
      <vt:lpstr>If the world was a village of 100 people…</vt:lpstr>
      <vt:lpstr>If the world was a village of 100 people…</vt:lpstr>
      <vt:lpstr>If the world was a village of 100 people…</vt:lpstr>
      <vt:lpstr>If the world was a village of 100 people…</vt:lpstr>
      <vt:lpstr>If the world was a village of 100 people…</vt:lpstr>
      <vt:lpstr>If the world was a village of 100 people…</vt:lpstr>
      <vt:lpstr>If the world was a village of 100 people…</vt:lpstr>
      <vt:lpstr>If the World was a village of 100 people…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the World Was a Village of 100 People</dc:title>
  <dc:creator>Russell, Kelly A.</dc:creator>
  <cp:lastModifiedBy>Russell, Kelly A.</cp:lastModifiedBy>
  <cp:revision>5</cp:revision>
  <dcterms:created xsi:type="dcterms:W3CDTF">2022-02-21T20:52:57Z</dcterms:created>
  <dcterms:modified xsi:type="dcterms:W3CDTF">2022-02-21T21:46:39Z</dcterms:modified>
</cp:coreProperties>
</file>