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1" d="100"/>
          <a:sy n="71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BB30F-881A-4230-BA75-A80F606A7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424F91-3B11-46D5-B4ED-EE820C961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D3304-DB5F-4179-9A7A-478E7BC05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05A76-76B1-4340-8625-0ED92D6D3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D5698-E77C-42BB-827A-95B173374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5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8E81F-68F8-4D27-95FB-0B70443F5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A16FE4-D484-4493-BCD7-D268D28988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20C4F-9D59-4620-8C81-FA51F1EC3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B32B9-D892-4CFC-B088-0935998B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3199D-807E-4C06-BD2B-254FA229D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2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BAA848-1251-45B8-8CBA-52F73A732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4C9CB-C61A-4E7F-95FC-D8602DCA8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AAFF7-FA52-4F68-A2B6-BFFF54DB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EBC1B-ECA3-4EE2-A1D5-6CB883AB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17758-1878-41AD-BF95-7A4C0CB22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4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A631C-B475-4769-89C3-3C044553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9C71E-7771-4CB7-A97B-7B73C8258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65E28-618D-4599-9E0A-9AC190E6F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2F7C9-D363-4745-8D51-2375D47B4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489B8-BD68-4E3A-B737-6FDAE1884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ED958-5108-47A4-B095-34DAB478B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A295C-F0E5-4322-B4C9-CB8C802E8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3D5D1-F2F4-4B36-9A43-DE22BB0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1C87C-98F8-4F99-BB0E-1357BA36B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AF1FB-2001-4BFF-A3B8-C6A43CB6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5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D4E9-496E-4C5E-8965-A698384C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0DD78-6026-4610-808F-A5D65A1AFF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3E7309-64F0-48A1-B554-17264875A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3CB643-5CB4-4CA2-A2FC-1F4C5A412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8BF721-1AA9-40A3-ABE2-20904BCE6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FEF54-B264-4AED-8820-27DDF37E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3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2AC5D-731B-4AD1-8A73-315991725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99DFD-BC2F-4A96-B313-69D85934C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758523-F08E-4F18-8FC1-1D8B46E5F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9000C3-D954-4850-B0AC-E64E36F0B3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88DD5A-826F-44FF-ABAC-A763ECF414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D43C08-D861-4DCA-8212-90063B5DC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4C1E1A-C249-4C2E-A745-6665B95C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2E5817-B468-42E2-BBEC-9D0AA36C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1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080D-A6AC-49BF-85B0-206A5531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88DD9-AEF9-40C2-890F-230483A64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29483-DE68-47F5-93EC-55ED439DA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A6BE25-5B8C-4745-8F85-D6679610C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6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18B914-68AC-4FAE-BEE9-4F056213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B4999-16E2-465C-968C-1ADEC85C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ED747-C599-466D-BDC8-CA14D03B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3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2DD0D-BF25-483B-AD9B-E11927CA8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3C2BA-3A89-4147-861F-7599FCF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8FC52B-65C1-42DE-B780-FFE82D22E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33594-1078-47E8-9D97-1C5712AEF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7EED5-BDE5-42DA-A2C3-EC7C08AF6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90842-A0D2-48FB-BE10-A49D43E16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8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079FA-CA6A-4B3D-9E8D-777087EC3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654A7F-AE7D-44A3-B8BE-6AACA12FD2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46507-DC11-4F46-A94C-452DFDD53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72E5D-F312-43DF-A59D-12BFB0A01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52FC1A-3A8E-41A9-B8D4-6733FF730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BF0C2-81BA-41E4-A771-774E86FB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2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C2CF08-5286-4435-8918-D9631D4F7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8FBCC-E127-4395-9B90-D9D71D94D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3100F-500A-45EC-9E87-1D3AF4340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380EC-1F4D-4289-AAF7-02B881B96AF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169E2-394A-4FE0-9212-6684BBEB7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BE982-6DC9-4891-92D0-19E0F1AE0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AF97E-E7E0-4A6D-A590-4A070EAA5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5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aISXCw0Pi9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child sitting in a car&#10;&#10;Description automatically generated with low confidence">
            <a:extLst>
              <a:ext uri="{FF2B5EF4-FFF2-40B4-BE49-F238E27FC236}">
                <a16:creationId xmlns:a16="http://schemas.microsoft.com/office/drawing/2014/main" id="{7DC3C802-0BAB-4BD3-973C-8EAD69F592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38" b="30034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5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616D4C-0EA3-4373-AF28-BD4EE7339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953" y="11230"/>
            <a:ext cx="5634317" cy="684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02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2A7FF6EB-5988-4F55-BE56-63F4284EEC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73" b="1484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9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Russell, Kelly A.</dc:creator>
  <cp:lastModifiedBy>Russell, Kelly A.</cp:lastModifiedBy>
  <cp:revision>1</cp:revision>
  <dcterms:created xsi:type="dcterms:W3CDTF">2022-02-22T14:44:43Z</dcterms:created>
  <dcterms:modified xsi:type="dcterms:W3CDTF">2022-02-22T14:49:13Z</dcterms:modified>
</cp:coreProperties>
</file>