
<file path=[Content_Types].xml><?xml version="1.0" encoding="utf-8"?>
<Types xmlns="http://schemas.openxmlformats.org/package/2006/content-types">
  <Default Extension="bin" ContentType="application/vnd.openxmlformats-officedocument.oleObject"/>
  <Default Extension="fntdata" ContentType="application/x-fontdata"/>
  <Default Extension="jp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3" r:id="rId1"/>
    <p:sldMasterId id="2147483659" r:id="rId2"/>
  </p:sldMasterIdLst>
  <p:notesMasterIdLst>
    <p:notesMasterId r:id="rId32"/>
  </p:notesMasterIdLst>
  <p:handoutMasterIdLst>
    <p:handoutMasterId r:id="rId33"/>
  </p:handoutMasterIdLst>
  <p:sldIdLst>
    <p:sldId id="330" r:id="rId3"/>
    <p:sldId id="414" r:id="rId4"/>
    <p:sldId id="499" r:id="rId5"/>
    <p:sldId id="501" r:id="rId6"/>
    <p:sldId id="475" r:id="rId7"/>
    <p:sldId id="477" r:id="rId8"/>
    <p:sldId id="478" r:id="rId9"/>
    <p:sldId id="479" r:id="rId10"/>
    <p:sldId id="480" r:id="rId11"/>
    <p:sldId id="481" r:id="rId12"/>
    <p:sldId id="482" r:id="rId13"/>
    <p:sldId id="483" r:id="rId14"/>
    <p:sldId id="484" r:id="rId15"/>
    <p:sldId id="485" r:id="rId16"/>
    <p:sldId id="486" r:id="rId17"/>
    <p:sldId id="487" r:id="rId18"/>
    <p:sldId id="488" r:id="rId19"/>
    <p:sldId id="489" r:id="rId20"/>
    <p:sldId id="500" r:id="rId21"/>
    <p:sldId id="492" r:id="rId22"/>
    <p:sldId id="493" r:id="rId23"/>
    <p:sldId id="494" r:id="rId24"/>
    <p:sldId id="495" r:id="rId25"/>
    <p:sldId id="496" r:id="rId26"/>
    <p:sldId id="497" r:id="rId27"/>
    <p:sldId id="498" r:id="rId28"/>
    <p:sldId id="502" r:id="rId29"/>
    <p:sldId id="503" r:id="rId30"/>
    <p:sldId id="504" r:id="rId31"/>
  </p:sldIdLst>
  <p:sldSz cx="9144000" cy="6858000" type="screen4x3"/>
  <p:notesSz cx="7010400" cy="9296400"/>
  <p:embeddedFontLst>
    <p:embeddedFont>
      <p:font typeface="Calibri" panose="020F0502020204030204" pitchFamily="34" charset="0"/>
      <p:regular r:id="rId34"/>
      <p:bold r:id="rId35"/>
      <p:italic r:id="rId36"/>
      <p:boldItalic r:id="rId37"/>
    </p:embeddedFont>
    <p:embeddedFont>
      <p:font typeface="Noto Sans Symbols" panose="020B0604020202020204" charset="0"/>
      <p:regular r:id="rId3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4042" userDrawn="1">
          <p15:clr>
            <a:srgbClr val="A4A3A4"/>
          </p15:clr>
        </p15:guide>
        <p15:guide id="2" pos="295" userDrawn="1">
          <p15:clr>
            <a:srgbClr val="A4A3A4"/>
          </p15:clr>
        </p15:guide>
        <p15:guide id="3" orient="horz" pos="4178" userDrawn="1">
          <p15:clr>
            <a:srgbClr val="A4A3A4"/>
          </p15:clr>
        </p15:guide>
        <p15:guide id="4" orient="horz" pos="119" userDrawn="1">
          <p15:clr>
            <a:srgbClr val="A4A3A4"/>
          </p15:clr>
        </p15:guide>
        <p15:guide id="5" orient="horz" pos="709" userDrawn="1">
          <p15:clr>
            <a:srgbClr val="A4A3A4"/>
          </p15:clr>
        </p15:guide>
        <p15:guide id="6" orient="horz" pos="1071" userDrawn="1">
          <p15:clr>
            <a:srgbClr val="A4A3A4"/>
          </p15:clr>
        </p15:guide>
        <p15:guide id="7" pos="635"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effrey Holcomb" initials="" lastIdx="3" clrIdx="0"/>
  <p:cmAuthor id="1" name="Ruchi Sachdev" initials="" lastIdx="8" clrIdx="1"/>
  <p:cmAuthor id="2" name="Sarah Reusché" initials="" lastIdx="13" clrIdx="2"/>
  <p:cmAuthor id="3" name="Nitin Shankar" initials="" lastIdx="6" clrIdx="3"/>
  <p:cmAuthor id="4" name="Kristen Flathman" initials="" lastIdx="1" clrIdx="4"/>
  <p:cmAuthor id="5" name="Ben Schroeter" initials="" lastIdx="0" clrIdx="5"/>
  <p:cmAuthor id="6" name="AnnMarie Short" initials="AS" lastIdx="35" clrIdx="6">
    <p:extLst>
      <p:ext uri="{19B8F6BF-5375-455C-9EA6-DF929625EA0E}">
        <p15:presenceInfo xmlns:p15="http://schemas.microsoft.com/office/powerpoint/2012/main" userId="5a9a73d1263ca8f0"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FA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40F9630F-82C1-40B7-BC3A-925EFCFF5E92}">
  <a:tblStyle styleId="{40F9630F-82C1-40B7-BC3A-925EFCFF5E92}" styleName="Table_0">
    <a:wholeTbl>
      <a:tcTxStyle b="off" i="off">
        <a:font>
          <a:latin typeface="Arial"/>
          <a:ea typeface="Arial"/>
          <a:cs typeface="Arial"/>
        </a:font>
        <a:schemeClr val="dk1"/>
      </a:tcTxStyle>
      <a:tcStyle>
        <a:tcBdr>
          <a:left>
            <a:ln w="9525" cap="flat" cmpd="sng">
              <a:solidFill>
                <a:srgbClr val="000000">
                  <a:alpha val="0"/>
                </a:srgbClr>
              </a:solidFill>
              <a:prstDash val="solid"/>
              <a:round/>
              <a:headEnd type="none" w="med" len="med"/>
              <a:tailEnd type="none" w="med" len="med"/>
            </a:ln>
          </a:left>
          <a:right>
            <a:ln w="9525" cap="flat" cmpd="sng">
              <a:solidFill>
                <a:srgbClr val="000000">
                  <a:alpha val="0"/>
                </a:srgbClr>
              </a:solidFill>
              <a:prstDash val="solid"/>
              <a:round/>
              <a:headEnd type="none" w="med" len="med"/>
              <a:tailEnd type="none" w="med" len="med"/>
            </a:ln>
          </a:right>
          <a:top>
            <a:ln w="12700" cap="flat" cmpd="sng">
              <a:solidFill>
                <a:schemeClr val="accent1"/>
              </a:solidFill>
              <a:prstDash val="solid"/>
              <a:round/>
              <a:headEnd type="none" w="med" len="med"/>
              <a:tailEnd type="none" w="med" len="med"/>
            </a:ln>
          </a:top>
          <a:bottom>
            <a:ln w="12700" cap="flat" cmpd="sng">
              <a:solidFill>
                <a:schemeClr val="accent1"/>
              </a:solidFill>
              <a:prstDash val="solid"/>
              <a:round/>
              <a:headEnd type="none" w="med" len="med"/>
              <a:tailEnd type="none" w="med" len="med"/>
            </a:ln>
          </a:bottom>
          <a:insideH>
            <a:ln w="9525" cap="flat" cmpd="sng">
              <a:solidFill>
                <a:srgbClr val="000000">
                  <a:alpha val="0"/>
                </a:srgbClr>
              </a:solidFill>
              <a:prstDash val="solid"/>
              <a:round/>
              <a:headEnd type="none" w="med" len="med"/>
              <a:tailEnd type="none" w="med" len="med"/>
            </a:ln>
          </a:insideH>
          <a:insideV>
            <a:ln w="9525" cap="flat" cmpd="sng">
              <a:solidFill>
                <a:srgbClr val="000000">
                  <a:alpha val="0"/>
                </a:srgbClr>
              </a:solidFill>
              <a:prstDash val="solid"/>
              <a:round/>
              <a:headEnd type="none" w="med" len="med"/>
              <a:tailEnd type="none" w="med" len="med"/>
            </a:ln>
          </a:insideV>
        </a:tcBdr>
        <a:fill>
          <a:solidFill>
            <a:srgbClr val="FFFFFF">
              <a:alpha val="0"/>
            </a:srgbClr>
          </a:solid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i="off"/>
      <a:tcStyle>
        <a:tcBdr/>
      </a:tcStyle>
    </a:lastCol>
    <a:firstCol>
      <a:tcTxStyle b="on" i="off"/>
      <a:tcStyle>
        <a:tcBdr/>
      </a:tcStyle>
    </a:firstCol>
    <a:lastRow>
      <a:tcTxStyle b="on" i="off"/>
      <a:tcStyle>
        <a:tcBdr>
          <a:top>
            <a:ln w="12700" cap="flat" cmpd="sng">
              <a:solidFill>
                <a:schemeClr val="accent1"/>
              </a:solidFill>
              <a:prstDash val="solid"/>
              <a:round/>
              <a:headEnd type="none" w="med" len="med"/>
              <a:tailEnd type="none" w="med" len="med"/>
            </a:ln>
          </a:top>
        </a:tcBdr>
        <a:fill>
          <a:solidFill>
            <a:srgbClr val="FFFFFF">
              <a:alpha val="0"/>
            </a:srgbClr>
          </a:solidFill>
        </a:fill>
      </a:tcStyle>
    </a:lastRow>
    <a:firstRow>
      <a:tcTxStyle b="on" i="off"/>
      <a:tcStyle>
        <a:tcBdr>
          <a:bottom>
            <a:ln w="12700" cap="flat" cmpd="sng">
              <a:solidFill>
                <a:schemeClr val="accent1"/>
              </a:solidFill>
              <a:prstDash val="solid"/>
              <a:round/>
              <a:headEnd type="none" w="med" len="med"/>
              <a:tailEnd type="none" w="med" len="med"/>
            </a:ln>
          </a:bottom>
        </a:tcBdr>
        <a:fill>
          <a:solidFill>
            <a:srgbClr val="FFFFFF">
              <a:alpha val="0"/>
            </a:srgbClr>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577" autoAdjust="0"/>
    <p:restoredTop sz="88367" autoAdjust="0"/>
  </p:normalViewPr>
  <p:slideViewPr>
    <p:cSldViewPr snapToGrid="0" snapToObjects="1">
      <p:cViewPr varScale="1">
        <p:scale>
          <a:sx n="101" d="100"/>
          <a:sy n="101" d="100"/>
        </p:scale>
        <p:origin x="1974" y="96"/>
      </p:cViewPr>
      <p:guideLst>
        <p:guide orient="horz" pos="4042"/>
        <p:guide pos="295"/>
        <p:guide orient="horz" pos="4178"/>
        <p:guide orient="horz" pos="119"/>
        <p:guide orient="horz" pos="709"/>
        <p:guide orient="horz" pos="1071"/>
        <p:guide pos="635"/>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4770"/>
    </p:cViewPr>
  </p:sorterViewPr>
  <p:notesViewPr>
    <p:cSldViewPr snapToGrid="0" snapToObjects="1">
      <p:cViewPr varScale="1">
        <p:scale>
          <a:sx n="68" d="100"/>
          <a:sy n="68" d="100"/>
        </p:scale>
        <p:origin x="3060" y="72"/>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commentAuthors" Target="commentAuthors.xml"/><Relationship Id="rId21" Type="http://schemas.openxmlformats.org/officeDocument/2006/relationships/slide" Target="slides/slide19.xml"/><Relationship Id="rId34" Type="http://schemas.openxmlformats.org/officeDocument/2006/relationships/font" Target="fonts/font1.fntdata"/><Relationship Id="rId42"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notesMaster" Target="notesMasters/notesMaster1.xml"/><Relationship Id="rId37" Type="http://schemas.openxmlformats.org/officeDocument/2006/relationships/font" Target="fonts/font4.fntdata"/><Relationship Id="rId40"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font" Target="fonts/font3.fntdata"/><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font" Target="fonts/font2.fntdata"/><Relationship Id="rId43" Type="http://schemas.openxmlformats.org/officeDocument/2006/relationships/tableStyles" Target="tableStyles.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handoutMaster" Target="handoutMasters/handoutMaster1.xml"/><Relationship Id="rId38" Type="http://schemas.openxmlformats.org/officeDocument/2006/relationships/font" Target="fonts/font5.fntdata"/></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10.vml.rels><?xml version="1.0" encoding="UTF-8" standalone="yes"?>
<Relationships xmlns="http://schemas.openxmlformats.org/package/2006/relationships"><Relationship Id="rId8" Type="http://schemas.openxmlformats.org/officeDocument/2006/relationships/image" Target="../media/image30.wmf"/><Relationship Id="rId3" Type="http://schemas.openxmlformats.org/officeDocument/2006/relationships/image" Target="../media/image25.wmf"/><Relationship Id="rId7" Type="http://schemas.openxmlformats.org/officeDocument/2006/relationships/image" Target="../media/image29.wmf"/><Relationship Id="rId2" Type="http://schemas.openxmlformats.org/officeDocument/2006/relationships/image" Target="../media/image24.wmf"/><Relationship Id="rId1" Type="http://schemas.openxmlformats.org/officeDocument/2006/relationships/image" Target="../media/image23.wmf"/><Relationship Id="rId6" Type="http://schemas.openxmlformats.org/officeDocument/2006/relationships/image" Target="../media/image28.wmf"/><Relationship Id="rId5" Type="http://schemas.openxmlformats.org/officeDocument/2006/relationships/image" Target="../media/image27.wmf"/><Relationship Id="rId10" Type="http://schemas.openxmlformats.org/officeDocument/2006/relationships/image" Target="../media/image12.wmf"/><Relationship Id="rId4" Type="http://schemas.openxmlformats.org/officeDocument/2006/relationships/image" Target="../media/image26.wmf"/><Relationship Id="rId9" Type="http://schemas.openxmlformats.org/officeDocument/2006/relationships/image" Target="../media/image31.wmf"/></Relationships>
</file>

<file path=ppt/drawings/_rels/vmlDrawing11.vml.rels><?xml version="1.0" encoding="UTF-8" standalone="yes"?>
<Relationships xmlns="http://schemas.openxmlformats.org/package/2006/relationships"><Relationship Id="rId3" Type="http://schemas.openxmlformats.org/officeDocument/2006/relationships/image" Target="../media/image34.wmf"/><Relationship Id="rId2" Type="http://schemas.openxmlformats.org/officeDocument/2006/relationships/image" Target="../media/image33.wmf"/><Relationship Id="rId1" Type="http://schemas.openxmlformats.org/officeDocument/2006/relationships/image" Target="../media/image32.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wmf"/><Relationship Id="rId1" Type="http://schemas.openxmlformats.org/officeDocument/2006/relationships/image" Target="../media/image2.wmf"/><Relationship Id="rId6" Type="http://schemas.openxmlformats.org/officeDocument/2006/relationships/image" Target="../media/image7.wmf"/><Relationship Id="rId5" Type="http://schemas.openxmlformats.org/officeDocument/2006/relationships/image" Target="../media/image6.wmf"/><Relationship Id="rId4" Type="http://schemas.openxmlformats.org/officeDocument/2006/relationships/image" Target="../media/image5.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1.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image" Target="../media/image14.wmf"/><Relationship Id="rId1" Type="http://schemas.openxmlformats.org/officeDocument/2006/relationships/image" Target="../media/image13.wmf"/><Relationship Id="rId4" Type="http://schemas.openxmlformats.org/officeDocument/2006/relationships/image" Target="../media/image16.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7.w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image" Target="../media/image19.wmf"/><Relationship Id="rId1" Type="http://schemas.openxmlformats.org/officeDocument/2006/relationships/image" Target="../media/image18.wmf"/><Relationship Id="rId5" Type="http://schemas.openxmlformats.org/officeDocument/2006/relationships/image" Target="../media/image22.wmf"/><Relationship Id="rId4" Type="http://schemas.openxmlformats.org/officeDocument/2006/relationships/image" Target="../media/image21.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2885CB01-6679-D646-ACB3-8B04B786C15F}" type="datetimeFigureOut">
              <a:rPr lang="en-US" smtClean="0"/>
              <a:t>2/23/2022</a:t>
            </a:fld>
            <a:endParaRPr lang="en-US" dirty="0"/>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82AC0F4D-8A6F-1C4A-B6BF-1558431E4F79}" type="slidenum">
              <a:rPr lang="en-US" smtClean="0"/>
              <a:t>‹#›</a:t>
            </a:fld>
            <a:endParaRPr lang="en-US" dirty="0"/>
          </a:p>
        </p:txBody>
      </p:sp>
    </p:spTree>
    <p:extLst>
      <p:ext uri="{BB962C8B-B14F-4D97-AF65-F5344CB8AC3E}">
        <p14:creationId xmlns:p14="http://schemas.microsoft.com/office/powerpoint/2010/main" val="35540630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Shape 3"/>
          <p:cNvSpPr txBox="1">
            <a:spLocks noGrp="1"/>
          </p:cNvSpPr>
          <p:nvPr>
            <p:ph type="hdr" idx="2"/>
          </p:nvPr>
        </p:nvSpPr>
        <p:spPr>
          <a:xfrm>
            <a:off x="1" y="0"/>
            <a:ext cx="3037839" cy="464820"/>
          </a:xfrm>
          <a:prstGeom prst="rect">
            <a:avLst/>
          </a:prstGeom>
          <a:noFill/>
          <a:ln>
            <a:noFill/>
          </a:ln>
        </p:spPr>
        <p:txBody>
          <a:bodyPr lIns="93162" tIns="93162" rIns="93162" bIns="93162" anchor="t" anchorCtr="0"/>
          <a:lstStyle>
            <a:lvl1pPr marL="0" marR="0" lvl="0" indent="0" algn="l" rtl="0">
              <a:spcBef>
                <a:spcPts val="0"/>
              </a:spcBef>
              <a:buNone/>
              <a:defRPr sz="1200" b="0" i="0" u="none" strike="noStrike" cap="none">
                <a:solidFill>
                  <a:schemeClr val="dk1"/>
                </a:solidFill>
                <a:latin typeface="Arial"/>
                <a:ea typeface="Arial"/>
                <a:cs typeface="Arial"/>
                <a:sym typeface="Arial"/>
              </a:defRPr>
            </a:lvl1pPr>
            <a:lvl2pPr marL="465887" marR="0" lvl="1" indent="0" algn="l" rtl="0">
              <a:spcBef>
                <a:spcPts val="0"/>
              </a:spcBef>
              <a:buNone/>
              <a:defRPr sz="1800" b="0" i="0" u="none" strike="noStrike" cap="none">
                <a:solidFill>
                  <a:schemeClr val="dk1"/>
                </a:solidFill>
                <a:latin typeface="Arial"/>
                <a:ea typeface="Arial"/>
                <a:cs typeface="Arial"/>
                <a:sym typeface="Arial"/>
              </a:defRPr>
            </a:lvl2pPr>
            <a:lvl3pPr marL="931774" marR="0" lvl="2" indent="0" algn="l" rtl="0">
              <a:spcBef>
                <a:spcPts val="0"/>
              </a:spcBef>
              <a:buNone/>
              <a:defRPr sz="1800" b="0" i="0" u="none" strike="noStrike" cap="none">
                <a:solidFill>
                  <a:schemeClr val="dk1"/>
                </a:solidFill>
                <a:latin typeface="Arial"/>
                <a:ea typeface="Arial"/>
                <a:cs typeface="Arial"/>
                <a:sym typeface="Arial"/>
              </a:defRPr>
            </a:lvl3pPr>
            <a:lvl4pPr marL="1397660" marR="0" lvl="3" indent="0" algn="l" rtl="0">
              <a:spcBef>
                <a:spcPts val="0"/>
              </a:spcBef>
              <a:buNone/>
              <a:defRPr sz="1800" b="0" i="0" u="none" strike="noStrike" cap="none">
                <a:solidFill>
                  <a:schemeClr val="dk1"/>
                </a:solidFill>
                <a:latin typeface="Arial"/>
                <a:ea typeface="Arial"/>
                <a:cs typeface="Arial"/>
                <a:sym typeface="Arial"/>
              </a:defRPr>
            </a:lvl4pPr>
            <a:lvl5pPr marL="1863547" marR="0" lvl="4" indent="0" algn="l" rtl="0">
              <a:spcBef>
                <a:spcPts val="0"/>
              </a:spcBef>
              <a:buNone/>
              <a:defRPr sz="1800" b="0" i="0" u="none" strike="noStrike" cap="none">
                <a:solidFill>
                  <a:schemeClr val="dk1"/>
                </a:solidFill>
                <a:latin typeface="Arial"/>
                <a:ea typeface="Arial"/>
                <a:cs typeface="Arial"/>
                <a:sym typeface="Arial"/>
              </a:defRPr>
            </a:lvl5pPr>
            <a:lvl6pPr marL="2329434" marR="0" lvl="5" indent="0" algn="l" rtl="0">
              <a:spcBef>
                <a:spcPts val="0"/>
              </a:spcBef>
              <a:buNone/>
              <a:defRPr sz="1800" b="0" i="0" u="none" strike="noStrike" cap="none">
                <a:solidFill>
                  <a:schemeClr val="dk1"/>
                </a:solidFill>
                <a:latin typeface="Arial"/>
                <a:ea typeface="Arial"/>
                <a:cs typeface="Arial"/>
                <a:sym typeface="Arial"/>
              </a:defRPr>
            </a:lvl6pPr>
            <a:lvl7pPr marL="2795321" marR="0" lvl="6" indent="0" algn="l" rtl="0">
              <a:spcBef>
                <a:spcPts val="0"/>
              </a:spcBef>
              <a:buNone/>
              <a:defRPr sz="1800" b="0" i="0" u="none" strike="noStrike" cap="none">
                <a:solidFill>
                  <a:schemeClr val="dk1"/>
                </a:solidFill>
                <a:latin typeface="Arial"/>
                <a:ea typeface="Arial"/>
                <a:cs typeface="Arial"/>
                <a:sym typeface="Arial"/>
              </a:defRPr>
            </a:lvl7pPr>
            <a:lvl8pPr marL="3261208" marR="0" lvl="7" indent="0" algn="l" rtl="0">
              <a:spcBef>
                <a:spcPts val="0"/>
              </a:spcBef>
              <a:buNone/>
              <a:defRPr sz="1800" b="0" i="0" u="none" strike="noStrike" cap="none">
                <a:solidFill>
                  <a:schemeClr val="dk1"/>
                </a:solidFill>
                <a:latin typeface="Arial"/>
                <a:ea typeface="Arial"/>
                <a:cs typeface="Arial"/>
                <a:sym typeface="Arial"/>
              </a:defRPr>
            </a:lvl8pPr>
            <a:lvl9pPr marL="3727094"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4" name="Shape 4"/>
          <p:cNvSpPr txBox="1">
            <a:spLocks noGrp="1"/>
          </p:cNvSpPr>
          <p:nvPr>
            <p:ph type="dt" idx="10"/>
          </p:nvPr>
        </p:nvSpPr>
        <p:spPr>
          <a:xfrm>
            <a:off x="3970937" y="0"/>
            <a:ext cx="3037839" cy="464820"/>
          </a:xfrm>
          <a:prstGeom prst="rect">
            <a:avLst/>
          </a:prstGeom>
          <a:noFill/>
          <a:ln>
            <a:noFill/>
          </a:ln>
        </p:spPr>
        <p:txBody>
          <a:bodyPr lIns="93162" tIns="93162" rIns="93162" bIns="93162" anchor="t" anchorCtr="0"/>
          <a:lstStyle>
            <a:lvl1pPr marL="0" marR="0" lvl="0" indent="0" algn="r" rtl="0">
              <a:spcBef>
                <a:spcPts val="0"/>
              </a:spcBef>
              <a:buNone/>
              <a:defRPr sz="1200" b="0" i="0" u="none" strike="noStrike" cap="none">
                <a:solidFill>
                  <a:schemeClr val="dk1"/>
                </a:solidFill>
                <a:latin typeface="Arial"/>
                <a:ea typeface="Arial"/>
                <a:cs typeface="Arial"/>
                <a:sym typeface="Arial"/>
              </a:defRPr>
            </a:lvl1pPr>
            <a:lvl2pPr marL="465887" marR="0" lvl="1" indent="0" algn="l" rtl="0">
              <a:spcBef>
                <a:spcPts val="0"/>
              </a:spcBef>
              <a:buNone/>
              <a:defRPr sz="1800" b="0" i="0" u="none" strike="noStrike" cap="none">
                <a:solidFill>
                  <a:schemeClr val="dk1"/>
                </a:solidFill>
                <a:latin typeface="Arial"/>
                <a:ea typeface="Arial"/>
                <a:cs typeface="Arial"/>
                <a:sym typeface="Arial"/>
              </a:defRPr>
            </a:lvl2pPr>
            <a:lvl3pPr marL="931774" marR="0" lvl="2" indent="0" algn="l" rtl="0">
              <a:spcBef>
                <a:spcPts val="0"/>
              </a:spcBef>
              <a:buNone/>
              <a:defRPr sz="1800" b="0" i="0" u="none" strike="noStrike" cap="none">
                <a:solidFill>
                  <a:schemeClr val="dk1"/>
                </a:solidFill>
                <a:latin typeface="Arial"/>
                <a:ea typeface="Arial"/>
                <a:cs typeface="Arial"/>
                <a:sym typeface="Arial"/>
              </a:defRPr>
            </a:lvl3pPr>
            <a:lvl4pPr marL="1397660" marR="0" lvl="3" indent="0" algn="l" rtl="0">
              <a:spcBef>
                <a:spcPts val="0"/>
              </a:spcBef>
              <a:buNone/>
              <a:defRPr sz="1800" b="0" i="0" u="none" strike="noStrike" cap="none">
                <a:solidFill>
                  <a:schemeClr val="dk1"/>
                </a:solidFill>
                <a:latin typeface="Arial"/>
                <a:ea typeface="Arial"/>
                <a:cs typeface="Arial"/>
                <a:sym typeface="Arial"/>
              </a:defRPr>
            </a:lvl4pPr>
            <a:lvl5pPr marL="1863547" marR="0" lvl="4" indent="0" algn="l" rtl="0">
              <a:spcBef>
                <a:spcPts val="0"/>
              </a:spcBef>
              <a:buNone/>
              <a:defRPr sz="1800" b="0" i="0" u="none" strike="noStrike" cap="none">
                <a:solidFill>
                  <a:schemeClr val="dk1"/>
                </a:solidFill>
                <a:latin typeface="Arial"/>
                <a:ea typeface="Arial"/>
                <a:cs typeface="Arial"/>
                <a:sym typeface="Arial"/>
              </a:defRPr>
            </a:lvl5pPr>
            <a:lvl6pPr marL="2329434" marR="0" lvl="5" indent="0" algn="l" rtl="0">
              <a:spcBef>
                <a:spcPts val="0"/>
              </a:spcBef>
              <a:buNone/>
              <a:defRPr sz="1800" b="0" i="0" u="none" strike="noStrike" cap="none">
                <a:solidFill>
                  <a:schemeClr val="dk1"/>
                </a:solidFill>
                <a:latin typeface="Arial"/>
                <a:ea typeface="Arial"/>
                <a:cs typeface="Arial"/>
                <a:sym typeface="Arial"/>
              </a:defRPr>
            </a:lvl6pPr>
            <a:lvl7pPr marL="2795321" marR="0" lvl="6" indent="0" algn="l" rtl="0">
              <a:spcBef>
                <a:spcPts val="0"/>
              </a:spcBef>
              <a:buNone/>
              <a:defRPr sz="1800" b="0" i="0" u="none" strike="noStrike" cap="none">
                <a:solidFill>
                  <a:schemeClr val="dk1"/>
                </a:solidFill>
                <a:latin typeface="Arial"/>
                <a:ea typeface="Arial"/>
                <a:cs typeface="Arial"/>
                <a:sym typeface="Arial"/>
              </a:defRPr>
            </a:lvl7pPr>
            <a:lvl8pPr marL="3261208" marR="0" lvl="7" indent="0" algn="l" rtl="0">
              <a:spcBef>
                <a:spcPts val="0"/>
              </a:spcBef>
              <a:buNone/>
              <a:defRPr sz="1800" b="0" i="0" u="none" strike="noStrike" cap="none">
                <a:solidFill>
                  <a:schemeClr val="dk1"/>
                </a:solidFill>
                <a:latin typeface="Arial"/>
                <a:ea typeface="Arial"/>
                <a:cs typeface="Arial"/>
                <a:sym typeface="Arial"/>
              </a:defRPr>
            </a:lvl8pPr>
            <a:lvl9pPr marL="3727094"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5" name="Shape 5"/>
          <p:cNvSpPr>
            <a:spLocks noGrp="1" noRot="1" noChangeAspect="1"/>
          </p:cNvSpPr>
          <p:nvPr>
            <p:ph type="sldImg" idx="3"/>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6" name="Shape 6"/>
          <p:cNvSpPr txBox="1">
            <a:spLocks noGrp="1"/>
          </p:cNvSpPr>
          <p:nvPr>
            <p:ph type="body" idx="1"/>
          </p:nvPr>
        </p:nvSpPr>
        <p:spPr>
          <a:xfrm>
            <a:off x="701041" y="4415790"/>
            <a:ext cx="5608319" cy="4183380"/>
          </a:xfrm>
          <a:prstGeom prst="rect">
            <a:avLst/>
          </a:prstGeom>
          <a:noFill/>
          <a:ln>
            <a:noFill/>
          </a:ln>
        </p:spPr>
        <p:txBody>
          <a:bodyPr lIns="93162" tIns="93162" rIns="93162" bIns="93162" anchor="t" anchorCtr="0"/>
          <a:lstStyle>
            <a:lvl1pPr marL="0" marR="0" lvl="0" indent="0" algn="l" rtl="0">
              <a:spcBef>
                <a:spcPts val="0"/>
              </a:spcBef>
              <a:buNone/>
              <a:defRPr sz="1200" b="0" i="0" u="none" strike="noStrike" cap="none">
                <a:solidFill>
                  <a:schemeClr val="dk1"/>
                </a:solidFill>
                <a:latin typeface="Arial"/>
                <a:ea typeface="Arial"/>
                <a:cs typeface="Arial"/>
                <a:sym typeface="Arial"/>
              </a:defRPr>
            </a:lvl1pPr>
            <a:lvl2pPr marL="457200" marR="0" lvl="1" indent="0" algn="l" rtl="0">
              <a:spcBef>
                <a:spcPts val="0"/>
              </a:spcBef>
              <a:buNone/>
              <a:defRPr sz="1200" b="0" i="0" u="none" strike="noStrike" cap="none">
                <a:solidFill>
                  <a:schemeClr val="dk1"/>
                </a:solidFill>
                <a:latin typeface="Arial"/>
                <a:ea typeface="Arial"/>
                <a:cs typeface="Arial"/>
                <a:sym typeface="Arial"/>
              </a:defRPr>
            </a:lvl2pPr>
            <a:lvl3pPr marL="914400" marR="0" lvl="2" indent="0" algn="l" rtl="0">
              <a:spcBef>
                <a:spcPts val="0"/>
              </a:spcBef>
              <a:buNone/>
              <a:defRPr sz="1200" b="0" i="0" u="none" strike="noStrike" cap="none">
                <a:solidFill>
                  <a:schemeClr val="dk1"/>
                </a:solidFill>
                <a:latin typeface="Arial"/>
                <a:ea typeface="Arial"/>
                <a:cs typeface="Arial"/>
                <a:sym typeface="Arial"/>
              </a:defRPr>
            </a:lvl3pPr>
            <a:lvl4pPr marL="1371600" marR="0" lvl="3" indent="0" algn="l" rtl="0">
              <a:spcBef>
                <a:spcPts val="0"/>
              </a:spcBef>
              <a:buNone/>
              <a:defRPr sz="1200" b="0" i="0" u="none" strike="noStrike" cap="none">
                <a:solidFill>
                  <a:schemeClr val="dk1"/>
                </a:solidFill>
                <a:latin typeface="Arial"/>
                <a:ea typeface="Arial"/>
                <a:cs typeface="Arial"/>
                <a:sym typeface="Arial"/>
              </a:defRPr>
            </a:lvl4pPr>
            <a:lvl5pPr marL="1828800" marR="0" lvl="4" indent="0" algn="l" rtl="0">
              <a:spcBef>
                <a:spcPts val="0"/>
              </a:spcBef>
              <a:buNone/>
              <a:defRPr sz="1200" b="0" i="0" u="none" strike="noStrike" cap="none">
                <a:solidFill>
                  <a:schemeClr val="dk1"/>
                </a:solidFill>
                <a:latin typeface="Arial"/>
                <a:ea typeface="Arial"/>
                <a:cs typeface="Arial"/>
                <a:sym typeface="Arial"/>
              </a:defRPr>
            </a:lvl5pPr>
            <a:lvl6pPr marL="2286000" marR="0" lvl="5" indent="0" algn="l" rtl="0">
              <a:spcBef>
                <a:spcPts val="0"/>
              </a:spcBef>
              <a:buNone/>
              <a:defRPr sz="1200" b="0" i="0" u="none" strike="noStrike" cap="none">
                <a:solidFill>
                  <a:schemeClr val="dk1"/>
                </a:solidFill>
                <a:latin typeface="Arial"/>
                <a:ea typeface="Arial"/>
                <a:cs typeface="Arial"/>
                <a:sym typeface="Arial"/>
              </a:defRPr>
            </a:lvl6pPr>
            <a:lvl7pPr marL="2743200" marR="0" lvl="6" indent="0" algn="l" rtl="0">
              <a:spcBef>
                <a:spcPts val="0"/>
              </a:spcBef>
              <a:buNone/>
              <a:defRPr sz="1200" b="0" i="0" u="none" strike="noStrike" cap="none">
                <a:solidFill>
                  <a:schemeClr val="dk1"/>
                </a:solidFill>
                <a:latin typeface="Arial"/>
                <a:ea typeface="Arial"/>
                <a:cs typeface="Arial"/>
                <a:sym typeface="Arial"/>
              </a:defRPr>
            </a:lvl7pPr>
            <a:lvl8pPr marL="3200400" marR="0" lvl="7" indent="0" algn="l" rtl="0">
              <a:spcBef>
                <a:spcPts val="0"/>
              </a:spcBef>
              <a:buNone/>
              <a:defRPr sz="1200" b="0" i="0" u="none" strike="noStrike" cap="none">
                <a:solidFill>
                  <a:schemeClr val="dk1"/>
                </a:solidFill>
                <a:latin typeface="Arial"/>
                <a:ea typeface="Arial"/>
                <a:cs typeface="Arial"/>
                <a:sym typeface="Arial"/>
              </a:defRPr>
            </a:lvl8pPr>
            <a:lvl9pPr marL="3657600" marR="0" lvl="8" indent="0" algn="l" rtl="0">
              <a:spcBef>
                <a:spcPts val="0"/>
              </a:spcBef>
              <a:buNone/>
              <a:defRPr sz="1200" b="0" i="0" u="none" strike="noStrike" cap="none">
                <a:solidFill>
                  <a:schemeClr val="dk1"/>
                </a:solidFill>
                <a:latin typeface="Arial"/>
                <a:ea typeface="Arial"/>
                <a:cs typeface="Arial"/>
                <a:sym typeface="Arial"/>
              </a:defRPr>
            </a:lvl9pPr>
          </a:lstStyle>
          <a:p>
            <a:endParaRPr/>
          </a:p>
        </p:txBody>
      </p:sp>
      <p:sp>
        <p:nvSpPr>
          <p:cNvPr id="7" name="Shape 7"/>
          <p:cNvSpPr txBox="1">
            <a:spLocks noGrp="1"/>
          </p:cNvSpPr>
          <p:nvPr>
            <p:ph type="ftr" idx="11"/>
          </p:nvPr>
        </p:nvSpPr>
        <p:spPr>
          <a:xfrm>
            <a:off x="1" y="8829967"/>
            <a:ext cx="3037839" cy="464820"/>
          </a:xfrm>
          <a:prstGeom prst="rect">
            <a:avLst/>
          </a:prstGeom>
          <a:noFill/>
          <a:ln>
            <a:noFill/>
          </a:ln>
        </p:spPr>
        <p:txBody>
          <a:bodyPr lIns="93162" tIns="93162" rIns="93162" bIns="93162" anchor="b" anchorCtr="0"/>
          <a:lstStyle>
            <a:lvl1pPr marL="0" marR="0" lvl="0" indent="0" algn="l" rtl="0">
              <a:spcBef>
                <a:spcPts val="0"/>
              </a:spcBef>
              <a:buNone/>
              <a:defRPr sz="1200" b="0" i="0" u="none" strike="noStrike" cap="none">
                <a:solidFill>
                  <a:schemeClr val="dk1"/>
                </a:solidFill>
                <a:latin typeface="Arial"/>
                <a:ea typeface="Arial"/>
                <a:cs typeface="Arial"/>
                <a:sym typeface="Arial"/>
              </a:defRPr>
            </a:lvl1pPr>
            <a:lvl2pPr marL="465887" marR="0" lvl="1" indent="0" algn="l" rtl="0">
              <a:spcBef>
                <a:spcPts val="0"/>
              </a:spcBef>
              <a:buNone/>
              <a:defRPr sz="1800" b="0" i="0" u="none" strike="noStrike" cap="none">
                <a:solidFill>
                  <a:schemeClr val="dk1"/>
                </a:solidFill>
                <a:latin typeface="Arial"/>
                <a:ea typeface="Arial"/>
                <a:cs typeface="Arial"/>
                <a:sym typeface="Arial"/>
              </a:defRPr>
            </a:lvl2pPr>
            <a:lvl3pPr marL="931774" marR="0" lvl="2" indent="0" algn="l" rtl="0">
              <a:spcBef>
                <a:spcPts val="0"/>
              </a:spcBef>
              <a:buNone/>
              <a:defRPr sz="1800" b="0" i="0" u="none" strike="noStrike" cap="none">
                <a:solidFill>
                  <a:schemeClr val="dk1"/>
                </a:solidFill>
                <a:latin typeface="Arial"/>
                <a:ea typeface="Arial"/>
                <a:cs typeface="Arial"/>
                <a:sym typeface="Arial"/>
              </a:defRPr>
            </a:lvl3pPr>
            <a:lvl4pPr marL="1397660" marR="0" lvl="3" indent="0" algn="l" rtl="0">
              <a:spcBef>
                <a:spcPts val="0"/>
              </a:spcBef>
              <a:buNone/>
              <a:defRPr sz="1800" b="0" i="0" u="none" strike="noStrike" cap="none">
                <a:solidFill>
                  <a:schemeClr val="dk1"/>
                </a:solidFill>
                <a:latin typeface="Arial"/>
                <a:ea typeface="Arial"/>
                <a:cs typeface="Arial"/>
                <a:sym typeface="Arial"/>
              </a:defRPr>
            </a:lvl4pPr>
            <a:lvl5pPr marL="1863547" marR="0" lvl="4" indent="0" algn="l" rtl="0">
              <a:spcBef>
                <a:spcPts val="0"/>
              </a:spcBef>
              <a:buNone/>
              <a:defRPr sz="1800" b="0" i="0" u="none" strike="noStrike" cap="none">
                <a:solidFill>
                  <a:schemeClr val="dk1"/>
                </a:solidFill>
                <a:latin typeface="Arial"/>
                <a:ea typeface="Arial"/>
                <a:cs typeface="Arial"/>
                <a:sym typeface="Arial"/>
              </a:defRPr>
            </a:lvl5pPr>
            <a:lvl6pPr marL="2329434" marR="0" lvl="5" indent="0" algn="l" rtl="0">
              <a:spcBef>
                <a:spcPts val="0"/>
              </a:spcBef>
              <a:buNone/>
              <a:defRPr sz="1800" b="0" i="0" u="none" strike="noStrike" cap="none">
                <a:solidFill>
                  <a:schemeClr val="dk1"/>
                </a:solidFill>
                <a:latin typeface="Arial"/>
                <a:ea typeface="Arial"/>
                <a:cs typeface="Arial"/>
                <a:sym typeface="Arial"/>
              </a:defRPr>
            </a:lvl6pPr>
            <a:lvl7pPr marL="2795321" marR="0" lvl="6" indent="0" algn="l" rtl="0">
              <a:spcBef>
                <a:spcPts val="0"/>
              </a:spcBef>
              <a:buNone/>
              <a:defRPr sz="1800" b="0" i="0" u="none" strike="noStrike" cap="none">
                <a:solidFill>
                  <a:schemeClr val="dk1"/>
                </a:solidFill>
                <a:latin typeface="Arial"/>
                <a:ea typeface="Arial"/>
                <a:cs typeface="Arial"/>
                <a:sym typeface="Arial"/>
              </a:defRPr>
            </a:lvl7pPr>
            <a:lvl8pPr marL="3261208" marR="0" lvl="7" indent="0" algn="l" rtl="0">
              <a:spcBef>
                <a:spcPts val="0"/>
              </a:spcBef>
              <a:buNone/>
              <a:defRPr sz="1800" b="0" i="0" u="none" strike="noStrike" cap="none">
                <a:solidFill>
                  <a:schemeClr val="dk1"/>
                </a:solidFill>
                <a:latin typeface="Arial"/>
                <a:ea typeface="Arial"/>
                <a:cs typeface="Arial"/>
                <a:sym typeface="Arial"/>
              </a:defRPr>
            </a:lvl8pPr>
            <a:lvl9pPr marL="3727094"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8" name="Shape 8"/>
          <p:cNvSpPr txBox="1">
            <a:spLocks noGrp="1"/>
          </p:cNvSpPr>
          <p:nvPr>
            <p:ph type="sldNum" idx="12"/>
          </p:nvPr>
        </p:nvSpPr>
        <p:spPr>
          <a:xfrm>
            <a:off x="3970937" y="8829967"/>
            <a:ext cx="3037839" cy="464820"/>
          </a:xfrm>
          <a:prstGeom prst="rect">
            <a:avLst/>
          </a:prstGeom>
          <a:noFill/>
          <a:ln>
            <a:noFill/>
          </a:ln>
        </p:spPr>
        <p:txBody>
          <a:bodyPr lIns="93162" tIns="46568" rIns="93162" bIns="46568" anchor="b" anchorCtr="0">
            <a:noAutofit/>
          </a:bodyPr>
          <a:lstStyle/>
          <a:p>
            <a:pPr algn="r">
              <a:buSzPct val="25000"/>
            </a:pPr>
            <a:fld id="{00000000-1234-1234-1234-123412341234}" type="slidenum">
              <a:rPr lang="en-US" sz="1200" smtClean="0">
                <a:solidFill>
                  <a:schemeClr val="dk1"/>
                </a:solidFill>
              </a:rPr>
              <a:pPr algn="r">
                <a:buSzPct val="25000"/>
              </a:pPr>
              <a:t>‹#›</a:t>
            </a:fld>
            <a:endParaRPr lang="en-US" sz="1200" dirty="0">
              <a:solidFill>
                <a:schemeClr val="dk1"/>
              </a:solidFill>
            </a:endParaRPr>
          </a:p>
        </p:txBody>
      </p:sp>
    </p:spTree>
    <p:extLst>
      <p:ext uri="{BB962C8B-B14F-4D97-AF65-F5344CB8AC3E}">
        <p14:creationId xmlns:p14="http://schemas.microsoft.com/office/powerpoint/2010/main" val="2457102709"/>
      </p:ext>
    </p:extLst>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this PowerPoint presentation contains mathematical equations, you may need to check that your computer has the following installed:</a:t>
            </a:r>
          </a:p>
          <a:p>
            <a:r>
              <a:rPr lang="en-US" dirty="0"/>
              <a:t>1) MathType Plugin</a:t>
            </a:r>
          </a:p>
          <a:p>
            <a:r>
              <a:rPr lang="en-US" dirty="0"/>
              <a:t>2) Math Player (free versions available)</a:t>
            </a:r>
          </a:p>
          <a:p>
            <a:r>
              <a:rPr lang="en-US" dirty="0"/>
              <a:t>3) NVDA Reader (free versions available)</a:t>
            </a:r>
          </a:p>
          <a:p>
            <a:endParaRPr lang="en-US" dirty="0"/>
          </a:p>
          <a:p>
            <a:r>
              <a:rPr lang="en-IN" dirty="0"/>
              <a:t>Slides in this presentation contain hyperlinks. JAWS users should be able to get a list of links by using INSERT+F7 </a:t>
            </a:r>
            <a:endParaRPr lang="en-US" dirty="0"/>
          </a:p>
        </p:txBody>
      </p:sp>
      <p:sp>
        <p:nvSpPr>
          <p:cNvPr id="4" name="Slide Number Placeholder 3"/>
          <p:cNvSpPr>
            <a:spLocks noGrp="1"/>
          </p:cNvSpPr>
          <p:nvPr>
            <p:ph type="sldNum" idx="10"/>
          </p:nvPr>
        </p:nvSpPr>
        <p:spPr/>
        <p:txBody>
          <a:bodyPr/>
          <a:lstStyle/>
          <a:p>
            <a:pPr algn="r">
              <a:buSzPct val="25000"/>
            </a:pPr>
            <a:fld id="{00000000-1234-1234-1234-123412341234}" type="slidenum">
              <a:rPr lang="en-US" sz="1200">
                <a:solidFill>
                  <a:schemeClr val="dk1"/>
                </a:solidFill>
              </a:rPr>
              <a:pPr algn="r">
                <a:buSzPct val="25000"/>
              </a:pPr>
              <a:t>1</a:t>
            </a:fld>
            <a:endParaRPr lang="en-US" sz="1200" dirty="0">
              <a:solidFill>
                <a:schemeClr val="dk1"/>
              </a:solidFill>
            </a:endParaRPr>
          </a:p>
        </p:txBody>
      </p:sp>
    </p:spTree>
    <p:extLst>
      <p:ext uri="{BB962C8B-B14F-4D97-AF65-F5344CB8AC3E}">
        <p14:creationId xmlns:p14="http://schemas.microsoft.com/office/powerpoint/2010/main" val="2606026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a:t>The timeline depicts future value in dollars as follows. Year 0, 100. P V, 100. Year 1, 100. P V, start fraction 100 over left parenthesis 1 + i right parenthesis end fraction. Year 2, 100. P V, start fraction 100 over left parenthesis 1 + i right parenthesis squared end fraction. Continued to Year n, 100. P V start fraction 100 over left parenthesis 1 + i right parenthesis to the n power end fraction raised to the power n dollars.</a:t>
            </a:r>
          </a:p>
        </p:txBody>
      </p:sp>
      <p:sp>
        <p:nvSpPr>
          <p:cNvPr id="4" name="Slide Number Placeholder 3"/>
          <p:cNvSpPr>
            <a:spLocks noGrp="1"/>
          </p:cNvSpPr>
          <p:nvPr>
            <p:ph type="sldNum" idx="10"/>
          </p:nvPr>
        </p:nvSpPr>
        <p:spPr/>
        <p:txBody>
          <a:bodyPr/>
          <a:lstStyle/>
          <a:p>
            <a:pPr algn="r">
              <a:buSzPct val="25000"/>
            </a:pPr>
            <a:fld id="{00000000-1234-1234-1234-123412341234}" type="slidenum">
              <a:rPr lang="en-US" sz="1200">
                <a:solidFill>
                  <a:schemeClr val="dk1"/>
                </a:solidFill>
              </a:rPr>
              <a:pPr algn="r">
                <a:buSzPct val="25000"/>
              </a:pPr>
              <a:t>7</a:t>
            </a:fld>
            <a:endParaRPr lang="en-US" sz="1200" dirty="0">
              <a:solidFill>
                <a:schemeClr val="dk1"/>
              </a:solidFill>
            </a:endParaRPr>
          </a:p>
        </p:txBody>
      </p:sp>
    </p:spTree>
    <p:extLst>
      <p:ext uri="{BB962C8B-B14F-4D97-AF65-F5344CB8AC3E}">
        <p14:creationId xmlns:p14="http://schemas.microsoft.com/office/powerpoint/2010/main" val="34497462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idx="12"/>
          </p:nvPr>
        </p:nvSpPr>
        <p:spPr/>
        <p:txBody>
          <a:bodyPr/>
          <a:lstStyle/>
          <a:p>
            <a:pPr algn="r">
              <a:buSzPct val="25000"/>
            </a:pPr>
            <a:fld id="{00000000-1234-1234-1234-123412341234}" type="slidenum">
              <a:rPr lang="en-US" sz="1200">
                <a:solidFill>
                  <a:schemeClr val="dk1"/>
                </a:solidFill>
              </a:rPr>
              <a:pPr algn="r">
                <a:buSzPct val="25000"/>
              </a:pPr>
              <a:t>25</a:t>
            </a:fld>
            <a:endParaRPr lang="en-US" sz="1200" dirty="0">
              <a:solidFill>
                <a:schemeClr val="dk1"/>
              </a:solidFill>
            </a:endParaRPr>
          </a:p>
        </p:txBody>
      </p:sp>
    </p:spTree>
    <p:extLst>
      <p:ext uri="{BB962C8B-B14F-4D97-AF65-F5344CB8AC3E}">
        <p14:creationId xmlns:p14="http://schemas.microsoft.com/office/powerpoint/2010/main" val="30050571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sz="1800" dirty="0">
                <a:solidFill>
                  <a:srgbClr val="000000"/>
                </a:solidFill>
                <a:latin typeface="Calibri" panose="020F0502020204030204" pitchFamily="34" charset="0"/>
                <a:ea typeface="Times New Roman" panose="02020603050405020304" pitchFamily="18" charset="0"/>
              </a:rPr>
              <a:t>The vertical axis is labeled Interest Rate, percent annual rate, and ranges from negative 4 to 16, in increments of 4. The horizontal axis lists years from 19 55 to 20 20, in 5 year increments. The line for estimated real rate and nominal rate show fluctuating trend over the years. The line for estimated real rate begins at 1 % in 19 53, and with slight fluctuations, falls below the horizontal line, and reaches 1.5 % by 19 60. The line falls to 0 % by 19 70 and further to negative 4 % by 19 75. The line continues to fluctuate during the following years but falls below 4 % mark to register an all time low value by 19 80. The line reaches an all time high value of 7 % by 19 81. The line falls to 0 % by 19 93, reaches 3 % by 2000, falls to negative 1.5 % by 2005, rises to negative 1 % in 20 15, and finally rises to 1% in 20 20. The line for nominal starts at 1.75 % in 19 53 and with slight fluctuations registers a net growth. The line reaches 8 % by 19 75 and to an all time high value of 14 % by 19 80. The line shows a net decline, thereafter, and falls to 4 % by 19 93 and to 0 % by 20 10. The line remains unchanged thereafter and rises to 4 % in 2020 after which it falls quickly to 0 %. All values are estimated.</a:t>
            </a:r>
            <a:endParaRPr lang="en-IN" dirty="0"/>
          </a:p>
        </p:txBody>
      </p:sp>
      <p:sp>
        <p:nvSpPr>
          <p:cNvPr id="4" name="Slide Number Placeholder 3"/>
          <p:cNvSpPr>
            <a:spLocks noGrp="1"/>
          </p:cNvSpPr>
          <p:nvPr>
            <p:ph type="sldNum" idx="12"/>
          </p:nvPr>
        </p:nvSpPr>
        <p:spPr/>
        <p:txBody>
          <a:bodyPr/>
          <a:lstStyle/>
          <a:p>
            <a:pPr algn="r">
              <a:buSzPct val="25000"/>
            </a:pPr>
            <a:fld id="{00000000-1234-1234-1234-123412341234}" type="slidenum">
              <a:rPr lang="en-US" sz="1200">
                <a:solidFill>
                  <a:schemeClr val="dk1"/>
                </a:solidFill>
              </a:rPr>
              <a:pPr algn="r">
                <a:buSzPct val="25000"/>
              </a:pPr>
              <a:t>26</a:t>
            </a:fld>
            <a:endParaRPr lang="en-US" sz="1200" dirty="0">
              <a:solidFill>
                <a:schemeClr val="dk1"/>
              </a:solidFill>
            </a:endParaRPr>
          </a:p>
        </p:txBody>
      </p:sp>
    </p:spTree>
    <p:extLst>
      <p:ext uri="{BB962C8B-B14F-4D97-AF65-F5344CB8AC3E}">
        <p14:creationId xmlns:p14="http://schemas.microsoft.com/office/powerpoint/2010/main" val="15026220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idx="12"/>
          </p:nvPr>
        </p:nvSpPr>
        <p:spPr/>
        <p:txBody>
          <a:bodyPr/>
          <a:lstStyle/>
          <a:p>
            <a:pPr algn="r">
              <a:buSzPct val="25000"/>
            </a:pPr>
            <a:fld id="{00000000-1234-1234-1234-123412341234}" type="slidenum">
              <a:rPr lang="en-US" sz="1200">
                <a:solidFill>
                  <a:schemeClr val="dk1"/>
                </a:solidFill>
              </a:rPr>
              <a:pPr algn="r">
                <a:buSzPct val="25000"/>
              </a:pPr>
              <a:t>27</a:t>
            </a:fld>
            <a:endParaRPr lang="en-US" sz="1200" dirty="0">
              <a:solidFill>
                <a:schemeClr val="dk1"/>
              </a:solidFill>
            </a:endParaRPr>
          </a:p>
        </p:txBody>
      </p:sp>
    </p:spTree>
    <p:extLst>
      <p:ext uri="{BB962C8B-B14F-4D97-AF65-F5344CB8AC3E}">
        <p14:creationId xmlns:p14="http://schemas.microsoft.com/office/powerpoint/2010/main" val="9806452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idx="12"/>
          </p:nvPr>
        </p:nvSpPr>
        <p:spPr/>
        <p:txBody>
          <a:bodyPr/>
          <a:lstStyle/>
          <a:p>
            <a:pPr algn="r">
              <a:buSzPct val="25000"/>
            </a:pPr>
            <a:fld id="{00000000-1234-1234-1234-123412341234}" type="slidenum">
              <a:rPr lang="en-US" sz="1200">
                <a:solidFill>
                  <a:schemeClr val="dk1"/>
                </a:solidFill>
              </a:rPr>
              <a:pPr algn="r">
                <a:buSzPct val="25000"/>
              </a:pPr>
              <a:t>28</a:t>
            </a:fld>
            <a:endParaRPr lang="en-US" sz="1200" dirty="0">
              <a:solidFill>
                <a:schemeClr val="dk1"/>
              </a:solidFill>
            </a:endParaRPr>
          </a:p>
        </p:txBody>
      </p:sp>
    </p:spTree>
    <p:extLst>
      <p:ext uri="{BB962C8B-B14F-4D97-AF65-F5344CB8AC3E}">
        <p14:creationId xmlns:p14="http://schemas.microsoft.com/office/powerpoint/2010/main" val="36830407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idx="12"/>
          </p:nvPr>
        </p:nvSpPr>
        <p:spPr/>
        <p:txBody>
          <a:bodyPr/>
          <a:lstStyle/>
          <a:p>
            <a:pPr algn="r">
              <a:buSzPct val="25000"/>
            </a:pPr>
            <a:fld id="{00000000-1234-1234-1234-123412341234}" type="slidenum">
              <a:rPr lang="en-US" sz="1200">
                <a:solidFill>
                  <a:schemeClr val="dk1"/>
                </a:solidFill>
              </a:rPr>
              <a:pPr algn="r">
                <a:buSzPct val="25000"/>
              </a:pPr>
              <a:t>29</a:t>
            </a:fld>
            <a:endParaRPr lang="en-US" sz="1200" dirty="0">
              <a:solidFill>
                <a:schemeClr val="dk1"/>
              </a:solidFill>
            </a:endParaRPr>
          </a:p>
        </p:txBody>
      </p:sp>
    </p:spTree>
    <p:extLst>
      <p:ext uri="{BB962C8B-B14F-4D97-AF65-F5344CB8AC3E}">
        <p14:creationId xmlns:p14="http://schemas.microsoft.com/office/powerpoint/2010/main" val="33559132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hapter Opener-add copyright">
    <p:spTree>
      <p:nvGrpSpPr>
        <p:cNvPr id="1" name="Shape 37"/>
        <p:cNvGrpSpPr/>
        <p:nvPr/>
      </p:nvGrpSpPr>
      <p:grpSpPr>
        <a:xfrm>
          <a:off x="0" y="0"/>
          <a:ext cx="0" cy="0"/>
          <a:chOff x="0" y="0"/>
          <a:chExt cx="0" cy="0"/>
        </a:xfrm>
      </p:grpSpPr>
      <p:sp>
        <p:nvSpPr>
          <p:cNvPr id="38" name="Title Placeholder"/>
          <p:cNvSpPr txBox="1">
            <a:spLocks noGrp="1"/>
          </p:cNvSpPr>
          <p:nvPr>
            <p:ph type="title"/>
          </p:nvPr>
        </p:nvSpPr>
        <p:spPr>
          <a:xfrm>
            <a:off x="457200" y="215371"/>
            <a:ext cx="8229600" cy="622828"/>
          </a:xfrm>
          <a:prstGeom prst="rect">
            <a:avLst/>
          </a:prstGeom>
          <a:noFill/>
          <a:ln>
            <a:noFill/>
          </a:ln>
        </p:spPr>
        <p:txBody>
          <a:bodyPr lIns="91425" tIns="91425" rIns="91425" bIns="91425" anchor="ctr" anchorCtr="0"/>
          <a:lstStyle>
            <a:lvl1pPr marL="0" marR="0" lvl="0" indent="0" algn="l" rtl="0">
              <a:lnSpc>
                <a:spcPct val="100000"/>
              </a:lnSpc>
              <a:spcBef>
                <a:spcPts val="0"/>
              </a:spcBef>
              <a:buClr>
                <a:srgbClr val="007FA3"/>
              </a:buClr>
              <a:buFont typeface="Times New Roman"/>
              <a:buNone/>
              <a:defRPr sz="3600" b="1" i="0" u="none" strike="noStrike" cap="none">
                <a:solidFill>
                  <a:srgbClr val="007FA3"/>
                </a:solidFill>
                <a:latin typeface="+mj-lt"/>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dirty="0"/>
          </a:p>
        </p:txBody>
      </p:sp>
      <p:sp>
        <p:nvSpPr>
          <p:cNvPr id="39" name="Content Placeholder"/>
          <p:cNvSpPr txBox="1">
            <a:spLocks noGrp="1"/>
          </p:cNvSpPr>
          <p:nvPr>
            <p:ph type="body" idx="1"/>
          </p:nvPr>
        </p:nvSpPr>
        <p:spPr>
          <a:xfrm>
            <a:off x="457200" y="958098"/>
            <a:ext cx="8229600" cy="478970"/>
          </a:xfrm>
          <a:prstGeom prst="rect">
            <a:avLst/>
          </a:prstGeom>
          <a:noFill/>
          <a:ln>
            <a:noFill/>
          </a:ln>
        </p:spPr>
        <p:txBody>
          <a:bodyPr lIns="91425" tIns="91425" rIns="91425" bIns="91425" anchor="ctr" anchorCtr="0"/>
          <a:lstStyle>
            <a:lvl1pPr marL="0" marR="0" lvl="0" indent="0" algn="l" rtl="0">
              <a:spcBef>
                <a:spcPts val="0"/>
              </a:spcBef>
              <a:buClr>
                <a:srgbClr val="007FA3"/>
              </a:buClr>
              <a:buFont typeface="Arial"/>
              <a:buNone/>
              <a:defRPr sz="2000" b="0" i="0" u="none" strike="noStrike" cap="none">
                <a:solidFill>
                  <a:srgbClr val="007FA3"/>
                </a:solidFill>
                <a:latin typeface="+mn-lt"/>
                <a:ea typeface="Arial"/>
                <a:cs typeface="Arial"/>
                <a:sym typeface="Arial"/>
              </a:defRPr>
            </a:lvl1pPr>
            <a:lvl2pPr marL="0" marR="0" lvl="1"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2pPr>
            <a:lvl3pPr marL="0" marR="0" lvl="2" indent="0" algn="l" rtl="0">
              <a:spcBef>
                <a:spcPts val="0"/>
              </a:spcBef>
              <a:buClr>
                <a:srgbClr val="007FA3"/>
              </a:buClr>
              <a:buFont typeface="Noto Sans Symbols"/>
              <a:buNone/>
              <a:defRPr sz="2400" b="0" i="0" u="none" strike="noStrike" cap="none">
                <a:solidFill>
                  <a:schemeClr val="lt1"/>
                </a:solidFill>
                <a:latin typeface="Arial"/>
                <a:ea typeface="Arial"/>
                <a:cs typeface="Arial"/>
                <a:sym typeface="Arial"/>
              </a:defRPr>
            </a:lvl3pPr>
            <a:lvl4pPr marL="0" marR="0" lvl="3"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4pPr>
            <a:lvl5pPr marL="0" marR="0" lvl="4"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5pPr>
            <a:lvl6pPr marL="0" marR="0" lvl="5"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6pPr>
            <a:lvl7pPr marL="0" marR="0" lvl="6"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7pPr>
            <a:lvl8pPr marL="0" marR="0" lvl="7"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8pPr>
            <a:lvl9pPr marL="0" marR="0" lvl="8"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9pPr>
          </a:lstStyle>
          <a:p>
            <a:endParaRPr dirty="0"/>
          </a:p>
        </p:txBody>
      </p:sp>
      <p:sp>
        <p:nvSpPr>
          <p:cNvPr id="4" name="Content Placeholder 3">
            <a:extLst>
              <a:ext uri="{FF2B5EF4-FFF2-40B4-BE49-F238E27FC236}">
                <a16:creationId xmlns:a16="http://schemas.microsoft.com/office/drawing/2014/main" id="{6EE677B9-EC76-47FA-B8D6-49D033518C61}"/>
              </a:ext>
            </a:extLst>
          </p:cNvPr>
          <p:cNvSpPr>
            <a:spLocks noGrp="1"/>
          </p:cNvSpPr>
          <p:nvPr>
            <p:ph sz="quarter" idx="13" hasCustomPrompt="1"/>
          </p:nvPr>
        </p:nvSpPr>
        <p:spPr>
          <a:xfrm>
            <a:off x="457200" y="1600200"/>
            <a:ext cx="4397375" cy="4525963"/>
          </a:xfrm>
        </p:spPr>
        <p:txBody>
          <a:bodyPr/>
          <a:lstStyle>
            <a:lvl1pPr marL="101600" indent="0">
              <a:buNone/>
              <a:defRPr/>
            </a:lvl1pPr>
          </a:lstStyle>
          <a:p>
            <a:pPr lvl="0"/>
            <a:r>
              <a:rPr lang="en-US" dirty="0"/>
              <a:t>Image of front cover</a:t>
            </a:r>
          </a:p>
        </p:txBody>
      </p:sp>
      <p:sp>
        <p:nvSpPr>
          <p:cNvPr id="6" name="Content Placeholder 5">
            <a:extLst>
              <a:ext uri="{FF2B5EF4-FFF2-40B4-BE49-F238E27FC236}">
                <a16:creationId xmlns:a16="http://schemas.microsoft.com/office/drawing/2014/main" id="{F4ED3915-2147-4382-A599-2376CC8854D1}"/>
              </a:ext>
            </a:extLst>
          </p:cNvPr>
          <p:cNvSpPr>
            <a:spLocks noGrp="1"/>
          </p:cNvSpPr>
          <p:nvPr>
            <p:ph sz="quarter" idx="14" hasCustomPrompt="1"/>
          </p:nvPr>
        </p:nvSpPr>
        <p:spPr>
          <a:xfrm>
            <a:off x="5029200" y="1600200"/>
            <a:ext cx="3657600" cy="1492250"/>
          </a:xfrm>
        </p:spPr>
        <p:txBody>
          <a:bodyPr anchor="b"/>
          <a:lstStyle>
            <a:lvl1pPr marL="101600" indent="0" algn="ctr">
              <a:buNone/>
              <a:defRPr sz="3000" b="1">
                <a:latin typeface="+mn-lt"/>
              </a:defRPr>
            </a:lvl1pPr>
            <a:lvl2pPr marL="558800" indent="0">
              <a:buNone/>
              <a:defRPr/>
            </a:lvl2pPr>
          </a:lstStyle>
          <a:p>
            <a:pPr lvl="0"/>
            <a:r>
              <a:rPr lang="en-US" dirty="0"/>
              <a:t>Chapter #</a:t>
            </a:r>
          </a:p>
        </p:txBody>
      </p:sp>
      <p:sp>
        <p:nvSpPr>
          <p:cNvPr id="8" name="Content Placeholder 7">
            <a:extLst>
              <a:ext uri="{FF2B5EF4-FFF2-40B4-BE49-F238E27FC236}">
                <a16:creationId xmlns:a16="http://schemas.microsoft.com/office/drawing/2014/main" id="{3B38FD8D-0DB0-4A1A-A3F1-E26B606AC837}"/>
              </a:ext>
            </a:extLst>
          </p:cNvPr>
          <p:cNvSpPr>
            <a:spLocks noGrp="1"/>
          </p:cNvSpPr>
          <p:nvPr>
            <p:ph sz="quarter" idx="15" hasCustomPrompt="1"/>
          </p:nvPr>
        </p:nvSpPr>
        <p:spPr>
          <a:xfrm>
            <a:off x="5029200" y="3252788"/>
            <a:ext cx="3657600" cy="2873375"/>
          </a:xfrm>
        </p:spPr>
        <p:txBody>
          <a:bodyPr/>
          <a:lstStyle>
            <a:lvl1pPr marL="0" indent="0" algn="ctr">
              <a:buNone/>
              <a:defRPr sz="2200">
                <a:latin typeface="+mn-lt"/>
              </a:defRPr>
            </a:lvl1pPr>
          </a:lstStyle>
          <a:p>
            <a:pPr lvl="0"/>
            <a:r>
              <a:rPr lang="en-US" dirty="0"/>
              <a:t>Chapter name</a:t>
            </a:r>
          </a:p>
        </p:txBody>
      </p:sp>
      <p:sp>
        <p:nvSpPr>
          <p:cNvPr id="12" name="Shape 13">
            <a:extLst>
              <a:ext uri="{FF2B5EF4-FFF2-40B4-BE49-F238E27FC236}">
                <a16:creationId xmlns:a16="http://schemas.microsoft.com/office/drawing/2014/main" id="{C5328E6C-2B17-49B8-8712-6C0E107A1D99}"/>
              </a:ext>
            </a:extLst>
          </p:cNvPr>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tx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pPr>
              <a:defRPr/>
            </a:pPr>
            <a:endParaRPr lang="en-US" dirty="0">
              <a:solidFill>
                <a:schemeClr val="tx1"/>
              </a:solidFill>
            </a:endParaRPr>
          </a:p>
        </p:txBody>
      </p:sp>
      <p:sp>
        <p:nvSpPr>
          <p:cNvPr id="13" name="Shape 14">
            <a:extLst>
              <a:ext uri="{FF2B5EF4-FFF2-40B4-BE49-F238E27FC236}">
                <a16:creationId xmlns:a16="http://schemas.microsoft.com/office/drawing/2014/main" id="{CE0B5B1C-8858-43DC-BD75-C546F4738779}"/>
              </a:ext>
            </a:extLst>
          </p:cNvPr>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lvl1pPr>
              <a:defRPr>
                <a:solidFill>
                  <a:schemeClr val="tx1"/>
                </a:solidFill>
              </a:defRPr>
            </a:lvl1pPr>
          </a:lstStyle>
          <a:p>
            <a:pPr algn="r">
              <a:buSzPct val="25000"/>
              <a:defRPr/>
            </a:pPr>
            <a:fld id="{00000000-1234-1234-1234-123412341234}" type="slidenum">
              <a:rPr lang="en-US" sz="900" smtClean="0"/>
              <a:pPr algn="r">
                <a:buSzPct val="25000"/>
                <a:defRPr/>
              </a:pPr>
              <a:t>‹#›</a:t>
            </a:fld>
            <a:endParaRPr lang="en-US" sz="900" dirty="0"/>
          </a:p>
        </p:txBody>
      </p:sp>
    </p:spTree>
    <p:extLst>
      <p:ext uri="{BB962C8B-B14F-4D97-AF65-F5344CB8AC3E}">
        <p14:creationId xmlns:p14="http://schemas.microsoft.com/office/powerpoint/2010/main" val="839355990"/>
      </p:ext>
    </p:extLst>
  </p:cSld>
  <p:clrMapOvr>
    <a:masterClrMapping/>
  </p:clrMapOvr>
  <p:extLst>
    <p:ext uri="{DCECCB84-F9BA-43D5-87BE-67443E8EF086}">
      <p15:sldGuideLst xmlns:p15="http://schemas.microsoft.com/office/powerpoint/2012/main">
        <p15:guide id="1" orient="horz" pos="4176" userDrawn="1">
          <p15:clr>
            <a:srgbClr val="FBAE40"/>
          </p15:clr>
        </p15:guide>
        <p15:guide id="2" pos="288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_Title and 5 Content_2 text">
    <p:spTree>
      <p:nvGrpSpPr>
        <p:cNvPr id="1" name="Shape 30"/>
        <p:cNvGrpSpPr/>
        <p:nvPr/>
      </p:nvGrpSpPr>
      <p:grpSpPr>
        <a:xfrm>
          <a:off x="0" y="0"/>
          <a:ext cx="0" cy="0"/>
          <a:chOff x="0" y="0"/>
          <a:chExt cx="0" cy="0"/>
        </a:xfrm>
      </p:grpSpPr>
      <p:sp>
        <p:nvSpPr>
          <p:cNvPr id="31" name="Title Placeholder"/>
          <p:cNvSpPr txBox="1">
            <a:spLocks noGrp="1"/>
          </p:cNvSpPr>
          <p:nvPr>
            <p:ph type="title"/>
          </p:nvPr>
        </p:nvSpPr>
        <p:spPr>
          <a:xfrm>
            <a:off x="457200" y="215371"/>
            <a:ext cx="8229600" cy="1097279"/>
          </a:xfrm>
          <a:prstGeom prst="rect">
            <a:avLst/>
          </a:prstGeom>
          <a:noFill/>
          <a:ln>
            <a:noFill/>
          </a:ln>
        </p:spPr>
        <p:txBody>
          <a:bodyPr lIns="91425" tIns="91425" rIns="91425" bIns="91425" anchor="b" anchorCtr="0"/>
          <a:lstStyle>
            <a:lvl1pPr marL="0" marR="0" lvl="0" indent="0" algn="l" rtl="0">
              <a:lnSpc>
                <a:spcPct val="100000"/>
              </a:lnSpc>
              <a:spcBef>
                <a:spcPts val="0"/>
              </a:spcBef>
              <a:buClr>
                <a:srgbClr val="007FA3"/>
              </a:buClr>
              <a:buFont typeface="Times New Roman"/>
              <a:buNone/>
              <a:defRPr sz="3600" b="1" i="0" u="none" strike="noStrike" cap="none">
                <a:solidFill>
                  <a:srgbClr val="007FA3"/>
                </a:solidFill>
                <a:latin typeface="+mj-lt"/>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dirty="0"/>
          </a:p>
        </p:txBody>
      </p:sp>
      <p:sp>
        <p:nvSpPr>
          <p:cNvPr id="8" name="Content Placeholder 7">
            <a:extLst>
              <a:ext uri="{FF2B5EF4-FFF2-40B4-BE49-F238E27FC236}">
                <a16:creationId xmlns:a16="http://schemas.microsoft.com/office/drawing/2014/main" id="{82CB7AFE-9851-46A0-B2FB-0A5EE6AEFCA6}"/>
              </a:ext>
            </a:extLst>
          </p:cNvPr>
          <p:cNvSpPr>
            <a:spLocks noGrp="1"/>
          </p:cNvSpPr>
          <p:nvPr>
            <p:ph sz="quarter" idx="13"/>
          </p:nvPr>
        </p:nvSpPr>
        <p:spPr>
          <a:xfrm>
            <a:off x="457200" y="1552575"/>
            <a:ext cx="8229600" cy="469408"/>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7">
            <a:extLst>
              <a:ext uri="{FF2B5EF4-FFF2-40B4-BE49-F238E27FC236}">
                <a16:creationId xmlns:a16="http://schemas.microsoft.com/office/drawing/2014/main" id="{75D3A394-A5AF-478E-AC3D-2714CFF806D2}"/>
              </a:ext>
            </a:extLst>
          </p:cNvPr>
          <p:cNvSpPr>
            <a:spLocks noGrp="1"/>
          </p:cNvSpPr>
          <p:nvPr>
            <p:ph sz="quarter" idx="14"/>
          </p:nvPr>
        </p:nvSpPr>
        <p:spPr>
          <a:xfrm>
            <a:off x="457200" y="2216772"/>
            <a:ext cx="8229600" cy="552186"/>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7">
            <a:extLst>
              <a:ext uri="{FF2B5EF4-FFF2-40B4-BE49-F238E27FC236}">
                <a16:creationId xmlns:a16="http://schemas.microsoft.com/office/drawing/2014/main" id="{5D721EFE-2C28-4C54-8BB9-3FCF3DECD16D}"/>
              </a:ext>
            </a:extLst>
          </p:cNvPr>
          <p:cNvSpPr>
            <a:spLocks noGrp="1"/>
          </p:cNvSpPr>
          <p:nvPr>
            <p:ph sz="quarter" idx="15"/>
          </p:nvPr>
        </p:nvSpPr>
        <p:spPr>
          <a:xfrm>
            <a:off x="457200" y="2953477"/>
            <a:ext cx="8229600" cy="525368"/>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7">
            <a:extLst>
              <a:ext uri="{FF2B5EF4-FFF2-40B4-BE49-F238E27FC236}">
                <a16:creationId xmlns:a16="http://schemas.microsoft.com/office/drawing/2014/main" id="{99D20A0E-9225-48FB-91AF-C7D8DE4D66F4}"/>
              </a:ext>
            </a:extLst>
          </p:cNvPr>
          <p:cNvSpPr>
            <a:spLocks noGrp="1"/>
          </p:cNvSpPr>
          <p:nvPr>
            <p:ph sz="quarter" idx="16"/>
          </p:nvPr>
        </p:nvSpPr>
        <p:spPr>
          <a:xfrm>
            <a:off x="457200" y="3640944"/>
            <a:ext cx="8229600" cy="525368"/>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5" name="Shape 35"/>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36" name="Shape 36"/>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sp>
        <p:nvSpPr>
          <p:cNvPr id="3" name="Content Placeholder 2"/>
          <p:cNvSpPr>
            <a:spLocks noGrp="1"/>
          </p:cNvSpPr>
          <p:nvPr>
            <p:ph sz="quarter" idx="17"/>
          </p:nvPr>
        </p:nvSpPr>
        <p:spPr>
          <a:xfrm>
            <a:off x="457200" y="4352925"/>
            <a:ext cx="8229600" cy="476250"/>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quarter" idx="18"/>
          </p:nvPr>
        </p:nvSpPr>
        <p:spPr>
          <a:xfrm>
            <a:off x="457200" y="4924453"/>
            <a:ext cx="8229600" cy="380972"/>
          </a:xfrm>
        </p:spPr>
        <p:txBody>
          <a:bodyPr/>
          <a:lstStyle>
            <a:lvl1pPr marL="255588" indent="-255588">
              <a:defRPr/>
            </a:lvl1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Text Placeholder 8"/>
          <p:cNvSpPr>
            <a:spLocks noGrp="1"/>
          </p:cNvSpPr>
          <p:nvPr>
            <p:ph type="body" sz="quarter" idx="19"/>
          </p:nvPr>
        </p:nvSpPr>
        <p:spPr>
          <a:xfrm>
            <a:off x="457200" y="5343017"/>
            <a:ext cx="8229600" cy="356167"/>
          </a:xfrm>
        </p:spPr>
        <p:txBody>
          <a:bodyPr/>
          <a:lstStyle>
            <a:lvl1pPr marL="255588" indent="-255588">
              <a:defRPr/>
            </a:lvl1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5" name="Text Placeholder 4">
            <a:extLst>
              <a:ext uri="{FF2B5EF4-FFF2-40B4-BE49-F238E27FC236}">
                <a16:creationId xmlns:a16="http://schemas.microsoft.com/office/drawing/2014/main" id="{376FC393-EB89-43D3-A2D0-14DDD20E3B2F}"/>
              </a:ext>
            </a:extLst>
          </p:cNvPr>
          <p:cNvSpPr>
            <a:spLocks noGrp="1"/>
          </p:cNvSpPr>
          <p:nvPr>
            <p:ph type="body" sz="quarter" idx="20"/>
          </p:nvPr>
        </p:nvSpPr>
        <p:spPr>
          <a:xfrm>
            <a:off x="457200" y="5724525"/>
            <a:ext cx="8229600" cy="488950"/>
          </a:xfrm>
        </p:spPr>
        <p:txBody>
          <a:bodyPr/>
          <a:lstStyle>
            <a:lvl1pPr marL="255588" indent="-255588">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Tree>
    <p:extLst>
      <p:ext uri="{BB962C8B-B14F-4D97-AF65-F5344CB8AC3E}">
        <p14:creationId xmlns:p14="http://schemas.microsoft.com/office/powerpoint/2010/main" val="2690121982"/>
      </p:ext>
    </p:extLst>
  </p:cSld>
  <p:clrMapOvr>
    <a:masterClrMapping/>
  </p:clrMapOvr>
  <p:extLst>
    <p:ext uri="{DCECCB84-F9BA-43D5-87BE-67443E8EF086}">
      <p15:sldGuideLst xmlns:p15="http://schemas.microsoft.com/office/powerpoint/2012/main">
        <p15:guide id="1" orient="horz" pos="98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Figure + Caption">
    <p:spTree>
      <p:nvGrpSpPr>
        <p:cNvPr id="1" name="Shape 53"/>
        <p:cNvGrpSpPr/>
        <p:nvPr/>
      </p:nvGrpSpPr>
      <p:grpSpPr>
        <a:xfrm>
          <a:off x="0" y="0"/>
          <a:ext cx="0" cy="0"/>
          <a:chOff x="0" y="0"/>
          <a:chExt cx="0" cy="0"/>
        </a:xfrm>
      </p:grpSpPr>
      <p:sp>
        <p:nvSpPr>
          <p:cNvPr id="54" name="Tile Placeholder"/>
          <p:cNvSpPr txBox="1">
            <a:spLocks noGrp="1"/>
          </p:cNvSpPr>
          <p:nvPr>
            <p:ph type="title" hasCustomPrompt="1"/>
          </p:nvPr>
        </p:nvSpPr>
        <p:spPr>
          <a:xfrm>
            <a:off x="457200" y="241479"/>
            <a:ext cx="8229600" cy="1066799"/>
          </a:xfrm>
          <a:prstGeom prst="rect">
            <a:avLst/>
          </a:prstGeom>
          <a:noFill/>
          <a:ln>
            <a:noFill/>
          </a:ln>
        </p:spPr>
        <p:txBody>
          <a:bodyPr lIns="91425" tIns="91425" rIns="91425" bIns="91425" anchor="b" anchorCtr="0"/>
          <a:lstStyle>
            <a:lvl1pPr marL="0" marR="0" lvl="0" indent="0" algn="l" rtl="0">
              <a:lnSpc>
                <a:spcPct val="100000"/>
              </a:lnSpc>
              <a:spcBef>
                <a:spcPts val="0"/>
              </a:spcBef>
              <a:buClr>
                <a:srgbClr val="007FA3"/>
              </a:buClr>
              <a:buFont typeface="Times New Roman"/>
              <a:buNone/>
              <a:defRPr sz="3600" b="1" i="0" u="none" strike="noStrike" cap="none">
                <a:solidFill>
                  <a:srgbClr val="007FA3"/>
                </a:solidFill>
                <a:latin typeface="+mj-lt"/>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r>
              <a:rPr lang="en-US" dirty="0"/>
              <a:t>Click to add figure number and title</a:t>
            </a:r>
            <a:endParaRPr dirty="0"/>
          </a:p>
        </p:txBody>
      </p:sp>
      <p:sp>
        <p:nvSpPr>
          <p:cNvPr id="3" name="Picture Placeholder 2">
            <a:extLst>
              <a:ext uri="{FF2B5EF4-FFF2-40B4-BE49-F238E27FC236}">
                <a16:creationId xmlns:a16="http://schemas.microsoft.com/office/drawing/2014/main" id="{AD3CB993-AC2C-41C5-BFB7-F2499EC1A14C}"/>
              </a:ext>
            </a:extLst>
          </p:cNvPr>
          <p:cNvSpPr>
            <a:spLocks noGrp="1"/>
          </p:cNvSpPr>
          <p:nvPr>
            <p:ph type="pic" sz="quarter" idx="13"/>
          </p:nvPr>
        </p:nvSpPr>
        <p:spPr>
          <a:xfrm>
            <a:off x="457200" y="1564404"/>
            <a:ext cx="8232775" cy="3417887"/>
          </a:xfrm>
        </p:spPr>
        <p:txBody>
          <a:bodyPr/>
          <a:lstStyle/>
          <a:p>
            <a:endParaRPr lang="en-US" dirty="0"/>
          </a:p>
        </p:txBody>
      </p:sp>
      <p:sp>
        <p:nvSpPr>
          <p:cNvPr id="55" name="Content Placeholder"/>
          <p:cNvSpPr txBox="1">
            <a:spLocks noGrp="1"/>
          </p:cNvSpPr>
          <p:nvPr>
            <p:ph type="body" idx="1" hasCustomPrompt="1"/>
          </p:nvPr>
        </p:nvSpPr>
        <p:spPr>
          <a:xfrm>
            <a:off x="457200" y="5102487"/>
            <a:ext cx="8229600" cy="1018367"/>
          </a:xfrm>
          <a:prstGeom prst="rect">
            <a:avLst/>
          </a:prstGeom>
          <a:noFill/>
          <a:ln>
            <a:noFill/>
          </a:ln>
        </p:spPr>
        <p:txBody>
          <a:bodyPr lIns="91425" tIns="91425" rIns="91425" bIns="91425" anchor="b" anchorCtr="0"/>
          <a:lstStyle>
            <a:lvl1pPr marL="0" marR="0" lvl="0" indent="0" algn="l" rtl="0">
              <a:spcBef>
                <a:spcPts val="0"/>
              </a:spcBef>
              <a:buClr>
                <a:srgbClr val="007FA3"/>
              </a:buClr>
              <a:buFont typeface="Arial"/>
              <a:buNone/>
              <a:defRPr sz="1200" b="0" i="0" u="none" strike="noStrike" cap="none">
                <a:solidFill>
                  <a:schemeClr val="dk1"/>
                </a:solidFill>
                <a:latin typeface="Arial"/>
                <a:ea typeface="Arial"/>
                <a:cs typeface="Arial"/>
                <a:sym typeface="Arial"/>
              </a:defRPr>
            </a:lvl1pPr>
            <a:lvl2pPr marL="0" marR="0" lvl="1"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2pPr>
            <a:lvl3pPr marL="0" marR="0" lvl="2" indent="0" algn="l" rtl="0">
              <a:spcBef>
                <a:spcPts val="0"/>
              </a:spcBef>
              <a:buClr>
                <a:srgbClr val="007FA3"/>
              </a:buClr>
              <a:buFont typeface="Noto Sans Symbols"/>
              <a:buNone/>
              <a:defRPr sz="1600" b="0" i="0" u="none" strike="noStrike" cap="none">
                <a:solidFill>
                  <a:schemeClr val="dk1"/>
                </a:solidFill>
                <a:latin typeface="Arial"/>
                <a:ea typeface="Arial"/>
                <a:cs typeface="Arial"/>
                <a:sym typeface="Arial"/>
              </a:defRPr>
            </a:lvl3pPr>
            <a:lvl4pPr marL="0" marR="0" lvl="3"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4pPr>
            <a:lvl5pPr marL="0" marR="0" lvl="4"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5pPr>
            <a:lvl6pPr marL="0" marR="0" lvl="5"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6pPr>
            <a:lvl7pPr marL="0" marR="0" lvl="6"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7pPr>
            <a:lvl8pPr marL="0" marR="0" lvl="7"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8pPr>
            <a:lvl9pPr marL="0" marR="0" lvl="8"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9pPr>
          </a:lstStyle>
          <a:p>
            <a:r>
              <a:rPr lang="en-US" dirty="0"/>
              <a:t>Click to add caption</a:t>
            </a:r>
            <a:endParaRPr dirty="0"/>
          </a:p>
        </p:txBody>
      </p:sp>
      <p:sp>
        <p:nvSpPr>
          <p:cNvPr id="57" name="Shape 57"/>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58" name="Shape 58"/>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dk1"/>
                </a:solidFill>
                <a:latin typeface="Arial"/>
                <a:ea typeface="Arial"/>
                <a:cs typeface="Arial"/>
                <a:sym typeface="Arial"/>
              </a:rPr>
              <a:t>‹#›</a:t>
            </a:fld>
            <a:endParaRPr lang="en-US" sz="900" b="0" i="0" u="none" strike="noStrike" cap="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18850975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_Figure + Caption">
    <p:spTree>
      <p:nvGrpSpPr>
        <p:cNvPr id="1" name=""/>
        <p:cNvGrpSpPr/>
        <p:nvPr/>
      </p:nvGrpSpPr>
      <p:grpSpPr>
        <a:xfrm>
          <a:off x="0" y="0"/>
          <a:ext cx="0" cy="0"/>
          <a:chOff x="0" y="0"/>
          <a:chExt cx="0" cy="0"/>
        </a:xfrm>
      </p:grpSpPr>
      <p:sp>
        <p:nvSpPr>
          <p:cNvPr id="2" name="Title Placeholder">
            <a:extLst>
              <a:ext uri="{FF2B5EF4-FFF2-40B4-BE49-F238E27FC236}">
                <a16:creationId xmlns:a16="http://schemas.microsoft.com/office/drawing/2014/main" id="{14F033AD-BE5C-406D-991C-6AC56003E70C}"/>
              </a:ext>
            </a:extLst>
          </p:cNvPr>
          <p:cNvSpPr>
            <a:spLocks noGrp="1"/>
          </p:cNvSpPr>
          <p:nvPr>
            <p:ph type="title" hasCustomPrompt="1"/>
          </p:nvPr>
        </p:nvSpPr>
        <p:spPr/>
        <p:txBody>
          <a:bodyPr/>
          <a:lstStyle>
            <a:lvl1pPr>
              <a:defRPr sz="3600">
                <a:latin typeface="+mj-lt"/>
              </a:defRPr>
            </a:lvl1pPr>
          </a:lstStyle>
          <a:p>
            <a:r>
              <a:rPr lang="en-US" dirty="0"/>
              <a:t>Click to add figure number and title</a:t>
            </a:r>
          </a:p>
        </p:txBody>
      </p:sp>
      <p:sp>
        <p:nvSpPr>
          <p:cNvPr id="7" name="Content Placeholder 6">
            <a:extLst>
              <a:ext uri="{FF2B5EF4-FFF2-40B4-BE49-F238E27FC236}">
                <a16:creationId xmlns:a16="http://schemas.microsoft.com/office/drawing/2014/main" id="{9E6B7D3D-89C9-4133-8D8A-D779EB3D311D}"/>
              </a:ext>
            </a:extLst>
          </p:cNvPr>
          <p:cNvSpPr>
            <a:spLocks noGrp="1"/>
          </p:cNvSpPr>
          <p:nvPr>
            <p:ph sz="quarter" idx="13" hasCustomPrompt="1"/>
          </p:nvPr>
        </p:nvSpPr>
        <p:spPr>
          <a:xfrm>
            <a:off x="457200" y="1558412"/>
            <a:ext cx="4484688" cy="3754437"/>
          </a:xfrm>
        </p:spPr>
        <p:txBody>
          <a:bodyPr/>
          <a:lstStyle>
            <a:lvl1pPr>
              <a:defRPr/>
            </a:lvl1pPr>
          </a:lstStyle>
          <a:p>
            <a:pPr lvl="0"/>
            <a:r>
              <a:rPr lang="en-US" dirty="0"/>
              <a:t>Figure</a:t>
            </a:r>
          </a:p>
        </p:txBody>
      </p:sp>
      <p:sp>
        <p:nvSpPr>
          <p:cNvPr id="12" name="Content Placeholder 11">
            <a:extLst>
              <a:ext uri="{FF2B5EF4-FFF2-40B4-BE49-F238E27FC236}">
                <a16:creationId xmlns:a16="http://schemas.microsoft.com/office/drawing/2014/main" id="{5CAF3FDC-1BE7-4A19-A3D7-02B55407B90B}"/>
              </a:ext>
            </a:extLst>
          </p:cNvPr>
          <p:cNvSpPr>
            <a:spLocks noGrp="1"/>
          </p:cNvSpPr>
          <p:nvPr>
            <p:ph sz="quarter" idx="15"/>
          </p:nvPr>
        </p:nvSpPr>
        <p:spPr>
          <a:xfrm>
            <a:off x="5048250" y="1558412"/>
            <a:ext cx="3638550" cy="3754437"/>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Content Placeholder 7">
            <a:extLst>
              <a:ext uri="{FF2B5EF4-FFF2-40B4-BE49-F238E27FC236}">
                <a16:creationId xmlns:a16="http://schemas.microsoft.com/office/drawing/2014/main" id="{BF40E849-7663-4A75-9BC8-012C23AC44DF}"/>
              </a:ext>
            </a:extLst>
          </p:cNvPr>
          <p:cNvSpPr>
            <a:spLocks noGrp="1"/>
          </p:cNvSpPr>
          <p:nvPr>
            <p:ph sz="quarter" idx="14" hasCustomPrompt="1"/>
          </p:nvPr>
        </p:nvSpPr>
        <p:spPr>
          <a:xfrm>
            <a:off x="457200" y="5420799"/>
            <a:ext cx="8229600" cy="533400"/>
          </a:xfrm>
        </p:spPr>
        <p:txBody>
          <a:bodyPr/>
          <a:lstStyle>
            <a:lvl1pPr>
              <a:defRPr/>
            </a:lvl1pPr>
          </a:lstStyle>
          <a:p>
            <a:pPr lvl="0"/>
            <a:r>
              <a:rPr lang="en-US" dirty="0"/>
              <a:t>Caption</a:t>
            </a:r>
          </a:p>
        </p:txBody>
      </p:sp>
      <p:sp>
        <p:nvSpPr>
          <p:cNvPr id="3" name="Date Placeholder 2">
            <a:extLst>
              <a:ext uri="{FF2B5EF4-FFF2-40B4-BE49-F238E27FC236}">
                <a16:creationId xmlns:a16="http://schemas.microsoft.com/office/drawing/2014/main" id="{A50D4E5D-00F7-4DC6-9BB0-713B8A0DA354}"/>
              </a:ext>
            </a:extLst>
          </p:cNvPr>
          <p:cNvSpPr>
            <a:spLocks noGrp="1"/>
          </p:cNvSpPr>
          <p:nvPr>
            <p:ph type="dt" idx="10"/>
          </p:nvPr>
        </p:nvSpPr>
        <p:spPr/>
        <p:txBody>
          <a:bodyPr/>
          <a:lstStyle/>
          <a:p>
            <a:endParaRPr lang="en-US" dirty="0"/>
          </a:p>
        </p:txBody>
      </p:sp>
      <p:sp>
        <p:nvSpPr>
          <p:cNvPr id="4" name="Slide Number Placeholder 3">
            <a:extLst>
              <a:ext uri="{FF2B5EF4-FFF2-40B4-BE49-F238E27FC236}">
                <a16:creationId xmlns:a16="http://schemas.microsoft.com/office/drawing/2014/main" id="{18AF4094-2296-458C-908A-D778D0DF5AFA}"/>
              </a:ext>
            </a:extLst>
          </p:cNvPr>
          <p:cNvSpPr>
            <a:spLocks noGrp="1"/>
          </p:cNvSpPr>
          <p:nvPr>
            <p:ph type="sldNum" idx="11"/>
          </p:nvPr>
        </p:nvSpPr>
        <p:spPr/>
        <p:txBody>
          <a:bodyPr/>
          <a:lstStyle/>
          <a:p>
            <a:pPr marL="0" marR="0" lvl="0" indent="0" algn="r" rtl="0">
              <a:spcBef>
                <a:spcPts val="0"/>
              </a:spcBef>
              <a:buSzPct val="25000"/>
              <a:buNone/>
            </a:pPr>
            <a:fld id="{00000000-1234-1234-1234-123412341234}" type="slidenum">
              <a:rPr lang="en-US" sz="900" b="0" i="0" u="none" strike="noStrike" cap="none" smtClean="0">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spTree>
    <p:extLst>
      <p:ext uri="{BB962C8B-B14F-4D97-AF65-F5344CB8AC3E}">
        <p14:creationId xmlns:p14="http://schemas.microsoft.com/office/powerpoint/2010/main" val="16604282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Label Layout 1">
    <p:spTree>
      <p:nvGrpSpPr>
        <p:cNvPr id="1" name=""/>
        <p:cNvGrpSpPr/>
        <p:nvPr/>
      </p:nvGrpSpPr>
      <p:grpSpPr>
        <a:xfrm>
          <a:off x="0" y="0"/>
          <a:ext cx="0" cy="0"/>
          <a:chOff x="0" y="0"/>
          <a:chExt cx="0" cy="0"/>
        </a:xfrm>
      </p:grpSpPr>
      <p:sp>
        <p:nvSpPr>
          <p:cNvPr id="2" name="Title Placeholder">
            <a:extLst>
              <a:ext uri="{FF2B5EF4-FFF2-40B4-BE49-F238E27FC236}">
                <a16:creationId xmlns:a16="http://schemas.microsoft.com/office/drawing/2014/main" id="{065091D3-E16C-46AB-9A90-0F52CA812534}"/>
              </a:ext>
            </a:extLst>
          </p:cNvPr>
          <p:cNvSpPr>
            <a:spLocks noGrp="1"/>
          </p:cNvSpPr>
          <p:nvPr>
            <p:ph type="title" hasCustomPrompt="1"/>
          </p:nvPr>
        </p:nvSpPr>
        <p:spPr/>
        <p:txBody>
          <a:bodyPr/>
          <a:lstStyle>
            <a:lvl1pPr>
              <a:defRPr sz="3600">
                <a:latin typeface="+mj-lt"/>
              </a:defRPr>
            </a:lvl1pPr>
          </a:lstStyle>
          <a:p>
            <a:r>
              <a:rPr lang="en-US" dirty="0"/>
              <a:t>Click to add title</a:t>
            </a:r>
          </a:p>
        </p:txBody>
      </p:sp>
      <p:sp>
        <p:nvSpPr>
          <p:cNvPr id="7" name="Image title">
            <a:extLst>
              <a:ext uri="{FF2B5EF4-FFF2-40B4-BE49-F238E27FC236}">
                <a16:creationId xmlns:a16="http://schemas.microsoft.com/office/drawing/2014/main" id="{CB345607-C53C-44AF-8929-3BDC4C617AB6}"/>
              </a:ext>
            </a:extLst>
          </p:cNvPr>
          <p:cNvSpPr>
            <a:spLocks noGrp="1"/>
          </p:cNvSpPr>
          <p:nvPr>
            <p:ph type="body" sz="quarter" idx="13" hasCustomPrompt="1"/>
          </p:nvPr>
        </p:nvSpPr>
        <p:spPr>
          <a:xfrm>
            <a:off x="2982913" y="4359275"/>
            <a:ext cx="3482975" cy="600075"/>
          </a:xfrm>
        </p:spPr>
        <p:txBody>
          <a:bodyPr/>
          <a:lstStyle>
            <a:lvl1pPr marL="101600" indent="0">
              <a:buNone/>
              <a:defRPr/>
            </a:lvl1pPr>
          </a:lstStyle>
          <a:p>
            <a:pPr lvl="0"/>
            <a:r>
              <a:rPr lang="en-US" dirty="0"/>
              <a:t>Image title</a:t>
            </a:r>
          </a:p>
        </p:txBody>
      </p:sp>
      <p:sp>
        <p:nvSpPr>
          <p:cNvPr id="9" name="Image">
            <a:extLst>
              <a:ext uri="{FF2B5EF4-FFF2-40B4-BE49-F238E27FC236}">
                <a16:creationId xmlns:a16="http://schemas.microsoft.com/office/drawing/2014/main" id="{C2661E64-2E71-47E6-A5A0-AC5348C08F51}"/>
              </a:ext>
            </a:extLst>
          </p:cNvPr>
          <p:cNvSpPr>
            <a:spLocks noGrp="1"/>
          </p:cNvSpPr>
          <p:nvPr>
            <p:ph type="pic" sz="quarter" idx="14" hasCustomPrompt="1"/>
          </p:nvPr>
        </p:nvSpPr>
        <p:spPr>
          <a:xfrm>
            <a:off x="2982912" y="1681163"/>
            <a:ext cx="3482975" cy="2559050"/>
          </a:xfrm>
        </p:spPr>
        <p:txBody>
          <a:bodyPr/>
          <a:lstStyle>
            <a:lvl1pPr marL="101600" indent="0">
              <a:buNone/>
              <a:defRPr/>
            </a:lvl1pPr>
          </a:lstStyle>
          <a:p>
            <a:r>
              <a:rPr lang="en-US" dirty="0"/>
              <a:t>Image</a:t>
            </a:r>
          </a:p>
        </p:txBody>
      </p:sp>
      <p:sp>
        <p:nvSpPr>
          <p:cNvPr id="11" name="Label 1">
            <a:extLst>
              <a:ext uri="{FF2B5EF4-FFF2-40B4-BE49-F238E27FC236}">
                <a16:creationId xmlns:a16="http://schemas.microsoft.com/office/drawing/2014/main" id="{3D0F2ED9-E212-40DC-A528-BE4A28DE88FD}"/>
              </a:ext>
            </a:extLst>
          </p:cNvPr>
          <p:cNvSpPr>
            <a:spLocks noGrp="1"/>
          </p:cNvSpPr>
          <p:nvPr>
            <p:ph type="body" sz="quarter" idx="15" hasCustomPrompt="1"/>
          </p:nvPr>
        </p:nvSpPr>
        <p:spPr>
          <a:xfrm>
            <a:off x="808109" y="1681163"/>
            <a:ext cx="1220716" cy="627062"/>
          </a:xfrm>
        </p:spPr>
        <p:txBody>
          <a:bodyPr/>
          <a:lstStyle>
            <a:lvl1pPr marL="101600" indent="0">
              <a:buNone/>
              <a:defRPr/>
            </a:lvl1pPr>
          </a:lstStyle>
          <a:p>
            <a:pPr lvl="0"/>
            <a:r>
              <a:rPr lang="en-US" dirty="0"/>
              <a:t>Label 1</a:t>
            </a:r>
          </a:p>
        </p:txBody>
      </p:sp>
      <p:sp>
        <p:nvSpPr>
          <p:cNvPr id="13" name="Label 2">
            <a:extLst>
              <a:ext uri="{FF2B5EF4-FFF2-40B4-BE49-F238E27FC236}">
                <a16:creationId xmlns:a16="http://schemas.microsoft.com/office/drawing/2014/main" id="{E8D9AEEF-5E99-48D4-B8C3-C5A995764DCA}"/>
              </a:ext>
            </a:extLst>
          </p:cNvPr>
          <p:cNvSpPr>
            <a:spLocks noGrp="1"/>
          </p:cNvSpPr>
          <p:nvPr>
            <p:ph type="body" sz="quarter" idx="16" hasCustomPrompt="1"/>
          </p:nvPr>
        </p:nvSpPr>
        <p:spPr>
          <a:xfrm>
            <a:off x="808109" y="2647157"/>
            <a:ext cx="1206500" cy="627062"/>
          </a:xfrm>
        </p:spPr>
        <p:txBody>
          <a:bodyPr/>
          <a:lstStyle>
            <a:lvl1pPr marL="101600" indent="0">
              <a:buNone/>
              <a:defRPr/>
            </a:lvl1pPr>
          </a:lstStyle>
          <a:p>
            <a:pPr lvl="0"/>
            <a:r>
              <a:rPr lang="en-US" dirty="0"/>
              <a:t>Label 2</a:t>
            </a:r>
          </a:p>
        </p:txBody>
      </p:sp>
      <p:sp>
        <p:nvSpPr>
          <p:cNvPr id="15" name="Label 3">
            <a:extLst>
              <a:ext uri="{FF2B5EF4-FFF2-40B4-BE49-F238E27FC236}">
                <a16:creationId xmlns:a16="http://schemas.microsoft.com/office/drawing/2014/main" id="{99D329CE-18C4-40A9-A508-1684979AC205}"/>
              </a:ext>
            </a:extLst>
          </p:cNvPr>
          <p:cNvSpPr>
            <a:spLocks noGrp="1"/>
          </p:cNvSpPr>
          <p:nvPr>
            <p:ph type="body" sz="quarter" idx="17" hasCustomPrompt="1"/>
          </p:nvPr>
        </p:nvSpPr>
        <p:spPr>
          <a:xfrm>
            <a:off x="808109" y="3613151"/>
            <a:ext cx="1206500" cy="627062"/>
          </a:xfrm>
        </p:spPr>
        <p:txBody>
          <a:bodyPr/>
          <a:lstStyle>
            <a:lvl1pPr marL="101600" indent="0">
              <a:buNone/>
              <a:defRPr/>
            </a:lvl1pPr>
          </a:lstStyle>
          <a:p>
            <a:pPr lvl="0"/>
            <a:r>
              <a:rPr lang="en-US" dirty="0"/>
              <a:t>Label 3</a:t>
            </a:r>
          </a:p>
        </p:txBody>
      </p:sp>
      <p:sp>
        <p:nvSpPr>
          <p:cNvPr id="17" name="Label 4">
            <a:extLst>
              <a:ext uri="{FF2B5EF4-FFF2-40B4-BE49-F238E27FC236}">
                <a16:creationId xmlns:a16="http://schemas.microsoft.com/office/drawing/2014/main" id="{AAE735D1-F9F4-4525-9ED5-F10A99DECCB8}"/>
              </a:ext>
            </a:extLst>
          </p:cNvPr>
          <p:cNvSpPr>
            <a:spLocks noGrp="1"/>
          </p:cNvSpPr>
          <p:nvPr>
            <p:ph type="body" sz="quarter" idx="18" hasCustomPrompt="1"/>
          </p:nvPr>
        </p:nvSpPr>
        <p:spPr>
          <a:xfrm>
            <a:off x="7381874" y="1681163"/>
            <a:ext cx="1304925" cy="627062"/>
          </a:xfrm>
        </p:spPr>
        <p:txBody>
          <a:bodyPr/>
          <a:lstStyle>
            <a:lvl1pPr marL="101600" indent="0">
              <a:buNone/>
              <a:defRPr/>
            </a:lvl1pPr>
          </a:lstStyle>
          <a:p>
            <a:pPr lvl="0"/>
            <a:r>
              <a:rPr lang="en-US" dirty="0"/>
              <a:t>Label 4</a:t>
            </a:r>
          </a:p>
        </p:txBody>
      </p:sp>
      <p:sp>
        <p:nvSpPr>
          <p:cNvPr id="19" name="Label 5">
            <a:extLst>
              <a:ext uri="{FF2B5EF4-FFF2-40B4-BE49-F238E27FC236}">
                <a16:creationId xmlns:a16="http://schemas.microsoft.com/office/drawing/2014/main" id="{43259E0C-9247-446E-9183-FBF70F8FD41C}"/>
              </a:ext>
            </a:extLst>
          </p:cNvPr>
          <p:cNvSpPr>
            <a:spLocks noGrp="1"/>
          </p:cNvSpPr>
          <p:nvPr>
            <p:ph type="body" sz="quarter" idx="19" hasCustomPrompt="1"/>
          </p:nvPr>
        </p:nvSpPr>
        <p:spPr>
          <a:xfrm>
            <a:off x="7381874" y="2651590"/>
            <a:ext cx="1304925" cy="618196"/>
          </a:xfrm>
        </p:spPr>
        <p:txBody>
          <a:bodyPr/>
          <a:lstStyle>
            <a:lvl1pPr marL="101600" indent="0">
              <a:buNone/>
              <a:defRPr/>
            </a:lvl1pPr>
          </a:lstStyle>
          <a:p>
            <a:pPr lvl="0"/>
            <a:r>
              <a:rPr lang="en-US" dirty="0"/>
              <a:t>Label 5</a:t>
            </a:r>
          </a:p>
        </p:txBody>
      </p:sp>
      <p:sp>
        <p:nvSpPr>
          <p:cNvPr id="21" name="Label 6">
            <a:extLst>
              <a:ext uri="{FF2B5EF4-FFF2-40B4-BE49-F238E27FC236}">
                <a16:creationId xmlns:a16="http://schemas.microsoft.com/office/drawing/2014/main" id="{111F58DF-A1C1-4DD6-ADE5-FC54A39F6757}"/>
              </a:ext>
            </a:extLst>
          </p:cNvPr>
          <p:cNvSpPr>
            <a:spLocks noGrp="1"/>
          </p:cNvSpPr>
          <p:nvPr>
            <p:ph type="body" sz="quarter" idx="20" hasCustomPrompt="1"/>
          </p:nvPr>
        </p:nvSpPr>
        <p:spPr>
          <a:xfrm>
            <a:off x="7381874" y="3613151"/>
            <a:ext cx="1304925" cy="627063"/>
          </a:xfrm>
        </p:spPr>
        <p:txBody>
          <a:bodyPr/>
          <a:lstStyle>
            <a:lvl1pPr marL="101600" indent="0">
              <a:buNone/>
              <a:defRPr/>
            </a:lvl1pPr>
          </a:lstStyle>
          <a:p>
            <a:pPr lvl="0"/>
            <a:r>
              <a:rPr lang="en-US" dirty="0"/>
              <a:t>Label 6</a:t>
            </a:r>
          </a:p>
        </p:txBody>
      </p:sp>
      <p:sp>
        <p:nvSpPr>
          <p:cNvPr id="3" name="Date Placeholder 2">
            <a:extLst>
              <a:ext uri="{FF2B5EF4-FFF2-40B4-BE49-F238E27FC236}">
                <a16:creationId xmlns:a16="http://schemas.microsoft.com/office/drawing/2014/main" id="{D0CEC9E9-2CDA-42DF-A6E1-55B455A7E67B}"/>
              </a:ext>
            </a:extLst>
          </p:cNvPr>
          <p:cNvSpPr>
            <a:spLocks noGrp="1"/>
          </p:cNvSpPr>
          <p:nvPr>
            <p:ph type="dt" idx="10"/>
          </p:nvPr>
        </p:nvSpPr>
        <p:spPr/>
        <p:txBody>
          <a:bodyPr/>
          <a:lstStyle/>
          <a:p>
            <a:endParaRPr lang="en-US" dirty="0"/>
          </a:p>
        </p:txBody>
      </p:sp>
      <p:sp>
        <p:nvSpPr>
          <p:cNvPr id="4" name="Slide Number Placeholder 3">
            <a:extLst>
              <a:ext uri="{FF2B5EF4-FFF2-40B4-BE49-F238E27FC236}">
                <a16:creationId xmlns:a16="http://schemas.microsoft.com/office/drawing/2014/main" id="{5429F10E-ACBA-4EA4-B23A-AC32FC5A681B}"/>
              </a:ext>
            </a:extLst>
          </p:cNvPr>
          <p:cNvSpPr>
            <a:spLocks noGrp="1"/>
          </p:cNvSpPr>
          <p:nvPr>
            <p:ph type="sldNum" idx="11"/>
          </p:nvPr>
        </p:nvSpPr>
        <p:spPr/>
        <p:txBody>
          <a:bodyPr/>
          <a:lstStyle/>
          <a:p>
            <a:pPr marL="0" marR="0" lvl="0" indent="0" algn="r" rtl="0">
              <a:spcBef>
                <a:spcPts val="0"/>
              </a:spcBef>
              <a:buSzPct val="25000"/>
              <a:buNone/>
            </a:pPr>
            <a:fld id="{00000000-1234-1234-1234-123412341234}" type="slidenum">
              <a:rPr lang="en-US" sz="900" b="0" i="0" u="none" strike="noStrike" cap="none" smtClean="0">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spTree>
    <p:extLst>
      <p:ext uri="{BB962C8B-B14F-4D97-AF65-F5344CB8AC3E}">
        <p14:creationId xmlns:p14="http://schemas.microsoft.com/office/powerpoint/2010/main" val="202789916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Label Layout 2">
    <p:spTree>
      <p:nvGrpSpPr>
        <p:cNvPr id="1" name=""/>
        <p:cNvGrpSpPr/>
        <p:nvPr/>
      </p:nvGrpSpPr>
      <p:grpSpPr>
        <a:xfrm>
          <a:off x="0" y="0"/>
          <a:ext cx="0" cy="0"/>
          <a:chOff x="0" y="0"/>
          <a:chExt cx="0" cy="0"/>
        </a:xfrm>
      </p:grpSpPr>
      <p:sp>
        <p:nvSpPr>
          <p:cNvPr id="2" name="Title Placeholder">
            <a:extLst>
              <a:ext uri="{FF2B5EF4-FFF2-40B4-BE49-F238E27FC236}">
                <a16:creationId xmlns:a16="http://schemas.microsoft.com/office/drawing/2014/main" id="{5AF36A59-5DE4-46F3-8035-460E546D5673}"/>
              </a:ext>
            </a:extLst>
          </p:cNvPr>
          <p:cNvSpPr>
            <a:spLocks noGrp="1"/>
          </p:cNvSpPr>
          <p:nvPr>
            <p:ph type="title"/>
          </p:nvPr>
        </p:nvSpPr>
        <p:spPr/>
        <p:txBody>
          <a:bodyPr/>
          <a:lstStyle>
            <a:lvl1pPr>
              <a:defRPr sz="3600">
                <a:latin typeface="+mj-lt"/>
              </a:defRPr>
            </a:lvl1pPr>
          </a:lstStyle>
          <a:p>
            <a:r>
              <a:rPr lang="en-US" dirty="0"/>
              <a:t>Click to edit Master title style</a:t>
            </a:r>
          </a:p>
        </p:txBody>
      </p:sp>
      <p:sp>
        <p:nvSpPr>
          <p:cNvPr id="7" name="Image 1 title">
            <a:extLst>
              <a:ext uri="{FF2B5EF4-FFF2-40B4-BE49-F238E27FC236}">
                <a16:creationId xmlns:a16="http://schemas.microsoft.com/office/drawing/2014/main" id="{2BEC12FB-EC67-436F-875F-0A306862EF78}"/>
              </a:ext>
            </a:extLst>
          </p:cNvPr>
          <p:cNvSpPr>
            <a:spLocks noGrp="1"/>
          </p:cNvSpPr>
          <p:nvPr>
            <p:ph type="body" sz="quarter" idx="13" hasCustomPrompt="1"/>
          </p:nvPr>
        </p:nvSpPr>
        <p:spPr>
          <a:xfrm>
            <a:off x="457201" y="4392613"/>
            <a:ext cx="2107323" cy="504825"/>
          </a:xfrm>
        </p:spPr>
        <p:txBody>
          <a:bodyPr/>
          <a:lstStyle>
            <a:lvl1pPr marL="101600" indent="0">
              <a:buNone/>
              <a:defRPr/>
            </a:lvl1pPr>
          </a:lstStyle>
          <a:p>
            <a:pPr lvl="0"/>
            <a:r>
              <a:rPr lang="en-US" dirty="0"/>
              <a:t>Image 1 title</a:t>
            </a:r>
          </a:p>
        </p:txBody>
      </p:sp>
      <p:sp>
        <p:nvSpPr>
          <p:cNvPr id="9" name="Image 1">
            <a:extLst>
              <a:ext uri="{FF2B5EF4-FFF2-40B4-BE49-F238E27FC236}">
                <a16:creationId xmlns:a16="http://schemas.microsoft.com/office/drawing/2014/main" id="{1E9C9C32-F8ED-4AA8-AA00-26A2357E73E9}"/>
              </a:ext>
            </a:extLst>
          </p:cNvPr>
          <p:cNvSpPr>
            <a:spLocks noGrp="1"/>
          </p:cNvSpPr>
          <p:nvPr>
            <p:ph type="pic" sz="quarter" idx="14" hasCustomPrompt="1"/>
          </p:nvPr>
        </p:nvSpPr>
        <p:spPr>
          <a:xfrm>
            <a:off x="457200" y="1817688"/>
            <a:ext cx="2107324" cy="2386012"/>
          </a:xfrm>
        </p:spPr>
        <p:txBody>
          <a:bodyPr/>
          <a:lstStyle>
            <a:lvl1pPr marL="101600" indent="0">
              <a:buNone/>
              <a:defRPr/>
            </a:lvl1pPr>
          </a:lstStyle>
          <a:p>
            <a:r>
              <a:rPr lang="en-US" dirty="0"/>
              <a:t>Image 1</a:t>
            </a:r>
          </a:p>
        </p:txBody>
      </p:sp>
      <p:sp>
        <p:nvSpPr>
          <p:cNvPr id="11" name="Label 1.1">
            <a:extLst>
              <a:ext uri="{FF2B5EF4-FFF2-40B4-BE49-F238E27FC236}">
                <a16:creationId xmlns:a16="http://schemas.microsoft.com/office/drawing/2014/main" id="{BD50A136-2F5A-4764-ADDC-D48D703981CC}"/>
              </a:ext>
            </a:extLst>
          </p:cNvPr>
          <p:cNvSpPr>
            <a:spLocks noGrp="1"/>
          </p:cNvSpPr>
          <p:nvPr>
            <p:ph type="body" sz="quarter" idx="15" hasCustomPrompt="1"/>
          </p:nvPr>
        </p:nvSpPr>
        <p:spPr>
          <a:xfrm>
            <a:off x="2774622" y="1794947"/>
            <a:ext cx="1534619" cy="591855"/>
          </a:xfrm>
        </p:spPr>
        <p:txBody>
          <a:bodyPr/>
          <a:lstStyle>
            <a:lvl1pPr marL="101600" indent="0">
              <a:buNone/>
              <a:defRPr/>
            </a:lvl1pPr>
          </a:lstStyle>
          <a:p>
            <a:pPr lvl="0"/>
            <a:r>
              <a:rPr lang="en-US" dirty="0"/>
              <a:t>Label 1.1</a:t>
            </a:r>
          </a:p>
        </p:txBody>
      </p:sp>
      <p:sp>
        <p:nvSpPr>
          <p:cNvPr id="13" name="Label 1.2">
            <a:extLst>
              <a:ext uri="{FF2B5EF4-FFF2-40B4-BE49-F238E27FC236}">
                <a16:creationId xmlns:a16="http://schemas.microsoft.com/office/drawing/2014/main" id="{16926224-3F90-4884-9AC1-A5381D78801B}"/>
              </a:ext>
            </a:extLst>
          </p:cNvPr>
          <p:cNvSpPr>
            <a:spLocks noGrp="1"/>
          </p:cNvSpPr>
          <p:nvPr>
            <p:ph type="body" sz="quarter" idx="16" hasCustomPrompt="1"/>
          </p:nvPr>
        </p:nvSpPr>
        <p:spPr>
          <a:xfrm>
            <a:off x="2774622" y="2707481"/>
            <a:ext cx="1534619" cy="606425"/>
          </a:xfrm>
        </p:spPr>
        <p:txBody>
          <a:bodyPr/>
          <a:lstStyle>
            <a:lvl1pPr marL="101600" indent="0">
              <a:buNone/>
              <a:defRPr/>
            </a:lvl1pPr>
          </a:lstStyle>
          <a:p>
            <a:pPr lvl="0"/>
            <a:r>
              <a:rPr lang="en-US" dirty="0"/>
              <a:t>Label 1.2</a:t>
            </a:r>
          </a:p>
        </p:txBody>
      </p:sp>
      <p:sp>
        <p:nvSpPr>
          <p:cNvPr id="15" name="Label 1.3">
            <a:extLst>
              <a:ext uri="{FF2B5EF4-FFF2-40B4-BE49-F238E27FC236}">
                <a16:creationId xmlns:a16="http://schemas.microsoft.com/office/drawing/2014/main" id="{D4719473-9C3F-493C-B20E-27CDBBA38B68}"/>
              </a:ext>
            </a:extLst>
          </p:cNvPr>
          <p:cNvSpPr>
            <a:spLocks noGrp="1"/>
          </p:cNvSpPr>
          <p:nvPr>
            <p:ph type="body" sz="quarter" idx="17" hasCustomPrompt="1"/>
          </p:nvPr>
        </p:nvSpPr>
        <p:spPr>
          <a:xfrm>
            <a:off x="2774622" y="3597275"/>
            <a:ext cx="1534619" cy="606425"/>
          </a:xfrm>
        </p:spPr>
        <p:txBody>
          <a:bodyPr/>
          <a:lstStyle>
            <a:lvl1pPr marL="101600" indent="0">
              <a:buNone/>
              <a:defRPr/>
            </a:lvl1pPr>
          </a:lstStyle>
          <a:p>
            <a:pPr lvl="0"/>
            <a:r>
              <a:rPr lang="en-US" dirty="0"/>
              <a:t>Label 1.3</a:t>
            </a:r>
          </a:p>
        </p:txBody>
      </p:sp>
      <p:sp>
        <p:nvSpPr>
          <p:cNvPr id="17" name="Image 2 title">
            <a:extLst>
              <a:ext uri="{FF2B5EF4-FFF2-40B4-BE49-F238E27FC236}">
                <a16:creationId xmlns:a16="http://schemas.microsoft.com/office/drawing/2014/main" id="{DC526974-AF8C-4228-AAAA-33D0B8AB71C7}"/>
              </a:ext>
            </a:extLst>
          </p:cNvPr>
          <p:cNvSpPr>
            <a:spLocks noGrp="1"/>
          </p:cNvSpPr>
          <p:nvPr>
            <p:ph type="body" sz="quarter" idx="18" hasCustomPrompt="1"/>
          </p:nvPr>
        </p:nvSpPr>
        <p:spPr>
          <a:xfrm>
            <a:off x="4931596" y="4347439"/>
            <a:ext cx="2107323" cy="504825"/>
          </a:xfrm>
        </p:spPr>
        <p:txBody>
          <a:bodyPr/>
          <a:lstStyle>
            <a:lvl1pPr marL="101600" indent="0">
              <a:buNone/>
              <a:defRPr/>
            </a:lvl1pPr>
          </a:lstStyle>
          <a:p>
            <a:pPr lvl="0"/>
            <a:r>
              <a:rPr lang="en-US" dirty="0"/>
              <a:t>Image 2 title</a:t>
            </a:r>
          </a:p>
        </p:txBody>
      </p:sp>
      <p:sp>
        <p:nvSpPr>
          <p:cNvPr id="19" name="Image 2">
            <a:extLst>
              <a:ext uri="{FF2B5EF4-FFF2-40B4-BE49-F238E27FC236}">
                <a16:creationId xmlns:a16="http://schemas.microsoft.com/office/drawing/2014/main" id="{812D2BB4-4991-47F8-9E82-9C9B41B052FB}"/>
              </a:ext>
            </a:extLst>
          </p:cNvPr>
          <p:cNvSpPr>
            <a:spLocks noGrp="1"/>
          </p:cNvSpPr>
          <p:nvPr>
            <p:ph type="pic" sz="quarter" idx="19" hasCustomPrompt="1"/>
          </p:nvPr>
        </p:nvSpPr>
        <p:spPr>
          <a:xfrm>
            <a:off x="4931596" y="1806537"/>
            <a:ext cx="2107323" cy="2397164"/>
          </a:xfrm>
        </p:spPr>
        <p:txBody>
          <a:bodyPr/>
          <a:lstStyle>
            <a:lvl1pPr marL="101600" indent="0">
              <a:buNone/>
              <a:defRPr/>
            </a:lvl1pPr>
          </a:lstStyle>
          <a:p>
            <a:r>
              <a:rPr lang="en-US" dirty="0"/>
              <a:t>Image 2</a:t>
            </a:r>
          </a:p>
        </p:txBody>
      </p:sp>
      <p:sp>
        <p:nvSpPr>
          <p:cNvPr id="21" name="Label 2.1">
            <a:extLst>
              <a:ext uri="{FF2B5EF4-FFF2-40B4-BE49-F238E27FC236}">
                <a16:creationId xmlns:a16="http://schemas.microsoft.com/office/drawing/2014/main" id="{15D9E78D-62D4-4D7C-8E37-E1A000DA23A2}"/>
              </a:ext>
            </a:extLst>
          </p:cNvPr>
          <p:cNvSpPr>
            <a:spLocks noGrp="1"/>
          </p:cNvSpPr>
          <p:nvPr>
            <p:ph type="body" sz="quarter" idx="20" hasCustomPrompt="1"/>
          </p:nvPr>
        </p:nvSpPr>
        <p:spPr>
          <a:xfrm>
            <a:off x="7304580" y="1794947"/>
            <a:ext cx="1534619" cy="608524"/>
          </a:xfrm>
        </p:spPr>
        <p:txBody>
          <a:bodyPr/>
          <a:lstStyle>
            <a:lvl1pPr marL="101600" indent="0">
              <a:buNone/>
              <a:defRPr/>
            </a:lvl1pPr>
          </a:lstStyle>
          <a:p>
            <a:pPr lvl="0"/>
            <a:r>
              <a:rPr lang="en-US" dirty="0"/>
              <a:t>Label 2.1</a:t>
            </a:r>
          </a:p>
        </p:txBody>
      </p:sp>
      <p:sp>
        <p:nvSpPr>
          <p:cNvPr id="23" name="Label 2.2">
            <a:extLst>
              <a:ext uri="{FF2B5EF4-FFF2-40B4-BE49-F238E27FC236}">
                <a16:creationId xmlns:a16="http://schemas.microsoft.com/office/drawing/2014/main" id="{0ECEA5DA-0702-46DA-A4DD-66B7E7FF424B}"/>
              </a:ext>
            </a:extLst>
          </p:cNvPr>
          <p:cNvSpPr>
            <a:spLocks noGrp="1"/>
          </p:cNvSpPr>
          <p:nvPr>
            <p:ph type="body" sz="quarter" idx="21" hasCustomPrompt="1"/>
          </p:nvPr>
        </p:nvSpPr>
        <p:spPr>
          <a:xfrm>
            <a:off x="7304579" y="2707481"/>
            <a:ext cx="1534619" cy="608524"/>
          </a:xfrm>
        </p:spPr>
        <p:txBody>
          <a:bodyPr/>
          <a:lstStyle>
            <a:lvl1pPr marL="101600" indent="0">
              <a:buNone/>
              <a:defRPr/>
            </a:lvl1pPr>
          </a:lstStyle>
          <a:p>
            <a:pPr lvl="0"/>
            <a:r>
              <a:rPr lang="en-US" dirty="0"/>
              <a:t>Label 2.2</a:t>
            </a:r>
          </a:p>
        </p:txBody>
      </p:sp>
      <p:sp>
        <p:nvSpPr>
          <p:cNvPr id="25" name="Label 2.3">
            <a:extLst>
              <a:ext uri="{FF2B5EF4-FFF2-40B4-BE49-F238E27FC236}">
                <a16:creationId xmlns:a16="http://schemas.microsoft.com/office/drawing/2014/main" id="{64C63D68-E200-46DF-8E34-92DC66FE879B}"/>
              </a:ext>
            </a:extLst>
          </p:cNvPr>
          <p:cNvSpPr>
            <a:spLocks noGrp="1"/>
          </p:cNvSpPr>
          <p:nvPr>
            <p:ph type="body" sz="quarter" idx="22" hasCustomPrompt="1"/>
          </p:nvPr>
        </p:nvSpPr>
        <p:spPr>
          <a:xfrm>
            <a:off x="7304579" y="3579818"/>
            <a:ext cx="1534620" cy="608524"/>
          </a:xfrm>
        </p:spPr>
        <p:txBody>
          <a:bodyPr/>
          <a:lstStyle>
            <a:lvl1pPr marL="101600" indent="0">
              <a:buNone/>
              <a:defRPr/>
            </a:lvl1pPr>
          </a:lstStyle>
          <a:p>
            <a:pPr lvl="0"/>
            <a:r>
              <a:rPr lang="en-US" dirty="0"/>
              <a:t>Label 2.3</a:t>
            </a:r>
          </a:p>
        </p:txBody>
      </p:sp>
      <p:sp>
        <p:nvSpPr>
          <p:cNvPr id="3" name="Date Placeholder 2">
            <a:extLst>
              <a:ext uri="{FF2B5EF4-FFF2-40B4-BE49-F238E27FC236}">
                <a16:creationId xmlns:a16="http://schemas.microsoft.com/office/drawing/2014/main" id="{D8A4DA0A-BA94-4C4E-A521-FB23D113A856}"/>
              </a:ext>
            </a:extLst>
          </p:cNvPr>
          <p:cNvSpPr>
            <a:spLocks noGrp="1"/>
          </p:cNvSpPr>
          <p:nvPr>
            <p:ph type="dt" idx="10"/>
          </p:nvPr>
        </p:nvSpPr>
        <p:spPr/>
        <p:txBody>
          <a:bodyPr/>
          <a:lstStyle/>
          <a:p>
            <a:endParaRPr lang="en-US" dirty="0"/>
          </a:p>
        </p:txBody>
      </p:sp>
      <p:sp>
        <p:nvSpPr>
          <p:cNvPr id="4" name="Slide Number Placeholder 3">
            <a:extLst>
              <a:ext uri="{FF2B5EF4-FFF2-40B4-BE49-F238E27FC236}">
                <a16:creationId xmlns:a16="http://schemas.microsoft.com/office/drawing/2014/main" id="{44569933-5FC5-4C73-96ED-E1AC0FC867FE}"/>
              </a:ext>
            </a:extLst>
          </p:cNvPr>
          <p:cNvSpPr>
            <a:spLocks noGrp="1"/>
          </p:cNvSpPr>
          <p:nvPr>
            <p:ph type="sldNum" idx="11"/>
          </p:nvPr>
        </p:nvSpPr>
        <p:spPr/>
        <p:txBody>
          <a:bodyPr/>
          <a:lstStyle/>
          <a:p>
            <a:pPr marL="0" marR="0" lvl="0" indent="0" algn="r" rtl="0">
              <a:spcBef>
                <a:spcPts val="0"/>
              </a:spcBef>
              <a:buSzPct val="25000"/>
              <a:buNone/>
            </a:pPr>
            <a:fld id="{00000000-1234-1234-1234-123412341234}" type="slidenum">
              <a:rPr lang="en-US" sz="900" b="0" i="0" u="none" strike="noStrike" cap="none" smtClean="0">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spTree>
    <p:extLst>
      <p:ext uri="{BB962C8B-B14F-4D97-AF65-F5344CB8AC3E}">
        <p14:creationId xmlns:p14="http://schemas.microsoft.com/office/powerpoint/2010/main" val="6487214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68"/>
        <p:cNvGrpSpPr/>
        <p:nvPr/>
      </p:nvGrpSpPr>
      <p:grpSpPr>
        <a:xfrm>
          <a:off x="0" y="0"/>
          <a:ext cx="0" cy="0"/>
          <a:chOff x="0" y="0"/>
          <a:chExt cx="0" cy="0"/>
        </a:xfrm>
      </p:grpSpPr>
      <p:sp>
        <p:nvSpPr>
          <p:cNvPr id="69" name="Title Placeholder"/>
          <p:cNvSpPr txBox="1">
            <a:spLocks noGrp="1"/>
          </p:cNvSpPr>
          <p:nvPr>
            <p:ph type="title" hasCustomPrompt="1"/>
          </p:nvPr>
        </p:nvSpPr>
        <p:spPr>
          <a:xfrm>
            <a:off x="685800" y="1447800"/>
            <a:ext cx="7772400" cy="2152651"/>
          </a:xfrm>
          <a:prstGeom prst="rect">
            <a:avLst/>
          </a:prstGeom>
          <a:noFill/>
          <a:ln>
            <a:noFill/>
          </a:ln>
        </p:spPr>
        <p:txBody>
          <a:bodyPr lIns="91425" tIns="91425" rIns="91425" bIns="91425" anchor="b" anchorCtr="0"/>
          <a:lstStyle>
            <a:lvl1pPr marL="0" marR="0" lvl="0" indent="0" algn="l" rtl="0">
              <a:lnSpc>
                <a:spcPct val="100000"/>
              </a:lnSpc>
              <a:spcBef>
                <a:spcPts val="0"/>
              </a:spcBef>
              <a:buClr>
                <a:srgbClr val="007FA3"/>
              </a:buClr>
              <a:buFont typeface="Times New Roman"/>
              <a:buNone/>
              <a:defRPr sz="3600" b="1" i="0" u="none" strike="noStrike" cap="none">
                <a:solidFill>
                  <a:srgbClr val="007FA3"/>
                </a:solidFill>
                <a:latin typeface="+mj-lt"/>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r>
              <a:rPr lang="en-US" sz="3600" dirty="0">
                <a:latin typeface="+mj-lt"/>
              </a:rPr>
              <a:t>Click to add title	</a:t>
            </a:r>
            <a:endParaRPr dirty="0"/>
          </a:p>
        </p:txBody>
      </p:sp>
      <p:sp>
        <p:nvSpPr>
          <p:cNvPr id="70" name="Content Placeholder"/>
          <p:cNvSpPr txBox="1">
            <a:spLocks noGrp="1"/>
          </p:cNvSpPr>
          <p:nvPr>
            <p:ph type="body" idx="1"/>
          </p:nvPr>
        </p:nvSpPr>
        <p:spPr>
          <a:xfrm>
            <a:off x="674687" y="3962400"/>
            <a:ext cx="7794626" cy="1752600"/>
          </a:xfrm>
          <a:prstGeom prst="rect">
            <a:avLst/>
          </a:prstGeom>
          <a:noFill/>
          <a:ln>
            <a:noFill/>
          </a:ln>
        </p:spPr>
        <p:txBody>
          <a:bodyPr lIns="91425" tIns="91425" rIns="91425" bIns="91425" anchor="t" anchorCtr="0"/>
          <a:lstStyle>
            <a:lvl1pPr marL="0" marR="0" lvl="0" indent="0" algn="l" rtl="0">
              <a:spcBef>
                <a:spcPts val="0"/>
              </a:spcBef>
              <a:buClr>
                <a:srgbClr val="007FA3"/>
              </a:buClr>
              <a:buFont typeface="Arial"/>
              <a:buNone/>
              <a:defRPr sz="1600" b="0" i="0" u="none" strike="noStrike" cap="none">
                <a:solidFill>
                  <a:srgbClr val="007FA3"/>
                </a:solidFill>
                <a:latin typeface="Arial"/>
                <a:ea typeface="Arial"/>
                <a:cs typeface="Arial"/>
                <a:sym typeface="Arial"/>
              </a:defRPr>
            </a:lvl1pPr>
            <a:lvl2pPr marL="457200" marR="0" lvl="1" indent="0" algn="l" rtl="0">
              <a:spcBef>
                <a:spcPts val="600"/>
              </a:spcBef>
              <a:buClr>
                <a:srgbClr val="007FA3"/>
              </a:buClr>
              <a:buFont typeface="Arial"/>
              <a:buNone/>
              <a:defRPr sz="1800" b="0" i="0" u="none" strike="noStrike" cap="none">
                <a:solidFill>
                  <a:srgbClr val="888888"/>
                </a:solidFill>
                <a:latin typeface="Arial"/>
                <a:ea typeface="Arial"/>
                <a:cs typeface="Arial"/>
                <a:sym typeface="Arial"/>
              </a:defRPr>
            </a:lvl2pPr>
            <a:lvl3pPr marL="914400" marR="0" lvl="2" indent="0" algn="l" rtl="0">
              <a:spcBef>
                <a:spcPts val="600"/>
              </a:spcBef>
              <a:buClr>
                <a:srgbClr val="007FA3"/>
              </a:buClr>
              <a:buFont typeface="Noto Sans Symbols"/>
              <a:buNone/>
              <a:defRPr sz="1600" b="0" i="0" u="none" strike="noStrike" cap="none">
                <a:solidFill>
                  <a:srgbClr val="888888"/>
                </a:solidFill>
                <a:latin typeface="Arial"/>
                <a:ea typeface="Arial"/>
                <a:cs typeface="Arial"/>
                <a:sym typeface="Arial"/>
              </a:defRPr>
            </a:lvl3pPr>
            <a:lvl4pPr marL="1371600" marR="0" lvl="3" indent="0" algn="l" rtl="0">
              <a:spcBef>
                <a:spcPts val="600"/>
              </a:spcBef>
              <a:buClr>
                <a:srgbClr val="007FA3"/>
              </a:buClr>
              <a:buFont typeface="Arial"/>
              <a:buNone/>
              <a:defRPr sz="1400" b="0" i="0" u="none" strike="noStrike" cap="none">
                <a:solidFill>
                  <a:srgbClr val="888888"/>
                </a:solidFill>
                <a:latin typeface="Arial"/>
                <a:ea typeface="Arial"/>
                <a:cs typeface="Arial"/>
                <a:sym typeface="Arial"/>
              </a:defRPr>
            </a:lvl4pPr>
            <a:lvl5pPr marL="1828800" marR="0" lvl="4" indent="0" algn="l" rtl="0">
              <a:spcBef>
                <a:spcPts val="600"/>
              </a:spcBef>
              <a:buClr>
                <a:srgbClr val="007FA3"/>
              </a:buClr>
              <a:buFont typeface="Arial"/>
              <a:buNone/>
              <a:defRPr sz="1400" b="0" i="0" u="none" strike="noStrike" cap="none">
                <a:solidFill>
                  <a:srgbClr val="888888"/>
                </a:solidFill>
                <a:latin typeface="Arial"/>
                <a:ea typeface="Arial"/>
                <a:cs typeface="Arial"/>
                <a:sym typeface="Arial"/>
              </a:defRPr>
            </a:lvl5pPr>
            <a:lvl6pPr marL="2286000" marR="0" lvl="5" indent="0" algn="l" rtl="0">
              <a:spcBef>
                <a:spcPts val="300"/>
              </a:spcBef>
              <a:buClr>
                <a:srgbClr val="007FA3"/>
              </a:buClr>
              <a:buFont typeface="Arial"/>
              <a:buNone/>
              <a:defRPr sz="1400" b="0" i="0" u="none" strike="noStrike" cap="none">
                <a:solidFill>
                  <a:srgbClr val="888888"/>
                </a:solidFill>
                <a:latin typeface="Arial"/>
                <a:ea typeface="Arial"/>
                <a:cs typeface="Arial"/>
                <a:sym typeface="Arial"/>
              </a:defRPr>
            </a:lvl6pPr>
            <a:lvl7pPr marL="2743200" marR="0" lvl="6" indent="0" algn="l" rtl="0">
              <a:spcBef>
                <a:spcPts val="300"/>
              </a:spcBef>
              <a:buClr>
                <a:srgbClr val="007FA3"/>
              </a:buClr>
              <a:buFont typeface="Arial"/>
              <a:buNone/>
              <a:defRPr sz="1400" b="0" i="0" u="none" strike="noStrike" cap="none">
                <a:solidFill>
                  <a:srgbClr val="888888"/>
                </a:solidFill>
                <a:latin typeface="Arial"/>
                <a:ea typeface="Arial"/>
                <a:cs typeface="Arial"/>
                <a:sym typeface="Arial"/>
              </a:defRPr>
            </a:lvl7pPr>
            <a:lvl8pPr marL="3200400" marR="0" lvl="7" indent="0" algn="l" rtl="0">
              <a:spcBef>
                <a:spcPts val="300"/>
              </a:spcBef>
              <a:buClr>
                <a:srgbClr val="007FA3"/>
              </a:buClr>
              <a:buFont typeface="Arial"/>
              <a:buNone/>
              <a:defRPr sz="1400" b="0" i="0" u="none" strike="noStrike" cap="none">
                <a:solidFill>
                  <a:srgbClr val="888888"/>
                </a:solidFill>
                <a:latin typeface="Arial"/>
                <a:ea typeface="Arial"/>
                <a:cs typeface="Arial"/>
                <a:sym typeface="Arial"/>
              </a:defRPr>
            </a:lvl8pPr>
            <a:lvl9pPr marL="3657600" marR="0" lvl="8" indent="0" algn="l" rtl="0">
              <a:spcBef>
                <a:spcPts val="300"/>
              </a:spcBef>
              <a:buClr>
                <a:srgbClr val="007FA3"/>
              </a:buClr>
              <a:buFont typeface="Arial"/>
              <a:buNone/>
              <a:defRPr sz="1400" b="0" i="0" u="none" strike="noStrike" cap="none">
                <a:solidFill>
                  <a:srgbClr val="888888"/>
                </a:solidFill>
                <a:latin typeface="Arial"/>
                <a:ea typeface="Arial"/>
                <a:cs typeface="Arial"/>
                <a:sym typeface="Arial"/>
              </a:defRPr>
            </a:lvl9pPr>
          </a:lstStyle>
          <a:p>
            <a:endParaRPr dirty="0"/>
          </a:p>
        </p:txBody>
      </p:sp>
      <p:sp>
        <p:nvSpPr>
          <p:cNvPr id="72" name="Shape 72"/>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73" name="Shape 73"/>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3_Title and 2 Content_3 text">
    <p:spTree>
      <p:nvGrpSpPr>
        <p:cNvPr id="1" name="Shape 30"/>
        <p:cNvGrpSpPr/>
        <p:nvPr/>
      </p:nvGrpSpPr>
      <p:grpSpPr>
        <a:xfrm>
          <a:off x="0" y="0"/>
          <a:ext cx="0" cy="0"/>
          <a:chOff x="0" y="0"/>
          <a:chExt cx="0" cy="0"/>
        </a:xfrm>
      </p:grpSpPr>
      <p:sp>
        <p:nvSpPr>
          <p:cNvPr id="31" name="Title Placeholder"/>
          <p:cNvSpPr txBox="1">
            <a:spLocks noGrp="1"/>
          </p:cNvSpPr>
          <p:nvPr>
            <p:ph type="title"/>
          </p:nvPr>
        </p:nvSpPr>
        <p:spPr>
          <a:xfrm>
            <a:off x="457200" y="215371"/>
            <a:ext cx="8229600" cy="1097279"/>
          </a:xfrm>
          <a:prstGeom prst="rect">
            <a:avLst/>
          </a:prstGeom>
          <a:noFill/>
          <a:ln>
            <a:noFill/>
          </a:ln>
        </p:spPr>
        <p:txBody>
          <a:bodyPr lIns="91425" tIns="91425" rIns="91425" bIns="91425" anchor="b" anchorCtr="0"/>
          <a:lstStyle>
            <a:lvl1pPr marL="0" marR="0" lvl="0" indent="0" algn="l" rtl="0">
              <a:lnSpc>
                <a:spcPct val="100000"/>
              </a:lnSpc>
              <a:spcBef>
                <a:spcPts val="0"/>
              </a:spcBef>
              <a:buClr>
                <a:srgbClr val="007FA3"/>
              </a:buClr>
              <a:buFont typeface="Times New Roman"/>
              <a:buNone/>
              <a:defRPr sz="3600" b="1" i="0" u="none" strike="noStrike" cap="none">
                <a:solidFill>
                  <a:srgbClr val="007FA3"/>
                </a:solidFill>
                <a:latin typeface="+mj-lt"/>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dirty="0"/>
          </a:p>
        </p:txBody>
      </p:sp>
      <p:sp>
        <p:nvSpPr>
          <p:cNvPr id="8" name="Content Placeholder 7">
            <a:extLst>
              <a:ext uri="{FF2B5EF4-FFF2-40B4-BE49-F238E27FC236}">
                <a16:creationId xmlns:a16="http://schemas.microsoft.com/office/drawing/2014/main" id="{82CB7AFE-9851-46A0-B2FB-0A5EE6AEFCA6}"/>
              </a:ext>
            </a:extLst>
          </p:cNvPr>
          <p:cNvSpPr>
            <a:spLocks noGrp="1"/>
          </p:cNvSpPr>
          <p:nvPr>
            <p:ph sz="quarter" idx="13"/>
          </p:nvPr>
        </p:nvSpPr>
        <p:spPr>
          <a:xfrm>
            <a:off x="457200" y="1552575"/>
            <a:ext cx="8229600" cy="469408"/>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5" name="Shape 35"/>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36" name="Shape 36"/>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sp>
        <p:nvSpPr>
          <p:cNvPr id="21" name="Content Placeholder 20"/>
          <p:cNvSpPr>
            <a:spLocks noGrp="1"/>
          </p:cNvSpPr>
          <p:nvPr>
            <p:ph sz="quarter" idx="14"/>
          </p:nvPr>
        </p:nvSpPr>
        <p:spPr>
          <a:xfrm>
            <a:off x="457200" y="2133600"/>
            <a:ext cx="8229600" cy="83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23" name="Text Placeholder 22"/>
          <p:cNvSpPr>
            <a:spLocks noGrp="1"/>
          </p:cNvSpPr>
          <p:nvPr>
            <p:ph type="body" sz="quarter" idx="15"/>
          </p:nvPr>
        </p:nvSpPr>
        <p:spPr>
          <a:xfrm>
            <a:off x="457200" y="3149600"/>
            <a:ext cx="8229600" cy="7366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25" name="Content Placeholder 24"/>
          <p:cNvSpPr>
            <a:spLocks noGrp="1"/>
          </p:cNvSpPr>
          <p:nvPr>
            <p:ph sz="quarter" idx="16"/>
          </p:nvPr>
        </p:nvSpPr>
        <p:spPr>
          <a:xfrm>
            <a:off x="457200" y="4076700"/>
            <a:ext cx="8229600" cy="812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27" name="Text Placeholder 26"/>
          <p:cNvSpPr>
            <a:spLocks noGrp="1"/>
          </p:cNvSpPr>
          <p:nvPr>
            <p:ph type="body" sz="quarter" idx="17"/>
          </p:nvPr>
        </p:nvSpPr>
        <p:spPr>
          <a:xfrm>
            <a:off x="457200" y="5080000"/>
            <a:ext cx="8318500" cy="7493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Tree>
    <p:extLst>
      <p:ext uri="{BB962C8B-B14F-4D97-AF65-F5344CB8AC3E}">
        <p14:creationId xmlns:p14="http://schemas.microsoft.com/office/powerpoint/2010/main" val="1911047518"/>
      </p:ext>
    </p:extLst>
  </p:cSld>
  <p:clrMapOvr>
    <a:masterClrMapping/>
  </p:clrMapOvr>
  <p:extLst>
    <p:ext uri="{DCECCB84-F9BA-43D5-87BE-67443E8EF086}">
      <p15:sldGuideLst xmlns:p15="http://schemas.microsoft.com/office/powerpoint/2012/main">
        <p15:guide id="1" orient="horz" pos="98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_Title and 4 Content_3 text">
    <p:spTree>
      <p:nvGrpSpPr>
        <p:cNvPr id="1" name="Shape 30"/>
        <p:cNvGrpSpPr/>
        <p:nvPr/>
      </p:nvGrpSpPr>
      <p:grpSpPr>
        <a:xfrm>
          <a:off x="0" y="0"/>
          <a:ext cx="0" cy="0"/>
          <a:chOff x="0" y="0"/>
          <a:chExt cx="0" cy="0"/>
        </a:xfrm>
      </p:grpSpPr>
      <p:sp>
        <p:nvSpPr>
          <p:cNvPr id="31" name="Title Placeholder"/>
          <p:cNvSpPr txBox="1">
            <a:spLocks noGrp="1"/>
          </p:cNvSpPr>
          <p:nvPr>
            <p:ph type="title"/>
          </p:nvPr>
        </p:nvSpPr>
        <p:spPr>
          <a:xfrm>
            <a:off x="457200" y="215371"/>
            <a:ext cx="8229600" cy="1097279"/>
          </a:xfrm>
          <a:prstGeom prst="rect">
            <a:avLst/>
          </a:prstGeom>
          <a:noFill/>
          <a:ln>
            <a:noFill/>
          </a:ln>
        </p:spPr>
        <p:txBody>
          <a:bodyPr lIns="91425" tIns="91425" rIns="91425" bIns="91425" anchor="b" anchorCtr="0"/>
          <a:lstStyle>
            <a:lvl1pPr marL="0" marR="0" lvl="0" indent="0" algn="l" rtl="0">
              <a:lnSpc>
                <a:spcPct val="100000"/>
              </a:lnSpc>
              <a:spcBef>
                <a:spcPts val="0"/>
              </a:spcBef>
              <a:buClr>
                <a:srgbClr val="007FA3"/>
              </a:buClr>
              <a:buFont typeface="Times New Roman"/>
              <a:buNone/>
              <a:defRPr sz="3600" b="1" i="0" u="none" strike="noStrike" cap="none">
                <a:solidFill>
                  <a:srgbClr val="007FA3"/>
                </a:solidFill>
                <a:latin typeface="+mj-lt"/>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dirty="0"/>
          </a:p>
        </p:txBody>
      </p:sp>
      <p:sp>
        <p:nvSpPr>
          <p:cNvPr id="8" name="Content Placeholder 7">
            <a:extLst>
              <a:ext uri="{FF2B5EF4-FFF2-40B4-BE49-F238E27FC236}">
                <a16:creationId xmlns:a16="http://schemas.microsoft.com/office/drawing/2014/main" id="{82CB7AFE-9851-46A0-B2FB-0A5EE6AEFCA6}"/>
              </a:ext>
            </a:extLst>
          </p:cNvPr>
          <p:cNvSpPr>
            <a:spLocks noGrp="1"/>
          </p:cNvSpPr>
          <p:nvPr>
            <p:ph sz="quarter" idx="13"/>
          </p:nvPr>
        </p:nvSpPr>
        <p:spPr>
          <a:xfrm>
            <a:off x="457200" y="1552575"/>
            <a:ext cx="8229600" cy="469408"/>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5" name="Shape 35"/>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36" name="Shape 36"/>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sp>
        <p:nvSpPr>
          <p:cNvPr id="21" name="Content Placeholder 20"/>
          <p:cNvSpPr>
            <a:spLocks noGrp="1"/>
          </p:cNvSpPr>
          <p:nvPr>
            <p:ph sz="quarter" idx="14"/>
          </p:nvPr>
        </p:nvSpPr>
        <p:spPr>
          <a:xfrm>
            <a:off x="457200" y="2133600"/>
            <a:ext cx="8229600" cy="83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23" name="Text Placeholder 22"/>
          <p:cNvSpPr>
            <a:spLocks noGrp="1"/>
          </p:cNvSpPr>
          <p:nvPr>
            <p:ph type="body" sz="quarter" idx="15"/>
          </p:nvPr>
        </p:nvSpPr>
        <p:spPr>
          <a:xfrm>
            <a:off x="457200" y="3149600"/>
            <a:ext cx="8229600" cy="7366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25" name="Content Placeholder 24"/>
          <p:cNvSpPr>
            <a:spLocks noGrp="1"/>
          </p:cNvSpPr>
          <p:nvPr>
            <p:ph sz="quarter" idx="16"/>
          </p:nvPr>
        </p:nvSpPr>
        <p:spPr>
          <a:xfrm>
            <a:off x="457200" y="4076700"/>
            <a:ext cx="8229600" cy="812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27" name="Text Placeholder 26"/>
          <p:cNvSpPr>
            <a:spLocks noGrp="1"/>
          </p:cNvSpPr>
          <p:nvPr>
            <p:ph type="body" sz="quarter" idx="17"/>
          </p:nvPr>
        </p:nvSpPr>
        <p:spPr>
          <a:xfrm>
            <a:off x="457200" y="5080000"/>
            <a:ext cx="8318500" cy="7493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3" name="Content Placeholder 2"/>
          <p:cNvSpPr>
            <a:spLocks noGrp="1"/>
          </p:cNvSpPr>
          <p:nvPr>
            <p:ph sz="quarter" idx="18"/>
          </p:nvPr>
        </p:nvSpPr>
        <p:spPr>
          <a:xfrm>
            <a:off x="457200" y="5937250"/>
            <a:ext cx="8318500" cy="51435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Content Placeholder 4"/>
          <p:cNvSpPr>
            <a:spLocks noGrp="1"/>
          </p:cNvSpPr>
          <p:nvPr>
            <p:ph sz="quarter" idx="19"/>
          </p:nvPr>
        </p:nvSpPr>
        <p:spPr>
          <a:xfrm>
            <a:off x="457200" y="6645275"/>
            <a:ext cx="8416925" cy="5667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Tree>
    <p:extLst>
      <p:ext uri="{BB962C8B-B14F-4D97-AF65-F5344CB8AC3E}">
        <p14:creationId xmlns:p14="http://schemas.microsoft.com/office/powerpoint/2010/main" val="2948980668"/>
      </p:ext>
    </p:extLst>
  </p:cSld>
  <p:clrMapOvr>
    <a:masterClrMapping/>
  </p:clrMapOvr>
  <p:extLst>
    <p:ext uri="{DCECCB84-F9BA-43D5-87BE-67443E8EF086}">
      <p15:sldGuideLst xmlns:p15="http://schemas.microsoft.com/office/powerpoint/2012/main">
        <p15:guide id="1" orient="horz" pos="98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add copyright">
    <p:spTree>
      <p:nvGrpSpPr>
        <p:cNvPr id="1" name="Shape 17"/>
        <p:cNvGrpSpPr/>
        <p:nvPr/>
      </p:nvGrpSpPr>
      <p:grpSpPr>
        <a:xfrm>
          <a:off x="0" y="0"/>
          <a:ext cx="0" cy="0"/>
          <a:chOff x="0" y="0"/>
          <a:chExt cx="0" cy="0"/>
        </a:xfrm>
      </p:grpSpPr>
      <p:sp>
        <p:nvSpPr>
          <p:cNvPr id="18" name="Shape 18"/>
          <p:cNvSpPr/>
          <p:nvPr/>
        </p:nvSpPr>
        <p:spPr>
          <a:xfrm>
            <a:off x="0" y="0"/>
            <a:ext cx="9144000" cy="3886200"/>
          </a:xfrm>
          <a:prstGeom prst="rect">
            <a:avLst/>
          </a:prstGeom>
          <a:solidFill>
            <a:srgbClr val="007FA3"/>
          </a:solidFill>
          <a:ln w="25400" cap="flat" cmpd="sng">
            <a:solidFill>
              <a:srgbClr val="007FA3"/>
            </a:solidFill>
            <a:prstDash val="solid"/>
            <a:round/>
            <a:headEnd type="none" w="med" len="med"/>
            <a:tailEnd type="none" w="med" len="med"/>
          </a:ln>
        </p:spPr>
        <p:txBody>
          <a:bodyPr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srgbClr val="FFFFFF"/>
              </a:solidFill>
              <a:effectLst/>
              <a:uLnTx/>
              <a:uFillTx/>
              <a:latin typeface="Arial"/>
              <a:ea typeface="Arial"/>
              <a:cs typeface="Arial"/>
              <a:sym typeface="Arial"/>
            </a:endParaRPr>
          </a:p>
        </p:txBody>
      </p:sp>
      <p:sp>
        <p:nvSpPr>
          <p:cNvPr id="19" name="Title Placeholder"/>
          <p:cNvSpPr txBox="1">
            <a:spLocks noGrp="1"/>
          </p:cNvSpPr>
          <p:nvPr>
            <p:ph type="ctrTitle"/>
          </p:nvPr>
        </p:nvSpPr>
        <p:spPr>
          <a:xfrm>
            <a:off x="685800" y="762000"/>
            <a:ext cx="7772400" cy="2838451"/>
          </a:xfrm>
          <a:prstGeom prst="rect">
            <a:avLst/>
          </a:prstGeom>
          <a:noFill/>
          <a:ln>
            <a:noFill/>
          </a:ln>
        </p:spPr>
        <p:txBody>
          <a:bodyPr lIns="91425" tIns="91425" rIns="91425" bIns="91425" anchor="b" anchorCtr="0"/>
          <a:lstStyle>
            <a:lvl1pPr marL="0" marR="0" lvl="0" indent="0" algn="l" rtl="0">
              <a:lnSpc>
                <a:spcPct val="100000"/>
              </a:lnSpc>
              <a:spcBef>
                <a:spcPts val="0"/>
              </a:spcBef>
              <a:buClr>
                <a:schemeClr val="lt1"/>
              </a:buClr>
              <a:buFont typeface="Times New Roman"/>
              <a:buNone/>
              <a:defRPr sz="3600" b="1" i="0" u="none" strike="noStrike" cap="none">
                <a:solidFill>
                  <a:schemeClr val="lt1"/>
                </a:solidFill>
                <a:latin typeface="+mj-lt"/>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dirty="0"/>
          </a:p>
        </p:txBody>
      </p:sp>
      <p:sp>
        <p:nvSpPr>
          <p:cNvPr id="20" name="Content Placeholder"/>
          <p:cNvSpPr txBox="1">
            <a:spLocks noGrp="1"/>
          </p:cNvSpPr>
          <p:nvPr>
            <p:ph type="subTitle" idx="1"/>
          </p:nvPr>
        </p:nvSpPr>
        <p:spPr>
          <a:xfrm>
            <a:off x="674687" y="3962400"/>
            <a:ext cx="7794625" cy="1752600"/>
          </a:xfrm>
          <a:prstGeom prst="rect">
            <a:avLst/>
          </a:prstGeom>
          <a:noFill/>
          <a:ln>
            <a:noFill/>
          </a:ln>
        </p:spPr>
        <p:txBody>
          <a:bodyPr lIns="91425" tIns="91425" rIns="91425" bIns="91425" anchor="t" anchorCtr="0"/>
          <a:lstStyle>
            <a:lvl1pPr marL="0" marR="0" lvl="0" indent="0" algn="l" rtl="0">
              <a:spcBef>
                <a:spcPts val="0"/>
              </a:spcBef>
              <a:buClr>
                <a:srgbClr val="007FA3"/>
              </a:buClr>
              <a:buFont typeface="Arial"/>
              <a:buNone/>
              <a:defRPr sz="2400" b="0" i="0" u="none" strike="noStrike" cap="none">
                <a:solidFill>
                  <a:schemeClr val="dk1"/>
                </a:solidFill>
                <a:latin typeface="+mn-lt"/>
                <a:ea typeface="Arial"/>
                <a:cs typeface="Arial"/>
                <a:sym typeface="Arial"/>
              </a:defRPr>
            </a:lvl1pPr>
            <a:lvl2pPr marL="457200" marR="0" lvl="1" indent="0" algn="ctr" rtl="0">
              <a:spcBef>
                <a:spcPts val="600"/>
              </a:spcBef>
              <a:buClr>
                <a:srgbClr val="007FA3"/>
              </a:buClr>
              <a:buFont typeface="Arial"/>
              <a:buNone/>
              <a:defRPr sz="1600" b="0" i="0" u="none" strike="noStrike" cap="none">
                <a:solidFill>
                  <a:srgbClr val="888888"/>
                </a:solidFill>
                <a:latin typeface="Arial"/>
                <a:ea typeface="Arial"/>
                <a:cs typeface="Arial"/>
                <a:sym typeface="Arial"/>
              </a:defRPr>
            </a:lvl2pPr>
            <a:lvl3pPr marL="914400" marR="0" lvl="2" indent="0" algn="ctr" rtl="0">
              <a:spcBef>
                <a:spcPts val="600"/>
              </a:spcBef>
              <a:buClr>
                <a:srgbClr val="007FA3"/>
              </a:buClr>
              <a:buFont typeface="Noto Sans Symbols"/>
              <a:buNone/>
              <a:defRPr sz="1600" b="0" i="0" u="none" strike="noStrike" cap="none">
                <a:solidFill>
                  <a:srgbClr val="888888"/>
                </a:solidFill>
                <a:latin typeface="Arial"/>
                <a:ea typeface="Arial"/>
                <a:cs typeface="Arial"/>
                <a:sym typeface="Arial"/>
              </a:defRPr>
            </a:lvl3pPr>
            <a:lvl4pPr marL="1371600" marR="0" lvl="3" indent="0" algn="ctr" rtl="0">
              <a:spcBef>
                <a:spcPts val="600"/>
              </a:spcBef>
              <a:buClr>
                <a:srgbClr val="007FA3"/>
              </a:buClr>
              <a:buFont typeface="Arial"/>
              <a:buNone/>
              <a:defRPr sz="1600" b="0" i="0" u="none" strike="noStrike" cap="none">
                <a:solidFill>
                  <a:srgbClr val="888888"/>
                </a:solidFill>
                <a:latin typeface="Arial"/>
                <a:ea typeface="Arial"/>
                <a:cs typeface="Arial"/>
                <a:sym typeface="Arial"/>
              </a:defRPr>
            </a:lvl4pPr>
            <a:lvl5pPr marL="1828800" marR="0" lvl="4" indent="0" algn="ctr" rtl="0">
              <a:spcBef>
                <a:spcPts val="600"/>
              </a:spcBef>
              <a:buClr>
                <a:srgbClr val="007FA3"/>
              </a:buClr>
              <a:buFont typeface="Arial"/>
              <a:buNone/>
              <a:defRPr sz="1600" b="0" i="0" u="none" strike="noStrike" cap="none">
                <a:solidFill>
                  <a:srgbClr val="888888"/>
                </a:solidFill>
                <a:latin typeface="Arial"/>
                <a:ea typeface="Arial"/>
                <a:cs typeface="Arial"/>
                <a:sym typeface="Arial"/>
              </a:defRPr>
            </a:lvl5pPr>
            <a:lvl6pPr marL="2286000" marR="0" lvl="5" indent="0" algn="ctr" rtl="0">
              <a:spcBef>
                <a:spcPts val="300"/>
              </a:spcBef>
              <a:buClr>
                <a:srgbClr val="007FA3"/>
              </a:buClr>
              <a:buFont typeface="Arial"/>
              <a:buNone/>
              <a:defRPr sz="1600" b="0" i="0" u="none" strike="noStrike" cap="none">
                <a:solidFill>
                  <a:srgbClr val="888888"/>
                </a:solidFill>
                <a:latin typeface="Arial"/>
                <a:ea typeface="Arial"/>
                <a:cs typeface="Arial"/>
                <a:sym typeface="Arial"/>
              </a:defRPr>
            </a:lvl6pPr>
            <a:lvl7pPr marL="2743200" marR="0" lvl="6" indent="0" algn="ctr" rtl="0">
              <a:spcBef>
                <a:spcPts val="300"/>
              </a:spcBef>
              <a:buClr>
                <a:srgbClr val="007FA3"/>
              </a:buClr>
              <a:buFont typeface="Arial"/>
              <a:buNone/>
              <a:defRPr sz="1600" b="0" i="0" u="none" strike="noStrike" cap="none">
                <a:solidFill>
                  <a:srgbClr val="888888"/>
                </a:solidFill>
                <a:latin typeface="Arial"/>
                <a:ea typeface="Arial"/>
                <a:cs typeface="Arial"/>
                <a:sym typeface="Arial"/>
              </a:defRPr>
            </a:lvl7pPr>
            <a:lvl8pPr marL="3200400" marR="0" lvl="7" indent="0" algn="ctr" rtl="0">
              <a:spcBef>
                <a:spcPts val="300"/>
              </a:spcBef>
              <a:buClr>
                <a:srgbClr val="007FA3"/>
              </a:buClr>
              <a:buFont typeface="Arial"/>
              <a:buNone/>
              <a:defRPr sz="1600" b="0" i="0" u="none" strike="noStrike" cap="none">
                <a:solidFill>
                  <a:srgbClr val="888888"/>
                </a:solidFill>
                <a:latin typeface="Arial"/>
                <a:ea typeface="Arial"/>
                <a:cs typeface="Arial"/>
                <a:sym typeface="Arial"/>
              </a:defRPr>
            </a:lvl8pPr>
            <a:lvl9pPr marL="3657600" marR="0" lvl="8" indent="0" algn="ctr" rtl="0">
              <a:spcBef>
                <a:spcPts val="300"/>
              </a:spcBef>
              <a:buClr>
                <a:srgbClr val="007FA3"/>
              </a:buClr>
              <a:buFont typeface="Arial"/>
              <a:buNone/>
              <a:defRPr sz="1600" b="0" i="0" u="none" strike="noStrike" cap="none">
                <a:solidFill>
                  <a:srgbClr val="888888"/>
                </a:solidFill>
                <a:latin typeface="Arial"/>
                <a:ea typeface="Arial"/>
                <a:cs typeface="Arial"/>
                <a:sym typeface="Arial"/>
              </a:defRPr>
            </a:lvl9pPr>
          </a:lstStyle>
          <a:p>
            <a:endParaRPr dirty="0"/>
          </a:p>
        </p:txBody>
      </p:sp>
      <p:sp>
        <p:nvSpPr>
          <p:cNvPr id="22" name="Shape 22"/>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sz="900" b="0" i="0" u="none" strike="noStrike" kern="0" cap="none" spc="0" normalizeH="0" baseline="0" noProof="0" dirty="0">
              <a:ln>
                <a:noFill/>
              </a:ln>
              <a:solidFill>
                <a:srgbClr val="FFFFFF"/>
              </a:solidFill>
              <a:effectLst/>
              <a:uLnTx/>
              <a:uFillTx/>
              <a:latin typeface="Arial"/>
              <a:cs typeface="Arial"/>
              <a:sym typeface="Arial"/>
            </a:endParaRPr>
          </a:p>
        </p:txBody>
      </p:sp>
      <p:sp>
        <p:nvSpPr>
          <p:cNvPr id="23" name="Shape 23"/>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defTabSz="914400" rtl="0" eaLnBrk="1" fontAlgn="auto" latinLnBrk="0" hangingPunct="1">
              <a:lnSpc>
                <a:spcPct val="100000"/>
              </a:lnSpc>
              <a:spcBef>
                <a:spcPts val="0"/>
              </a:spcBef>
              <a:spcAft>
                <a:spcPts val="0"/>
              </a:spcAft>
              <a:buClrTx/>
              <a:buSzPct val="25000"/>
              <a:buFontTx/>
              <a:buNone/>
              <a:tabLst/>
              <a:defRPr/>
            </a:pPr>
            <a:fld id="{00000000-1234-1234-1234-123412341234}" type="slidenum">
              <a:rPr kumimoji="0" lang="en-US" sz="900" b="0" i="0" u="none" strike="noStrike" kern="0" cap="none" spc="0" normalizeH="0" baseline="0" noProof="0">
                <a:ln>
                  <a:noFill/>
                </a:ln>
                <a:solidFill>
                  <a:srgbClr val="FFFFFF"/>
                </a:solidFill>
                <a:effectLst/>
                <a:uLnTx/>
                <a:uFillTx/>
                <a:latin typeface="Arial"/>
                <a:ea typeface="Arial"/>
                <a:cs typeface="Arial"/>
                <a:sym typeface="Arial"/>
              </a:rPr>
              <a:pPr marL="0" marR="0" lvl="0" indent="0" algn="r" defTabSz="914400" rtl="0" eaLnBrk="1" fontAlgn="auto" latinLnBrk="0" hangingPunct="1">
                <a:lnSpc>
                  <a:spcPct val="100000"/>
                </a:lnSpc>
                <a:spcBef>
                  <a:spcPts val="0"/>
                </a:spcBef>
                <a:spcAft>
                  <a:spcPts val="0"/>
                </a:spcAft>
                <a:buClrTx/>
                <a:buSzPct val="25000"/>
                <a:buFontTx/>
                <a:buNone/>
                <a:tabLst/>
                <a:defRPr/>
              </a:pPr>
              <a:t>‹#›</a:t>
            </a:fld>
            <a:endParaRPr kumimoji="0" lang="en-US" sz="900" b="0" i="0" u="none" strike="noStrike" kern="0" cap="none" spc="0" normalizeH="0" baseline="0" noProof="0" dirty="0">
              <a:ln>
                <a:noFill/>
              </a:ln>
              <a:solidFill>
                <a:srgbClr val="FFFFFF"/>
              </a:solidFill>
              <a:effectLst/>
              <a:uLnTx/>
              <a:uFillTx/>
              <a:latin typeface="Arial"/>
              <a:ea typeface="Arial"/>
              <a:cs typeface="Arial"/>
              <a:sym typeface="Arial"/>
            </a:endParaRPr>
          </a:p>
        </p:txBody>
      </p:sp>
    </p:spTree>
    <p:extLst>
      <p:ext uri="{BB962C8B-B14F-4D97-AF65-F5344CB8AC3E}">
        <p14:creationId xmlns:p14="http://schemas.microsoft.com/office/powerpoint/2010/main" val="42159409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Shape 24"/>
        <p:cNvGrpSpPr/>
        <p:nvPr/>
      </p:nvGrpSpPr>
      <p:grpSpPr>
        <a:xfrm>
          <a:off x="0" y="0"/>
          <a:ext cx="0" cy="0"/>
          <a:chOff x="0" y="0"/>
          <a:chExt cx="0" cy="0"/>
        </a:xfrm>
      </p:grpSpPr>
      <p:sp>
        <p:nvSpPr>
          <p:cNvPr id="25" name="Title Placeholder"/>
          <p:cNvSpPr txBox="1">
            <a:spLocks noGrp="1"/>
          </p:cNvSpPr>
          <p:nvPr>
            <p:ph type="title"/>
          </p:nvPr>
        </p:nvSpPr>
        <p:spPr>
          <a:xfrm>
            <a:off x="457200" y="215371"/>
            <a:ext cx="8229600" cy="1097279"/>
          </a:xfrm>
          <a:prstGeom prst="rect">
            <a:avLst/>
          </a:prstGeom>
          <a:noFill/>
          <a:ln>
            <a:noFill/>
          </a:ln>
        </p:spPr>
        <p:txBody>
          <a:bodyPr lIns="91425" tIns="91425" rIns="91425" bIns="91425" anchor="b" anchorCtr="0"/>
          <a:lstStyle>
            <a:lvl1pPr marL="0" marR="0" lvl="0" indent="0" algn="l" rtl="0">
              <a:lnSpc>
                <a:spcPct val="100000"/>
              </a:lnSpc>
              <a:spcBef>
                <a:spcPts val="0"/>
              </a:spcBef>
              <a:buClr>
                <a:srgbClr val="007FA3"/>
              </a:buClr>
              <a:buFont typeface="Times New Roman"/>
              <a:buNone/>
              <a:defRPr sz="3600" b="1" i="0" u="none" strike="noStrike" cap="none">
                <a:solidFill>
                  <a:srgbClr val="007FA3"/>
                </a:solidFill>
                <a:latin typeface="+mj-lt"/>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dirty="0"/>
          </a:p>
        </p:txBody>
      </p:sp>
      <p:sp>
        <p:nvSpPr>
          <p:cNvPr id="4" name="Content Placeholder 3">
            <a:extLst>
              <a:ext uri="{FF2B5EF4-FFF2-40B4-BE49-F238E27FC236}">
                <a16:creationId xmlns:a16="http://schemas.microsoft.com/office/drawing/2014/main" id="{00F45AE3-EB76-41DE-97B2-CFE79B73D3C6}"/>
              </a:ext>
            </a:extLst>
          </p:cNvPr>
          <p:cNvSpPr>
            <a:spLocks noGrp="1"/>
          </p:cNvSpPr>
          <p:nvPr>
            <p:ph sz="quarter" idx="13"/>
          </p:nvPr>
        </p:nvSpPr>
        <p:spPr>
          <a:xfrm>
            <a:off x="457200" y="1554920"/>
            <a:ext cx="8232775" cy="4663335"/>
          </a:xfrm>
        </p:spPr>
        <p:txBody>
          <a:bodyPr/>
          <a:lstStyle>
            <a:lvl1pPr indent="-255600">
              <a:defRPr sz="2400">
                <a:latin typeface="+mn-lt"/>
              </a:defRPr>
            </a:lvl1pPr>
            <a:lvl2pPr indent="-284400">
              <a:defRPr sz="2400">
                <a:latin typeface="+mn-lt"/>
              </a:defRPr>
            </a:lvl2pPr>
            <a:lvl3pPr indent="-230400">
              <a:defRPr sz="2400">
                <a:latin typeface="+mn-lt"/>
              </a:defRPr>
            </a:lvl3pPr>
            <a:lvl4pPr indent="-230400">
              <a:defRPr sz="2400">
                <a:latin typeface="+mn-lt"/>
              </a:defRPr>
            </a:lvl4pPr>
            <a:lvl5pPr indent="-230400">
              <a:defRPr sz="2400">
                <a:latin typeface="+mn-l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8" name="Shape 28"/>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29" name="Shape 29"/>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Title and Two Content">
    <p:spTree>
      <p:nvGrpSpPr>
        <p:cNvPr id="1" name="Shape 30"/>
        <p:cNvGrpSpPr/>
        <p:nvPr/>
      </p:nvGrpSpPr>
      <p:grpSpPr>
        <a:xfrm>
          <a:off x="0" y="0"/>
          <a:ext cx="0" cy="0"/>
          <a:chOff x="0" y="0"/>
          <a:chExt cx="0" cy="0"/>
        </a:xfrm>
      </p:grpSpPr>
      <p:sp>
        <p:nvSpPr>
          <p:cNvPr id="31" name="Title Placeholder"/>
          <p:cNvSpPr txBox="1">
            <a:spLocks noGrp="1"/>
          </p:cNvSpPr>
          <p:nvPr>
            <p:ph type="title"/>
          </p:nvPr>
        </p:nvSpPr>
        <p:spPr>
          <a:xfrm>
            <a:off x="457200" y="215371"/>
            <a:ext cx="8229600" cy="1097279"/>
          </a:xfrm>
          <a:prstGeom prst="rect">
            <a:avLst/>
          </a:prstGeom>
          <a:noFill/>
          <a:ln>
            <a:noFill/>
          </a:ln>
        </p:spPr>
        <p:txBody>
          <a:bodyPr lIns="91425" tIns="91425" rIns="91425" bIns="91425" anchor="b" anchorCtr="0"/>
          <a:lstStyle>
            <a:lvl1pPr marL="0" marR="0" lvl="0" indent="0" algn="l" rtl="0">
              <a:lnSpc>
                <a:spcPct val="100000"/>
              </a:lnSpc>
              <a:spcBef>
                <a:spcPts val="0"/>
              </a:spcBef>
              <a:buClr>
                <a:srgbClr val="007FA3"/>
              </a:buClr>
              <a:buFont typeface="Times New Roman"/>
              <a:buNone/>
              <a:defRPr sz="3600" b="1" i="0" u="none" strike="noStrike" cap="none">
                <a:solidFill>
                  <a:srgbClr val="007FA3"/>
                </a:solidFill>
                <a:latin typeface="+mj-lt"/>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dirty="0"/>
          </a:p>
        </p:txBody>
      </p:sp>
      <p:sp>
        <p:nvSpPr>
          <p:cNvPr id="4" name="Content Placeholder 3">
            <a:extLst>
              <a:ext uri="{FF2B5EF4-FFF2-40B4-BE49-F238E27FC236}">
                <a16:creationId xmlns:a16="http://schemas.microsoft.com/office/drawing/2014/main" id="{211BB07C-705F-4113-A2C5-779D6EA64D97}"/>
              </a:ext>
            </a:extLst>
          </p:cNvPr>
          <p:cNvSpPr>
            <a:spLocks noGrp="1"/>
          </p:cNvSpPr>
          <p:nvPr>
            <p:ph sz="quarter" idx="13"/>
          </p:nvPr>
        </p:nvSpPr>
        <p:spPr>
          <a:xfrm>
            <a:off x="457200" y="1556327"/>
            <a:ext cx="8229600" cy="2267528"/>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Content Placeholder 6">
            <a:extLst>
              <a:ext uri="{FF2B5EF4-FFF2-40B4-BE49-F238E27FC236}">
                <a16:creationId xmlns:a16="http://schemas.microsoft.com/office/drawing/2014/main" id="{820D01C0-4FD2-4065-9EC3-96A308398288}"/>
              </a:ext>
            </a:extLst>
          </p:cNvPr>
          <p:cNvSpPr>
            <a:spLocks noGrp="1"/>
          </p:cNvSpPr>
          <p:nvPr>
            <p:ph sz="quarter" idx="14"/>
          </p:nvPr>
        </p:nvSpPr>
        <p:spPr>
          <a:xfrm>
            <a:off x="457200" y="3971925"/>
            <a:ext cx="8229600" cy="2105025"/>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5" name="Shape 35"/>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36" name="Shape 36"/>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Three Content">
    <p:spTree>
      <p:nvGrpSpPr>
        <p:cNvPr id="1" name="Shape 30"/>
        <p:cNvGrpSpPr/>
        <p:nvPr/>
      </p:nvGrpSpPr>
      <p:grpSpPr>
        <a:xfrm>
          <a:off x="0" y="0"/>
          <a:ext cx="0" cy="0"/>
          <a:chOff x="0" y="0"/>
          <a:chExt cx="0" cy="0"/>
        </a:xfrm>
      </p:grpSpPr>
      <p:sp>
        <p:nvSpPr>
          <p:cNvPr id="31" name="Title Placeholder"/>
          <p:cNvSpPr txBox="1">
            <a:spLocks noGrp="1"/>
          </p:cNvSpPr>
          <p:nvPr>
            <p:ph type="title"/>
          </p:nvPr>
        </p:nvSpPr>
        <p:spPr>
          <a:xfrm>
            <a:off x="457200" y="215371"/>
            <a:ext cx="8229600" cy="1097279"/>
          </a:xfrm>
          <a:prstGeom prst="rect">
            <a:avLst/>
          </a:prstGeom>
          <a:noFill/>
          <a:ln>
            <a:noFill/>
          </a:ln>
        </p:spPr>
        <p:txBody>
          <a:bodyPr lIns="91425" tIns="91425" rIns="91425" bIns="91425" anchor="b" anchorCtr="0"/>
          <a:lstStyle>
            <a:lvl1pPr marL="0" marR="0" lvl="0" indent="0" algn="l" rtl="0">
              <a:lnSpc>
                <a:spcPct val="100000"/>
              </a:lnSpc>
              <a:spcBef>
                <a:spcPts val="0"/>
              </a:spcBef>
              <a:buClr>
                <a:srgbClr val="007FA3"/>
              </a:buClr>
              <a:buFont typeface="Times New Roman"/>
              <a:buNone/>
              <a:defRPr sz="3600" b="1" i="0" u="none" strike="noStrike" cap="none">
                <a:solidFill>
                  <a:srgbClr val="007FA3"/>
                </a:solidFill>
                <a:latin typeface="+mj-lt"/>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dirty="0"/>
          </a:p>
        </p:txBody>
      </p:sp>
      <p:sp>
        <p:nvSpPr>
          <p:cNvPr id="3" name="Content Placeholder 2">
            <a:extLst>
              <a:ext uri="{FF2B5EF4-FFF2-40B4-BE49-F238E27FC236}">
                <a16:creationId xmlns:a16="http://schemas.microsoft.com/office/drawing/2014/main" id="{6F503D41-401A-43DB-9BC0-38F51965B892}"/>
              </a:ext>
            </a:extLst>
          </p:cNvPr>
          <p:cNvSpPr>
            <a:spLocks noGrp="1"/>
          </p:cNvSpPr>
          <p:nvPr>
            <p:ph sz="quarter" idx="15"/>
          </p:nvPr>
        </p:nvSpPr>
        <p:spPr>
          <a:xfrm>
            <a:off x="457200" y="1556327"/>
            <a:ext cx="3635375" cy="4520623"/>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211BB07C-705F-4113-A2C5-779D6EA64D97}"/>
              </a:ext>
            </a:extLst>
          </p:cNvPr>
          <p:cNvSpPr>
            <a:spLocks noGrp="1"/>
          </p:cNvSpPr>
          <p:nvPr>
            <p:ph sz="quarter" idx="13"/>
          </p:nvPr>
        </p:nvSpPr>
        <p:spPr>
          <a:xfrm>
            <a:off x="4234542" y="1556327"/>
            <a:ext cx="4452257" cy="2267528"/>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Content Placeholder 6">
            <a:extLst>
              <a:ext uri="{FF2B5EF4-FFF2-40B4-BE49-F238E27FC236}">
                <a16:creationId xmlns:a16="http://schemas.microsoft.com/office/drawing/2014/main" id="{820D01C0-4FD2-4065-9EC3-96A308398288}"/>
              </a:ext>
            </a:extLst>
          </p:cNvPr>
          <p:cNvSpPr>
            <a:spLocks noGrp="1"/>
          </p:cNvSpPr>
          <p:nvPr>
            <p:ph sz="quarter" idx="14"/>
          </p:nvPr>
        </p:nvSpPr>
        <p:spPr>
          <a:xfrm>
            <a:off x="4234542" y="3971925"/>
            <a:ext cx="4452258" cy="2105025"/>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5" name="Shape 35"/>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36" name="Shape 36"/>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spTree>
    <p:extLst>
      <p:ext uri="{BB962C8B-B14F-4D97-AF65-F5344CB8AC3E}">
        <p14:creationId xmlns:p14="http://schemas.microsoft.com/office/powerpoint/2010/main" val="27690625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Two Columns">
    <p:spTree>
      <p:nvGrpSpPr>
        <p:cNvPr id="1" name="Shape 30"/>
        <p:cNvGrpSpPr/>
        <p:nvPr/>
      </p:nvGrpSpPr>
      <p:grpSpPr>
        <a:xfrm>
          <a:off x="0" y="0"/>
          <a:ext cx="0" cy="0"/>
          <a:chOff x="0" y="0"/>
          <a:chExt cx="0" cy="0"/>
        </a:xfrm>
      </p:grpSpPr>
      <p:sp>
        <p:nvSpPr>
          <p:cNvPr id="31" name="Title Placeholder"/>
          <p:cNvSpPr txBox="1">
            <a:spLocks noGrp="1"/>
          </p:cNvSpPr>
          <p:nvPr>
            <p:ph type="title"/>
          </p:nvPr>
        </p:nvSpPr>
        <p:spPr>
          <a:xfrm>
            <a:off x="457200" y="215371"/>
            <a:ext cx="8229600" cy="1097279"/>
          </a:xfrm>
          <a:prstGeom prst="rect">
            <a:avLst/>
          </a:prstGeom>
          <a:noFill/>
          <a:ln>
            <a:noFill/>
          </a:ln>
        </p:spPr>
        <p:txBody>
          <a:bodyPr lIns="91425" tIns="91425" rIns="91425" bIns="91425" anchor="b" anchorCtr="0"/>
          <a:lstStyle>
            <a:lvl1pPr marL="0" marR="0" lvl="0" indent="0" algn="l" rtl="0">
              <a:lnSpc>
                <a:spcPct val="100000"/>
              </a:lnSpc>
              <a:spcBef>
                <a:spcPts val="0"/>
              </a:spcBef>
              <a:buClr>
                <a:srgbClr val="007FA3"/>
              </a:buClr>
              <a:buFont typeface="Times New Roman"/>
              <a:buNone/>
              <a:defRPr sz="3600" b="1" i="0" u="none" strike="noStrike" cap="none">
                <a:solidFill>
                  <a:srgbClr val="007FA3"/>
                </a:solidFill>
                <a:latin typeface="+mj-lt"/>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dirty="0"/>
          </a:p>
        </p:txBody>
      </p:sp>
      <p:sp>
        <p:nvSpPr>
          <p:cNvPr id="8" name="Content Placeholder 7">
            <a:extLst>
              <a:ext uri="{FF2B5EF4-FFF2-40B4-BE49-F238E27FC236}">
                <a16:creationId xmlns:a16="http://schemas.microsoft.com/office/drawing/2014/main" id="{82CB7AFE-9851-46A0-B2FB-0A5EE6AEFCA6}"/>
              </a:ext>
            </a:extLst>
          </p:cNvPr>
          <p:cNvSpPr>
            <a:spLocks noGrp="1"/>
          </p:cNvSpPr>
          <p:nvPr>
            <p:ph sz="quarter" idx="13"/>
          </p:nvPr>
        </p:nvSpPr>
        <p:spPr>
          <a:xfrm>
            <a:off x="457200" y="1552575"/>
            <a:ext cx="3991970" cy="4438650"/>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7">
            <a:extLst>
              <a:ext uri="{FF2B5EF4-FFF2-40B4-BE49-F238E27FC236}">
                <a16:creationId xmlns:a16="http://schemas.microsoft.com/office/drawing/2014/main" id="{75D3A394-A5AF-478E-AC3D-2714CFF806D2}"/>
              </a:ext>
            </a:extLst>
          </p:cNvPr>
          <p:cNvSpPr>
            <a:spLocks noGrp="1"/>
          </p:cNvSpPr>
          <p:nvPr>
            <p:ph sz="quarter" idx="14"/>
          </p:nvPr>
        </p:nvSpPr>
        <p:spPr>
          <a:xfrm>
            <a:off x="4694830" y="1552575"/>
            <a:ext cx="3991970" cy="4438650"/>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5" name="Shape 35"/>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36" name="Shape 36"/>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spTree>
    <p:extLst>
      <p:ext uri="{BB962C8B-B14F-4D97-AF65-F5344CB8AC3E}">
        <p14:creationId xmlns:p14="http://schemas.microsoft.com/office/powerpoint/2010/main" val="41261101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Three Columns">
    <p:spTree>
      <p:nvGrpSpPr>
        <p:cNvPr id="1" name="Shape 30"/>
        <p:cNvGrpSpPr/>
        <p:nvPr/>
      </p:nvGrpSpPr>
      <p:grpSpPr>
        <a:xfrm>
          <a:off x="0" y="0"/>
          <a:ext cx="0" cy="0"/>
          <a:chOff x="0" y="0"/>
          <a:chExt cx="0" cy="0"/>
        </a:xfrm>
      </p:grpSpPr>
      <p:sp>
        <p:nvSpPr>
          <p:cNvPr id="31" name="Title Placeholder"/>
          <p:cNvSpPr txBox="1">
            <a:spLocks noGrp="1"/>
          </p:cNvSpPr>
          <p:nvPr>
            <p:ph type="title"/>
          </p:nvPr>
        </p:nvSpPr>
        <p:spPr>
          <a:xfrm>
            <a:off x="457200" y="215371"/>
            <a:ext cx="8229600" cy="1097279"/>
          </a:xfrm>
          <a:prstGeom prst="rect">
            <a:avLst/>
          </a:prstGeom>
          <a:noFill/>
          <a:ln>
            <a:noFill/>
          </a:ln>
        </p:spPr>
        <p:txBody>
          <a:bodyPr lIns="91425" tIns="91425" rIns="91425" bIns="91425" anchor="b" anchorCtr="0"/>
          <a:lstStyle>
            <a:lvl1pPr marL="0" marR="0" lvl="0" indent="0" algn="l" rtl="0">
              <a:lnSpc>
                <a:spcPct val="100000"/>
              </a:lnSpc>
              <a:spcBef>
                <a:spcPts val="0"/>
              </a:spcBef>
              <a:buClr>
                <a:srgbClr val="007FA3"/>
              </a:buClr>
              <a:buFont typeface="Times New Roman"/>
              <a:buNone/>
              <a:defRPr sz="3600" b="1" i="0" u="none" strike="noStrike" cap="none">
                <a:solidFill>
                  <a:srgbClr val="007FA3"/>
                </a:solidFill>
                <a:latin typeface="+mj-lt"/>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dirty="0"/>
          </a:p>
        </p:txBody>
      </p:sp>
      <p:sp>
        <p:nvSpPr>
          <p:cNvPr id="16" name="Content Placeholder 7">
            <a:extLst>
              <a:ext uri="{FF2B5EF4-FFF2-40B4-BE49-F238E27FC236}">
                <a16:creationId xmlns:a16="http://schemas.microsoft.com/office/drawing/2014/main" id="{75D3A394-A5AF-478E-AC3D-2714CFF806D2}"/>
              </a:ext>
            </a:extLst>
          </p:cNvPr>
          <p:cNvSpPr>
            <a:spLocks noGrp="1"/>
          </p:cNvSpPr>
          <p:nvPr>
            <p:ph sz="quarter" idx="14"/>
          </p:nvPr>
        </p:nvSpPr>
        <p:spPr>
          <a:xfrm>
            <a:off x="457201" y="1552575"/>
            <a:ext cx="2595603" cy="4438650"/>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Content Placeholder 7">
            <a:extLst>
              <a:ext uri="{FF2B5EF4-FFF2-40B4-BE49-F238E27FC236}">
                <a16:creationId xmlns:a16="http://schemas.microsoft.com/office/drawing/2014/main" id="{82CB7AFE-9851-46A0-B2FB-0A5EE6AEFCA6}"/>
              </a:ext>
            </a:extLst>
          </p:cNvPr>
          <p:cNvSpPr>
            <a:spLocks noGrp="1"/>
          </p:cNvSpPr>
          <p:nvPr>
            <p:ph sz="quarter" idx="13"/>
          </p:nvPr>
        </p:nvSpPr>
        <p:spPr>
          <a:xfrm>
            <a:off x="3274199" y="1552575"/>
            <a:ext cx="2595602" cy="4438650"/>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7">
            <a:extLst>
              <a:ext uri="{FF2B5EF4-FFF2-40B4-BE49-F238E27FC236}">
                <a16:creationId xmlns:a16="http://schemas.microsoft.com/office/drawing/2014/main" id="{5D721EFE-2C28-4C54-8BB9-3FCF3DECD16D}"/>
              </a:ext>
            </a:extLst>
          </p:cNvPr>
          <p:cNvSpPr>
            <a:spLocks noGrp="1"/>
          </p:cNvSpPr>
          <p:nvPr>
            <p:ph sz="quarter" idx="15"/>
          </p:nvPr>
        </p:nvSpPr>
        <p:spPr>
          <a:xfrm>
            <a:off x="6091197" y="1552575"/>
            <a:ext cx="2595603" cy="4438650"/>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5" name="Shape 35"/>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36" name="Shape 36"/>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spTree>
    <p:extLst>
      <p:ext uri="{BB962C8B-B14F-4D97-AF65-F5344CB8AC3E}">
        <p14:creationId xmlns:p14="http://schemas.microsoft.com/office/powerpoint/2010/main" val="41644338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Four Content">
    <p:spTree>
      <p:nvGrpSpPr>
        <p:cNvPr id="1" name="Shape 30"/>
        <p:cNvGrpSpPr/>
        <p:nvPr/>
      </p:nvGrpSpPr>
      <p:grpSpPr>
        <a:xfrm>
          <a:off x="0" y="0"/>
          <a:ext cx="0" cy="0"/>
          <a:chOff x="0" y="0"/>
          <a:chExt cx="0" cy="0"/>
        </a:xfrm>
      </p:grpSpPr>
      <p:sp>
        <p:nvSpPr>
          <p:cNvPr id="31" name="Title Placeholder"/>
          <p:cNvSpPr txBox="1">
            <a:spLocks noGrp="1"/>
          </p:cNvSpPr>
          <p:nvPr>
            <p:ph type="title"/>
          </p:nvPr>
        </p:nvSpPr>
        <p:spPr>
          <a:xfrm>
            <a:off x="457200" y="215371"/>
            <a:ext cx="8229600" cy="1097279"/>
          </a:xfrm>
          <a:prstGeom prst="rect">
            <a:avLst/>
          </a:prstGeom>
          <a:noFill/>
          <a:ln>
            <a:noFill/>
          </a:ln>
        </p:spPr>
        <p:txBody>
          <a:bodyPr lIns="91425" tIns="91425" rIns="91425" bIns="91425" anchor="b" anchorCtr="0"/>
          <a:lstStyle>
            <a:lvl1pPr marL="0" marR="0" lvl="0" indent="0" algn="l" rtl="0">
              <a:lnSpc>
                <a:spcPct val="100000"/>
              </a:lnSpc>
              <a:spcBef>
                <a:spcPts val="0"/>
              </a:spcBef>
              <a:buClr>
                <a:srgbClr val="007FA3"/>
              </a:buClr>
              <a:buFont typeface="Times New Roman"/>
              <a:buNone/>
              <a:defRPr sz="3600" b="1" i="0" u="none" strike="noStrike" cap="none">
                <a:solidFill>
                  <a:srgbClr val="007FA3"/>
                </a:solidFill>
                <a:latin typeface="+mj-lt"/>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dirty="0"/>
          </a:p>
        </p:txBody>
      </p:sp>
      <p:sp>
        <p:nvSpPr>
          <p:cNvPr id="8" name="Content Placeholder 7">
            <a:extLst>
              <a:ext uri="{FF2B5EF4-FFF2-40B4-BE49-F238E27FC236}">
                <a16:creationId xmlns:a16="http://schemas.microsoft.com/office/drawing/2014/main" id="{82CB7AFE-9851-46A0-B2FB-0A5EE6AEFCA6}"/>
              </a:ext>
            </a:extLst>
          </p:cNvPr>
          <p:cNvSpPr>
            <a:spLocks noGrp="1"/>
          </p:cNvSpPr>
          <p:nvPr>
            <p:ph sz="quarter" idx="13"/>
          </p:nvPr>
        </p:nvSpPr>
        <p:spPr>
          <a:xfrm>
            <a:off x="457200" y="1552575"/>
            <a:ext cx="1885950" cy="4438650"/>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7">
            <a:extLst>
              <a:ext uri="{FF2B5EF4-FFF2-40B4-BE49-F238E27FC236}">
                <a16:creationId xmlns:a16="http://schemas.microsoft.com/office/drawing/2014/main" id="{75D3A394-A5AF-478E-AC3D-2714CFF806D2}"/>
              </a:ext>
            </a:extLst>
          </p:cNvPr>
          <p:cNvSpPr>
            <a:spLocks noGrp="1"/>
          </p:cNvSpPr>
          <p:nvPr>
            <p:ph sz="quarter" idx="14"/>
          </p:nvPr>
        </p:nvSpPr>
        <p:spPr>
          <a:xfrm>
            <a:off x="2572593" y="1552575"/>
            <a:ext cx="1885950" cy="4438650"/>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7">
            <a:extLst>
              <a:ext uri="{FF2B5EF4-FFF2-40B4-BE49-F238E27FC236}">
                <a16:creationId xmlns:a16="http://schemas.microsoft.com/office/drawing/2014/main" id="{5D721EFE-2C28-4C54-8BB9-3FCF3DECD16D}"/>
              </a:ext>
            </a:extLst>
          </p:cNvPr>
          <p:cNvSpPr>
            <a:spLocks noGrp="1"/>
          </p:cNvSpPr>
          <p:nvPr>
            <p:ph sz="quarter" idx="15"/>
          </p:nvPr>
        </p:nvSpPr>
        <p:spPr>
          <a:xfrm>
            <a:off x="4687986" y="1552575"/>
            <a:ext cx="1885950" cy="4438650"/>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7">
            <a:extLst>
              <a:ext uri="{FF2B5EF4-FFF2-40B4-BE49-F238E27FC236}">
                <a16:creationId xmlns:a16="http://schemas.microsoft.com/office/drawing/2014/main" id="{99D20A0E-9225-48FB-91AF-C7D8DE4D66F4}"/>
              </a:ext>
            </a:extLst>
          </p:cNvPr>
          <p:cNvSpPr>
            <a:spLocks noGrp="1"/>
          </p:cNvSpPr>
          <p:nvPr>
            <p:ph sz="quarter" idx="16"/>
          </p:nvPr>
        </p:nvSpPr>
        <p:spPr>
          <a:xfrm>
            <a:off x="6803378" y="1552575"/>
            <a:ext cx="1885950" cy="4438650"/>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5" name="Shape 35"/>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36" name="Shape 36"/>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spTree>
    <p:extLst>
      <p:ext uri="{BB962C8B-B14F-4D97-AF65-F5344CB8AC3E}">
        <p14:creationId xmlns:p14="http://schemas.microsoft.com/office/powerpoint/2010/main" val="30112147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Title and Ten Content">
    <p:spTree>
      <p:nvGrpSpPr>
        <p:cNvPr id="1" name="Shape 30"/>
        <p:cNvGrpSpPr/>
        <p:nvPr/>
      </p:nvGrpSpPr>
      <p:grpSpPr>
        <a:xfrm>
          <a:off x="0" y="0"/>
          <a:ext cx="0" cy="0"/>
          <a:chOff x="0" y="0"/>
          <a:chExt cx="0" cy="0"/>
        </a:xfrm>
      </p:grpSpPr>
      <p:sp>
        <p:nvSpPr>
          <p:cNvPr id="31" name="Title Placeholder"/>
          <p:cNvSpPr txBox="1">
            <a:spLocks noGrp="1"/>
          </p:cNvSpPr>
          <p:nvPr>
            <p:ph type="title"/>
          </p:nvPr>
        </p:nvSpPr>
        <p:spPr>
          <a:xfrm>
            <a:off x="457200" y="215371"/>
            <a:ext cx="8229600" cy="1097279"/>
          </a:xfrm>
          <a:prstGeom prst="rect">
            <a:avLst/>
          </a:prstGeom>
          <a:noFill/>
          <a:ln>
            <a:noFill/>
          </a:ln>
        </p:spPr>
        <p:txBody>
          <a:bodyPr lIns="91425" tIns="91425" rIns="91425" bIns="91425" anchor="b" anchorCtr="0"/>
          <a:lstStyle>
            <a:lvl1pPr marL="0" marR="0" lvl="0" indent="0" algn="l" rtl="0">
              <a:lnSpc>
                <a:spcPct val="100000"/>
              </a:lnSpc>
              <a:spcBef>
                <a:spcPts val="0"/>
              </a:spcBef>
              <a:buClr>
                <a:srgbClr val="007FA3"/>
              </a:buClr>
              <a:buFont typeface="Times New Roman"/>
              <a:buNone/>
              <a:defRPr sz="3600" b="1" i="0" u="none" strike="noStrike" cap="none">
                <a:solidFill>
                  <a:srgbClr val="007FA3"/>
                </a:solidFill>
                <a:latin typeface="+mj-lt"/>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dirty="0"/>
          </a:p>
        </p:txBody>
      </p:sp>
      <p:sp>
        <p:nvSpPr>
          <p:cNvPr id="8" name="Content Placeholder 7">
            <a:extLst>
              <a:ext uri="{FF2B5EF4-FFF2-40B4-BE49-F238E27FC236}">
                <a16:creationId xmlns:a16="http://schemas.microsoft.com/office/drawing/2014/main" id="{82CB7AFE-9851-46A0-B2FB-0A5EE6AEFCA6}"/>
              </a:ext>
            </a:extLst>
          </p:cNvPr>
          <p:cNvSpPr>
            <a:spLocks noGrp="1"/>
          </p:cNvSpPr>
          <p:nvPr>
            <p:ph sz="quarter" idx="13"/>
          </p:nvPr>
        </p:nvSpPr>
        <p:spPr>
          <a:xfrm>
            <a:off x="457200" y="1552575"/>
            <a:ext cx="4011769" cy="469408"/>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7">
            <a:extLst>
              <a:ext uri="{FF2B5EF4-FFF2-40B4-BE49-F238E27FC236}">
                <a16:creationId xmlns:a16="http://schemas.microsoft.com/office/drawing/2014/main" id="{75D3A394-A5AF-478E-AC3D-2714CFF806D2}"/>
              </a:ext>
            </a:extLst>
          </p:cNvPr>
          <p:cNvSpPr>
            <a:spLocks noGrp="1"/>
          </p:cNvSpPr>
          <p:nvPr>
            <p:ph sz="quarter" idx="14"/>
          </p:nvPr>
        </p:nvSpPr>
        <p:spPr>
          <a:xfrm>
            <a:off x="457200" y="2216772"/>
            <a:ext cx="4011769" cy="552186"/>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7">
            <a:extLst>
              <a:ext uri="{FF2B5EF4-FFF2-40B4-BE49-F238E27FC236}">
                <a16:creationId xmlns:a16="http://schemas.microsoft.com/office/drawing/2014/main" id="{5D721EFE-2C28-4C54-8BB9-3FCF3DECD16D}"/>
              </a:ext>
            </a:extLst>
          </p:cNvPr>
          <p:cNvSpPr>
            <a:spLocks noGrp="1"/>
          </p:cNvSpPr>
          <p:nvPr>
            <p:ph sz="quarter" idx="15"/>
          </p:nvPr>
        </p:nvSpPr>
        <p:spPr>
          <a:xfrm>
            <a:off x="457200" y="2953477"/>
            <a:ext cx="4011769" cy="525368"/>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7">
            <a:extLst>
              <a:ext uri="{FF2B5EF4-FFF2-40B4-BE49-F238E27FC236}">
                <a16:creationId xmlns:a16="http://schemas.microsoft.com/office/drawing/2014/main" id="{99D20A0E-9225-48FB-91AF-C7D8DE4D66F4}"/>
              </a:ext>
            </a:extLst>
          </p:cNvPr>
          <p:cNvSpPr>
            <a:spLocks noGrp="1"/>
          </p:cNvSpPr>
          <p:nvPr>
            <p:ph sz="quarter" idx="16"/>
          </p:nvPr>
        </p:nvSpPr>
        <p:spPr>
          <a:xfrm>
            <a:off x="457200" y="3640944"/>
            <a:ext cx="4011769" cy="525368"/>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5" name="Shape 35"/>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36" name="Shape 36"/>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sp>
        <p:nvSpPr>
          <p:cNvPr id="3" name="Content Placeholder 2"/>
          <p:cNvSpPr>
            <a:spLocks noGrp="1"/>
          </p:cNvSpPr>
          <p:nvPr>
            <p:ph sz="quarter" idx="17"/>
          </p:nvPr>
        </p:nvSpPr>
        <p:spPr>
          <a:xfrm>
            <a:off x="457200" y="4352925"/>
            <a:ext cx="4011769" cy="476250"/>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Content Placeholder 4"/>
          <p:cNvSpPr>
            <a:spLocks noGrp="1"/>
          </p:cNvSpPr>
          <p:nvPr>
            <p:ph sz="quarter" idx="18"/>
          </p:nvPr>
        </p:nvSpPr>
        <p:spPr>
          <a:xfrm>
            <a:off x="457200" y="5010150"/>
            <a:ext cx="4011769" cy="514350"/>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IN" sz="2400" b="0" i="0" u="none" strike="noStrike" cap="none" dirty="0" smtClean="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7" name="Content Placeholder 6"/>
          <p:cNvSpPr>
            <a:spLocks noGrp="1"/>
          </p:cNvSpPr>
          <p:nvPr>
            <p:ph sz="quarter" idx="19"/>
          </p:nvPr>
        </p:nvSpPr>
        <p:spPr>
          <a:xfrm>
            <a:off x="457200" y="5692775"/>
            <a:ext cx="4011769" cy="566738"/>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IN" sz="2400" b="0" i="0" u="none" strike="noStrike" cap="none" dirty="0" smtClean="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10" name="Content Placeholder 9"/>
          <p:cNvSpPr>
            <a:spLocks noGrp="1"/>
          </p:cNvSpPr>
          <p:nvPr>
            <p:ph sz="quarter" idx="20"/>
          </p:nvPr>
        </p:nvSpPr>
        <p:spPr>
          <a:xfrm>
            <a:off x="4622801" y="1557338"/>
            <a:ext cx="4064000" cy="465137"/>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IN" sz="2400" b="0" i="0" u="none" strike="noStrike" cap="none" dirty="0" smtClean="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12" name="Content Placeholder 11"/>
          <p:cNvSpPr>
            <a:spLocks noGrp="1"/>
          </p:cNvSpPr>
          <p:nvPr>
            <p:ph sz="quarter" idx="21"/>
          </p:nvPr>
        </p:nvSpPr>
        <p:spPr>
          <a:xfrm>
            <a:off x="4622800" y="2216150"/>
            <a:ext cx="4064000" cy="552450"/>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IN" sz="2400" b="0" i="0" u="none" strike="noStrike" cap="none" dirty="0" smtClean="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14" name="Content Placeholder 13"/>
          <p:cNvSpPr>
            <a:spLocks noGrp="1"/>
          </p:cNvSpPr>
          <p:nvPr>
            <p:ph sz="quarter" idx="22"/>
          </p:nvPr>
        </p:nvSpPr>
        <p:spPr>
          <a:xfrm>
            <a:off x="4622800" y="2952750"/>
            <a:ext cx="4064000" cy="525463"/>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IN" sz="2400" b="0" i="0" u="none" strike="noStrike" cap="none" dirty="0" smtClean="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19" name="Content Placeholder 18"/>
          <p:cNvSpPr>
            <a:spLocks noGrp="1"/>
          </p:cNvSpPr>
          <p:nvPr>
            <p:ph sz="quarter" idx="23"/>
          </p:nvPr>
        </p:nvSpPr>
        <p:spPr>
          <a:xfrm>
            <a:off x="4622800" y="3641725"/>
            <a:ext cx="4064000" cy="523875"/>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IN" sz="2400" b="0" i="0" u="none" strike="noStrike" cap="none" dirty="0" smtClean="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21" name="Content Placeholder 20"/>
          <p:cNvSpPr>
            <a:spLocks noGrp="1"/>
          </p:cNvSpPr>
          <p:nvPr>
            <p:ph sz="quarter" idx="24"/>
          </p:nvPr>
        </p:nvSpPr>
        <p:spPr>
          <a:xfrm>
            <a:off x="4622800" y="4352925"/>
            <a:ext cx="4064000" cy="476250"/>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IN" sz="2400" b="0" i="0" u="none" strike="noStrike" cap="none" dirty="0" smtClean="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23" name="Content Placeholder 22"/>
          <p:cNvSpPr>
            <a:spLocks noGrp="1"/>
          </p:cNvSpPr>
          <p:nvPr>
            <p:ph sz="quarter" idx="25"/>
          </p:nvPr>
        </p:nvSpPr>
        <p:spPr>
          <a:xfrm>
            <a:off x="4713288" y="5010150"/>
            <a:ext cx="3973512" cy="514350"/>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IN" sz="2400" b="0" i="0" u="none" strike="noStrike" cap="none" dirty="0" smtClean="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25" name="Content Placeholder 24"/>
          <p:cNvSpPr>
            <a:spLocks noGrp="1"/>
          </p:cNvSpPr>
          <p:nvPr>
            <p:ph sz="quarter" idx="26"/>
          </p:nvPr>
        </p:nvSpPr>
        <p:spPr>
          <a:xfrm>
            <a:off x="4713288" y="5692775"/>
            <a:ext cx="3973512" cy="566738"/>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IN" sz="2400" b="0" i="0" u="none" strike="noStrike" cap="none" dirty="0" smtClean="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Tree>
    <p:extLst>
      <p:ext uri="{BB962C8B-B14F-4D97-AF65-F5344CB8AC3E}">
        <p14:creationId xmlns:p14="http://schemas.microsoft.com/office/powerpoint/2010/main" val="447121803"/>
      </p:ext>
    </p:extLst>
  </p:cSld>
  <p:clrMapOvr>
    <a:masterClrMapping/>
  </p:clrMapOvr>
  <p:extLst>
    <p:ext uri="{DCECCB84-F9BA-43D5-87BE-67443E8EF086}">
      <p15:sldGuideLst xmlns:p15="http://schemas.microsoft.com/office/powerpoint/2012/main">
        <p15:guide id="1" orient="horz" pos="981" userDrawn="1">
          <p15:clr>
            <a:srgbClr val="FBAE40"/>
          </p15:clr>
        </p15:guide>
      </p15:sldGuideLst>
    </p:ext>
  </p:extLst>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13" Type="http://schemas.openxmlformats.org/officeDocument/2006/relationships/slideLayout" Target="../slideLayouts/slideLayout14.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slideLayout" Target="../slideLayouts/slideLayout13.xml"/><Relationship Id="rId17" Type="http://schemas.openxmlformats.org/officeDocument/2006/relationships/theme" Target="../theme/theme2.xml"/><Relationship Id="rId2" Type="http://schemas.openxmlformats.org/officeDocument/2006/relationships/slideLayout" Target="../slideLayouts/slideLayout3.xml"/><Relationship Id="rId16" Type="http://schemas.openxmlformats.org/officeDocument/2006/relationships/slideLayout" Target="../slideLayouts/slideLayout17.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5" Type="http://schemas.openxmlformats.org/officeDocument/2006/relationships/slideLayout" Target="../slideLayouts/slideLayout1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 Id="rId14"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lt1"/>
        </a:solidFill>
        <a:effectLst/>
      </p:bgPr>
    </p:bg>
    <p:spTree>
      <p:nvGrpSpPr>
        <p:cNvPr id="1" name="Shape 9"/>
        <p:cNvGrpSpPr/>
        <p:nvPr/>
      </p:nvGrpSpPr>
      <p:grpSpPr>
        <a:xfrm>
          <a:off x="0" y="0"/>
          <a:ext cx="0" cy="0"/>
          <a:chOff x="0" y="0"/>
          <a:chExt cx="0" cy="0"/>
        </a:xfrm>
      </p:grpSpPr>
      <p:sp>
        <p:nvSpPr>
          <p:cNvPr id="10" name="Shape 10"/>
          <p:cNvSpPr txBox="1">
            <a:spLocks noGrp="1"/>
          </p:cNvSpPr>
          <p:nvPr>
            <p:ph type="title"/>
          </p:nvPr>
        </p:nvSpPr>
        <p:spPr>
          <a:xfrm>
            <a:off x="457200" y="215371"/>
            <a:ext cx="8229600" cy="1097279"/>
          </a:xfrm>
          <a:prstGeom prst="rect">
            <a:avLst/>
          </a:prstGeom>
          <a:noFill/>
          <a:ln>
            <a:noFill/>
          </a:ln>
        </p:spPr>
        <p:txBody>
          <a:bodyPr lIns="91425" tIns="91425" rIns="91425" bIns="91425" anchor="b" anchorCtr="0"/>
          <a:lstStyle>
            <a:lvl1pPr marL="0" marR="0" lvl="0" indent="0" algn="l" rtl="0">
              <a:lnSpc>
                <a:spcPct val="100000"/>
              </a:lnSpc>
              <a:spcBef>
                <a:spcPts val="0"/>
              </a:spcBef>
              <a:buClr>
                <a:srgbClr val="007FA3"/>
              </a:buClr>
              <a:buFont typeface="Times New Roman"/>
              <a:buNone/>
              <a:defRPr sz="3400" b="1" i="0" u="none" strike="noStrike" cap="none">
                <a:solidFill>
                  <a:srgbClr val="007FA3"/>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r>
              <a:rPr lang="en-US" sz="3600" dirty="0">
                <a:latin typeface="+mj-lt"/>
              </a:rPr>
              <a:t>Click to add title</a:t>
            </a:r>
            <a:endParaRPr dirty="0"/>
          </a:p>
        </p:txBody>
      </p:sp>
      <p:sp>
        <p:nvSpPr>
          <p:cNvPr id="11" name="Shape 11"/>
          <p:cNvSpPr txBox="1">
            <a:spLocks noGrp="1"/>
          </p:cNvSpPr>
          <p:nvPr>
            <p:ph type="body" idx="1"/>
          </p:nvPr>
        </p:nvSpPr>
        <p:spPr>
          <a:xfrm>
            <a:off x="457200" y="1600200"/>
            <a:ext cx="8229600" cy="4428411"/>
          </a:xfrm>
          <a:prstGeom prst="rect">
            <a:avLst/>
          </a:prstGeom>
          <a:noFill/>
          <a:ln>
            <a:noFill/>
          </a:ln>
        </p:spPr>
        <p:txBody>
          <a:bodyPr lIns="91425" tIns="91425" rIns="91425" bIns="91425" anchor="t" anchorCtr="0"/>
          <a:lstStyle>
            <a:lvl1pPr marL="256032" marR="0" lvl="0" indent="-154432" algn="l" rtl="0">
              <a:spcBef>
                <a:spcPts val="1500"/>
              </a:spcBef>
              <a:buClr>
                <a:srgbClr val="007FA3"/>
              </a:buClr>
              <a:buSzPct val="100000"/>
              <a:buFont typeface="Arial"/>
              <a:buChar char="•"/>
              <a:defRPr sz="1600" b="0" i="0" u="none" strike="noStrike" cap="none">
                <a:solidFill>
                  <a:schemeClr val="dk1"/>
                </a:solidFill>
                <a:latin typeface="Arial"/>
                <a:ea typeface="Arial"/>
                <a:cs typeface="Arial"/>
                <a:sym typeface="Arial"/>
              </a:defRPr>
            </a:lvl1pPr>
            <a:lvl2pPr marL="742950" marR="0" lvl="1" indent="-18415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2pPr>
            <a:lvl3pPr marL="1143000" marR="0" lvl="2" indent="-127000" algn="l" rtl="0">
              <a:spcBef>
                <a:spcPts val="600"/>
              </a:spcBef>
              <a:buClr>
                <a:srgbClr val="007FA3"/>
              </a:buClr>
              <a:buSzPct val="100000"/>
              <a:buFont typeface="Noto Sans Symbols"/>
              <a:buChar char="▪"/>
              <a:defRPr sz="1600" b="0" i="0" u="none" strike="noStrike" cap="none">
                <a:solidFill>
                  <a:schemeClr val="dk1"/>
                </a:solidFill>
                <a:latin typeface="Arial"/>
                <a:ea typeface="Arial"/>
                <a:cs typeface="Arial"/>
                <a:sym typeface="Arial"/>
              </a:defRPr>
            </a:lvl3pPr>
            <a:lvl4pPr marL="1600200" marR="0" lvl="3" indent="-12700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4pPr>
            <a:lvl5pPr marL="2057400" marR="0" lvl="4" indent="-12700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5pPr>
            <a:lvl6pPr marL="2514600" marR="0" lvl="5"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6pPr>
            <a:lvl7pPr marL="2971800" marR="0" lvl="6"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7pPr>
            <a:lvl8pPr marL="3429000" marR="0" lvl="7"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8pPr>
            <a:lvl9pPr marL="3886200" marR="0" lvl="8"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9pPr>
          </a:lstStyle>
          <a:p>
            <a:endParaRPr dirty="0"/>
          </a:p>
        </p:txBody>
      </p:sp>
      <p:sp>
        <p:nvSpPr>
          <p:cNvPr id="13" name="Shape 13"/>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tx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pPr>
              <a:defRPr/>
            </a:pPr>
            <a:endParaRPr lang="en-US" dirty="0">
              <a:solidFill>
                <a:schemeClr val="tx1"/>
              </a:solidFill>
            </a:endParaRPr>
          </a:p>
        </p:txBody>
      </p:sp>
      <p:sp>
        <p:nvSpPr>
          <p:cNvPr id="14" name="Shape 14"/>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lvl1pPr>
              <a:defRPr>
                <a:solidFill>
                  <a:schemeClr val="tx1"/>
                </a:solidFill>
              </a:defRPr>
            </a:lvl1pPr>
          </a:lstStyle>
          <a:p>
            <a:pPr algn="r">
              <a:buSzPct val="25000"/>
              <a:defRPr/>
            </a:pPr>
            <a:fld id="{00000000-1234-1234-1234-123412341234}" type="slidenum">
              <a:rPr lang="en-US" sz="900" smtClean="0"/>
              <a:pPr algn="r">
                <a:buSzPct val="25000"/>
                <a:defRPr/>
              </a:pPr>
              <a:t>‹#›</a:t>
            </a:fld>
            <a:endParaRPr lang="en-US" sz="900" dirty="0"/>
          </a:p>
        </p:txBody>
      </p:sp>
    </p:spTree>
    <p:extLst>
      <p:ext uri="{BB962C8B-B14F-4D97-AF65-F5344CB8AC3E}">
        <p14:creationId xmlns:p14="http://schemas.microsoft.com/office/powerpoint/2010/main" val="3246644562"/>
      </p:ext>
    </p:extLst>
  </p:cSld>
  <p:clrMap bg1="lt1" tx1="dk1" bg2="dk2" tx2="lt2" accent1="accent1" accent2="accent2" accent3="accent3" accent4="accent4" accent5="accent5" accent6="accent6" hlink="hlink" folHlink="folHlink"/>
  <p:sldLayoutIdLst>
    <p:sldLayoutId id="2147483675"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3600" b="0" i="0" u="none" strike="noStrike" cap="none">
          <a:solidFill>
            <a:srgbClr val="000000"/>
          </a:solidFill>
          <a:latin typeface="+mj-lt"/>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6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Title Placeholder"/>
          <p:cNvSpPr txBox="1">
            <a:spLocks noGrp="1"/>
          </p:cNvSpPr>
          <p:nvPr>
            <p:ph type="title"/>
          </p:nvPr>
        </p:nvSpPr>
        <p:spPr>
          <a:xfrm>
            <a:off x="457200" y="215371"/>
            <a:ext cx="8229600" cy="1097279"/>
          </a:xfrm>
          <a:prstGeom prst="rect">
            <a:avLst/>
          </a:prstGeom>
          <a:noFill/>
          <a:ln>
            <a:noFill/>
          </a:ln>
        </p:spPr>
        <p:txBody>
          <a:bodyPr lIns="91425" tIns="91425" rIns="91425" bIns="91425" anchor="b" anchorCtr="0"/>
          <a:lstStyle>
            <a:lvl1pPr marL="0" marR="0" lvl="0" indent="0" algn="l" rtl="0">
              <a:lnSpc>
                <a:spcPct val="100000"/>
              </a:lnSpc>
              <a:spcBef>
                <a:spcPts val="0"/>
              </a:spcBef>
              <a:buClr>
                <a:srgbClr val="007FA3"/>
              </a:buClr>
              <a:buFont typeface="Times New Roman"/>
              <a:buNone/>
              <a:defRPr sz="3400" b="1" i="0" u="none" strike="noStrike" cap="none">
                <a:solidFill>
                  <a:srgbClr val="007FA3"/>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r>
              <a:rPr lang="en-US" sz="3600" dirty="0">
                <a:latin typeface="+mj-lt"/>
              </a:rPr>
              <a:t>Click to add title</a:t>
            </a:r>
            <a:endParaRPr dirty="0"/>
          </a:p>
        </p:txBody>
      </p:sp>
      <p:sp>
        <p:nvSpPr>
          <p:cNvPr id="11" name="Content Placeholder"/>
          <p:cNvSpPr txBox="1">
            <a:spLocks noGrp="1"/>
          </p:cNvSpPr>
          <p:nvPr>
            <p:ph type="body" idx="1"/>
          </p:nvPr>
        </p:nvSpPr>
        <p:spPr>
          <a:xfrm>
            <a:off x="457200" y="1600200"/>
            <a:ext cx="8229600" cy="4428411"/>
          </a:xfrm>
          <a:prstGeom prst="rect">
            <a:avLst/>
          </a:prstGeom>
          <a:noFill/>
          <a:ln>
            <a:noFill/>
          </a:ln>
        </p:spPr>
        <p:txBody>
          <a:bodyPr lIns="91425" tIns="91425" rIns="91425" bIns="91425" anchor="t" anchorCtr="0"/>
          <a:lstStyle>
            <a:lvl1pPr marL="256032" marR="0" lvl="0" indent="-154432" algn="l" rtl="0">
              <a:spcBef>
                <a:spcPts val="1500"/>
              </a:spcBef>
              <a:buClr>
                <a:srgbClr val="007FA3"/>
              </a:buClr>
              <a:buSzPct val="100000"/>
              <a:buFont typeface="Arial"/>
              <a:buChar char="•"/>
              <a:defRPr sz="1600" b="0" i="0" u="none" strike="noStrike" cap="none">
                <a:solidFill>
                  <a:schemeClr val="dk1"/>
                </a:solidFill>
                <a:latin typeface="Arial"/>
                <a:ea typeface="Arial"/>
                <a:cs typeface="Arial"/>
                <a:sym typeface="Arial"/>
              </a:defRPr>
            </a:lvl1pPr>
            <a:lvl2pPr marL="742950" marR="0" lvl="1" indent="-18415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2pPr>
            <a:lvl3pPr marL="1143000" marR="0" lvl="2" indent="-127000" algn="l" rtl="0">
              <a:spcBef>
                <a:spcPts val="600"/>
              </a:spcBef>
              <a:buClr>
                <a:srgbClr val="007FA3"/>
              </a:buClr>
              <a:buSzPct val="100000"/>
              <a:buFont typeface="Noto Sans Symbols"/>
              <a:buChar char="▪"/>
              <a:defRPr sz="1600" b="0" i="0" u="none" strike="noStrike" cap="none">
                <a:solidFill>
                  <a:schemeClr val="dk1"/>
                </a:solidFill>
                <a:latin typeface="Arial"/>
                <a:ea typeface="Arial"/>
                <a:cs typeface="Arial"/>
                <a:sym typeface="Arial"/>
              </a:defRPr>
            </a:lvl3pPr>
            <a:lvl4pPr marL="1600200" marR="0" lvl="3" indent="-12700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4pPr>
            <a:lvl5pPr marL="2057400" marR="0" lvl="4" indent="-12700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5pPr>
            <a:lvl6pPr marL="2514600" marR="0" lvl="5"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6pPr>
            <a:lvl7pPr marL="2971800" marR="0" lvl="6"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7pPr>
            <a:lvl8pPr marL="3429000" marR="0" lvl="7"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8pPr>
            <a:lvl9pPr marL="3886200" marR="0" lvl="8"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9pPr>
          </a:lstStyle>
          <a:p>
            <a:endParaRPr dirty="0"/>
          </a:p>
        </p:txBody>
      </p:sp>
      <p:sp>
        <p:nvSpPr>
          <p:cNvPr id="13" name="Shape 13"/>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14" name="Shape 14"/>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64" r:id="rId1"/>
    <p:sldLayoutId id="2147483649" r:id="rId2"/>
    <p:sldLayoutId id="2147483650" r:id="rId3"/>
    <p:sldLayoutId id="2147483676" r:id="rId4"/>
    <p:sldLayoutId id="2147483677" r:id="rId5"/>
    <p:sldLayoutId id="2147483678" r:id="rId6"/>
    <p:sldLayoutId id="2147483679" r:id="rId7"/>
    <p:sldLayoutId id="2147483680" r:id="rId8"/>
    <p:sldLayoutId id="2147483681" r:id="rId9"/>
    <p:sldLayoutId id="2147483671" r:id="rId10"/>
    <p:sldLayoutId id="2147483673" r:id="rId11"/>
    <p:sldLayoutId id="2147483670" r:id="rId12"/>
    <p:sldLayoutId id="2147483669" r:id="rId13"/>
    <p:sldLayoutId id="2147483655" r:id="rId14"/>
    <p:sldLayoutId id="2147483682" r:id="rId15"/>
    <p:sldLayoutId id="2147483683" r:id="rId16"/>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3600" b="0" i="0" u="none" strike="noStrike" cap="none">
          <a:solidFill>
            <a:srgbClr val="000000"/>
          </a:solidFill>
          <a:latin typeface="+mj-lt"/>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mn-lt"/>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8.xml"/><Relationship Id="rId1" Type="http://schemas.openxmlformats.org/officeDocument/2006/relationships/vmlDrawing" Target="../drawings/vmlDrawing4.vml"/><Relationship Id="rId4" Type="http://schemas.openxmlformats.org/officeDocument/2006/relationships/image" Target="../media/image10.wmf"/></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3.xml"/><Relationship Id="rId1" Type="http://schemas.openxmlformats.org/officeDocument/2006/relationships/vmlDrawing" Target="../drawings/vmlDrawing5.vml"/><Relationship Id="rId4" Type="http://schemas.openxmlformats.org/officeDocument/2006/relationships/image" Target="../media/image11.wmf"/></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3.xml"/><Relationship Id="rId1" Type="http://schemas.openxmlformats.org/officeDocument/2006/relationships/vmlDrawing" Target="../drawings/vmlDrawing6.vml"/><Relationship Id="rId4" Type="http://schemas.openxmlformats.org/officeDocument/2006/relationships/image" Target="../media/image12.wm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8" Type="http://schemas.openxmlformats.org/officeDocument/2006/relationships/image" Target="../media/image15.wmf"/><Relationship Id="rId3" Type="http://schemas.openxmlformats.org/officeDocument/2006/relationships/oleObject" Target="../embeddings/oleObject12.bin"/><Relationship Id="rId7" Type="http://schemas.openxmlformats.org/officeDocument/2006/relationships/oleObject" Target="../embeddings/oleObject14.bin"/><Relationship Id="rId2" Type="http://schemas.openxmlformats.org/officeDocument/2006/relationships/slideLayout" Target="../slideLayouts/slideLayout9.xml"/><Relationship Id="rId1" Type="http://schemas.openxmlformats.org/officeDocument/2006/relationships/vmlDrawing" Target="../drawings/vmlDrawing7.vml"/><Relationship Id="rId6" Type="http://schemas.openxmlformats.org/officeDocument/2006/relationships/image" Target="../media/image14.wmf"/><Relationship Id="rId5" Type="http://schemas.openxmlformats.org/officeDocument/2006/relationships/oleObject" Target="../embeddings/oleObject13.bin"/><Relationship Id="rId10" Type="http://schemas.openxmlformats.org/officeDocument/2006/relationships/image" Target="../media/image16.wmf"/><Relationship Id="rId4" Type="http://schemas.openxmlformats.org/officeDocument/2006/relationships/image" Target="../media/image13.wmf"/><Relationship Id="rId9" Type="http://schemas.openxmlformats.org/officeDocument/2006/relationships/oleObject" Target="../embeddings/oleObject15.bin"/></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16.bin"/><Relationship Id="rId2" Type="http://schemas.openxmlformats.org/officeDocument/2006/relationships/slideLayout" Target="../slideLayouts/slideLayout4.xml"/><Relationship Id="rId1" Type="http://schemas.openxmlformats.org/officeDocument/2006/relationships/vmlDrawing" Target="../drawings/vmlDrawing8.vml"/><Relationship Id="rId4" Type="http://schemas.openxmlformats.org/officeDocument/2006/relationships/image" Target="../media/image17.wmf"/></Relationships>
</file>

<file path=ppt/slides/_rels/slide19.xml.rels><?xml version="1.0" encoding="UTF-8" standalone="yes"?>
<Relationships xmlns="http://schemas.openxmlformats.org/package/2006/relationships"><Relationship Id="rId8" Type="http://schemas.openxmlformats.org/officeDocument/2006/relationships/image" Target="../media/image20.wmf"/><Relationship Id="rId3" Type="http://schemas.openxmlformats.org/officeDocument/2006/relationships/oleObject" Target="../embeddings/oleObject17.bin"/><Relationship Id="rId7" Type="http://schemas.openxmlformats.org/officeDocument/2006/relationships/oleObject" Target="../embeddings/oleObject19.bin"/><Relationship Id="rId12" Type="http://schemas.openxmlformats.org/officeDocument/2006/relationships/image" Target="../media/image22.wmf"/><Relationship Id="rId2" Type="http://schemas.openxmlformats.org/officeDocument/2006/relationships/slideLayout" Target="../slideLayouts/slideLayout9.xml"/><Relationship Id="rId1" Type="http://schemas.openxmlformats.org/officeDocument/2006/relationships/vmlDrawing" Target="../drawings/vmlDrawing9.vml"/><Relationship Id="rId6" Type="http://schemas.openxmlformats.org/officeDocument/2006/relationships/image" Target="../media/image19.wmf"/><Relationship Id="rId11" Type="http://schemas.openxmlformats.org/officeDocument/2006/relationships/oleObject" Target="../embeddings/oleObject21.bin"/><Relationship Id="rId5" Type="http://schemas.openxmlformats.org/officeDocument/2006/relationships/oleObject" Target="../embeddings/oleObject18.bin"/><Relationship Id="rId10" Type="http://schemas.openxmlformats.org/officeDocument/2006/relationships/image" Target="../media/image21.wmf"/><Relationship Id="rId4" Type="http://schemas.openxmlformats.org/officeDocument/2006/relationships/image" Target="../media/image18.wmf"/><Relationship Id="rId9" Type="http://schemas.openxmlformats.org/officeDocument/2006/relationships/oleObject" Target="../embeddings/oleObject20.bin"/></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8" Type="http://schemas.openxmlformats.org/officeDocument/2006/relationships/image" Target="../media/image25.wmf"/><Relationship Id="rId13" Type="http://schemas.openxmlformats.org/officeDocument/2006/relationships/oleObject" Target="../embeddings/oleObject27.bin"/><Relationship Id="rId18" Type="http://schemas.openxmlformats.org/officeDocument/2006/relationships/image" Target="../media/image30.wmf"/><Relationship Id="rId3" Type="http://schemas.openxmlformats.org/officeDocument/2006/relationships/oleObject" Target="../embeddings/oleObject22.bin"/><Relationship Id="rId21" Type="http://schemas.openxmlformats.org/officeDocument/2006/relationships/oleObject" Target="../embeddings/oleObject11.bin"/><Relationship Id="rId7" Type="http://schemas.openxmlformats.org/officeDocument/2006/relationships/oleObject" Target="../embeddings/oleObject24.bin"/><Relationship Id="rId12" Type="http://schemas.openxmlformats.org/officeDocument/2006/relationships/image" Target="../media/image27.wmf"/><Relationship Id="rId17" Type="http://schemas.openxmlformats.org/officeDocument/2006/relationships/oleObject" Target="../embeddings/oleObject29.bin"/><Relationship Id="rId2" Type="http://schemas.openxmlformats.org/officeDocument/2006/relationships/slideLayout" Target="../slideLayouts/slideLayout9.xml"/><Relationship Id="rId16" Type="http://schemas.openxmlformats.org/officeDocument/2006/relationships/image" Target="../media/image29.wmf"/><Relationship Id="rId20" Type="http://schemas.openxmlformats.org/officeDocument/2006/relationships/image" Target="../media/image31.wmf"/><Relationship Id="rId1" Type="http://schemas.openxmlformats.org/officeDocument/2006/relationships/vmlDrawing" Target="../drawings/vmlDrawing10.vml"/><Relationship Id="rId6" Type="http://schemas.openxmlformats.org/officeDocument/2006/relationships/image" Target="../media/image24.wmf"/><Relationship Id="rId11" Type="http://schemas.openxmlformats.org/officeDocument/2006/relationships/oleObject" Target="../embeddings/oleObject26.bin"/><Relationship Id="rId5" Type="http://schemas.openxmlformats.org/officeDocument/2006/relationships/oleObject" Target="../embeddings/oleObject23.bin"/><Relationship Id="rId15" Type="http://schemas.openxmlformats.org/officeDocument/2006/relationships/oleObject" Target="../embeddings/oleObject28.bin"/><Relationship Id="rId10" Type="http://schemas.openxmlformats.org/officeDocument/2006/relationships/image" Target="../media/image26.wmf"/><Relationship Id="rId19" Type="http://schemas.openxmlformats.org/officeDocument/2006/relationships/oleObject" Target="../embeddings/oleObject30.bin"/><Relationship Id="rId4" Type="http://schemas.openxmlformats.org/officeDocument/2006/relationships/image" Target="../media/image23.wmf"/><Relationship Id="rId9" Type="http://schemas.openxmlformats.org/officeDocument/2006/relationships/oleObject" Target="../embeddings/oleObject25.bin"/><Relationship Id="rId14" Type="http://schemas.openxmlformats.org/officeDocument/2006/relationships/image" Target="../media/image28.wmf"/><Relationship Id="rId22" Type="http://schemas.openxmlformats.org/officeDocument/2006/relationships/image" Target="../media/image12.wmf"/></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8" Type="http://schemas.openxmlformats.org/officeDocument/2006/relationships/oleObject" Target="../embeddings/oleObject33.bin"/><Relationship Id="rId3" Type="http://schemas.openxmlformats.org/officeDocument/2006/relationships/notesSlide" Target="../notesSlides/notesSlide3.xml"/><Relationship Id="rId7" Type="http://schemas.openxmlformats.org/officeDocument/2006/relationships/image" Target="../media/image33.wmf"/><Relationship Id="rId2" Type="http://schemas.openxmlformats.org/officeDocument/2006/relationships/slideLayout" Target="../slideLayouts/slideLayout9.xml"/><Relationship Id="rId1" Type="http://schemas.openxmlformats.org/officeDocument/2006/relationships/vmlDrawing" Target="../drawings/vmlDrawing11.vml"/><Relationship Id="rId6" Type="http://schemas.openxmlformats.org/officeDocument/2006/relationships/oleObject" Target="../embeddings/oleObject32.bin"/><Relationship Id="rId5" Type="http://schemas.openxmlformats.org/officeDocument/2006/relationships/image" Target="../media/image32.wmf"/><Relationship Id="rId4" Type="http://schemas.openxmlformats.org/officeDocument/2006/relationships/oleObject" Target="../embeddings/oleObject31.bin"/><Relationship Id="rId9" Type="http://schemas.openxmlformats.org/officeDocument/2006/relationships/image" Target="../media/image34.wmf"/></Relationships>
</file>

<file path=ppt/slides/_rels/slide26.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notesSlide" Target="../notesSlides/notesSlide4.xml"/><Relationship Id="rId1" Type="http://schemas.openxmlformats.org/officeDocument/2006/relationships/slideLayout" Target="../slideLayouts/slideLayout17.xml"/><Relationship Id="rId6" Type="http://schemas.openxmlformats.org/officeDocument/2006/relationships/hyperlink" Target="https://fred.stlouisfed.org/series/CPIAUCSL" TargetMode="External"/><Relationship Id="rId5" Type="http://schemas.openxmlformats.org/officeDocument/2006/relationships/hyperlink" Target="http://research.stlouisfed.org/fred2/" TargetMode="External"/><Relationship Id="rId4" Type="http://schemas.openxmlformats.org/officeDocument/2006/relationships/hyperlink" Target="https://fred.stlouisfed.org/series/TB3MS" TargetMode="Externa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9.xml"/><Relationship Id="rId1" Type="http://schemas.openxmlformats.org/officeDocument/2006/relationships/vmlDrawing" Target="../drawings/vmlDrawing1.vml"/><Relationship Id="rId4" Type="http://schemas.openxmlformats.org/officeDocument/2006/relationships/image" Target="../media/image1.wmf"/></Relationships>
</file>

<file path=ppt/slides/_rels/slide5.xml.rels><?xml version="1.0" encoding="UTF-8" standalone="yes"?>
<Relationships xmlns="http://schemas.openxmlformats.org/package/2006/relationships"><Relationship Id="rId8" Type="http://schemas.openxmlformats.org/officeDocument/2006/relationships/image" Target="../media/image4.wmf"/><Relationship Id="rId13" Type="http://schemas.openxmlformats.org/officeDocument/2006/relationships/oleObject" Target="../embeddings/oleObject7.bin"/><Relationship Id="rId3" Type="http://schemas.openxmlformats.org/officeDocument/2006/relationships/oleObject" Target="../embeddings/oleObject2.bin"/><Relationship Id="rId7" Type="http://schemas.openxmlformats.org/officeDocument/2006/relationships/oleObject" Target="../embeddings/oleObject4.bin"/><Relationship Id="rId12" Type="http://schemas.openxmlformats.org/officeDocument/2006/relationships/image" Target="../media/image6.wmf"/><Relationship Id="rId2" Type="http://schemas.openxmlformats.org/officeDocument/2006/relationships/slideLayout" Target="../slideLayouts/slideLayout4.xml"/><Relationship Id="rId1" Type="http://schemas.openxmlformats.org/officeDocument/2006/relationships/vmlDrawing" Target="../drawings/vmlDrawing2.vml"/><Relationship Id="rId6" Type="http://schemas.openxmlformats.org/officeDocument/2006/relationships/image" Target="../media/image3.wmf"/><Relationship Id="rId11" Type="http://schemas.openxmlformats.org/officeDocument/2006/relationships/oleObject" Target="../embeddings/oleObject6.bin"/><Relationship Id="rId5" Type="http://schemas.openxmlformats.org/officeDocument/2006/relationships/oleObject" Target="../embeddings/oleObject3.bin"/><Relationship Id="rId10" Type="http://schemas.openxmlformats.org/officeDocument/2006/relationships/image" Target="../media/image5.wmf"/><Relationship Id="rId4" Type="http://schemas.openxmlformats.org/officeDocument/2006/relationships/image" Target="../media/image2.wmf"/><Relationship Id="rId9" Type="http://schemas.openxmlformats.org/officeDocument/2006/relationships/oleObject" Target="../embeddings/oleObject5.bin"/><Relationship Id="rId14" Type="http://schemas.openxmlformats.org/officeDocument/2006/relationships/image" Target="../media/image7.wmf"/></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3.xml"/><Relationship Id="rId1" Type="http://schemas.openxmlformats.org/officeDocument/2006/relationships/vmlDrawing" Target="../drawings/vmlDrawing3.vml"/><Relationship Id="rId4" Type="http://schemas.openxmlformats.org/officeDocument/2006/relationships/image" Target="../media/image8.wmf"/></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2D222376-7AD7-4443-B67A-120BE12F4DDB}"/>
              </a:ext>
              <a:ext uri="{C183D7F6-B498-43B3-948B-1728B52AA6E4}">
                <adec:decorative xmlns:adec="http://schemas.microsoft.com/office/drawing/2017/decorative" val="1"/>
              </a:ext>
            </a:extLst>
          </p:cNvPr>
          <p:cNvSpPr>
            <a:spLocks noGrp="1"/>
          </p:cNvSpPr>
          <p:nvPr>
            <p:ph sz="quarter" idx="14"/>
          </p:nvPr>
        </p:nvSpPr>
        <p:spPr>
          <a:xfrm>
            <a:off x="1710890" y="2310065"/>
            <a:ext cx="5722219" cy="1751798"/>
          </a:xfrm>
        </p:spPr>
        <p:txBody>
          <a:bodyPr/>
          <a:lstStyle/>
          <a:p>
            <a:pPr marL="0" algn="ctr"/>
            <a:r>
              <a:rPr lang="en-US" b="1" dirty="0">
                <a:latin typeface="+mn-lt"/>
              </a:rPr>
              <a:t>Chapter 4</a:t>
            </a:r>
          </a:p>
          <a:p>
            <a:pPr marL="0"/>
            <a:r>
              <a:rPr lang="en-US" dirty="0"/>
              <a:t>The Meaning of Interest Rates</a:t>
            </a:r>
          </a:p>
        </p:txBody>
      </p:sp>
    </p:spTree>
    <p:extLst>
      <p:ext uri="{BB962C8B-B14F-4D97-AF65-F5344CB8AC3E}">
        <p14:creationId xmlns:p14="http://schemas.microsoft.com/office/powerpoint/2010/main" val="38013359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A369FE-16DD-4078-B3AA-1298FCF27051}"/>
              </a:ext>
            </a:extLst>
          </p:cNvPr>
          <p:cNvSpPr>
            <a:spLocks noGrp="1"/>
          </p:cNvSpPr>
          <p:nvPr>
            <p:ph type="title"/>
          </p:nvPr>
        </p:nvSpPr>
        <p:spPr/>
        <p:txBody>
          <a:bodyPr/>
          <a:lstStyle/>
          <a:p>
            <a:r>
              <a:rPr lang="en-US" sz="3200" dirty="0"/>
              <a:t>Four Types of Credit Market Instruments</a:t>
            </a:r>
            <a:endParaRPr lang="en-IN" sz="3200" dirty="0"/>
          </a:p>
        </p:txBody>
      </p:sp>
      <p:sp>
        <p:nvSpPr>
          <p:cNvPr id="3" name="Content Placeholder 2">
            <a:extLst>
              <a:ext uri="{FF2B5EF4-FFF2-40B4-BE49-F238E27FC236}">
                <a16:creationId xmlns:a16="http://schemas.microsoft.com/office/drawing/2014/main" id="{43E95CAA-6090-4B5B-B98C-863129140400}"/>
              </a:ext>
            </a:extLst>
          </p:cNvPr>
          <p:cNvSpPr>
            <a:spLocks noGrp="1"/>
          </p:cNvSpPr>
          <p:nvPr>
            <p:ph sz="quarter" idx="13"/>
          </p:nvPr>
        </p:nvSpPr>
        <p:spPr/>
        <p:txBody>
          <a:bodyPr/>
          <a:lstStyle/>
          <a:p>
            <a:r>
              <a:rPr lang="en-US" b="1" dirty="0"/>
              <a:t>Simple Loan</a:t>
            </a:r>
            <a:r>
              <a:rPr lang="en-US" dirty="0"/>
              <a:t>: principal amount must be repaid with interest by maturity date (i.e., commercial loans)</a:t>
            </a:r>
          </a:p>
          <a:p>
            <a:r>
              <a:rPr lang="en-US" b="1" dirty="0"/>
              <a:t>Fixed Payment Loan</a:t>
            </a:r>
            <a:r>
              <a:rPr lang="en-US" dirty="0"/>
              <a:t>: a fixed payment (interest + principal) per period until maturity (i.e., mortgage)</a:t>
            </a:r>
          </a:p>
          <a:p>
            <a:r>
              <a:rPr lang="en-US" b="1" dirty="0"/>
              <a:t>Coupon Bond </a:t>
            </a:r>
            <a:r>
              <a:rPr lang="en-US" dirty="0"/>
              <a:t>: coupon payment until maturity, when the face or par value of bond is repaid ( i.e., U.S. Treasury bonds)</a:t>
            </a:r>
          </a:p>
          <a:p>
            <a:r>
              <a:rPr lang="en-US" b="1" dirty="0"/>
              <a:t>Discount Bond</a:t>
            </a:r>
            <a:r>
              <a:rPr lang="en-US"/>
              <a:t>: no </a:t>
            </a:r>
            <a:r>
              <a:rPr lang="en-US" dirty="0"/>
              <a:t>interest payment; bond bought below face value and face value repaid at maturity (i.e., U.S. Savings bonds)</a:t>
            </a:r>
          </a:p>
        </p:txBody>
      </p:sp>
    </p:spTree>
    <p:extLst>
      <p:ext uri="{BB962C8B-B14F-4D97-AF65-F5344CB8AC3E}">
        <p14:creationId xmlns:p14="http://schemas.microsoft.com/office/powerpoint/2010/main" val="24975593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5787B5-7BB9-4249-914F-A45756AA80B7}"/>
              </a:ext>
            </a:extLst>
          </p:cNvPr>
          <p:cNvSpPr>
            <a:spLocks noGrp="1"/>
          </p:cNvSpPr>
          <p:nvPr>
            <p:ph type="title"/>
          </p:nvPr>
        </p:nvSpPr>
        <p:spPr/>
        <p:txBody>
          <a:bodyPr/>
          <a:lstStyle/>
          <a:p>
            <a:r>
              <a:rPr lang="en-IN" dirty="0"/>
              <a:t>Yield to Maturity</a:t>
            </a:r>
          </a:p>
        </p:txBody>
      </p:sp>
      <p:sp>
        <p:nvSpPr>
          <p:cNvPr id="3" name="Content Placeholder 2">
            <a:extLst>
              <a:ext uri="{FF2B5EF4-FFF2-40B4-BE49-F238E27FC236}">
                <a16:creationId xmlns:a16="http://schemas.microsoft.com/office/drawing/2014/main" id="{B61F2331-96DA-40DD-B443-B257A157D00A}"/>
              </a:ext>
            </a:extLst>
          </p:cNvPr>
          <p:cNvSpPr>
            <a:spLocks noGrp="1"/>
          </p:cNvSpPr>
          <p:nvPr>
            <p:ph sz="quarter" idx="13"/>
          </p:nvPr>
        </p:nvSpPr>
        <p:spPr/>
        <p:txBody>
          <a:bodyPr/>
          <a:lstStyle/>
          <a:p>
            <a:r>
              <a:rPr lang="en-US" b="1" dirty="0"/>
              <a:t>Yield to maturity:</a:t>
            </a:r>
            <a:r>
              <a:rPr lang="en-US" dirty="0"/>
              <a:t> the interest rate that equates the present value of cash flow payments received from a debt instrument with its value today</a:t>
            </a:r>
          </a:p>
        </p:txBody>
      </p:sp>
    </p:spTree>
    <p:extLst>
      <p:ext uri="{BB962C8B-B14F-4D97-AF65-F5344CB8AC3E}">
        <p14:creationId xmlns:p14="http://schemas.microsoft.com/office/powerpoint/2010/main" val="16517099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5787B5-7BB9-4249-914F-A45756AA80B7}"/>
              </a:ext>
            </a:extLst>
          </p:cNvPr>
          <p:cNvSpPr>
            <a:spLocks noGrp="1"/>
          </p:cNvSpPr>
          <p:nvPr>
            <p:ph type="title"/>
          </p:nvPr>
        </p:nvSpPr>
        <p:spPr/>
        <p:txBody>
          <a:bodyPr/>
          <a:lstStyle/>
          <a:p>
            <a:r>
              <a:rPr lang="en-US" dirty="0"/>
              <a:t>Yield to Maturity on a Simple Loan</a:t>
            </a:r>
            <a:endParaRPr lang="en-IN" dirty="0"/>
          </a:p>
        </p:txBody>
      </p:sp>
      <p:sp>
        <p:nvSpPr>
          <p:cNvPr id="5" name="Content Placeholder 4">
            <a:extLst>
              <a:ext uri="{FF2B5EF4-FFF2-40B4-BE49-F238E27FC236}">
                <a16:creationId xmlns:a16="http://schemas.microsoft.com/office/drawing/2014/main" id="{2DF9DAB4-A13D-4310-AE9D-2E0E5E2D7C48}"/>
              </a:ext>
            </a:extLst>
          </p:cNvPr>
          <p:cNvSpPr>
            <a:spLocks noGrp="1"/>
          </p:cNvSpPr>
          <p:nvPr>
            <p:ph sz="quarter" idx="13"/>
          </p:nvPr>
        </p:nvSpPr>
        <p:spPr>
          <a:xfrm>
            <a:off x="457199" y="1552575"/>
            <a:ext cx="6731251" cy="1326427"/>
          </a:xfrm>
        </p:spPr>
        <p:txBody>
          <a:bodyPr/>
          <a:lstStyle/>
          <a:p>
            <a:pPr marL="432" indent="0">
              <a:spcBef>
                <a:spcPts val="600"/>
              </a:spcBef>
              <a:buNone/>
            </a:pPr>
            <a:r>
              <a:rPr lang="en-IN" sz="2200" dirty="0"/>
              <a:t>P</a:t>
            </a:r>
            <a:r>
              <a:rPr lang="en-IN" sz="100" dirty="0"/>
              <a:t> </a:t>
            </a:r>
            <a:r>
              <a:rPr lang="en-IN" sz="2200" dirty="0"/>
              <a:t>V = amount borrowed = $ 100</a:t>
            </a:r>
          </a:p>
          <a:p>
            <a:pPr marL="432" indent="0">
              <a:spcBef>
                <a:spcPts val="600"/>
              </a:spcBef>
              <a:buNone/>
            </a:pPr>
            <a:r>
              <a:rPr lang="en-IN" sz="2200" dirty="0"/>
              <a:t>C</a:t>
            </a:r>
            <a:r>
              <a:rPr lang="en-IN" sz="100" dirty="0"/>
              <a:t> </a:t>
            </a:r>
            <a:r>
              <a:rPr lang="en-IN" sz="2200" dirty="0"/>
              <a:t>F = cash flow in one year = $ 110</a:t>
            </a:r>
          </a:p>
          <a:p>
            <a:pPr marL="432" indent="0">
              <a:spcBef>
                <a:spcPts val="600"/>
              </a:spcBef>
              <a:buNone/>
            </a:pPr>
            <a:r>
              <a:rPr lang="en-IN" sz="2200" i="1" dirty="0"/>
              <a:t>n</a:t>
            </a:r>
            <a:r>
              <a:rPr lang="en-IN" sz="2200" dirty="0"/>
              <a:t> = number of years = 1</a:t>
            </a:r>
          </a:p>
        </p:txBody>
      </p:sp>
      <p:graphicFrame>
        <p:nvGraphicFramePr>
          <p:cNvPr id="9" name="Object 8" descr="$100 = start fraction $100 over left parenthesis 1 + i right parenthesis to the first power end fraction. Left parenthesis 1 + i right parenthesis $100 = $110. left parenthesis 1 + i right parenthesis = start fraction $110 over $100 end fraction. i = 0.10 = 10%">
            <a:extLst>
              <a:ext uri="{FF2B5EF4-FFF2-40B4-BE49-F238E27FC236}">
                <a16:creationId xmlns:a16="http://schemas.microsoft.com/office/drawing/2014/main" id="{811E497D-62C4-42C3-88AB-58C16934B839}"/>
              </a:ext>
            </a:extLst>
          </p:cNvPr>
          <p:cNvGraphicFramePr>
            <a:graphicFrameLocks noChangeAspect="1"/>
          </p:cNvGraphicFramePr>
          <p:nvPr>
            <p:extLst>
              <p:ext uri="{D42A27DB-BD31-4B8C-83A1-F6EECF244321}">
                <p14:modId xmlns:p14="http://schemas.microsoft.com/office/powerpoint/2010/main" val="2187181604"/>
              </p:ext>
            </p:extLst>
          </p:nvPr>
        </p:nvGraphicFramePr>
        <p:xfrm>
          <a:off x="457199" y="3004274"/>
          <a:ext cx="2260600" cy="2273300"/>
        </p:xfrm>
        <a:graphic>
          <a:graphicData uri="http://schemas.openxmlformats.org/presentationml/2006/ole">
            <mc:AlternateContent xmlns:mc="http://schemas.openxmlformats.org/markup-compatibility/2006">
              <mc:Choice xmlns:v="urn:schemas-microsoft-com:vml" Requires="v">
                <p:oleObj spid="_x0000_s3154" name="Equation" r:id="rId3" imgW="2260440" imgH="2273040" progId="Equation.DSMT4">
                  <p:embed/>
                </p:oleObj>
              </mc:Choice>
              <mc:Fallback>
                <p:oleObj name="Equation" r:id="rId3" imgW="2260440" imgH="2273040" progId="Equation.DSMT4">
                  <p:embed/>
                  <p:pic>
                    <p:nvPicPr>
                      <p:cNvPr id="0" name=""/>
                      <p:cNvPicPr/>
                      <p:nvPr/>
                    </p:nvPicPr>
                    <p:blipFill>
                      <a:blip r:embed="rId4"/>
                      <a:stretch>
                        <a:fillRect/>
                      </a:stretch>
                    </p:blipFill>
                    <p:spPr>
                      <a:xfrm>
                        <a:off x="457199" y="3004274"/>
                        <a:ext cx="2260600" cy="2273300"/>
                      </a:xfrm>
                      <a:prstGeom prst="rect">
                        <a:avLst/>
                      </a:prstGeom>
                    </p:spPr>
                  </p:pic>
                </p:oleObj>
              </mc:Fallback>
            </mc:AlternateContent>
          </a:graphicData>
        </a:graphic>
      </p:graphicFrame>
      <p:sp>
        <p:nvSpPr>
          <p:cNvPr id="6" name="Content Placeholder 5">
            <a:extLst>
              <a:ext uri="{FF2B5EF4-FFF2-40B4-BE49-F238E27FC236}">
                <a16:creationId xmlns:a16="http://schemas.microsoft.com/office/drawing/2014/main" id="{FBB004A7-E57E-4E1F-AD4E-9E5D071ACE0C}"/>
              </a:ext>
            </a:extLst>
          </p:cNvPr>
          <p:cNvSpPr>
            <a:spLocks noGrp="1"/>
          </p:cNvSpPr>
          <p:nvPr>
            <p:ph sz="quarter" idx="14"/>
          </p:nvPr>
        </p:nvSpPr>
        <p:spPr>
          <a:xfrm>
            <a:off x="457199" y="5428239"/>
            <a:ext cx="8161700" cy="885069"/>
          </a:xfrm>
        </p:spPr>
        <p:txBody>
          <a:bodyPr/>
          <a:lstStyle/>
          <a:p>
            <a:pPr marL="432" indent="0">
              <a:buNone/>
            </a:pPr>
            <a:r>
              <a:rPr lang="en-IN" sz="2200" dirty="0"/>
              <a:t>For simple loans, the simple interest rate equals the yield to maturity</a:t>
            </a:r>
          </a:p>
        </p:txBody>
      </p:sp>
    </p:spTree>
    <p:extLst>
      <p:ext uri="{BB962C8B-B14F-4D97-AF65-F5344CB8AC3E}">
        <p14:creationId xmlns:p14="http://schemas.microsoft.com/office/powerpoint/2010/main" val="26247079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98F296-76D9-428D-93A5-D30FC0E5F009}"/>
              </a:ext>
            </a:extLst>
          </p:cNvPr>
          <p:cNvSpPr>
            <a:spLocks noGrp="1"/>
          </p:cNvSpPr>
          <p:nvPr>
            <p:ph type="title"/>
          </p:nvPr>
        </p:nvSpPr>
        <p:spPr/>
        <p:txBody>
          <a:bodyPr/>
          <a:lstStyle/>
          <a:p>
            <a:r>
              <a:rPr lang="en-IN" dirty="0"/>
              <a:t>Fixed-Payment Loan</a:t>
            </a:r>
          </a:p>
        </p:txBody>
      </p:sp>
      <p:sp>
        <p:nvSpPr>
          <p:cNvPr id="3" name="Content Placeholder 2">
            <a:extLst>
              <a:ext uri="{FF2B5EF4-FFF2-40B4-BE49-F238E27FC236}">
                <a16:creationId xmlns:a16="http://schemas.microsoft.com/office/drawing/2014/main" id="{F2695EF2-F253-438B-861B-0A6889037CA4}"/>
              </a:ext>
            </a:extLst>
          </p:cNvPr>
          <p:cNvSpPr>
            <a:spLocks noGrp="1"/>
          </p:cNvSpPr>
          <p:nvPr>
            <p:ph sz="quarter" idx="13"/>
          </p:nvPr>
        </p:nvSpPr>
        <p:spPr>
          <a:xfrm>
            <a:off x="457200" y="1554920"/>
            <a:ext cx="8232775" cy="2614123"/>
          </a:xfrm>
        </p:spPr>
        <p:txBody>
          <a:bodyPr/>
          <a:lstStyle/>
          <a:p>
            <a:pPr marL="432" indent="0">
              <a:buNone/>
            </a:pPr>
            <a:r>
              <a:rPr lang="en-US" dirty="0"/>
              <a:t>The </a:t>
            </a:r>
            <a:r>
              <a:rPr lang="en-US" i="1" dirty="0">
                <a:solidFill>
                  <a:srgbClr val="FF0000"/>
                </a:solidFill>
              </a:rPr>
              <a:t>same cash flow payment every period </a:t>
            </a:r>
            <a:r>
              <a:rPr lang="en-US" dirty="0"/>
              <a:t>throughout the life of the loan</a:t>
            </a:r>
          </a:p>
          <a:p>
            <a:pPr marL="432" indent="0">
              <a:buNone/>
            </a:pPr>
            <a:r>
              <a:rPr lang="en-US" dirty="0"/>
              <a:t>L</a:t>
            </a:r>
            <a:r>
              <a:rPr lang="en-US" sz="100" dirty="0"/>
              <a:t> </a:t>
            </a:r>
            <a:r>
              <a:rPr lang="en-US" dirty="0"/>
              <a:t>V = loan value</a:t>
            </a:r>
          </a:p>
          <a:p>
            <a:pPr marL="432" indent="0">
              <a:buNone/>
            </a:pPr>
            <a:r>
              <a:rPr lang="en-US" dirty="0"/>
              <a:t>F</a:t>
            </a:r>
            <a:r>
              <a:rPr lang="en-US" sz="100" dirty="0"/>
              <a:t> </a:t>
            </a:r>
            <a:r>
              <a:rPr lang="en-US" dirty="0"/>
              <a:t>P = fixed yearly payment</a:t>
            </a:r>
          </a:p>
          <a:p>
            <a:pPr marL="432" indent="0">
              <a:buNone/>
            </a:pPr>
            <a:r>
              <a:rPr lang="en-US" i="1" dirty="0"/>
              <a:t>n</a:t>
            </a:r>
            <a:r>
              <a:rPr lang="en-US" dirty="0"/>
              <a:t> = number of years until maturity</a:t>
            </a:r>
          </a:p>
        </p:txBody>
      </p:sp>
      <p:graphicFrame>
        <p:nvGraphicFramePr>
          <p:cNvPr id="4" name="Object 3" descr="L V = start fraction F P over 1 + i end fraction + start fraction F P over left parenthesis 1 + i right parenthesis sqaured end fraction + start fraction F P over left parenthesis 1 + i right parenthesis cubed end fraction + ellipsis + F P over left parenthesis 1 + i right parenthesis to the n power end fraction">
            <a:extLst>
              <a:ext uri="{FF2B5EF4-FFF2-40B4-BE49-F238E27FC236}">
                <a16:creationId xmlns:a16="http://schemas.microsoft.com/office/drawing/2014/main" id="{6FCFE66B-4F4C-4B9E-8E24-530918D87555}"/>
              </a:ext>
            </a:extLst>
          </p:cNvPr>
          <p:cNvGraphicFramePr>
            <a:graphicFrameLocks noChangeAspect="1"/>
          </p:cNvGraphicFramePr>
          <p:nvPr>
            <p:extLst>
              <p:ext uri="{D42A27DB-BD31-4B8C-83A1-F6EECF244321}">
                <p14:modId xmlns:p14="http://schemas.microsoft.com/office/powerpoint/2010/main" val="176029765"/>
              </p:ext>
            </p:extLst>
          </p:nvPr>
        </p:nvGraphicFramePr>
        <p:xfrm>
          <a:off x="1968500" y="4444408"/>
          <a:ext cx="5207000" cy="787400"/>
        </p:xfrm>
        <a:graphic>
          <a:graphicData uri="http://schemas.openxmlformats.org/presentationml/2006/ole">
            <mc:AlternateContent xmlns:mc="http://schemas.openxmlformats.org/markup-compatibility/2006">
              <mc:Choice xmlns:v="urn:schemas-microsoft-com:vml" Requires="v">
                <p:oleObj spid="_x0000_s4178" name="Equation" r:id="rId3" imgW="5206680" imgH="787320" progId="Equation.DSMT4">
                  <p:embed/>
                </p:oleObj>
              </mc:Choice>
              <mc:Fallback>
                <p:oleObj name="Equation" r:id="rId3" imgW="5206680" imgH="787320" progId="Equation.DSMT4">
                  <p:embed/>
                  <p:pic>
                    <p:nvPicPr>
                      <p:cNvPr id="0" name=""/>
                      <p:cNvPicPr/>
                      <p:nvPr/>
                    </p:nvPicPr>
                    <p:blipFill>
                      <a:blip r:embed="rId4"/>
                      <a:stretch>
                        <a:fillRect/>
                      </a:stretch>
                    </p:blipFill>
                    <p:spPr>
                      <a:xfrm>
                        <a:off x="1968500" y="4444408"/>
                        <a:ext cx="5207000" cy="787400"/>
                      </a:xfrm>
                      <a:prstGeom prst="rect">
                        <a:avLst/>
                      </a:prstGeom>
                    </p:spPr>
                  </p:pic>
                </p:oleObj>
              </mc:Fallback>
            </mc:AlternateContent>
          </a:graphicData>
        </a:graphic>
      </p:graphicFrame>
    </p:spTree>
    <p:extLst>
      <p:ext uri="{BB962C8B-B14F-4D97-AF65-F5344CB8AC3E}">
        <p14:creationId xmlns:p14="http://schemas.microsoft.com/office/powerpoint/2010/main" val="6282404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98F296-76D9-428D-93A5-D30FC0E5F009}"/>
              </a:ext>
            </a:extLst>
          </p:cNvPr>
          <p:cNvSpPr>
            <a:spLocks noGrp="1"/>
          </p:cNvSpPr>
          <p:nvPr>
            <p:ph type="title"/>
          </p:nvPr>
        </p:nvSpPr>
        <p:spPr/>
        <p:txBody>
          <a:bodyPr/>
          <a:lstStyle/>
          <a:p>
            <a:r>
              <a:rPr lang="en-US" dirty="0"/>
              <a:t>Coupon Bond </a:t>
            </a:r>
            <a:r>
              <a:rPr lang="en-US" sz="2000" b="0" dirty="0"/>
              <a:t>(1 of 4)</a:t>
            </a:r>
            <a:endParaRPr lang="en-IN" sz="2000" b="0" dirty="0"/>
          </a:p>
        </p:txBody>
      </p:sp>
      <p:sp>
        <p:nvSpPr>
          <p:cNvPr id="3" name="Content Placeholder 2">
            <a:extLst>
              <a:ext uri="{FF2B5EF4-FFF2-40B4-BE49-F238E27FC236}">
                <a16:creationId xmlns:a16="http://schemas.microsoft.com/office/drawing/2014/main" id="{F2695EF2-F253-438B-861B-0A6889037CA4}"/>
              </a:ext>
            </a:extLst>
          </p:cNvPr>
          <p:cNvSpPr>
            <a:spLocks noGrp="1"/>
          </p:cNvSpPr>
          <p:nvPr>
            <p:ph sz="quarter" idx="13"/>
          </p:nvPr>
        </p:nvSpPr>
        <p:spPr>
          <a:xfrm>
            <a:off x="457200" y="1554920"/>
            <a:ext cx="8232775" cy="2854117"/>
          </a:xfrm>
        </p:spPr>
        <p:txBody>
          <a:bodyPr/>
          <a:lstStyle/>
          <a:p>
            <a:pPr marL="432" indent="0">
              <a:buNone/>
            </a:pPr>
            <a:r>
              <a:rPr lang="en-US" dirty="0"/>
              <a:t>Using the same strategy used for the fixed-payment loan:</a:t>
            </a:r>
          </a:p>
          <a:p>
            <a:pPr marL="432" indent="0">
              <a:buNone/>
            </a:pPr>
            <a:r>
              <a:rPr lang="en-US" dirty="0"/>
              <a:t>P = price of coupon bond</a:t>
            </a:r>
          </a:p>
          <a:p>
            <a:pPr marL="432" indent="0">
              <a:buNone/>
            </a:pPr>
            <a:r>
              <a:rPr lang="en-US" dirty="0"/>
              <a:t>C = yearly coupon payment</a:t>
            </a:r>
          </a:p>
          <a:p>
            <a:pPr marL="432" indent="0">
              <a:buNone/>
            </a:pPr>
            <a:r>
              <a:rPr lang="en-US" dirty="0"/>
              <a:t>F = face value of the bond</a:t>
            </a:r>
          </a:p>
          <a:p>
            <a:pPr marL="432" indent="0">
              <a:buNone/>
            </a:pPr>
            <a:r>
              <a:rPr lang="en-US" i="1" dirty="0"/>
              <a:t>n</a:t>
            </a:r>
            <a:r>
              <a:rPr lang="en-US" dirty="0"/>
              <a:t> = years to maturity date</a:t>
            </a:r>
          </a:p>
        </p:txBody>
      </p:sp>
      <p:graphicFrame>
        <p:nvGraphicFramePr>
          <p:cNvPr id="4" name="Object 3" descr="P = start fraction C over 1 + i end fraction + start fraction C over left parenthesis 1 + i right parenthesis sqaured end fraction + start fraction C over left parenthesis 1 + i right parenthesis cubed end fraction + ellipsis + C over left parenthesis 1 + i right parenthesis to the n power end fraction+ start fraction F over left parenthesis 1 + i right parenthesis to the n power end fraction">
            <a:extLst>
              <a:ext uri="{FF2B5EF4-FFF2-40B4-BE49-F238E27FC236}">
                <a16:creationId xmlns:a16="http://schemas.microsoft.com/office/drawing/2014/main" id="{6FCFE66B-4F4C-4B9E-8E24-530918D87555}"/>
              </a:ext>
            </a:extLst>
          </p:cNvPr>
          <p:cNvGraphicFramePr>
            <a:graphicFrameLocks noChangeAspect="1"/>
          </p:cNvGraphicFramePr>
          <p:nvPr>
            <p:extLst>
              <p:ext uri="{D42A27DB-BD31-4B8C-83A1-F6EECF244321}">
                <p14:modId xmlns:p14="http://schemas.microsoft.com/office/powerpoint/2010/main" val="511335119"/>
              </p:ext>
            </p:extLst>
          </p:nvPr>
        </p:nvGraphicFramePr>
        <p:xfrm>
          <a:off x="1593850" y="4683125"/>
          <a:ext cx="5956300" cy="787400"/>
        </p:xfrm>
        <a:graphic>
          <a:graphicData uri="http://schemas.openxmlformats.org/presentationml/2006/ole">
            <mc:AlternateContent xmlns:mc="http://schemas.openxmlformats.org/markup-compatibility/2006">
              <mc:Choice xmlns:v="urn:schemas-microsoft-com:vml" Requires="v">
                <p:oleObj spid="_x0000_s5202" name="Equation" r:id="rId3" imgW="5956200" imgH="787320" progId="Equation.DSMT4">
                  <p:embed/>
                </p:oleObj>
              </mc:Choice>
              <mc:Fallback>
                <p:oleObj name="Equation" r:id="rId3" imgW="5956200" imgH="787320" progId="Equation.DSMT4">
                  <p:embed/>
                  <p:pic>
                    <p:nvPicPr>
                      <p:cNvPr id="4" name="Object 3">
                        <a:extLst>
                          <a:ext uri="{FF2B5EF4-FFF2-40B4-BE49-F238E27FC236}">
                            <a16:creationId xmlns:a16="http://schemas.microsoft.com/office/drawing/2014/main" id="{6FCFE66B-4F4C-4B9E-8E24-530918D87555}"/>
                          </a:ext>
                        </a:extLst>
                      </p:cNvPr>
                      <p:cNvPicPr/>
                      <p:nvPr/>
                    </p:nvPicPr>
                    <p:blipFill>
                      <a:blip r:embed="rId4"/>
                      <a:stretch>
                        <a:fillRect/>
                      </a:stretch>
                    </p:blipFill>
                    <p:spPr>
                      <a:xfrm>
                        <a:off x="1593850" y="4683125"/>
                        <a:ext cx="5956300" cy="787400"/>
                      </a:xfrm>
                      <a:prstGeom prst="rect">
                        <a:avLst/>
                      </a:prstGeom>
                    </p:spPr>
                  </p:pic>
                </p:oleObj>
              </mc:Fallback>
            </mc:AlternateContent>
          </a:graphicData>
        </a:graphic>
      </p:graphicFrame>
    </p:spTree>
    <p:extLst>
      <p:ext uri="{BB962C8B-B14F-4D97-AF65-F5344CB8AC3E}">
        <p14:creationId xmlns:p14="http://schemas.microsoft.com/office/powerpoint/2010/main" val="30918005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0B506D-39E6-488A-A0E6-3BD6B535124A}"/>
              </a:ext>
            </a:extLst>
          </p:cNvPr>
          <p:cNvSpPr>
            <a:spLocks noGrp="1"/>
          </p:cNvSpPr>
          <p:nvPr>
            <p:ph type="title"/>
          </p:nvPr>
        </p:nvSpPr>
        <p:spPr/>
        <p:txBody>
          <a:bodyPr/>
          <a:lstStyle/>
          <a:p>
            <a:r>
              <a:rPr lang="en-US" dirty="0"/>
              <a:t>Coupon Bond </a:t>
            </a:r>
            <a:r>
              <a:rPr lang="en-US" sz="2000" b="0" dirty="0"/>
              <a:t>(2 of 4)</a:t>
            </a:r>
            <a:endParaRPr lang="en-IN" sz="2000" b="0" dirty="0"/>
          </a:p>
        </p:txBody>
      </p:sp>
      <p:sp>
        <p:nvSpPr>
          <p:cNvPr id="3" name="Content Placeholder 2">
            <a:extLst>
              <a:ext uri="{FF2B5EF4-FFF2-40B4-BE49-F238E27FC236}">
                <a16:creationId xmlns:a16="http://schemas.microsoft.com/office/drawing/2014/main" id="{B26ADD3E-D2E2-44A9-8408-32D7DFD85E38}"/>
              </a:ext>
            </a:extLst>
          </p:cNvPr>
          <p:cNvSpPr>
            <a:spLocks noGrp="1"/>
          </p:cNvSpPr>
          <p:nvPr>
            <p:ph sz="quarter" idx="13"/>
          </p:nvPr>
        </p:nvSpPr>
        <p:spPr/>
        <p:txBody>
          <a:bodyPr/>
          <a:lstStyle/>
          <a:p>
            <a:r>
              <a:rPr lang="en-US" dirty="0"/>
              <a:t>When the coupon bond is priced at its face value, the yield to maturity equals the coupon rate.</a:t>
            </a:r>
          </a:p>
          <a:p>
            <a:r>
              <a:rPr lang="en-US" dirty="0"/>
              <a:t>The </a:t>
            </a:r>
            <a:r>
              <a:rPr lang="en-US" dirty="0">
                <a:solidFill>
                  <a:srgbClr val="FF0000"/>
                </a:solidFill>
              </a:rPr>
              <a:t>price of a coupon bond and the yield to maturity are negatively related</a:t>
            </a:r>
            <a:r>
              <a:rPr lang="en-US" dirty="0"/>
              <a:t>.</a:t>
            </a:r>
          </a:p>
          <a:p>
            <a:r>
              <a:rPr lang="en-US" dirty="0"/>
              <a:t>The yield to maturity is greater than the coupon rate when the bond price is below its face value.</a:t>
            </a:r>
          </a:p>
        </p:txBody>
      </p:sp>
    </p:spTree>
    <p:extLst>
      <p:ext uri="{BB962C8B-B14F-4D97-AF65-F5344CB8AC3E}">
        <p14:creationId xmlns:p14="http://schemas.microsoft.com/office/powerpoint/2010/main" val="30125321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8268FE-7E09-4C04-9107-9087459C98FC}"/>
              </a:ext>
            </a:extLst>
          </p:cNvPr>
          <p:cNvSpPr>
            <a:spLocks noGrp="1"/>
          </p:cNvSpPr>
          <p:nvPr>
            <p:ph type="title"/>
          </p:nvPr>
        </p:nvSpPr>
        <p:spPr/>
        <p:txBody>
          <a:bodyPr/>
          <a:lstStyle/>
          <a:p>
            <a:r>
              <a:rPr lang="en-US" dirty="0"/>
              <a:t>Coupon Bond </a:t>
            </a:r>
            <a:r>
              <a:rPr lang="en-US" sz="2000" b="0" dirty="0"/>
              <a:t>(3 of 4)</a:t>
            </a:r>
            <a:endParaRPr lang="en-IN" sz="2000" b="0" dirty="0"/>
          </a:p>
        </p:txBody>
      </p:sp>
      <p:sp>
        <p:nvSpPr>
          <p:cNvPr id="3" name="Content Placeholder 2">
            <a:extLst>
              <a:ext uri="{FF2B5EF4-FFF2-40B4-BE49-F238E27FC236}">
                <a16:creationId xmlns:a16="http://schemas.microsoft.com/office/drawing/2014/main" id="{22B5E079-454A-4050-AA1A-D78BDAF1C7D6}"/>
              </a:ext>
            </a:extLst>
          </p:cNvPr>
          <p:cNvSpPr>
            <a:spLocks noGrp="1"/>
          </p:cNvSpPr>
          <p:nvPr>
            <p:ph sz="quarter" idx="13"/>
          </p:nvPr>
        </p:nvSpPr>
        <p:spPr>
          <a:xfrm>
            <a:off x="457200" y="1556327"/>
            <a:ext cx="8229600" cy="879055"/>
          </a:xfrm>
        </p:spPr>
        <p:txBody>
          <a:bodyPr/>
          <a:lstStyle/>
          <a:p>
            <a:pPr marL="432" indent="0">
              <a:buNone/>
            </a:pPr>
            <a:r>
              <a:rPr lang="en-US" b="1" dirty="0"/>
              <a:t>Table 1</a:t>
            </a:r>
            <a:r>
              <a:rPr lang="en-US" dirty="0"/>
              <a:t> Yields to Maturity on a 10%-Coupon-Rate Bond Maturing in Ten Years (Face Value = $1,000)</a:t>
            </a:r>
          </a:p>
        </p:txBody>
      </p:sp>
      <p:graphicFrame>
        <p:nvGraphicFramePr>
          <p:cNvPr id="5" name="Content Placeholder 3">
            <a:extLst>
              <a:ext uri="{FF2B5EF4-FFF2-40B4-BE49-F238E27FC236}">
                <a16:creationId xmlns:a16="http://schemas.microsoft.com/office/drawing/2014/main" id="{762CF861-5AC4-4ACA-8B22-B258F80D9018}"/>
              </a:ext>
            </a:extLst>
          </p:cNvPr>
          <p:cNvGraphicFramePr>
            <a:graphicFrameLocks noGrp="1"/>
          </p:cNvGraphicFramePr>
          <p:nvPr>
            <p:ph sz="quarter" idx="14"/>
            <p:extLst>
              <p:ext uri="{D42A27DB-BD31-4B8C-83A1-F6EECF244321}">
                <p14:modId xmlns:p14="http://schemas.microsoft.com/office/powerpoint/2010/main" val="2737201599"/>
              </p:ext>
            </p:extLst>
          </p:nvPr>
        </p:nvGraphicFramePr>
        <p:xfrm>
          <a:off x="2017033" y="2776876"/>
          <a:ext cx="5109934" cy="2225040"/>
        </p:xfrm>
        <a:graphic>
          <a:graphicData uri="http://schemas.openxmlformats.org/drawingml/2006/table">
            <a:tbl>
              <a:tblPr firstRow="1" bandRow="1">
                <a:tableStyleId>{2D5ABB26-0587-4C30-8999-92F81FD0307C}</a:tableStyleId>
              </a:tblPr>
              <a:tblGrid>
                <a:gridCol w="2554967">
                  <a:extLst>
                    <a:ext uri="{9D8B030D-6E8A-4147-A177-3AD203B41FA5}">
                      <a16:colId xmlns:a16="http://schemas.microsoft.com/office/drawing/2014/main" val="2272777620"/>
                    </a:ext>
                  </a:extLst>
                </a:gridCol>
                <a:gridCol w="2554967">
                  <a:extLst>
                    <a:ext uri="{9D8B030D-6E8A-4147-A177-3AD203B41FA5}">
                      <a16:colId xmlns:a16="http://schemas.microsoft.com/office/drawing/2014/main" val="4145255141"/>
                    </a:ext>
                  </a:extLst>
                </a:gridCol>
              </a:tblGrid>
              <a:tr h="370840">
                <a:tc>
                  <a:txBody>
                    <a:bodyPr/>
                    <a:lstStyle/>
                    <a:p>
                      <a:pPr algn="ctr"/>
                      <a:r>
                        <a:rPr lang="en-IN" sz="1800" b="1" i="0" u="none" strike="noStrike" kern="1200" baseline="0" dirty="0">
                          <a:solidFill>
                            <a:schemeClr val="tx1"/>
                          </a:solidFill>
                          <a:latin typeface="+mn-lt"/>
                          <a:ea typeface="+mn-ea"/>
                          <a:cs typeface="+mn-cs"/>
                        </a:rPr>
                        <a:t>Price of Bond ($)</a:t>
                      </a:r>
                      <a:endParaRPr lang="en-IN" b="1" dirty="0"/>
                    </a:p>
                  </a:txBody>
                  <a:tcPr marL="56777" marR="5677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IN" sz="1800" b="1" i="0" u="none" strike="noStrike" kern="1200" baseline="0" dirty="0">
                          <a:solidFill>
                            <a:schemeClr val="tx1"/>
                          </a:solidFill>
                          <a:latin typeface="+mn-lt"/>
                          <a:ea typeface="+mn-ea"/>
                          <a:cs typeface="+mn-cs"/>
                        </a:rPr>
                        <a:t>Yield to Maturity (%)</a:t>
                      </a:r>
                      <a:endParaRPr lang="en-IN" b="1" dirty="0"/>
                    </a:p>
                  </a:txBody>
                  <a:tcPr marL="56777" marR="5677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44797213"/>
                  </a:ext>
                </a:extLst>
              </a:tr>
              <a:tr h="370840">
                <a:tc>
                  <a:txBody>
                    <a:bodyPr/>
                    <a:lstStyle/>
                    <a:p>
                      <a:pPr algn="ctr"/>
                      <a:r>
                        <a:rPr lang="en-IN" sz="1800" b="0" i="0" u="none" strike="noStrike" kern="1200" baseline="0" dirty="0">
                          <a:solidFill>
                            <a:schemeClr val="tx1"/>
                          </a:solidFill>
                          <a:latin typeface="+mn-lt"/>
                          <a:ea typeface="+mn-ea"/>
                          <a:cs typeface="+mn-cs"/>
                        </a:rPr>
                        <a:t>1,200</a:t>
                      </a:r>
                      <a:endParaRPr lang="en-IN" dirty="0"/>
                    </a:p>
                  </a:txBody>
                  <a:tcPr marL="56777" marR="5677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IN" sz="1800" b="0" i="0" u="none" strike="noStrike" kern="1200" baseline="0" dirty="0">
                          <a:solidFill>
                            <a:schemeClr val="tx1"/>
                          </a:solidFill>
                          <a:latin typeface="+mn-lt"/>
                          <a:ea typeface="+mn-ea"/>
                          <a:cs typeface="+mn-cs"/>
                        </a:rPr>
                        <a:t>7.13</a:t>
                      </a:r>
                      <a:endParaRPr lang="en-IN" dirty="0"/>
                    </a:p>
                  </a:txBody>
                  <a:tcPr marL="56777" marR="5677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38134460"/>
                  </a:ext>
                </a:extLst>
              </a:tr>
              <a:tr h="370840">
                <a:tc>
                  <a:txBody>
                    <a:bodyPr/>
                    <a:lstStyle/>
                    <a:p>
                      <a:pPr algn="ctr"/>
                      <a:r>
                        <a:rPr lang="en-IN" sz="1800" b="0" i="0" u="none" strike="noStrike" kern="1200" baseline="0" dirty="0">
                          <a:solidFill>
                            <a:schemeClr val="tx1"/>
                          </a:solidFill>
                          <a:latin typeface="+mn-lt"/>
                          <a:ea typeface="+mn-ea"/>
                          <a:cs typeface="+mn-cs"/>
                        </a:rPr>
                        <a:t>1,100</a:t>
                      </a:r>
                      <a:endParaRPr lang="en-IN" dirty="0"/>
                    </a:p>
                  </a:txBody>
                  <a:tcPr marL="56777" marR="5677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IN" sz="1800" b="0" i="0" u="none" strike="noStrike" kern="1200" baseline="0" dirty="0">
                          <a:solidFill>
                            <a:schemeClr val="tx1"/>
                          </a:solidFill>
                          <a:latin typeface="+mn-lt"/>
                          <a:ea typeface="+mn-ea"/>
                          <a:cs typeface="+mn-cs"/>
                        </a:rPr>
                        <a:t>8.48</a:t>
                      </a:r>
                      <a:endParaRPr lang="en-IN" dirty="0"/>
                    </a:p>
                  </a:txBody>
                  <a:tcPr marL="56777" marR="5677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00143488"/>
                  </a:ext>
                </a:extLst>
              </a:tr>
              <a:tr h="370840">
                <a:tc>
                  <a:txBody>
                    <a:bodyPr/>
                    <a:lstStyle/>
                    <a:p>
                      <a:pPr algn="ctr"/>
                      <a:r>
                        <a:rPr lang="en-IN" sz="1800" b="0" i="0" u="none" strike="noStrike" kern="1200" baseline="0" dirty="0">
                          <a:solidFill>
                            <a:schemeClr val="tx1"/>
                          </a:solidFill>
                          <a:latin typeface="+mn-lt"/>
                          <a:ea typeface="+mn-ea"/>
                          <a:cs typeface="+mn-cs"/>
                        </a:rPr>
                        <a:t>1,000</a:t>
                      </a:r>
                      <a:endParaRPr lang="en-IN" dirty="0"/>
                    </a:p>
                  </a:txBody>
                  <a:tcPr marL="56777" marR="5677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IN" sz="1800" b="0" i="0" u="none" strike="noStrike" kern="1200" baseline="0" dirty="0">
                          <a:solidFill>
                            <a:schemeClr val="tx1"/>
                          </a:solidFill>
                          <a:latin typeface="+mn-lt"/>
                          <a:ea typeface="+mn-ea"/>
                          <a:cs typeface="+mn-cs"/>
                        </a:rPr>
                        <a:t>10.00</a:t>
                      </a:r>
                      <a:endParaRPr lang="en-IN" dirty="0"/>
                    </a:p>
                  </a:txBody>
                  <a:tcPr marL="56777" marR="5677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63386358"/>
                  </a:ext>
                </a:extLst>
              </a:tr>
              <a:tr h="370840">
                <a:tc>
                  <a:txBody>
                    <a:bodyPr/>
                    <a:lstStyle/>
                    <a:p>
                      <a:pPr algn="ctr"/>
                      <a:r>
                        <a:rPr lang="en-IN" sz="1800" b="0" i="0" u="none" strike="noStrike" kern="1200" baseline="0" dirty="0">
                          <a:solidFill>
                            <a:schemeClr val="tx1"/>
                          </a:solidFill>
                          <a:latin typeface="+mn-lt"/>
                          <a:ea typeface="+mn-ea"/>
                          <a:cs typeface="+mn-cs"/>
                        </a:rPr>
                        <a:t>900</a:t>
                      </a:r>
                      <a:endParaRPr lang="en-IN" dirty="0"/>
                    </a:p>
                  </a:txBody>
                  <a:tcPr marL="56777" marR="5677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IN" sz="1800" b="0" i="0" u="none" strike="noStrike" kern="1200" baseline="0" dirty="0">
                          <a:solidFill>
                            <a:schemeClr val="tx1"/>
                          </a:solidFill>
                          <a:latin typeface="+mn-lt"/>
                          <a:ea typeface="+mn-ea"/>
                          <a:cs typeface="+mn-cs"/>
                        </a:rPr>
                        <a:t>11.75</a:t>
                      </a:r>
                      <a:endParaRPr lang="en-IN" dirty="0"/>
                    </a:p>
                  </a:txBody>
                  <a:tcPr marL="56777" marR="5677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44595739"/>
                  </a:ext>
                </a:extLst>
              </a:tr>
              <a:tr h="370840">
                <a:tc>
                  <a:txBody>
                    <a:bodyPr/>
                    <a:lstStyle/>
                    <a:p>
                      <a:pPr algn="ctr"/>
                      <a:r>
                        <a:rPr lang="en-IN" sz="1800" b="0" i="0" u="none" strike="noStrike" kern="1200" baseline="0" dirty="0">
                          <a:solidFill>
                            <a:schemeClr val="tx1"/>
                          </a:solidFill>
                          <a:latin typeface="+mn-lt"/>
                          <a:ea typeface="+mn-ea"/>
                          <a:cs typeface="+mn-cs"/>
                        </a:rPr>
                        <a:t>800</a:t>
                      </a:r>
                      <a:endParaRPr lang="en-IN" dirty="0"/>
                    </a:p>
                  </a:txBody>
                  <a:tcPr marL="56777" marR="5677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IN" sz="1800" b="0" i="0" u="none" strike="noStrike" kern="1200" baseline="0" dirty="0">
                          <a:solidFill>
                            <a:schemeClr val="tx1"/>
                          </a:solidFill>
                          <a:latin typeface="+mn-lt"/>
                          <a:ea typeface="+mn-ea"/>
                          <a:cs typeface="+mn-cs"/>
                        </a:rPr>
                        <a:t>13.81</a:t>
                      </a:r>
                      <a:endParaRPr lang="en-IN" dirty="0"/>
                    </a:p>
                  </a:txBody>
                  <a:tcPr marL="56777" marR="5677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107733273"/>
                  </a:ext>
                </a:extLst>
              </a:tr>
            </a:tbl>
          </a:graphicData>
        </a:graphic>
      </p:graphicFrame>
    </p:spTree>
    <p:extLst>
      <p:ext uri="{BB962C8B-B14F-4D97-AF65-F5344CB8AC3E}">
        <p14:creationId xmlns:p14="http://schemas.microsoft.com/office/powerpoint/2010/main" val="3293393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1E57AB-F11F-4E48-A31F-7C54C1A92EA8}"/>
              </a:ext>
            </a:extLst>
          </p:cNvPr>
          <p:cNvSpPr>
            <a:spLocks noGrp="1"/>
          </p:cNvSpPr>
          <p:nvPr>
            <p:ph type="title"/>
          </p:nvPr>
        </p:nvSpPr>
        <p:spPr/>
        <p:txBody>
          <a:bodyPr/>
          <a:lstStyle/>
          <a:p>
            <a:r>
              <a:rPr lang="en-US" dirty="0"/>
              <a:t>Coupon Bond </a:t>
            </a:r>
            <a:r>
              <a:rPr lang="en-US" sz="2000" b="0" dirty="0"/>
              <a:t>(4 of 4)</a:t>
            </a:r>
            <a:endParaRPr lang="en-IN" sz="2000" b="0" dirty="0"/>
          </a:p>
        </p:txBody>
      </p:sp>
      <p:sp>
        <p:nvSpPr>
          <p:cNvPr id="3" name="Content Placeholder 2">
            <a:extLst>
              <a:ext uri="{FF2B5EF4-FFF2-40B4-BE49-F238E27FC236}">
                <a16:creationId xmlns:a16="http://schemas.microsoft.com/office/drawing/2014/main" id="{DC65A6FD-D5B6-4640-A6AB-A19009516703}"/>
              </a:ext>
            </a:extLst>
          </p:cNvPr>
          <p:cNvSpPr>
            <a:spLocks noGrp="1"/>
          </p:cNvSpPr>
          <p:nvPr>
            <p:ph sz="quarter" idx="13"/>
          </p:nvPr>
        </p:nvSpPr>
        <p:spPr>
          <a:xfrm>
            <a:off x="457200" y="1381125"/>
            <a:ext cx="8229600" cy="1290213"/>
          </a:xfrm>
        </p:spPr>
        <p:txBody>
          <a:bodyPr/>
          <a:lstStyle/>
          <a:p>
            <a:r>
              <a:rPr lang="en-US" b="1" dirty="0"/>
              <a:t>Consol</a:t>
            </a:r>
            <a:r>
              <a:rPr lang="en-US" dirty="0"/>
              <a:t> or </a:t>
            </a:r>
            <a:r>
              <a:rPr lang="en-US" b="1" dirty="0"/>
              <a:t>perpetuity</a:t>
            </a:r>
            <a:r>
              <a:rPr lang="en-US" dirty="0"/>
              <a:t>: a bond with no maturity date that does not repay principal but pays </a:t>
            </a:r>
            <a:r>
              <a:rPr lang="en-US" dirty="0">
                <a:solidFill>
                  <a:srgbClr val="FF0000"/>
                </a:solidFill>
              </a:rPr>
              <a:t>fixed coupon payments forever</a:t>
            </a:r>
            <a:endParaRPr lang="en-IN" dirty="0">
              <a:solidFill>
                <a:srgbClr val="FF0000"/>
              </a:solidFill>
            </a:endParaRPr>
          </a:p>
        </p:txBody>
      </p:sp>
      <p:graphicFrame>
        <p:nvGraphicFramePr>
          <p:cNvPr id="17" name="Object 16" descr="P  = start fraction C over i sub c end fraction">
            <a:extLst>
              <a:ext uri="{FF2B5EF4-FFF2-40B4-BE49-F238E27FC236}">
                <a16:creationId xmlns:a16="http://schemas.microsoft.com/office/drawing/2014/main" id="{0443B476-727A-440D-958E-D2E6725ECBFF}"/>
              </a:ext>
            </a:extLst>
          </p:cNvPr>
          <p:cNvGraphicFramePr>
            <a:graphicFrameLocks noChangeAspect="1"/>
          </p:cNvGraphicFramePr>
          <p:nvPr>
            <p:extLst>
              <p:ext uri="{D42A27DB-BD31-4B8C-83A1-F6EECF244321}">
                <p14:modId xmlns:p14="http://schemas.microsoft.com/office/powerpoint/2010/main" val="424321152"/>
              </p:ext>
            </p:extLst>
          </p:nvPr>
        </p:nvGraphicFramePr>
        <p:xfrm>
          <a:off x="753635" y="2752272"/>
          <a:ext cx="1193800" cy="381000"/>
        </p:xfrm>
        <a:graphic>
          <a:graphicData uri="http://schemas.openxmlformats.org/presentationml/2006/ole">
            <mc:AlternateContent xmlns:mc="http://schemas.openxmlformats.org/markup-compatibility/2006">
              <mc:Choice xmlns:v="urn:schemas-microsoft-com:vml" Requires="v">
                <p:oleObj spid="_x0000_s6466" name="Equation" r:id="rId3" imgW="1193760" imgH="380880" progId="Equation.DSMT4">
                  <p:embed/>
                </p:oleObj>
              </mc:Choice>
              <mc:Fallback>
                <p:oleObj name="Equation" r:id="rId3" imgW="1193760" imgH="380880" progId="Equation.DSMT4">
                  <p:embed/>
                  <p:pic>
                    <p:nvPicPr>
                      <p:cNvPr id="0" name=""/>
                      <p:cNvPicPr/>
                      <p:nvPr/>
                    </p:nvPicPr>
                    <p:blipFill>
                      <a:blip r:embed="rId4"/>
                      <a:stretch>
                        <a:fillRect/>
                      </a:stretch>
                    </p:blipFill>
                    <p:spPr>
                      <a:xfrm>
                        <a:off x="753635" y="2752272"/>
                        <a:ext cx="1193800" cy="381000"/>
                      </a:xfrm>
                      <a:prstGeom prst="rect">
                        <a:avLst/>
                      </a:prstGeom>
                    </p:spPr>
                  </p:pic>
                </p:oleObj>
              </mc:Fallback>
            </mc:AlternateContent>
          </a:graphicData>
        </a:graphic>
      </p:graphicFrame>
      <p:graphicFrame>
        <p:nvGraphicFramePr>
          <p:cNvPr id="18" name="Object 17" descr="P sub c = price of the consol">
            <a:extLst>
              <a:ext uri="{FF2B5EF4-FFF2-40B4-BE49-F238E27FC236}">
                <a16:creationId xmlns:a16="http://schemas.microsoft.com/office/drawing/2014/main" id="{20AA7B4E-A8B2-4D02-B0D3-1561A6EF1C85}"/>
              </a:ext>
            </a:extLst>
          </p:cNvPr>
          <p:cNvGraphicFramePr>
            <a:graphicFrameLocks noChangeAspect="1"/>
          </p:cNvGraphicFramePr>
          <p:nvPr>
            <p:extLst>
              <p:ext uri="{D42A27DB-BD31-4B8C-83A1-F6EECF244321}">
                <p14:modId xmlns:p14="http://schemas.microsoft.com/office/powerpoint/2010/main" val="1129294212"/>
              </p:ext>
            </p:extLst>
          </p:nvPr>
        </p:nvGraphicFramePr>
        <p:xfrm>
          <a:off x="707707" y="3252622"/>
          <a:ext cx="3105842" cy="377228"/>
        </p:xfrm>
        <a:graphic>
          <a:graphicData uri="http://schemas.openxmlformats.org/presentationml/2006/ole">
            <mc:AlternateContent xmlns:mc="http://schemas.openxmlformats.org/markup-compatibility/2006">
              <mc:Choice xmlns:v="urn:schemas-microsoft-com:vml" Requires="v">
                <p:oleObj spid="_x0000_s6467" name="Equation" r:id="rId5" imgW="3136680" imgH="380880" progId="Equation.DSMT4">
                  <p:embed/>
                </p:oleObj>
              </mc:Choice>
              <mc:Fallback>
                <p:oleObj name="Equation" r:id="rId5" imgW="3136680" imgH="380880" progId="Equation.DSMT4">
                  <p:embed/>
                  <p:pic>
                    <p:nvPicPr>
                      <p:cNvPr id="0" name=""/>
                      <p:cNvPicPr/>
                      <p:nvPr/>
                    </p:nvPicPr>
                    <p:blipFill>
                      <a:blip r:embed="rId6"/>
                      <a:stretch>
                        <a:fillRect/>
                      </a:stretch>
                    </p:blipFill>
                    <p:spPr>
                      <a:xfrm>
                        <a:off x="707707" y="3252622"/>
                        <a:ext cx="3105842" cy="377228"/>
                      </a:xfrm>
                      <a:prstGeom prst="rect">
                        <a:avLst/>
                      </a:prstGeom>
                    </p:spPr>
                  </p:pic>
                </p:oleObj>
              </mc:Fallback>
            </mc:AlternateContent>
          </a:graphicData>
        </a:graphic>
      </p:graphicFrame>
      <p:sp>
        <p:nvSpPr>
          <p:cNvPr id="4" name="Content Placeholder 3">
            <a:extLst>
              <a:ext uri="{FF2B5EF4-FFF2-40B4-BE49-F238E27FC236}">
                <a16:creationId xmlns:a16="http://schemas.microsoft.com/office/drawing/2014/main" id="{F64A6FFF-3714-448E-AEB3-5951F9C2FDF8}"/>
              </a:ext>
            </a:extLst>
          </p:cNvPr>
          <p:cNvSpPr>
            <a:spLocks noGrp="1"/>
          </p:cNvSpPr>
          <p:nvPr>
            <p:ph sz="quarter" idx="14"/>
          </p:nvPr>
        </p:nvSpPr>
        <p:spPr>
          <a:xfrm>
            <a:off x="609401" y="3642987"/>
            <a:ext cx="4011769" cy="429490"/>
          </a:xfrm>
        </p:spPr>
        <p:txBody>
          <a:bodyPr tIns="0"/>
          <a:lstStyle/>
          <a:p>
            <a:pPr marL="432" indent="0">
              <a:buNone/>
            </a:pPr>
            <a:r>
              <a:rPr lang="en-IN" i="1" dirty="0"/>
              <a:t>C</a:t>
            </a:r>
            <a:r>
              <a:rPr lang="en-IN" dirty="0"/>
              <a:t> = yearly interest payment</a:t>
            </a:r>
          </a:p>
        </p:txBody>
      </p:sp>
      <p:graphicFrame>
        <p:nvGraphicFramePr>
          <p:cNvPr id="19" name="Object 18" descr="I sub c = Yield to maturity of the consol ">
            <a:extLst>
              <a:ext uri="{FF2B5EF4-FFF2-40B4-BE49-F238E27FC236}">
                <a16:creationId xmlns:a16="http://schemas.microsoft.com/office/drawing/2014/main" id="{565D8276-FDB2-4DAC-A259-C513C8DAFCD0}"/>
              </a:ext>
            </a:extLst>
          </p:cNvPr>
          <p:cNvGraphicFramePr>
            <a:graphicFrameLocks noChangeAspect="1"/>
          </p:cNvGraphicFramePr>
          <p:nvPr>
            <p:extLst>
              <p:ext uri="{D42A27DB-BD31-4B8C-83A1-F6EECF244321}">
                <p14:modId xmlns:p14="http://schemas.microsoft.com/office/powerpoint/2010/main" val="2701013404"/>
              </p:ext>
            </p:extLst>
          </p:nvPr>
        </p:nvGraphicFramePr>
        <p:xfrm>
          <a:off x="744110" y="4075629"/>
          <a:ext cx="4546600" cy="381000"/>
        </p:xfrm>
        <a:graphic>
          <a:graphicData uri="http://schemas.openxmlformats.org/presentationml/2006/ole">
            <mc:AlternateContent xmlns:mc="http://schemas.openxmlformats.org/markup-compatibility/2006">
              <mc:Choice xmlns:v="urn:schemas-microsoft-com:vml" Requires="v">
                <p:oleObj spid="_x0000_s6468" name="Equation" r:id="rId7" imgW="4546440" imgH="380880" progId="Equation.DSMT4">
                  <p:embed/>
                </p:oleObj>
              </mc:Choice>
              <mc:Fallback>
                <p:oleObj name="Equation" r:id="rId7" imgW="4546440" imgH="380880" progId="Equation.DSMT4">
                  <p:embed/>
                  <p:pic>
                    <p:nvPicPr>
                      <p:cNvPr id="0" name=""/>
                      <p:cNvPicPr/>
                      <p:nvPr/>
                    </p:nvPicPr>
                    <p:blipFill>
                      <a:blip r:embed="rId8"/>
                      <a:stretch>
                        <a:fillRect/>
                      </a:stretch>
                    </p:blipFill>
                    <p:spPr>
                      <a:xfrm>
                        <a:off x="744110" y="4075629"/>
                        <a:ext cx="4546600" cy="381000"/>
                      </a:xfrm>
                      <a:prstGeom prst="rect">
                        <a:avLst/>
                      </a:prstGeom>
                    </p:spPr>
                  </p:pic>
                </p:oleObj>
              </mc:Fallback>
            </mc:AlternateContent>
          </a:graphicData>
        </a:graphic>
      </p:graphicFrame>
      <p:sp>
        <p:nvSpPr>
          <p:cNvPr id="5" name="Content Placeholder 4">
            <a:extLst>
              <a:ext uri="{FF2B5EF4-FFF2-40B4-BE49-F238E27FC236}">
                <a16:creationId xmlns:a16="http://schemas.microsoft.com/office/drawing/2014/main" id="{312CFF73-8067-4A12-A062-5DE7C1AB75B4}"/>
              </a:ext>
            </a:extLst>
          </p:cNvPr>
          <p:cNvSpPr>
            <a:spLocks noGrp="1"/>
          </p:cNvSpPr>
          <p:nvPr>
            <p:ph sz="quarter" idx="15"/>
          </p:nvPr>
        </p:nvSpPr>
        <p:spPr>
          <a:xfrm>
            <a:off x="652037" y="4504750"/>
            <a:ext cx="4983933" cy="414414"/>
          </a:xfrm>
        </p:spPr>
        <p:txBody>
          <a:bodyPr tIns="0"/>
          <a:lstStyle/>
          <a:p>
            <a:pPr marL="432" indent="0">
              <a:buNone/>
            </a:pPr>
            <a:r>
              <a:rPr lang="en-US" dirty="0"/>
              <a:t>can rewrite above equation as this:</a:t>
            </a:r>
            <a:endParaRPr lang="en-IN" dirty="0"/>
          </a:p>
        </p:txBody>
      </p:sp>
      <p:graphicFrame>
        <p:nvGraphicFramePr>
          <p:cNvPr id="20" name="Object 19" descr="i sub c = start fraction C over P sub c end fraction ">
            <a:extLst>
              <a:ext uri="{FF2B5EF4-FFF2-40B4-BE49-F238E27FC236}">
                <a16:creationId xmlns:a16="http://schemas.microsoft.com/office/drawing/2014/main" id="{5759F18D-BF7E-41B7-A876-177B0F1167F3}"/>
              </a:ext>
            </a:extLst>
          </p:cNvPr>
          <p:cNvGraphicFramePr>
            <a:graphicFrameLocks noChangeAspect="1"/>
          </p:cNvGraphicFramePr>
          <p:nvPr>
            <p:extLst>
              <p:ext uri="{D42A27DB-BD31-4B8C-83A1-F6EECF244321}">
                <p14:modId xmlns:p14="http://schemas.microsoft.com/office/powerpoint/2010/main" val="2332515165"/>
              </p:ext>
            </p:extLst>
          </p:nvPr>
        </p:nvGraphicFramePr>
        <p:xfrm>
          <a:off x="5750225" y="4526439"/>
          <a:ext cx="1282700" cy="381000"/>
        </p:xfrm>
        <a:graphic>
          <a:graphicData uri="http://schemas.openxmlformats.org/presentationml/2006/ole">
            <mc:AlternateContent xmlns:mc="http://schemas.openxmlformats.org/markup-compatibility/2006">
              <mc:Choice xmlns:v="urn:schemas-microsoft-com:vml" Requires="v">
                <p:oleObj spid="_x0000_s6469" name="Equation" r:id="rId9" imgW="1282680" imgH="380880" progId="Equation.DSMT4">
                  <p:embed/>
                </p:oleObj>
              </mc:Choice>
              <mc:Fallback>
                <p:oleObj name="Equation" r:id="rId9" imgW="1282680" imgH="380880" progId="Equation.DSMT4">
                  <p:embed/>
                  <p:pic>
                    <p:nvPicPr>
                      <p:cNvPr id="0" name=""/>
                      <p:cNvPicPr/>
                      <p:nvPr/>
                    </p:nvPicPr>
                    <p:blipFill>
                      <a:blip r:embed="rId10"/>
                      <a:stretch>
                        <a:fillRect/>
                      </a:stretch>
                    </p:blipFill>
                    <p:spPr>
                      <a:xfrm>
                        <a:off x="5750225" y="4526439"/>
                        <a:ext cx="1282700" cy="381000"/>
                      </a:xfrm>
                      <a:prstGeom prst="rect">
                        <a:avLst/>
                      </a:prstGeom>
                    </p:spPr>
                  </p:pic>
                </p:oleObj>
              </mc:Fallback>
            </mc:AlternateContent>
          </a:graphicData>
        </a:graphic>
      </p:graphicFrame>
      <p:sp>
        <p:nvSpPr>
          <p:cNvPr id="6" name="Content Placeholder 5">
            <a:extLst>
              <a:ext uri="{FF2B5EF4-FFF2-40B4-BE49-F238E27FC236}">
                <a16:creationId xmlns:a16="http://schemas.microsoft.com/office/drawing/2014/main" id="{71E5B463-7522-4325-8680-C744F5085E32}"/>
              </a:ext>
            </a:extLst>
          </p:cNvPr>
          <p:cNvSpPr>
            <a:spLocks noGrp="1"/>
          </p:cNvSpPr>
          <p:nvPr>
            <p:ph sz="quarter" idx="16"/>
          </p:nvPr>
        </p:nvSpPr>
        <p:spPr>
          <a:xfrm>
            <a:off x="457200" y="5044127"/>
            <a:ext cx="8369929" cy="1598502"/>
          </a:xfrm>
        </p:spPr>
        <p:txBody>
          <a:bodyPr tIns="0"/>
          <a:lstStyle/>
          <a:p>
            <a:pPr marL="432" indent="0">
              <a:buNone/>
            </a:pPr>
            <a:r>
              <a:rPr lang="en-US" dirty="0"/>
              <a:t>For coupon bonds, this equation gives the </a:t>
            </a:r>
            <a:r>
              <a:rPr lang="en-US" dirty="0">
                <a:solidFill>
                  <a:srgbClr val="FF0000"/>
                </a:solidFill>
              </a:rPr>
              <a:t>current yield</a:t>
            </a:r>
            <a:r>
              <a:rPr lang="en-US" dirty="0"/>
              <a:t>, an easy to calculate approximation to the yield to maturity. </a:t>
            </a:r>
            <a:r>
              <a:rPr lang="en-US" i="1" dirty="0">
                <a:solidFill>
                  <a:srgbClr val="FF0000"/>
                </a:solidFill>
              </a:rPr>
              <a:t>Current yield is often seen as interest rate on long-term bonds.</a:t>
            </a:r>
            <a:endParaRPr lang="en-IN" i="1" dirty="0">
              <a:solidFill>
                <a:srgbClr val="FF0000"/>
              </a:solidFill>
            </a:endParaRPr>
          </a:p>
        </p:txBody>
      </p:sp>
    </p:spTree>
    <p:extLst>
      <p:ext uri="{BB962C8B-B14F-4D97-AF65-F5344CB8AC3E}">
        <p14:creationId xmlns:p14="http://schemas.microsoft.com/office/powerpoint/2010/main" val="129405344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FB7EA2-A93D-462E-A7F0-968C99F6F095}"/>
              </a:ext>
            </a:extLst>
          </p:cNvPr>
          <p:cNvSpPr>
            <a:spLocks noGrp="1"/>
          </p:cNvSpPr>
          <p:nvPr>
            <p:ph type="title"/>
          </p:nvPr>
        </p:nvSpPr>
        <p:spPr/>
        <p:txBody>
          <a:bodyPr/>
          <a:lstStyle/>
          <a:p>
            <a:r>
              <a:rPr lang="en-IN" dirty="0"/>
              <a:t>Discount Bond</a:t>
            </a:r>
          </a:p>
        </p:txBody>
      </p:sp>
      <p:sp>
        <p:nvSpPr>
          <p:cNvPr id="3" name="Content Placeholder 2">
            <a:extLst>
              <a:ext uri="{FF2B5EF4-FFF2-40B4-BE49-F238E27FC236}">
                <a16:creationId xmlns:a16="http://schemas.microsoft.com/office/drawing/2014/main" id="{D90047EC-B54D-4A06-ADDD-47AE153DB0B6}"/>
              </a:ext>
            </a:extLst>
          </p:cNvPr>
          <p:cNvSpPr>
            <a:spLocks noGrp="1"/>
          </p:cNvSpPr>
          <p:nvPr>
            <p:ph sz="quarter" idx="13"/>
          </p:nvPr>
        </p:nvSpPr>
        <p:spPr>
          <a:xfrm>
            <a:off x="457200" y="1556327"/>
            <a:ext cx="8229600" cy="516917"/>
          </a:xfrm>
        </p:spPr>
        <p:txBody>
          <a:bodyPr/>
          <a:lstStyle/>
          <a:p>
            <a:pPr marL="432" indent="0">
              <a:buNone/>
            </a:pPr>
            <a:r>
              <a:rPr lang="en-US" dirty="0"/>
              <a:t>For any one year discount bond</a:t>
            </a:r>
          </a:p>
        </p:txBody>
      </p:sp>
      <p:graphicFrame>
        <p:nvGraphicFramePr>
          <p:cNvPr id="5" name="Object 4" descr="i = start fraction F minus P over P end fraction">
            <a:extLst>
              <a:ext uri="{FF2B5EF4-FFF2-40B4-BE49-F238E27FC236}">
                <a16:creationId xmlns:a16="http://schemas.microsoft.com/office/drawing/2014/main" id="{7A1CFA48-FFE3-4507-BB88-45FEF6E182FB}"/>
              </a:ext>
            </a:extLst>
          </p:cNvPr>
          <p:cNvGraphicFramePr>
            <a:graphicFrameLocks noChangeAspect="1"/>
          </p:cNvGraphicFramePr>
          <p:nvPr>
            <p:extLst>
              <p:ext uri="{D42A27DB-BD31-4B8C-83A1-F6EECF244321}">
                <p14:modId xmlns:p14="http://schemas.microsoft.com/office/powerpoint/2010/main" val="2161781211"/>
              </p:ext>
            </p:extLst>
          </p:nvPr>
        </p:nvGraphicFramePr>
        <p:xfrm>
          <a:off x="3603625" y="2354263"/>
          <a:ext cx="1257300" cy="723900"/>
        </p:xfrm>
        <a:graphic>
          <a:graphicData uri="http://schemas.openxmlformats.org/presentationml/2006/ole">
            <mc:AlternateContent xmlns:mc="http://schemas.openxmlformats.org/markup-compatibility/2006">
              <mc:Choice xmlns:v="urn:schemas-microsoft-com:vml" Requires="v">
                <p:oleObj spid="_x0000_s7250" name="Equation" r:id="rId3" imgW="1257120" imgH="723600" progId="Equation.DSMT4">
                  <p:embed/>
                </p:oleObj>
              </mc:Choice>
              <mc:Fallback>
                <p:oleObj name="Equation" r:id="rId3" imgW="1257120" imgH="723600" progId="Equation.DSMT4">
                  <p:embed/>
                  <p:pic>
                    <p:nvPicPr>
                      <p:cNvPr id="0" name=""/>
                      <p:cNvPicPr/>
                      <p:nvPr/>
                    </p:nvPicPr>
                    <p:blipFill>
                      <a:blip r:embed="rId4"/>
                      <a:stretch>
                        <a:fillRect/>
                      </a:stretch>
                    </p:blipFill>
                    <p:spPr>
                      <a:xfrm>
                        <a:off x="3603625" y="2354263"/>
                        <a:ext cx="1257300" cy="723900"/>
                      </a:xfrm>
                      <a:prstGeom prst="rect">
                        <a:avLst/>
                      </a:prstGeom>
                    </p:spPr>
                  </p:pic>
                </p:oleObj>
              </mc:Fallback>
            </mc:AlternateContent>
          </a:graphicData>
        </a:graphic>
      </p:graphicFrame>
      <p:sp>
        <p:nvSpPr>
          <p:cNvPr id="4" name="Content Placeholder 3">
            <a:extLst>
              <a:ext uri="{FF2B5EF4-FFF2-40B4-BE49-F238E27FC236}">
                <a16:creationId xmlns:a16="http://schemas.microsoft.com/office/drawing/2014/main" id="{855FDC15-B1E9-4B73-BFC2-C2830F24EF8D}"/>
              </a:ext>
            </a:extLst>
          </p:cNvPr>
          <p:cNvSpPr>
            <a:spLocks noGrp="1"/>
          </p:cNvSpPr>
          <p:nvPr>
            <p:ph sz="quarter" idx="14"/>
          </p:nvPr>
        </p:nvSpPr>
        <p:spPr>
          <a:xfrm>
            <a:off x="457200" y="3287605"/>
            <a:ext cx="8229600" cy="2987034"/>
          </a:xfrm>
        </p:spPr>
        <p:txBody>
          <a:bodyPr/>
          <a:lstStyle/>
          <a:p>
            <a:pPr marL="432" indent="0">
              <a:buNone/>
            </a:pPr>
            <a:r>
              <a:rPr lang="en-US" dirty="0"/>
              <a:t>F = Face value of the discount bond</a:t>
            </a:r>
          </a:p>
          <a:p>
            <a:pPr marL="432" indent="0">
              <a:buNone/>
            </a:pPr>
            <a:r>
              <a:rPr lang="en-US" dirty="0"/>
              <a:t>P = Current price of the discount bond</a:t>
            </a:r>
          </a:p>
          <a:p>
            <a:pPr marL="432" indent="0">
              <a:buNone/>
            </a:pPr>
            <a:r>
              <a:rPr lang="en-US" dirty="0"/>
              <a:t>The yield to maturity equals the increase in price over the year divided by the initial price.</a:t>
            </a:r>
          </a:p>
          <a:p>
            <a:pPr marL="432" indent="0">
              <a:buNone/>
            </a:pPr>
            <a:r>
              <a:rPr lang="en-US" i="1" dirty="0">
                <a:solidFill>
                  <a:srgbClr val="FF0000"/>
                </a:solidFill>
              </a:rPr>
              <a:t>As with a coupon bond, the yield to maturity is negatively related to the current bond price.</a:t>
            </a:r>
          </a:p>
        </p:txBody>
      </p:sp>
    </p:spTree>
    <p:extLst>
      <p:ext uri="{BB962C8B-B14F-4D97-AF65-F5344CB8AC3E}">
        <p14:creationId xmlns:p14="http://schemas.microsoft.com/office/powerpoint/2010/main" val="175161046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B945FD-247A-48E8-B980-C3F5CB8FF0C6}"/>
              </a:ext>
            </a:extLst>
          </p:cNvPr>
          <p:cNvSpPr>
            <a:spLocks noGrp="1"/>
          </p:cNvSpPr>
          <p:nvPr>
            <p:ph type="title"/>
          </p:nvPr>
        </p:nvSpPr>
        <p:spPr/>
        <p:txBody>
          <a:bodyPr/>
          <a:lstStyle/>
          <a:p>
            <a:r>
              <a:rPr lang="en-US" sz="3200" dirty="0"/>
              <a:t>The Distinction Between Interest Rates and Returns </a:t>
            </a:r>
            <a:r>
              <a:rPr lang="en-US" sz="2000" b="0" dirty="0"/>
              <a:t>(1 of 4)</a:t>
            </a:r>
            <a:endParaRPr lang="en-IN" sz="2000" dirty="0"/>
          </a:p>
        </p:txBody>
      </p:sp>
      <p:sp>
        <p:nvSpPr>
          <p:cNvPr id="3" name="Content Placeholder 2">
            <a:extLst>
              <a:ext uri="{FF2B5EF4-FFF2-40B4-BE49-F238E27FC236}">
                <a16:creationId xmlns:a16="http://schemas.microsoft.com/office/drawing/2014/main" id="{D723D2A2-8CA7-4441-9230-F354E1FB3DB1}"/>
              </a:ext>
            </a:extLst>
          </p:cNvPr>
          <p:cNvSpPr>
            <a:spLocks noGrp="1"/>
          </p:cNvSpPr>
          <p:nvPr>
            <p:ph sz="quarter" idx="13"/>
          </p:nvPr>
        </p:nvSpPr>
        <p:spPr>
          <a:xfrm>
            <a:off x="457201" y="1552575"/>
            <a:ext cx="2209800" cy="452280"/>
          </a:xfrm>
        </p:spPr>
        <p:txBody>
          <a:bodyPr/>
          <a:lstStyle/>
          <a:p>
            <a:r>
              <a:rPr lang="en-IN" sz="2000" dirty="0"/>
              <a:t>Rate of Return:</a:t>
            </a:r>
          </a:p>
        </p:txBody>
      </p:sp>
      <p:sp>
        <p:nvSpPr>
          <p:cNvPr id="4" name="Content Placeholder 3">
            <a:extLst>
              <a:ext uri="{FF2B5EF4-FFF2-40B4-BE49-F238E27FC236}">
                <a16:creationId xmlns:a16="http://schemas.microsoft.com/office/drawing/2014/main" id="{BE885967-B4A0-4E29-9762-7A3B68FA9DAB}"/>
              </a:ext>
            </a:extLst>
          </p:cNvPr>
          <p:cNvSpPr>
            <a:spLocks noGrp="1"/>
          </p:cNvSpPr>
          <p:nvPr>
            <p:ph sz="quarter" idx="14"/>
          </p:nvPr>
        </p:nvSpPr>
        <p:spPr>
          <a:xfrm>
            <a:off x="457200" y="2102165"/>
            <a:ext cx="8424250" cy="679009"/>
          </a:xfrm>
        </p:spPr>
        <p:txBody>
          <a:bodyPr tIns="0"/>
          <a:lstStyle/>
          <a:p>
            <a:pPr marL="432" indent="0">
              <a:buNone/>
            </a:pPr>
            <a:r>
              <a:rPr lang="en-US" sz="2000" dirty="0"/>
              <a:t>The </a:t>
            </a:r>
            <a:r>
              <a:rPr lang="en-US" sz="2000" dirty="0">
                <a:solidFill>
                  <a:srgbClr val="FF0000"/>
                </a:solidFill>
              </a:rPr>
              <a:t>payments to the owner plus</a:t>
            </a:r>
            <a:r>
              <a:rPr lang="en-US" sz="2000" dirty="0"/>
              <a:t> the </a:t>
            </a:r>
            <a:r>
              <a:rPr lang="en-US" sz="2000" dirty="0">
                <a:solidFill>
                  <a:srgbClr val="FF0000"/>
                </a:solidFill>
              </a:rPr>
              <a:t>change in value </a:t>
            </a:r>
            <a:r>
              <a:rPr lang="en-US" sz="2000" dirty="0"/>
              <a:t>expressed as a fraction of the purchase price</a:t>
            </a:r>
            <a:endParaRPr lang="en-IN" sz="2000" dirty="0"/>
          </a:p>
        </p:txBody>
      </p:sp>
      <p:graphicFrame>
        <p:nvGraphicFramePr>
          <p:cNvPr id="19" name="Object 18" descr="R E T = start fraction C over P sub t end fraction + start fraction P sub start expression t + 1 end expression minus P sub t over P sub t end fraction">
            <a:extLst>
              <a:ext uri="{FF2B5EF4-FFF2-40B4-BE49-F238E27FC236}">
                <a16:creationId xmlns:a16="http://schemas.microsoft.com/office/drawing/2014/main" id="{98DE162A-078D-49F4-AA53-1EDD083B0F44}"/>
              </a:ext>
            </a:extLst>
          </p:cNvPr>
          <p:cNvGraphicFramePr>
            <a:graphicFrameLocks noChangeAspect="1"/>
          </p:cNvGraphicFramePr>
          <p:nvPr>
            <p:extLst>
              <p:ext uri="{D42A27DB-BD31-4B8C-83A1-F6EECF244321}">
                <p14:modId xmlns:p14="http://schemas.microsoft.com/office/powerpoint/2010/main" val="1814216755"/>
              </p:ext>
            </p:extLst>
          </p:nvPr>
        </p:nvGraphicFramePr>
        <p:xfrm>
          <a:off x="3479800" y="2860675"/>
          <a:ext cx="2184400" cy="698500"/>
        </p:xfrm>
        <a:graphic>
          <a:graphicData uri="http://schemas.openxmlformats.org/presentationml/2006/ole">
            <mc:AlternateContent xmlns:mc="http://schemas.openxmlformats.org/markup-compatibility/2006">
              <mc:Choice xmlns:v="urn:schemas-microsoft-com:vml" Requires="v">
                <p:oleObj spid="_x0000_s12650" name="Equation" r:id="rId3" imgW="2184120" imgH="698400" progId="Equation.DSMT4">
                  <p:embed/>
                </p:oleObj>
              </mc:Choice>
              <mc:Fallback>
                <p:oleObj name="Equation" r:id="rId3" imgW="2184120" imgH="698400" progId="Equation.DSMT4">
                  <p:embed/>
                  <p:pic>
                    <p:nvPicPr>
                      <p:cNvPr id="19" name="Object 18">
                        <a:extLst>
                          <a:ext uri="{FF2B5EF4-FFF2-40B4-BE49-F238E27FC236}">
                            <a16:creationId xmlns:a16="http://schemas.microsoft.com/office/drawing/2014/main" id="{98DE162A-078D-49F4-AA53-1EDD083B0F44}"/>
                          </a:ext>
                        </a:extLst>
                      </p:cNvPr>
                      <p:cNvPicPr/>
                      <p:nvPr/>
                    </p:nvPicPr>
                    <p:blipFill>
                      <a:blip r:embed="rId4"/>
                      <a:stretch>
                        <a:fillRect/>
                      </a:stretch>
                    </p:blipFill>
                    <p:spPr>
                      <a:xfrm>
                        <a:off x="3479800" y="2860675"/>
                        <a:ext cx="2184400" cy="698500"/>
                      </a:xfrm>
                      <a:prstGeom prst="rect">
                        <a:avLst/>
                      </a:prstGeom>
                    </p:spPr>
                  </p:pic>
                </p:oleObj>
              </mc:Fallback>
            </mc:AlternateContent>
          </a:graphicData>
        </a:graphic>
      </p:graphicFrame>
      <p:sp>
        <p:nvSpPr>
          <p:cNvPr id="5" name="Content Placeholder 4">
            <a:extLst>
              <a:ext uri="{FF2B5EF4-FFF2-40B4-BE49-F238E27FC236}">
                <a16:creationId xmlns:a16="http://schemas.microsoft.com/office/drawing/2014/main" id="{E0EA8AED-555F-491D-B55D-DA7B1D0A5550}"/>
              </a:ext>
            </a:extLst>
          </p:cNvPr>
          <p:cNvSpPr>
            <a:spLocks noGrp="1"/>
          </p:cNvSpPr>
          <p:nvPr>
            <p:ph sz="quarter" idx="15"/>
          </p:nvPr>
        </p:nvSpPr>
        <p:spPr>
          <a:xfrm>
            <a:off x="457200" y="3668541"/>
            <a:ext cx="8229601" cy="362439"/>
          </a:xfrm>
        </p:spPr>
        <p:txBody>
          <a:bodyPr tIns="0"/>
          <a:lstStyle/>
          <a:p>
            <a:pPr marL="432" indent="0">
              <a:buNone/>
            </a:pPr>
            <a:r>
              <a:rPr lang="en-US" sz="2000" dirty="0"/>
              <a:t>R</a:t>
            </a:r>
            <a:r>
              <a:rPr lang="en-US" sz="100" dirty="0"/>
              <a:t> </a:t>
            </a:r>
            <a:r>
              <a:rPr lang="en-US" sz="2000" dirty="0"/>
              <a:t>E</a:t>
            </a:r>
            <a:r>
              <a:rPr lang="en-US" sz="100" dirty="0"/>
              <a:t> </a:t>
            </a:r>
            <a:r>
              <a:rPr lang="en-US" sz="2000" dirty="0"/>
              <a:t>T = return from holding the bond from time </a:t>
            </a:r>
            <a:r>
              <a:rPr lang="en-US" sz="2000" i="1" dirty="0"/>
              <a:t>t</a:t>
            </a:r>
            <a:r>
              <a:rPr lang="en-US" sz="2000" dirty="0"/>
              <a:t> to time </a:t>
            </a:r>
            <a:r>
              <a:rPr lang="en-US" sz="2000" i="1" dirty="0"/>
              <a:t>t</a:t>
            </a:r>
            <a:r>
              <a:rPr lang="en-US" sz="2000" dirty="0"/>
              <a:t> + 1</a:t>
            </a:r>
            <a:endParaRPr lang="en-IN" sz="2000" dirty="0"/>
          </a:p>
        </p:txBody>
      </p:sp>
      <p:graphicFrame>
        <p:nvGraphicFramePr>
          <p:cNvPr id="20" name="Object 19" descr="P sub t =">
            <a:extLst>
              <a:ext uri="{FF2B5EF4-FFF2-40B4-BE49-F238E27FC236}">
                <a16:creationId xmlns:a16="http://schemas.microsoft.com/office/drawing/2014/main" id="{A960BBB0-D8DA-474D-8E7A-F211D81912D0}"/>
              </a:ext>
            </a:extLst>
          </p:cNvPr>
          <p:cNvGraphicFramePr>
            <a:graphicFrameLocks noChangeAspect="1"/>
          </p:cNvGraphicFramePr>
          <p:nvPr>
            <p:extLst>
              <p:ext uri="{D42A27DB-BD31-4B8C-83A1-F6EECF244321}">
                <p14:modId xmlns:p14="http://schemas.microsoft.com/office/powerpoint/2010/main" val="2731293028"/>
              </p:ext>
            </p:extLst>
          </p:nvPr>
        </p:nvGraphicFramePr>
        <p:xfrm>
          <a:off x="538163" y="4173747"/>
          <a:ext cx="469900" cy="330200"/>
        </p:xfrm>
        <a:graphic>
          <a:graphicData uri="http://schemas.openxmlformats.org/presentationml/2006/ole">
            <mc:AlternateContent xmlns:mc="http://schemas.openxmlformats.org/markup-compatibility/2006">
              <mc:Choice xmlns:v="urn:schemas-microsoft-com:vml" Requires="v">
                <p:oleObj spid="_x0000_s12651" name="Equation" r:id="rId5" imgW="469800" imgH="330120" progId="Equation.DSMT4">
                  <p:embed/>
                </p:oleObj>
              </mc:Choice>
              <mc:Fallback>
                <p:oleObj name="Equation" r:id="rId5" imgW="469800" imgH="330120" progId="Equation.DSMT4">
                  <p:embed/>
                  <p:pic>
                    <p:nvPicPr>
                      <p:cNvPr id="20" name="Object 19">
                        <a:extLst>
                          <a:ext uri="{FF2B5EF4-FFF2-40B4-BE49-F238E27FC236}">
                            <a16:creationId xmlns:a16="http://schemas.microsoft.com/office/drawing/2014/main" id="{A960BBB0-D8DA-474D-8E7A-F211D81912D0}"/>
                          </a:ext>
                        </a:extLst>
                      </p:cNvPr>
                      <p:cNvPicPr/>
                      <p:nvPr/>
                    </p:nvPicPr>
                    <p:blipFill>
                      <a:blip r:embed="rId6"/>
                      <a:stretch>
                        <a:fillRect/>
                      </a:stretch>
                    </p:blipFill>
                    <p:spPr>
                      <a:xfrm>
                        <a:off x="538163" y="4173747"/>
                        <a:ext cx="469900" cy="330200"/>
                      </a:xfrm>
                      <a:prstGeom prst="rect">
                        <a:avLst/>
                      </a:prstGeom>
                    </p:spPr>
                  </p:pic>
                </p:oleObj>
              </mc:Fallback>
            </mc:AlternateContent>
          </a:graphicData>
        </a:graphic>
      </p:graphicFrame>
      <p:sp>
        <p:nvSpPr>
          <p:cNvPr id="6" name="Content Placeholder 5">
            <a:extLst>
              <a:ext uri="{FF2B5EF4-FFF2-40B4-BE49-F238E27FC236}">
                <a16:creationId xmlns:a16="http://schemas.microsoft.com/office/drawing/2014/main" id="{A96B8BFF-FD04-4D13-933E-47F0978CB4A1}"/>
              </a:ext>
            </a:extLst>
          </p:cNvPr>
          <p:cNvSpPr>
            <a:spLocks noGrp="1"/>
          </p:cNvSpPr>
          <p:nvPr>
            <p:ph sz="quarter" idx="16"/>
          </p:nvPr>
        </p:nvSpPr>
        <p:spPr>
          <a:xfrm>
            <a:off x="1163367" y="4130269"/>
            <a:ext cx="2707593" cy="371189"/>
          </a:xfrm>
        </p:spPr>
        <p:txBody>
          <a:bodyPr lIns="0" tIns="0"/>
          <a:lstStyle/>
          <a:p>
            <a:pPr marL="432" indent="0">
              <a:buNone/>
            </a:pPr>
            <a:r>
              <a:rPr lang="en-US" sz="2000" dirty="0"/>
              <a:t>price of bond at time </a:t>
            </a:r>
            <a:r>
              <a:rPr lang="en-US" sz="2000" i="1" dirty="0"/>
              <a:t>t</a:t>
            </a:r>
            <a:endParaRPr lang="en-IN" sz="2000" i="1" dirty="0"/>
          </a:p>
        </p:txBody>
      </p:sp>
      <p:graphicFrame>
        <p:nvGraphicFramePr>
          <p:cNvPr id="21" name="Object 20" descr="P sub start expression t + 1 end expression = ">
            <a:extLst>
              <a:ext uri="{FF2B5EF4-FFF2-40B4-BE49-F238E27FC236}">
                <a16:creationId xmlns:a16="http://schemas.microsoft.com/office/drawing/2014/main" id="{9D52AC84-408E-45AB-982D-F8C13B88BDB3}"/>
              </a:ext>
            </a:extLst>
          </p:cNvPr>
          <p:cNvGraphicFramePr>
            <a:graphicFrameLocks noChangeAspect="1"/>
          </p:cNvGraphicFramePr>
          <p:nvPr>
            <p:extLst>
              <p:ext uri="{D42A27DB-BD31-4B8C-83A1-F6EECF244321}">
                <p14:modId xmlns:p14="http://schemas.microsoft.com/office/powerpoint/2010/main" val="2675096253"/>
              </p:ext>
            </p:extLst>
          </p:nvPr>
        </p:nvGraphicFramePr>
        <p:xfrm>
          <a:off x="521653" y="4626657"/>
          <a:ext cx="647700" cy="330200"/>
        </p:xfrm>
        <a:graphic>
          <a:graphicData uri="http://schemas.openxmlformats.org/presentationml/2006/ole">
            <mc:AlternateContent xmlns:mc="http://schemas.openxmlformats.org/markup-compatibility/2006">
              <mc:Choice xmlns:v="urn:schemas-microsoft-com:vml" Requires="v">
                <p:oleObj spid="_x0000_s12652" name="Equation" r:id="rId7" imgW="647640" imgH="330120" progId="Equation.DSMT4">
                  <p:embed/>
                </p:oleObj>
              </mc:Choice>
              <mc:Fallback>
                <p:oleObj name="Equation" r:id="rId7" imgW="647640" imgH="330120" progId="Equation.DSMT4">
                  <p:embed/>
                  <p:pic>
                    <p:nvPicPr>
                      <p:cNvPr id="21" name="Object 20">
                        <a:extLst>
                          <a:ext uri="{FF2B5EF4-FFF2-40B4-BE49-F238E27FC236}">
                            <a16:creationId xmlns:a16="http://schemas.microsoft.com/office/drawing/2014/main" id="{9D52AC84-408E-45AB-982D-F8C13B88BDB3}"/>
                          </a:ext>
                        </a:extLst>
                      </p:cNvPr>
                      <p:cNvPicPr/>
                      <p:nvPr/>
                    </p:nvPicPr>
                    <p:blipFill>
                      <a:blip r:embed="rId8"/>
                      <a:stretch>
                        <a:fillRect/>
                      </a:stretch>
                    </p:blipFill>
                    <p:spPr>
                      <a:xfrm>
                        <a:off x="521653" y="4626657"/>
                        <a:ext cx="647700" cy="330200"/>
                      </a:xfrm>
                      <a:prstGeom prst="rect">
                        <a:avLst/>
                      </a:prstGeom>
                    </p:spPr>
                  </p:pic>
                </p:oleObj>
              </mc:Fallback>
            </mc:AlternateContent>
          </a:graphicData>
        </a:graphic>
      </p:graphicFrame>
      <p:sp>
        <p:nvSpPr>
          <p:cNvPr id="7" name="Content Placeholder 6">
            <a:extLst>
              <a:ext uri="{FF2B5EF4-FFF2-40B4-BE49-F238E27FC236}">
                <a16:creationId xmlns:a16="http://schemas.microsoft.com/office/drawing/2014/main" id="{60D2D7BF-4E05-4AAD-AD09-93B1D64FA32B}"/>
              </a:ext>
            </a:extLst>
          </p:cNvPr>
          <p:cNvSpPr>
            <a:spLocks noGrp="1"/>
          </p:cNvSpPr>
          <p:nvPr>
            <p:ph sz="quarter" idx="17"/>
          </p:nvPr>
        </p:nvSpPr>
        <p:spPr>
          <a:xfrm>
            <a:off x="1314857" y="4599256"/>
            <a:ext cx="3975599" cy="361364"/>
          </a:xfrm>
        </p:spPr>
        <p:txBody>
          <a:bodyPr lIns="0" tIns="0"/>
          <a:lstStyle/>
          <a:p>
            <a:pPr marL="432" indent="0">
              <a:buNone/>
            </a:pPr>
            <a:r>
              <a:rPr lang="en-US" sz="2000" dirty="0"/>
              <a:t>price of the bond at time </a:t>
            </a:r>
            <a:r>
              <a:rPr lang="en-US" sz="2000" i="1" dirty="0"/>
              <a:t>t</a:t>
            </a:r>
            <a:r>
              <a:rPr lang="en-US" sz="2000" dirty="0"/>
              <a:t> + 1</a:t>
            </a:r>
          </a:p>
        </p:txBody>
      </p:sp>
      <p:sp>
        <p:nvSpPr>
          <p:cNvPr id="8" name="Content Placeholder 7">
            <a:extLst>
              <a:ext uri="{FF2B5EF4-FFF2-40B4-BE49-F238E27FC236}">
                <a16:creationId xmlns:a16="http://schemas.microsoft.com/office/drawing/2014/main" id="{1C7C7C3D-8039-460E-A028-53661AA3A163}"/>
              </a:ext>
            </a:extLst>
          </p:cNvPr>
          <p:cNvSpPr>
            <a:spLocks noGrp="1"/>
          </p:cNvSpPr>
          <p:nvPr>
            <p:ph sz="quarter" idx="18"/>
          </p:nvPr>
        </p:nvSpPr>
        <p:spPr>
          <a:xfrm>
            <a:off x="457201" y="5048250"/>
            <a:ext cx="2628900" cy="376662"/>
          </a:xfrm>
        </p:spPr>
        <p:txBody>
          <a:bodyPr tIns="0"/>
          <a:lstStyle/>
          <a:p>
            <a:pPr marL="432" indent="0">
              <a:buNone/>
            </a:pPr>
            <a:r>
              <a:rPr lang="en-IN" sz="2000" dirty="0"/>
              <a:t>C = coupon payment</a:t>
            </a:r>
          </a:p>
        </p:txBody>
      </p:sp>
      <p:graphicFrame>
        <p:nvGraphicFramePr>
          <p:cNvPr id="22" name="Object 21" descr="start fraction C over P sub t end fraction = current yield = i sub c">
            <a:extLst>
              <a:ext uri="{FF2B5EF4-FFF2-40B4-BE49-F238E27FC236}">
                <a16:creationId xmlns:a16="http://schemas.microsoft.com/office/drawing/2014/main" id="{19E08684-DAC7-472D-880F-4F0EF6E7AFBD}"/>
              </a:ext>
            </a:extLst>
          </p:cNvPr>
          <p:cNvGraphicFramePr>
            <a:graphicFrameLocks noChangeAspect="1"/>
          </p:cNvGraphicFramePr>
          <p:nvPr>
            <p:extLst>
              <p:ext uri="{D42A27DB-BD31-4B8C-83A1-F6EECF244321}">
                <p14:modId xmlns:p14="http://schemas.microsoft.com/office/powerpoint/2010/main" val="288432279"/>
              </p:ext>
            </p:extLst>
          </p:nvPr>
        </p:nvGraphicFramePr>
        <p:xfrm>
          <a:off x="628650" y="5484813"/>
          <a:ext cx="2540000" cy="749300"/>
        </p:xfrm>
        <a:graphic>
          <a:graphicData uri="http://schemas.openxmlformats.org/presentationml/2006/ole">
            <mc:AlternateContent xmlns:mc="http://schemas.openxmlformats.org/markup-compatibility/2006">
              <mc:Choice xmlns:v="urn:schemas-microsoft-com:vml" Requires="v">
                <p:oleObj spid="_x0000_s12653" name="Equation" r:id="rId9" imgW="2539800" imgH="749160" progId="Equation.DSMT4">
                  <p:embed/>
                </p:oleObj>
              </mc:Choice>
              <mc:Fallback>
                <p:oleObj name="Equation" r:id="rId9" imgW="2539800" imgH="749160" progId="Equation.DSMT4">
                  <p:embed/>
                  <p:pic>
                    <p:nvPicPr>
                      <p:cNvPr id="22" name="Object 21">
                        <a:extLst>
                          <a:ext uri="{FF2B5EF4-FFF2-40B4-BE49-F238E27FC236}">
                            <a16:creationId xmlns:a16="http://schemas.microsoft.com/office/drawing/2014/main" id="{19E08684-DAC7-472D-880F-4F0EF6E7AFBD}"/>
                          </a:ext>
                        </a:extLst>
                      </p:cNvPr>
                      <p:cNvPicPr/>
                      <p:nvPr/>
                    </p:nvPicPr>
                    <p:blipFill>
                      <a:blip r:embed="rId10"/>
                      <a:stretch>
                        <a:fillRect/>
                      </a:stretch>
                    </p:blipFill>
                    <p:spPr>
                      <a:xfrm>
                        <a:off x="628650" y="5484813"/>
                        <a:ext cx="2540000" cy="749300"/>
                      </a:xfrm>
                      <a:prstGeom prst="rect">
                        <a:avLst/>
                      </a:prstGeom>
                    </p:spPr>
                  </p:pic>
                </p:oleObj>
              </mc:Fallback>
            </mc:AlternateContent>
          </a:graphicData>
        </a:graphic>
      </p:graphicFrame>
      <p:graphicFrame>
        <p:nvGraphicFramePr>
          <p:cNvPr id="23" name="Object 22" descr="start fraction P sub start expression t + 1 end expression minus P sub t over P sub t end expression = rate of capital gain = g">
            <a:extLst>
              <a:ext uri="{FF2B5EF4-FFF2-40B4-BE49-F238E27FC236}">
                <a16:creationId xmlns:a16="http://schemas.microsoft.com/office/drawing/2014/main" id="{0204E1F9-1831-4213-81AA-9A0C3D726BE6}"/>
              </a:ext>
            </a:extLst>
          </p:cNvPr>
          <p:cNvGraphicFramePr>
            <a:graphicFrameLocks noChangeAspect="1"/>
          </p:cNvGraphicFramePr>
          <p:nvPr>
            <p:extLst>
              <p:ext uri="{D42A27DB-BD31-4B8C-83A1-F6EECF244321}">
                <p14:modId xmlns:p14="http://schemas.microsoft.com/office/powerpoint/2010/main" val="4167252"/>
              </p:ext>
            </p:extLst>
          </p:nvPr>
        </p:nvGraphicFramePr>
        <p:xfrm>
          <a:off x="3860800" y="5500688"/>
          <a:ext cx="4013200" cy="762000"/>
        </p:xfrm>
        <a:graphic>
          <a:graphicData uri="http://schemas.openxmlformats.org/presentationml/2006/ole">
            <mc:AlternateContent xmlns:mc="http://schemas.openxmlformats.org/markup-compatibility/2006">
              <mc:Choice xmlns:v="urn:schemas-microsoft-com:vml" Requires="v">
                <p:oleObj spid="_x0000_s12654" name="Equation" r:id="rId11" imgW="4012920" imgH="761760" progId="Equation.DSMT4">
                  <p:embed/>
                </p:oleObj>
              </mc:Choice>
              <mc:Fallback>
                <p:oleObj name="Equation" r:id="rId11" imgW="4012920" imgH="761760" progId="Equation.DSMT4">
                  <p:embed/>
                  <p:pic>
                    <p:nvPicPr>
                      <p:cNvPr id="23" name="Object 22">
                        <a:extLst>
                          <a:ext uri="{FF2B5EF4-FFF2-40B4-BE49-F238E27FC236}">
                            <a16:creationId xmlns:a16="http://schemas.microsoft.com/office/drawing/2014/main" id="{0204E1F9-1831-4213-81AA-9A0C3D726BE6}"/>
                          </a:ext>
                        </a:extLst>
                      </p:cNvPr>
                      <p:cNvPicPr/>
                      <p:nvPr/>
                    </p:nvPicPr>
                    <p:blipFill>
                      <a:blip r:embed="rId12"/>
                      <a:stretch>
                        <a:fillRect/>
                      </a:stretch>
                    </p:blipFill>
                    <p:spPr>
                      <a:xfrm>
                        <a:off x="3860800" y="5500688"/>
                        <a:ext cx="4013200" cy="762000"/>
                      </a:xfrm>
                      <a:prstGeom prst="rect">
                        <a:avLst/>
                      </a:prstGeom>
                    </p:spPr>
                  </p:pic>
                </p:oleObj>
              </mc:Fallback>
            </mc:AlternateContent>
          </a:graphicData>
        </a:graphic>
      </p:graphicFrame>
    </p:spTree>
    <p:extLst>
      <p:ext uri="{BB962C8B-B14F-4D97-AF65-F5344CB8AC3E}">
        <p14:creationId xmlns:p14="http://schemas.microsoft.com/office/powerpoint/2010/main" val="36221138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CDD45B-F3A9-4185-9459-683FEFFCBB68}"/>
              </a:ext>
            </a:extLst>
          </p:cNvPr>
          <p:cNvSpPr>
            <a:spLocks noGrp="1"/>
          </p:cNvSpPr>
          <p:nvPr>
            <p:ph type="title"/>
          </p:nvPr>
        </p:nvSpPr>
        <p:spPr/>
        <p:txBody>
          <a:bodyPr/>
          <a:lstStyle/>
          <a:p>
            <a:r>
              <a:rPr lang="en-IN" dirty="0"/>
              <a:t>Preview</a:t>
            </a:r>
          </a:p>
        </p:txBody>
      </p:sp>
      <p:sp>
        <p:nvSpPr>
          <p:cNvPr id="3" name="Content Placeholder 2">
            <a:extLst>
              <a:ext uri="{FF2B5EF4-FFF2-40B4-BE49-F238E27FC236}">
                <a16:creationId xmlns:a16="http://schemas.microsoft.com/office/drawing/2014/main" id="{1C7E5E26-D8A0-4861-9704-478DCC9EAFC7}"/>
              </a:ext>
            </a:extLst>
          </p:cNvPr>
          <p:cNvSpPr>
            <a:spLocks noGrp="1"/>
          </p:cNvSpPr>
          <p:nvPr>
            <p:ph sz="quarter" idx="13"/>
          </p:nvPr>
        </p:nvSpPr>
        <p:spPr/>
        <p:txBody>
          <a:bodyPr/>
          <a:lstStyle/>
          <a:p>
            <a:r>
              <a:rPr lang="en-US" dirty="0"/>
              <a:t>Before we can go on with the study of money, banking, and financial markets, we must understand exactly what the phrase interest rates means. </a:t>
            </a:r>
          </a:p>
          <a:p>
            <a:r>
              <a:rPr lang="en-US" dirty="0"/>
              <a:t>In this chapter, we see that a concept known as the yield to maturity is the most accurate measure of interest rate.</a:t>
            </a:r>
          </a:p>
        </p:txBody>
      </p:sp>
    </p:spTree>
    <p:extLst>
      <p:ext uri="{BB962C8B-B14F-4D97-AF65-F5344CB8AC3E}">
        <p14:creationId xmlns:p14="http://schemas.microsoft.com/office/powerpoint/2010/main" val="317577665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8E6B52-AA31-482A-997C-9689FE48CD7B}"/>
              </a:ext>
            </a:extLst>
          </p:cNvPr>
          <p:cNvSpPr>
            <a:spLocks noGrp="1"/>
          </p:cNvSpPr>
          <p:nvPr>
            <p:ph type="title"/>
          </p:nvPr>
        </p:nvSpPr>
        <p:spPr/>
        <p:txBody>
          <a:bodyPr/>
          <a:lstStyle/>
          <a:p>
            <a:r>
              <a:rPr lang="en-US" sz="3200" dirty="0"/>
              <a:t>The Distinction Between Interest Rates and Returns </a:t>
            </a:r>
            <a:r>
              <a:rPr lang="en-US" sz="2000" b="0" dirty="0"/>
              <a:t>(2 of 4)</a:t>
            </a:r>
            <a:endParaRPr lang="en-IN" sz="2000" b="0" dirty="0"/>
          </a:p>
        </p:txBody>
      </p:sp>
      <p:sp>
        <p:nvSpPr>
          <p:cNvPr id="3" name="Content Placeholder 2">
            <a:extLst>
              <a:ext uri="{FF2B5EF4-FFF2-40B4-BE49-F238E27FC236}">
                <a16:creationId xmlns:a16="http://schemas.microsoft.com/office/drawing/2014/main" id="{FA0A442F-E852-409B-BBCE-CC2CA32FD3FC}"/>
              </a:ext>
            </a:extLst>
          </p:cNvPr>
          <p:cNvSpPr>
            <a:spLocks noGrp="1"/>
          </p:cNvSpPr>
          <p:nvPr>
            <p:ph sz="quarter" idx="13"/>
          </p:nvPr>
        </p:nvSpPr>
        <p:spPr>
          <a:xfrm>
            <a:off x="457200" y="1554921"/>
            <a:ext cx="8232775" cy="4755344"/>
          </a:xfrm>
        </p:spPr>
        <p:txBody>
          <a:bodyPr/>
          <a:lstStyle/>
          <a:p>
            <a:r>
              <a:rPr lang="en-US" dirty="0"/>
              <a:t>The return equals the yield to maturity </a:t>
            </a:r>
            <a:r>
              <a:rPr lang="en-US" dirty="0">
                <a:solidFill>
                  <a:srgbClr val="FF0000"/>
                </a:solidFill>
              </a:rPr>
              <a:t>only if </a:t>
            </a:r>
            <a:r>
              <a:rPr lang="en-US" dirty="0"/>
              <a:t>the holding period equals the time to maturity.</a:t>
            </a:r>
          </a:p>
          <a:p>
            <a:r>
              <a:rPr lang="en-US" dirty="0">
                <a:solidFill>
                  <a:srgbClr val="FF0000"/>
                </a:solidFill>
              </a:rPr>
              <a:t>A rise in interest rates is associated with a fall in bond prices</a:t>
            </a:r>
            <a:r>
              <a:rPr lang="en-US" dirty="0"/>
              <a:t>, resulting in a capital loss if time to maturity is longer than the holding period.</a:t>
            </a:r>
          </a:p>
          <a:p>
            <a:r>
              <a:rPr lang="en-US" dirty="0"/>
              <a:t>The more distant a bond’s maturity, the greater the size of the percentage price change associated with an interest-rate change.</a:t>
            </a:r>
          </a:p>
          <a:p>
            <a:r>
              <a:rPr lang="en-US" dirty="0"/>
              <a:t>Interest rates do not always have to be positive as evidenced by recent experience in Japan and several European states.</a:t>
            </a:r>
          </a:p>
        </p:txBody>
      </p:sp>
    </p:spTree>
    <p:extLst>
      <p:ext uri="{BB962C8B-B14F-4D97-AF65-F5344CB8AC3E}">
        <p14:creationId xmlns:p14="http://schemas.microsoft.com/office/powerpoint/2010/main" val="307054796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8E6B52-AA31-482A-997C-9689FE48CD7B}"/>
              </a:ext>
            </a:extLst>
          </p:cNvPr>
          <p:cNvSpPr>
            <a:spLocks noGrp="1"/>
          </p:cNvSpPr>
          <p:nvPr>
            <p:ph type="title"/>
          </p:nvPr>
        </p:nvSpPr>
        <p:spPr/>
        <p:txBody>
          <a:bodyPr/>
          <a:lstStyle/>
          <a:p>
            <a:r>
              <a:rPr lang="en-US" sz="3200" dirty="0"/>
              <a:t>The Distinction Between Interest Rates and Returns </a:t>
            </a:r>
            <a:r>
              <a:rPr lang="en-US" sz="2000" b="0" dirty="0"/>
              <a:t>(3 of 4)</a:t>
            </a:r>
            <a:endParaRPr lang="en-IN" sz="2000" b="0" dirty="0"/>
          </a:p>
        </p:txBody>
      </p:sp>
      <p:sp>
        <p:nvSpPr>
          <p:cNvPr id="3" name="Content Placeholder 2">
            <a:extLst>
              <a:ext uri="{FF2B5EF4-FFF2-40B4-BE49-F238E27FC236}">
                <a16:creationId xmlns:a16="http://schemas.microsoft.com/office/drawing/2014/main" id="{FA0A442F-E852-409B-BBCE-CC2CA32FD3FC}"/>
              </a:ext>
            </a:extLst>
          </p:cNvPr>
          <p:cNvSpPr>
            <a:spLocks noGrp="1"/>
          </p:cNvSpPr>
          <p:nvPr>
            <p:ph sz="quarter" idx="13"/>
          </p:nvPr>
        </p:nvSpPr>
        <p:spPr>
          <a:xfrm>
            <a:off x="457200" y="1554921"/>
            <a:ext cx="8232775" cy="4755344"/>
          </a:xfrm>
        </p:spPr>
        <p:txBody>
          <a:bodyPr/>
          <a:lstStyle/>
          <a:p>
            <a:r>
              <a:rPr lang="en-US" dirty="0"/>
              <a:t>The more distant a bond’s maturity, the lower the rate of return there occurs as a result of an increase in the interest rate.</a:t>
            </a:r>
          </a:p>
          <a:p>
            <a:r>
              <a:rPr lang="en-US" dirty="0"/>
              <a:t>Even if a bond has a substantial initial interest rate, its return can be negative if interest rates rise. </a:t>
            </a:r>
            <a:r>
              <a:rPr lang="en-US" dirty="0">
                <a:solidFill>
                  <a:srgbClr val="FF0000"/>
                </a:solidFill>
              </a:rPr>
              <a:t>Why? [Hint: relationship between interest rate and bond price]</a:t>
            </a:r>
          </a:p>
        </p:txBody>
      </p:sp>
    </p:spTree>
    <p:extLst>
      <p:ext uri="{BB962C8B-B14F-4D97-AF65-F5344CB8AC3E}">
        <p14:creationId xmlns:p14="http://schemas.microsoft.com/office/powerpoint/2010/main" val="339012782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A59CC1-94EE-4D01-A778-B8F31BE2F9DE}"/>
              </a:ext>
            </a:extLst>
          </p:cNvPr>
          <p:cNvSpPr>
            <a:spLocks noGrp="1"/>
          </p:cNvSpPr>
          <p:nvPr>
            <p:ph type="title"/>
          </p:nvPr>
        </p:nvSpPr>
        <p:spPr/>
        <p:txBody>
          <a:bodyPr/>
          <a:lstStyle/>
          <a:p>
            <a:r>
              <a:rPr lang="en-US" sz="3200" dirty="0"/>
              <a:t>The Distinction Between Interest Rates and Returns </a:t>
            </a:r>
            <a:r>
              <a:rPr lang="en-US" sz="2000" b="0" dirty="0"/>
              <a:t>(4 of 4)</a:t>
            </a:r>
            <a:endParaRPr lang="en-IN" sz="2000" b="0" dirty="0"/>
          </a:p>
        </p:txBody>
      </p:sp>
      <p:sp>
        <p:nvSpPr>
          <p:cNvPr id="3" name="Content Placeholder 2">
            <a:extLst>
              <a:ext uri="{FF2B5EF4-FFF2-40B4-BE49-F238E27FC236}">
                <a16:creationId xmlns:a16="http://schemas.microsoft.com/office/drawing/2014/main" id="{56B437BD-977F-4E47-A089-06BC3DDFA13E}"/>
              </a:ext>
            </a:extLst>
          </p:cNvPr>
          <p:cNvSpPr>
            <a:spLocks noGrp="1"/>
          </p:cNvSpPr>
          <p:nvPr>
            <p:ph sz="quarter" idx="13"/>
          </p:nvPr>
        </p:nvSpPr>
        <p:spPr>
          <a:xfrm>
            <a:off x="457200" y="1371600"/>
            <a:ext cx="8229600" cy="784225"/>
          </a:xfrm>
        </p:spPr>
        <p:txBody>
          <a:bodyPr/>
          <a:lstStyle/>
          <a:p>
            <a:pPr marL="432" indent="0">
              <a:buNone/>
            </a:pPr>
            <a:r>
              <a:rPr lang="en-US" sz="2000" b="1" dirty="0"/>
              <a:t>Table 2</a:t>
            </a:r>
            <a:r>
              <a:rPr lang="en-US" sz="2000" dirty="0"/>
              <a:t> One-Year Returns on Different-Maturity 10%-Coupon-Rate Bonds When Interest Rates Rise from 10% to 20%</a:t>
            </a:r>
          </a:p>
        </p:txBody>
      </p:sp>
      <p:graphicFrame>
        <p:nvGraphicFramePr>
          <p:cNvPr id="22" name="Table 22">
            <a:extLst>
              <a:ext uri="{FF2B5EF4-FFF2-40B4-BE49-F238E27FC236}">
                <a16:creationId xmlns:a16="http://schemas.microsoft.com/office/drawing/2014/main" id="{F5ABACB4-77CA-4EFE-B2DB-2F33A825277D}"/>
              </a:ext>
            </a:extLst>
          </p:cNvPr>
          <p:cNvGraphicFramePr>
            <a:graphicFrameLocks noGrp="1"/>
          </p:cNvGraphicFramePr>
          <p:nvPr>
            <p:ph sz="quarter" idx="14"/>
            <p:extLst>
              <p:ext uri="{D42A27DB-BD31-4B8C-83A1-F6EECF244321}">
                <p14:modId xmlns:p14="http://schemas.microsoft.com/office/powerpoint/2010/main" val="3836285619"/>
              </p:ext>
            </p:extLst>
          </p:nvPr>
        </p:nvGraphicFramePr>
        <p:xfrm>
          <a:off x="457200" y="2116746"/>
          <a:ext cx="8229600" cy="3398520"/>
        </p:xfrm>
        <a:graphic>
          <a:graphicData uri="http://schemas.openxmlformats.org/drawingml/2006/table">
            <a:tbl>
              <a:tblPr firstRow="1" bandRow="1">
                <a:tableStyleId>{2D5ABB26-0587-4C30-8999-92F81FD0307C}</a:tableStyleId>
              </a:tblPr>
              <a:tblGrid>
                <a:gridCol w="1371600">
                  <a:extLst>
                    <a:ext uri="{9D8B030D-6E8A-4147-A177-3AD203B41FA5}">
                      <a16:colId xmlns:a16="http://schemas.microsoft.com/office/drawing/2014/main" val="2888063761"/>
                    </a:ext>
                  </a:extLst>
                </a:gridCol>
                <a:gridCol w="1371600">
                  <a:extLst>
                    <a:ext uri="{9D8B030D-6E8A-4147-A177-3AD203B41FA5}">
                      <a16:colId xmlns:a16="http://schemas.microsoft.com/office/drawing/2014/main" val="950635144"/>
                    </a:ext>
                  </a:extLst>
                </a:gridCol>
                <a:gridCol w="1371600">
                  <a:extLst>
                    <a:ext uri="{9D8B030D-6E8A-4147-A177-3AD203B41FA5}">
                      <a16:colId xmlns:a16="http://schemas.microsoft.com/office/drawing/2014/main" val="4020767015"/>
                    </a:ext>
                  </a:extLst>
                </a:gridCol>
                <a:gridCol w="1371600">
                  <a:extLst>
                    <a:ext uri="{9D8B030D-6E8A-4147-A177-3AD203B41FA5}">
                      <a16:colId xmlns:a16="http://schemas.microsoft.com/office/drawing/2014/main" val="181466678"/>
                    </a:ext>
                  </a:extLst>
                </a:gridCol>
                <a:gridCol w="1371600">
                  <a:extLst>
                    <a:ext uri="{9D8B030D-6E8A-4147-A177-3AD203B41FA5}">
                      <a16:colId xmlns:a16="http://schemas.microsoft.com/office/drawing/2014/main" val="1401520824"/>
                    </a:ext>
                  </a:extLst>
                </a:gridCol>
                <a:gridCol w="1371600">
                  <a:extLst>
                    <a:ext uri="{9D8B030D-6E8A-4147-A177-3AD203B41FA5}">
                      <a16:colId xmlns:a16="http://schemas.microsoft.com/office/drawing/2014/main" val="1876079714"/>
                    </a:ext>
                  </a:extLst>
                </a:gridCol>
              </a:tblGrid>
              <a:tr h="737372">
                <a:tc>
                  <a:txBody>
                    <a:bodyPr/>
                    <a:lstStyle/>
                    <a:p>
                      <a:pPr algn="ctr"/>
                      <a:r>
                        <a:rPr lang="en-IN" sz="1600" b="1" i="0" u="none" strike="noStrike" kern="1200" baseline="0" dirty="0">
                          <a:solidFill>
                            <a:schemeClr val="tx1"/>
                          </a:solidFill>
                          <a:latin typeface="+mn-lt"/>
                          <a:ea typeface="+mn-ea"/>
                          <a:cs typeface="+mn-cs"/>
                        </a:rPr>
                        <a:t>(1)</a:t>
                      </a:r>
                    </a:p>
                    <a:p>
                      <a:pPr algn="ctr"/>
                      <a:r>
                        <a:rPr lang="en-IN" sz="1600" b="1" i="0" u="none" strike="noStrike" kern="1200" baseline="0" dirty="0">
                          <a:solidFill>
                            <a:schemeClr val="tx1"/>
                          </a:solidFill>
                          <a:latin typeface="+mn-lt"/>
                          <a:ea typeface="+mn-ea"/>
                          <a:cs typeface="+mn-cs"/>
                        </a:rPr>
                        <a:t>Years to Maturity When Bond Is Purchased</a:t>
                      </a:r>
                      <a:endParaRPr lang="en-IN" sz="1600" b="1" dirty="0">
                        <a:solidFill>
                          <a:schemeClr val="tx1"/>
                        </a:solidFill>
                        <a:latin typeface="+mn-lt"/>
                      </a:endParaRP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IN" sz="1600" b="1" i="0" u="none" strike="noStrike" kern="1200" baseline="0" dirty="0">
                          <a:solidFill>
                            <a:schemeClr val="tx1"/>
                          </a:solidFill>
                          <a:latin typeface="+mn-lt"/>
                          <a:ea typeface="+mn-ea"/>
                          <a:cs typeface="+mn-cs"/>
                        </a:rPr>
                        <a:t>(2)</a:t>
                      </a:r>
                    </a:p>
                    <a:p>
                      <a:pPr algn="ctr"/>
                      <a:r>
                        <a:rPr lang="en-IN" sz="1600" b="1" i="0" u="none" strike="noStrike" kern="1200" baseline="0" dirty="0">
                          <a:solidFill>
                            <a:schemeClr val="tx1"/>
                          </a:solidFill>
                          <a:latin typeface="+mn-lt"/>
                          <a:ea typeface="+mn-ea"/>
                          <a:cs typeface="+mn-cs"/>
                        </a:rPr>
                        <a:t>Initial Current Yield (%)</a:t>
                      </a:r>
                      <a:endParaRPr lang="en-IN" sz="1600" b="1" dirty="0">
                        <a:solidFill>
                          <a:schemeClr val="tx1"/>
                        </a:solidFill>
                        <a:latin typeface="+mn-lt"/>
                      </a:endParaRP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IN" sz="1600" b="1" i="0" u="none" strike="noStrike" kern="1200" baseline="0" dirty="0">
                          <a:solidFill>
                            <a:schemeClr val="tx1"/>
                          </a:solidFill>
                          <a:latin typeface="+mn-lt"/>
                          <a:ea typeface="+mn-ea"/>
                          <a:cs typeface="+mn-cs"/>
                        </a:rPr>
                        <a:t>(3)</a:t>
                      </a:r>
                    </a:p>
                    <a:p>
                      <a:pPr algn="ctr"/>
                      <a:r>
                        <a:rPr lang="en-IN" sz="1600" b="1" i="0" u="none" strike="noStrike" kern="1200" baseline="0" dirty="0">
                          <a:solidFill>
                            <a:schemeClr val="tx1"/>
                          </a:solidFill>
                          <a:latin typeface="+mn-lt"/>
                          <a:ea typeface="+mn-ea"/>
                          <a:cs typeface="+mn-cs"/>
                        </a:rPr>
                        <a:t>Initial Price ($)</a:t>
                      </a:r>
                      <a:endParaRPr lang="en-IN" sz="1600" b="1" dirty="0">
                        <a:solidFill>
                          <a:schemeClr val="tx1"/>
                        </a:solidFill>
                        <a:latin typeface="+mn-lt"/>
                      </a:endParaRP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IN" sz="1600" b="1" i="0" u="none" strike="noStrike" kern="1200" baseline="0" dirty="0">
                          <a:solidFill>
                            <a:schemeClr val="tx1"/>
                          </a:solidFill>
                          <a:latin typeface="+mn-lt"/>
                          <a:ea typeface="+mn-ea"/>
                          <a:cs typeface="+mn-cs"/>
                        </a:rPr>
                        <a:t>(4)</a:t>
                      </a:r>
                    </a:p>
                    <a:p>
                      <a:pPr algn="ctr"/>
                      <a:r>
                        <a:rPr lang="en-IN" sz="1600" b="1" i="0" u="none" strike="noStrike" kern="1200" baseline="0" dirty="0">
                          <a:solidFill>
                            <a:schemeClr val="tx1"/>
                          </a:solidFill>
                          <a:latin typeface="+mn-lt"/>
                          <a:ea typeface="+mn-ea"/>
                          <a:cs typeface="+mn-cs"/>
                        </a:rPr>
                        <a:t>Price Next Year* ($)</a:t>
                      </a:r>
                      <a:endParaRPr lang="en-IN" sz="1600" b="1" dirty="0">
                        <a:solidFill>
                          <a:schemeClr val="tx1"/>
                        </a:solidFill>
                        <a:latin typeface="+mn-lt"/>
                      </a:endParaRP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IN" sz="1600" b="1" i="0" u="none" strike="noStrike" kern="1200" baseline="0" dirty="0">
                          <a:solidFill>
                            <a:schemeClr val="tx1"/>
                          </a:solidFill>
                          <a:latin typeface="+mn-lt"/>
                          <a:ea typeface="+mn-ea"/>
                          <a:cs typeface="+mn-cs"/>
                        </a:rPr>
                        <a:t>(5)</a:t>
                      </a:r>
                    </a:p>
                    <a:p>
                      <a:pPr algn="ctr"/>
                      <a:r>
                        <a:rPr lang="en-IN" sz="1600" b="1" i="0" u="none" strike="noStrike" kern="1200" baseline="0" dirty="0">
                          <a:solidFill>
                            <a:schemeClr val="tx1"/>
                          </a:solidFill>
                          <a:latin typeface="+mn-lt"/>
                          <a:ea typeface="+mn-ea"/>
                          <a:cs typeface="+mn-cs"/>
                        </a:rPr>
                        <a:t>Rate of Capital Gain (%)</a:t>
                      </a:r>
                      <a:endParaRPr lang="en-IN" sz="1600" b="1" dirty="0">
                        <a:solidFill>
                          <a:schemeClr val="tx1"/>
                        </a:solidFill>
                        <a:latin typeface="+mn-lt"/>
                      </a:endParaRP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IN" sz="1600" b="1" i="0" u="none" strike="noStrike" kern="1200" baseline="0" dirty="0">
                          <a:solidFill>
                            <a:schemeClr val="tx1"/>
                          </a:solidFill>
                          <a:latin typeface="+mn-lt"/>
                          <a:ea typeface="+mn-ea"/>
                          <a:cs typeface="+mn-cs"/>
                        </a:rPr>
                        <a:t>(6)</a:t>
                      </a:r>
                    </a:p>
                    <a:p>
                      <a:pPr algn="ctr"/>
                      <a:r>
                        <a:rPr lang="en-IN" sz="1600" b="1" i="0" u="none" strike="noStrike" kern="1200" baseline="0" dirty="0">
                          <a:solidFill>
                            <a:schemeClr val="tx1"/>
                          </a:solidFill>
                          <a:latin typeface="+mn-lt"/>
                          <a:ea typeface="+mn-ea"/>
                          <a:cs typeface="+mn-cs"/>
                        </a:rPr>
                        <a:t>Rate of Return</a:t>
                      </a:r>
                    </a:p>
                    <a:p>
                      <a:pPr algn="ctr"/>
                      <a:r>
                        <a:rPr lang="en-IN" sz="1600" b="1" i="0" u="none" strike="noStrike" kern="1200" baseline="0" dirty="0">
                          <a:solidFill>
                            <a:schemeClr val="tx1"/>
                          </a:solidFill>
                          <a:latin typeface="+mn-lt"/>
                          <a:ea typeface="+mn-ea"/>
                          <a:cs typeface="+mn-cs"/>
                        </a:rPr>
                        <a:t>[col (2) + col (5)] (%)</a:t>
                      </a:r>
                      <a:endParaRPr lang="en-IN" sz="1600" b="1" dirty="0">
                        <a:solidFill>
                          <a:schemeClr val="tx1"/>
                        </a:solidFill>
                        <a:latin typeface="+mn-lt"/>
                      </a:endParaRPr>
                    </a:p>
                  </a:txBody>
                  <a:tcPr marL="45720" marR="4572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38996540"/>
                  </a:ext>
                </a:extLst>
              </a:tr>
              <a:tr h="208636">
                <a:tc>
                  <a:txBody>
                    <a:bodyPr/>
                    <a:lstStyle/>
                    <a:p>
                      <a:pPr algn="ctr">
                        <a:lnSpc>
                          <a:spcPct val="115000"/>
                        </a:lnSpc>
                        <a:spcAft>
                          <a:spcPts val="0"/>
                        </a:spcAft>
                      </a:pPr>
                      <a:r>
                        <a:rPr lang="en-IN" sz="1600" dirty="0">
                          <a:solidFill>
                            <a:schemeClr val="tx1"/>
                          </a:solidFill>
                          <a:effectLst/>
                          <a:latin typeface="+mn-lt"/>
                          <a:ea typeface="Calibri"/>
                          <a:cs typeface="BerkeleyPro-Book"/>
                        </a:rPr>
                        <a:t>30</a:t>
                      </a:r>
                      <a:endParaRPr lang="en-IN" sz="1600" dirty="0">
                        <a:solidFill>
                          <a:schemeClr val="tx1"/>
                        </a:solidFill>
                        <a:effectLst/>
                        <a:latin typeface="+mn-lt"/>
                        <a:ea typeface="Calibri"/>
                        <a:cs typeface="Times New Roman"/>
                      </a:endParaRPr>
                    </a:p>
                  </a:txBody>
                  <a:tcPr marL="45720" marR="4572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IN" sz="1600" dirty="0">
                          <a:solidFill>
                            <a:schemeClr val="tx1"/>
                          </a:solidFill>
                          <a:effectLst/>
                          <a:latin typeface="+mn-lt"/>
                          <a:ea typeface="Calibri"/>
                          <a:cs typeface="BerkeleyPro-Book"/>
                        </a:rPr>
                        <a:t>10</a:t>
                      </a:r>
                      <a:endParaRPr lang="en-IN" sz="1600" dirty="0">
                        <a:solidFill>
                          <a:schemeClr val="tx1"/>
                        </a:solidFill>
                        <a:effectLst/>
                        <a:latin typeface="+mn-lt"/>
                        <a:ea typeface="Calibri"/>
                        <a:cs typeface="Times New Roman"/>
                      </a:endParaRPr>
                    </a:p>
                  </a:txBody>
                  <a:tcPr marL="45720" marR="4572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IN" sz="1600" dirty="0">
                          <a:solidFill>
                            <a:schemeClr val="tx1"/>
                          </a:solidFill>
                          <a:effectLst/>
                          <a:latin typeface="+mn-lt"/>
                          <a:ea typeface="Calibri"/>
                          <a:cs typeface="BerkeleyPro-Book"/>
                        </a:rPr>
                        <a:t>1,000</a:t>
                      </a:r>
                      <a:endParaRPr lang="en-IN" sz="1600" dirty="0">
                        <a:solidFill>
                          <a:schemeClr val="tx1"/>
                        </a:solidFill>
                        <a:effectLst/>
                        <a:latin typeface="+mn-lt"/>
                        <a:ea typeface="Calibri"/>
                        <a:cs typeface="Times New Roman"/>
                      </a:endParaRPr>
                    </a:p>
                  </a:txBody>
                  <a:tcPr marL="45720" marR="4572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IN" sz="1600" dirty="0">
                          <a:solidFill>
                            <a:schemeClr val="tx1"/>
                          </a:solidFill>
                          <a:effectLst/>
                          <a:latin typeface="+mn-lt"/>
                          <a:ea typeface="Calibri"/>
                          <a:cs typeface="BerkeleyPro-Book"/>
                        </a:rPr>
                        <a:t>503</a:t>
                      </a:r>
                      <a:endParaRPr lang="en-IN" sz="1600" dirty="0">
                        <a:solidFill>
                          <a:schemeClr val="tx1"/>
                        </a:solidFill>
                        <a:effectLst/>
                        <a:latin typeface="+mn-lt"/>
                        <a:ea typeface="Calibri"/>
                        <a:cs typeface="Times New Roman"/>
                      </a:endParaRPr>
                    </a:p>
                  </a:txBody>
                  <a:tcPr marL="45720" marR="4572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endParaRPr lang="en-IN" sz="1050" b="0" i="0" u="none" strike="noStrike" dirty="0">
                        <a:solidFill>
                          <a:schemeClr val="tx1"/>
                        </a:solidFill>
                        <a:effectLst/>
                        <a:latin typeface="+mn-lt"/>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endParaRPr lang="en-IN" sz="600" b="0" i="0" u="none" strike="noStrike" dirty="0">
                        <a:solidFill>
                          <a:schemeClr val="tx1"/>
                        </a:solidFill>
                        <a:effectLst/>
                        <a:latin typeface="+mn-lt"/>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90295858"/>
                  </a:ext>
                </a:extLst>
              </a:tr>
              <a:tr h="208636">
                <a:tc>
                  <a:txBody>
                    <a:bodyPr/>
                    <a:lstStyle/>
                    <a:p>
                      <a:pPr algn="ctr">
                        <a:lnSpc>
                          <a:spcPct val="115000"/>
                        </a:lnSpc>
                        <a:spcAft>
                          <a:spcPts val="0"/>
                        </a:spcAft>
                      </a:pPr>
                      <a:r>
                        <a:rPr lang="en-IN" sz="1600" dirty="0">
                          <a:solidFill>
                            <a:schemeClr val="tx1"/>
                          </a:solidFill>
                          <a:effectLst/>
                          <a:latin typeface="+mn-lt"/>
                          <a:ea typeface="Calibri"/>
                          <a:cs typeface="BerkeleyPro-Book"/>
                        </a:rPr>
                        <a:t>20</a:t>
                      </a:r>
                      <a:endParaRPr lang="en-IN" sz="1600" dirty="0">
                        <a:solidFill>
                          <a:schemeClr val="tx1"/>
                        </a:solidFill>
                        <a:effectLst/>
                        <a:latin typeface="+mn-lt"/>
                        <a:ea typeface="Calibri"/>
                        <a:cs typeface="Times New Roman"/>
                      </a:endParaRPr>
                    </a:p>
                  </a:txBody>
                  <a:tcPr marL="45720" marR="4572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IN" sz="1600" dirty="0">
                          <a:solidFill>
                            <a:schemeClr val="tx1"/>
                          </a:solidFill>
                          <a:effectLst/>
                          <a:latin typeface="+mn-lt"/>
                          <a:ea typeface="Calibri"/>
                          <a:cs typeface="BerkeleyPro-Book"/>
                        </a:rPr>
                        <a:t>10</a:t>
                      </a:r>
                      <a:endParaRPr lang="en-IN" sz="1600" dirty="0">
                        <a:solidFill>
                          <a:schemeClr val="tx1"/>
                        </a:solidFill>
                        <a:effectLst/>
                        <a:latin typeface="+mn-lt"/>
                        <a:ea typeface="Calibri"/>
                        <a:cs typeface="Times New Roman"/>
                      </a:endParaRPr>
                    </a:p>
                  </a:txBody>
                  <a:tcPr marL="45720" marR="4572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IN" sz="1600" dirty="0">
                          <a:solidFill>
                            <a:schemeClr val="tx1"/>
                          </a:solidFill>
                          <a:effectLst/>
                          <a:latin typeface="+mn-lt"/>
                          <a:ea typeface="Calibri"/>
                          <a:cs typeface="BerkeleyPro-Book"/>
                        </a:rPr>
                        <a:t>1,000</a:t>
                      </a:r>
                      <a:endParaRPr lang="en-IN" sz="1600" dirty="0">
                        <a:solidFill>
                          <a:schemeClr val="tx1"/>
                        </a:solidFill>
                        <a:effectLst/>
                        <a:latin typeface="+mn-lt"/>
                        <a:ea typeface="Calibri"/>
                        <a:cs typeface="Times New Roman"/>
                      </a:endParaRPr>
                    </a:p>
                  </a:txBody>
                  <a:tcPr marL="45720" marR="4572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IN" sz="1600" dirty="0">
                          <a:solidFill>
                            <a:schemeClr val="tx1"/>
                          </a:solidFill>
                          <a:effectLst/>
                          <a:latin typeface="+mn-lt"/>
                          <a:ea typeface="Calibri"/>
                          <a:cs typeface="BerkeleyPro-Book"/>
                        </a:rPr>
                        <a:t>516</a:t>
                      </a:r>
                      <a:endParaRPr lang="en-IN" sz="1600" dirty="0">
                        <a:solidFill>
                          <a:schemeClr val="tx1"/>
                        </a:solidFill>
                        <a:effectLst/>
                        <a:latin typeface="+mn-lt"/>
                        <a:ea typeface="Calibri"/>
                        <a:cs typeface="Times New Roman"/>
                      </a:endParaRPr>
                    </a:p>
                  </a:txBody>
                  <a:tcPr marL="45720" marR="4572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IN" sz="600" b="0" i="0" u="none" strike="noStrike" dirty="0">
                          <a:solidFill>
                            <a:schemeClr val="tx1"/>
                          </a:solidFill>
                          <a:effectLst/>
                          <a:latin typeface="+mn-lt"/>
                        </a:rPr>
                        <a:t>negative 48.4</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IN" sz="600" b="0" i="0" u="none" strike="noStrike" dirty="0">
                          <a:solidFill>
                            <a:schemeClr val="tx1"/>
                          </a:solidFill>
                          <a:effectLst/>
                          <a:latin typeface="+mn-lt"/>
                        </a:rPr>
                        <a:t>negative 38.4</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65561490"/>
                  </a:ext>
                </a:extLst>
              </a:tr>
              <a:tr h="208636">
                <a:tc>
                  <a:txBody>
                    <a:bodyPr/>
                    <a:lstStyle/>
                    <a:p>
                      <a:pPr algn="ctr">
                        <a:lnSpc>
                          <a:spcPct val="115000"/>
                        </a:lnSpc>
                        <a:spcAft>
                          <a:spcPts val="0"/>
                        </a:spcAft>
                      </a:pPr>
                      <a:r>
                        <a:rPr lang="en-IN" sz="1600" dirty="0">
                          <a:solidFill>
                            <a:schemeClr val="tx1"/>
                          </a:solidFill>
                          <a:effectLst/>
                          <a:latin typeface="+mn-lt"/>
                          <a:ea typeface="Calibri"/>
                          <a:cs typeface="BerkeleyPro-Book"/>
                        </a:rPr>
                        <a:t>10</a:t>
                      </a:r>
                      <a:endParaRPr lang="en-IN" sz="1600" dirty="0">
                        <a:solidFill>
                          <a:schemeClr val="tx1"/>
                        </a:solidFill>
                        <a:effectLst/>
                        <a:latin typeface="+mn-lt"/>
                        <a:ea typeface="Calibri"/>
                        <a:cs typeface="Times New Roman"/>
                      </a:endParaRPr>
                    </a:p>
                  </a:txBody>
                  <a:tcPr marL="45720" marR="4572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IN" sz="1600" dirty="0">
                          <a:solidFill>
                            <a:schemeClr val="tx1"/>
                          </a:solidFill>
                          <a:effectLst/>
                          <a:latin typeface="+mn-lt"/>
                          <a:ea typeface="Calibri"/>
                          <a:cs typeface="BerkeleyPro-Book"/>
                        </a:rPr>
                        <a:t>10</a:t>
                      </a:r>
                      <a:endParaRPr lang="en-IN" sz="1600" dirty="0">
                        <a:solidFill>
                          <a:schemeClr val="tx1"/>
                        </a:solidFill>
                        <a:effectLst/>
                        <a:latin typeface="+mn-lt"/>
                        <a:ea typeface="Calibri"/>
                        <a:cs typeface="Times New Roman"/>
                      </a:endParaRPr>
                    </a:p>
                  </a:txBody>
                  <a:tcPr marL="45720" marR="4572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IN" sz="1600" dirty="0">
                          <a:solidFill>
                            <a:schemeClr val="tx1"/>
                          </a:solidFill>
                          <a:effectLst/>
                          <a:latin typeface="+mn-lt"/>
                          <a:ea typeface="Calibri"/>
                          <a:cs typeface="BerkeleyPro-Book"/>
                        </a:rPr>
                        <a:t>1,000</a:t>
                      </a:r>
                      <a:endParaRPr lang="en-IN" sz="1600" dirty="0">
                        <a:solidFill>
                          <a:schemeClr val="tx1"/>
                        </a:solidFill>
                        <a:effectLst/>
                        <a:latin typeface="+mn-lt"/>
                        <a:ea typeface="Calibri"/>
                        <a:cs typeface="Times New Roman"/>
                      </a:endParaRPr>
                    </a:p>
                  </a:txBody>
                  <a:tcPr marL="45720" marR="4572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IN" sz="1600" dirty="0">
                          <a:solidFill>
                            <a:schemeClr val="tx1"/>
                          </a:solidFill>
                          <a:effectLst/>
                          <a:latin typeface="+mn-lt"/>
                          <a:ea typeface="Calibri"/>
                          <a:cs typeface="BerkeleyPro-Book"/>
                        </a:rPr>
                        <a:t>597</a:t>
                      </a:r>
                      <a:endParaRPr lang="en-IN" sz="1600" dirty="0">
                        <a:solidFill>
                          <a:schemeClr val="tx1"/>
                        </a:solidFill>
                        <a:effectLst/>
                        <a:latin typeface="+mn-lt"/>
                        <a:ea typeface="Calibri"/>
                        <a:cs typeface="Times New Roman"/>
                      </a:endParaRPr>
                    </a:p>
                  </a:txBody>
                  <a:tcPr marL="45720" marR="4572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IN" sz="600" b="0" i="0" u="none" strike="noStrike" dirty="0">
                          <a:solidFill>
                            <a:schemeClr val="tx1"/>
                          </a:solidFill>
                          <a:effectLst/>
                          <a:latin typeface="+mn-lt"/>
                        </a:rPr>
                        <a:t>negative 40.3</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IN" sz="600" b="0" i="0" u="none" strike="noStrike" dirty="0">
                          <a:solidFill>
                            <a:schemeClr val="tx1"/>
                          </a:solidFill>
                          <a:effectLst/>
                          <a:latin typeface="+mn-lt"/>
                        </a:rPr>
                        <a:t>negative 30.3</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20130447"/>
                  </a:ext>
                </a:extLst>
              </a:tr>
              <a:tr h="208636">
                <a:tc>
                  <a:txBody>
                    <a:bodyPr/>
                    <a:lstStyle/>
                    <a:p>
                      <a:pPr algn="ctr">
                        <a:lnSpc>
                          <a:spcPct val="115000"/>
                        </a:lnSpc>
                        <a:spcAft>
                          <a:spcPts val="0"/>
                        </a:spcAft>
                      </a:pPr>
                      <a:r>
                        <a:rPr lang="en-IN" sz="1600" dirty="0">
                          <a:solidFill>
                            <a:schemeClr val="tx1"/>
                          </a:solidFill>
                          <a:effectLst/>
                          <a:latin typeface="+mn-lt"/>
                          <a:ea typeface="Calibri"/>
                          <a:cs typeface="BerkeleyPro-Book"/>
                        </a:rPr>
                        <a:t>5</a:t>
                      </a:r>
                      <a:endParaRPr lang="en-IN" sz="1600" dirty="0">
                        <a:solidFill>
                          <a:schemeClr val="tx1"/>
                        </a:solidFill>
                        <a:effectLst/>
                        <a:latin typeface="+mn-lt"/>
                        <a:ea typeface="Calibri"/>
                        <a:cs typeface="Times New Roman"/>
                      </a:endParaRPr>
                    </a:p>
                  </a:txBody>
                  <a:tcPr marL="45720" marR="4572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IN" sz="1600" dirty="0">
                          <a:solidFill>
                            <a:schemeClr val="tx1"/>
                          </a:solidFill>
                          <a:effectLst/>
                          <a:latin typeface="+mn-lt"/>
                          <a:ea typeface="Calibri"/>
                          <a:cs typeface="BerkeleyPro-Book"/>
                        </a:rPr>
                        <a:t>10</a:t>
                      </a:r>
                      <a:endParaRPr lang="en-IN" sz="1600" dirty="0">
                        <a:solidFill>
                          <a:schemeClr val="tx1"/>
                        </a:solidFill>
                        <a:effectLst/>
                        <a:latin typeface="+mn-lt"/>
                        <a:ea typeface="Calibri"/>
                        <a:cs typeface="Times New Roman"/>
                      </a:endParaRPr>
                    </a:p>
                  </a:txBody>
                  <a:tcPr marL="45720" marR="4572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IN" sz="1600" dirty="0">
                          <a:solidFill>
                            <a:schemeClr val="tx1"/>
                          </a:solidFill>
                          <a:effectLst/>
                          <a:latin typeface="+mn-lt"/>
                          <a:ea typeface="Calibri"/>
                          <a:cs typeface="BerkeleyPro-Book"/>
                        </a:rPr>
                        <a:t>1,000</a:t>
                      </a:r>
                      <a:endParaRPr lang="en-IN" sz="1600" dirty="0">
                        <a:solidFill>
                          <a:schemeClr val="tx1"/>
                        </a:solidFill>
                        <a:effectLst/>
                        <a:latin typeface="+mn-lt"/>
                        <a:ea typeface="Calibri"/>
                        <a:cs typeface="Times New Roman"/>
                      </a:endParaRPr>
                    </a:p>
                  </a:txBody>
                  <a:tcPr marL="45720" marR="4572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IN" sz="1600" dirty="0">
                          <a:solidFill>
                            <a:schemeClr val="tx1"/>
                          </a:solidFill>
                          <a:effectLst/>
                          <a:latin typeface="+mn-lt"/>
                          <a:ea typeface="Calibri"/>
                          <a:cs typeface="BerkeleyPro-Book"/>
                        </a:rPr>
                        <a:t>741</a:t>
                      </a:r>
                      <a:endParaRPr lang="en-IN" sz="1600" dirty="0">
                        <a:solidFill>
                          <a:schemeClr val="tx1"/>
                        </a:solidFill>
                        <a:effectLst/>
                        <a:latin typeface="+mn-lt"/>
                        <a:ea typeface="Calibri"/>
                        <a:cs typeface="Times New Roman"/>
                      </a:endParaRPr>
                    </a:p>
                  </a:txBody>
                  <a:tcPr marL="45720" marR="4572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IN" sz="600" b="0" i="0" u="none" strike="noStrike" dirty="0">
                          <a:solidFill>
                            <a:schemeClr val="tx1"/>
                          </a:solidFill>
                          <a:effectLst/>
                          <a:latin typeface="+mn-lt"/>
                        </a:rPr>
                        <a:t>negative 25.9</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IN" sz="600" b="0" i="0" u="none" strike="noStrike" dirty="0">
                          <a:solidFill>
                            <a:schemeClr val="tx1"/>
                          </a:solidFill>
                          <a:effectLst/>
                          <a:latin typeface="+mn-lt"/>
                        </a:rPr>
                        <a:t>negative 15.9</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11730563"/>
                  </a:ext>
                </a:extLst>
              </a:tr>
              <a:tr h="208636">
                <a:tc>
                  <a:txBody>
                    <a:bodyPr/>
                    <a:lstStyle/>
                    <a:p>
                      <a:pPr algn="ctr">
                        <a:lnSpc>
                          <a:spcPct val="115000"/>
                        </a:lnSpc>
                        <a:spcAft>
                          <a:spcPts val="0"/>
                        </a:spcAft>
                      </a:pPr>
                      <a:r>
                        <a:rPr lang="en-IN" sz="1600" dirty="0">
                          <a:solidFill>
                            <a:schemeClr val="tx1"/>
                          </a:solidFill>
                          <a:effectLst/>
                          <a:latin typeface="+mn-lt"/>
                          <a:ea typeface="Calibri"/>
                          <a:cs typeface="BerkeleyPro-Book"/>
                        </a:rPr>
                        <a:t>2</a:t>
                      </a:r>
                      <a:endParaRPr lang="en-IN" sz="1600" dirty="0">
                        <a:solidFill>
                          <a:schemeClr val="tx1"/>
                        </a:solidFill>
                        <a:effectLst/>
                        <a:latin typeface="+mn-lt"/>
                        <a:ea typeface="Calibri"/>
                        <a:cs typeface="Times New Roman"/>
                      </a:endParaRPr>
                    </a:p>
                  </a:txBody>
                  <a:tcPr marL="45720" marR="4572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IN" sz="1600" dirty="0">
                          <a:solidFill>
                            <a:schemeClr val="tx1"/>
                          </a:solidFill>
                          <a:effectLst/>
                          <a:latin typeface="+mn-lt"/>
                          <a:ea typeface="Calibri"/>
                          <a:cs typeface="BerkeleyPro-Book"/>
                        </a:rPr>
                        <a:t>10</a:t>
                      </a:r>
                      <a:endParaRPr lang="en-IN" sz="1600" dirty="0">
                        <a:solidFill>
                          <a:schemeClr val="tx1"/>
                        </a:solidFill>
                        <a:effectLst/>
                        <a:latin typeface="+mn-lt"/>
                        <a:ea typeface="Calibri"/>
                        <a:cs typeface="Times New Roman"/>
                      </a:endParaRPr>
                    </a:p>
                  </a:txBody>
                  <a:tcPr marL="45720" marR="4572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IN" sz="1600" dirty="0">
                          <a:solidFill>
                            <a:schemeClr val="tx1"/>
                          </a:solidFill>
                          <a:effectLst/>
                          <a:latin typeface="+mn-lt"/>
                          <a:ea typeface="Calibri"/>
                          <a:cs typeface="BerkeleyPro-Book"/>
                        </a:rPr>
                        <a:t>1,000</a:t>
                      </a:r>
                      <a:endParaRPr lang="en-IN" sz="1600" dirty="0">
                        <a:solidFill>
                          <a:schemeClr val="tx1"/>
                        </a:solidFill>
                        <a:effectLst/>
                        <a:latin typeface="+mn-lt"/>
                        <a:ea typeface="Calibri"/>
                        <a:cs typeface="Times New Roman"/>
                      </a:endParaRPr>
                    </a:p>
                  </a:txBody>
                  <a:tcPr marL="45720" marR="4572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IN" sz="1600" dirty="0">
                          <a:solidFill>
                            <a:schemeClr val="tx1"/>
                          </a:solidFill>
                          <a:effectLst/>
                          <a:latin typeface="+mn-lt"/>
                          <a:ea typeface="Calibri"/>
                          <a:cs typeface="BerkeleyPro-Book"/>
                        </a:rPr>
                        <a:t>917</a:t>
                      </a:r>
                      <a:endParaRPr lang="en-IN" sz="1600" dirty="0">
                        <a:solidFill>
                          <a:schemeClr val="tx1"/>
                        </a:solidFill>
                        <a:effectLst/>
                        <a:latin typeface="+mn-lt"/>
                        <a:ea typeface="Calibri"/>
                        <a:cs typeface="Times New Roman"/>
                      </a:endParaRPr>
                    </a:p>
                  </a:txBody>
                  <a:tcPr marL="45720" marR="4572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IN" sz="600" b="0" i="0" u="none" strike="noStrike" dirty="0">
                          <a:solidFill>
                            <a:schemeClr val="tx1"/>
                          </a:solidFill>
                          <a:effectLst/>
                          <a:latin typeface="+mn-lt"/>
                        </a:rPr>
                        <a:t>negative 8.3</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IN" sz="1600" dirty="0">
                          <a:solidFill>
                            <a:schemeClr val="tx1"/>
                          </a:solidFill>
                          <a:effectLst/>
                          <a:latin typeface="+mn-lt"/>
                          <a:ea typeface="Calibri"/>
                          <a:cs typeface="PearsonMATHPRO02"/>
                        </a:rPr>
                        <a:t>+</a:t>
                      </a:r>
                      <a:r>
                        <a:rPr lang="en-IN" sz="1600" dirty="0">
                          <a:solidFill>
                            <a:schemeClr val="tx1"/>
                          </a:solidFill>
                          <a:effectLst/>
                          <a:latin typeface="+mn-lt"/>
                          <a:ea typeface="Calibri"/>
                          <a:cs typeface="BerkeleyPro-Book"/>
                        </a:rPr>
                        <a:t>1.7</a:t>
                      </a:r>
                      <a:endParaRPr lang="en-IN" sz="1600" dirty="0">
                        <a:solidFill>
                          <a:schemeClr val="tx1"/>
                        </a:solidFill>
                        <a:effectLst/>
                        <a:latin typeface="+mn-lt"/>
                        <a:ea typeface="Calibri"/>
                        <a:cs typeface="Times New Roman"/>
                      </a:endParaRPr>
                    </a:p>
                  </a:txBody>
                  <a:tcPr marL="45720" marR="4572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38759757"/>
                  </a:ext>
                </a:extLst>
              </a:tr>
              <a:tr h="208636">
                <a:tc>
                  <a:txBody>
                    <a:bodyPr/>
                    <a:lstStyle/>
                    <a:p>
                      <a:pPr algn="ctr">
                        <a:lnSpc>
                          <a:spcPct val="115000"/>
                        </a:lnSpc>
                        <a:spcAft>
                          <a:spcPts val="0"/>
                        </a:spcAft>
                      </a:pPr>
                      <a:r>
                        <a:rPr lang="en-IN" sz="1600" dirty="0">
                          <a:solidFill>
                            <a:schemeClr val="tx1"/>
                          </a:solidFill>
                          <a:effectLst/>
                          <a:latin typeface="+mn-lt"/>
                          <a:ea typeface="Calibri"/>
                          <a:cs typeface="BerkeleyPro-Book"/>
                        </a:rPr>
                        <a:t>1</a:t>
                      </a:r>
                      <a:endParaRPr lang="en-IN" sz="1600" dirty="0">
                        <a:solidFill>
                          <a:schemeClr val="tx1"/>
                        </a:solidFill>
                        <a:effectLst/>
                        <a:latin typeface="+mn-lt"/>
                        <a:ea typeface="Calibri"/>
                        <a:cs typeface="Times New Roman"/>
                      </a:endParaRPr>
                    </a:p>
                  </a:txBody>
                  <a:tcPr marL="45720" marR="4572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IN" sz="1600" dirty="0">
                          <a:solidFill>
                            <a:schemeClr val="tx1"/>
                          </a:solidFill>
                          <a:effectLst/>
                          <a:latin typeface="+mn-lt"/>
                          <a:ea typeface="Calibri"/>
                          <a:cs typeface="BerkeleyPro-Book"/>
                        </a:rPr>
                        <a:t>10</a:t>
                      </a:r>
                      <a:endParaRPr lang="en-IN" sz="1600" dirty="0">
                        <a:solidFill>
                          <a:schemeClr val="tx1"/>
                        </a:solidFill>
                        <a:effectLst/>
                        <a:latin typeface="+mn-lt"/>
                        <a:ea typeface="Calibri"/>
                        <a:cs typeface="Times New Roman"/>
                      </a:endParaRPr>
                    </a:p>
                  </a:txBody>
                  <a:tcPr marL="45720" marR="4572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IN" sz="1600" dirty="0">
                          <a:solidFill>
                            <a:schemeClr val="tx1"/>
                          </a:solidFill>
                          <a:effectLst/>
                          <a:latin typeface="+mn-lt"/>
                          <a:ea typeface="Calibri"/>
                          <a:cs typeface="BerkeleyPro-Book"/>
                        </a:rPr>
                        <a:t>1,000</a:t>
                      </a:r>
                      <a:endParaRPr lang="en-IN" sz="1600" dirty="0">
                        <a:solidFill>
                          <a:schemeClr val="tx1"/>
                        </a:solidFill>
                        <a:effectLst/>
                        <a:latin typeface="+mn-lt"/>
                        <a:ea typeface="Calibri"/>
                        <a:cs typeface="Times New Roman"/>
                      </a:endParaRPr>
                    </a:p>
                  </a:txBody>
                  <a:tcPr marL="45720" marR="4572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IN" sz="1600" dirty="0">
                          <a:solidFill>
                            <a:schemeClr val="tx1"/>
                          </a:solidFill>
                          <a:effectLst/>
                          <a:latin typeface="+mn-lt"/>
                          <a:ea typeface="Calibri"/>
                          <a:cs typeface="BerkeleyPro-Book"/>
                        </a:rPr>
                        <a:t>1,000</a:t>
                      </a:r>
                      <a:endParaRPr lang="en-IN" sz="1600" dirty="0">
                        <a:solidFill>
                          <a:schemeClr val="tx1"/>
                        </a:solidFill>
                        <a:effectLst/>
                        <a:latin typeface="+mn-lt"/>
                        <a:ea typeface="Calibri"/>
                        <a:cs typeface="Times New Roman"/>
                      </a:endParaRPr>
                    </a:p>
                  </a:txBody>
                  <a:tcPr marL="45720" marR="4572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IN" sz="1600" dirty="0">
                          <a:solidFill>
                            <a:schemeClr val="tx1"/>
                          </a:solidFill>
                          <a:effectLst/>
                          <a:latin typeface="+mn-lt"/>
                          <a:ea typeface="Calibri"/>
                          <a:cs typeface="BerkeleyPro-Book"/>
                        </a:rPr>
                        <a:t>0.0</a:t>
                      </a:r>
                      <a:endParaRPr lang="en-IN" sz="1600" dirty="0">
                        <a:solidFill>
                          <a:schemeClr val="tx1"/>
                        </a:solidFill>
                        <a:effectLst/>
                        <a:latin typeface="+mn-lt"/>
                        <a:ea typeface="Calibri"/>
                        <a:cs typeface="Times New Roman"/>
                      </a:endParaRPr>
                    </a:p>
                  </a:txBody>
                  <a:tcPr marL="45720" marR="4572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IN" sz="1600" dirty="0">
                          <a:solidFill>
                            <a:schemeClr val="tx1"/>
                          </a:solidFill>
                          <a:effectLst/>
                          <a:latin typeface="+mn-lt"/>
                          <a:ea typeface="Calibri"/>
                          <a:cs typeface="PearsonMATHPRO02"/>
                        </a:rPr>
                        <a:t>+</a:t>
                      </a:r>
                      <a:r>
                        <a:rPr lang="en-IN" sz="1600" dirty="0">
                          <a:solidFill>
                            <a:schemeClr val="tx1"/>
                          </a:solidFill>
                          <a:effectLst/>
                          <a:latin typeface="+mn-lt"/>
                          <a:ea typeface="Calibri"/>
                          <a:cs typeface="BerkeleyPro-Book"/>
                        </a:rPr>
                        <a:t>10.0</a:t>
                      </a:r>
                      <a:endParaRPr lang="en-IN" sz="1600" dirty="0">
                        <a:solidFill>
                          <a:schemeClr val="tx1"/>
                        </a:solidFill>
                        <a:effectLst/>
                        <a:latin typeface="+mn-lt"/>
                        <a:ea typeface="Calibri"/>
                        <a:cs typeface="Times New Roman"/>
                      </a:endParaRPr>
                    </a:p>
                  </a:txBody>
                  <a:tcPr marL="45720" marR="4572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97101816"/>
                  </a:ext>
                </a:extLst>
              </a:tr>
            </a:tbl>
          </a:graphicData>
        </a:graphic>
      </p:graphicFrame>
      <p:graphicFrame>
        <p:nvGraphicFramePr>
          <p:cNvPr id="23" name="Object 22">
            <a:extLst>
              <a:ext uri="{FF2B5EF4-FFF2-40B4-BE49-F238E27FC236}">
                <a16:creationId xmlns:a16="http://schemas.microsoft.com/office/drawing/2014/main" id="{FAC50CA1-E50D-447A-8FD1-790DEA2B694B}"/>
              </a:ext>
              <a:ext uri="{C183D7F6-B498-43B3-948B-1728B52AA6E4}">
                <adec:decorative xmlns:adec="http://schemas.microsoft.com/office/drawing/2017/decorative" val="1"/>
              </a:ext>
            </a:extLst>
          </p:cNvPr>
          <p:cNvGraphicFramePr>
            <a:graphicFrameLocks noChangeAspect="1"/>
          </p:cNvGraphicFramePr>
          <p:nvPr>
            <p:extLst>
              <p:ext uri="{D42A27DB-BD31-4B8C-83A1-F6EECF244321}">
                <p14:modId xmlns:p14="http://schemas.microsoft.com/office/powerpoint/2010/main" val="3263041720"/>
              </p:ext>
            </p:extLst>
          </p:nvPr>
        </p:nvGraphicFramePr>
        <p:xfrm>
          <a:off x="6342706" y="3871247"/>
          <a:ext cx="558800" cy="215900"/>
        </p:xfrm>
        <a:graphic>
          <a:graphicData uri="http://schemas.openxmlformats.org/presentationml/2006/ole">
            <mc:AlternateContent xmlns:mc="http://schemas.openxmlformats.org/markup-compatibility/2006">
              <mc:Choice xmlns:v="urn:schemas-microsoft-com:vml" Requires="v">
                <p:oleObj spid="_x0000_s9991" name="Equation" r:id="rId3" imgW="558720" imgH="215640" progId="Equation.DSMT4">
                  <p:embed/>
                </p:oleObj>
              </mc:Choice>
              <mc:Fallback>
                <p:oleObj name="Equation" r:id="rId3" imgW="558720" imgH="215640" progId="Equation.DSMT4">
                  <p:embed/>
                  <p:pic>
                    <p:nvPicPr>
                      <p:cNvPr id="0" name=""/>
                      <p:cNvPicPr/>
                      <p:nvPr/>
                    </p:nvPicPr>
                    <p:blipFill>
                      <a:blip r:embed="rId4"/>
                      <a:stretch>
                        <a:fillRect/>
                      </a:stretch>
                    </p:blipFill>
                    <p:spPr>
                      <a:xfrm>
                        <a:off x="6342706" y="3871247"/>
                        <a:ext cx="558800" cy="215900"/>
                      </a:xfrm>
                      <a:prstGeom prst="rect">
                        <a:avLst/>
                      </a:prstGeom>
                      <a:solidFill>
                        <a:schemeClr val="bg1"/>
                      </a:solidFill>
                    </p:spPr>
                  </p:pic>
                </p:oleObj>
              </mc:Fallback>
            </mc:AlternateContent>
          </a:graphicData>
        </a:graphic>
      </p:graphicFrame>
      <p:graphicFrame>
        <p:nvGraphicFramePr>
          <p:cNvPr id="24" name="Object 23">
            <a:extLst>
              <a:ext uri="{FF2B5EF4-FFF2-40B4-BE49-F238E27FC236}">
                <a16:creationId xmlns:a16="http://schemas.microsoft.com/office/drawing/2014/main" id="{3911985F-80AD-4ED8-B6E3-3E4618DC3231}"/>
              </a:ext>
              <a:ext uri="{C183D7F6-B498-43B3-948B-1728B52AA6E4}">
                <adec:decorative xmlns:adec="http://schemas.microsoft.com/office/drawing/2017/decorative" val="1"/>
              </a:ext>
            </a:extLst>
          </p:cNvPr>
          <p:cNvGraphicFramePr>
            <a:graphicFrameLocks noChangeAspect="1"/>
          </p:cNvGraphicFramePr>
          <p:nvPr>
            <p:extLst>
              <p:ext uri="{D42A27DB-BD31-4B8C-83A1-F6EECF244321}">
                <p14:modId xmlns:p14="http://schemas.microsoft.com/office/powerpoint/2010/main" val="2073277709"/>
              </p:ext>
            </p:extLst>
          </p:nvPr>
        </p:nvGraphicFramePr>
        <p:xfrm>
          <a:off x="7709779" y="3871247"/>
          <a:ext cx="558800" cy="215900"/>
        </p:xfrm>
        <a:graphic>
          <a:graphicData uri="http://schemas.openxmlformats.org/presentationml/2006/ole">
            <mc:AlternateContent xmlns:mc="http://schemas.openxmlformats.org/markup-compatibility/2006">
              <mc:Choice xmlns:v="urn:schemas-microsoft-com:vml" Requires="v">
                <p:oleObj spid="_x0000_s9992" name="Equation" r:id="rId5" imgW="558720" imgH="215640" progId="Equation.DSMT4">
                  <p:embed/>
                </p:oleObj>
              </mc:Choice>
              <mc:Fallback>
                <p:oleObj name="Equation" r:id="rId5" imgW="558720" imgH="215640" progId="Equation.DSMT4">
                  <p:embed/>
                  <p:pic>
                    <p:nvPicPr>
                      <p:cNvPr id="23" name="Object 22">
                        <a:extLst>
                          <a:ext uri="{FF2B5EF4-FFF2-40B4-BE49-F238E27FC236}">
                            <a16:creationId xmlns:a16="http://schemas.microsoft.com/office/drawing/2014/main" id="{FAC50CA1-E50D-447A-8FD1-790DEA2B694B}"/>
                          </a:ext>
                        </a:extLst>
                      </p:cNvPr>
                      <p:cNvPicPr/>
                      <p:nvPr/>
                    </p:nvPicPr>
                    <p:blipFill>
                      <a:blip r:embed="rId6"/>
                      <a:stretch>
                        <a:fillRect/>
                      </a:stretch>
                    </p:blipFill>
                    <p:spPr>
                      <a:xfrm>
                        <a:off x="7709779" y="3871247"/>
                        <a:ext cx="558800" cy="215900"/>
                      </a:xfrm>
                      <a:prstGeom prst="rect">
                        <a:avLst/>
                      </a:prstGeom>
                      <a:solidFill>
                        <a:schemeClr val="bg1"/>
                      </a:solidFill>
                    </p:spPr>
                  </p:pic>
                </p:oleObj>
              </mc:Fallback>
            </mc:AlternateContent>
          </a:graphicData>
        </a:graphic>
      </p:graphicFrame>
      <p:graphicFrame>
        <p:nvGraphicFramePr>
          <p:cNvPr id="25" name="Object 24">
            <a:extLst>
              <a:ext uri="{FF2B5EF4-FFF2-40B4-BE49-F238E27FC236}">
                <a16:creationId xmlns:a16="http://schemas.microsoft.com/office/drawing/2014/main" id="{52116552-D844-4495-9DA8-C885E9CFCED0}"/>
              </a:ext>
              <a:ext uri="{C183D7F6-B498-43B3-948B-1728B52AA6E4}">
                <adec:decorative xmlns:adec="http://schemas.microsoft.com/office/drawing/2017/decorative" val="1"/>
              </a:ext>
            </a:extLst>
          </p:cNvPr>
          <p:cNvGraphicFramePr>
            <a:graphicFrameLocks noChangeAspect="1"/>
          </p:cNvGraphicFramePr>
          <p:nvPr>
            <p:extLst>
              <p:ext uri="{D42A27DB-BD31-4B8C-83A1-F6EECF244321}">
                <p14:modId xmlns:p14="http://schemas.microsoft.com/office/powerpoint/2010/main" val="2981600045"/>
              </p:ext>
            </p:extLst>
          </p:nvPr>
        </p:nvGraphicFramePr>
        <p:xfrm>
          <a:off x="6342706" y="4208763"/>
          <a:ext cx="558800" cy="215900"/>
        </p:xfrm>
        <a:graphic>
          <a:graphicData uri="http://schemas.openxmlformats.org/presentationml/2006/ole">
            <mc:AlternateContent xmlns:mc="http://schemas.openxmlformats.org/markup-compatibility/2006">
              <mc:Choice xmlns:v="urn:schemas-microsoft-com:vml" Requires="v">
                <p:oleObj spid="_x0000_s9993" name="Equation" r:id="rId7" imgW="558720" imgH="215640" progId="Equation.DSMT4">
                  <p:embed/>
                </p:oleObj>
              </mc:Choice>
              <mc:Fallback>
                <p:oleObj name="Equation" r:id="rId7" imgW="558720" imgH="215640" progId="Equation.DSMT4">
                  <p:embed/>
                  <p:pic>
                    <p:nvPicPr>
                      <p:cNvPr id="23" name="Object 22">
                        <a:extLst>
                          <a:ext uri="{FF2B5EF4-FFF2-40B4-BE49-F238E27FC236}">
                            <a16:creationId xmlns:a16="http://schemas.microsoft.com/office/drawing/2014/main" id="{FAC50CA1-E50D-447A-8FD1-790DEA2B694B}"/>
                          </a:ext>
                        </a:extLst>
                      </p:cNvPr>
                      <p:cNvPicPr/>
                      <p:nvPr/>
                    </p:nvPicPr>
                    <p:blipFill>
                      <a:blip r:embed="rId8"/>
                      <a:stretch>
                        <a:fillRect/>
                      </a:stretch>
                    </p:blipFill>
                    <p:spPr>
                      <a:xfrm>
                        <a:off x="6342706" y="4208763"/>
                        <a:ext cx="558800" cy="215900"/>
                      </a:xfrm>
                      <a:prstGeom prst="rect">
                        <a:avLst/>
                      </a:prstGeom>
                      <a:solidFill>
                        <a:schemeClr val="bg1"/>
                      </a:solidFill>
                    </p:spPr>
                  </p:pic>
                </p:oleObj>
              </mc:Fallback>
            </mc:AlternateContent>
          </a:graphicData>
        </a:graphic>
      </p:graphicFrame>
      <p:graphicFrame>
        <p:nvGraphicFramePr>
          <p:cNvPr id="26" name="Object 25">
            <a:extLst>
              <a:ext uri="{FF2B5EF4-FFF2-40B4-BE49-F238E27FC236}">
                <a16:creationId xmlns:a16="http://schemas.microsoft.com/office/drawing/2014/main" id="{F1E53488-D276-4822-83B7-453B38F9C8EE}"/>
              </a:ext>
              <a:ext uri="{C183D7F6-B498-43B3-948B-1728B52AA6E4}">
                <adec:decorative xmlns:adec="http://schemas.microsoft.com/office/drawing/2017/decorative" val="1"/>
              </a:ext>
            </a:extLst>
          </p:cNvPr>
          <p:cNvGraphicFramePr>
            <a:graphicFrameLocks noChangeAspect="1"/>
          </p:cNvGraphicFramePr>
          <p:nvPr>
            <p:extLst>
              <p:ext uri="{D42A27DB-BD31-4B8C-83A1-F6EECF244321}">
                <p14:modId xmlns:p14="http://schemas.microsoft.com/office/powerpoint/2010/main" val="2294926041"/>
              </p:ext>
            </p:extLst>
          </p:nvPr>
        </p:nvGraphicFramePr>
        <p:xfrm>
          <a:off x="7709779" y="4208763"/>
          <a:ext cx="558800" cy="215900"/>
        </p:xfrm>
        <a:graphic>
          <a:graphicData uri="http://schemas.openxmlformats.org/presentationml/2006/ole">
            <mc:AlternateContent xmlns:mc="http://schemas.openxmlformats.org/markup-compatibility/2006">
              <mc:Choice xmlns:v="urn:schemas-microsoft-com:vml" Requires="v">
                <p:oleObj spid="_x0000_s9994" name="Equation" r:id="rId9" imgW="558720" imgH="215640" progId="Equation.DSMT4">
                  <p:embed/>
                </p:oleObj>
              </mc:Choice>
              <mc:Fallback>
                <p:oleObj name="Equation" r:id="rId9" imgW="558720" imgH="215640" progId="Equation.DSMT4">
                  <p:embed/>
                  <p:pic>
                    <p:nvPicPr>
                      <p:cNvPr id="25" name="Object 24">
                        <a:extLst>
                          <a:ext uri="{FF2B5EF4-FFF2-40B4-BE49-F238E27FC236}">
                            <a16:creationId xmlns:a16="http://schemas.microsoft.com/office/drawing/2014/main" id="{52116552-D844-4495-9DA8-C885E9CFCED0}"/>
                          </a:ext>
                        </a:extLst>
                      </p:cNvPr>
                      <p:cNvPicPr/>
                      <p:nvPr/>
                    </p:nvPicPr>
                    <p:blipFill>
                      <a:blip r:embed="rId10"/>
                      <a:stretch>
                        <a:fillRect/>
                      </a:stretch>
                    </p:blipFill>
                    <p:spPr>
                      <a:xfrm>
                        <a:off x="7709779" y="4208763"/>
                        <a:ext cx="558800" cy="215900"/>
                      </a:xfrm>
                      <a:prstGeom prst="rect">
                        <a:avLst/>
                      </a:prstGeom>
                      <a:solidFill>
                        <a:schemeClr val="bg1"/>
                      </a:solidFill>
                    </p:spPr>
                  </p:pic>
                </p:oleObj>
              </mc:Fallback>
            </mc:AlternateContent>
          </a:graphicData>
        </a:graphic>
      </p:graphicFrame>
      <p:graphicFrame>
        <p:nvGraphicFramePr>
          <p:cNvPr id="27" name="Object 26">
            <a:extLst>
              <a:ext uri="{FF2B5EF4-FFF2-40B4-BE49-F238E27FC236}">
                <a16:creationId xmlns:a16="http://schemas.microsoft.com/office/drawing/2014/main" id="{25590B8C-788E-4BF8-BDF2-3F87530824EE}"/>
              </a:ext>
              <a:ext uri="{C183D7F6-B498-43B3-948B-1728B52AA6E4}">
                <adec:decorative xmlns:adec="http://schemas.microsoft.com/office/drawing/2017/decorative" val="1"/>
              </a:ext>
            </a:extLst>
          </p:cNvPr>
          <p:cNvGraphicFramePr>
            <a:graphicFrameLocks noChangeAspect="1"/>
          </p:cNvGraphicFramePr>
          <p:nvPr>
            <p:extLst>
              <p:ext uri="{D42A27DB-BD31-4B8C-83A1-F6EECF244321}">
                <p14:modId xmlns:p14="http://schemas.microsoft.com/office/powerpoint/2010/main" val="586605364"/>
              </p:ext>
            </p:extLst>
          </p:nvPr>
        </p:nvGraphicFramePr>
        <p:xfrm>
          <a:off x="6342706" y="4546279"/>
          <a:ext cx="558800" cy="215900"/>
        </p:xfrm>
        <a:graphic>
          <a:graphicData uri="http://schemas.openxmlformats.org/presentationml/2006/ole">
            <mc:AlternateContent xmlns:mc="http://schemas.openxmlformats.org/markup-compatibility/2006">
              <mc:Choice xmlns:v="urn:schemas-microsoft-com:vml" Requires="v">
                <p:oleObj spid="_x0000_s9995" name="Equation" r:id="rId11" imgW="558720" imgH="215640" progId="Equation.DSMT4">
                  <p:embed/>
                </p:oleObj>
              </mc:Choice>
              <mc:Fallback>
                <p:oleObj name="Equation" r:id="rId11" imgW="558720" imgH="215640" progId="Equation.DSMT4">
                  <p:embed/>
                  <p:pic>
                    <p:nvPicPr>
                      <p:cNvPr id="25" name="Object 24">
                        <a:extLst>
                          <a:ext uri="{FF2B5EF4-FFF2-40B4-BE49-F238E27FC236}">
                            <a16:creationId xmlns:a16="http://schemas.microsoft.com/office/drawing/2014/main" id="{52116552-D844-4495-9DA8-C885E9CFCED0}"/>
                          </a:ext>
                        </a:extLst>
                      </p:cNvPr>
                      <p:cNvPicPr/>
                      <p:nvPr/>
                    </p:nvPicPr>
                    <p:blipFill>
                      <a:blip r:embed="rId12"/>
                      <a:stretch>
                        <a:fillRect/>
                      </a:stretch>
                    </p:blipFill>
                    <p:spPr>
                      <a:xfrm>
                        <a:off x="6342706" y="4546279"/>
                        <a:ext cx="558800" cy="215900"/>
                      </a:xfrm>
                      <a:prstGeom prst="rect">
                        <a:avLst/>
                      </a:prstGeom>
                      <a:solidFill>
                        <a:schemeClr val="bg1"/>
                      </a:solidFill>
                    </p:spPr>
                  </p:pic>
                </p:oleObj>
              </mc:Fallback>
            </mc:AlternateContent>
          </a:graphicData>
        </a:graphic>
      </p:graphicFrame>
      <p:graphicFrame>
        <p:nvGraphicFramePr>
          <p:cNvPr id="28" name="Object 27">
            <a:extLst>
              <a:ext uri="{FF2B5EF4-FFF2-40B4-BE49-F238E27FC236}">
                <a16:creationId xmlns:a16="http://schemas.microsoft.com/office/drawing/2014/main" id="{10C2CABB-660F-4EF3-AA0A-861161520184}"/>
              </a:ext>
              <a:ext uri="{C183D7F6-B498-43B3-948B-1728B52AA6E4}">
                <adec:decorative xmlns:adec="http://schemas.microsoft.com/office/drawing/2017/decorative" val="1"/>
              </a:ext>
            </a:extLst>
          </p:cNvPr>
          <p:cNvGraphicFramePr>
            <a:graphicFrameLocks noChangeAspect="1"/>
          </p:cNvGraphicFramePr>
          <p:nvPr>
            <p:extLst>
              <p:ext uri="{D42A27DB-BD31-4B8C-83A1-F6EECF244321}">
                <p14:modId xmlns:p14="http://schemas.microsoft.com/office/powerpoint/2010/main" val="1208896689"/>
              </p:ext>
            </p:extLst>
          </p:nvPr>
        </p:nvGraphicFramePr>
        <p:xfrm>
          <a:off x="7718836" y="4555332"/>
          <a:ext cx="558800" cy="215900"/>
        </p:xfrm>
        <a:graphic>
          <a:graphicData uri="http://schemas.openxmlformats.org/presentationml/2006/ole">
            <mc:AlternateContent xmlns:mc="http://schemas.openxmlformats.org/markup-compatibility/2006">
              <mc:Choice xmlns:v="urn:schemas-microsoft-com:vml" Requires="v">
                <p:oleObj spid="_x0000_s9996" name="Equation" r:id="rId13" imgW="558720" imgH="215640" progId="Equation.DSMT4">
                  <p:embed/>
                </p:oleObj>
              </mc:Choice>
              <mc:Fallback>
                <p:oleObj name="Equation" r:id="rId13" imgW="558720" imgH="215640" progId="Equation.DSMT4">
                  <p:embed/>
                  <p:pic>
                    <p:nvPicPr>
                      <p:cNvPr id="27" name="Object 26">
                        <a:extLst>
                          <a:ext uri="{FF2B5EF4-FFF2-40B4-BE49-F238E27FC236}">
                            <a16:creationId xmlns:a16="http://schemas.microsoft.com/office/drawing/2014/main" id="{25590B8C-788E-4BF8-BDF2-3F87530824EE}"/>
                          </a:ext>
                        </a:extLst>
                      </p:cNvPr>
                      <p:cNvPicPr/>
                      <p:nvPr/>
                    </p:nvPicPr>
                    <p:blipFill>
                      <a:blip r:embed="rId14"/>
                      <a:stretch>
                        <a:fillRect/>
                      </a:stretch>
                    </p:blipFill>
                    <p:spPr>
                      <a:xfrm>
                        <a:off x="7718836" y="4555332"/>
                        <a:ext cx="558800" cy="215900"/>
                      </a:xfrm>
                      <a:prstGeom prst="rect">
                        <a:avLst/>
                      </a:prstGeom>
                      <a:solidFill>
                        <a:schemeClr val="bg1"/>
                      </a:solidFill>
                    </p:spPr>
                  </p:pic>
                </p:oleObj>
              </mc:Fallback>
            </mc:AlternateContent>
          </a:graphicData>
        </a:graphic>
      </p:graphicFrame>
      <p:graphicFrame>
        <p:nvGraphicFramePr>
          <p:cNvPr id="29" name="Object 28">
            <a:extLst>
              <a:ext uri="{FF2B5EF4-FFF2-40B4-BE49-F238E27FC236}">
                <a16:creationId xmlns:a16="http://schemas.microsoft.com/office/drawing/2014/main" id="{9906F8F1-E5ED-4522-AAE1-C4AF3EB4A711}"/>
              </a:ext>
              <a:ext uri="{C183D7F6-B498-43B3-948B-1728B52AA6E4}">
                <adec:decorative xmlns:adec="http://schemas.microsoft.com/office/drawing/2017/decorative" val="1"/>
              </a:ext>
            </a:extLst>
          </p:cNvPr>
          <p:cNvGraphicFramePr>
            <a:graphicFrameLocks noChangeAspect="1"/>
          </p:cNvGraphicFramePr>
          <p:nvPr>
            <p:extLst>
              <p:ext uri="{D42A27DB-BD31-4B8C-83A1-F6EECF244321}">
                <p14:modId xmlns:p14="http://schemas.microsoft.com/office/powerpoint/2010/main" val="2521476697"/>
              </p:ext>
            </p:extLst>
          </p:nvPr>
        </p:nvGraphicFramePr>
        <p:xfrm>
          <a:off x="6351759" y="4921867"/>
          <a:ext cx="558800" cy="215900"/>
        </p:xfrm>
        <a:graphic>
          <a:graphicData uri="http://schemas.openxmlformats.org/presentationml/2006/ole">
            <mc:AlternateContent xmlns:mc="http://schemas.openxmlformats.org/markup-compatibility/2006">
              <mc:Choice xmlns:v="urn:schemas-microsoft-com:vml" Requires="v">
                <p:oleObj spid="_x0000_s9997" name="Equation" r:id="rId15" imgW="558720" imgH="215640" progId="Equation.DSMT4">
                  <p:embed/>
                </p:oleObj>
              </mc:Choice>
              <mc:Fallback>
                <p:oleObj name="Equation" r:id="rId15" imgW="558720" imgH="215640" progId="Equation.DSMT4">
                  <p:embed/>
                  <p:pic>
                    <p:nvPicPr>
                      <p:cNvPr id="27" name="Object 26">
                        <a:extLst>
                          <a:ext uri="{FF2B5EF4-FFF2-40B4-BE49-F238E27FC236}">
                            <a16:creationId xmlns:a16="http://schemas.microsoft.com/office/drawing/2014/main" id="{25590B8C-788E-4BF8-BDF2-3F87530824EE}"/>
                          </a:ext>
                        </a:extLst>
                      </p:cNvPr>
                      <p:cNvPicPr/>
                      <p:nvPr/>
                    </p:nvPicPr>
                    <p:blipFill>
                      <a:blip r:embed="rId16"/>
                      <a:stretch>
                        <a:fillRect/>
                      </a:stretch>
                    </p:blipFill>
                    <p:spPr>
                      <a:xfrm>
                        <a:off x="6351759" y="4921867"/>
                        <a:ext cx="558800" cy="215900"/>
                      </a:xfrm>
                      <a:prstGeom prst="rect">
                        <a:avLst/>
                      </a:prstGeom>
                      <a:solidFill>
                        <a:schemeClr val="bg1"/>
                      </a:solidFill>
                    </p:spPr>
                  </p:pic>
                </p:oleObj>
              </mc:Fallback>
            </mc:AlternateContent>
          </a:graphicData>
        </a:graphic>
      </p:graphicFrame>
      <p:graphicFrame>
        <p:nvGraphicFramePr>
          <p:cNvPr id="30" name="Object 29">
            <a:extLst>
              <a:ext uri="{FF2B5EF4-FFF2-40B4-BE49-F238E27FC236}">
                <a16:creationId xmlns:a16="http://schemas.microsoft.com/office/drawing/2014/main" id="{9F64BCA1-DF08-4D35-87DC-06F3B70717F5}"/>
              </a:ext>
              <a:ext uri="{C183D7F6-B498-43B3-948B-1728B52AA6E4}">
                <adec:decorative xmlns:adec="http://schemas.microsoft.com/office/drawing/2017/decorative" val="1"/>
              </a:ext>
            </a:extLst>
          </p:cNvPr>
          <p:cNvGraphicFramePr>
            <a:graphicFrameLocks noChangeAspect="1"/>
          </p:cNvGraphicFramePr>
          <p:nvPr>
            <p:extLst>
              <p:ext uri="{D42A27DB-BD31-4B8C-83A1-F6EECF244321}">
                <p14:modId xmlns:p14="http://schemas.microsoft.com/office/powerpoint/2010/main" val="2559313581"/>
              </p:ext>
            </p:extLst>
          </p:nvPr>
        </p:nvGraphicFramePr>
        <p:xfrm>
          <a:off x="7718832" y="4920306"/>
          <a:ext cx="558800" cy="215900"/>
        </p:xfrm>
        <a:graphic>
          <a:graphicData uri="http://schemas.openxmlformats.org/presentationml/2006/ole">
            <mc:AlternateContent xmlns:mc="http://schemas.openxmlformats.org/markup-compatibility/2006">
              <mc:Choice xmlns:v="urn:schemas-microsoft-com:vml" Requires="v">
                <p:oleObj spid="_x0000_s9998" name="Equation" r:id="rId17" imgW="558720" imgH="215640" progId="Equation.DSMT4">
                  <p:embed/>
                </p:oleObj>
              </mc:Choice>
              <mc:Fallback>
                <p:oleObj name="Equation" r:id="rId17" imgW="558720" imgH="215640" progId="Equation.DSMT4">
                  <p:embed/>
                  <p:pic>
                    <p:nvPicPr>
                      <p:cNvPr id="29" name="Object 28">
                        <a:extLst>
                          <a:ext uri="{FF2B5EF4-FFF2-40B4-BE49-F238E27FC236}">
                            <a16:creationId xmlns:a16="http://schemas.microsoft.com/office/drawing/2014/main" id="{9906F8F1-E5ED-4522-AAE1-C4AF3EB4A711}"/>
                          </a:ext>
                        </a:extLst>
                      </p:cNvPr>
                      <p:cNvPicPr/>
                      <p:nvPr/>
                    </p:nvPicPr>
                    <p:blipFill>
                      <a:blip r:embed="rId18"/>
                      <a:stretch>
                        <a:fillRect/>
                      </a:stretch>
                    </p:blipFill>
                    <p:spPr>
                      <a:xfrm>
                        <a:off x="7718832" y="4920306"/>
                        <a:ext cx="558800" cy="215900"/>
                      </a:xfrm>
                      <a:prstGeom prst="rect">
                        <a:avLst/>
                      </a:prstGeom>
                      <a:solidFill>
                        <a:schemeClr val="bg1"/>
                      </a:solidFill>
                    </p:spPr>
                  </p:pic>
                </p:oleObj>
              </mc:Fallback>
            </mc:AlternateContent>
          </a:graphicData>
        </a:graphic>
      </p:graphicFrame>
      <p:graphicFrame>
        <p:nvGraphicFramePr>
          <p:cNvPr id="31" name="Object 30">
            <a:extLst>
              <a:ext uri="{FF2B5EF4-FFF2-40B4-BE49-F238E27FC236}">
                <a16:creationId xmlns:a16="http://schemas.microsoft.com/office/drawing/2014/main" id="{64DC1586-EA2E-4C8B-B34A-C10FECED5273}"/>
              </a:ext>
              <a:ext uri="{C183D7F6-B498-43B3-948B-1728B52AA6E4}">
                <adec:decorative xmlns:adec="http://schemas.microsoft.com/office/drawing/2017/decorative" val="1"/>
              </a:ext>
            </a:extLst>
          </p:cNvPr>
          <p:cNvGraphicFramePr>
            <a:graphicFrameLocks noChangeAspect="1"/>
          </p:cNvGraphicFramePr>
          <p:nvPr>
            <p:extLst>
              <p:ext uri="{D42A27DB-BD31-4B8C-83A1-F6EECF244321}">
                <p14:modId xmlns:p14="http://schemas.microsoft.com/office/powerpoint/2010/main" val="4197153351"/>
              </p:ext>
            </p:extLst>
          </p:nvPr>
        </p:nvGraphicFramePr>
        <p:xfrm>
          <a:off x="6399856" y="5246655"/>
          <a:ext cx="444500" cy="215900"/>
        </p:xfrm>
        <a:graphic>
          <a:graphicData uri="http://schemas.openxmlformats.org/presentationml/2006/ole">
            <mc:AlternateContent xmlns:mc="http://schemas.openxmlformats.org/markup-compatibility/2006">
              <mc:Choice xmlns:v="urn:schemas-microsoft-com:vml" Requires="v">
                <p:oleObj spid="_x0000_s9999" name="Equation" r:id="rId19" imgW="444240" imgH="215640" progId="Equation.DSMT4">
                  <p:embed/>
                </p:oleObj>
              </mc:Choice>
              <mc:Fallback>
                <p:oleObj name="Equation" r:id="rId19" imgW="444240" imgH="215640" progId="Equation.DSMT4">
                  <p:embed/>
                  <p:pic>
                    <p:nvPicPr>
                      <p:cNvPr id="29" name="Object 28">
                        <a:extLst>
                          <a:ext uri="{FF2B5EF4-FFF2-40B4-BE49-F238E27FC236}">
                            <a16:creationId xmlns:a16="http://schemas.microsoft.com/office/drawing/2014/main" id="{9906F8F1-E5ED-4522-AAE1-C4AF3EB4A711}"/>
                          </a:ext>
                        </a:extLst>
                      </p:cNvPr>
                      <p:cNvPicPr/>
                      <p:nvPr/>
                    </p:nvPicPr>
                    <p:blipFill>
                      <a:blip r:embed="rId20"/>
                      <a:stretch>
                        <a:fillRect/>
                      </a:stretch>
                    </p:blipFill>
                    <p:spPr>
                      <a:xfrm>
                        <a:off x="6399856" y="5246655"/>
                        <a:ext cx="444500" cy="215900"/>
                      </a:xfrm>
                      <a:prstGeom prst="rect">
                        <a:avLst/>
                      </a:prstGeom>
                      <a:solidFill>
                        <a:schemeClr val="bg1"/>
                      </a:solidFill>
                    </p:spPr>
                  </p:pic>
                </p:oleObj>
              </mc:Fallback>
            </mc:AlternateContent>
          </a:graphicData>
        </a:graphic>
      </p:graphicFrame>
      <p:sp>
        <p:nvSpPr>
          <p:cNvPr id="5" name="Content Placeholder 4">
            <a:extLst>
              <a:ext uri="{FF2B5EF4-FFF2-40B4-BE49-F238E27FC236}">
                <a16:creationId xmlns:a16="http://schemas.microsoft.com/office/drawing/2014/main" id="{EC09574D-7042-4017-A125-52509D781D74}"/>
              </a:ext>
            </a:extLst>
          </p:cNvPr>
          <p:cNvSpPr>
            <a:spLocks noGrp="1"/>
          </p:cNvSpPr>
          <p:nvPr>
            <p:ph sz="quarter" idx="15"/>
          </p:nvPr>
        </p:nvSpPr>
        <p:spPr>
          <a:xfrm>
            <a:off x="457200" y="5833234"/>
            <a:ext cx="4791075" cy="226595"/>
          </a:xfrm>
        </p:spPr>
        <p:txBody>
          <a:bodyPr lIns="0" tIns="0" rIns="0" bIns="0"/>
          <a:lstStyle/>
          <a:p>
            <a:pPr marL="432" indent="0">
              <a:buNone/>
            </a:pPr>
            <a:r>
              <a:rPr lang="en-US" sz="1200" dirty="0"/>
              <a:t>*Calculated with a financial calculator, using below equation:</a:t>
            </a:r>
          </a:p>
        </p:txBody>
      </p:sp>
      <p:graphicFrame>
        <p:nvGraphicFramePr>
          <p:cNvPr id="15" name="Object 14" descr="P = start fraction C over 1 + i end fraction + start fraction C over left parenthesis 1 + i right parenthesis sqaured end fraction + start fraction C over left parenthesis 1 + i right parenthesis cubed end fraction + ellipsis + C over left parenthesis 1 + i right parenthesis to the n power end fraction+ start fraction F over left parenthesis 1 + i right parenthesis to the n power end fraction">
            <a:extLst>
              <a:ext uri="{FF2B5EF4-FFF2-40B4-BE49-F238E27FC236}">
                <a16:creationId xmlns:a16="http://schemas.microsoft.com/office/drawing/2014/main" id="{99F01D75-5034-4260-8C53-9F2169F07789}"/>
              </a:ext>
            </a:extLst>
          </p:cNvPr>
          <p:cNvGraphicFramePr>
            <a:graphicFrameLocks noChangeAspect="1"/>
          </p:cNvGraphicFramePr>
          <p:nvPr>
            <p:extLst>
              <p:ext uri="{D42A27DB-BD31-4B8C-83A1-F6EECF244321}">
                <p14:modId xmlns:p14="http://schemas.microsoft.com/office/powerpoint/2010/main" val="3318814628"/>
              </p:ext>
            </p:extLst>
          </p:nvPr>
        </p:nvGraphicFramePr>
        <p:xfrm>
          <a:off x="457200" y="6031255"/>
          <a:ext cx="5563236" cy="582799"/>
        </p:xfrm>
        <a:graphic>
          <a:graphicData uri="http://schemas.openxmlformats.org/presentationml/2006/ole">
            <mc:AlternateContent xmlns:mc="http://schemas.openxmlformats.org/markup-compatibility/2006">
              <mc:Choice xmlns:v="urn:schemas-microsoft-com:vml" Requires="v">
                <p:oleObj spid="_x0000_s10000" name="Equation" r:id="rId21" imgW="5956200" imgH="787320" progId="Equation.DSMT4">
                  <p:embed/>
                </p:oleObj>
              </mc:Choice>
              <mc:Fallback>
                <p:oleObj name="Equation" r:id="rId21" imgW="5956200" imgH="787320" progId="Equation.DSMT4">
                  <p:embed/>
                  <p:pic>
                    <p:nvPicPr>
                      <p:cNvPr id="4" name="Object 3" descr="P = start fraction C over 1 + i end fraction + start fraction C over left parenthesis 1 + i right parenthesis sqaured end fraction + start fraction C over left parenthesis 1 + i right parenthesis cubed end fraction + ellipsis + C over left parenthesis 1 + i right parenthesis to the n power end fraction+ start fraction F over left parenthesis 1 + i right parenthesis to the n power end fraction">
                        <a:extLst>
                          <a:ext uri="{FF2B5EF4-FFF2-40B4-BE49-F238E27FC236}">
                            <a16:creationId xmlns:a16="http://schemas.microsoft.com/office/drawing/2014/main" id="{6FCFE66B-4F4C-4B9E-8E24-530918D87555}"/>
                          </a:ext>
                        </a:extLst>
                      </p:cNvPr>
                      <p:cNvPicPr/>
                      <p:nvPr/>
                    </p:nvPicPr>
                    <p:blipFill>
                      <a:blip r:embed="rId22"/>
                      <a:stretch>
                        <a:fillRect/>
                      </a:stretch>
                    </p:blipFill>
                    <p:spPr>
                      <a:xfrm>
                        <a:off x="457200" y="6031255"/>
                        <a:ext cx="5563236" cy="582799"/>
                      </a:xfrm>
                      <a:prstGeom prst="rect">
                        <a:avLst/>
                      </a:prstGeom>
                    </p:spPr>
                  </p:pic>
                </p:oleObj>
              </mc:Fallback>
            </mc:AlternateContent>
          </a:graphicData>
        </a:graphic>
      </p:graphicFrame>
      <p:graphicFrame>
        <p:nvGraphicFramePr>
          <p:cNvPr id="16" name="Object 15">
            <a:extLst>
              <a:ext uri="{FF2B5EF4-FFF2-40B4-BE49-F238E27FC236}">
                <a16:creationId xmlns:a16="http://schemas.microsoft.com/office/drawing/2014/main" id="{FE01630D-5315-42C6-894C-D818F4FD0949}"/>
              </a:ext>
              <a:ext uri="{C183D7F6-B498-43B3-948B-1728B52AA6E4}">
                <adec:decorative xmlns:adec="http://schemas.microsoft.com/office/drawing/2017/decorative" val="1"/>
              </a:ext>
            </a:extLst>
          </p:cNvPr>
          <p:cNvGraphicFramePr>
            <a:graphicFrameLocks noChangeAspect="1"/>
          </p:cNvGraphicFramePr>
          <p:nvPr>
            <p:extLst>
              <p:ext uri="{D42A27DB-BD31-4B8C-83A1-F6EECF244321}">
                <p14:modId xmlns:p14="http://schemas.microsoft.com/office/powerpoint/2010/main" val="3399217402"/>
              </p:ext>
            </p:extLst>
          </p:nvPr>
        </p:nvGraphicFramePr>
        <p:xfrm>
          <a:off x="6351759" y="3514695"/>
          <a:ext cx="558800" cy="215900"/>
        </p:xfrm>
        <a:graphic>
          <a:graphicData uri="http://schemas.openxmlformats.org/presentationml/2006/ole">
            <mc:AlternateContent xmlns:mc="http://schemas.openxmlformats.org/markup-compatibility/2006">
              <mc:Choice xmlns:v="urn:schemas-microsoft-com:vml" Requires="v">
                <p:oleObj spid="_x0000_s10001" name="Equation" r:id="rId3" imgW="558720" imgH="215640" progId="Equation.DSMT4">
                  <p:embed/>
                </p:oleObj>
              </mc:Choice>
              <mc:Fallback>
                <p:oleObj name="Equation" r:id="rId3" imgW="558720" imgH="215640" progId="Equation.DSMT4">
                  <p:embed/>
                  <p:pic>
                    <p:nvPicPr>
                      <p:cNvPr id="23" name="Object 22">
                        <a:extLst>
                          <a:ext uri="{FF2B5EF4-FFF2-40B4-BE49-F238E27FC236}">
                            <a16:creationId xmlns:a16="http://schemas.microsoft.com/office/drawing/2014/main" id="{FAC50CA1-E50D-447A-8FD1-790DEA2B694B}"/>
                          </a:ext>
                          <a:ext uri="{C183D7F6-B498-43B3-948B-1728B52AA6E4}">
                            <adec:decorative xmlns:adec="http://schemas.microsoft.com/office/drawing/2017/decorative" val="1"/>
                          </a:ext>
                        </a:extLst>
                      </p:cNvPr>
                      <p:cNvPicPr/>
                      <p:nvPr/>
                    </p:nvPicPr>
                    <p:blipFill>
                      <a:blip r:embed="rId4"/>
                      <a:stretch>
                        <a:fillRect/>
                      </a:stretch>
                    </p:blipFill>
                    <p:spPr>
                      <a:xfrm>
                        <a:off x="6351759" y="3514695"/>
                        <a:ext cx="558800" cy="215900"/>
                      </a:xfrm>
                      <a:prstGeom prst="rect">
                        <a:avLst/>
                      </a:prstGeom>
                      <a:solidFill>
                        <a:schemeClr val="bg1"/>
                      </a:solidFill>
                    </p:spPr>
                  </p:pic>
                </p:oleObj>
              </mc:Fallback>
            </mc:AlternateContent>
          </a:graphicData>
        </a:graphic>
      </p:graphicFrame>
      <p:graphicFrame>
        <p:nvGraphicFramePr>
          <p:cNvPr id="17" name="Object 16">
            <a:extLst>
              <a:ext uri="{FF2B5EF4-FFF2-40B4-BE49-F238E27FC236}">
                <a16:creationId xmlns:a16="http://schemas.microsoft.com/office/drawing/2014/main" id="{2096B79F-14DF-42ED-AE1A-5960E4D65900}"/>
              </a:ext>
              <a:ext uri="{C183D7F6-B498-43B3-948B-1728B52AA6E4}">
                <adec:decorative xmlns:adec="http://schemas.microsoft.com/office/drawing/2017/decorative" val="1"/>
              </a:ext>
            </a:extLst>
          </p:cNvPr>
          <p:cNvGraphicFramePr>
            <a:graphicFrameLocks noChangeAspect="1"/>
          </p:cNvGraphicFramePr>
          <p:nvPr>
            <p:extLst>
              <p:ext uri="{D42A27DB-BD31-4B8C-83A1-F6EECF244321}">
                <p14:modId xmlns:p14="http://schemas.microsoft.com/office/powerpoint/2010/main" val="3676327880"/>
              </p:ext>
            </p:extLst>
          </p:nvPr>
        </p:nvGraphicFramePr>
        <p:xfrm>
          <a:off x="7718836" y="3497179"/>
          <a:ext cx="558800" cy="215900"/>
        </p:xfrm>
        <a:graphic>
          <a:graphicData uri="http://schemas.openxmlformats.org/presentationml/2006/ole">
            <mc:AlternateContent xmlns:mc="http://schemas.openxmlformats.org/markup-compatibility/2006">
              <mc:Choice xmlns:v="urn:schemas-microsoft-com:vml" Requires="v">
                <p:oleObj spid="_x0000_s10002" name="Equation" r:id="rId5" imgW="558720" imgH="215640" progId="Equation.DSMT4">
                  <p:embed/>
                </p:oleObj>
              </mc:Choice>
              <mc:Fallback>
                <p:oleObj name="Equation" r:id="rId5" imgW="558720" imgH="215640" progId="Equation.DSMT4">
                  <p:embed/>
                  <p:pic>
                    <p:nvPicPr>
                      <p:cNvPr id="24" name="Object 23">
                        <a:extLst>
                          <a:ext uri="{FF2B5EF4-FFF2-40B4-BE49-F238E27FC236}">
                            <a16:creationId xmlns:a16="http://schemas.microsoft.com/office/drawing/2014/main" id="{3911985F-80AD-4ED8-B6E3-3E4618DC3231}"/>
                          </a:ext>
                          <a:ext uri="{C183D7F6-B498-43B3-948B-1728B52AA6E4}">
                            <adec:decorative xmlns:adec="http://schemas.microsoft.com/office/drawing/2017/decorative" val="1"/>
                          </a:ext>
                        </a:extLst>
                      </p:cNvPr>
                      <p:cNvPicPr/>
                      <p:nvPr/>
                    </p:nvPicPr>
                    <p:blipFill>
                      <a:blip r:embed="rId6"/>
                      <a:stretch>
                        <a:fillRect/>
                      </a:stretch>
                    </p:blipFill>
                    <p:spPr>
                      <a:xfrm>
                        <a:off x="7718836" y="3497179"/>
                        <a:ext cx="558800" cy="215900"/>
                      </a:xfrm>
                      <a:prstGeom prst="rect">
                        <a:avLst/>
                      </a:prstGeom>
                      <a:solidFill>
                        <a:schemeClr val="bg1"/>
                      </a:solidFill>
                    </p:spPr>
                  </p:pic>
                </p:oleObj>
              </mc:Fallback>
            </mc:AlternateContent>
          </a:graphicData>
        </a:graphic>
      </p:graphicFrame>
    </p:spTree>
    <p:extLst>
      <p:ext uri="{BB962C8B-B14F-4D97-AF65-F5344CB8AC3E}">
        <p14:creationId xmlns:p14="http://schemas.microsoft.com/office/powerpoint/2010/main" val="264352613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F449D3-F381-4CAA-BE0E-BCD66D04EE51}"/>
              </a:ext>
            </a:extLst>
          </p:cNvPr>
          <p:cNvSpPr>
            <a:spLocks noGrp="1"/>
          </p:cNvSpPr>
          <p:nvPr>
            <p:ph type="title"/>
          </p:nvPr>
        </p:nvSpPr>
        <p:spPr/>
        <p:txBody>
          <a:bodyPr/>
          <a:lstStyle/>
          <a:p>
            <a:r>
              <a:rPr lang="en-US" sz="3200" dirty="0"/>
              <a:t>Maturity and the Volatility of Bond Returns: Interest-Rate Risk</a:t>
            </a:r>
            <a:endParaRPr lang="en-IN" sz="3200" dirty="0"/>
          </a:p>
        </p:txBody>
      </p:sp>
      <p:sp>
        <p:nvSpPr>
          <p:cNvPr id="3" name="Content Placeholder 2">
            <a:extLst>
              <a:ext uri="{FF2B5EF4-FFF2-40B4-BE49-F238E27FC236}">
                <a16:creationId xmlns:a16="http://schemas.microsoft.com/office/drawing/2014/main" id="{6A3CE7A4-E288-4E48-8A4A-8BBEF8FDC827}"/>
              </a:ext>
            </a:extLst>
          </p:cNvPr>
          <p:cNvSpPr>
            <a:spLocks noGrp="1"/>
          </p:cNvSpPr>
          <p:nvPr>
            <p:ph sz="quarter" idx="13"/>
          </p:nvPr>
        </p:nvSpPr>
        <p:spPr/>
        <p:txBody>
          <a:bodyPr/>
          <a:lstStyle/>
          <a:p>
            <a:r>
              <a:rPr lang="en-US" dirty="0"/>
              <a:t>Prices and returns for long-term bonds are more volatile than those for shorter-term bonds.</a:t>
            </a:r>
          </a:p>
          <a:p>
            <a:r>
              <a:rPr lang="en-US" dirty="0"/>
              <a:t>There is no interest-rate risk for any bond whose time to maturity matches the holding period.</a:t>
            </a:r>
          </a:p>
        </p:txBody>
      </p:sp>
    </p:spTree>
    <p:extLst>
      <p:ext uri="{BB962C8B-B14F-4D97-AF65-F5344CB8AC3E}">
        <p14:creationId xmlns:p14="http://schemas.microsoft.com/office/powerpoint/2010/main" val="113353743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A901F3-1F8A-4F07-BC3B-F14BE8302CAA}"/>
              </a:ext>
            </a:extLst>
          </p:cNvPr>
          <p:cNvSpPr>
            <a:spLocks noGrp="1"/>
          </p:cNvSpPr>
          <p:nvPr>
            <p:ph type="title"/>
          </p:nvPr>
        </p:nvSpPr>
        <p:spPr/>
        <p:txBody>
          <a:bodyPr/>
          <a:lstStyle/>
          <a:p>
            <a:r>
              <a:rPr lang="en-US" sz="3200" dirty="0"/>
              <a:t>The Distinction Between Real and Nominal Interest Rates</a:t>
            </a:r>
            <a:endParaRPr lang="en-IN" sz="3200" dirty="0"/>
          </a:p>
        </p:txBody>
      </p:sp>
      <p:sp>
        <p:nvSpPr>
          <p:cNvPr id="3" name="Content Placeholder 2">
            <a:extLst>
              <a:ext uri="{FF2B5EF4-FFF2-40B4-BE49-F238E27FC236}">
                <a16:creationId xmlns:a16="http://schemas.microsoft.com/office/drawing/2014/main" id="{1DB12FF5-5DFF-4C8F-874C-4564BB2F5B16}"/>
              </a:ext>
            </a:extLst>
          </p:cNvPr>
          <p:cNvSpPr>
            <a:spLocks noGrp="1"/>
          </p:cNvSpPr>
          <p:nvPr>
            <p:ph sz="quarter" idx="13"/>
          </p:nvPr>
        </p:nvSpPr>
        <p:spPr/>
        <p:txBody>
          <a:bodyPr/>
          <a:lstStyle/>
          <a:p>
            <a:r>
              <a:rPr lang="en-US" b="1" dirty="0"/>
              <a:t>Nominal interest rate</a:t>
            </a:r>
            <a:r>
              <a:rPr lang="en-US" dirty="0"/>
              <a:t> makes </a:t>
            </a:r>
            <a:r>
              <a:rPr lang="en-US" dirty="0">
                <a:solidFill>
                  <a:srgbClr val="FF0000"/>
                </a:solidFill>
              </a:rPr>
              <a:t>no allowance for inflation</a:t>
            </a:r>
            <a:r>
              <a:rPr lang="en-US" dirty="0"/>
              <a:t>.</a:t>
            </a:r>
          </a:p>
          <a:p>
            <a:r>
              <a:rPr lang="en-US" b="1" dirty="0"/>
              <a:t>Real interest rate</a:t>
            </a:r>
            <a:r>
              <a:rPr lang="en-US" dirty="0"/>
              <a:t> is </a:t>
            </a:r>
            <a:r>
              <a:rPr lang="en-US" dirty="0">
                <a:solidFill>
                  <a:srgbClr val="FF0000"/>
                </a:solidFill>
              </a:rPr>
              <a:t>adjusted for changes in price level </a:t>
            </a:r>
            <a:r>
              <a:rPr lang="en-US" dirty="0"/>
              <a:t>so it more accurately reflects the cost of borrowing.</a:t>
            </a:r>
          </a:p>
          <a:p>
            <a:pPr lvl="1"/>
            <a:r>
              <a:rPr lang="en-US" b="1" dirty="0"/>
              <a:t>Ex ante real interest rate</a:t>
            </a:r>
            <a:r>
              <a:rPr lang="en-US" dirty="0"/>
              <a:t> is adjusted for expected changes in the price level</a:t>
            </a:r>
          </a:p>
          <a:p>
            <a:pPr lvl="1"/>
            <a:r>
              <a:rPr lang="en-US" b="1" dirty="0"/>
              <a:t>Ex post real interest rate</a:t>
            </a:r>
            <a:r>
              <a:rPr lang="en-US" dirty="0"/>
              <a:t> is adjusted for actual changes in the price level</a:t>
            </a:r>
          </a:p>
        </p:txBody>
      </p:sp>
    </p:spTree>
    <p:extLst>
      <p:ext uri="{BB962C8B-B14F-4D97-AF65-F5344CB8AC3E}">
        <p14:creationId xmlns:p14="http://schemas.microsoft.com/office/powerpoint/2010/main" val="358073985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AB5416-326E-4A6D-9B7E-E01BA77D5110}"/>
              </a:ext>
            </a:extLst>
          </p:cNvPr>
          <p:cNvSpPr>
            <a:spLocks noGrp="1"/>
          </p:cNvSpPr>
          <p:nvPr>
            <p:ph type="title"/>
          </p:nvPr>
        </p:nvSpPr>
        <p:spPr/>
        <p:txBody>
          <a:bodyPr/>
          <a:lstStyle/>
          <a:p>
            <a:r>
              <a:rPr lang="en-IN" dirty="0"/>
              <a:t>Fisher Equation</a:t>
            </a:r>
          </a:p>
        </p:txBody>
      </p:sp>
      <p:graphicFrame>
        <p:nvGraphicFramePr>
          <p:cNvPr id="17" name="Object 16" descr="i = i sub r + pi to the e power ">
            <a:extLst>
              <a:ext uri="{FF2B5EF4-FFF2-40B4-BE49-F238E27FC236}">
                <a16:creationId xmlns:a16="http://schemas.microsoft.com/office/drawing/2014/main" id="{5F377DD0-1173-4887-BD21-81A2F2AD0079}"/>
              </a:ext>
            </a:extLst>
          </p:cNvPr>
          <p:cNvGraphicFramePr>
            <a:graphicFrameLocks noChangeAspect="1"/>
          </p:cNvGraphicFramePr>
          <p:nvPr>
            <p:extLst>
              <p:ext uri="{D42A27DB-BD31-4B8C-83A1-F6EECF244321}">
                <p14:modId xmlns:p14="http://schemas.microsoft.com/office/powerpoint/2010/main" val="2961062212"/>
              </p:ext>
            </p:extLst>
          </p:nvPr>
        </p:nvGraphicFramePr>
        <p:xfrm>
          <a:off x="594888" y="1611059"/>
          <a:ext cx="1244600" cy="419100"/>
        </p:xfrm>
        <a:graphic>
          <a:graphicData uri="http://schemas.openxmlformats.org/presentationml/2006/ole">
            <mc:AlternateContent xmlns:mc="http://schemas.openxmlformats.org/markup-compatibility/2006">
              <mc:Choice xmlns:v="urn:schemas-microsoft-com:vml" Requires="v">
                <p:oleObj spid="_x0000_s10482" name="Equation" r:id="rId4" imgW="1244520" imgH="419040" progId="Equation.DSMT4">
                  <p:embed/>
                </p:oleObj>
              </mc:Choice>
              <mc:Fallback>
                <p:oleObj name="Equation" r:id="rId4" imgW="1244520" imgH="419040" progId="Equation.DSMT4">
                  <p:embed/>
                  <p:pic>
                    <p:nvPicPr>
                      <p:cNvPr id="0" name=""/>
                      <p:cNvPicPr/>
                      <p:nvPr/>
                    </p:nvPicPr>
                    <p:blipFill>
                      <a:blip r:embed="rId5"/>
                      <a:stretch>
                        <a:fillRect/>
                      </a:stretch>
                    </p:blipFill>
                    <p:spPr>
                      <a:xfrm>
                        <a:off x="594888" y="1611059"/>
                        <a:ext cx="1244600" cy="419100"/>
                      </a:xfrm>
                      <a:prstGeom prst="rect">
                        <a:avLst/>
                      </a:prstGeom>
                    </p:spPr>
                  </p:pic>
                </p:oleObj>
              </mc:Fallback>
            </mc:AlternateContent>
          </a:graphicData>
        </a:graphic>
      </p:graphicFrame>
      <p:sp>
        <p:nvSpPr>
          <p:cNvPr id="3" name="Content Placeholder 2">
            <a:extLst>
              <a:ext uri="{FF2B5EF4-FFF2-40B4-BE49-F238E27FC236}">
                <a16:creationId xmlns:a16="http://schemas.microsoft.com/office/drawing/2014/main" id="{73E10C58-7436-4B1A-8818-04E39D71A9EA}"/>
              </a:ext>
            </a:extLst>
          </p:cNvPr>
          <p:cNvSpPr>
            <a:spLocks noGrp="1"/>
          </p:cNvSpPr>
          <p:nvPr>
            <p:ph sz="quarter" idx="13"/>
          </p:nvPr>
        </p:nvSpPr>
        <p:spPr>
          <a:xfrm>
            <a:off x="457200" y="2161169"/>
            <a:ext cx="4011769" cy="556731"/>
          </a:xfrm>
        </p:spPr>
        <p:txBody>
          <a:bodyPr/>
          <a:lstStyle/>
          <a:p>
            <a:pPr marL="432" indent="0">
              <a:buNone/>
            </a:pPr>
            <a:r>
              <a:rPr lang="en-IN" i="1" dirty="0"/>
              <a:t>i </a:t>
            </a:r>
            <a:r>
              <a:rPr lang="en-IN" dirty="0"/>
              <a:t>= nominal interest rate</a:t>
            </a:r>
          </a:p>
        </p:txBody>
      </p:sp>
      <p:graphicFrame>
        <p:nvGraphicFramePr>
          <p:cNvPr id="25" name="Object 24" descr="i sub r = real interest rate ">
            <a:extLst>
              <a:ext uri="{FF2B5EF4-FFF2-40B4-BE49-F238E27FC236}">
                <a16:creationId xmlns:a16="http://schemas.microsoft.com/office/drawing/2014/main" id="{37AAD01D-3ACA-4FE8-A58C-163EBC73EE6A}"/>
              </a:ext>
            </a:extLst>
          </p:cNvPr>
          <p:cNvGraphicFramePr>
            <a:graphicFrameLocks noChangeAspect="1"/>
          </p:cNvGraphicFramePr>
          <p:nvPr>
            <p:extLst>
              <p:ext uri="{D42A27DB-BD31-4B8C-83A1-F6EECF244321}">
                <p14:modId xmlns:p14="http://schemas.microsoft.com/office/powerpoint/2010/main" val="532224280"/>
              </p:ext>
            </p:extLst>
          </p:nvPr>
        </p:nvGraphicFramePr>
        <p:xfrm>
          <a:off x="516709" y="2817499"/>
          <a:ext cx="2806700" cy="381000"/>
        </p:xfrm>
        <a:graphic>
          <a:graphicData uri="http://schemas.openxmlformats.org/presentationml/2006/ole">
            <mc:AlternateContent xmlns:mc="http://schemas.openxmlformats.org/markup-compatibility/2006">
              <mc:Choice xmlns:v="urn:schemas-microsoft-com:vml" Requires="v">
                <p:oleObj spid="_x0000_s10483" name="Equation" r:id="rId6" imgW="2806560" imgH="380880" progId="Equation.DSMT4">
                  <p:embed/>
                </p:oleObj>
              </mc:Choice>
              <mc:Fallback>
                <p:oleObj name="Equation" r:id="rId6" imgW="2806560" imgH="380880" progId="Equation.DSMT4">
                  <p:embed/>
                  <p:pic>
                    <p:nvPicPr>
                      <p:cNvPr id="0" name=""/>
                      <p:cNvPicPr/>
                      <p:nvPr/>
                    </p:nvPicPr>
                    <p:blipFill>
                      <a:blip r:embed="rId7"/>
                      <a:stretch>
                        <a:fillRect/>
                      </a:stretch>
                    </p:blipFill>
                    <p:spPr>
                      <a:xfrm>
                        <a:off x="516709" y="2817499"/>
                        <a:ext cx="2806700" cy="381000"/>
                      </a:xfrm>
                      <a:prstGeom prst="rect">
                        <a:avLst/>
                      </a:prstGeom>
                    </p:spPr>
                  </p:pic>
                </p:oleObj>
              </mc:Fallback>
            </mc:AlternateContent>
          </a:graphicData>
        </a:graphic>
      </p:graphicFrame>
      <p:graphicFrame>
        <p:nvGraphicFramePr>
          <p:cNvPr id="27" name="Object 26" descr="Pi to the e power = expected inflation rate">
            <a:extLst>
              <a:ext uri="{FF2B5EF4-FFF2-40B4-BE49-F238E27FC236}">
                <a16:creationId xmlns:a16="http://schemas.microsoft.com/office/drawing/2014/main" id="{31A3047B-122D-4928-970F-8AB65731793D}"/>
              </a:ext>
            </a:extLst>
          </p:cNvPr>
          <p:cNvGraphicFramePr>
            <a:graphicFrameLocks noChangeAspect="1"/>
          </p:cNvGraphicFramePr>
          <p:nvPr>
            <p:extLst>
              <p:ext uri="{D42A27DB-BD31-4B8C-83A1-F6EECF244321}">
                <p14:modId xmlns:p14="http://schemas.microsoft.com/office/powerpoint/2010/main" val="901867214"/>
              </p:ext>
            </p:extLst>
          </p:nvPr>
        </p:nvGraphicFramePr>
        <p:xfrm>
          <a:off x="506600" y="3310017"/>
          <a:ext cx="3695700" cy="393700"/>
        </p:xfrm>
        <a:graphic>
          <a:graphicData uri="http://schemas.openxmlformats.org/presentationml/2006/ole">
            <mc:AlternateContent xmlns:mc="http://schemas.openxmlformats.org/markup-compatibility/2006">
              <mc:Choice xmlns:v="urn:schemas-microsoft-com:vml" Requires="v">
                <p:oleObj spid="_x0000_s10484" name="Equation" r:id="rId8" imgW="3695400" imgH="393480" progId="Equation.DSMT4">
                  <p:embed/>
                </p:oleObj>
              </mc:Choice>
              <mc:Fallback>
                <p:oleObj name="Equation" r:id="rId8" imgW="3695400" imgH="393480" progId="Equation.DSMT4">
                  <p:embed/>
                  <p:pic>
                    <p:nvPicPr>
                      <p:cNvPr id="26" name="Object 25">
                        <a:extLst>
                          <a:ext uri="{FF2B5EF4-FFF2-40B4-BE49-F238E27FC236}">
                            <a16:creationId xmlns:a16="http://schemas.microsoft.com/office/drawing/2014/main" id="{F498A4E2-BF72-46CC-AD1D-AEA56973C49C}"/>
                          </a:ext>
                        </a:extLst>
                      </p:cNvPr>
                      <p:cNvPicPr/>
                      <p:nvPr/>
                    </p:nvPicPr>
                    <p:blipFill>
                      <a:blip r:embed="rId9"/>
                      <a:stretch>
                        <a:fillRect/>
                      </a:stretch>
                    </p:blipFill>
                    <p:spPr>
                      <a:xfrm>
                        <a:off x="506600" y="3310017"/>
                        <a:ext cx="3695700" cy="393700"/>
                      </a:xfrm>
                      <a:prstGeom prst="rect">
                        <a:avLst/>
                      </a:prstGeom>
                    </p:spPr>
                  </p:pic>
                </p:oleObj>
              </mc:Fallback>
            </mc:AlternateContent>
          </a:graphicData>
        </a:graphic>
      </p:graphicFrame>
      <p:sp>
        <p:nvSpPr>
          <p:cNvPr id="4" name="Content Placeholder 3">
            <a:extLst>
              <a:ext uri="{FF2B5EF4-FFF2-40B4-BE49-F238E27FC236}">
                <a16:creationId xmlns:a16="http://schemas.microsoft.com/office/drawing/2014/main" id="{EC5DDFAE-3B66-4747-8ABA-A06134461091}"/>
              </a:ext>
            </a:extLst>
          </p:cNvPr>
          <p:cNvSpPr>
            <a:spLocks noGrp="1"/>
          </p:cNvSpPr>
          <p:nvPr>
            <p:ph sz="quarter" idx="14"/>
          </p:nvPr>
        </p:nvSpPr>
        <p:spPr>
          <a:xfrm>
            <a:off x="457200" y="3837341"/>
            <a:ext cx="8229600" cy="2805288"/>
          </a:xfrm>
        </p:spPr>
        <p:txBody>
          <a:bodyPr/>
          <a:lstStyle/>
          <a:p>
            <a:pPr marL="432" indent="0">
              <a:buNone/>
            </a:pPr>
            <a:r>
              <a:rPr lang="en-US" i="1" dirty="0">
                <a:solidFill>
                  <a:srgbClr val="FF0000"/>
                </a:solidFill>
              </a:rPr>
              <a:t>When the real interest rate is low, there are greater incentives to borrow and fewer incentives to lend. Why?</a:t>
            </a:r>
          </a:p>
          <a:p>
            <a:pPr marL="432" indent="0">
              <a:buNone/>
            </a:pPr>
            <a:r>
              <a:rPr lang="en-US" dirty="0"/>
              <a:t>The real interest rate is a better indicator of the incentives to borrow and lend.</a:t>
            </a:r>
            <a:endParaRPr lang="en-IN" dirty="0"/>
          </a:p>
        </p:txBody>
      </p:sp>
    </p:spTree>
    <p:extLst>
      <p:ext uri="{BB962C8B-B14F-4D97-AF65-F5344CB8AC3E}">
        <p14:creationId xmlns:p14="http://schemas.microsoft.com/office/powerpoint/2010/main" val="128818975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1CFFB0-2699-4A49-BF29-71DED7EEC052}"/>
              </a:ext>
            </a:extLst>
          </p:cNvPr>
          <p:cNvSpPr>
            <a:spLocks noGrp="1"/>
          </p:cNvSpPr>
          <p:nvPr>
            <p:ph type="title"/>
          </p:nvPr>
        </p:nvSpPr>
        <p:spPr/>
        <p:txBody>
          <a:bodyPr/>
          <a:lstStyle/>
          <a:p>
            <a:r>
              <a:rPr lang="en-US" sz="3200" dirty="0"/>
              <a:t>Figure 1 Real and Nominal Interest Rates (Three-Month Treasury Bill), 1953–2020</a:t>
            </a:r>
            <a:endParaRPr lang="en-IN" sz="3200" dirty="0"/>
          </a:p>
        </p:txBody>
      </p:sp>
      <p:pic>
        <p:nvPicPr>
          <p:cNvPr id="12" name="Content Placeholder 11" descr="A line graph depicts the estimated real rate and the nominal rate for the period from 19 53 to 20 20. For long description in Notes pane, press F6.">
            <a:extLst>
              <a:ext uri="{FF2B5EF4-FFF2-40B4-BE49-F238E27FC236}">
                <a16:creationId xmlns:a16="http://schemas.microsoft.com/office/drawing/2014/main" id="{F0299197-1763-44EA-8DDA-7B4DBC0D9871}"/>
              </a:ext>
            </a:extLst>
          </p:cNvPr>
          <p:cNvPicPr>
            <a:picLocks noGrp="1" noChangeAspect="1"/>
          </p:cNvPicPr>
          <p:nvPr>
            <p:ph sz="quarter" idx="13"/>
          </p:nvPr>
        </p:nvPicPr>
        <p:blipFill>
          <a:blip r:embed="rId3"/>
          <a:stretch>
            <a:fillRect/>
          </a:stretch>
        </p:blipFill>
        <p:spPr>
          <a:xfrm>
            <a:off x="1583221" y="1623641"/>
            <a:ext cx="6164882" cy="3257045"/>
          </a:xfrm>
        </p:spPr>
      </p:pic>
      <p:sp>
        <p:nvSpPr>
          <p:cNvPr id="4" name="Content Placeholder 3">
            <a:extLst>
              <a:ext uri="{FF2B5EF4-FFF2-40B4-BE49-F238E27FC236}">
                <a16:creationId xmlns:a16="http://schemas.microsoft.com/office/drawing/2014/main" id="{1E83EC93-8551-4C8C-85EE-54B53CB3D77A}"/>
              </a:ext>
            </a:extLst>
          </p:cNvPr>
          <p:cNvSpPr>
            <a:spLocks noGrp="1"/>
          </p:cNvSpPr>
          <p:nvPr>
            <p:ph sz="quarter" idx="14"/>
          </p:nvPr>
        </p:nvSpPr>
        <p:spPr>
          <a:xfrm>
            <a:off x="457200" y="5034065"/>
            <a:ext cx="5686425" cy="230086"/>
          </a:xfrm>
        </p:spPr>
        <p:txBody>
          <a:bodyPr tIns="0" rIns="0" bIns="0"/>
          <a:lstStyle/>
          <a:p>
            <a:pPr marL="432" indent="0">
              <a:buNone/>
            </a:pPr>
            <a:r>
              <a:rPr lang="en-IN" sz="1200" b="1" dirty="0">
                <a:latin typeface="+mn-lt"/>
              </a:rPr>
              <a:t>Sources:</a:t>
            </a:r>
            <a:r>
              <a:rPr lang="en-IN" sz="1200" i="1" dirty="0">
                <a:latin typeface="+mn-lt"/>
              </a:rPr>
              <a:t> </a:t>
            </a:r>
            <a:r>
              <a:rPr lang="en-IN" sz="1200" dirty="0">
                <a:latin typeface="+mn-lt"/>
              </a:rPr>
              <a:t>Nominal rates from Federal Reserve Bank of St. Louis F</a:t>
            </a:r>
            <a:r>
              <a:rPr lang="en-IN" sz="100" dirty="0">
                <a:latin typeface="+mn-lt"/>
              </a:rPr>
              <a:t> </a:t>
            </a:r>
            <a:r>
              <a:rPr lang="en-IN" sz="1200" dirty="0">
                <a:latin typeface="+mn-lt"/>
              </a:rPr>
              <a:t>R</a:t>
            </a:r>
            <a:r>
              <a:rPr lang="en-IN" sz="100" dirty="0">
                <a:latin typeface="+mn-lt"/>
              </a:rPr>
              <a:t> </a:t>
            </a:r>
            <a:r>
              <a:rPr lang="en-IN" sz="1200" dirty="0">
                <a:latin typeface="+mn-lt"/>
              </a:rPr>
              <a:t>E</a:t>
            </a:r>
            <a:r>
              <a:rPr lang="en-IN" sz="100" dirty="0">
                <a:latin typeface="+mn-lt"/>
              </a:rPr>
              <a:t> </a:t>
            </a:r>
            <a:r>
              <a:rPr lang="en-IN" sz="1200" dirty="0">
                <a:latin typeface="+mn-lt"/>
              </a:rPr>
              <a:t>D database:</a:t>
            </a:r>
          </a:p>
        </p:txBody>
      </p:sp>
      <p:sp>
        <p:nvSpPr>
          <p:cNvPr id="8" name="Text Placeholder 7">
            <a:extLst>
              <a:ext uri="{FF2B5EF4-FFF2-40B4-BE49-F238E27FC236}">
                <a16:creationId xmlns:a16="http://schemas.microsoft.com/office/drawing/2014/main" id="{E392AB17-BCF1-4190-8C01-E6F85F478BBA}"/>
              </a:ext>
            </a:extLst>
          </p:cNvPr>
          <p:cNvSpPr>
            <a:spLocks noGrp="1"/>
          </p:cNvSpPr>
          <p:nvPr>
            <p:ph type="body" sz="quarter" idx="17"/>
          </p:nvPr>
        </p:nvSpPr>
        <p:spPr>
          <a:xfrm>
            <a:off x="6219824" y="5049876"/>
            <a:ext cx="2779395" cy="226987"/>
          </a:xfrm>
        </p:spPr>
        <p:txBody>
          <a:bodyPr lIns="0" tIns="0" rIns="0" bIns="0"/>
          <a:lstStyle/>
          <a:p>
            <a:pPr marL="0" indent="0">
              <a:buNone/>
            </a:pPr>
            <a:r>
              <a:rPr lang="en-IN" sz="1200" dirty="0">
                <a:latin typeface="+mn-lt"/>
                <a:hlinkClick r:id="rId4" tooltip="https://fred.stlouisfed.org/series/TB3MS"/>
              </a:rPr>
              <a:t>https://fred.stlouisfed.org/series/TB3MS</a:t>
            </a:r>
            <a:endParaRPr lang="en-IN" sz="1200" dirty="0">
              <a:latin typeface="+mn-lt"/>
              <a:hlinkClick r:id="rId5" tooltip="http://research.stlouisfed.org/fred2/"/>
            </a:endParaRPr>
          </a:p>
        </p:txBody>
      </p:sp>
      <p:sp>
        <p:nvSpPr>
          <p:cNvPr id="10" name="Content Placeholder 9"/>
          <p:cNvSpPr>
            <a:spLocks noGrp="1"/>
          </p:cNvSpPr>
          <p:nvPr>
            <p:ph sz="quarter" idx="16"/>
          </p:nvPr>
        </p:nvSpPr>
        <p:spPr>
          <a:xfrm>
            <a:off x="535940" y="5332967"/>
            <a:ext cx="346710" cy="225349"/>
          </a:xfrm>
        </p:spPr>
        <p:txBody>
          <a:bodyPr lIns="0" tIns="0" rIns="0" bIns="0"/>
          <a:lstStyle/>
          <a:p>
            <a:pPr marL="0" indent="0">
              <a:buNone/>
            </a:pPr>
            <a:r>
              <a:rPr lang="en-IN" sz="1200" dirty="0">
                <a:latin typeface="+mn-lt"/>
              </a:rPr>
              <a:t>and</a:t>
            </a:r>
          </a:p>
        </p:txBody>
      </p:sp>
      <p:sp>
        <p:nvSpPr>
          <p:cNvPr id="15" name="Text Placeholder 14"/>
          <p:cNvSpPr>
            <a:spLocks noGrp="1"/>
          </p:cNvSpPr>
          <p:nvPr>
            <p:ph type="body" sz="quarter" idx="15"/>
          </p:nvPr>
        </p:nvSpPr>
        <p:spPr>
          <a:xfrm>
            <a:off x="944561" y="5336358"/>
            <a:ext cx="2963864" cy="230259"/>
          </a:xfrm>
        </p:spPr>
        <p:txBody>
          <a:bodyPr lIns="0" tIns="0" rIns="0" bIns="0"/>
          <a:lstStyle/>
          <a:p>
            <a:pPr marL="0" indent="0">
              <a:buNone/>
            </a:pPr>
            <a:r>
              <a:rPr lang="en-IN" sz="1200" dirty="0">
                <a:latin typeface="+mn-lt"/>
                <a:hlinkClick r:id="rId6" tooltip="https://fred.stlouisfed.org/series/CPIAUCSL"/>
              </a:rPr>
              <a:t>https://fred.stlouisfed.org/series/CPIAUCSL</a:t>
            </a:r>
            <a:endParaRPr lang="en-IN" sz="1200" dirty="0">
              <a:latin typeface="+mn-lt"/>
            </a:endParaRPr>
          </a:p>
        </p:txBody>
      </p:sp>
      <p:sp>
        <p:nvSpPr>
          <p:cNvPr id="11" name="Content Placeholder 10"/>
          <p:cNvSpPr>
            <a:spLocks noGrp="1"/>
          </p:cNvSpPr>
          <p:nvPr>
            <p:ph sz="quarter" idx="18"/>
          </p:nvPr>
        </p:nvSpPr>
        <p:spPr>
          <a:xfrm>
            <a:off x="3927475" y="5332968"/>
            <a:ext cx="4264025" cy="233650"/>
          </a:xfrm>
        </p:spPr>
        <p:txBody>
          <a:bodyPr lIns="0" tIns="0" rIns="0" bIns="0"/>
          <a:lstStyle/>
          <a:p>
            <a:pPr marL="0" indent="0">
              <a:buNone/>
            </a:pPr>
            <a:r>
              <a:rPr lang="en-IN" sz="1200" dirty="0">
                <a:latin typeface="+mn-lt"/>
              </a:rPr>
              <a:t>. The real rate is constructed using the procedure outlined in</a:t>
            </a:r>
          </a:p>
        </p:txBody>
      </p:sp>
      <p:sp>
        <p:nvSpPr>
          <p:cNvPr id="13" name="Content Placeholder 12"/>
          <p:cNvSpPr>
            <a:spLocks noGrp="1"/>
          </p:cNvSpPr>
          <p:nvPr>
            <p:ph sz="quarter" idx="19"/>
          </p:nvPr>
        </p:nvSpPr>
        <p:spPr>
          <a:xfrm>
            <a:off x="547779" y="5644594"/>
            <a:ext cx="8294687" cy="623412"/>
          </a:xfrm>
        </p:spPr>
        <p:txBody>
          <a:bodyPr lIns="0" tIns="0" rIns="0" bIns="0"/>
          <a:lstStyle/>
          <a:p>
            <a:pPr marL="0" indent="0">
              <a:buNone/>
            </a:pPr>
            <a:r>
              <a:rPr lang="en-IN" sz="1200" dirty="0">
                <a:latin typeface="+mn-lt"/>
              </a:rPr>
              <a:t>Frederic S. Mishkin, “The Real Interest Rate: An Empirical Investigation,” </a:t>
            </a:r>
            <a:r>
              <a:rPr lang="en-IN" sz="1200" b="1" dirty="0">
                <a:latin typeface="+mn-lt"/>
              </a:rPr>
              <a:t>Carnegie-Rochester Conference Series on Public Policy</a:t>
            </a:r>
            <a:r>
              <a:rPr lang="en-IN" sz="1200" i="1" dirty="0">
                <a:latin typeface="+mn-lt"/>
              </a:rPr>
              <a:t> </a:t>
            </a:r>
            <a:r>
              <a:rPr lang="en-IN" sz="1200" dirty="0">
                <a:latin typeface="+mn-lt"/>
              </a:rPr>
              <a:t>15 (1981): 151–200. This procedure involves estimating expected inflation as a function of past interest rates, inflation, and time trends, and then subtracting the expected inflation measure from the nominal interest rate.</a:t>
            </a:r>
          </a:p>
        </p:txBody>
      </p:sp>
    </p:spTree>
    <p:extLst>
      <p:ext uri="{BB962C8B-B14F-4D97-AF65-F5344CB8AC3E}">
        <p14:creationId xmlns:p14="http://schemas.microsoft.com/office/powerpoint/2010/main" val="207372475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AB5416-326E-4A6D-9B7E-E01BA77D5110}"/>
              </a:ext>
            </a:extLst>
          </p:cNvPr>
          <p:cNvSpPr>
            <a:spLocks noGrp="1"/>
          </p:cNvSpPr>
          <p:nvPr>
            <p:ph type="title"/>
          </p:nvPr>
        </p:nvSpPr>
        <p:spPr/>
        <p:txBody>
          <a:bodyPr/>
          <a:lstStyle/>
          <a:p>
            <a:r>
              <a:rPr lang="en-IN" dirty="0"/>
              <a:t>Data Exercise 1</a:t>
            </a:r>
          </a:p>
        </p:txBody>
      </p:sp>
      <p:sp>
        <p:nvSpPr>
          <p:cNvPr id="4" name="Content Placeholder 3">
            <a:extLst>
              <a:ext uri="{FF2B5EF4-FFF2-40B4-BE49-F238E27FC236}">
                <a16:creationId xmlns:a16="http://schemas.microsoft.com/office/drawing/2014/main" id="{EC5DDFAE-3B66-4747-8ABA-A06134461091}"/>
              </a:ext>
            </a:extLst>
          </p:cNvPr>
          <p:cNvSpPr>
            <a:spLocks noGrp="1"/>
          </p:cNvSpPr>
          <p:nvPr>
            <p:ph sz="quarter" idx="14"/>
          </p:nvPr>
        </p:nvSpPr>
        <p:spPr>
          <a:xfrm>
            <a:off x="457200" y="1752600"/>
            <a:ext cx="8229600" cy="4890029"/>
          </a:xfrm>
        </p:spPr>
        <p:txBody>
          <a:bodyPr/>
          <a:lstStyle/>
          <a:p>
            <a:pPr algn="l"/>
            <a:r>
              <a:rPr lang="en-US" b="0" i="1" u="none" strike="noStrike" baseline="0" dirty="0"/>
              <a:t>Go to the St. Louis Federal Reserve FRED database, and find data on the interest rate on a four-year auto loan (TERMCBAUTO48NS). Assume that you borrow $20,000 to purchase a new automobile and that you finance it with a four-year loan at the most recent interest rate given in the database. If you make one payment per year for four years, what will the yearly payment be? What is the total amount that will be paid out on the $20,000 loan?</a:t>
            </a:r>
            <a:endParaRPr lang="en-IN" dirty="0"/>
          </a:p>
        </p:txBody>
      </p:sp>
    </p:spTree>
    <p:extLst>
      <p:ext uri="{BB962C8B-B14F-4D97-AF65-F5344CB8AC3E}">
        <p14:creationId xmlns:p14="http://schemas.microsoft.com/office/powerpoint/2010/main" val="106010432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AB5416-326E-4A6D-9B7E-E01BA77D5110}"/>
              </a:ext>
            </a:extLst>
          </p:cNvPr>
          <p:cNvSpPr>
            <a:spLocks noGrp="1"/>
          </p:cNvSpPr>
          <p:nvPr>
            <p:ph type="title"/>
          </p:nvPr>
        </p:nvSpPr>
        <p:spPr/>
        <p:txBody>
          <a:bodyPr/>
          <a:lstStyle/>
          <a:p>
            <a:r>
              <a:rPr lang="en-IN" dirty="0"/>
              <a:t>Data Exercise 2 </a:t>
            </a:r>
            <a:r>
              <a:rPr lang="en-IN" sz="2000" b="0" dirty="0"/>
              <a:t>(1 of 2)</a:t>
            </a:r>
            <a:endParaRPr lang="en-IN" b="0" dirty="0"/>
          </a:p>
        </p:txBody>
      </p:sp>
      <p:sp>
        <p:nvSpPr>
          <p:cNvPr id="4" name="Content Placeholder 3">
            <a:extLst>
              <a:ext uri="{FF2B5EF4-FFF2-40B4-BE49-F238E27FC236}">
                <a16:creationId xmlns:a16="http://schemas.microsoft.com/office/drawing/2014/main" id="{EC5DDFAE-3B66-4747-8ABA-A06134461091}"/>
              </a:ext>
            </a:extLst>
          </p:cNvPr>
          <p:cNvSpPr>
            <a:spLocks noGrp="1"/>
          </p:cNvSpPr>
          <p:nvPr>
            <p:ph sz="quarter" idx="14"/>
          </p:nvPr>
        </p:nvSpPr>
        <p:spPr>
          <a:xfrm>
            <a:off x="457200" y="1752600"/>
            <a:ext cx="8229600" cy="4890029"/>
          </a:xfrm>
        </p:spPr>
        <p:txBody>
          <a:bodyPr/>
          <a:lstStyle/>
          <a:p>
            <a:pPr algn="l"/>
            <a:r>
              <a:rPr lang="en-US" sz="1800" b="0" i="1" u="none" strike="noStrike" baseline="0" dirty="0"/>
              <a:t>The U.S. Treasury issues some bonds as Treasury Inflation Indexed Securities, or TIIS, which are bonds adjusted for inflation; hence the yields can be roughly interpreted as real interest rates. Go to the St. Louis Federal Reserve FRED database, and find data on the following TIIS bonds and their nominal counterparts. Then answer the questions below.</a:t>
            </a:r>
          </a:p>
          <a:p>
            <a:pPr algn="l"/>
            <a:r>
              <a:rPr lang="en-US" sz="1800" b="0" i="1" u="none" strike="noStrike" baseline="0" dirty="0"/>
              <a:t>5 year U.S. treasury (DGS5) and 5 year TIIS (DFII5)</a:t>
            </a:r>
            <a:endParaRPr lang="en-US" sz="1800" i="1" dirty="0"/>
          </a:p>
          <a:p>
            <a:pPr algn="l"/>
            <a:r>
              <a:rPr lang="en-US" sz="1800" b="0" i="1" u="none" strike="noStrike" baseline="0" dirty="0"/>
              <a:t>7 year U.S. treasury (DGS7) and 7 year TIIS (DFII7)</a:t>
            </a:r>
          </a:p>
          <a:p>
            <a:pPr algn="l"/>
            <a:r>
              <a:rPr lang="en-US" sz="1800" b="0" i="1" u="none" strike="noStrike" baseline="0" dirty="0"/>
              <a:t>10 year U.S. treasury (DGS10) and 10 year TIIS (DFII10)</a:t>
            </a:r>
            <a:endParaRPr lang="en-US" sz="1800" i="1" dirty="0"/>
          </a:p>
          <a:p>
            <a:pPr algn="l"/>
            <a:r>
              <a:rPr lang="en-US" sz="1800" b="0" i="1" u="none" strike="noStrike" baseline="0" dirty="0"/>
              <a:t>20 year U.S. treasury (DGS20) and 20 year TIIS (DFII20)</a:t>
            </a:r>
          </a:p>
          <a:p>
            <a:pPr algn="l"/>
            <a:r>
              <a:rPr lang="en-US" sz="1800" b="0" i="1" u="none" strike="noStrike" baseline="0" dirty="0"/>
              <a:t>30 year U.S. treasury (DGS30) and 30 year TIIS (DFII30)</a:t>
            </a:r>
            <a:endParaRPr lang="en-IN" sz="1800" dirty="0"/>
          </a:p>
        </p:txBody>
      </p:sp>
    </p:spTree>
    <p:extLst>
      <p:ext uri="{BB962C8B-B14F-4D97-AF65-F5344CB8AC3E}">
        <p14:creationId xmlns:p14="http://schemas.microsoft.com/office/powerpoint/2010/main" val="352594592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AB5416-326E-4A6D-9B7E-E01BA77D5110}"/>
              </a:ext>
            </a:extLst>
          </p:cNvPr>
          <p:cNvSpPr>
            <a:spLocks noGrp="1"/>
          </p:cNvSpPr>
          <p:nvPr>
            <p:ph type="title"/>
          </p:nvPr>
        </p:nvSpPr>
        <p:spPr/>
        <p:txBody>
          <a:bodyPr/>
          <a:lstStyle/>
          <a:p>
            <a:r>
              <a:rPr lang="en-IN" dirty="0"/>
              <a:t>Data Exercise 2</a:t>
            </a:r>
            <a:r>
              <a:rPr lang="en-IN" sz="3600" b="0" dirty="0"/>
              <a:t> </a:t>
            </a:r>
            <a:r>
              <a:rPr lang="en-IN" sz="2000" b="0" dirty="0"/>
              <a:t>(2 of 2)</a:t>
            </a:r>
            <a:endParaRPr lang="en-IN" dirty="0"/>
          </a:p>
        </p:txBody>
      </p:sp>
      <p:sp>
        <p:nvSpPr>
          <p:cNvPr id="4" name="Content Placeholder 3">
            <a:extLst>
              <a:ext uri="{FF2B5EF4-FFF2-40B4-BE49-F238E27FC236}">
                <a16:creationId xmlns:a16="http://schemas.microsoft.com/office/drawing/2014/main" id="{EC5DDFAE-3B66-4747-8ABA-A06134461091}"/>
              </a:ext>
            </a:extLst>
          </p:cNvPr>
          <p:cNvSpPr>
            <a:spLocks noGrp="1"/>
          </p:cNvSpPr>
          <p:nvPr>
            <p:ph sz="quarter" idx="14"/>
          </p:nvPr>
        </p:nvSpPr>
        <p:spPr>
          <a:xfrm>
            <a:off x="457200" y="1752600"/>
            <a:ext cx="8229600" cy="4890029"/>
          </a:xfrm>
        </p:spPr>
        <p:txBody>
          <a:bodyPr/>
          <a:lstStyle/>
          <a:p>
            <a:pPr algn="l"/>
            <a:r>
              <a:rPr lang="en-US" sz="2000" b="0" i="1" u="none" strike="noStrike" baseline="0" dirty="0"/>
              <a:t>Following the Great Recession of 2008–2009, the 5, 7, 10, and even the 20-year TIIS yields became negative for a period of time. How is this possible?</a:t>
            </a:r>
          </a:p>
          <a:p>
            <a:pPr algn="l"/>
            <a:r>
              <a:rPr lang="en-US" sz="2000" b="0" i="1" u="none" strike="noStrike" baseline="0" dirty="0"/>
              <a:t>Using the most recent data available, calculate the difference between the yields for each of the pairs of bonds (DGS5 – DFII5, etc.) listed above. Can you guess what this difference represents?</a:t>
            </a:r>
          </a:p>
          <a:p>
            <a:pPr algn="l"/>
            <a:r>
              <a:rPr lang="en-US" sz="2000" b="0" i="1" u="none" strike="noStrike" baseline="0" dirty="0"/>
              <a:t>Based on your answer to part (b), are there significant variations among the differences in the bond-pair yields? Interpret the magnitude of the variation in differences among the pairs.</a:t>
            </a:r>
            <a:endParaRPr lang="en-IN" sz="2000" dirty="0"/>
          </a:p>
        </p:txBody>
      </p:sp>
    </p:spTree>
    <p:extLst>
      <p:ext uri="{BB962C8B-B14F-4D97-AF65-F5344CB8AC3E}">
        <p14:creationId xmlns:p14="http://schemas.microsoft.com/office/powerpoint/2010/main" val="30522507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C9C8E1-16DB-4857-B8AF-C54DC942CFED}"/>
              </a:ext>
            </a:extLst>
          </p:cNvPr>
          <p:cNvSpPr>
            <a:spLocks noGrp="1"/>
          </p:cNvSpPr>
          <p:nvPr>
            <p:ph type="title"/>
          </p:nvPr>
        </p:nvSpPr>
        <p:spPr/>
        <p:txBody>
          <a:bodyPr/>
          <a:lstStyle/>
          <a:p>
            <a:r>
              <a:rPr lang="en-IN" dirty="0"/>
              <a:t>Interest Rate</a:t>
            </a:r>
          </a:p>
        </p:txBody>
      </p:sp>
      <p:sp>
        <p:nvSpPr>
          <p:cNvPr id="3" name="Content Placeholder 2">
            <a:extLst>
              <a:ext uri="{FF2B5EF4-FFF2-40B4-BE49-F238E27FC236}">
                <a16:creationId xmlns:a16="http://schemas.microsoft.com/office/drawing/2014/main" id="{00A767DE-7EBF-443F-BB57-319B79D19ACB}"/>
              </a:ext>
            </a:extLst>
          </p:cNvPr>
          <p:cNvSpPr>
            <a:spLocks noGrp="1"/>
          </p:cNvSpPr>
          <p:nvPr>
            <p:ph sz="quarter" idx="13"/>
          </p:nvPr>
        </p:nvSpPr>
        <p:spPr>
          <a:xfrm>
            <a:off x="457200" y="1552575"/>
            <a:ext cx="8229600" cy="4536940"/>
          </a:xfrm>
        </p:spPr>
        <p:txBody>
          <a:bodyPr/>
          <a:lstStyle/>
          <a:p>
            <a:r>
              <a:rPr lang="en-US" dirty="0"/>
              <a:t>When economists say “interest rates” they mean “yield to maturity” (more on this soon)</a:t>
            </a:r>
          </a:p>
          <a:p>
            <a:r>
              <a:rPr lang="en-US" dirty="0"/>
              <a:t>You will find out that “yield” of a bond is different from its “rate of return”</a:t>
            </a:r>
          </a:p>
          <a:p>
            <a:endParaRPr lang="en-US" dirty="0"/>
          </a:p>
          <a:p>
            <a:endParaRPr lang="en-US" dirty="0"/>
          </a:p>
        </p:txBody>
      </p:sp>
    </p:spTree>
    <p:extLst>
      <p:ext uri="{BB962C8B-B14F-4D97-AF65-F5344CB8AC3E}">
        <p14:creationId xmlns:p14="http://schemas.microsoft.com/office/powerpoint/2010/main" val="16650976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C9C8E1-16DB-4857-B8AF-C54DC942CFED}"/>
              </a:ext>
            </a:extLst>
          </p:cNvPr>
          <p:cNvSpPr>
            <a:spLocks noGrp="1"/>
          </p:cNvSpPr>
          <p:nvPr>
            <p:ph type="title"/>
          </p:nvPr>
        </p:nvSpPr>
        <p:spPr/>
        <p:txBody>
          <a:bodyPr/>
          <a:lstStyle/>
          <a:p>
            <a:r>
              <a:rPr lang="en-IN" dirty="0"/>
              <a:t>Measuring Interest Rates</a:t>
            </a:r>
          </a:p>
        </p:txBody>
      </p:sp>
      <p:sp>
        <p:nvSpPr>
          <p:cNvPr id="3" name="Content Placeholder 2">
            <a:extLst>
              <a:ext uri="{FF2B5EF4-FFF2-40B4-BE49-F238E27FC236}">
                <a16:creationId xmlns:a16="http://schemas.microsoft.com/office/drawing/2014/main" id="{00A767DE-7EBF-443F-BB57-319B79D19ACB}"/>
              </a:ext>
            </a:extLst>
          </p:cNvPr>
          <p:cNvSpPr>
            <a:spLocks noGrp="1"/>
          </p:cNvSpPr>
          <p:nvPr>
            <p:ph sz="quarter" idx="13"/>
          </p:nvPr>
        </p:nvSpPr>
        <p:spPr>
          <a:xfrm>
            <a:off x="457200" y="1552575"/>
            <a:ext cx="8229600" cy="1335480"/>
          </a:xfrm>
        </p:spPr>
        <p:txBody>
          <a:bodyPr/>
          <a:lstStyle/>
          <a:p>
            <a:r>
              <a:rPr lang="en-US" b="1" dirty="0"/>
              <a:t>Present value:</a:t>
            </a:r>
            <a:r>
              <a:rPr lang="en-US" dirty="0"/>
              <a:t> a dollar paid to you one year from now is less valuable than a dollar paid to you today.</a:t>
            </a:r>
          </a:p>
          <a:p>
            <a:pPr lvl="1" indent="-284400"/>
            <a:r>
              <a:rPr lang="en-US" dirty="0"/>
              <a:t>Why: a dollar deposited today can earn interest and</a:t>
            </a:r>
            <a:endParaRPr lang="en-IN" dirty="0"/>
          </a:p>
        </p:txBody>
      </p:sp>
      <p:sp>
        <p:nvSpPr>
          <p:cNvPr id="4" name="Content Placeholder 3">
            <a:extLst>
              <a:ext uri="{FF2B5EF4-FFF2-40B4-BE49-F238E27FC236}">
                <a16:creationId xmlns:a16="http://schemas.microsoft.com/office/drawing/2014/main" id="{50EAF786-F166-4E29-A7BA-259A21792484}"/>
              </a:ext>
            </a:extLst>
          </p:cNvPr>
          <p:cNvSpPr>
            <a:spLocks noGrp="1"/>
          </p:cNvSpPr>
          <p:nvPr>
            <p:ph sz="quarter" idx="14"/>
          </p:nvPr>
        </p:nvSpPr>
        <p:spPr>
          <a:xfrm>
            <a:off x="457200" y="2959928"/>
            <a:ext cx="2057400" cy="408741"/>
          </a:xfrm>
        </p:spPr>
        <p:txBody>
          <a:bodyPr tIns="0"/>
          <a:lstStyle/>
          <a:p>
            <a:pPr marL="741600" lvl="1" indent="0">
              <a:buNone/>
            </a:pPr>
            <a:r>
              <a:rPr lang="en-IN" dirty="0"/>
              <a:t>become</a:t>
            </a:r>
          </a:p>
        </p:txBody>
      </p:sp>
      <p:graphicFrame>
        <p:nvGraphicFramePr>
          <p:cNvPr id="17" name="Object 16" descr="$1 times left parenthesis 1 + i right parenthesis ">
            <a:extLst>
              <a:ext uri="{FF2B5EF4-FFF2-40B4-BE49-F238E27FC236}">
                <a16:creationId xmlns:a16="http://schemas.microsoft.com/office/drawing/2014/main" id="{741C6192-656B-4DAF-A5BC-EF7F78931DD9}"/>
              </a:ext>
            </a:extLst>
          </p:cNvPr>
          <p:cNvGraphicFramePr>
            <a:graphicFrameLocks noChangeAspect="1"/>
          </p:cNvGraphicFramePr>
          <p:nvPr/>
        </p:nvGraphicFramePr>
        <p:xfrm>
          <a:off x="2595076" y="3002242"/>
          <a:ext cx="1183344" cy="332816"/>
        </p:xfrm>
        <a:graphic>
          <a:graphicData uri="http://schemas.openxmlformats.org/presentationml/2006/ole">
            <mc:AlternateContent xmlns:mc="http://schemas.openxmlformats.org/markup-compatibility/2006">
              <mc:Choice xmlns:v="urn:schemas-microsoft-com:vml" Requires="v">
                <p:oleObj spid="_x0000_s13349" name="Equation" r:id="rId3" imgW="1218960" imgH="342720" progId="Equation.DSMT4">
                  <p:embed/>
                </p:oleObj>
              </mc:Choice>
              <mc:Fallback>
                <p:oleObj name="Equation" r:id="rId3" imgW="1218960" imgH="342720" progId="Equation.DSMT4">
                  <p:embed/>
                  <p:pic>
                    <p:nvPicPr>
                      <p:cNvPr id="17" name="Object 16" descr="$1 times left parenthesis 1 + i right parenthesis ">
                        <a:extLst>
                          <a:ext uri="{FF2B5EF4-FFF2-40B4-BE49-F238E27FC236}">
                            <a16:creationId xmlns:a16="http://schemas.microsoft.com/office/drawing/2014/main" id="{741C6192-656B-4DAF-A5BC-EF7F78931DD9}"/>
                          </a:ext>
                        </a:extLst>
                      </p:cNvPr>
                      <p:cNvPicPr/>
                      <p:nvPr/>
                    </p:nvPicPr>
                    <p:blipFill>
                      <a:blip r:embed="rId4"/>
                      <a:stretch>
                        <a:fillRect/>
                      </a:stretch>
                    </p:blipFill>
                    <p:spPr>
                      <a:xfrm>
                        <a:off x="2595076" y="3002242"/>
                        <a:ext cx="1183344" cy="332816"/>
                      </a:xfrm>
                      <a:prstGeom prst="rect">
                        <a:avLst/>
                      </a:prstGeom>
                    </p:spPr>
                  </p:pic>
                </p:oleObj>
              </mc:Fallback>
            </mc:AlternateContent>
          </a:graphicData>
        </a:graphic>
      </p:graphicFrame>
      <p:sp>
        <p:nvSpPr>
          <p:cNvPr id="5" name="Content Placeholder 4">
            <a:extLst>
              <a:ext uri="{FF2B5EF4-FFF2-40B4-BE49-F238E27FC236}">
                <a16:creationId xmlns:a16="http://schemas.microsoft.com/office/drawing/2014/main" id="{56FCE51D-748D-4B66-8D7A-83A87890004F}"/>
              </a:ext>
            </a:extLst>
          </p:cNvPr>
          <p:cNvSpPr>
            <a:spLocks noGrp="1"/>
          </p:cNvSpPr>
          <p:nvPr>
            <p:ph sz="quarter" idx="15"/>
          </p:nvPr>
        </p:nvSpPr>
        <p:spPr>
          <a:xfrm>
            <a:off x="3892990" y="2953643"/>
            <a:ext cx="4852658" cy="436894"/>
          </a:xfrm>
        </p:spPr>
        <p:txBody>
          <a:bodyPr lIns="0" tIns="0"/>
          <a:lstStyle/>
          <a:p>
            <a:pPr marL="0" lvl="1" indent="0">
              <a:buNone/>
            </a:pPr>
            <a:r>
              <a:rPr lang="en-IN" dirty="0"/>
              <a:t>one year from today.</a:t>
            </a:r>
          </a:p>
        </p:txBody>
      </p:sp>
      <p:sp>
        <p:nvSpPr>
          <p:cNvPr id="6" name="Content Placeholder 5">
            <a:extLst>
              <a:ext uri="{FF2B5EF4-FFF2-40B4-BE49-F238E27FC236}">
                <a16:creationId xmlns:a16="http://schemas.microsoft.com/office/drawing/2014/main" id="{8CD18505-742B-4EBE-B69B-EBA739A56CC6}"/>
              </a:ext>
            </a:extLst>
          </p:cNvPr>
          <p:cNvSpPr>
            <a:spLocks noGrp="1"/>
          </p:cNvSpPr>
          <p:nvPr>
            <p:ph sz="quarter" idx="16"/>
          </p:nvPr>
        </p:nvSpPr>
        <p:spPr>
          <a:xfrm>
            <a:off x="457200" y="3512745"/>
            <a:ext cx="8388036" cy="2408221"/>
          </a:xfrm>
        </p:spPr>
        <p:txBody>
          <a:bodyPr tIns="0"/>
          <a:lstStyle/>
          <a:p>
            <a:pPr lvl="1" indent="-284400"/>
            <a:r>
              <a:rPr lang="en-US" dirty="0"/>
              <a:t>To understand the importance of this notion, consider the value of a $20 million lottery payout today versus a payment of $1 million per year for each of the next 20 years. Are these two values the same?</a:t>
            </a:r>
          </a:p>
        </p:txBody>
      </p:sp>
    </p:spTree>
    <p:extLst>
      <p:ext uri="{BB962C8B-B14F-4D97-AF65-F5344CB8AC3E}">
        <p14:creationId xmlns:p14="http://schemas.microsoft.com/office/powerpoint/2010/main" val="35437200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A5E564-04AA-420C-9E88-C08E41143E58}"/>
              </a:ext>
            </a:extLst>
          </p:cNvPr>
          <p:cNvSpPr>
            <a:spLocks noGrp="1"/>
          </p:cNvSpPr>
          <p:nvPr>
            <p:ph type="title"/>
          </p:nvPr>
        </p:nvSpPr>
        <p:spPr/>
        <p:txBody>
          <a:bodyPr/>
          <a:lstStyle/>
          <a:p>
            <a:r>
              <a:rPr lang="en-IN" dirty="0"/>
              <a:t>Present Value</a:t>
            </a:r>
          </a:p>
        </p:txBody>
      </p:sp>
      <p:sp>
        <p:nvSpPr>
          <p:cNvPr id="3" name="Content Placeholder 2">
            <a:extLst>
              <a:ext uri="{FF2B5EF4-FFF2-40B4-BE49-F238E27FC236}">
                <a16:creationId xmlns:a16="http://schemas.microsoft.com/office/drawing/2014/main" id="{1BD40C01-6A0C-4AF1-8CEA-2E51E94F6B3A}"/>
              </a:ext>
            </a:extLst>
          </p:cNvPr>
          <p:cNvSpPr>
            <a:spLocks noGrp="1"/>
          </p:cNvSpPr>
          <p:nvPr>
            <p:ph sz="quarter" idx="13"/>
          </p:nvPr>
        </p:nvSpPr>
        <p:spPr>
          <a:xfrm>
            <a:off x="457200" y="1556327"/>
            <a:ext cx="8229600" cy="516917"/>
          </a:xfrm>
        </p:spPr>
        <p:txBody>
          <a:bodyPr/>
          <a:lstStyle/>
          <a:p>
            <a:pPr marL="432" indent="0">
              <a:buNone/>
            </a:pPr>
            <a:r>
              <a:rPr lang="en-IN" dirty="0"/>
              <a:t>Let </a:t>
            </a:r>
            <a:r>
              <a:rPr lang="en-IN" i="1" dirty="0"/>
              <a:t>i</a:t>
            </a:r>
            <a:r>
              <a:rPr lang="en-IN" dirty="0"/>
              <a:t> = .10</a:t>
            </a:r>
          </a:p>
        </p:txBody>
      </p:sp>
      <p:graphicFrame>
        <p:nvGraphicFramePr>
          <p:cNvPr id="5" name="Object 4" descr="In one year, $100 times left parenthesis 1 + 0.10 right parenthesis = $110">
            <a:extLst>
              <a:ext uri="{FF2B5EF4-FFF2-40B4-BE49-F238E27FC236}">
                <a16:creationId xmlns:a16="http://schemas.microsoft.com/office/drawing/2014/main" id="{45EC345A-C71B-425C-B0F2-D7714730BAF8}"/>
              </a:ext>
            </a:extLst>
          </p:cNvPr>
          <p:cNvGraphicFramePr>
            <a:graphicFrameLocks noChangeAspect="1"/>
          </p:cNvGraphicFramePr>
          <p:nvPr>
            <p:extLst>
              <p:ext uri="{D42A27DB-BD31-4B8C-83A1-F6EECF244321}">
                <p14:modId xmlns:p14="http://schemas.microsoft.com/office/powerpoint/2010/main" val="3058673378"/>
              </p:ext>
            </p:extLst>
          </p:nvPr>
        </p:nvGraphicFramePr>
        <p:xfrm>
          <a:off x="546918" y="2199990"/>
          <a:ext cx="4889500" cy="406400"/>
        </p:xfrm>
        <a:graphic>
          <a:graphicData uri="http://schemas.openxmlformats.org/presentationml/2006/ole">
            <mc:AlternateContent xmlns:mc="http://schemas.openxmlformats.org/markup-compatibility/2006">
              <mc:Choice xmlns:v="urn:schemas-microsoft-com:vml" Requires="v">
                <p:oleObj spid="_x0000_s1506" name="Equation" r:id="rId3" imgW="4889160" imgH="406080" progId="Equation.DSMT4">
                  <p:embed/>
                </p:oleObj>
              </mc:Choice>
              <mc:Fallback>
                <p:oleObj name="Equation" r:id="rId3" imgW="4889160" imgH="406080" progId="Equation.DSMT4">
                  <p:embed/>
                  <p:pic>
                    <p:nvPicPr>
                      <p:cNvPr id="0" name=""/>
                      <p:cNvPicPr/>
                      <p:nvPr/>
                    </p:nvPicPr>
                    <p:blipFill>
                      <a:blip r:embed="rId4"/>
                      <a:stretch>
                        <a:fillRect/>
                      </a:stretch>
                    </p:blipFill>
                    <p:spPr>
                      <a:xfrm>
                        <a:off x="546918" y="2199990"/>
                        <a:ext cx="4889500" cy="406400"/>
                      </a:xfrm>
                      <a:prstGeom prst="rect">
                        <a:avLst/>
                      </a:prstGeom>
                    </p:spPr>
                  </p:pic>
                </p:oleObj>
              </mc:Fallback>
            </mc:AlternateContent>
          </a:graphicData>
        </a:graphic>
      </p:graphicFrame>
      <p:graphicFrame>
        <p:nvGraphicFramePr>
          <p:cNvPr id="6" name="Object 5" descr="In two years, $110 times left parenthesis 1 + 0.10 right parenthesis = $121">
            <a:extLst>
              <a:ext uri="{FF2B5EF4-FFF2-40B4-BE49-F238E27FC236}">
                <a16:creationId xmlns:a16="http://schemas.microsoft.com/office/drawing/2014/main" id="{384ACFFD-1CC8-4CED-A6E0-49B76B3D4899}"/>
              </a:ext>
            </a:extLst>
          </p:cNvPr>
          <p:cNvGraphicFramePr>
            <a:graphicFrameLocks noChangeAspect="1"/>
          </p:cNvGraphicFramePr>
          <p:nvPr>
            <p:extLst>
              <p:ext uri="{D42A27DB-BD31-4B8C-83A1-F6EECF244321}">
                <p14:modId xmlns:p14="http://schemas.microsoft.com/office/powerpoint/2010/main" val="3873793317"/>
              </p:ext>
            </p:extLst>
          </p:nvPr>
        </p:nvGraphicFramePr>
        <p:xfrm>
          <a:off x="548978" y="2714625"/>
          <a:ext cx="4965700" cy="406400"/>
        </p:xfrm>
        <a:graphic>
          <a:graphicData uri="http://schemas.openxmlformats.org/presentationml/2006/ole">
            <mc:AlternateContent xmlns:mc="http://schemas.openxmlformats.org/markup-compatibility/2006">
              <mc:Choice xmlns:v="urn:schemas-microsoft-com:vml" Requires="v">
                <p:oleObj spid="_x0000_s1507" name="Equation" r:id="rId5" imgW="4965480" imgH="406080" progId="Equation.DSMT4">
                  <p:embed/>
                </p:oleObj>
              </mc:Choice>
              <mc:Fallback>
                <p:oleObj name="Equation" r:id="rId5" imgW="4965480" imgH="406080" progId="Equation.DSMT4">
                  <p:embed/>
                  <p:pic>
                    <p:nvPicPr>
                      <p:cNvPr id="5" name="Object 4">
                        <a:extLst>
                          <a:ext uri="{FF2B5EF4-FFF2-40B4-BE49-F238E27FC236}">
                            <a16:creationId xmlns:a16="http://schemas.microsoft.com/office/drawing/2014/main" id="{45EC345A-C71B-425C-B0F2-D7714730BAF8}"/>
                          </a:ext>
                        </a:extLst>
                      </p:cNvPr>
                      <p:cNvPicPr/>
                      <p:nvPr/>
                    </p:nvPicPr>
                    <p:blipFill>
                      <a:blip r:embed="rId6"/>
                      <a:stretch>
                        <a:fillRect/>
                      </a:stretch>
                    </p:blipFill>
                    <p:spPr>
                      <a:xfrm>
                        <a:off x="548978" y="2714625"/>
                        <a:ext cx="4965700" cy="406400"/>
                      </a:xfrm>
                      <a:prstGeom prst="rect">
                        <a:avLst/>
                      </a:prstGeom>
                    </p:spPr>
                  </p:pic>
                </p:oleObj>
              </mc:Fallback>
            </mc:AlternateContent>
          </a:graphicData>
        </a:graphic>
      </p:graphicFrame>
      <p:graphicFrame>
        <p:nvGraphicFramePr>
          <p:cNvPr id="7" name="Object 6" descr="or $100 times left parenthesis 1 + 0.10 right parenthesis squared ">
            <a:extLst>
              <a:ext uri="{FF2B5EF4-FFF2-40B4-BE49-F238E27FC236}">
                <a16:creationId xmlns:a16="http://schemas.microsoft.com/office/drawing/2014/main" id="{E7B4AB4F-CA25-45D7-A6BA-4676FD1EB3A7}"/>
              </a:ext>
            </a:extLst>
          </p:cNvPr>
          <p:cNvGraphicFramePr>
            <a:graphicFrameLocks noChangeAspect="1"/>
          </p:cNvGraphicFramePr>
          <p:nvPr>
            <p:extLst>
              <p:ext uri="{D42A27DB-BD31-4B8C-83A1-F6EECF244321}">
                <p14:modId xmlns:p14="http://schemas.microsoft.com/office/powerpoint/2010/main" val="2289925328"/>
              </p:ext>
            </p:extLst>
          </p:nvPr>
        </p:nvGraphicFramePr>
        <p:xfrm>
          <a:off x="546918" y="3194050"/>
          <a:ext cx="2654300" cy="469900"/>
        </p:xfrm>
        <a:graphic>
          <a:graphicData uri="http://schemas.openxmlformats.org/presentationml/2006/ole">
            <mc:AlternateContent xmlns:mc="http://schemas.openxmlformats.org/markup-compatibility/2006">
              <mc:Choice xmlns:v="urn:schemas-microsoft-com:vml" Requires="v">
                <p:oleObj spid="_x0000_s1508" name="Equation" r:id="rId7" imgW="2654280" imgH="469800" progId="Equation.DSMT4">
                  <p:embed/>
                </p:oleObj>
              </mc:Choice>
              <mc:Fallback>
                <p:oleObj name="Equation" r:id="rId7" imgW="2654280" imgH="469800" progId="Equation.DSMT4">
                  <p:embed/>
                  <p:pic>
                    <p:nvPicPr>
                      <p:cNvPr id="0" name=""/>
                      <p:cNvPicPr/>
                      <p:nvPr/>
                    </p:nvPicPr>
                    <p:blipFill>
                      <a:blip r:embed="rId8"/>
                      <a:stretch>
                        <a:fillRect/>
                      </a:stretch>
                    </p:blipFill>
                    <p:spPr>
                      <a:xfrm>
                        <a:off x="546918" y="3194050"/>
                        <a:ext cx="2654300" cy="469900"/>
                      </a:xfrm>
                      <a:prstGeom prst="rect">
                        <a:avLst/>
                      </a:prstGeom>
                    </p:spPr>
                  </p:pic>
                </p:oleObj>
              </mc:Fallback>
            </mc:AlternateContent>
          </a:graphicData>
        </a:graphic>
      </p:graphicFrame>
      <p:graphicFrame>
        <p:nvGraphicFramePr>
          <p:cNvPr id="8" name="Object 7" descr="In three years, $121 times left parenthesis 1 + 0.10 right parenthesis = $133 ">
            <a:extLst>
              <a:ext uri="{FF2B5EF4-FFF2-40B4-BE49-F238E27FC236}">
                <a16:creationId xmlns:a16="http://schemas.microsoft.com/office/drawing/2014/main" id="{0892A48C-54F2-4C3F-BD07-9CC7F87F78B5}"/>
              </a:ext>
            </a:extLst>
          </p:cNvPr>
          <p:cNvGraphicFramePr>
            <a:graphicFrameLocks noChangeAspect="1"/>
          </p:cNvGraphicFramePr>
          <p:nvPr>
            <p:extLst>
              <p:ext uri="{D42A27DB-BD31-4B8C-83A1-F6EECF244321}">
                <p14:modId xmlns:p14="http://schemas.microsoft.com/office/powerpoint/2010/main" val="1093030750"/>
              </p:ext>
            </p:extLst>
          </p:nvPr>
        </p:nvGraphicFramePr>
        <p:xfrm>
          <a:off x="546918" y="3782682"/>
          <a:ext cx="5181600" cy="406400"/>
        </p:xfrm>
        <a:graphic>
          <a:graphicData uri="http://schemas.openxmlformats.org/presentationml/2006/ole">
            <mc:AlternateContent xmlns:mc="http://schemas.openxmlformats.org/markup-compatibility/2006">
              <mc:Choice xmlns:v="urn:schemas-microsoft-com:vml" Requires="v">
                <p:oleObj spid="_x0000_s1509" name="Equation" r:id="rId9" imgW="5181480" imgH="406080" progId="Equation.DSMT4">
                  <p:embed/>
                </p:oleObj>
              </mc:Choice>
              <mc:Fallback>
                <p:oleObj name="Equation" r:id="rId9" imgW="5181480" imgH="406080" progId="Equation.DSMT4">
                  <p:embed/>
                  <p:pic>
                    <p:nvPicPr>
                      <p:cNvPr id="0" name=""/>
                      <p:cNvPicPr/>
                      <p:nvPr/>
                    </p:nvPicPr>
                    <p:blipFill>
                      <a:blip r:embed="rId10"/>
                      <a:stretch>
                        <a:fillRect/>
                      </a:stretch>
                    </p:blipFill>
                    <p:spPr>
                      <a:xfrm>
                        <a:off x="546918" y="3782682"/>
                        <a:ext cx="5181600" cy="406400"/>
                      </a:xfrm>
                      <a:prstGeom prst="rect">
                        <a:avLst/>
                      </a:prstGeom>
                    </p:spPr>
                  </p:pic>
                </p:oleObj>
              </mc:Fallback>
            </mc:AlternateContent>
          </a:graphicData>
        </a:graphic>
      </p:graphicFrame>
      <p:graphicFrame>
        <p:nvGraphicFramePr>
          <p:cNvPr id="9" name="Object 8" descr="or $100 times left parenthesis 1 + 0.10 right parenthesis cubed">
            <a:extLst>
              <a:ext uri="{FF2B5EF4-FFF2-40B4-BE49-F238E27FC236}">
                <a16:creationId xmlns:a16="http://schemas.microsoft.com/office/drawing/2014/main" id="{6D85A592-A003-45F0-A443-0B7E6EB1629B}"/>
              </a:ext>
            </a:extLst>
          </p:cNvPr>
          <p:cNvGraphicFramePr>
            <a:graphicFrameLocks noChangeAspect="1"/>
          </p:cNvGraphicFramePr>
          <p:nvPr>
            <p:extLst>
              <p:ext uri="{D42A27DB-BD31-4B8C-83A1-F6EECF244321}">
                <p14:modId xmlns:p14="http://schemas.microsoft.com/office/powerpoint/2010/main" val="105404591"/>
              </p:ext>
            </p:extLst>
          </p:nvPr>
        </p:nvGraphicFramePr>
        <p:xfrm>
          <a:off x="546918" y="4329409"/>
          <a:ext cx="2654300" cy="469900"/>
        </p:xfrm>
        <a:graphic>
          <a:graphicData uri="http://schemas.openxmlformats.org/presentationml/2006/ole">
            <mc:AlternateContent xmlns:mc="http://schemas.openxmlformats.org/markup-compatibility/2006">
              <mc:Choice xmlns:v="urn:schemas-microsoft-com:vml" Requires="v">
                <p:oleObj spid="_x0000_s1510" name="Equation" r:id="rId11" imgW="2654280" imgH="469800" progId="Equation.DSMT4">
                  <p:embed/>
                </p:oleObj>
              </mc:Choice>
              <mc:Fallback>
                <p:oleObj name="Equation" r:id="rId11" imgW="2654280" imgH="469800" progId="Equation.DSMT4">
                  <p:embed/>
                  <p:pic>
                    <p:nvPicPr>
                      <p:cNvPr id="7" name="Object 6">
                        <a:extLst>
                          <a:ext uri="{FF2B5EF4-FFF2-40B4-BE49-F238E27FC236}">
                            <a16:creationId xmlns:a16="http://schemas.microsoft.com/office/drawing/2014/main" id="{E7B4AB4F-CA25-45D7-A6BA-4676FD1EB3A7}"/>
                          </a:ext>
                        </a:extLst>
                      </p:cNvPr>
                      <p:cNvPicPr/>
                      <p:nvPr/>
                    </p:nvPicPr>
                    <p:blipFill>
                      <a:blip r:embed="rId12"/>
                      <a:stretch>
                        <a:fillRect/>
                      </a:stretch>
                    </p:blipFill>
                    <p:spPr>
                      <a:xfrm>
                        <a:off x="546918" y="4329409"/>
                        <a:ext cx="2654300" cy="469900"/>
                      </a:xfrm>
                      <a:prstGeom prst="rect">
                        <a:avLst/>
                      </a:prstGeom>
                    </p:spPr>
                  </p:pic>
                </p:oleObj>
              </mc:Fallback>
            </mc:AlternateContent>
          </a:graphicData>
        </a:graphic>
      </p:graphicFrame>
      <p:sp>
        <p:nvSpPr>
          <p:cNvPr id="4" name="Content Placeholder 3">
            <a:extLst>
              <a:ext uri="{FF2B5EF4-FFF2-40B4-BE49-F238E27FC236}">
                <a16:creationId xmlns:a16="http://schemas.microsoft.com/office/drawing/2014/main" id="{DA3BE853-AD9E-42EB-A906-489BD55DAC19}"/>
              </a:ext>
            </a:extLst>
          </p:cNvPr>
          <p:cNvSpPr>
            <a:spLocks noGrp="1"/>
          </p:cNvSpPr>
          <p:nvPr>
            <p:ph sz="quarter" idx="14"/>
          </p:nvPr>
        </p:nvSpPr>
        <p:spPr>
          <a:xfrm>
            <a:off x="457200" y="4943234"/>
            <a:ext cx="4630848" cy="563320"/>
          </a:xfrm>
        </p:spPr>
        <p:txBody>
          <a:bodyPr/>
          <a:lstStyle/>
          <a:p>
            <a:pPr marL="432" indent="0">
              <a:buNone/>
            </a:pPr>
            <a:r>
              <a:rPr lang="en-IN" dirty="0"/>
              <a:t>In </a:t>
            </a:r>
            <a:r>
              <a:rPr lang="en-IN" i="1" dirty="0"/>
              <a:t>n</a:t>
            </a:r>
            <a:r>
              <a:rPr lang="en-IN" dirty="0"/>
              <a:t> years</a:t>
            </a:r>
          </a:p>
        </p:txBody>
      </p:sp>
      <p:graphicFrame>
        <p:nvGraphicFramePr>
          <p:cNvPr id="10" name="Object 9" descr="$100 times left parenthesis 1 + i right parenthesis to the n power">
            <a:extLst>
              <a:ext uri="{FF2B5EF4-FFF2-40B4-BE49-F238E27FC236}">
                <a16:creationId xmlns:a16="http://schemas.microsoft.com/office/drawing/2014/main" id="{301A5694-7FBF-4266-ABFC-C344A98ECE21}"/>
              </a:ext>
            </a:extLst>
          </p:cNvPr>
          <p:cNvGraphicFramePr>
            <a:graphicFrameLocks noChangeAspect="1"/>
          </p:cNvGraphicFramePr>
          <p:nvPr>
            <p:extLst>
              <p:ext uri="{D42A27DB-BD31-4B8C-83A1-F6EECF244321}">
                <p14:modId xmlns:p14="http://schemas.microsoft.com/office/powerpoint/2010/main" val="46849480"/>
              </p:ext>
            </p:extLst>
          </p:nvPr>
        </p:nvGraphicFramePr>
        <p:xfrm>
          <a:off x="546918" y="5665531"/>
          <a:ext cx="1803400" cy="469900"/>
        </p:xfrm>
        <a:graphic>
          <a:graphicData uri="http://schemas.openxmlformats.org/presentationml/2006/ole">
            <mc:AlternateContent xmlns:mc="http://schemas.openxmlformats.org/markup-compatibility/2006">
              <mc:Choice xmlns:v="urn:schemas-microsoft-com:vml" Requires="v">
                <p:oleObj spid="_x0000_s1511" name="Equation" r:id="rId13" imgW="1803240" imgH="469800" progId="Equation.DSMT4">
                  <p:embed/>
                </p:oleObj>
              </mc:Choice>
              <mc:Fallback>
                <p:oleObj name="Equation" r:id="rId13" imgW="1803240" imgH="469800" progId="Equation.DSMT4">
                  <p:embed/>
                  <p:pic>
                    <p:nvPicPr>
                      <p:cNvPr id="0" name=""/>
                      <p:cNvPicPr/>
                      <p:nvPr/>
                    </p:nvPicPr>
                    <p:blipFill>
                      <a:blip r:embed="rId14"/>
                      <a:stretch>
                        <a:fillRect/>
                      </a:stretch>
                    </p:blipFill>
                    <p:spPr>
                      <a:xfrm>
                        <a:off x="546918" y="5665531"/>
                        <a:ext cx="1803400" cy="469900"/>
                      </a:xfrm>
                      <a:prstGeom prst="rect">
                        <a:avLst/>
                      </a:prstGeom>
                    </p:spPr>
                  </p:pic>
                </p:oleObj>
              </mc:Fallback>
            </mc:AlternateContent>
          </a:graphicData>
        </a:graphic>
      </p:graphicFrame>
    </p:spTree>
    <p:extLst>
      <p:ext uri="{BB962C8B-B14F-4D97-AF65-F5344CB8AC3E}">
        <p14:creationId xmlns:p14="http://schemas.microsoft.com/office/powerpoint/2010/main" val="1709830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26E1A6-E313-4604-8770-7D58BBA60489}"/>
              </a:ext>
            </a:extLst>
          </p:cNvPr>
          <p:cNvSpPr>
            <a:spLocks noGrp="1"/>
          </p:cNvSpPr>
          <p:nvPr>
            <p:ph type="title"/>
          </p:nvPr>
        </p:nvSpPr>
        <p:spPr/>
        <p:txBody>
          <a:bodyPr/>
          <a:lstStyle/>
          <a:p>
            <a:r>
              <a:rPr lang="en-US" dirty="0"/>
              <a:t>Simple Present Value </a:t>
            </a:r>
            <a:r>
              <a:rPr lang="en-US" sz="2000" b="0" dirty="0"/>
              <a:t>(1 of 2)</a:t>
            </a:r>
            <a:endParaRPr lang="en-IN" sz="2000" b="0" dirty="0"/>
          </a:p>
        </p:txBody>
      </p:sp>
      <p:sp>
        <p:nvSpPr>
          <p:cNvPr id="3" name="Content Placeholder 2">
            <a:extLst>
              <a:ext uri="{FF2B5EF4-FFF2-40B4-BE49-F238E27FC236}">
                <a16:creationId xmlns:a16="http://schemas.microsoft.com/office/drawing/2014/main" id="{CD000628-C829-4AF2-B1CD-491C4F113345}"/>
              </a:ext>
            </a:extLst>
          </p:cNvPr>
          <p:cNvSpPr>
            <a:spLocks noGrp="1"/>
          </p:cNvSpPr>
          <p:nvPr>
            <p:ph sz="quarter" idx="13"/>
          </p:nvPr>
        </p:nvSpPr>
        <p:spPr>
          <a:xfrm>
            <a:off x="457200" y="1554921"/>
            <a:ext cx="8232775" cy="1668114"/>
          </a:xfrm>
        </p:spPr>
        <p:txBody>
          <a:bodyPr/>
          <a:lstStyle/>
          <a:p>
            <a:pPr marL="432" indent="0">
              <a:buNone/>
            </a:pPr>
            <a:r>
              <a:rPr lang="en-US" dirty="0"/>
              <a:t>P</a:t>
            </a:r>
            <a:r>
              <a:rPr lang="en-US" sz="100" dirty="0"/>
              <a:t> </a:t>
            </a:r>
            <a:r>
              <a:rPr lang="en-US" dirty="0"/>
              <a:t>V = today’s (present) value</a:t>
            </a:r>
          </a:p>
          <a:p>
            <a:pPr marL="432" indent="0">
              <a:buNone/>
            </a:pPr>
            <a:r>
              <a:rPr lang="en-US" dirty="0"/>
              <a:t>C</a:t>
            </a:r>
            <a:r>
              <a:rPr lang="en-US" sz="100" dirty="0"/>
              <a:t> </a:t>
            </a:r>
            <a:r>
              <a:rPr lang="en-US" dirty="0"/>
              <a:t>F = future cash flow (payment)</a:t>
            </a:r>
          </a:p>
          <a:p>
            <a:pPr marL="432" indent="0">
              <a:buNone/>
            </a:pPr>
            <a:r>
              <a:rPr lang="en-US" i="1" dirty="0"/>
              <a:t>i</a:t>
            </a:r>
            <a:r>
              <a:rPr lang="en-US" dirty="0"/>
              <a:t> = the interest rate</a:t>
            </a:r>
          </a:p>
        </p:txBody>
      </p:sp>
      <p:graphicFrame>
        <p:nvGraphicFramePr>
          <p:cNvPr id="4" name="Object 3" descr="P  V = start fraction C F over left parenthesis 1 + i right parenthesis to the n power end fraction">
            <a:extLst>
              <a:ext uri="{FF2B5EF4-FFF2-40B4-BE49-F238E27FC236}">
                <a16:creationId xmlns:a16="http://schemas.microsoft.com/office/drawing/2014/main" id="{B8C8078C-7B4F-44C1-A321-8CE6BE263E25}"/>
              </a:ext>
            </a:extLst>
          </p:cNvPr>
          <p:cNvGraphicFramePr>
            <a:graphicFrameLocks noChangeAspect="1"/>
          </p:cNvGraphicFramePr>
          <p:nvPr>
            <p:extLst>
              <p:ext uri="{D42A27DB-BD31-4B8C-83A1-F6EECF244321}">
                <p14:modId xmlns:p14="http://schemas.microsoft.com/office/powerpoint/2010/main" val="910370112"/>
              </p:ext>
            </p:extLst>
          </p:nvPr>
        </p:nvGraphicFramePr>
        <p:xfrm>
          <a:off x="3759200" y="3490992"/>
          <a:ext cx="1625600" cy="787400"/>
        </p:xfrm>
        <a:graphic>
          <a:graphicData uri="http://schemas.openxmlformats.org/presentationml/2006/ole">
            <mc:AlternateContent xmlns:mc="http://schemas.openxmlformats.org/markup-compatibility/2006">
              <mc:Choice xmlns:v="urn:schemas-microsoft-com:vml" Requires="v">
                <p:oleObj spid="_x0000_s2130" name="Equation" r:id="rId3" imgW="1625400" imgH="787320" progId="Equation.DSMT4">
                  <p:embed/>
                </p:oleObj>
              </mc:Choice>
              <mc:Fallback>
                <p:oleObj name="Equation" r:id="rId3" imgW="1625400" imgH="787320" progId="Equation.DSMT4">
                  <p:embed/>
                  <p:pic>
                    <p:nvPicPr>
                      <p:cNvPr id="0" name=""/>
                      <p:cNvPicPr/>
                      <p:nvPr/>
                    </p:nvPicPr>
                    <p:blipFill>
                      <a:blip r:embed="rId4"/>
                      <a:stretch>
                        <a:fillRect/>
                      </a:stretch>
                    </p:blipFill>
                    <p:spPr>
                      <a:xfrm>
                        <a:off x="3759200" y="3490992"/>
                        <a:ext cx="1625600" cy="787400"/>
                      </a:xfrm>
                      <a:prstGeom prst="rect">
                        <a:avLst/>
                      </a:prstGeom>
                    </p:spPr>
                  </p:pic>
                </p:oleObj>
              </mc:Fallback>
            </mc:AlternateContent>
          </a:graphicData>
        </a:graphic>
      </p:graphicFrame>
    </p:spTree>
    <p:extLst>
      <p:ext uri="{BB962C8B-B14F-4D97-AF65-F5344CB8AC3E}">
        <p14:creationId xmlns:p14="http://schemas.microsoft.com/office/powerpoint/2010/main" val="11257833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47C93B-9184-455E-AB45-A6472C53BE38}"/>
              </a:ext>
            </a:extLst>
          </p:cNvPr>
          <p:cNvSpPr>
            <a:spLocks noGrp="1"/>
          </p:cNvSpPr>
          <p:nvPr>
            <p:ph type="title"/>
          </p:nvPr>
        </p:nvSpPr>
        <p:spPr/>
        <p:txBody>
          <a:bodyPr/>
          <a:lstStyle/>
          <a:p>
            <a:r>
              <a:rPr lang="en-US" dirty="0"/>
              <a:t>Simple Present Value </a:t>
            </a:r>
            <a:r>
              <a:rPr lang="en-US" sz="2000" b="0" dirty="0"/>
              <a:t>(2 of 2)</a:t>
            </a:r>
            <a:endParaRPr lang="en-IN" sz="2000" b="0" dirty="0"/>
          </a:p>
        </p:txBody>
      </p:sp>
      <p:sp>
        <p:nvSpPr>
          <p:cNvPr id="4" name="Content Placeholder 3">
            <a:extLst>
              <a:ext uri="{FF2B5EF4-FFF2-40B4-BE49-F238E27FC236}">
                <a16:creationId xmlns:a16="http://schemas.microsoft.com/office/drawing/2014/main" id="{21839605-6349-49FB-80A2-D85BE3598A3E}"/>
              </a:ext>
            </a:extLst>
          </p:cNvPr>
          <p:cNvSpPr>
            <a:spLocks noGrp="1"/>
          </p:cNvSpPr>
          <p:nvPr>
            <p:ph sz="quarter" idx="15"/>
          </p:nvPr>
        </p:nvSpPr>
        <p:spPr>
          <a:xfrm>
            <a:off x="457200" y="1558413"/>
            <a:ext cx="8250184" cy="952312"/>
          </a:xfrm>
        </p:spPr>
        <p:txBody>
          <a:bodyPr/>
          <a:lstStyle/>
          <a:p>
            <a:r>
              <a:rPr lang="en-US" dirty="0"/>
              <a:t>Cannot directly compare payments scheduled in different points in the time line</a:t>
            </a:r>
          </a:p>
        </p:txBody>
      </p:sp>
      <p:pic>
        <p:nvPicPr>
          <p:cNvPr id="6" name="Content Placeholder 5" descr="A timeline depicts the future value of 100 dollars for several years. For long description in Notes pane, press F6.">
            <a:extLst>
              <a:ext uri="{FF2B5EF4-FFF2-40B4-BE49-F238E27FC236}">
                <a16:creationId xmlns:a16="http://schemas.microsoft.com/office/drawing/2014/main" id="{27FD600A-BF4F-4B12-9618-C981AE53F88A}"/>
              </a:ext>
            </a:extLst>
          </p:cNvPr>
          <p:cNvPicPr>
            <a:picLocks noGrp="1" noChangeAspect="1"/>
          </p:cNvPicPr>
          <p:nvPr>
            <p:ph sz="quarter" idx="13"/>
          </p:nvPr>
        </p:nvPicPr>
        <p:blipFill>
          <a:blip r:embed="rId3"/>
          <a:stretch>
            <a:fillRect/>
          </a:stretch>
        </p:blipFill>
        <p:spPr>
          <a:xfrm>
            <a:off x="602793" y="2865772"/>
            <a:ext cx="8104591" cy="2143265"/>
          </a:xfrm>
          <a:prstGeom prst="rect">
            <a:avLst/>
          </a:prstGeom>
        </p:spPr>
      </p:pic>
    </p:spTree>
    <p:extLst>
      <p:ext uri="{BB962C8B-B14F-4D97-AF65-F5344CB8AC3E}">
        <p14:creationId xmlns:p14="http://schemas.microsoft.com/office/powerpoint/2010/main" val="10811855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B118F8-6099-4B42-9B75-0D86A4A50A92}"/>
              </a:ext>
            </a:extLst>
          </p:cNvPr>
          <p:cNvSpPr>
            <a:spLocks noGrp="1"/>
          </p:cNvSpPr>
          <p:nvPr>
            <p:ph type="title"/>
          </p:nvPr>
        </p:nvSpPr>
        <p:spPr/>
        <p:txBody>
          <a:bodyPr/>
          <a:lstStyle/>
          <a:p>
            <a:r>
              <a:rPr lang="en-US" sz="3400" dirty="0"/>
              <a:t>How Much Is That Jackpot Worth? </a:t>
            </a:r>
            <a:r>
              <a:rPr lang="en-US" sz="2000" b="0" dirty="0"/>
              <a:t>(1 of 2)</a:t>
            </a:r>
            <a:endParaRPr lang="en-IN" sz="2000" b="0" dirty="0"/>
          </a:p>
        </p:txBody>
      </p:sp>
      <p:sp>
        <p:nvSpPr>
          <p:cNvPr id="3" name="Content Placeholder 2">
            <a:extLst>
              <a:ext uri="{FF2B5EF4-FFF2-40B4-BE49-F238E27FC236}">
                <a16:creationId xmlns:a16="http://schemas.microsoft.com/office/drawing/2014/main" id="{84A083CB-3447-4BEB-9831-DCE6A8CDD48E}"/>
              </a:ext>
            </a:extLst>
          </p:cNvPr>
          <p:cNvSpPr>
            <a:spLocks noGrp="1"/>
          </p:cNvSpPr>
          <p:nvPr>
            <p:ph sz="quarter" idx="13"/>
          </p:nvPr>
        </p:nvSpPr>
        <p:spPr>
          <a:xfrm>
            <a:off x="457200" y="1554920"/>
            <a:ext cx="8232775" cy="4663335"/>
          </a:xfrm>
        </p:spPr>
        <p:txBody>
          <a:bodyPr/>
          <a:lstStyle/>
          <a:p>
            <a:r>
              <a:rPr lang="en-US" dirty="0"/>
              <a:t>Assume that you just hit the $20 million jackpot in the New York State Lottery, which promises you a payment of $1 million every year for the next 20 years. You are clearly excited, but have you really won $20 million?</a:t>
            </a:r>
            <a:endParaRPr lang="en-IN" dirty="0"/>
          </a:p>
        </p:txBody>
      </p:sp>
    </p:spTree>
    <p:extLst>
      <p:ext uri="{BB962C8B-B14F-4D97-AF65-F5344CB8AC3E}">
        <p14:creationId xmlns:p14="http://schemas.microsoft.com/office/powerpoint/2010/main" val="3005078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121FDF-32DE-4332-9E79-5D30826ADAB5}"/>
              </a:ext>
            </a:extLst>
          </p:cNvPr>
          <p:cNvSpPr>
            <a:spLocks noGrp="1"/>
          </p:cNvSpPr>
          <p:nvPr>
            <p:ph type="title"/>
          </p:nvPr>
        </p:nvSpPr>
        <p:spPr/>
        <p:txBody>
          <a:bodyPr/>
          <a:lstStyle/>
          <a:p>
            <a:r>
              <a:rPr lang="en-US" sz="3400" dirty="0"/>
              <a:t>How Much Is That Jackpot Worth? </a:t>
            </a:r>
            <a:r>
              <a:rPr lang="en-US" sz="2000" b="0" dirty="0"/>
              <a:t>(2 of 2)</a:t>
            </a:r>
            <a:endParaRPr lang="en-IN" sz="2000" dirty="0"/>
          </a:p>
        </p:txBody>
      </p:sp>
      <p:sp>
        <p:nvSpPr>
          <p:cNvPr id="3" name="Content Placeholder 2">
            <a:extLst>
              <a:ext uri="{FF2B5EF4-FFF2-40B4-BE49-F238E27FC236}">
                <a16:creationId xmlns:a16="http://schemas.microsoft.com/office/drawing/2014/main" id="{009CDE7A-01FE-4D08-A708-1126BE3B0BF8}"/>
              </a:ext>
            </a:extLst>
          </p:cNvPr>
          <p:cNvSpPr>
            <a:spLocks noGrp="1"/>
          </p:cNvSpPr>
          <p:nvPr>
            <p:ph sz="quarter" idx="13"/>
          </p:nvPr>
        </p:nvSpPr>
        <p:spPr>
          <a:xfrm>
            <a:off x="457200" y="1554920"/>
            <a:ext cx="8505731" cy="4663335"/>
          </a:xfrm>
        </p:spPr>
        <p:txBody>
          <a:bodyPr/>
          <a:lstStyle/>
          <a:p>
            <a:r>
              <a:rPr lang="en-US" dirty="0"/>
              <a:t>Assume that you just hit the $20 million jackpot in the New York State Lottery, which promises you a payment of $1 million every year for the next 20 years. You are clearly excited, but have you really won $20 million?</a:t>
            </a:r>
          </a:p>
          <a:p>
            <a:r>
              <a:rPr lang="en-US" dirty="0"/>
              <a:t>No, not in the present value sense. In today’s dollars, that $20 million is worth a lot less.</a:t>
            </a:r>
          </a:p>
          <a:p>
            <a:r>
              <a:rPr lang="en-US" dirty="0"/>
              <a:t>(Clue: assume an interest rate of 10% and work out the present value of $20 million over ten years)</a:t>
            </a:r>
            <a:endParaRPr lang="en-IN" dirty="0"/>
          </a:p>
        </p:txBody>
      </p:sp>
    </p:spTree>
    <p:extLst>
      <p:ext uri="{BB962C8B-B14F-4D97-AF65-F5344CB8AC3E}">
        <p14:creationId xmlns:p14="http://schemas.microsoft.com/office/powerpoint/2010/main" val="2101175334"/>
      </p:ext>
    </p:extLst>
  </p:cSld>
  <p:clrMapOvr>
    <a:masterClrMapping/>
  </p:clrMapOvr>
</p:sld>
</file>

<file path=ppt/theme/theme1.xml><?xml version="1.0" encoding="utf-8"?>
<a:theme xmlns:a="http://schemas.openxmlformats.org/drawingml/2006/main" name="USHE">
  <a:themeElements>
    <a:clrScheme name="Custom 7">
      <a:dk1>
        <a:srgbClr val="000000"/>
      </a:dk1>
      <a:lt1>
        <a:srgbClr val="FFFFFF"/>
      </a:lt1>
      <a:dk2>
        <a:srgbClr val="000000"/>
      </a:dk2>
      <a:lt2>
        <a:srgbClr val="007FA3"/>
      </a:lt2>
      <a:accent1>
        <a:srgbClr val="3C1581"/>
      </a:accent1>
      <a:accent2>
        <a:srgbClr val="1A6C7C"/>
      </a:accent2>
      <a:accent3>
        <a:srgbClr val="CC730D"/>
      </a:accent3>
      <a:accent4>
        <a:srgbClr val="B2AA00"/>
      </a:accent4>
      <a:accent5>
        <a:srgbClr val="1B9332"/>
      </a:accent5>
      <a:accent6>
        <a:srgbClr val="7F7F7F"/>
      </a:accent6>
      <a:hlink>
        <a:srgbClr val="3C1581"/>
      </a:hlink>
      <a:folHlink>
        <a:srgbClr val="7F7F7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USHE_slide options">
  <a:themeElements>
    <a:clrScheme name="Custom 40">
      <a:dk1>
        <a:srgbClr val="000000"/>
      </a:dk1>
      <a:lt1>
        <a:srgbClr val="FFFFFF"/>
      </a:lt1>
      <a:dk2>
        <a:srgbClr val="000000"/>
      </a:dk2>
      <a:lt2>
        <a:srgbClr val="007FA3"/>
      </a:lt2>
      <a:accent1>
        <a:srgbClr val="3C1581"/>
      </a:accent1>
      <a:accent2>
        <a:srgbClr val="1A6C7C"/>
      </a:accent2>
      <a:accent3>
        <a:srgbClr val="CC730D"/>
      </a:accent3>
      <a:accent4>
        <a:srgbClr val="B2AA00"/>
      </a:accent4>
      <a:accent5>
        <a:srgbClr val="1B9332"/>
      </a:accent5>
      <a:accent6>
        <a:srgbClr val="7F7F7F"/>
      </a:accent6>
      <a:hlink>
        <a:srgbClr val="333399"/>
      </a:hlink>
      <a:folHlink>
        <a:srgbClr val="7030A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147026</TotalTime>
  <Words>2403</Words>
  <Application>Microsoft Office PowerPoint</Application>
  <PresentationFormat>On-screen Show (4:3)</PresentationFormat>
  <Paragraphs>193</Paragraphs>
  <Slides>29</Slides>
  <Notes>7</Notes>
  <HiddenSlides>0</HiddenSlides>
  <MMClips>0</MMClips>
  <ScaleCrop>false</ScaleCrop>
  <HeadingPairs>
    <vt:vector size="8" baseType="variant">
      <vt:variant>
        <vt:lpstr>Fonts Used</vt:lpstr>
      </vt:variant>
      <vt:variant>
        <vt:i4>4</vt:i4>
      </vt:variant>
      <vt:variant>
        <vt:lpstr>Theme</vt:lpstr>
      </vt:variant>
      <vt:variant>
        <vt:i4>2</vt:i4>
      </vt:variant>
      <vt:variant>
        <vt:lpstr>Embedded OLE Servers</vt:lpstr>
      </vt:variant>
      <vt:variant>
        <vt:i4>1</vt:i4>
      </vt:variant>
      <vt:variant>
        <vt:lpstr>Slide Titles</vt:lpstr>
      </vt:variant>
      <vt:variant>
        <vt:i4>29</vt:i4>
      </vt:variant>
    </vt:vector>
  </HeadingPairs>
  <TitlesOfParts>
    <vt:vector size="36" baseType="lpstr">
      <vt:lpstr>Calibri</vt:lpstr>
      <vt:lpstr>Arial</vt:lpstr>
      <vt:lpstr>Times New Roman</vt:lpstr>
      <vt:lpstr>Noto Sans Symbols</vt:lpstr>
      <vt:lpstr>USHE</vt:lpstr>
      <vt:lpstr>USHE_slide options</vt:lpstr>
      <vt:lpstr>Equation</vt:lpstr>
      <vt:lpstr>PowerPoint Presentation</vt:lpstr>
      <vt:lpstr>Preview</vt:lpstr>
      <vt:lpstr>Interest Rate</vt:lpstr>
      <vt:lpstr>Measuring Interest Rates</vt:lpstr>
      <vt:lpstr>Present Value</vt:lpstr>
      <vt:lpstr>Simple Present Value (1 of 2)</vt:lpstr>
      <vt:lpstr>Simple Present Value (2 of 2)</vt:lpstr>
      <vt:lpstr>How Much Is That Jackpot Worth? (1 of 2)</vt:lpstr>
      <vt:lpstr>How Much Is That Jackpot Worth? (2 of 2)</vt:lpstr>
      <vt:lpstr>Four Types of Credit Market Instruments</vt:lpstr>
      <vt:lpstr>Yield to Maturity</vt:lpstr>
      <vt:lpstr>Yield to Maturity on a Simple Loan</vt:lpstr>
      <vt:lpstr>Fixed-Payment Loan</vt:lpstr>
      <vt:lpstr>Coupon Bond (1 of 4)</vt:lpstr>
      <vt:lpstr>Coupon Bond (2 of 4)</vt:lpstr>
      <vt:lpstr>Coupon Bond (3 of 4)</vt:lpstr>
      <vt:lpstr>Coupon Bond (4 of 4)</vt:lpstr>
      <vt:lpstr>Discount Bond</vt:lpstr>
      <vt:lpstr>The Distinction Between Interest Rates and Returns (1 of 4)</vt:lpstr>
      <vt:lpstr>The Distinction Between Interest Rates and Returns (2 of 4)</vt:lpstr>
      <vt:lpstr>The Distinction Between Interest Rates and Returns (3 of 4)</vt:lpstr>
      <vt:lpstr>The Distinction Between Interest Rates and Returns (4 of 4)</vt:lpstr>
      <vt:lpstr>Maturity and the Volatility of Bond Returns: Interest-Rate Risk</vt:lpstr>
      <vt:lpstr>The Distinction Between Real and Nominal Interest Rates</vt:lpstr>
      <vt:lpstr>Fisher Equation</vt:lpstr>
      <vt:lpstr>Figure 1 Real and Nominal Interest Rates (Three-Month Treasury Bill), 1953–2020</vt:lpstr>
      <vt:lpstr>Data Exercise 1</vt:lpstr>
      <vt:lpstr>Data Exercise 2 (1 of 2)</vt:lpstr>
      <vt:lpstr>Data Exercise 2 (2 of 2)</vt:lpstr>
    </vt:vector>
  </TitlesOfParts>
  <Company>Pearson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Economics of Money, Banking, and Financial Markets, Thirteenth Edition, Chapter 4, The Meaning of Interest Rates</dc:title>
  <dc:subject>BusPub</dc:subject>
  <dc:creator>Mishkin</dc:creator>
  <cp:keywords>The Economics of Money, Banking, and Financial Markets</cp:keywords>
  <dc:description>This presentation contains the hyperlinks; Long description alt-text is inserted in the notes pane; Alt text for images/math equations within table cells have been placed behind the object intentionally to provide a better screen reader user experience.</dc:description>
  <cp:lastModifiedBy>Ghimire, Umesh</cp:lastModifiedBy>
  <cp:revision>794</cp:revision>
  <cp:lastPrinted>2022-02-21T16:26:56Z</cp:lastPrinted>
  <dcterms:modified xsi:type="dcterms:W3CDTF">2022-02-23T16:18:37Z</dcterms:modified>
</cp:coreProperties>
</file>