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5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F1AE8-E1D7-46AF-96D0-C0905A63CC9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31A1E-9CF5-41C0-A701-8B299C3CF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88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0425" y="1122363"/>
            <a:ext cx="5381625" cy="30273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B09CC-0B57-D947-82BF-D08E19DC22F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223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48885-C7AC-409E-893D-482DFA520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D9ACDD-9D7C-4170-B53D-11B03B2106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735B7-374E-4425-BCDC-65E79A703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1463EE-8F4B-443F-A8C4-893B5FB2D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D8FB3-3D3A-498E-97E5-E799040AB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487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20695-929D-4018-8EFD-1117CD80C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50EACF-BB8D-42E0-9C63-D727DAE250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B92FF-A9AF-41E8-A92F-FBBE0AE7A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F0E1F-B7FA-4D52-9B2B-16A8C6426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73B14-BD94-4677-A203-5B05E3C51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7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BE9F7F-5D06-40DD-A83F-2627AC220E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77AF62-081E-4E7A-9EC4-6886A861A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176CC-FE8C-477F-BECC-43E5A27AB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CB9EA2-D063-40CD-BA17-D7552168C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8E86D-216F-4CCD-8269-6E6B67844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550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585968" y="1423321"/>
            <a:ext cx="2245816" cy="0"/>
          </a:xfrm>
          <a:prstGeom prst="line">
            <a:avLst/>
          </a:prstGeom>
          <a:ln w="76200" cmpd="sng">
            <a:solidFill>
              <a:srgbClr val="139B86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85968" y="1423321"/>
            <a:ext cx="2245816" cy="0"/>
          </a:xfrm>
          <a:prstGeom prst="line">
            <a:avLst/>
          </a:prstGeom>
          <a:ln w="76200" cmpd="sng">
            <a:solidFill>
              <a:schemeClr val="accent1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85968" y="180509"/>
            <a:ext cx="10972800" cy="1143000"/>
          </a:xfrm>
        </p:spPr>
        <p:txBody>
          <a:bodyPr>
            <a:noAutofit/>
          </a:bodyPr>
          <a:lstStyle>
            <a:lvl1pPr algn="l">
              <a:defRPr sz="5000" b="1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Section Overview Slide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86317" y="1693863"/>
            <a:ext cx="10972800" cy="3644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024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96AE6-E14D-4D8E-9781-0818FA620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4CE0F-A6F9-44CC-9EAC-937434DEFB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E5834-2621-44D6-9EDD-6B8AF46DC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93CE4-E322-4776-BD75-D9C7DD08E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DFB79-ED57-42DD-9D7E-90FF37550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4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EBD34-6C73-444A-905A-5E5E66FEA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8320-68CC-4EFB-9513-07BDD2E10D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F6429-1004-4016-9A5B-373B54CBB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CE082-DCF2-4EBF-97C8-90DAB2CB1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02FB6-7E4E-420A-9156-0F6A3F392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63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4A846-D7EC-4C1B-B382-BE1012DBE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21F80-DA04-4AC2-8A11-B577DDC2DC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D68E31-2838-4382-BE72-AFC9E9B08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16CFD5-AD20-40FE-994D-61ACF3A93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6641A-1969-4F21-8C16-7D4B5FE8F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234405-EE27-48A2-8CF1-3A025EA80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6C5BE-1B0F-4D28-A441-1CB63FD07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53B49-7BF7-4E8E-B587-D5F473271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9367F6-4037-4D7C-AF47-E642E9949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ADF8FC-625C-42A8-818B-475B7BD08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AB2F2A-8105-41DC-8D6A-E3DF9B139C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BB5D4F-40D2-402F-9505-986B00F24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4E9B28-0397-4620-B591-45A23F874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9E9EF3-2DEE-47CB-9A94-53BCF90E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57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5F6B9-86CF-46FF-BF88-DDDD41044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1BF404-E932-4E8E-9981-CD884AEFE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80481D-A1D9-4A60-B29D-6D89CAFEB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E5ADDB-2EE2-48EA-A91C-62D9EA6B9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04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1E07EE-8AAE-484A-8375-F7007869C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1BB532-624C-4E88-B9E7-F8906961F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5FF6C-4B9F-408A-9012-B68D4A52D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102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364A6-67A7-4F52-82FA-3B6B254A0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62499-3766-4249-8138-1C56BC213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F9F82-3D2A-407F-B994-5CB566FBA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53826C-DFAA-4946-A923-F53669500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E1C25F-997A-4E3A-9EB6-5257FCAD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F3058B-3E9B-4D15-86A4-A14A89939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28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F1B30-C79B-49CA-92DE-B0E51EBD4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4B45A6-0246-47D2-8376-EF2F47C9A4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2D5F5A-4A66-4882-945B-777D502E09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9EA5B0-01A0-4313-BC8D-E5B100756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F402F-D2E7-4380-B154-372828628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387874-083B-4882-A941-FA754E2E2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8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026170-2CC1-4F0D-9C40-A5193F881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00046-02CE-4EFC-A823-314C258ADF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C23E1-7879-4096-B030-644F8B45E5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4B223-99CB-4E59-890D-C235A18116CF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1735A0-A17D-48AB-BE29-7AE887C002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7796A-5F10-4B64-8181-D29103721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D75B0-B56D-4B9F-8D33-C5DE4E90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1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68" y="180509"/>
            <a:ext cx="10972800" cy="684129"/>
          </a:xfrm>
        </p:spPr>
        <p:txBody>
          <a:bodyPr/>
          <a:lstStyle/>
          <a:p>
            <a:r>
              <a:rPr lang="en-US" dirty="0"/>
              <a:t>Review &amp; Preview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71722" y="2002993"/>
            <a:ext cx="9840254" cy="4587778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So we’ve seen that we need to deal with variability.</a:t>
            </a:r>
          </a:p>
          <a:p>
            <a:r>
              <a:rPr lang="en-US" sz="2400" dirty="0"/>
              <a:t>Want to </a:t>
            </a:r>
            <a:r>
              <a:rPr lang="en-US" sz="2400" dirty="0" err="1"/>
              <a:t>MAXimize</a:t>
            </a:r>
            <a:r>
              <a:rPr lang="en-US" sz="2400" dirty="0"/>
              <a:t>/increase systematic variability due to our IV.</a:t>
            </a:r>
          </a:p>
          <a:p>
            <a:r>
              <a:rPr lang="en-US" sz="2400" dirty="0"/>
              <a:t>Want to </a:t>
            </a:r>
            <a:r>
              <a:rPr lang="en-US" sz="2400" dirty="0" err="1"/>
              <a:t>MINimize</a:t>
            </a:r>
            <a:r>
              <a:rPr lang="en-US" sz="2400" dirty="0"/>
              <a:t>  unsystematic variability due to error such as individual diffs, momentary fluctuations in mood, random situation noise, lack of a 100% reliable DV, lack of standardizing procedures, etc. </a:t>
            </a:r>
          </a:p>
          <a:p>
            <a:r>
              <a:rPr lang="en-US" sz="2400" dirty="0"/>
              <a:t>Must </a:t>
            </a:r>
            <a:r>
              <a:rPr lang="en-US" sz="2400" dirty="0" err="1"/>
              <a:t>CONtrol</a:t>
            </a:r>
            <a:r>
              <a:rPr lang="en-US" sz="2400" dirty="0"/>
              <a:t> (that means eliminate) any confounds.</a:t>
            </a:r>
          </a:p>
          <a:p>
            <a:r>
              <a:rPr lang="en-US" sz="2400" dirty="0"/>
              <a:t>We have two basic designs at our disposal (so far)</a:t>
            </a:r>
          </a:p>
          <a:p>
            <a:pPr lvl="1"/>
            <a:r>
              <a:rPr lang="en-US" sz="2000" dirty="0"/>
              <a:t>B/t </a:t>
            </a:r>
            <a:r>
              <a:rPr lang="en-US" sz="2000" dirty="0" err="1"/>
              <a:t>Ss</a:t>
            </a:r>
            <a:r>
              <a:rPr lang="en-US" sz="2000" dirty="0"/>
              <a:t> (pre-test/post-test and post-test only) and W/in Ss.  </a:t>
            </a:r>
          </a:p>
          <a:p>
            <a:r>
              <a:rPr lang="en-US" sz="2400" dirty="0"/>
              <a:t>The major issue to deal with for B/t </a:t>
            </a:r>
            <a:r>
              <a:rPr lang="en-US" sz="2400" dirty="0" err="1"/>
              <a:t>Ss</a:t>
            </a:r>
            <a:r>
              <a:rPr lang="en-US" sz="2400" dirty="0"/>
              <a:t> design is creating equivalent groups</a:t>
            </a:r>
          </a:p>
          <a:p>
            <a:pPr lvl="1"/>
            <a:r>
              <a:rPr lang="en-US" sz="2000" dirty="0"/>
              <a:t>i.e., avoid selection effects. We do this through random assignment or matching (useful with smaller samples)</a:t>
            </a:r>
          </a:p>
          <a:p>
            <a:r>
              <a:rPr lang="en-US" sz="2400" dirty="0"/>
              <a:t>The major issue to deal with for W/in </a:t>
            </a:r>
            <a:r>
              <a:rPr lang="en-US" sz="2400" dirty="0" err="1"/>
              <a:t>Ss</a:t>
            </a:r>
            <a:r>
              <a:rPr lang="en-US" sz="2400" dirty="0"/>
              <a:t> design is order effects</a:t>
            </a:r>
          </a:p>
          <a:p>
            <a:pPr lvl="1"/>
            <a:r>
              <a:rPr lang="en-US" sz="2000" dirty="0"/>
              <a:t>We do that with some type of counterbalancing</a:t>
            </a:r>
          </a:p>
          <a:p>
            <a:r>
              <a:rPr lang="en-US" sz="2400" dirty="0"/>
              <a:t>Finally, we learned the advantages and disadvantages of each design type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1401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Widescreen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Review &amp; Preview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&amp; Preview</dc:title>
  <dc:creator>Pitts, Shane</dc:creator>
  <cp:lastModifiedBy>Pitts, Shane</cp:lastModifiedBy>
  <cp:revision>1</cp:revision>
  <dcterms:created xsi:type="dcterms:W3CDTF">2022-02-25T15:22:50Z</dcterms:created>
  <dcterms:modified xsi:type="dcterms:W3CDTF">2022-02-25T15:23:19Z</dcterms:modified>
</cp:coreProperties>
</file>