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96" r:id="rId4"/>
  </p:sldMasterIdLst>
  <p:sldIdLst>
    <p:sldId id="256" r:id="rId5"/>
    <p:sldId id="258" r:id="rId6"/>
    <p:sldId id="259" r:id="rId7"/>
    <p:sldId id="260" r:id="rId8"/>
    <p:sldId id="261" r:id="rId9"/>
    <p:sldId id="262" r:id="rId10"/>
    <p:sldId id="263" r:id="rId11"/>
    <p:sldId id="266" r:id="rId12"/>
    <p:sldId id="267" r:id="rId13"/>
    <p:sldId id="268" r:id="rId14"/>
    <p:sldId id="269" r:id="rId15"/>
    <p:sldId id="270" r:id="rId16"/>
    <p:sldId id="264" r:id="rId17"/>
    <p:sldId id="265" r:id="rId18"/>
    <p:sldId id="272" r:id="rId19"/>
    <p:sldId id="274" r:id="rId20"/>
    <p:sldId id="273" r:id="rId2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67A9238A-C097-44E3-BC3A-70D7E18AC19C}" v="88" dt="2022-11-16T15:31:37.799"/>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983" autoAdjust="0"/>
    <p:restoredTop sz="94660"/>
  </p:normalViewPr>
  <p:slideViewPr>
    <p:cSldViewPr snapToGrid="0">
      <p:cViewPr varScale="1">
        <p:scale>
          <a:sx n="99" d="100"/>
          <a:sy n="99" d="100"/>
        </p:scale>
        <p:origin x="102" y="33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microsoft.com/office/2016/11/relationships/changesInfo" Target="changesInfos/changesInfo1.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presProps" Target="presProps.xml"/><Relationship Id="rId27"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mith, Katy" userId="e1b0047e-7c90-4d54-8d02-cfa86684a52c" providerId="ADAL" clId="{67A9238A-C097-44E3-BC3A-70D7E18AC19C}"/>
    <pc:docChg chg="undo custSel addSld delSld modSld">
      <pc:chgData name="Smith, Katy" userId="e1b0047e-7c90-4d54-8d02-cfa86684a52c" providerId="ADAL" clId="{67A9238A-C097-44E3-BC3A-70D7E18AC19C}" dt="2022-11-16T15:52:36.591" v="1412" actId="26606"/>
      <pc:docMkLst>
        <pc:docMk/>
      </pc:docMkLst>
      <pc:sldChg chg="addSp delSp modSp mod modAnim">
        <pc:chgData name="Smith, Katy" userId="e1b0047e-7c90-4d54-8d02-cfa86684a52c" providerId="ADAL" clId="{67A9238A-C097-44E3-BC3A-70D7E18AC19C}" dt="2022-11-16T15:31:37.799" v="364" actId="113"/>
        <pc:sldMkLst>
          <pc:docMk/>
          <pc:sldMk cId="1194440229" sldId="256"/>
        </pc:sldMkLst>
        <pc:spChg chg="mod">
          <ac:chgData name="Smith, Katy" userId="e1b0047e-7c90-4d54-8d02-cfa86684a52c" providerId="ADAL" clId="{67A9238A-C097-44E3-BC3A-70D7E18AC19C}" dt="2022-11-16T15:31:24.239" v="354" actId="26606"/>
          <ac:spMkLst>
            <pc:docMk/>
            <pc:sldMk cId="1194440229" sldId="256"/>
            <ac:spMk id="2" creationId="{00000000-0000-0000-0000-000000000000}"/>
          </ac:spMkLst>
        </pc:spChg>
        <pc:spChg chg="mod ord">
          <ac:chgData name="Smith, Katy" userId="e1b0047e-7c90-4d54-8d02-cfa86684a52c" providerId="ADAL" clId="{67A9238A-C097-44E3-BC3A-70D7E18AC19C}" dt="2022-11-16T15:31:37.799" v="364" actId="113"/>
          <ac:spMkLst>
            <pc:docMk/>
            <pc:sldMk cId="1194440229" sldId="256"/>
            <ac:spMk id="3" creationId="{00000000-0000-0000-0000-000000000000}"/>
          </ac:spMkLst>
        </pc:spChg>
        <pc:spChg chg="del">
          <ac:chgData name="Smith, Katy" userId="e1b0047e-7c90-4d54-8d02-cfa86684a52c" providerId="ADAL" clId="{67A9238A-C097-44E3-BC3A-70D7E18AC19C}" dt="2022-11-16T15:31:24.239" v="354" actId="26606"/>
          <ac:spMkLst>
            <pc:docMk/>
            <pc:sldMk cId="1194440229" sldId="256"/>
            <ac:spMk id="8" creationId="{84167985-D6E9-40FF-97C0-4B6D373E85C9}"/>
          </ac:spMkLst>
        </pc:spChg>
        <pc:spChg chg="del">
          <ac:chgData name="Smith, Katy" userId="e1b0047e-7c90-4d54-8d02-cfa86684a52c" providerId="ADAL" clId="{67A9238A-C097-44E3-BC3A-70D7E18AC19C}" dt="2022-11-16T15:31:24.239" v="354" actId="26606"/>
          <ac:spMkLst>
            <pc:docMk/>
            <pc:sldMk cId="1194440229" sldId="256"/>
            <ac:spMk id="10" creationId="{68801362-349C-44BE-BEF6-8E926E1D38BC}"/>
          </ac:spMkLst>
        </pc:spChg>
        <pc:spChg chg="add">
          <ac:chgData name="Smith, Katy" userId="e1b0047e-7c90-4d54-8d02-cfa86684a52c" providerId="ADAL" clId="{67A9238A-C097-44E3-BC3A-70D7E18AC19C}" dt="2022-11-16T15:31:24.239" v="354" actId="26606"/>
          <ac:spMkLst>
            <pc:docMk/>
            <pc:sldMk cId="1194440229" sldId="256"/>
            <ac:spMk id="15" creationId="{87D3A4E0-C908-4EA9-ABDF-E82AD6BDEF9D}"/>
          </ac:spMkLst>
        </pc:spChg>
      </pc:sldChg>
      <pc:sldChg chg="del">
        <pc:chgData name="Smith, Katy" userId="e1b0047e-7c90-4d54-8d02-cfa86684a52c" providerId="ADAL" clId="{67A9238A-C097-44E3-BC3A-70D7E18AC19C}" dt="2022-11-16T15:22:35.338" v="0" actId="2696"/>
        <pc:sldMkLst>
          <pc:docMk/>
          <pc:sldMk cId="1428822625" sldId="257"/>
        </pc:sldMkLst>
      </pc:sldChg>
      <pc:sldChg chg="modSp mod">
        <pc:chgData name="Smith, Katy" userId="e1b0047e-7c90-4d54-8d02-cfa86684a52c" providerId="ADAL" clId="{67A9238A-C097-44E3-BC3A-70D7E18AC19C}" dt="2022-11-16T15:31:48.956" v="365" actId="20577"/>
        <pc:sldMkLst>
          <pc:docMk/>
          <pc:sldMk cId="126188746" sldId="258"/>
        </pc:sldMkLst>
        <pc:spChg chg="mod">
          <ac:chgData name="Smith, Katy" userId="e1b0047e-7c90-4d54-8d02-cfa86684a52c" providerId="ADAL" clId="{67A9238A-C097-44E3-BC3A-70D7E18AC19C}" dt="2022-11-16T15:31:48.956" v="365" actId="20577"/>
          <ac:spMkLst>
            <pc:docMk/>
            <pc:sldMk cId="126188746" sldId="258"/>
            <ac:spMk id="3" creationId="{5A0E0A20-B3BA-4336-927C-D7764017F62A}"/>
          </ac:spMkLst>
        </pc:spChg>
      </pc:sldChg>
      <pc:sldChg chg="addSp delSp modSp mod setBg">
        <pc:chgData name="Smith, Katy" userId="e1b0047e-7c90-4d54-8d02-cfa86684a52c" providerId="ADAL" clId="{67A9238A-C097-44E3-BC3A-70D7E18AC19C}" dt="2022-11-16T15:36:48.534" v="593" actId="20577"/>
        <pc:sldMkLst>
          <pc:docMk/>
          <pc:sldMk cId="3286038041" sldId="259"/>
        </pc:sldMkLst>
        <pc:spChg chg="mod">
          <ac:chgData name="Smith, Katy" userId="e1b0047e-7c90-4d54-8d02-cfa86684a52c" providerId="ADAL" clId="{67A9238A-C097-44E3-BC3A-70D7E18AC19C}" dt="2022-11-16T15:32:09.542" v="366" actId="26606"/>
          <ac:spMkLst>
            <pc:docMk/>
            <pc:sldMk cId="3286038041" sldId="259"/>
            <ac:spMk id="2" creationId="{4CD6B65E-76CA-40F5-BB44-6D077288BC04}"/>
          </ac:spMkLst>
        </pc:spChg>
        <pc:spChg chg="mod ord">
          <ac:chgData name="Smith, Katy" userId="e1b0047e-7c90-4d54-8d02-cfa86684a52c" providerId="ADAL" clId="{67A9238A-C097-44E3-BC3A-70D7E18AC19C}" dt="2022-11-16T15:36:48.534" v="593" actId="20577"/>
          <ac:spMkLst>
            <pc:docMk/>
            <pc:sldMk cId="3286038041" sldId="259"/>
            <ac:spMk id="3" creationId="{53162F1C-0D54-43ED-AF94-DC5C577BC88A}"/>
          </ac:spMkLst>
        </pc:spChg>
        <pc:spChg chg="del">
          <ac:chgData name="Smith, Katy" userId="e1b0047e-7c90-4d54-8d02-cfa86684a52c" providerId="ADAL" clId="{67A9238A-C097-44E3-BC3A-70D7E18AC19C}" dt="2022-11-16T15:32:09.542" v="366" actId="26606"/>
          <ac:spMkLst>
            <pc:docMk/>
            <pc:sldMk cId="3286038041" sldId="259"/>
            <ac:spMk id="15" creationId="{23530FE0-C542-45A1-BCD8-935787009C64}"/>
          </ac:spMkLst>
        </pc:spChg>
        <pc:spChg chg="del">
          <ac:chgData name="Smith, Katy" userId="e1b0047e-7c90-4d54-8d02-cfa86684a52c" providerId="ADAL" clId="{67A9238A-C097-44E3-BC3A-70D7E18AC19C}" dt="2022-11-16T15:32:09.542" v="366" actId="26606"/>
          <ac:spMkLst>
            <pc:docMk/>
            <pc:sldMk cId="3286038041" sldId="259"/>
            <ac:spMk id="17" creationId="{F2A658D9-F185-44F1-BA33-D50320D1D078}"/>
          </ac:spMkLst>
        </pc:spChg>
        <pc:spChg chg="del">
          <ac:chgData name="Smith, Katy" userId="e1b0047e-7c90-4d54-8d02-cfa86684a52c" providerId="ADAL" clId="{67A9238A-C097-44E3-BC3A-70D7E18AC19C}" dt="2022-11-16T15:32:09.542" v="366" actId="26606"/>
          <ac:spMkLst>
            <pc:docMk/>
            <pc:sldMk cId="3286038041" sldId="259"/>
            <ac:spMk id="19" creationId="{BAC87F6E-526A-49B5-995D-42DB656594C9}"/>
          </ac:spMkLst>
        </pc:spChg>
        <pc:spChg chg="add">
          <ac:chgData name="Smith, Katy" userId="e1b0047e-7c90-4d54-8d02-cfa86684a52c" providerId="ADAL" clId="{67A9238A-C097-44E3-BC3A-70D7E18AC19C}" dt="2022-11-16T15:32:09.542" v="366" actId="26606"/>
          <ac:spMkLst>
            <pc:docMk/>
            <pc:sldMk cId="3286038041" sldId="259"/>
            <ac:spMk id="24" creationId="{2AEFFFF2-9EB4-4B6C-B9F8-2BA3EF89A21C}"/>
          </ac:spMkLst>
        </pc:spChg>
        <pc:spChg chg="add">
          <ac:chgData name="Smith, Katy" userId="e1b0047e-7c90-4d54-8d02-cfa86684a52c" providerId="ADAL" clId="{67A9238A-C097-44E3-BC3A-70D7E18AC19C}" dt="2022-11-16T15:32:09.542" v="366" actId="26606"/>
          <ac:spMkLst>
            <pc:docMk/>
            <pc:sldMk cId="3286038041" sldId="259"/>
            <ac:spMk id="26" creationId="{0D65299F-028F-4AFC-B46A-8DB33E20FE4A}"/>
          </ac:spMkLst>
        </pc:spChg>
        <pc:spChg chg="add">
          <ac:chgData name="Smith, Katy" userId="e1b0047e-7c90-4d54-8d02-cfa86684a52c" providerId="ADAL" clId="{67A9238A-C097-44E3-BC3A-70D7E18AC19C}" dt="2022-11-16T15:32:09.542" v="366" actId="26606"/>
          <ac:spMkLst>
            <pc:docMk/>
            <pc:sldMk cId="3286038041" sldId="259"/>
            <ac:spMk id="28" creationId="{BAC87F6E-526A-49B5-995D-42DB656594C9}"/>
          </ac:spMkLst>
        </pc:spChg>
      </pc:sldChg>
      <pc:sldChg chg="addSp delSp modSp mod setBg">
        <pc:chgData name="Smith, Katy" userId="e1b0047e-7c90-4d54-8d02-cfa86684a52c" providerId="ADAL" clId="{67A9238A-C097-44E3-BC3A-70D7E18AC19C}" dt="2022-11-16T15:40:26.289" v="841" actId="1076"/>
        <pc:sldMkLst>
          <pc:docMk/>
          <pc:sldMk cId="618795728" sldId="260"/>
        </pc:sldMkLst>
        <pc:spChg chg="mod">
          <ac:chgData name="Smith, Katy" userId="e1b0047e-7c90-4d54-8d02-cfa86684a52c" providerId="ADAL" clId="{67A9238A-C097-44E3-BC3A-70D7E18AC19C}" dt="2022-11-16T15:36:23.755" v="556" actId="20577"/>
          <ac:spMkLst>
            <pc:docMk/>
            <pc:sldMk cId="618795728" sldId="260"/>
            <ac:spMk id="2" creationId="{4CD6B65E-76CA-40F5-BB44-6D077288BC04}"/>
          </ac:spMkLst>
        </pc:spChg>
        <pc:spChg chg="add del mod">
          <ac:chgData name="Smith, Katy" userId="e1b0047e-7c90-4d54-8d02-cfa86684a52c" providerId="ADAL" clId="{67A9238A-C097-44E3-BC3A-70D7E18AC19C}" dt="2022-11-16T15:34:53.270" v="483" actId="26606"/>
          <ac:spMkLst>
            <pc:docMk/>
            <pc:sldMk cId="618795728" sldId="260"/>
            <ac:spMk id="6" creationId="{AE46865C-DD50-40DA-94D6-D1A62E03917F}"/>
          </ac:spMkLst>
        </pc:spChg>
        <pc:spChg chg="add del">
          <ac:chgData name="Smith, Katy" userId="e1b0047e-7c90-4d54-8d02-cfa86684a52c" providerId="ADAL" clId="{67A9238A-C097-44E3-BC3A-70D7E18AC19C}" dt="2022-11-16T15:34:01.577" v="444" actId="26606"/>
          <ac:spMkLst>
            <pc:docMk/>
            <pc:sldMk cId="618795728" sldId="260"/>
            <ac:spMk id="15" creationId="{23530FE0-C542-45A1-BCD8-935787009C64}"/>
          </ac:spMkLst>
        </pc:spChg>
        <pc:spChg chg="add del">
          <ac:chgData name="Smith, Katy" userId="e1b0047e-7c90-4d54-8d02-cfa86684a52c" providerId="ADAL" clId="{67A9238A-C097-44E3-BC3A-70D7E18AC19C}" dt="2022-11-16T15:34:01.577" v="444" actId="26606"/>
          <ac:spMkLst>
            <pc:docMk/>
            <pc:sldMk cId="618795728" sldId="260"/>
            <ac:spMk id="17" creationId="{F2A658D9-F185-44F1-BA33-D50320D1D078}"/>
          </ac:spMkLst>
        </pc:spChg>
        <pc:spChg chg="add del">
          <ac:chgData name="Smith, Katy" userId="e1b0047e-7c90-4d54-8d02-cfa86684a52c" providerId="ADAL" clId="{67A9238A-C097-44E3-BC3A-70D7E18AC19C}" dt="2022-11-16T15:34:01.577" v="444" actId="26606"/>
          <ac:spMkLst>
            <pc:docMk/>
            <pc:sldMk cId="618795728" sldId="260"/>
            <ac:spMk id="19" creationId="{BAC87F6E-526A-49B5-995D-42DB656594C9}"/>
          </ac:spMkLst>
        </pc:spChg>
        <pc:spChg chg="add del">
          <ac:chgData name="Smith, Katy" userId="e1b0047e-7c90-4d54-8d02-cfa86684a52c" providerId="ADAL" clId="{67A9238A-C097-44E3-BC3A-70D7E18AC19C}" dt="2022-11-16T15:34:53.270" v="483" actId="26606"/>
          <ac:spMkLst>
            <pc:docMk/>
            <pc:sldMk cId="618795728" sldId="260"/>
            <ac:spMk id="21" creationId="{2AEFFFF2-9EB4-4B6C-B9F8-2BA3EF89A21C}"/>
          </ac:spMkLst>
        </pc:spChg>
        <pc:spChg chg="add del">
          <ac:chgData name="Smith, Katy" userId="e1b0047e-7c90-4d54-8d02-cfa86684a52c" providerId="ADAL" clId="{67A9238A-C097-44E3-BC3A-70D7E18AC19C}" dt="2022-11-16T15:34:53.270" v="483" actId="26606"/>
          <ac:spMkLst>
            <pc:docMk/>
            <pc:sldMk cId="618795728" sldId="260"/>
            <ac:spMk id="22" creationId="{0D65299F-028F-4AFC-B46A-8DB33E20FE4A}"/>
          </ac:spMkLst>
        </pc:spChg>
        <pc:spChg chg="add del">
          <ac:chgData name="Smith, Katy" userId="e1b0047e-7c90-4d54-8d02-cfa86684a52c" providerId="ADAL" clId="{67A9238A-C097-44E3-BC3A-70D7E18AC19C}" dt="2022-11-16T15:34:53.270" v="483" actId="26606"/>
          <ac:spMkLst>
            <pc:docMk/>
            <pc:sldMk cId="618795728" sldId="260"/>
            <ac:spMk id="23" creationId="{BAC87F6E-526A-49B5-995D-42DB656594C9}"/>
          </ac:spMkLst>
        </pc:spChg>
        <pc:spChg chg="add del">
          <ac:chgData name="Smith, Katy" userId="e1b0047e-7c90-4d54-8d02-cfa86684a52c" providerId="ADAL" clId="{67A9238A-C097-44E3-BC3A-70D7E18AC19C}" dt="2022-11-16T15:33:53.108" v="442" actId="26606"/>
          <ac:spMkLst>
            <pc:docMk/>
            <pc:sldMk cId="618795728" sldId="260"/>
            <ac:spMk id="24" creationId="{2AEFFFF2-9EB4-4B6C-B9F8-2BA3EF89A21C}"/>
          </ac:spMkLst>
        </pc:spChg>
        <pc:spChg chg="add del">
          <ac:chgData name="Smith, Katy" userId="e1b0047e-7c90-4d54-8d02-cfa86684a52c" providerId="ADAL" clId="{67A9238A-C097-44E3-BC3A-70D7E18AC19C}" dt="2022-11-16T15:33:53.108" v="442" actId="26606"/>
          <ac:spMkLst>
            <pc:docMk/>
            <pc:sldMk cId="618795728" sldId="260"/>
            <ac:spMk id="26" creationId="{0D65299F-028F-4AFC-B46A-8DB33E20FE4A}"/>
          </ac:spMkLst>
        </pc:spChg>
        <pc:spChg chg="add del">
          <ac:chgData name="Smith, Katy" userId="e1b0047e-7c90-4d54-8d02-cfa86684a52c" providerId="ADAL" clId="{67A9238A-C097-44E3-BC3A-70D7E18AC19C}" dt="2022-11-16T15:33:53.108" v="442" actId="26606"/>
          <ac:spMkLst>
            <pc:docMk/>
            <pc:sldMk cId="618795728" sldId="260"/>
            <ac:spMk id="28" creationId="{BAC87F6E-526A-49B5-995D-42DB656594C9}"/>
          </ac:spMkLst>
        </pc:spChg>
        <pc:spChg chg="add del">
          <ac:chgData name="Smith, Katy" userId="e1b0047e-7c90-4d54-8d02-cfa86684a52c" providerId="ADAL" clId="{67A9238A-C097-44E3-BC3A-70D7E18AC19C}" dt="2022-11-16T15:34:53.266" v="482" actId="26606"/>
          <ac:spMkLst>
            <pc:docMk/>
            <pc:sldMk cId="618795728" sldId="260"/>
            <ac:spMk id="29" creationId="{4E866FF9-A729-45F0-A163-10E89E871602}"/>
          </ac:spMkLst>
        </pc:spChg>
        <pc:spChg chg="add">
          <ac:chgData name="Smith, Katy" userId="e1b0047e-7c90-4d54-8d02-cfa86684a52c" providerId="ADAL" clId="{67A9238A-C097-44E3-BC3A-70D7E18AC19C}" dt="2022-11-16T15:34:53.270" v="483" actId="26606"/>
          <ac:spMkLst>
            <pc:docMk/>
            <pc:sldMk cId="618795728" sldId="260"/>
            <ac:spMk id="30" creationId="{0D65299F-028F-4AFC-B46A-8DB33E20FE4A}"/>
          </ac:spMkLst>
        </pc:spChg>
        <pc:spChg chg="add del">
          <ac:chgData name="Smith, Katy" userId="e1b0047e-7c90-4d54-8d02-cfa86684a52c" providerId="ADAL" clId="{67A9238A-C097-44E3-BC3A-70D7E18AC19C}" dt="2022-11-16T15:34:53.266" v="482" actId="26606"/>
          <ac:spMkLst>
            <pc:docMk/>
            <pc:sldMk cId="618795728" sldId="260"/>
            <ac:spMk id="31" creationId="{A804366F-2366-4688-98E7-B101C7BC6146}"/>
          </ac:spMkLst>
        </pc:spChg>
        <pc:spChg chg="add">
          <ac:chgData name="Smith, Katy" userId="e1b0047e-7c90-4d54-8d02-cfa86684a52c" providerId="ADAL" clId="{67A9238A-C097-44E3-BC3A-70D7E18AC19C}" dt="2022-11-16T15:34:53.270" v="483" actId="26606"/>
          <ac:spMkLst>
            <pc:docMk/>
            <pc:sldMk cId="618795728" sldId="260"/>
            <ac:spMk id="32" creationId="{BAC87F6E-526A-49B5-995D-42DB656594C9}"/>
          </ac:spMkLst>
        </pc:spChg>
        <pc:spChg chg="add">
          <ac:chgData name="Smith, Katy" userId="e1b0047e-7c90-4d54-8d02-cfa86684a52c" providerId="ADAL" clId="{67A9238A-C097-44E3-BC3A-70D7E18AC19C}" dt="2022-11-16T15:34:53.270" v="483" actId="26606"/>
          <ac:spMkLst>
            <pc:docMk/>
            <pc:sldMk cId="618795728" sldId="260"/>
            <ac:spMk id="33" creationId="{2AEFFFF2-9EB4-4B6C-B9F8-2BA3EF89A21C}"/>
          </ac:spMkLst>
        </pc:spChg>
        <pc:spChg chg="add mod">
          <ac:chgData name="Smith, Katy" userId="e1b0047e-7c90-4d54-8d02-cfa86684a52c" providerId="ADAL" clId="{67A9238A-C097-44E3-BC3A-70D7E18AC19C}" dt="2022-11-16T15:40:26.289" v="841" actId="1076"/>
          <ac:spMkLst>
            <pc:docMk/>
            <pc:sldMk cId="618795728" sldId="260"/>
            <ac:spMk id="34" creationId="{AE46865C-DD50-40DA-94D6-D1A62E03917F}"/>
          </ac:spMkLst>
        </pc:spChg>
        <pc:graphicFrameChg chg="add del">
          <ac:chgData name="Smith, Katy" userId="e1b0047e-7c90-4d54-8d02-cfa86684a52c" providerId="ADAL" clId="{67A9238A-C097-44E3-BC3A-70D7E18AC19C}" dt="2022-11-16T15:34:53.266" v="482" actId="26606"/>
          <ac:graphicFrameMkLst>
            <pc:docMk/>
            <pc:sldMk cId="618795728" sldId="260"/>
            <ac:graphicFrameMk id="25" creationId="{84A42E98-1080-1160-5F9B-EC7343B9EFEA}"/>
          </ac:graphicFrameMkLst>
        </pc:graphicFrameChg>
      </pc:sldChg>
      <pc:sldChg chg="addSp delSp modSp mod setBg">
        <pc:chgData name="Smith, Katy" userId="e1b0047e-7c90-4d54-8d02-cfa86684a52c" providerId="ADAL" clId="{67A9238A-C097-44E3-BC3A-70D7E18AC19C}" dt="2022-11-16T15:40:42.581" v="882" actId="20577"/>
        <pc:sldMkLst>
          <pc:docMk/>
          <pc:sldMk cId="3529372777" sldId="261"/>
        </pc:sldMkLst>
        <pc:spChg chg="mod">
          <ac:chgData name="Smith, Katy" userId="e1b0047e-7c90-4d54-8d02-cfa86684a52c" providerId="ADAL" clId="{67A9238A-C097-44E3-BC3A-70D7E18AC19C}" dt="2022-11-16T15:39:42.081" v="835" actId="20577"/>
          <ac:spMkLst>
            <pc:docMk/>
            <pc:sldMk cId="3529372777" sldId="261"/>
            <ac:spMk id="2" creationId="{4CD6B65E-76CA-40F5-BB44-6D077288BC04}"/>
          </ac:spMkLst>
        </pc:spChg>
        <pc:spChg chg="mod">
          <ac:chgData name="Smith, Katy" userId="e1b0047e-7c90-4d54-8d02-cfa86684a52c" providerId="ADAL" clId="{67A9238A-C097-44E3-BC3A-70D7E18AC19C}" dt="2022-11-16T15:40:42.581" v="882" actId="20577"/>
          <ac:spMkLst>
            <pc:docMk/>
            <pc:sldMk cId="3529372777" sldId="261"/>
            <ac:spMk id="6" creationId="{AE46865C-DD50-40DA-94D6-D1A62E03917F}"/>
          </ac:spMkLst>
        </pc:spChg>
        <pc:spChg chg="del">
          <ac:chgData name="Smith, Katy" userId="e1b0047e-7c90-4d54-8d02-cfa86684a52c" providerId="ADAL" clId="{67A9238A-C097-44E3-BC3A-70D7E18AC19C}" dt="2022-11-16T15:39:38.766" v="828" actId="26606"/>
          <ac:spMkLst>
            <pc:docMk/>
            <pc:sldMk cId="3529372777" sldId="261"/>
            <ac:spMk id="15" creationId="{23530FE0-C542-45A1-BCD8-935787009C64}"/>
          </ac:spMkLst>
        </pc:spChg>
        <pc:spChg chg="del">
          <ac:chgData name="Smith, Katy" userId="e1b0047e-7c90-4d54-8d02-cfa86684a52c" providerId="ADAL" clId="{67A9238A-C097-44E3-BC3A-70D7E18AC19C}" dt="2022-11-16T15:39:38.766" v="828" actId="26606"/>
          <ac:spMkLst>
            <pc:docMk/>
            <pc:sldMk cId="3529372777" sldId="261"/>
            <ac:spMk id="17" creationId="{F2A658D9-F185-44F1-BA33-D50320D1D078}"/>
          </ac:spMkLst>
        </pc:spChg>
        <pc:spChg chg="del">
          <ac:chgData name="Smith, Katy" userId="e1b0047e-7c90-4d54-8d02-cfa86684a52c" providerId="ADAL" clId="{67A9238A-C097-44E3-BC3A-70D7E18AC19C}" dt="2022-11-16T15:39:38.766" v="828" actId="26606"/>
          <ac:spMkLst>
            <pc:docMk/>
            <pc:sldMk cId="3529372777" sldId="261"/>
            <ac:spMk id="19" creationId="{BAC87F6E-526A-49B5-995D-42DB656594C9}"/>
          </ac:spMkLst>
        </pc:spChg>
        <pc:spChg chg="add">
          <ac:chgData name="Smith, Katy" userId="e1b0047e-7c90-4d54-8d02-cfa86684a52c" providerId="ADAL" clId="{67A9238A-C097-44E3-BC3A-70D7E18AC19C}" dt="2022-11-16T15:39:38.766" v="828" actId="26606"/>
          <ac:spMkLst>
            <pc:docMk/>
            <pc:sldMk cId="3529372777" sldId="261"/>
            <ac:spMk id="24" creationId="{2AEFFFF2-9EB4-4B6C-B9F8-2BA3EF89A21C}"/>
          </ac:spMkLst>
        </pc:spChg>
        <pc:spChg chg="add">
          <ac:chgData name="Smith, Katy" userId="e1b0047e-7c90-4d54-8d02-cfa86684a52c" providerId="ADAL" clId="{67A9238A-C097-44E3-BC3A-70D7E18AC19C}" dt="2022-11-16T15:39:38.766" v="828" actId="26606"/>
          <ac:spMkLst>
            <pc:docMk/>
            <pc:sldMk cId="3529372777" sldId="261"/>
            <ac:spMk id="26" creationId="{0D65299F-028F-4AFC-B46A-8DB33E20FE4A}"/>
          </ac:spMkLst>
        </pc:spChg>
        <pc:spChg chg="add">
          <ac:chgData name="Smith, Katy" userId="e1b0047e-7c90-4d54-8d02-cfa86684a52c" providerId="ADAL" clId="{67A9238A-C097-44E3-BC3A-70D7E18AC19C}" dt="2022-11-16T15:39:38.766" v="828" actId="26606"/>
          <ac:spMkLst>
            <pc:docMk/>
            <pc:sldMk cId="3529372777" sldId="261"/>
            <ac:spMk id="28" creationId="{BAC87F6E-526A-49B5-995D-42DB656594C9}"/>
          </ac:spMkLst>
        </pc:spChg>
      </pc:sldChg>
      <pc:sldChg chg="addSp delSp modSp mod setBg">
        <pc:chgData name="Smith, Katy" userId="e1b0047e-7c90-4d54-8d02-cfa86684a52c" providerId="ADAL" clId="{67A9238A-C097-44E3-BC3A-70D7E18AC19C}" dt="2022-11-16T15:41:28.013" v="893" actId="20577"/>
        <pc:sldMkLst>
          <pc:docMk/>
          <pc:sldMk cId="1289256181" sldId="262"/>
        </pc:sldMkLst>
        <pc:spChg chg="mod">
          <ac:chgData name="Smith, Katy" userId="e1b0047e-7c90-4d54-8d02-cfa86684a52c" providerId="ADAL" clId="{67A9238A-C097-44E3-BC3A-70D7E18AC19C}" dt="2022-11-16T15:41:10.345" v="891" actId="20577"/>
          <ac:spMkLst>
            <pc:docMk/>
            <pc:sldMk cId="1289256181" sldId="262"/>
            <ac:spMk id="2" creationId="{4CD6B65E-76CA-40F5-BB44-6D077288BC04}"/>
          </ac:spMkLst>
        </pc:spChg>
        <pc:spChg chg="mod">
          <ac:chgData name="Smith, Katy" userId="e1b0047e-7c90-4d54-8d02-cfa86684a52c" providerId="ADAL" clId="{67A9238A-C097-44E3-BC3A-70D7E18AC19C}" dt="2022-11-16T15:41:28.013" v="893" actId="20577"/>
          <ac:spMkLst>
            <pc:docMk/>
            <pc:sldMk cId="1289256181" sldId="262"/>
            <ac:spMk id="6" creationId="{AE46865C-DD50-40DA-94D6-D1A62E03917F}"/>
          </ac:spMkLst>
        </pc:spChg>
        <pc:spChg chg="del">
          <ac:chgData name="Smith, Katy" userId="e1b0047e-7c90-4d54-8d02-cfa86684a52c" providerId="ADAL" clId="{67A9238A-C097-44E3-BC3A-70D7E18AC19C}" dt="2022-11-16T15:40:49.594" v="883" actId="26606"/>
          <ac:spMkLst>
            <pc:docMk/>
            <pc:sldMk cId="1289256181" sldId="262"/>
            <ac:spMk id="15" creationId="{23530FE0-C542-45A1-BCD8-935787009C64}"/>
          </ac:spMkLst>
        </pc:spChg>
        <pc:spChg chg="del">
          <ac:chgData name="Smith, Katy" userId="e1b0047e-7c90-4d54-8d02-cfa86684a52c" providerId="ADAL" clId="{67A9238A-C097-44E3-BC3A-70D7E18AC19C}" dt="2022-11-16T15:40:49.594" v="883" actId="26606"/>
          <ac:spMkLst>
            <pc:docMk/>
            <pc:sldMk cId="1289256181" sldId="262"/>
            <ac:spMk id="17" creationId="{F2A658D9-F185-44F1-BA33-D50320D1D078}"/>
          </ac:spMkLst>
        </pc:spChg>
        <pc:spChg chg="del">
          <ac:chgData name="Smith, Katy" userId="e1b0047e-7c90-4d54-8d02-cfa86684a52c" providerId="ADAL" clId="{67A9238A-C097-44E3-BC3A-70D7E18AC19C}" dt="2022-11-16T15:40:49.594" v="883" actId="26606"/>
          <ac:spMkLst>
            <pc:docMk/>
            <pc:sldMk cId="1289256181" sldId="262"/>
            <ac:spMk id="19" creationId="{BAC87F6E-526A-49B5-995D-42DB656594C9}"/>
          </ac:spMkLst>
        </pc:spChg>
        <pc:spChg chg="add">
          <ac:chgData name="Smith, Katy" userId="e1b0047e-7c90-4d54-8d02-cfa86684a52c" providerId="ADAL" clId="{67A9238A-C097-44E3-BC3A-70D7E18AC19C}" dt="2022-11-16T15:40:49.594" v="883" actId="26606"/>
          <ac:spMkLst>
            <pc:docMk/>
            <pc:sldMk cId="1289256181" sldId="262"/>
            <ac:spMk id="24" creationId="{2AEFFFF2-9EB4-4B6C-B9F8-2BA3EF89A21C}"/>
          </ac:spMkLst>
        </pc:spChg>
        <pc:spChg chg="add">
          <ac:chgData name="Smith, Katy" userId="e1b0047e-7c90-4d54-8d02-cfa86684a52c" providerId="ADAL" clId="{67A9238A-C097-44E3-BC3A-70D7E18AC19C}" dt="2022-11-16T15:40:49.594" v="883" actId="26606"/>
          <ac:spMkLst>
            <pc:docMk/>
            <pc:sldMk cId="1289256181" sldId="262"/>
            <ac:spMk id="26" creationId="{0D65299F-028F-4AFC-B46A-8DB33E20FE4A}"/>
          </ac:spMkLst>
        </pc:spChg>
        <pc:spChg chg="add">
          <ac:chgData name="Smith, Katy" userId="e1b0047e-7c90-4d54-8d02-cfa86684a52c" providerId="ADAL" clId="{67A9238A-C097-44E3-BC3A-70D7E18AC19C}" dt="2022-11-16T15:40:49.594" v="883" actId="26606"/>
          <ac:spMkLst>
            <pc:docMk/>
            <pc:sldMk cId="1289256181" sldId="262"/>
            <ac:spMk id="28" creationId="{BAC87F6E-526A-49B5-995D-42DB656594C9}"/>
          </ac:spMkLst>
        </pc:spChg>
      </pc:sldChg>
      <pc:sldChg chg="addSp delSp modSp mod setBg">
        <pc:chgData name="Smith, Katy" userId="e1b0047e-7c90-4d54-8d02-cfa86684a52c" providerId="ADAL" clId="{67A9238A-C097-44E3-BC3A-70D7E18AC19C}" dt="2022-11-16T15:42:20.241" v="943" actId="20577"/>
        <pc:sldMkLst>
          <pc:docMk/>
          <pc:sldMk cId="2491179773" sldId="263"/>
        </pc:sldMkLst>
        <pc:spChg chg="mod">
          <ac:chgData name="Smith, Katy" userId="e1b0047e-7c90-4d54-8d02-cfa86684a52c" providerId="ADAL" clId="{67A9238A-C097-44E3-BC3A-70D7E18AC19C}" dt="2022-11-16T15:41:35.625" v="894" actId="26606"/>
          <ac:spMkLst>
            <pc:docMk/>
            <pc:sldMk cId="2491179773" sldId="263"/>
            <ac:spMk id="2" creationId="{4CD6B65E-76CA-40F5-BB44-6D077288BC04}"/>
          </ac:spMkLst>
        </pc:spChg>
        <pc:spChg chg="mod">
          <ac:chgData name="Smith, Katy" userId="e1b0047e-7c90-4d54-8d02-cfa86684a52c" providerId="ADAL" clId="{67A9238A-C097-44E3-BC3A-70D7E18AC19C}" dt="2022-11-16T15:42:20.241" v="943" actId="20577"/>
          <ac:spMkLst>
            <pc:docMk/>
            <pc:sldMk cId="2491179773" sldId="263"/>
            <ac:spMk id="6" creationId="{AE46865C-DD50-40DA-94D6-D1A62E03917F}"/>
          </ac:spMkLst>
        </pc:spChg>
        <pc:spChg chg="del">
          <ac:chgData name="Smith, Katy" userId="e1b0047e-7c90-4d54-8d02-cfa86684a52c" providerId="ADAL" clId="{67A9238A-C097-44E3-BC3A-70D7E18AC19C}" dt="2022-11-16T15:41:35.625" v="894" actId="26606"/>
          <ac:spMkLst>
            <pc:docMk/>
            <pc:sldMk cId="2491179773" sldId="263"/>
            <ac:spMk id="15" creationId="{23530FE0-C542-45A1-BCD8-935787009C64}"/>
          </ac:spMkLst>
        </pc:spChg>
        <pc:spChg chg="del">
          <ac:chgData name="Smith, Katy" userId="e1b0047e-7c90-4d54-8d02-cfa86684a52c" providerId="ADAL" clId="{67A9238A-C097-44E3-BC3A-70D7E18AC19C}" dt="2022-11-16T15:41:35.625" v="894" actId="26606"/>
          <ac:spMkLst>
            <pc:docMk/>
            <pc:sldMk cId="2491179773" sldId="263"/>
            <ac:spMk id="17" creationId="{F2A658D9-F185-44F1-BA33-D50320D1D078}"/>
          </ac:spMkLst>
        </pc:spChg>
        <pc:spChg chg="del">
          <ac:chgData name="Smith, Katy" userId="e1b0047e-7c90-4d54-8d02-cfa86684a52c" providerId="ADAL" clId="{67A9238A-C097-44E3-BC3A-70D7E18AC19C}" dt="2022-11-16T15:41:35.625" v="894" actId="26606"/>
          <ac:spMkLst>
            <pc:docMk/>
            <pc:sldMk cId="2491179773" sldId="263"/>
            <ac:spMk id="19" creationId="{BAC87F6E-526A-49B5-995D-42DB656594C9}"/>
          </ac:spMkLst>
        </pc:spChg>
        <pc:spChg chg="add">
          <ac:chgData name="Smith, Katy" userId="e1b0047e-7c90-4d54-8d02-cfa86684a52c" providerId="ADAL" clId="{67A9238A-C097-44E3-BC3A-70D7E18AC19C}" dt="2022-11-16T15:41:35.625" v="894" actId="26606"/>
          <ac:spMkLst>
            <pc:docMk/>
            <pc:sldMk cId="2491179773" sldId="263"/>
            <ac:spMk id="24" creationId="{2AEFFFF2-9EB4-4B6C-B9F8-2BA3EF89A21C}"/>
          </ac:spMkLst>
        </pc:spChg>
        <pc:spChg chg="add">
          <ac:chgData name="Smith, Katy" userId="e1b0047e-7c90-4d54-8d02-cfa86684a52c" providerId="ADAL" clId="{67A9238A-C097-44E3-BC3A-70D7E18AC19C}" dt="2022-11-16T15:41:35.625" v="894" actId="26606"/>
          <ac:spMkLst>
            <pc:docMk/>
            <pc:sldMk cId="2491179773" sldId="263"/>
            <ac:spMk id="26" creationId="{0D65299F-028F-4AFC-B46A-8DB33E20FE4A}"/>
          </ac:spMkLst>
        </pc:spChg>
        <pc:spChg chg="add">
          <ac:chgData name="Smith, Katy" userId="e1b0047e-7c90-4d54-8d02-cfa86684a52c" providerId="ADAL" clId="{67A9238A-C097-44E3-BC3A-70D7E18AC19C}" dt="2022-11-16T15:41:35.625" v="894" actId="26606"/>
          <ac:spMkLst>
            <pc:docMk/>
            <pc:sldMk cId="2491179773" sldId="263"/>
            <ac:spMk id="28" creationId="{BAC87F6E-526A-49B5-995D-42DB656594C9}"/>
          </ac:spMkLst>
        </pc:spChg>
      </pc:sldChg>
      <pc:sldChg chg="modSp mod">
        <pc:chgData name="Smith, Katy" userId="e1b0047e-7c90-4d54-8d02-cfa86684a52c" providerId="ADAL" clId="{67A9238A-C097-44E3-BC3A-70D7E18AC19C}" dt="2022-11-16T15:48:32.917" v="1250" actId="113"/>
        <pc:sldMkLst>
          <pc:docMk/>
          <pc:sldMk cId="104615546" sldId="264"/>
        </pc:sldMkLst>
        <pc:spChg chg="mod">
          <ac:chgData name="Smith, Katy" userId="e1b0047e-7c90-4d54-8d02-cfa86684a52c" providerId="ADAL" clId="{67A9238A-C097-44E3-BC3A-70D7E18AC19C}" dt="2022-11-16T15:48:32.917" v="1250" actId="113"/>
          <ac:spMkLst>
            <pc:docMk/>
            <pc:sldMk cId="104615546" sldId="264"/>
            <ac:spMk id="3" creationId="{273BF565-5BB4-4BCD-97E3-386A871C6A32}"/>
          </ac:spMkLst>
        </pc:spChg>
      </pc:sldChg>
      <pc:sldChg chg="modSp mod">
        <pc:chgData name="Smith, Katy" userId="e1b0047e-7c90-4d54-8d02-cfa86684a52c" providerId="ADAL" clId="{67A9238A-C097-44E3-BC3A-70D7E18AC19C}" dt="2022-11-16T15:48:42.351" v="1257" actId="20577"/>
        <pc:sldMkLst>
          <pc:docMk/>
          <pc:sldMk cId="583576257" sldId="265"/>
        </pc:sldMkLst>
        <pc:spChg chg="mod">
          <ac:chgData name="Smith, Katy" userId="e1b0047e-7c90-4d54-8d02-cfa86684a52c" providerId="ADAL" clId="{67A9238A-C097-44E3-BC3A-70D7E18AC19C}" dt="2022-11-16T15:48:42.351" v="1257" actId="20577"/>
          <ac:spMkLst>
            <pc:docMk/>
            <pc:sldMk cId="583576257" sldId="265"/>
            <ac:spMk id="3" creationId="{273BF565-5BB4-4BCD-97E3-386A871C6A32}"/>
          </ac:spMkLst>
        </pc:spChg>
      </pc:sldChg>
      <pc:sldChg chg="addSp delSp modSp mod setBg">
        <pc:chgData name="Smith, Katy" userId="e1b0047e-7c90-4d54-8d02-cfa86684a52c" providerId="ADAL" clId="{67A9238A-C097-44E3-BC3A-70D7E18AC19C}" dt="2022-11-16T15:50:37.252" v="1326" actId="26606"/>
        <pc:sldMkLst>
          <pc:docMk/>
          <pc:sldMk cId="1336803307" sldId="266"/>
        </pc:sldMkLst>
        <pc:spChg chg="mod">
          <ac:chgData name="Smith, Katy" userId="e1b0047e-7c90-4d54-8d02-cfa86684a52c" providerId="ADAL" clId="{67A9238A-C097-44E3-BC3A-70D7E18AC19C}" dt="2022-11-16T15:50:37.252" v="1326" actId="26606"/>
          <ac:spMkLst>
            <pc:docMk/>
            <pc:sldMk cId="1336803307" sldId="266"/>
            <ac:spMk id="2" creationId="{602E9524-C425-48D9-AB62-458852D2A2A4}"/>
          </ac:spMkLst>
        </pc:spChg>
        <pc:spChg chg="mod">
          <ac:chgData name="Smith, Katy" userId="e1b0047e-7c90-4d54-8d02-cfa86684a52c" providerId="ADAL" clId="{67A9238A-C097-44E3-BC3A-70D7E18AC19C}" dt="2022-11-16T15:50:37.252" v="1326" actId="26606"/>
          <ac:spMkLst>
            <pc:docMk/>
            <pc:sldMk cId="1336803307" sldId="266"/>
            <ac:spMk id="3" creationId="{14F9B411-8548-4368-9ED6-EEB95376696B}"/>
          </ac:spMkLst>
        </pc:spChg>
        <pc:spChg chg="del">
          <ac:chgData name="Smith, Katy" userId="e1b0047e-7c90-4d54-8d02-cfa86684a52c" providerId="ADAL" clId="{67A9238A-C097-44E3-BC3A-70D7E18AC19C}" dt="2022-11-16T15:50:37.252" v="1326" actId="26606"/>
          <ac:spMkLst>
            <pc:docMk/>
            <pc:sldMk cId="1336803307" sldId="266"/>
            <ac:spMk id="8" creationId="{BAC87F6E-526A-49B5-995D-42DB656594C9}"/>
          </ac:spMkLst>
        </pc:spChg>
        <pc:spChg chg="del">
          <ac:chgData name="Smith, Katy" userId="e1b0047e-7c90-4d54-8d02-cfa86684a52c" providerId="ADAL" clId="{67A9238A-C097-44E3-BC3A-70D7E18AC19C}" dt="2022-11-16T15:50:37.252" v="1326" actId="26606"/>
          <ac:spMkLst>
            <pc:docMk/>
            <pc:sldMk cId="1336803307" sldId="266"/>
            <ac:spMk id="10" creationId="{5E5436DB-4E8B-43A5-AE55-1C527B62E203}"/>
          </ac:spMkLst>
        </pc:spChg>
        <pc:spChg chg="del">
          <ac:chgData name="Smith, Katy" userId="e1b0047e-7c90-4d54-8d02-cfa86684a52c" providerId="ADAL" clId="{67A9238A-C097-44E3-BC3A-70D7E18AC19C}" dt="2022-11-16T15:50:37.252" v="1326" actId="26606"/>
          <ac:spMkLst>
            <pc:docMk/>
            <pc:sldMk cId="1336803307" sldId="266"/>
            <ac:spMk id="12" creationId="{0D65299F-028F-4AFC-B46A-8DB33E20FE4A}"/>
          </ac:spMkLst>
        </pc:spChg>
        <pc:spChg chg="add">
          <ac:chgData name="Smith, Katy" userId="e1b0047e-7c90-4d54-8d02-cfa86684a52c" providerId="ADAL" clId="{67A9238A-C097-44E3-BC3A-70D7E18AC19C}" dt="2022-11-16T15:50:37.252" v="1326" actId="26606"/>
          <ac:spMkLst>
            <pc:docMk/>
            <pc:sldMk cId="1336803307" sldId="266"/>
            <ac:spMk id="17" creationId="{2AEFFFF2-9EB4-4B6C-B9F8-2BA3EF89A21C}"/>
          </ac:spMkLst>
        </pc:spChg>
        <pc:spChg chg="add">
          <ac:chgData name="Smith, Katy" userId="e1b0047e-7c90-4d54-8d02-cfa86684a52c" providerId="ADAL" clId="{67A9238A-C097-44E3-BC3A-70D7E18AC19C}" dt="2022-11-16T15:50:37.252" v="1326" actId="26606"/>
          <ac:spMkLst>
            <pc:docMk/>
            <pc:sldMk cId="1336803307" sldId="266"/>
            <ac:spMk id="19" creationId="{0D65299F-028F-4AFC-B46A-8DB33E20FE4A}"/>
          </ac:spMkLst>
        </pc:spChg>
        <pc:spChg chg="add">
          <ac:chgData name="Smith, Katy" userId="e1b0047e-7c90-4d54-8d02-cfa86684a52c" providerId="ADAL" clId="{67A9238A-C097-44E3-BC3A-70D7E18AC19C}" dt="2022-11-16T15:50:37.252" v="1326" actId="26606"/>
          <ac:spMkLst>
            <pc:docMk/>
            <pc:sldMk cId="1336803307" sldId="266"/>
            <ac:spMk id="21" creationId="{BAC87F6E-526A-49B5-995D-42DB656594C9}"/>
          </ac:spMkLst>
        </pc:spChg>
      </pc:sldChg>
      <pc:sldChg chg="addSp delSp modSp mod setBg">
        <pc:chgData name="Smith, Katy" userId="e1b0047e-7c90-4d54-8d02-cfa86684a52c" providerId="ADAL" clId="{67A9238A-C097-44E3-BC3A-70D7E18AC19C}" dt="2022-11-16T15:50:38.801" v="1327" actId="26606"/>
        <pc:sldMkLst>
          <pc:docMk/>
          <pc:sldMk cId="1510638209" sldId="267"/>
        </pc:sldMkLst>
        <pc:spChg chg="mod">
          <ac:chgData name="Smith, Katy" userId="e1b0047e-7c90-4d54-8d02-cfa86684a52c" providerId="ADAL" clId="{67A9238A-C097-44E3-BC3A-70D7E18AC19C}" dt="2022-11-16T15:50:38.801" v="1327" actId="26606"/>
          <ac:spMkLst>
            <pc:docMk/>
            <pc:sldMk cId="1510638209" sldId="267"/>
            <ac:spMk id="2" creationId="{602E9524-C425-48D9-AB62-458852D2A2A4}"/>
          </ac:spMkLst>
        </pc:spChg>
        <pc:spChg chg="mod">
          <ac:chgData name="Smith, Katy" userId="e1b0047e-7c90-4d54-8d02-cfa86684a52c" providerId="ADAL" clId="{67A9238A-C097-44E3-BC3A-70D7E18AC19C}" dt="2022-11-16T15:50:38.801" v="1327" actId="26606"/>
          <ac:spMkLst>
            <pc:docMk/>
            <pc:sldMk cId="1510638209" sldId="267"/>
            <ac:spMk id="3" creationId="{14F9B411-8548-4368-9ED6-EEB95376696B}"/>
          </ac:spMkLst>
        </pc:spChg>
        <pc:spChg chg="del">
          <ac:chgData name="Smith, Katy" userId="e1b0047e-7c90-4d54-8d02-cfa86684a52c" providerId="ADAL" clId="{67A9238A-C097-44E3-BC3A-70D7E18AC19C}" dt="2022-11-16T15:50:38.801" v="1327" actId="26606"/>
          <ac:spMkLst>
            <pc:docMk/>
            <pc:sldMk cId="1510638209" sldId="267"/>
            <ac:spMk id="8" creationId="{BAC87F6E-526A-49B5-995D-42DB656594C9}"/>
          </ac:spMkLst>
        </pc:spChg>
        <pc:spChg chg="del">
          <ac:chgData name="Smith, Katy" userId="e1b0047e-7c90-4d54-8d02-cfa86684a52c" providerId="ADAL" clId="{67A9238A-C097-44E3-BC3A-70D7E18AC19C}" dt="2022-11-16T15:50:38.801" v="1327" actId="26606"/>
          <ac:spMkLst>
            <pc:docMk/>
            <pc:sldMk cId="1510638209" sldId="267"/>
            <ac:spMk id="10" creationId="{5E5436DB-4E8B-43A5-AE55-1C527B62E203}"/>
          </ac:spMkLst>
        </pc:spChg>
        <pc:spChg chg="del">
          <ac:chgData name="Smith, Katy" userId="e1b0047e-7c90-4d54-8d02-cfa86684a52c" providerId="ADAL" clId="{67A9238A-C097-44E3-BC3A-70D7E18AC19C}" dt="2022-11-16T15:50:38.801" v="1327" actId="26606"/>
          <ac:spMkLst>
            <pc:docMk/>
            <pc:sldMk cId="1510638209" sldId="267"/>
            <ac:spMk id="12" creationId="{0D65299F-028F-4AFC-B46A-8DB33E20FE4A}"/>
          </ac:spMkLst>
        </pc:spChg>
        <pc:spChg chg="add">
          <ac:chgData name="Smith, Katy" userId="e1b0047e-7c90-4d54-8d02-cfa86684a52c" providerId="ADAL" clId="{67A9238A-C097-44E3-BC3A-70D7E18AC19C}" dt="2022-11-16T15:50:38.801" v="1327" actId="26606"/>
          <ac:spMkLst>
            <pc:docMk/>
            <pc:sldMk cId="1510638209" sldId="267"/>
            <ac:spMk id="17" creationId="{2AEFFFF2-9EB4-4B6C-B9F8-2BA3EF89A21C}"/>
          </ac:spMkLst>
        </pc:spChg>
        <pc:spChg chg="add">
          <ac:chgData name="Smith, Katy" userId="e1b0047e-7c90-4d54-8d02-cfa86684a52c" providerId="ADAL" clId="{67A9238A-C097-44E3-BC3A-70D7E18AC19C}" dt="2022-11-16T15:50:38.801" v="1327" actId="26606"/>
          <ac:spMkLst>
            <pc:docMk/>
            <pc:sldMk cId="1510638209" sldId="267"/>
            <ac:spMk id="19" creationId="{0D65299F-028F-4AFC-B46A-8DB33E20FE4A}"/>
          </ac:spMkLst>
        </pc:spChg>
        <pc:spChg chg="add">
          <ac:chgData name="Smith, Katy" userId="e1b0047e-7c90-4d54-8d02-cfa86684a52c" providerId="ADAL" clId="{67A9238A-C097-44E3-BC3A-70D7E18AC19C}" dt="2022-11-16T15:50:38.801" v="1327" actId="26606"/>
          <ac:spMkLst>
            <pc:docMk/>
            <pc:sldMk cId="1510638209" sldId="267"/>
            <ac:spMk id="21" creationId="{BAC87F6E-526A-49B5-995D-42DB656594C9}"/>
          </ac:spMkLst>
        </pc:spChg>
      </pc:sldChg>
      <pc:sldChg chg="addSp delSp modSp mod setBg">
        <pc:chgData name="Smith, Katy" userId="e1b0047e-7c90-4d54-8d02-cfa86684a52c" providerId="ADAL" clId="{67A9238A-C097-44E3-BC3A-70D7E18AC19C}" dt="2022-11-16T15:50:41.057" v="1329" actId="27636"/>
        <pc:sldMkLst>
          <pc:docMk/>
          <pc:sldMk cId="1221729844" sldId="268"/>
        </pc:sldMkLst>
        <pc:spChg chg="mod">
          <ac:chgData name="Smith, Katy" userId="e1b0047e-7c90-4d54-8d02-cfa86684a52c" providerId="ADAL" clId="{67A9238A-C097-44E3-BC3A-70D7E18AC19C}" dt="2022-11-16T15:50:41.028" v="1328" actId="26606"/>
          <ac:spMkLst>
            <pc:docMk/>
            <pc:sldMk cId="1221729844" sldId="268"/>
            <ac:spMk id="2" creationId="{602E9524-C425-48D9-AB62-458852D2A2A4}"/>
          </ac:spMkLst>
        </pc:spChg>
        <pc:spChg chg="mod">
          <ac:chgData name="Smith, Katy" userId="e1b0047e-7c90-4d54-8d02-cfa86684a52c" providerId="ADAL" clId="{67A9238A-C097-44E3-BC3A-70D7E18AC19C}" dt="2022-11-16T15:50:41.057" v="1329" actId="27636"/>
          <ac:spMkLst>
            <pc:docMk/>
            <pc:sldMk cId="1221729844" sldId="268"/>
            <ac:spMk id="3" creationId="{14F9B411-8548-4368-9ED6-EEB95376696B}"/>
          </ac:spMkLst>
        </pc:spChg>
        <pc:spChg chg="del">
          <ac:chgData name="Smith, Katy" userId="e1b0047e-7c90-4d54-8d02-cfa86684a52c" providerId="ADAL" clId="{67A9238A-C097-44E3-BC3A-70D7E18AC19C}" dt="2022-11-16T15:50:41.028" v="1328" actId="26606"/>
          <ac:spMkLst>
            <pc:docMk/>
            <pc:sldMk cId="1221729844" sldId="268"/>
            <ac:spMk id="8" creationId="{BAC87F6E-526A-49B5-995D-42DB656594C9}"/>
          </ac:spMkLst>
        </pc:spChg>
        <pc:spChg chg="del">
          <ac:chgData name="Smith, Katy" userId="e1b0047e-7c90-4d54-8d02-cfa86684a52c" providerId="ADAL" clId="{67A9238A-C097-44E3-BC3A-70D7E18AC19C}" dt="2022-11-16T15:50:41.028" v="1328" actId="26606"/>
          <ac:spMkLst>
            <pc:docMk/>
            <pc:sldMk cId="1221729844" sldId="268"/>
            <ac:spMk id="10" creationId="{5E5436DB-4E8B-43A5-AE55-1C527B62E203}"/>
          </ac:spMkLst>
        </pc:spChg>
        <pc:spChg chg="del">
          <ac:chgData name="Smith, Katy" userId="e1b0047e-7c90-4d54-8d02-cfa86684a52c" providerId="ADAL" clId="{67A9238A-C097-44E3-BC3A-70D7E18AC19C}" dt="2022-11-16T15:50:41.028" v="1328" actId="26606"/>
          <ac:spMkLst>
            <pc:docMk/>
            <pc:sldMk cId="1221729844" sldId="268"/>
            <ac:spMk id="12" creationId="{0D65299F-028F-4AFC-B46A-8DB33E20FE4A}"/>
          </ac:spMkLst>
        </pc:spChg>
        <pc:spChg chg="add">
          <ac:chgData name="Smith, Katy" userId="e1b0047e-7c90-4d54-8d02-cfa86684a52c" providerId="ADAL" clId="{67A9238A-C097-44E3-BC3A-70D7E18AC19C}" dt="2022-11-16T15:50:41.028" v="1328" actId="26606"/>
          <ac:spMkLst>
            <pc:docMk/>
            <pc:sldMk cId="1221729844" sldId="268"/>
            <ac:spMk id="17" creationId="{2AEFFFF2-9EB4-4B6C-B9F8-2BA3EF89A21C}"/>
          </ac:spMkLst>
        </pc:spChg>
        <pc:spChg chg="add">
          <ac:chgData name="Smith, Katy" userId="e1b0047e-7c90-4d54-8d02-cfa86684a52c" providerId="ADAL" clId="{67A9238A-C097-44E3-BC3A-70D7E18AC19C}" dt="2022-11-16T15:50:41.028" v="1328" actId="26606"/>
          <ac:spMkLst>
            <pc:docMk/>
            <pc:sldMk cId="1221729844" sldId="268"/>
            <ac:spMk id="19" creationId="{0D65299F-028F-4AFC-B46A-8DB33E20FE4A}"/>
          </ac:spMkLst>
        </pc:spChg>
        <pc:spChg chg="add">
          <ac:chgData name="Smith, Katy" userId="e1b0047e-7c90-4d54-8d02-cfa86684a52c" providerId="ADAL" clId="{67A9238A-C097-44E3-BC3A-70D7E18AC19C}" dt="2022-11-16T15:50:41.028" v="1328" actId="26606"/>
          <ac:spMkLst>
            <pc:docMk/>
            <pc:sldMk cId="1221729844" sldId="268"/>
            <ac:spMk id="21" creationId="{BAC87F6E-526A-49B5-995D-42DB656594C9}"/>
          </ac:spMkLst>
        </pc:spChg>
      </pc:sldChg>
      <pc:sldChg chg="addSp delSp modSp mod setBg">
        <pc:chgData name="Smith, Katy" userId="e1b0047e-7c90-4d54-8d02-cfa86684a52c" providerId="ADAL" clId="{67A9238A-C097-44E3-BC3A-70D7E18AC19C}" dt="2022-11-16T15:50:43.219" v="1330" actId="26606"/>
        <pc:sldMkLst>
          <pc:docMk/>
          <pc:sldMk cId="3098487069" sldId="269"/>
        </pc:sldMkLst>
        <pc:spChg chg="mod">
          <ac:chgData name="Smith, Katy" userId="e1b0047e-7c90-4d54-8d02-cfa86684a52c" providerId="ADAL" clId="{67A9238A-C097-44E3-BC3A-70D7E18AC19C}" dt="2022-11-16T15:50:43.219" v="1330" actId="26606"/>
          <ac:spMkLst>
            <pc:docMk/>
            <pc:sldMk cId="3098487069" sldId="269"/>
            <ac:spMk id="2" creationId="{602E9524-C425-48D9-AB62-458852D2A2A4}"/>
          </ac:spMkLst>
        </pc:spChg>
        <pc:spChg chg="mod">
          <ac:chgData name="Smith, Katy" userId="e1b0047e-7c90-4d54-8d02-cfa86684a52c" providerId="ADAL" clId="{67A9238A-C097-44E3-BC3A-70D7E18AC19C}" dt="2022-11-16T15:50:43.219" v="1330" actId="26606"/>
          <ac:spMkLst>
            <pc:docMk/>
            <pc:sldMk cId="3098487069" sldId="269"/>
            <ac:spMk id="3" creationId="{14F9B411-8548-4368-9ED6-EEB95376696B}"/>
          </ac:spMkLst>
        </pc:spChg>
        <pc:spChg chg="del">
          <ac:chgData name="Smith, Katy" userId="e1b0047e-7c90-4d54-8d02-cfa86684a52c" providerId="ADAL" clId="{67A9238A-C097-44E3-BC3A-70D7E18AC19C}" dt="2022-11-16T15:50:43.219" v="1330" actId="26606"/>
          <ac:spMkLst>
            <pc:docMk/>
            <pc:sldMk cId="3098487069" sldId="269"/>
            <ac:spMk id="8" creationId="{BAC87F6E-526A-49B5-995D-42DB656594C9}"/>
          </ac:spMkLst>
        </pc:spChg>
        <pc:spChg chg="del">
          <ac:chgData name="Smith, Katy" userId="e1b0047e-7c90-4d54-8d02-cfa86684a52c" providerId="ADAL" clId="{67A9238A-C097-44E3-BC3A-70D7E18AC19C}" dt="2022-11-16T15:50:43.219" v="1330" actId="26606"/>
          <ac:spMkLst>
            <pc:docMk/>
            <pc:sldMk cId="3098487069" sldId="269"/>
            <ac:spMk id="10" creationId="{5E5436DB-4E8B-43A5-AE55-1C527B62E203}"/>
          </ac:spMkLst>
        </pc:spChg>
        <pc:spChg chg="del">
          <ac:chgData name="Smith, Katy" userId="e1b0047e-7c90-4d54-8d02-cfa86684a52c" providerId="ADAL" clId="{67A9238A-C097-44E3-BC3A-70D7E18AC19C}" dt="2022-11-16T15:50:43.219" v="1330" actId="26606"/>
          <ac:spMkLst>
            <pc:docMk/>
            <pc:sldMk cId="3098487069" sldId="269"/>
            <ac:spMk id="12" creationId="{0D65299F-028F-4AFC-B46A-8DB33E20FE4A}"/>
          </ac:spMkLst>
        </pc:spChg>
        <pc:spChg chg="add">
          <ac:chgData name="Smith, Katy" userId="e1b0047e-7c90-4d54-8d02-cfa86684a52c" providerId="ADAL" clId="{67A9238A-C097-44E3-BC3A-70D7E18AC19C}" dt="2022-11-16T15:50:43.219" v="1330" actId="26606"/>
          <ac:spMkLst>
            <pc:docMk/>
            <pc:sldMk cId="3098487069" sldId="269"/>
            <ac:spMk id="17" creationId="{2AEFFFF2-9EB4-4B6C-B9F8-2BA3EF89A21C}"/>
          </ac:spMkLst>
        </pc:spChg>
        <pc:spChg chg="add">
          <ac:chgData name="Smith, Katy" userId="e1b0047e-7c90-4d54-8d02-cfa86684a52c" providerId="ADAL" clId="{67A9238A-C097-44E3-BC3A-70D7E18AC19C}" dt="2022-11-16T15:50:43.219" v="1330" actId="26606"/>
          <ac:spMkLst>
            <pc:docMk/>
            <pc:sldMk cId="3098487069" sldId="269"/>
            <ac:spMk id="19" creationId="{0D65299F-028F-4AFC-B46A-8DB33E20FE4A}"/>
          </ac:spMkLst>
        </pc:spChg>
        <pc:spChg chg="add">
          <ac:chgData name="Smith, Katy" userId="e1b0047e-7c90-4d54-8d02-cfa86684a52c" providerId="ADAL" clId="{67A9238A-C097-44E3-BC3A-70D7E18AC19C}" dt="2022-11-16T15:50:43.219" v="1330" actId="26606"/>
          <ac:spMkLst>
            <pc:docMk/>
            <pc:sldMk cId="3098487069" sldId="269"/>
            <ac:spMk id="21" creationId="{BAC87F6E-526A-49B5-995D-42DB656594C9}"/>
          </ac:spMkLst>
        </pc:spChg>
      </pc:sldChg>
      <pc:sldChg chg="addSp delSp modSp mod setBg">
        <pc:chgData name="Smith, Katy" userId="e1b0047e-7c90-4d54-8d02-cfa86684a52c" providerId="ADAL" clId="{67A9238A-C097-44E3-BC3A-70D7E18AC19C}" dt="2022-11-16T15:50:44.884" v="1331" actId="26606"/>
        <pc:sldMkLst>
          <pc:docMk/>
          <pc:sldMk cId="1225982589" sldId="270"/>
        </pc:sldMkLst>
        <pc:spChg chg="mod">
          <ac:chgData name="Smith, Katy" userId="e1b0047e-7c90-4d54-8d02-cfa86684a52c" providerId="ADAL" clId="{67A9238A-C097-44E3-BC3A-70D7E18AC19C}" dt="2022-11-16T15:50:44.884" v="1331" actId="26606"/>
          <ac:spMkLst>
            <pc:docMk/>
            <pc:sldMk cId="1225982589" sldId="270"/>
            <ac:spMk id="2" creationId="{602E9524-C425-48D9-AB62-458852D2A2A4}"/>
          </ac:spMkLst>
        </pc:spChg>
        <pc:spChg chg="mod">
          <ac:chgData name="Smith, Katy" userId="e1b0047e-7c90-4d54-8d02-cfa86684a52c" providerId="ADAL" clId="{67A9238A-C097-44E3-BC3A-70D7E18AC19C}" dt="2022-11-16T15:50:44.884" v="1331" actId="26606"/>
          <ac:spMkLst>
            <pc:docMk/>
            <pc:sldMk cId="1225982589" sldId="270"/>
            <ac:spMk id="3" creationId="{14F9B411-8548-4368-9ED6-EEB95376696B}"/>
          </ac:spMkLst>
        </pc:spChg>
        <pc:spChg chg="del">
          <ac:chgData name="Smith, Katy" userId="e1b0047e-7c90-4d54-8d02-cfa86684a52c" providerId="ADAL" clId="{67A9238A-C097-44E3-BC3A-70D7E18AC19C}" dt="2022-11-16T15:50:44.884" v="1331" actId="26606"/>
          <ac:spMkLst>
            <pc:docMk/>
            <pc:sldMk cId="1225982589" sldId="270"/>
            <ac:spMk id="8" creationId="{BAC87F6E-526A-49B5-995D-42DB656594C9}"/>
          </ac:spMkLst>
        </pc:spChg>
        <pc:spChg chg="del">
          <ac:chgData name="Smith, Katy" userId="e1b0047e-7c90-4d54-8d02-cfa86684a52c" providerId="ADAL" clId="{67A9238A-C097-44E3-BC3A-70D7E18AC19C}" dt="2022-11-16T15:50:44.884" v="1331" actId="26606"/>
          <ac:spMkLst>
            <pc:docMk/>
            <pc:sldMk cId="1225982589" sldId="270"/>
            <ac:spMk id="10" creationId="{5E5436DB-4E8B-43A5-AE55-1C527B62E203}"/>
          </ac:spMkLst>
        </pc:spChg>
        <pc:spChg chg="del">
          <ac:chgData name="Smith, Katy" userId="e1b0047e-7c90-4d54-8d02-cfa86684a52c" providerId="ADAL" clId="{67A9238A-C097-44E3-BC3A-70D7E18AC19C}" dt="2022-11-16T15:50:44.884" v="1331" actId="26606"/>
          <ac:spMkLst>
            <pc:docMk/>
            <pc:sldMk cId="1225982589" sldId="270"/>
            <ac:spMk id="12" creationId="{0D65299F-028F-4AFC-B46A-8DB33E20FE4A}"/>
          </ac:spMkLst>
        </pc:spChg>
        <pc:spChg chg="add">
          <ac:chgData name="Smith, Katy" userId="e1b0047e-7c90-4d54-8d02-cfa86684a52c" providerId="ADAL" clId="{67A9238A-C097-44E3-BC3A-70D7E18AC19C}" dt="2022-11-16T15:50:44.884" v="1331" actId="26606"/>
          <ac:spMkLst>
            <pc:docMk/>
            <pc:sldMk cId="1225982589" sldId="270"/>
            <ac:spMk id="17" creationId="{2AEFFFF2-9EB4-4B6C-B9F8-2BA3EF89A21C}"/>
          </ac:spMkLst>
        </pc:spChg>
        <pc:spChg chg="add">
          <ac:chgData name="Smith, Katy" userId="e1b0047e-7c90-4d54-8d02-cfa86684a52c" providerId="ADAL" clId="{67A9238A-C097-44E3-BC3A-70D7E18AC19C}" dt="2022-11-16T15:50:44.884" v="1331" actId="26606"/>
          <ac:spMkLst>
            <pc:docMk/>
            <pc:sldMk cId="1225982589" sldId="270"/>
            <ac:spMk id="19" creationId="{0D65299F-028F-4AFC-B46A-8DB33E20FE4A}"/>
          </ac:spMkLst>
        </pc:spChg>
        <pc:spChg chg="add">
          <ac:chgData name="Smith, Katy" userId="e1b0047e-7c90-4d54-8d02-cfa86684a52c" providerId="ADAL" clId="{67A9238A-C097-44E3-BC3A-70D7E18AC19C}" dt="2022-11-16T15:50:44.884" v="1331" actId="26606"/>
          <ac:spMkLst>
            <pc:docMk/>
            <pc:sldMk cId="1225982589" sldId="270"/>
            <ac:spMk id="21" creationId="{BAC87F6E-526A-49B5-995D-42DB656594C9}"/>
          </ac:spMkLst>
        </pc:spChg>
      </pc:sldChg>
      <pc:sldChg chg="modSp del mod">
        <pc:chgData name="Smith, Katy" userId="e1b0047e-7c90-4d54-8d02-cfa86684a52c" providerId="ADAL" clId="{67A9238A-C097-44E3-BC3A-70D7E18AC19C}" dt="2022-11-16T15:49:08.897" v="1259" actId="2696"/>
        <pc:sldMkLst>
          <pc:docMk/>
          <pc:sldMk cId="3409437916" sldId="271"/>
        </pc:sldMkLst>
        <pc:spChg chg="mod">
          <ac:chgData name="Smith, Katy" userId="e1b0047e-7c90-4d54-8d02-cfa86684a52c" providerId="ADAL" clId="{67A9238A-C097-44E3-BC3A-70D7E18AC19C}" dt="2022-11-16T15:49:01.593" v="1258" actId="20577"/>
          <ac:spMkLst>
            <pc:docMk/>
            <pc:sldMk cId="3409437916" sldId="271"/>
            <ac:spMk id="3" creationId="{7016F436-141B-492D-BB72-BF509AEDEC09}"/>
          </ac:spMkLst>
        </pc:spChg>
      </pc:sldChg>
      <pc:sldChg chg="addSp delSp modSp mod">
        <pc:chgData name="Smith, Katy" userId="e1b0047e-7c90-4d54-8d02-cfa86684a52c" providerId="ADAL" clId="{67A9238A-C097-44E3-BC3A-70D7E18AC19C}" dt="2022-11-16T15:50:53.223" v="1332" actId="26606"/>
        <pc:sldMkLst>
          <pc:docMk/>
          <pc:sldMk cId="2611748786" sldId="272"/>
        </pc:sldMkLst>
        <pc:spChg chg="mod">
          <ac:chgData name="Smith, Katy" userId="e1b0047e-7c90-4d54-8d02-cfa86684a52c" providerId="ADAL" clId="{67A9238A-C097-44E3-BC3A-70D7E18AC19C}" dt="2022-11-16T15:50:53.223" v="1332" actId="26606"/>
          <ac:spMkLst>
            <pc:docMk/>
            <pc:sldMk cId="2611748786" sldId="272"/>
            <ac:spMk id="2" creationId="{EA564D8B-38C1-43C0-B85F-C29E75981645}"/>
          </ac:spMkLst>
        </pc:spChg>
        <pc:spChg chg="mod">
          <ac:chgData name="Smith, Katy" userId="e1b0047e-7c90-4d54-8d02-cfa86684a52c" providerId="ADAL" clId="{67A9238A-C097-44E3-BC3A-70D7E18AC19C}" dt="2022-11-16T15:50:53.223" v="1332" actId="26606"/>
          <ac:spMkLst>
            <pc:docMk/>
            <pc:sldMk cId="2611748786" sldId="272"/>
            <ac:spMk id="3" creationId="{1D5E9908-7FA0-4905-821D-35EEC34E8759}"/>
          </ac:spMkLst>
        </pc:spChg>
        <pc:spChg chg="del">
          <ac:chgData name="Smith, Katy" userId="e1b0047e-7c90-4d54-8d02-cfa86684a52c" providerId="ADAL" clId="{67A9238A-C097-44E3-BC3A-70D7E18AC19C}" dt="2022-11-16T15:50:53.223" v="1332" actId="26606"/>
          <ac:spMkLst>
            <pc:docMk/>
            <pc:sldMk cId="2611748786" sldId="272"/>
            <ac:spMk id="8" creationId="{C33976D1-3430-450C-A978-87A9A6E8E71F}"/>
          </ac:spMkLst>
        </pc:spChg>
        <pc:spChg chg="del">
          <ac:chgData name="Smith, Katy" userId="e1b0047e-7c90-4d54-8d02-cfa86684a52c" providerId="ADAL" clId="{67A9238A-C097-44E3-BC3A-70D7E18AC19C}" dt="2022-11-16T15:50:53.223" v="1332" actId="26606"/>
          <ac:spMkLst>
            <pc:docMk/>
            <pc:sldMk cId="2611748786" sldId="272"/>
            <ac:spMk id="10" creationId="{7D6AAC78-7D86-415A-ADC1-2B474807960C}"/>
          </ac:spMkLst>
        </pc:spChg>
        <pc:spChg chg="del">
          <ac:chgData name="Smith, Katy" userId="e1b0047e-7c90-4d54-8d02-cfa86684a52c" providerId="ADAL" clId="{67A9238A-C097-44E3-BC3A-70D7E18AC19C}" dt="2022-11-16T15:50:53.223" v="1332" actId="26606"/>
          <ac:spMkLst>
            <pc:docMk/>
            <pc:sldMk cId="2611748786" sldId="272"/>
            <ac:spMk id="12" creationId="{F2A658D9-F185-44F1-BA33-D50320D1D078}"/>
          </ac:spMkLst>
        </pc:spChg>
        <pc:spChg chg="add">
          <ac:chgData name="Smith, Katy" userId="e1b0047e-7c90-4d54-8d02-cfa86684a52c" providerId="ADAL" clId="{67A9238A-C097-44E3-BC3A-70D7E18AC19C}" dt="2022-11-16T15:50:53.223" v="1332" actId="26606"/>
          <ac:spMkLst>
            <pc:docMk/>
            <pc:sldMk cId="2611748786" sldId="272"/>
            <ac:spMk id="17" creationId="{2AEFFFF2-9EB4-4B6C-B9F8-2BA3EF89A21C}"/>
          </ac:spMkLst>
        </pc:spChg>
        <pc:spChg chg="add">
          <ac:chgData name="Smith, Katy" userId="e1b0047e-7c90-4d54-8d02-cfa86684a52c" providerId="ADAL" clId="{67A9238A-C097-44E3-BC3A-70D7E18AC19C}" dt="2022-11-16T15:50:53.223" v="1332" actId="26606"/>
          <ac:spMkLst>
            <pc:docMk/>
            <pc:sldMk cId="2611748786" sldId="272"/>
            <ac:spMk id="19" creationId="{0D65299F-028F-4AFC-B46A-8DB33E20FE4A}"/>
          </ac:spMkLst>
        </pc:spChg>
        <pc:spChg chg="add">
          <ac:chgData name="Smith, Katy" userId="e1b0047e-7c90-4d54-8d02-cfa86684a52c" providerId="ADAL" clId="{67A9238A-C097-44E3-BC3A-70D7E18AC19C}" dt="2022-11-16T15:50:53.223" v="1332" actId="26606"/>
          <ac:spMkLst>
            <pc:docMk/>
            <pc:sldMk cId="2611748786" sldId="272"/>
            <ac:spMk id="21" creationId="{BAC87F6E-526A-49B5-995D-42DB656594C9}"/>
          </ac:spMkLst>
        </pc:spChg>
      </pc:sldChg>
      <pc:sldChg chg="addSp delSp modSp mod">
        <pc:chgData name="Smith, Katy" userId="e1b0047e-7c90-4d54-8d02-cfa86684a52c" providerId="ADAL" clId="{67A9238A-C097-44E3-BC3A-70D7E18AC19C}" dt="2022-11-16T15:52:36.591" v="1412" actId="26606"/>
        <pc:sldMkLst>
          <pc:docMk/>
          <pc:sldMk cId="362061869" sldId="273"/>
        </pc:sldMkLst>
        <pc:spChg chg="mod">
          <ac:chgData name="Smith, Katy" userId="e1b0047e-7c90-4d54-8d02-cfa86684a52c" providerId="ADAL" clId="{67A9238A-C097-44E3-BC3A-70D7E18AC19C}" dt="2022-11-16T15:52:36.591" v="1412" actId="26606"/>
          <ac:spMkLst>
            <pc:docMk/>
            <pc:sldMk cId="362061869" sldId="273"/>
            <ac:spMk id="2" creationId="{B0B8AB8F-B1AF-4A52-8D8B-9D8B4B8E11AC}"/>
          </ac:spMkLst>
        </pc:spChg>
        <pc:spChg chg="mod">
          <ac:chgData name="Smith, Katy" userId="e1b0047e-7c90-4d54-8d02-cfa86684a52c" providerId="ADAL" clId="{67A9238A-C097-44E3-BC3A-70D7E18AC19C}" dt="2022-11-16T15:52:36.591" v="1412" actId="26606"/>
          <ac:spMkLst>
            <pc:docMk/>
            <pc:sldMk cId="362061869" sldId="273"/>
            <ac:spMk id="3" creationId="{9FE461E9-1F48-4963-90CF-E3608D6B3663}"/>
          </ac:spMkLst>
        </pc:spChg>
        <pc:spChg chg="add del">
          <ac:chgData name="Smith, Katy" userId="e1b0047e-7c90-4d54-8d02-cfa86684a52c" providerId="ADAL" clId="{67A9238A-C097-44E3-BC3A-70D7E18AC19C}" dt="2022-11-16T15:52:36.591" v="1412" actId="26606"/>
          <ac:spMkLst>
            <pc:docMk/>
            <pc:sldMk cId="362061869" sldId="273"/>
            <ac:spMk id="10" creationId="{1660E788-AFA9-4A1B-9991-6AA74632A15B}"/>
          </ac:spMkLst>
        </pc:spChg>
        <pc:spChg chg="add del">
          <ac:chgData name="Smith, Katy" userId="e1b0047e-7c90-4d54-8d02-cfa86684a52c" providerId="ADAL" clId="{67A9238A-C097-44E3-BC3A-70D7E18AC19C}" dt="2022-11-16T15:52:36.591" v="1412" actId="26606"/>
          <ac:spMkLst>
            <pc:docMk/>
            <pc:sldMk cId="362061869" sldId="273"/>
            <ac:spMk id="12" creationId="{867D4867-5BA7-4462-B2F6-A23F4A622AA7}"/>
          </ac:spMkLst>
        </pc:spChg>
        <pc:picChg chg="mod ord">
          <ac:chgData name="Smith, Katy" userId="e1b0047e-7c90-4d54-8d02-cfa86684a52c" providerId="ADAL" clId="{67A9238A-C097-44E3-BC3A-70D7E18AC19C}" dt="2022-11-16T15:52:36.591" v="1412" actId="26606"/>
          <ac:picMkLst>
            <pc:docMk/>
            <pc:sldMk cId="362061869" sldId="273"/>
            <ac:picMk id="5" creationId="{1C99B9DE-094B-42E7-9746-9D34AE69E3CA}"/>
          </ac:picMkLst>
        </pc:picChg>
      </pc:sldChg>
      <pc:sldChg chg="addSp modSp new mod setBg">
        <pc:chgData name="Smith, Katy" userId="e1b0047e-7c90-4d54-8d02-cfa86684a52c" providerId="ADAL" clId="{67A9238A-C097-44E3-BC3A-70D7E18AC19C}" dt="2022-11-16T15:31:10.991" v="353" actId="1076"/>
        <pc:sldMkLst>
          <pc:docMk/>
          <pc:sldMk cId="1250663268" sldId="274"/>
        </pc:sldMkLst>
        <pc:spChg chg="mod">
          <ac:chgData name="Smith, Katy" userId="e1b0047e-7c90-4d54-8d02-cfa86684a52c" providerId="ADAL" clId="{67A9238A-C097-44E3-BC3A-70D7E18AC19C}" dt="2022-11-16T15:30:53.381" v="349"/>
          <ac:spMkLst>
            <pc:docMk/>
            <pc:sldMk cId="1250663268" sldId="274"/>
            <ac:spMk id="2" creationId="{18418E5D-DA0A-F97A-6745-BC47F9CB70C4}"/>
          </ac:spMkLst>
        </pc:spChg>
        <pc:spChg chg="mod">
          <ac:chgData name="Smith, Katy" userId="e1b0047e-7c90-4d54-8d02-cfa86684a52c" providerId="ADAL" clId="{67A9238A-C097-44E3-BC3A-70D7E18AC19C}" dt="2022-11-16T15:30:34.965" v="346" actId="26606"/>
          <ac:spMkLst>
            <pc:docMk/>
            <pc:sldMk cId="1250663268" sldId="274"/>
            <ac:spMk id="3" creationId="{7E4BFB4F-04E9-FA9F-8C2F-CF0BC447534D}"/>
          </ac:spMkLst>
        </pc:spChg>
        <pc:spChg chg="add mod">
          <ac:chgData name="Smith, Katy" userId="e1b0047e-7c90-4d54-8d02-cfa86684a52c" providerId="ADAL" clId="{67A9238A-C097-44E3-BC3A-70D7E18AC19C}" dt="2022-11-16T15:31:10.991" v="353" actId="1076"/>
          <ac:spMkLst>
            <pc:docMk/>
            <pc:sldMk cId="1250663268" sldId="274"/>
            <ac:spMk id="4" creationId="{B8552E25-DF21-D544-637B-5EF0D78B32C1}"/>
          </ac:spMkLst>
        </pc:spChg>
        <pc:spChg chg="add">
          <ac:chgData name="Smith, Katy" userId="e1b0047e-7c90-4d54-8d02-cfa86684a52c" providerId="ADAL" clId="{67A9238A-C097-44E3-BC3A-70D7E18AC19C}" dt="2022-11-16T15:30:34.965" v="346" actId="26606"/>
          <ac:spMkLst>
            <pc:docMk/>
            <pc:sldMk cId="1250663268" sldId="274"/>
            <ac:spMk id="8" creationId="{2AEFFFF2-9EB4-4B6C-B9F8-2BA3EF89A21C}"/>
          </ac:spMkLst>
        </pc:spChg>
        <pc:spChg chg="add">
          <ac:chgData name="Smith, Katy" userId="e1b0047e-7c90-4d54-8d02-cfa86684a52c" providerId="ADAL" clId="{67A9238A-C097-44E3-BC3A-70D7E18AC19C}" dt="2022-11-16T15:30:34.965" v="346" actId="26606"/>
          <ac:spMkLst>
            <pc:docMk/>
            <pc:sldMk cId="1250663268" sldId="274"/>
            <ac:spMk id="10" creationId="{0D65299F-028F-4AFC-B46A-8DB33E20FE4A}"/>
          </ac:spMkLst>
        </pc:spChg>
        <pc:spChg chg="add">
          <ac:chgData name="Smith, Katy" userId="e1b0047e-7c90-4d54-8d02-cfa86684a52c" providerId="ADAL" clId="{67A9238A-C097-44E3-BC3A-70D7E18AC19C}" dt="2022-11-16T15:30:34.965" v="346" actId="26606"/>
          <ac:spMkLst>
            <pc:docMk/>
            <pc:sldMk cId="1250663268" sldId="274"/>
            <ac:spMk id="12" creationId="{BAC87F6E-526A-49B5-995D-42DB656594C9}"/>
          </ac:spMkLst>
        </pc:spChg>
      </pc:sldChg>
    </pc:docChg>
  </pc:docChgLst>
</pc:chgInfo>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1160EA64-D806-43AC-9DF2-F8C432F32B4C}" type="datetimeFigureOut">
              <a:rPr lang="en-US" dirty="0"/>
              <a:t>11/16/2022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9F9C37B-1D36-470B-8223-D6C91242EC14}" type="datetimeFigureOut">
              <a:rPr lang="en-US" dirty="0"/>
              <a:t>11/16/2022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7C6F52A-A82B-47A2-A83A-8C4C91F2D59F}" type="datetimeFigureOut">
              <a:rPr lang="en-US" dirty="0"/>
              <a:t>11/16/2022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F070A7B3-6521-4DCA-87E5-044747A908C1}" type="datetimeFigureOut">
              <a:rPr lang="en-US" dirty="0"/>
              <a:t>11/16/2022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7" name="Date Placeholder 6"/>
          <p:cNvSpPr>
            <a:spLocks noGrp="1"/>
          </p:cNvSpPr>
          <p:nvPr>
            <p:ph type="dt" sz="half" idx="10"/>
          </p:nvPr>
        </p:nvSpPr>
        <p:spPr/>
        <p:txBody>
          <a:bodyPr/>
          <a:lstStyle/>
          <a:p>
            <a:fld id="{1160EA64-D806-43AC-9DF2-F8C432F32B4C}" type="datetimeFigureOut">
              <a:rPr lang="en-US" dirty="0"/>
              <a:t>11/16/2022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AB134690-1557-4C89-A502-4959FE7FAD70}" type="datetimeFigureOut">
              <a:rPr lang="en-US" dirty="0"/>
              <a:t>11/16/2022</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7" name="Date Placeholder 6"/>
          <p:cNvSpPr>
            <a:spLocks noGrp="1"/>
          </p:cNvSpPr>
          <p:nvPr>
            <p:ph type="dt" sz="half" idx="10"/>
          </p:nvPr>
        </p:nvSpPr>
        <p:spPr/>
        <p:txBody>
          <a:bodyPr/>
          <a:lstStyle/>
          <a:p>
            <a:fld id="{4F7D4976-E339-4826-83B7-FBD03F55ECF8}" type="datetimeFigureOut">
              <a:rPr lang="en-US" dirty="0"/>
              <a:t>11/16/2022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E1037C31-9E7A-4F99-8774-A0E530DE1A42}" type="datetimeFigureOut">
              <a:rPr lang="en-US" dirty="0"/>
              <a:t>11/16/2022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278504F-A551-4DE0-9316-4DCD1D8CC752}" type="datetimeFigureOut">
              <a:rPr lang="en-US" dirty="0"/>
              <a:t>11/16/2022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9" name="Date Placeholder 8"/>
          <p:cNvSpPr>
            <a:spLocks noGrp="1"/>
          </p:cNvSpPr>
          <p:nvPr>
            <p:ph type="dt" sz="half" idx="10"/>
          </p:nvPr>
        </p:nvSpPr>
        <p:spPr/>
        <p:txBody>
          <a:bodyPr/>
          <a:lstStyle/>
          <a:p>
            <a:fld id="{D1BE4249-C0D0-4B06-8692-E8BB871AF643}" type="datetimeFigureOut">
              <a:rPr lang="en-US" dirty="0"/>
              <a:t>11/16/2022</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042B0DB6-F5C7-45FB-8CF3-31B45F9C2DAC}" type="datetimeFigureOut">
              <a:rPr lang="en-US" dirty="0"/>
              <a:t>11/16/2022</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1160EA64-D806-43AC-9DF2-F8C432F32B4C}" type="datetimeFigureOut">
              <a:rPr lang="en-US" dirty="0"/>
              <a:t>11/16/2022</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8A7A6979-0714-4377-B894-6BE4C2D6E202}"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sldNum="0" hdr="0" ftr="0" dt="0"/>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2"/>
        </a:solidFill>
        <a:effectLst/>
      </p:bgPr>
    </p:bg>
    <p:spTree>
      <p:nvGrpSpPr>
        <p:cNvPr id="1" name=""/>
        <p:cNvGrpSpPr/>
        <p:nvPr/>
      </p:nvGrpSpPr>
      <p:grpSpPr>
        <a:xfrm>
          <a:off x="0" y="0"/>
          <a:ext cx="0" cy="0"/>
          <a:chOff x="0" y="0"/>
          <a:chExt cx="0" cy="0"/>
        </a:xfrm>
      </p:grpSpPr>
      <p:sp>
        <p:nvSpPr>
          <p:cNvPr id="15" name="Rectangle 14">
            <a:extLst>
              <a:ext uri="{FF2B5EF4-FFF2-40B4-BE49-F238E27FC236}">
                <a16:creationId xmlns:a16="http://schemas.microsoft.com/office/drawing/2014/main" id="{87D3A4E0-C908-4EA9-ABDF-E82AD6BDEF9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6096000" y="0"/>
            <a:ext cx="6096000" cy="6858000"/>
          </a:xfrm>
          <a:prstGeom prst="rect">
            <a:avLst/>
          </a:prstGeom>
          <a:solidFill>
            <a:schemeClr val="tx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1600200" y="2363323"/>
            <a:ext cx="8991600" cy="1692771"/>
          </a:xfrm>
        </p:spPr>
        <p:txBody>
          <a:bodyPr>
            <a:normAutofit/>
          </a:bodyPr>
          <a:lstStyle/>
          <a:p>
            <a:r>
              <a:rPr lang="en-US"/>
              <a:t>How to Ace Any Interview</a:t>
            </a:r>
          </a:p>
        </p:txBody>
      </p:sp>
      <p:sp>
        <p:nvSpPr>
          <p:cNvPr id="3" name="Subtitle 2"/>
          <p:cNvSpPr>
            <a:spLocks noGrp="1"/>
          </p:cNvSpPr>
          <p:nvPr>
            <p:ph type="subTitle" idx="1"/>
          </p:nvPr>
        </p:nvSpPr>
        <p:spPr>
          <a:xfrm>
            <a:off x="6579220" y="5207267"/>
            <a:ext cx="4133698" cy="925903"/>
          </a:xfrm>
        </p:spPr>
        <p:txBody>
          <a:bodyPr vert="horz" lIns="91440" tIns="45720" rIns="91440" bIns="45720" rtlCol="0">
            <a:normAutofit/>
          </a:bodyPr>
          <a:lstStyle/>
          <a:p>
            <a:pPr algn="r">
              <a:lnSpc>
                <a:spcPct val="90000"/>
              </a:lnSpc>
            </a:pPr>
            <a:r>
              <a:rPr lang="en-US" sz="1300" b="1" dirty="0">
                <a:solidFill>
                  <a:schemeClr val="bg1"/>
                </a:solidFill>
                <a:ea typeface="+mn-lt"/>
                <a:cs typeface="+mn-lt"/>
              </a:rPr>
              <a:t>Katy Smith, Director of Internships</a:t>
            </a:r>
          </a:p>
          <a:p>
            <a:pPr algn="r">
              <a:lnSpc>
                <a:spcPct val="90000"/>
              </a:lnSpc>
            </a:pPr>
            <a:r>
              <a:rPr lang="en-US" sz="1300" b="1" dirty="0">
                <a:solidFill>
                  <a:schemeClr val="bg1"/>
                </a:solidFill>
                <a:ea typeface="+mn-lt"/>
                <a:cs typeface="+mn-lt"/>
              </a:rPr>
              <a:t>Norton 266 in the Krulak Institute</a:t>
            </a:r>
          </a:p>
          <a:p>
            <a:pPr algn="r">
              <a:lnSpc>
                <a:spcPct val="90000"/>
              </a:lnSpc>
            </a:pPr>
            <a:r>
              <a:rPr lang="en-US" sz="1300" b="1" dirty="0">
                <a:solidFill>
                  <a:schemeClr val="bg1"/>
                </a:solidFill>
                <a:ea typeface="+mn-lt"/>
                <a:cs typeface="+mn-lt"/>
              </a:rPr>
              <a:t>kesmith@bsc.edu</a:t>
            </a:r>
            <a:endParaRPr lang="en-US" sz="1300" b="1" dirty="0">
              <a:solidFill>
                <a:schemeClr val="bg1"/>
              </a:solidFill>
            </a:endParaRPr>
          </a:p>
          <a:p>
            <a:pPr algn="r">
              <a:lnSpc>
                <a:spcPct val="90000"/>
              </a:lnSpc>
            </a:pPr>
            <a:endParaRPr lang="en-US" sz="1300" dirty="0">
              <a:solidFill>
                <a:schemeClr val="bg1"/>
              </a:solidFill>
            </a:endParaRPr>
          </a:p>
          <a:p>
            <a:pPr algn="r">
              <a:lnSpc>
                <a:spcPct val="90000"/>
              </a:lnSpc>
            </a:pPr>
            <a:endParaRPr lang="en-US" sz="1000" dirty="0">
              <a:solidFill>
                <a:schemeClr val="bg1"/>
              </a:solidFill>
            </a:endParaRPr>
          </a:p>
        </p:txBody>
      </p:sp>
    </p:spTree>
    <p:extLst>
      <p:ext uri="{BB962C8B-B14F-4D97-AF65-F5344CB8AC3E}">
        <p14:creationId xmlns:p14="http://schemas.microsoft.com/office/powerpoint/2010/main" val="11944402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withEffect">
                                  <p:stCondLst>
                                    <p:cond delay="500"/>
                                  </p:stCondLst>
                                  <p:iterate type="lt">
                                    <p:tmPct val="10000"/>
                                  </p:iterate>
                                  <p:childTnLst>
                                    <p:set>
                                      <p:cBhvr>
                                        <p:cTn id="6" dur="1" fill="hold">
                                          <p:stCondLst>
                                            <p:cond delay="0"/>
                                          </p:stCondLst>
                                        </p:cTn>
                                        <p:tgtEl>
                                          <p:spTgt spid="2"/>
                                        </p:tgtEl>
                                        <p:attrNameLst>
                                          <p:attrName>style.visibility</p:attrName>
                                        </p:attrNameLst>
                                      </p:cBhvr>
                                      <p:to>
                                        <p:strVal val="visible"/>
                                      </p:to>
                                    </p:set>
                                    <p:animEffect transition="in" filter="fade">
                                      <p:cBhvr>
                                        <p:cTn id="7" dur="400"/>
                                        <p:tgtEl>
                                          <p:spTgt spid="2"/>
                                        </p:tgtEl>
                                      </p:cBhvr>
                                    </p:animEffect>
                                  </p:childTnLst>
                                </p:cTn>
                              </p:par>
                              <p:par>
                                <p:cTn id="8" presetID="10" presetClass="entr" presetSubtype="0" fill="hold" grpId="0" nodeType="withEffect">
                                  <p:stCondLst>
                                    <p:cond delay="2000"/>
                                  </p:stCondLst>
                                  <p:iterate type="lt">
                                    <p:tmPct val="10000"/>
                                  </p:iterate>
                                  <p:childTnLst>
                                    <p:set>
                                      <p:cBhvr>
                                        <p:cTn id="9" dur="1" fill="hold">
                                          <p:stCondLst>
                                            <p:cond delay="0"/>
                                          </p:stCondLst>
                                        </p:cTn>
                                        <p:tgtEl>
                                          <p:spTgt spid="3">
                                            <p:txEl>
                                              <p:pRg st="0" end="0"/>
                                            </p:txEl>
                                          </p:spTgt>
                                        </p:tgtEl>
                                        <p:attrNameLst>
                                          <p:attrName>style.visibility</p:attrName>
                                        </p:attrNameLst>
                                      </p:cBhvr>
                                      <p:to>
                                        <p:strVal val="visible"/>
                                      </p:to>
                                    </p:set>
                                    <p:animEffect transition="in" filter="fade">
                                      <p:cBhvr>
                                        <p:cTn id="10" dur="400"/>
                                        <p:tgtEl>
                                          <p:spTgt spid="3">
                                            <p:txEl>
                                              <p:pRg st="0" end="0"/>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2000"/>
                                  </p:stCondLst>
                                  <p:iterate type="lt">
                                    <p:tmPct val="10000"/>
                                  </p:iterate>
                                  <p:childTnLst>
                                    <p:set>
                                      <p:cBhvr>
                                        <p:cTn id="14" dur="1" fill="hold">
                                          <p:stCondLst>
                                            <p:cond delay="0"/>
                                          </p:stCondLst>
                                        </p:cTn>
                                        <p:tgtEl>
                                          <p:spTgt spid="3">
                                            <p:txEl>
                                              <p:pRg st="1" end="1"/>
                                            </p:txEl>
                                          </p:spTgt>
                                        </p:tgtEl>
                                        <p:attrNameLst>
                                          <p:attrName>style.visibility</p:attrName>
                                        </p:attrNameLst>
                                      </p:cBhvr>
                                      <p:to>
                                        <p:strVal val="visible"/>
                                      </p:to>
                                    </p:set>
                                    <p:animEffect transition="in" filter="fade">
                                      <p:cBhvr>
                                        <p:cTn id="15" dur="400"/>
                                        <p:tgtEl>
                                          <p:spTgt spid="3">
                                            <p:txEl>
                                              <p:pRg st="1" end="1"/>
                                            </p:txEl>
                                          </p:spTgt>
                                        </p:tgtEl>
                                      </p:cBhvr>
                                    </p:animEffect>
                                  </p:childTnLst>
                                </p:cTn>
                              </p:par>
                            </p:childTnLst>
                          </p:cTn>
                        </p:par>
                      </p:childTnLst>
                    </p:cTn>
                  </p:par>
                  <p:par>
                    <p:cTn id="16" fill="hold">
                      <p:stCondLst>
                        <p:cond delay="indefinite"/>
                      </p:stCondLst>
                      <p:childTnLst>
                        <p:par>
                          <p:cTn id="17" fill="hold">
                            <p:stCondLst>
                              <p:cond delay="0"/>
                            </p:stCondLst>
                            <p:childTnLst>
                              <p:par>
                                <p:cTn id="18" presetID="10" presetClass="entr" presetSubtype="0" fill="hold" grpId="0" nodeType="clickEffect">
                                  <p:stCondLst>
                                    <p:cond delay="2000"/>
                                  </p:stCondLst>
                                  <p:iterate type="lt">
                                    <p:tmPct val="10000"/>
                                  </p:iterate>
                                  <p:childTnLst>
                                    <p:set>
                                      <p:cBhvr>
                                        <p:cTn id="19" dur="1" fill="hold">
                                          <p:stCondLst>
                                            <p:cond delay="0"/>
                                          </p:stCondLst>
                                        </p:cTn>
                                        <p:tgtEl>
                                          <p:spTgt spid="3">
                                            <p:txEl>
                                              <p:pRg st="2" end="2"/>
                                            </p:txEl>
                                          </p:spTgt>
                                        </p:tgtEl>
                                        <p:attrNameLst>
                                          <p:attrName>style.visibility</p:attrName>
                                        </p:attrNameLst>
                                      </p:cBhvr>
                                      <p:to>
                                        <p:strVal val="visible"/>
                                      </p:to>
                                    </p:set>
                                    <p:animEffect transition="in" filter="fade">
                                      <p:cBhvr>
                                        <p:cTn id="20" dur="4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3" grpId="0" build="p"/>
    </p:bldLst>
  </p:timing>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 name="Rectangle 16">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9" name="Rectangle 18">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602E9524-C425-48D9-AB62-458852D2A2A4}"/>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a:normAutofit/>
          </a:bodyPr>
          <a:lstStyle/>
          <a:p>
            <a:r>
              <a:rPr lang="en-US" sz="3000">
                <a:solidFill>
                  <a:srgbClr val="FFFFFF"/>
                </a:solidFill>
              </a:rPr>
              <a:t>Use the S.T.a.r. Method</a:t>
            </a:r>
          </a:p>
        </p:txBody>
      </p:sp>
      <p:sp>
        <p:nvSpPr>
          <p:cNvPr id="3" name="Content Placeholder 2">
            <a:extLst>
              <a:ext uri="{FF2B5EF4-FFF2-40B4-BE49-F238E27FC236}">
                <a16:creationId xmlns:a16="http://schemas.microsoft.com/office/drawing/2014/main" id="{14F9B411-8548-4368-9ED6-EEB95376696B}"/>
              </a:ext>
            </a:extLst>
          </p:cNvPr>
          <p:cNvSpPr>
            <a:spLocks noGrp="1"/>
          </p:cNvSpPr>
          <p:nvPr>
            <p:ph idx="1"/>
          </p:nvPr>
        </p:nvSpPr>
        <p:spPr>
          <a:xfrm>
            <a:off x="5591695" y="1402080"/>
            <a:ext cx="5320696" cy="4053840"/>
          </a:xfrm>
        </p:spPr>
        <p:txBody>
          <a:bodyPr anchor="ctr">
            <a:normAutofit fontScale="92500" lnSpcReduction="10000"/>
          </a:bodyPr>
          <a:lstStyle/>
          <a:p>
            <a:pPr>
              <a:lnSpc>
                <a:spcPct val="90000"/>
              </a:lnSpc>
              <a:spcBef>
                <a:spcPts val="0"/>
              </a:spcBef>
              <a:spcAft>
                <a:spcPts val="600"/>
              </a:spcAft>
              <a:buFont typeface="Arial"/>
              <a:buChar char="•"/>
            </a:pPr>
            <a:r>
              <a:rPr lang="en-US" sz="1700">
                <a:ea typeface="+mn-lt"/>
                <a:cs typeface="+mn-lt"/>
              </a:rPr>
              <a:t>Describe the SITUATION </a:t>
            </a:r>
          </a:p>
          <a:p>
            <a:pPr marL="742950" lvl="1" indent="-285750">
              <a:lnSpc>
                <a:spcPct val="90000"/>
              </a:lnSpc>
              <a:spcBef>
                <a:spcPts val="0"/>
              </a:spcBef>
              <a:spcAft>
                <a:spcPts val="600"/>
              </a:spcAft>
              <a:buFont typeface="Arial"/>
              <a:buChar char="•"/>
            </a:pPr>
            <a:r>
              <a:rPr lang="en-US" sz="1700">
                <a:ea typeface="+mn-lt"/>
                <a:cs typeface="+mn-lt"/>
              </a:rPr>
              <a:t>Set the scene, provide relevant context</a:t>
            </a:r>
          </a:p>
          <a:p>
            <a:pPr marL="742950" lvl="1" indent="-285750">
              <a:lnSpc>
                <a:spcPct val="90000"/>
              </a:lnSpc>
              <a:spcBef>
                <a:spcPts val="0"/>
              </a:spcBef>
              <a:spcAft>
                <a:spcPts val="600"/>
              </a:spcAft>
              <a:buFont typeface="Arial"/>
              <a:buChar char="•"/>
            </a:pPr>
            <a:endParaRPr lang="en-US" sz="1700">
              <a:ea typeface="+mn-lt"/>
              <a:cs typeface="+mn-lt"/>
            </a:endParaRPr>
          </a:p>
          <a:p>
            <a:pPr>
              <a:lnSpc>
                <a:spcPct val="90000"/>
              </a:lnSpc>
              <a:spcBef>
                <a:spcPts val="0"/>
              </a:spcBef>
              <a:spcAft>
                <a:spcPts val="600"/>
              </a:spcAft>
              <a:buFont typeface="Arial"/>
              <a:buChar char="•"/>
            </a:pPr>
            <a:r>
              <a:rPr lang="en-US" sz="1700">
                <a:ea typeface="+mn-lt"/>
                <a:cs typeface="+mn-lt"/>
              </a:rPr>
              <a:t>Explain the TASK you needed to complete</a:t>
            </a:r>
          </a:p>
          <a:p>
            <a:pPr marL="742950" lvl="1" indent="-285750">
              <a:lnSpc>
                <a:spcPct val="90000"/>
              </a:lnSpc>
              <a:spcBef>
                <a:spcPts val="0"/>
              </a:spcBef>
              <a:spcAft>
                <a:spcPts val="600"/>
              </a:spcAft>
              <a:buFont typeface="Arial"/>
              <a:buChar char="•"/>
            </a:pPr>
            <a:r>
              <a:rPr lang="en-US" sz="1700">
                <a:ea typeface="+mn-lt"/>
                <a:cs typeface="+mn-lt"/>
              </a:rPr>
              <a:t>What were your responsibilities in that situation?</a:t>
            </a:r>
          </a:p>
          <a:p>
            <a:pPr marL="742950" lvl="1" indent="-285750">
              <a:lnSpc>
                <a:spcPct val="90000"/>
              </a:lnSpc>
              <a:spcBef>
                <a:spcPts val="0"/>
              </a:spcBef>
              <a:spcAft>
                <a:spcPts val="600"/>
              </a:spcAft>
              <a:buFont typeface="Arial"/>
              <a:buChar char="•"/>
            </a:pPr>
            <a:endParaRPr lang="en-US" sz="1700">
              <a:ea typeface="+mn-lt"/>
              <a:cs typeface="+mn-lt"/>
            </a:endParaRPr>
          </a:p>
          <a:p>
            <a:pPr>
              <a:lnSpc>
                <a:spcPct val="90000"/>
              </a:lnSpc>
              <a:spcBef>
                <a:spcPts val="0"/>
              </a:spcBef>
              <a:spcAft>
                <a:spcPts val="600"/>
              </a:spcAft>
              <a:buFont typeface="Arial"/>
              <a:buChar char="•"/>
            </a:pPr>
            <a:r>
              <a:rPr lang="en-US" sz="1700">
                <a:ea typeface="+mn-lt"/>
                <a:cs typeface="+mn-lt"/>
              </a:rPr>
              <a:t>Explain the ACTIONS you took</a:t>
            </a:r>
          </a:p>
          <a:p>
            <a:pPr marL="742950" lvl="1" indent="-285750">
              <a:lnSpc>
                <a:spcPct val="90000"/>
              </a:lnSpc>
              <a:spcBef>
                <a:spcPts val="0"/>
              </a:spcBef>
              <a:spcAft>
                <a:spcPts val="600"/>
              </a:spcAft>
              <a:buFont typeface="Arial"/>
              <a:buChar char="•"/>
            </a:pPr>
            <a:r>
              <a:rPr lang="en-US" sz="1700">
                <a:ea typeface="+mn-lt"/>
                <a:cs typeface="+mn-lt"/>
              </a:rPr>
              <a:t>Be specific and </a:t>
            </a:r>
            <a:r>
              <a:rPr lang="en-US" sz="1700" b="1">
                <a:ea typeface="+mn-lt"/>
                <a:cs typeface="+mn-lt"/>
              </a:rPr>
              <a:t>keep the focus on you</a:t>
            </a:r>
          </a:p>
          <a:p>
            <a:pPr marL="742950" lvl="1" indent="-285750">
              <a:lnSpc>
                <a:spcPct val="90000"/>
              </a:lnSpc>
              <a:spcBef>
                <a:spcPts val="0"/>
              </a:spcBef>
              <a:spcAft>
                <a:spcPts val="600"/>
              </a:spcAft>
              <a:buFont typeface="Arial"/>
              <a:buChar char="•"/>
            </a:pPr>
            <a:endParaRPr lang="en-US" sz="1700">
              <a:ea typeface="+mn-lt"/>
              <a:cs typeface="+mn-lt"/>
            </a:endParaRPr>
          </a:p>
          <a:p>
            <a:pPr>
              <a:lnSpc>
                <a:spcPct val="90000"/>
              </a:lnSpc>
              <a:spcBef>
                <a:spcPts val="0"/>
              </a:spcBef>
              <a:spcAft>
                <a:spcPts val="600"/>
              </a:spcAft>
              <a:buFont typeface="Arial"/>
              <a:buChar char="•"/>
            </a:pPr>
            <a:r>
              <a:rPr lang="en-US" sz="1700">
                <a:ea typeface="+mn-lt"/>
                <a:cs typeface="+mn-lt"/>
              </a:rPr>
              <a:t>Describe the RESULTS of your actions</a:t>
            </a:r>
          </a:p>
          <a:p>
            <a:pPr marL="742950" lvl="1" indent="-285750">
              <a:lnSpc>
                <a:spcPct val="90000"/>
              </a:lnSpc>
              <a:spcBef>
                <a:spcPts val="0"/>
              </a:spcBef>
              <a:spcAft>
                <a:spcPts val="600"/>
              </a:spcAft>
              <a:buFont typeface="Arial"/>
              <a:buChar char="•"/>
            </a:pPr>
            <a:r>
              <a:rPr lang="en-US" sz="1700">
                <a:ea typeface="+mn-lt"/>
                <a:cs typeface="+mn-lt"/>
              </a:rPr>
              <a:t>How did things turn out? What did you accomplish? </a:t>
            </a:r>
          </a:p>
          <a:p>
            <a:pPr marL="742950" lvl="1" indent="-285750">
              <a:lnSpc>
                <a:spcPct val="90000"/>
              </a:lnSpc>
              <a:spcBef>
                <a:spcPts val="0"/>
              </a:spcBef>
              <a:spcAft>
                <a:spcPts val="600"/>
              </a:spcAft>
              <a:buFont typeface="Arial"/>
              <a:buChar char="•"/>
            </a:pPr>
            <a:r>
              <a:rPr lang="en-US" sz="1700" b="1">
                <a:ea typeface="+mn-lt"/>
                <a:cs typeface="+mn-lt"/>
              </a:rPr>
              <a:t>What did you learn? </a:t>
            </a:r>
            <a:endParaRPr lang="en-US" sz="1700" b="1"/>
          </a:p>
          <a:p>
            <a:pPr marL="742950" lvl="1" indent="-285750">
              <a:lnSpc>
                <a:spcPct val="90000"/>
              </a:lnSpc>
              <a:spcBef>
                <a:spcPts val="0"/>
              </a:spcBef>
              <a:spcAft>
                <a:spcPts val="600"/>
              </a:spcAft>
              <a:buFont typeface="Arial"/>
              <a:buChar char="•"/>
            </a:pPr>
            <a:r>
              <a:rPr lang="en-US" sz="1700" b="1">
                <a:ea typeface="+mn-lt"/>
                <a:cs typeface="+mn-lt"/>
              </a:rPr>
              <a:t>How will this experience impact your future actions?</a:t>
            </a:r>
            <a:endParaRPr lang="en-US" sz="1700" b="1"/>
          </a:p>
        </p:txBody>
      </p:sp>
    </p:spTree>
    <p:extLst>
      <p:ext uri="{BB962C8B-B14F-4D97-AF65-F5344CB8AC3E}">
        <p14:creationId xmlns:p14="http://schemas.microsoft.com/office/powerpoint/2010/main" val="122172984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 name="Rectangle 16">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9" name="Rectangle 18">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602E9524-C425-48D9-AB62-458852D2A2A4}"/>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a:normAutofit/>
          </a:bodyPr>
          <a:lstStyle/>
          <a:p>
            <a:r>
              <a:rPr lang="en-US" sz="2300">
                <a:solidFill>
                  <a:srgbClr val="FFFFFF"/>
                </a:solidFill>
              </a:rPr>
              <a:t>s.t.a.r. – For any answer where you need to tell a story</a:t>
            </a:r>
          </a:p>
        </p:txBody>
      </p:sp>
      <p:sp>
        <p:nvSpPr>
          <p:cNvPr id="3" name="Content Placeholder 2">
            <a:extLst>
              <a:ext uri="{FF2B5EF4-FFF2-40B4-BE49-F238E27FC236}">
                <a16:creationId xmlns:a16="http://schemas.microsoft.com/office/drawing/2014/main" id="{14F9B411-8548-4368-9ED6-EEB95376696B}"/>
              </a:ext>
            </a:extLst>
          </p:cNvPr>
          <p:cNvSpPr>
            <a:spLocks noGrp="1"/>
          </p:cNvSpPr>
          <p:nvPr>
            <p:ph idx="1"/>
          </p:nvPr>
        </p:nvSpPr>
        <p:spPr>
          <a:xfrm>
            <a:off x="5591695" y="1402080"/>
            <a:ext cx="5320696" cy="4053840"/>
          </a:xfrm>
        </p:spPr>
        <p:txBody>
          <a:bodyPr anchor="ctr">
            <a:normAutofit/>
          </a:bodyPr>
          <a:lstStyle/>
          <a:p>
            <a:pPr marL="0" indent="0">
              <a:spcBef>
                <a:spcPts val="1200"/>
              </a:spcBef>
              <a:spcAft>
                <a:spcPts val="200"/>
              </a:spcAft>
              <a:buNone/>
            </a:pPr>
            <a:r>
              <a:rPr lang="en-US" dirty="0"/>
              <a:t>This formula works for answering questions phrased differently as well!</a:t>
            </a:r>
            <a:endParaRPr lang="en-US"/>
          </a:p>
          <a:p>
            <a:pPr marL="285750" indent="-285750">
              <a:spcBef>
                <a:spcPts val="1200"/>
              </a:spcBef>
              <a:spcAft>
                <a:spcPts val="200"/>
              </a:spcAft>
            </a:pPr>
            <a:r>
              <a:rPr lang="en-US" dirty="0"/>
              <a:t>Which courses have you enjoyed the most and which have been the most challenging for you?</a:t>
            </a:r>
            <a:endParaRPr lang="en-US"/>
          </a:p>
          <a:p>
            <a:pPr marL="285750" indent="-285750">
              <a:spcBef>
                <a:spcPts val="1200"/>
              </a:spcBef>
              <a:spcAft>
                <a:spcPts val="200"/>
              </a:spcAft>
            </a:pPr>
            <a:r>
              <a:rPr lang="en-US" dirty="0"/>
              <a:t>Does your academic record reflect any major challenges?</a:t>
            </a:r>
            <a:endParaRPr lang="en-US"/>
          </a:p>
          <a:p>
            <a:pPr marL="285750" indent="-285750">
              <a:spcBef>
                <a:spcPts val="1200"/>
              </a:spcBef>
              <a:spcAft>
                <a:spcPts val="200"/>
              </a:spcAft>
            </a:pPr>
            <a:r>
              <a:rPr lang="en-US" dirty="0"/>
              <a:t>What books, movies, shows have had an impact on your education?</a:t>
            </a:r>
            <a:endParaRPr lang="en-US"/>
          </a:p>
          <a:p>
            <a:pPr marL="285750" indent="-285750">
              <a:spcBef>
                <a:spcPts val="1200"/>
              </a:spcBef>
              <a:spcAft>
                <a:spcPts val="200"/>
              </a:spcAft>
            </a:pPr>
            <a:r>
              <a:rPr lang="en-US" dirty="0"/>
              <a:t>What extracurriculars, jobs, or volunteer opportunities have had the most impact on your understanding of your future careers?</a:t>
            </a:r>
            <a:endParaRPr lang="en-US"/>
          </a:p>
        </p:txBody>
      </p:sp>
    </p:spTree>
    <p:extLst>
      <p:ext uri="{BB962C8B-B14F-4D97-AF65-F5344CB8AC3E}">
        <p14:creationId xmlns:p14="http://schemas.microsoft.com/office/powerpoint/2010/main" val="309848706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 name="Rectangle 16">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9" name="Rectangle 18">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602E9524-C425-48D9-AB62-458852D2A2A4}"/>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a:normAutofit/>
          </a:bodyPr>
          <a:lstStyle/>
          <a:p>
            <a:r>
              <a:rPr lang="en-US" sz="2600">
                <a:solidFill>
                  <a:srgbClr val="FFFFFF"/>
                </a:solidFill>
              </a:rPr>
              <a:t>Behavioral Interview Questions</a:t>
            </a:r>
          </a:p>
        </p:txBody>
      </p:sp>
      <p:sp>
        <p:nvSpPr>
          <p:cNvPr id="3" name="Content Placeholder 2">
            <a:extLst>
              <a:ext uri="{FF2B5EF4-FFF2-40B4-BE49-F238E27FC236}">
                <a16:creationId xmlns:a16="http://schemas.microsoft.com/office/drawing/2014/main" id="{14F9B411-8548-4368-9ED6-EEB95376696B}"/>
              </a:ext>
            </a:extLst>
          </p:cNvPr>
          <p:cNvSpPr>
            <a:spLocks noGrp="1"/>
          </p:cNvSpPr>
          <p:nvPr>
            <p:ph idx="1"/>
          </p:nvPr>
        </p:nvSpPr>
        <p:spPr>
          <a:xfrm>
            <a:off x="5591695" y="1402080"/>
            <a:ext cx="5320696" cy="4053840"/>
          </a:xfrm>
        </p:spPr>
        <p:txBody>
          <a:bodyPr anchor="ctr">
            <a:normAutofit/>
          </a:bodyPr>
          <a:lstStyle/>
          <a:p>
            <a:pPr>
              <a:spcBef>
                <a:spcPts val="1200"/>
              </a:spcBef>
              <a:spcAft>
                <a:spcPts val="200"/>
              </a:spcAft>
            </a:pPr>
            <a:r>
              <a:rPr lang="en-US" dirty="0"/>
              <a:t>Use STAR to prep several examples that will work for a variety of questions. </a:t>
            </a:r>
            <a:endParaRPr lang="en-US"/>
          </a:p>
          <a:p>
            <a:pPr lvl="1">
              <a:spcBef>
                <a:spcPts val="1200"/>
              </a:spcBef>
              <a:spcAft>
                <a:spcPts val="200"/>
              </a:spcAft>
            </a:pPr>
            <a:r>
              <a:rPr lang="en-US" dirty="0"/>
              <a:t>A story about struggling in organic chemistry could answer questions about being under pressure, dealing with failure, struggling academically, learning to manage your time and stress, or even an accomplishment you're most proud of.</a:t>
            </a:r>
            <a:endParaRPr lang="en-US"/>
          </a:p>
          <a:p>
            <a:pPr>
              <a:spcBef>
                <a:spcPts val="1200"/>
              </a:spcBef>
              <a:spcAft>
                <a:spcPts val="200"/>
              </a:spcAft>
            </a:pPr>
            <a:r>
              <a:rPr lang="en-US" dirty="0"/>
              <a:t>Always focus on what you learned from the situation. How will that experience shape your future behavior? </a:t>
            </a:r>
            <a:endParaRPr lang="en-US"/>
          </a:p>
          <a:p>
            <a:pPr>
              <a:spcBef>
                <a:spcPts val="1200"/>
              </a:spcBef>
              <a:spcAft>
                <a:spcPts val="200"/>
              </a:spcAft>
            </a:pPr>
            <a:r>
              <a:rPr lang="en-US" dirty="0"/>
              <a:t>Practice saying your answers out loud.</a:t>
            </a:r>
            <a:endParaRPr lang="en-US"/>
          </a:p>
        </p:txBody>
      </p:sp>
    </p:spTree>
    <p:extLst>
      <p:ext uri="{BB962C8B-B14F-4D97-AF65-F5344CB8AC3E}">
        <p14:creationId xmlns:p14="http://schemas.microsoft.com/office/powerpoint/2010/main" val="122598258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Oval 11">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9B063F50-AEB7-4721-BEFB-8CFECFAB6ADD}"/>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a:normAutofit/>
          </a:bodyPr>
          <a:lstStyle/>
          <a:p>
            <a:r>
              <a:rPr lang="en-US" sz="3000" dirty="0">
                <a:solidFill>
                  <a:srgbClr val="FFFFFF"/>
                </a:solidFill>
              </a:rPr>
              <a:t>Biggest Strength</a:t>
            </a:r>
          </a:p>
        </p:txBody>
      </p:sp>
      <p:sp>
        <p:nvSpPr>
          <p:cNvPr id="3" name="Content Placeholder 2">
            <a:extLst>
              <a:ext uri="{FF2B5EF4-FFF2-40B4-BE49-F238E27FC236}">
                <a16:creationId xmlns:a16="http://schemas.microsoft.com/office/drawing/2014/main" id="{273BF565-5BB4-4BCD-97E3-386A871C6A32}"/>
              </a:ext>
            </a:extLst>
          </p:cNvPr>
          <p:cNvSpPr>
            <a:spLocks noGrp="1"/>
          </p:cNvSpPr>
          <p:nvPr>
            <p:ph idx="1"/>
          </p:nvPr>
        </p:nvSpPr>
        <p:spPr>
          <a:xfrm>
            <a:off x="5591695" y="1402080"/>
            <a:ext cx="5320696" cy="4053840"/>
          </a:xfrm>
        </p:spPr>
        <p:txBody>
          <a:bodyPr anchor="ctr">
            <a:normAutofit/>
          </a:bodyPr>
          <a:lstStyle/>
          <a:p>
            <a:r>
              <a:rPr lang="en-US" dirty="0"/>
              <a:t>Don't answer by listing your strengths! Choose one or two that you can speak in depth about.</a:t>
            </a:r>
          </a:p>
          <a:p>
            <a:r>
              <a:rPr lang="en-US" dirty="0"/>
              <a:t>Be strategic. Choose a strength that you can connect to your desired career or success in grad school.</a:t>
            </a:r>
          </a:p>
          <a:p>
            <a:r>
              <a:rPr lang="en-US" b="1" dirty="0"/>
              <a:t>Back up your claim of strength with a story </a:t>
            </a:r>
            <a:r>
              <a:rPr lang="en-US" dirty="0"/>
              <a:t>about how you have demonstrated this strength in a challenging situation. You can use the STAR method!</a:t>
            </a:r>
          </a:p>
          <a:p>
            <a:pPr lvl="1"/>
            <a:r>
              <a:rPr lang="en-US" dirty="0"/>
              <a:t>"One of my greatest strengths is my ability to connect with people even in challenging situations. For example..." </a:t>
            </a:r>
          </a:p>
        </p:txBody>
      </p:sp>
    </p:spTree>
    <p:extLst>
      <p:ext uri="{BB962C8B-B14F-4D97-AF65-F5344CB8AC3E}">
        <p14:creationId xmlns:p14="http://schemas.microsoft.com/office/powerpoint/2010/main" val="10461554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Oval 11">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9B063F50-AEB7-4721-BEFB-8CFECFAB6ADD}"/>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a:normAutofit/>
          </a:bodyPr>
          <a:lstStyle/>
          <a:p>
            <a:r>
              <a:rPr lang="en-US" sz="3000" dirty="0">
                <a:solidFill>
                  <a:srgbClr val="FFFFFF"/>
                </a:solidFill>
              </a:rPr>
              <a:t>Biggest Weakness</a:t>
            </a:r>
          </a:p>
        </p:txBody>
      </p:sp>
      <p:sp>
        <p:nvSpPr>
          <p:cNvPr id="3" name="Content Placeholder 2">
            <a:extLst>
              <a:ext uri="{FF2B5EF4-FFF2-40B4-BE49-F238E27FC236}">
                <a16:creationId xmlns:a16="http://schemas.microsoft.com/office/drawing/2014/main" id="{273BF565-5BB4-4BCD-97E3-386A871C6A32}"/>
              </a:ext>
            </a:extLst>
          </p:cNvPr>
          <p:cNvSpPr>
            <a:spLocks noGrp="1"/>
          </p:cNvSpPr>
          <p:nvPr>
            <p:ph idx="1"/>
          </p:nvPr>
        </p:nvSpPr>
        <p:spPr>
          <a:xfrm>
            <a:off x="5591695" y="1402080"/>
            <a:ext cx="5320696" cy="4053840"/>
          </a:xfrm>
        </p:spPr>
        <p:txBody>
          <a:bodyPr anchor="ctr">
            <a:normAutofit/>
          </a:bodyPr>
          <a:lstStyle/>
          <a:p>
            <a:r>
              <a:rPr lang="en-US" dirty="0"/>
              <a:t>Don’t choose something that will make you sound like a risky choice for the position or the school.</a:t>
            </a:r>
          </a:p>
          <a:p>
            <a:r>
              <a:rPr lang="en-US" b="1" dirty="0"/>
              <a:t>Choose something you are working on or that you have recently improved upon.</a:t>
            </a:r>
          </a:p>
          <a:p>
            <a:r>
              <a:rPr lang="en-US" dirty="0"/>
              <a:t>Tell a story about how you are working on the issue. You can use the STAR method!</a:t>
            </a:r>
          </a:p>
          <a:p>
            <a:pPr lvl="1"/>
            <a:r>
              <a:rPr lang="en-US" dirty="0"/>
              <a:t>"When I got to college, I really struggled to manage my time. I had classes and swim team and extracurriculars to balance, and I never had enough time to study or sleep. I realized there was a problem when....So I've had to learn to....I've been working on this by....This year things have been much better because....I'm going to keep working on this by...."</a:t>
            </a:r>
          </a:p>
          <a:p>
            <a:endParaRPr lang="en-US" dirty="0"/>
          </a:p>
        </p:txBody>
      </p:sp>
    </p:spTree>
    <p:extLst>
      <p:ext uri="{BB962C8B-B14F-4D97-AF65-F5344CB8AC3E}">
        <p14:creationId xmlns:p14="http://schemas.microsoft.com/office/powerpoint/2010/main" val="58357625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 name="Rectangle 16">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9" name="Rectangle 18">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EA564D8B-38C1-43C0-B85F-C29E75981645}"/>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a:normAutofit/>
          </a:bodyPr>
          <a:lstStyle/>
          <a:p>
            <a:r>
              <a:rPr lang="en-US" sz="2600">
                <a:solidFill>
                  <a:srgbClr val="FFFFFF"/>
                </a:solidFill>
              </a:rPr>
              <a:t>What if they ask questions You didn't prepare for?</a:t>
            </a:r>
          </a:p>
        </p:txBody>
      </p:sp>
      <p:sp>
        <p:nvSpPr>
          <p:cNvPr id="3" name="Content Placeholder 2">
            <a:extLst>
              <a:ext uri="{FF2B5EF4-FFF2-40B4-BE49-F238E27FC236}">
                <a16:creationId xmlns:a16="http://schemas.microsoft.com/office/drawing/2014/main" id="{1D5E9908-7FA0-4905-821D-35EEC34E8759}"/>
              </a:ext>
            </a:extLst>
          </p:cNvPr>
          <p:cNvSpPr>
            <a:spLocks noGrp="1"/>
          </p:cNvSpPr>
          <p:nvPr>
            <p:ph idx="1"/>
          </p:nvPr>
        </p:nvSpPr>
        <p:spPr>
          <a:xfrm>
            <a:off x="5591695" y="1402080"/>
            <a:ext cx="5320696" cy="4053840"/>
          </a:xfrm>
        </p:spPr>
        <p:txBody>
          <a:bodyPr vert="horz" lIns="91440" tIns="45720" rIns="91440" bIns="45720" rtlCol="0" anchor="ctr">
            <a:normAutofit/>
          </a:bodyPr>
          <a:lstStyle/>
          <a:p>
            <a:r>
              <a:rPr lang="en-US"/>
              <a:t>Don't freak out!</a:t>
            </a:r>
          </a:p>
          <a:p>
            <a:r>
              <a:rPr lang="en-US"/>
              <a:t>Take a minute to think. Silence is better than rambling.</a:t>
            </a:r>
          </a:p>
          <a:p>
            <a:r>
              <a:rPr lang="en-US"/>
              <a:t>Do a quick scan of the examples you've prepared. Is there one that is applicable here?</a:t>
            </a:r>
          </a:p>
          <a:p>
            <a:r>
              <a:rPr lang="en-US"/>
              <a:t>Rely on your formulas. Think of a new example and answer the question step-by-step. </a:t>
            </a:r>
          </a:p>
          <a:p>
            <a:r>
              <a:rPr lang="en-US"/>
              <a:t>Trust that your preparation has prepared you to develop a great answer even on-the-spot.</a:t>
            </a:r>
          </a:p>
        </p:txBody>
      </p:sp>
    </p:spTree>
    <p:extLst>
      <p:ext uri="{BB962C8B-B14F-4D97-AF65-F5344CB8AC3E}">
        <p14:creationId xmlns:p14="http://schemas.microsoft.com/office/powerpoint/2010/main" val="261174878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Oval 11">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18418E5D-DA0A-F97A-6745-BC47F9CB70C4}"/>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a:normAutofit/>
          </a:bodyPr>
          <a:lstStyle/>
          <a:p>
            <a:r>
              <a:rPr lang="en-US" sz="2300" dirty="0">
                <a:solidFill>
                  <a:srgbClr val="FFFFFF"/>
                </a:solidFill>
              </a:rPr>
              <a:t>Questions to ask the interviewers</a:t>
            </a:r>
          </a:p>
        </p:txBody>
      </p:sp>
      <p:sp>
        <p:nvSpPr>
          <p:cNvPr id="3" name="Content Placeholder 2">
            <a:extLst>
              <a:ext uri="{FF2B5EF4-FFF2-40B4-BE49-F238E27FC236}">
                <a16:creationId xmlns:a16="http://schemas.microsoft.com/office/drawing/2014/main" id="{7E4BFB4F-04E9-FA9F-8C2F-CF0BC447534D}"/>
              </a:ext>
            </a:extLst>
          </p:cNvPr>
          <p:cNvSpPr>
            <a:spLocks noGrp="1"/>
          </p:cNvSpPr>
          <p:nvPr>
            <p:ph idx="1"/>
          </p:nvPr>
        </p:nvSpPr>
        <p:spPr>
          <a:xfrm>
            <a:off x="5591695" y="1402080"/>
            <a:ext cx="5320696" cy="4053840"/>
          </a:xfrm>
        </p:spPr>
        <p:txBody>
          <a:bodyPr anchor="ctr">
            <a:normAutofit/>
          </a:bodyPr>
          <a:lstStyle/>
          <a:p>
            <a:r>
              <a:rPr lang="en-US" dirty="0"/>
              <a:t>Can you walk me through a typical day in this role? </a:t>
            </a:r>
          </a:p>
          <a:p>
            <a:r>
              <a:rPr lang="en-US" dirty="0"/>
              <a:t>What do you like best about working here? </a:t>
            </a:r>
          </a:p>
          <a:p>
            <a:r>
              <a:rPr lang="en-US" dirty="0"/>
              <a:t>What is your favorite aspect of the organizational culture?</a:t>
            </a:r>
          </a:p>
          <a:p>
            <a:r>
              <a:rPr lang="en-US" dirty="0"/>
              <a:t>What opportunities does the company offer for professional growth over the long-term?</a:t>
            </a:r>
          </a:p>
          <a:p>
            <a:r>
              <a:rPr lang="en-US" dirty="0"/>
              <a:t>How are employees evaluated, and how often? </a:t>
            </a:r>
          </a:p>
          <a:p>
            <a:r>
              <a:rPr lang="en-US" dirty="0"/>
              <a:t>Where do you see the company in five years? </a:t>
            </a:r>
          </a:p>
          <a:p>
            <a:r>
              <a:rPr lang="en-US" dirty="0"/>
              <a:t>What would make someone truly exceptional in this role? </a:t>
            </a:r>
          </a:p>
          <a:p>
            <a:endParaRPr lang="en-US" dirty="0"/>
          </a:p>
        </p:txBody>
      </p:sp>
      <p:sp>
        <p:nvSpPr>
          <p:cNvPr id="4" name="TextBox 3">
            <a:extLst>
              <a:ext uri="{FF2B5EF4-FFF2-40B4-BE49-F238E27FC236}">
                <a16:creationId xmlns:a16="http://schemas.microsoft.com/office/drawing/2014/main" id="{B8552E25-DF21-D544-637B-5EF0D78B32C1}"/>
              </a:ext>
            </a:extLst>
          </p:cNvPr>
          <p:cNvSpPr txBox="1"/>
          <p:nvPr/>
        </p:nvSpPr>
        <p:spPr>
          <a:xfrm>
            <a:off x="5591694" y="5164183"/>
            <a:ext cx="5213306" cy="923330"/>
          </a:xfrm>
          <a:prstGeom prst="rect">
            <a:avLst/>
          </a:prstGeom>
          <a:noFill/>
        </p:spPr>
        <p:txBody>
          <a:bodyPr wrap="square" rtlCol="0">
            <a:spAutoFit/>
          </a:bodyPr>
          <a:lstStyle/>
          <a:p>
            <a:r>
              <a:rPr lang="en-US" b="1"/>
              <a:t>Do NOT ask questions that can be easily answered by looking at the company website or doing a Google search.</a:t>
            </a:r>
            <a:endParaRPr lang="en-US" b="1" dirty="0"/>
          </a:p>
        </p:txBody>
      </p:sp>
    </p:spTree>
    <p:extLst>
      <p:ext uri="{BB962C8B-B14F-4D97-AF65-F5344CB8AC3E}">
        <p14:creationId xmlns:p14="http://schemas.microsoft.com/office/powerpoint/2010/main" val="125066326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8AB8F-B1AF-4A52-8D8B-9D8B4B8E11AC}"/>
              </a:ext>
            </a:extLst>
          </p:cNvPr>
          <p:cNvSpPr>
            <a:spLocks noGrp="1"/>
          </p:cNvSpPr>
          <p:nvPr>
            <p:ph type="title"/>
          </p:nvPr>
        </p:nvSpPr>
        <p:spPr>
          <a:xfrm>
            <a:off x="804672" y="978776"/>
            <a:ext cx="5925310" cy="1174991"/>
          </a:xfrm>
        </p:spPr>
        <p:txBody>
          <a:bodyPr>
            <a:normAutofit/>
          </a:bodyPr>
          <a:lstStyle/>
          <a:p>
            <a:r>
              <a:rPr lang="en-US" sz="2400"/>
              <a:t>Questions?</a:t>
            </a:r>
          </a:p>
        </p:txBody>
      </p:sp>
      <p:sp>
        <p:nvSpPr>
          <p:cNvPr id="3" name="Content Placeholder 2">
            <a:extLst>
              <a:ext uri="{FF2B5EF4-FFF2-40B4-BE49-F238E27FC236}">
                <a16:creationId xmlns:a16="http://schemas.microsoft.com/office/drawing/2014/main" id="{9FE461E9-1F48-4963-90CF-E3608D6B3663}"/>
              </a:ext>
            </a:extLst>
          </p:cNvPr>
          <p:cNvSpPr>
            <a:spLocks noGrp="1"/>
          </p:cNvSpPr>
          <p:nvPr>
            <p:ph idx="1"/>
          </p:nvPr>
        </p:nvSpPr>
        <p:spPr>
          <a:xfrm>
            <a:off x="804672" y="2640692"/>
            <a:ext cx="5925310" cy="3255252"/>
          </a:xfrm>
        </p:spPr>
        <p:txBody>
          <a:bodyPr vert="horz" lIns="91440" tIns="45720" rIns="91440" bIns="45720" rtlCol="0">
            <a:normAutofit/>
          </a:bodyPr>
          <a:lstStyle/>
          <a:p>
            <a:pPr marL="0" indent="0">
              <a:buNone/>
            </a:pPr>
            <a:r>
              <a:rPr lang="en-US"/>
              <a:t>Katy Smith, Director of Internships</a:t>
            </a:r>
          </a:p>
          <a:p>
            <a:pPr marL="0" indent="0">
              <a:buNone/>
            </a:pPr>
            <a:r>
              <a:rPr lang="en-US"/>
              <a:t>kesmith@bsc.edu</a:t>
            </a:r>
          </a:p>
          <a:p>
            <a:pPr marL="0" indent="0">
              <a:buNone/>
            </a:pPr>
            <a:r>
              <a:rPr lang="en-US"/>
              <a:t>For meetings: Make an appointment on Handshake</a:t>
            </a:r>
          </a:p>
          <a:p>
            <a:pPr marL="0" indent="0">
              <a:buNone/>
            </a:pPr>
            <a:r>
              <a:rPr lang="en-US"/>
              <a:t>For quick questions: Send me an email or drop by Norton 266</a:t>
            </a:r>
          </a:p>
        </p:txBody>
      </p:sp>
      <p:pic>
        <p:nvPicPr>
          <p:cNvPr id="5" name="Picture 4" descr="Question mark on green pastel background">
            <a:extLst>
              <a:ext uri="{FF2B5EF4-FFF2-40B4-BE49-F238E27FC236}">
                <a16:creationId xmlns:a16="http://schemas.microsoft.com/office/drawing/2014/main" id="{1C99B9DE-094B-42E7-9746-9D34AE69E3CA}"/>
              </a:ext>
            </a:extLst>
          </p:cNvPr>
          <p:cNvPicPr>
            <a:picLocks noChangeAspect="1"/>
          </p:cNvPicPr>
          <p:nvPr/>
        </p:nvPicPr>
        <p:blipFill rotWithShape="1">
          <a:blip r:embed="rId2"/>
          <a:srcRect l="44439" r="4628"/>
          <a:stretch/>
        </p:blipFill>
        <p:spPr>
          <a:xfrm>
            <a:off x="7534654" y="10"/>
            <a:ext cx="4657345" cy="6857990"/>
          </a:xfrm>
          <a:prstGeom prst="rect">
            <a:avLst/>
          </a:prstGeom>
        </p:spPr>
      </p:pic>
    </p:spTree>
    <p:extLst>
      <p:ext uri="{BB962C8B-B14F-4D97-AF65-F5344CB8AC3E}">
        <p14:creationId xmlns:p14="http://schemas.microsoft.com/office/powerpoint/2010/main" val="36206186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tint val="95000"/>
            <a:satMod val="170000"/>
          </a:schemeClr>
        </a:solidFill>
        <a:effectLst/>
      </p:bgPr>
    </p:bg>
    <p:spTree>
      <p:nvGrpSpPr>
        <p:cNvPr id="1" name=""/>
        <p:cNvGrpSpPr/>
        <p:nvPr/>
      </p:nvGrpSpPr>
      <p:grpSpPr>
        <a:xfrm>
          <a:off x="0" y="0"/>
          <a:ext cx="0" cy="0"/>
          <a:chOff x="0" y="0"/>
          <a:chExt cx="0" cy="0"/>
        </a:xfrm>
      </p:grpSpPr>
      <p:sp>
        <p:nvSpPr>
          <p:cNvPr id="17" name="Rectangle 19">
            <a:extLst>
              <a:ext uri="{FF2B5EF4-FFF2-40B4-BE49-F238E27FC236}">
                <a16:creationId xmlns:a16="http://schemas.microsoft.com/office/drawing/2014/main" id="{54C2DAE2-218D-4A25-B87E-0D127537D98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438656" cy="6858000"/>
          </a:xfrm>
          <a:prstGeom prst="rect">
            <a:avLst/>
          </a:prstGeom>
          <a:solidFill>
            <a:schemeClr val="tx2">
              <a:alpha val="80000"/>
            </a:schemeClr>
          </a:solidFill>
          <a:ln>
            <a:noFill/>
          </a:ln>
        </p:spPr>
        <p:style>
          <a:lnRef idx="2">
            <a:schemeClr val="accent1">
              <a:shade val="50000"/>
            </a:schemeClr>
          </a:lnRef>
          <a:fillRef idx="1003">
            <a:schemeClr val="lt1"/>
          </a:fillRef>
          <a:effectRef idx="0">
            <a:schemeClr val="accent1"/>
          </a:effectRef>
          <a:fontRef idx="minor">
            <a:schemeClr val="lt1"/>
          </a:fontRef>
        </p:style>
        <p:txBody>
          <a:bodyPr rtlCol="0" anchor="ctr"/>
          <a:lstStyle/>
          <a:p>
            <a:pPr algn="ctr"/>
            <a:endParaRPr lang="en-US">
              <a:solidFill>
                <a:schemeClr val="accent2"/>
              </a:solidFill>
            </a:endParaRPr>
          </a:p>
        </p:txBody>
      </p:sp>
      <p:sp>
        <p:nvSpPr>
          <p:cNvPr id="18" name="Rectangle 21">
            <a:extLst>
              <a:ext uri="{FF2B5EF4-FFF2-40B4-BE49-F238E27FC236}">
                <a16:creationId xmlns:a16="http://schemas.microsoft.com/office/drawing/2014/main" id="{0ACAC028-8D8C-4611-B62E-B9FFDA14DE3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438656" y="0"/>
            <a:ext cx="4653776"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a:extLst>
              <a:ext uri="{FF2B5EF4-FFF2-40B4-BE49-F238E27FC236}">
                <a16:creationId xmlns:a16="http://schemas.microsoft.com/office/drawing/2014/main" id="{5A0E0A20-B3BA-4336-927C-D7764017F62A}"/>
              </a:ext>
            </a:extLst>
          </p:cNvPr>
          <p:cNvSpPr>
            <a:spLocks noGrp="1"/>
          </p:cNvSpPr>
          <p:nvPr>
            <p:ph idx="1"/>
          </p:nvPr>
        </p:nvSpPr>
        <p:spPr>
          <a:xfrm>
            <a:off x="7284949" y="1870772"/>
            <a:ext cx="3701883" cy="2730239"/>
          </a:xfrm>
          <a:ln w="25400" cap="sq">
            <a:solidFill>
              <a:srgbClr val="FFFFFF"/>
            </a:solidFill>
            <a:miter lim="800000"/>
          </a:ln>
        </p:spPr>
        <p:txBody>
          <a:bodyPr vert="horz" lIns="91440" tIns="45720" rIns="91440" bIns="45720" rtlCol="0" anchor="ctr">
            <a:normAutofit/>
          </a:bodyPr>
          <a:lstStyle/>
          <a:p>
            <a:pPr marL="0" indent="0" algn="ctr">
              <a:lnSpc>
                <a:spcPct val="90000"/>
              </a:lnSpc>
              <a:buNone/>
            </a:pPr>
            <a:r>
              <a:rPr lang="en-US" sz="2800" dirty="0">
                <a:solidFill>
                  <a:srgbClr val="FFFFFF"/>
                </a:solidFill>
              </a:rPr>
              <a:t>This is the number one thing you can do to build your confidence and make a great impression.</a:t>
            </a:r>
          </a:p>
        </p:txBody>
      </p:sp>
      <p:sp>
        <p:nvSpPr>
          <p:cNvPr id="2" name="Title 1">
            <a:extLst>
              <a:ext uri="{FF2B5EF4-FFF2-40B4-BE49-F238E27FC236}">
                <a16:creationId xmlns:a16="http://schemas.microsoft.com/office/drawing/2014/main" id="{41B060A3-F501-44DD-AC84-5824DC7FA823}"/>
              </a:ext>
            </a:extLst>
          </p:cNvPr>
          <p:cNvSpPr>
            <a:spLocks noGrp="1"/>
          </p:cNvSpPr>
          <p:nvPr>
            <p:ph type="title"/>
          </p:nvPr>
        </p:nvSpPr>
        <p:spPr>
          <a:xfrm>
            <a:off x="1434811" y="602520"/>
            <a:ext cx="4493272" cy="4880518"/>
          </a:xfrm>
          <a:noFill/>
          <a:ln>
            <a:noFill/>
          </a:ln>
        </p:spPr>
        <p:txBody>
          <a:bodyPr vert="horz" wrap="square" lIns="274320" tIns="182880" rIns="274320" bIns="182880" rtlCol="0" anchor="ctr" anchorCtr="1">
            <a:normAutofit/>
          </a:bodyPr>
          <a:lstStyle/>
          <a:p>
            <a:r>
              <a:rPr lang="en-US" sz="4000" kern="1200" cap="all" spc="200" baseline="0" dirty="0">
                <a:solidFill>
                  <a:schemeClr val="bg1"/>
                </a:solidFill>
                <a:latin typeface="+mj-lt"/>
                <a:ea typeface="+mj-ea"/>
                <a:cs typeface="+mj-cs"/>
              </a:rPr>
              <a:t>Prepare</a:t>
            </a:r>
            <a:r>
              <a:rPr lang="en-US" sz="4000" dirty="0">
                <a:solidFill>
                  <a:schemeClr val="bg1"/>
                </a:solidFill>
              </a:rPr>
              <a:t>.</a:t>
            </a:r>
            <a:br>
              <a:rPr lang="en-US" sz="4000" dirty="0">
                <a:solidFill>
                  <a:schemeClr val="bg1"/>
                </a:solidFill>
              </a:rPr>
            </a:br>
            <a:br>
              <a:rPr lang="en-US" sz="4000" dirty="0"/>
            </a:br>
            <a:r>
              <a:rPr lang="en-US" sz="4000" kern="1200" cap="all" spc="200" baseline="0" dirty="0">
                <a:solidFill>
                  <a:schemeClr val="bg1"/>
                </a:solidFill>
                <a:latin typeface="+mj-lt"/>
                <a:ea typeface="+mj-ea"/>
                <a:cs typeface="+mj-cs"/>
              </a:rPr>
              <a:t>your</a:t>
            </a:r>
            <a:r>
              <a:rPr lang="en-US" sz="4000" dirty="0">
                <a:solidFill>
                  <a:schemeClr val="bg1"/>
                </a:solidFill>
              </a:rPr>
              <a:t>.</a:t>
            </a:r>
            <a:br>
              <a:rPr lang="en-US" sz="4000" dirty="0">
                <a:solidFill>
                  <a:schemeClr val="bg1"/>
                </a:solidFill>
              </a:rPr>
            </a:br>
            <a:br>
              <a:rPr lang="en-US" dirty="0"/>
            </a:br>
            <a:r>
              <a:rPr lang="en-US" sz="4000" dirty="0">
                <a:solidFill>
                  <a:schemeClr val="bg1"/>
                </a:solidFill>
              </a:rPr>
              <a:t> </a:t>
            </a:r>
            <a:r>
              <a:rPr lang="en-US" sz="4000" kern="1200" cap="all" spc="200" baseline="0" dirty="0">
                <a:solidFill>
                  <a:schemeClr val="bg1"/>
                </a:solidFill>
                <a:latin typeface="+mj-lt"/>
                <a:ea typeface="+mj-ea"/>
                <a:cs typeface="+mj-cs"/>
              </a:rPr>
              <a:t>Answers</a:t>
            </a:r>
            <a:r>
              <a:rPr lang="en-US" sz="4000" dirty="0">
                <a:solidFill>
                  <a:schemeClr val="bg1"/>
                </a:solidFill>
              </a:rPr>
              <a:t>.</a:t>
            </a:r>
            <a:endParaRPr lang="en-US" dirty="0">
              <a:solidFill>
                <a:schemeClr val="bg1"/>
              </a:solidFill>
            </a:endParaRPr>
          </a:p>
        </p:txBody>
      </p:sp>
    </p:spTree>
    <p:extLst>
      <p:ext uri="{BB962C8B-B14F-4D97-AF65-F5344CB8AC3E}">
        <p14:creationId xmlns:p14="http://schemas.microsoft.com/office/powerpoint/2010/main" val="126188746"/>
      </p:ext>
    </p:extLst>
  </p:cSld>
  <p:clrMapOvr>
    <a:overrideClrMapping bg1="dk1" tx1="lt1" bg2="dk2" tx2="lt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4" name="Rectangle 23">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26" name="Rectangle 25">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Oval 27">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4CD6B65E-76CA-40F5-BB44-6D077288BC04}"/>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a:normAutofit/>
          </a:bodyPr>
          <a:lstStyle/>
          <a:p>
            <a:r>
              <a:rPr lang="en-US" sz="3000">
                <a:solidFill>
                  <a:srgbClr val="FFFFFF"/>
                </a:solidFill>
              </a:rPr>
              <a:t>Tell me About Yourself</a:t>
            </a:r>
          </a:p>
        </p:txBody>
      </p:sp>
      <p:sp>
        <p:nvSpPr>
          <p:cNvPr id="3" name="Content Placeholder 2">
            <a:extLst>
              <a:ext uri="{FF2B5EF4-FFF2-40B4-BE49-F238E27FC236}">
                <a16:creationId xmlns:a16="http://schemas.microsoft.com/office/drawing/2014/main" id="{53162F1C-0D54-43ED-AF94-DC5C577BC88A}"/>
              </a:ext>
            </a:extLst>
          </p:cNvPr>
          <p:cNvSpPr>
            <a:spLocks noGrp="1"/>
          </p:cNvSpPr>
          <p:nvPr>
            <p:ph idx="1"/>
          </p:nvPr>
        </p:nvSpPr>
        <p:spPr>
          <a:xfrm>
            <a:off x="5610431" y="1402080"/>
            <a:ext cx="5320696" cy="4053840"/>
          </a:xfrm>
        </p:spPr>
        <p:txBody>
          <a:bodyPr vert="horz" lIns="91440" tIns="45720" rIns="91440" bIns="45720" rtlCol="0" anchor="ctr">
            <a:normAutofit/>
          </a:bodyPr>
          <a:lstStyle/>
          <a:p>
            <a:pPr>
              <a:lnSpc>
                <a:spcPct val="90000"/>
              </a:lnSpc>
              <a:spcBef>
                <a:spcPts val="1200"/>
              </a:spcBef>
              <a:spcAft>
                <a:spcPts val="200"/>
              </a:spcAft>
            </a:pPr>
            <a:r>
              <a:rPr lang="en-US" dirty="0">
                <a:ea typeface="+mn-lt"/>
                <a:cs typeface="+mn-lt"/>
              </a:rPr>
              <a:t>A memorable detail to help you stand out</a:t>
            </a:r>
          </a:p>
          <a:p>
            <a:pPr>
              <a:lnSpc>
                <a:spcPct val="90000"/>
              </a:lnSpc>
              <a:spcBef>
                <a:spcPts val="1200"/>
              </a:spcBef>
              <a:spcAft>
                <a:spcPts val="200"/>
              </a:spcAft>
            </a:pPr>
            <a:r>
              <a:rPr lang="en-US" dirty="0">
                <a:ea typeface="+mn-lt"/>
                <a:cs typeface="+mn-lt"/>
              </a:rPr>
              <a:t>An overall sense of who you are and why you want a career (or to attend grad school) in this field</a:t>
            </a:r>
          </a:p>
          <a:p>
            <a:pPr>
              <a:lnSpc>
                <a:spcPct val="90000"/>
              </a:lnSpc>
              <a:spcBef>
                <a:spcPts val="1200"/>
              </a:spcBef>
              <a:spcAft>
                <a:spcPts val="200"/>
              </a:spcAft>
            </a:pPr>
            <a:r>
              <a:rPr lang="en-US" dirty="0">
                <a:ea typeface="+mn-lt"/>
                <a:cs typeface="+mn-lt"/>
              </a:rPr>
              <a:t>An overview of how </a:t>
            </a:r>
            <a:r>
              <a:rPr lang="en-US" dirty="0"/>
              <a:t>your life experiences led you to pursue this specific career</a:t>
            </a:r>
          </a:p>
          <a:p>
            <a:pPr>
              <a:lnSpc>
                <a:spcPct val="90000"/>
              </a:lnSpc>
              <a:spcBef>
                <a:spcPts val="1200"/>
              </a:spcBef>
              <a:spcAft>
                <a:spcPts val="200"/>
              </a:spcAft>
            </a:pPr>
            <a:r>
              <a:rPr lang="en-US" dirty="0"/>
              <a:t>Use the PAST-PRESENT-FUTURE Model</a:t>
            </a:r>
          </a:p>
          <a:p>
            <a:pPr>
              <a:lnSpc>
                <a:spcPct val="90000"/>
              </a:lnSpc>
              <a:spcBef>
                <a:spcPts val="1200"/>
              </a:spcBef>
              <a:spcAft>
                <a:spcPts val="200"/>
              </a:spcAft>
            </a:pPr>
            <a:endParaRPr lang="en-US" dirty="0"/>
          </a:p>
          <a:p>
            <a:pPr>
              <a:lnSpc>
                <a:spcPct val="90000"/>
              </a:lnSpc>
              <a:spcBef>
                <a:spcPts val="1200"/>
              </a:spcBef>
              <a:spcAft>
                <a:spcPts val="200"/>
              </a:spcAft>
              <a:buFont typeface="Arial,Sans-Serif" panose="020B0604020202020204" pitchFamily="34" charset="0"/>
            </a:pPr>
            <a:endParaRPr lang="en-US" dirty="0"/>
          </a:p>
        </p:txBody>
      </p:sp>
    </p:spTree>
    <p:extLst>
      <p:ext uri="{BB962C8B-B14F-4D97-AF65-F5344CB8AC3E}">
        <p14:creationId xmlns:p14="http://schemas.microsoft.com/office/powerpoint/2010/main" val="3286038041"/>
      </p:ext>
    </p:extLst>
  </p:cSld>
  <p:clrMapOvr>
    <a:overrideClrMapping bg1="lt1" tx1="dk1" bg2="lt2" tx2="dk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3" name="Rectangle 27">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30" name="Rectangle 29">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Oval 31">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4CD6B65E-76CA-40F5-BB44-6D077288BC04}"/>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vert="horz" lIns="182880" tIns="182880" rIns="182880" bIns="182880" rtlCol="0" anchor="ctr">
            <a:normAutofit/>
          </a:bodyPr>
          <a:lstStyle/>
          <a:p>
            <a:r>
              <a:rPr lang="en-US" sz="3000" kern="1200" cap="all" spc="200" baseline="0" dirty="0">
                <a:solidFill>
                  <a:srgbClr val="FFFFFF"/>
                </a:solidFill>
                <a:latin typeface="+mj-lt"/>
                <a:ea typeface="+mj-ea"/>
                <a:cs typeface="+mj-cs"/>
              </a:rPr>
              <a:t>PAST</a:t>
            </a:r>
          </a:p>
        </p:txBody>
      </p:sp>
      <p:sp>
        <p:nvSpPr>
          <p:cNvPr id="34" name="TextBox 5">
            <a:extLst>
              <a:ext uri="{FF2B5EF4-FFF2-40B4-BE49-F238E27FC236}">
                <a16:creationId xmlns:a16="http://schemas.microsoft.com/office/drawing/2014/main" id="{AE46865C-DD50-40DA-94D6-D1A62E03917F}"/>
              </a:ext>
            </a:extLst>
          </p:cNvPr>
          <p:cNvSpPr txBox="1"/>
          <p:nvPr/>
        </p:nvSpPr>
        <p:spPr>
          <a:xfrm>
            <a:off x="5739739" y="1586484"/>
            <a:ext cx="5624945" cy="4558937"/>
          </a:xfrm>
          <a:prstGeom prst="rect">
            <a:avLst/>
          </a:prstGeom>
        </p:spPr>
        <p:txBody>
          <a:bodyPr rot="0" spcFirstLastPara="0" vertOverflow="overflow" horzOverflow="overflow" vert="horz" lIns="91440" tIns="45720" rIns="91440" bIns="45720" numCol="1" spcCol="0" rtlCol="0" fromWordArt="0" anchor="ctr" anchorCtr="0" forceAA="0" compatLnSpc="1">
            <a:prstTxWarp prst="textNoShape">
              <a:avLst/>
            </a:prstTxWarp>
            <a:normAutofit/>
          </a:bodyPr>
          <a:lstStyle/>
          <a:p>
            <a:pPr indent="-228600" defTabSz="914400">
              <a:spcBef>
                <a:spcPts val="1000"/>
              </a:spcBef>
              <a:buClr>
                <a:schemeClr val="accent2"/>
              </a:buClr>
              <a:buFont typeface="Arial" panose="020B0604020202020204" pitchFamily="34" charset="0"/>
              <a:buChar char="•"/>
            </a:pPr>
            <a:r>
              <a:rPr lang="en-US" dirty="0">
                <a:solidFill>
                  <a:schemeClr val="tx1">
                    <a:lumMod val="85000"/>
                    <a:lumOff val="15000"/>
                  </a:schemeClr>
                </a:solidFill>
              </a:rPr>
              <a:t>Fun facts</a:t>
            </a:r>
          </a:p>
          <a:p>
            <a:pPr lvl="1" indent="-228600" defTabSz="914400">
              <a:spcBef>
                <a:spcPts val="1000"/>
              </a:spcBef>
              <a:buClr>
                <a:schemeClr val="accent2"/>
              </a:buClr>
              <a:buFont typeface="Arial" panose="020B0604020202020204" pitchFamily="34" charset="0"/>
              <a:buChar char="•"/>
            </a:pPr>
            <a:r>
              <a:rPr lang="en-US" dirty="0">
                <a:solidFill>
                  <a:schemeClr val="tx1">
                    <a:lumMod val="85000"/>
                    <a:lumOff val="15000"/>
                  </a:schemeClr>
                </a:solidFill>
              </a:rPr>
              <a:t>You’re from Wyoming, have 12 sisters, grew up on cattle ranch, are a competitive dancer</a:t>
            </a:r>
          </a:p>
          <a:p>
            <a:pPr lvl="1" indent="-228600" defTabSz="914400">
              <a:spcBef>
                <a:spcPts val="1000"/>
              </a:spcBef>
              <a:buClr>
                <a:schemeClr val="accent2"/>
              </a:buClr>
              <a:buFont typeface="Arial" panose="020B0604020202020204" pitchFamily="34" charset="0"/>
              <a:buChar char="•"/>
            </a:pPr>
            <a:endParaRPr lang="en-US" dirty="0">
              <a:solidFill>
                <a:schemeClr val="tx1">
                  <a:lumMod val="85000"/>
                  <a:lumOff val="15000"/>
                </a:schemeClr>
              </a:solidFill>
            </a:endParaRPr>
          </a:p>
          <a:p>
            <a:pPr indent="-228600" defTabSz="914400">
              <a:spcBef>
                <a:spcPts val="1000"/>
              </a:spcBef>
              <a:buClr>
                <a:schemeClr val="accent2"/>
              </a:buClr>
              <a:buFont typeface="Arial" panose="020B0604020202020204" pitchFamily="34" charset="0"/>
              <a:buChar char="•"/>
            </a:pPr>
            <a:r>
              <a:rPr lang="en-US" dirty="0">
                <a:solidFill>
                  <a:schemeClr val="tx1">
                    <a:lumMod val="85000"/>
                    <a:lumOff val="15000"/>
                  </a:schemeClr>
                </a:solidFill>
              </a:rPr>
              <a:t>A life event that was formative for you and connects to your career goals</a:t>
            </a:r>
          </a:p>
          <a:p>
            <a:pPr marL="742950" lvl="1" indent="-228600" defTabSz="914400">
              <a:spcBef>
                <a:spcPts val="1000"/>
              </a:spcBef>
              <a:buClr>
                <a:schemeClr val="accent2"/>
              </a:buClr>
              <a:buFont typeface="Arial" panose="020B0604020202020204" pitchFamily="34" charset="0"/>
              <a:buChar char="•"/>
            </a:pPr>
            <a:r>
              <a:rPr lang="en-US" dirty="0">
                <a:solidFill>
                  <a:schemeClr val="tx1">
                    <a:lumMod val="85000"/>
                    <a:lumOff val="15000"/>
                  </a:schemeClr>
                </a:solidFill>
              </a:rPr>
              <a:t>“My high-school summers repairing homes in Appalachia were a turning point for me. It was the first time I really understood...“</a:t>
            </a:r>
          </a:p>
          <a:p>
            <a:pPr marL="742950" lvl="1" indent="-228600" defTabSz="914400">
              <a:spcBef>
                <a:spcPts val="1000"/>
              </a:spcBef>
              <a:buClr>
                <a:schemeClr val="accent2"/>
              </a:buClr>
              <a:buFont typeface="Arial" panose="020B0604020202020204" pitchFamily="34" charset="0"/>
              <a:buChar char="•"/>
            </a:pPr>
            <a:r>
              <a:rPr lang="en-US" dirty="0">
                <a:solidFill>
                  <a:schemeClr val="tx1">
                    <a:lumMod val="85000"/>
                    <a:lumOff val="15000"/>
                  </a:schemeClr>
                </a:solidFill>
              </a:rPr>
              <a:t>“I got hooked on science the first time I used a microscope in 4th grade and saw…”</a:t>
            </a:r>
          </a:p>
          <a:p>
            <a:pPr marL="742950" lvl="1" indent="-228600" defTabSz="914400">
              <a:spcBef>
                <a:spcPts val="1000"/>
              </a:spcBef>
              <a:buClr>
                <a:schemeClr val="accent2"/>
              </a:buClr>
              <a:buFont typeface="Arial" panose="020B0604020202020204" pitchFamily="34" charset="0"/>
              <a:buChar char="•"/>
            </a:pPr>
            <a:endParaRPr lang="en-US" dirty="0">
              <a:solidFill>
                <a:schemeClr val="tx1">
                  <a:lumMod val="85000"/>
                  <a:lumOff val="15000"/>
                </a:schemeClr>
              </a:solidFill>
            </a:endParaRPr>
          </a:p>
          <a:p>
            <a:pPr marL="285750" indent="-228600" defTabSz="914400">
              <a:spcBef>
                <a:spcPts val="1000"/>
              </a:spcBef>
              <a:buClr>
                <a:schemeClr val="accent2"/>
              </a:buClr>
              <a:buFont typeface="Arial" panose="020B0604020202020204" pitchFamily="34" charset="0"/>
              <a:buChar char="•"/>
            </a:pPr>
            <a:r>
              <a:rPr lang="en-US" dirty="0">
                <a:solidFill>
                  <a:schemeClr val="tx1">
                    <a:lumMod val="85000"/>
                    <a:lumOff val="15000"/>
                  </a:schemeClr>
                </a:solidFill>
              </a:rPr>
              <a:t>Why you chose BSC</a:t>
            </a:r>
          </a:p>
          <a:p>
            <a:pPr indent="-228600" defTabSz="914400">
              <a:spcBef>
                <a:spcPts val="1000"/>
              </a:spcBef>
              <a:buClr>
                <a:schemeClr val="accent2"/>
              </a:buClr>
              <a:buFont typeface="Arial" panose="020B0604020202020204" pitchFamily="34" charset="0"/>
              <a:buChar char="•"/>
            </a:pPr>
            <a:endParaRPr lang="en-US" b="1" dirty="0">
              <a:solidFill>
                <a:schemeClr val="tx1">
                  <a:lumMod val="85000"/>
                  <a:lumOff val="15000"/>
                </a:schemeClr>
              </a:solidFill>
            </a:endParaRPr>
          </a:p>
          <a:p>
            <a:pPr indent="-228600" defTabSz="914400">
              <a:spcBef>
                <a:spcPts val="1000"/>
              </a:spcBef>
              <a:buClr>
                <a:schemeClr val="accent2"/>
              </a:buClr>
              <a:buFont typeface="Arial" panose="020B0604020202020204" pitchFamily="34" charset="0"/>
              <a:buChar char="•"/>
            </a:pPr>
            <a:endParaRPr lang="en-US" dirty="0">
              <a:solidFill>
                <a:schemeClr val="tx1">
                  <a:lumMod val="85000"/>
                  <a:lumOff val="15000"/>
                </a:schemeClr>
              </a:solidFill>
            </a:endParaRPr>
          </a:p>
        </p:txBody>
      </p:sp>
    </p:spTree>
    <p:extLst>
      <p:ext uri="{BB962C8B-B14F-4D97-AF65-F5344CB8AC3E}">
        <p14:creationId xmlns:p14="http://schemas.microsoft.com/office/powerpoint/2010/main" val="618795728"/>
      </p:ext>
    </p:extLst>
  </p:cSld>
  <p:clrMapOvr>
    <a:overrideClrMapping bg1="lt1" tx1="dk1" bg2="lt2" tx2="dk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4" name="Rectangle 23">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26" name="Rectangle 25">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Oval 27">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4CD6B65E-76CA-40F5-BB44-6D077288BC04}"/>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vert="horz" lIns="182880" tIns="182880" rIns="182880" bIns="182880" rtlCol="0" anchor="ctr">
            <a:normAutofit/>
          </a:bodyPr>
          <a:lstStyle/>
          <a:p>
            <a:r>
              <a:rPr lang="en-US" sz="3000" kern="1200" cap="all" spc="200" baseline="0" dirty="0">
                <a:solidFill>
                  <a:srgbClr val="FFFFFF"/>
                </a:solidFill>
                <a:latin typeface="+mj-lt"/>
                <a:ea typeface="+mj-ea"/>
                <a:cs typeface="+mj-cs"/>
              </a:rPr>
              <a:t>Present</a:t>
            </a:r>
          </a:p>
        </p:txBody>
      </p:sp>
      <p:sp>
        <p:nvSpPr>
          <p:cNvPr id="6" name="TextBox 5">
            <a:extLst>
              <a:ext uri="{FF2B5EF4-FFF2-40B4-BE49-F238E27FC236}">
                <a16:creationId xmlns:a16="http://schemas.microsoft.com/office/drawing/2014/main" id="{AE46865C-DD50-40DA-94D6-D1A62E03917F}"/>
              </a:ext>
            </a:extLst>
          </p:cNvPr>
          <p:cNvSpPr txBox="1"/>
          <p:nvPr/>
        </p:nvSpPr>
        <p:spPr>
          <a:xfrm>
            <a:off x="5591695" y="1402080"/>
            <a:ext cx="5320696" cy="4053840"/>
          </a:xfrm>
          <a:prstGeom prst="rect">
            <a:avLst/>
          </a:prstGeom>
        </p:spPr>
        <p:txBody>
          <a:bodyPr rot="0" spcFirstLastPara="0" vertOverflow="overflow" horzOverflow="overflow" vert="horz" lIns="91440" tIns="45720" rIns="91440" bIns="45720" numCol="1" spcCol="0" rtlCol="0" fromWordArt="0" anchor="ctr" anchorCtr="0" forceAA="0" compatLnSpc="1">
            <a:prstTxWarp prst="textNoShape">
              <a:avLst/>
            </a:prstTxWarp>
            <a:normAutofit/>
          </a:bodyPr>
          <a:lstStyle/>
          <a:p>
            <a:pPr indent="-228600" defTabSz="914400">
              <a:lnSpc>
                <a:spcPct val="90000"/>
              </a:lnSpc>
              <a:spcBef>
                <a:spcPts val="1000"/>
              </a:spcBef>
              <a:buClr>
                <a:schemeClr val="accent2"/>
              </a:buClr>
              <a:buFont typeface="Arial" panose="020B0604020202020204" pitchFamily="34" charset="0"/>
              <a:buChar char="•"/>
            </a:pPr>
            <a:r>
              <a:rPr lang="en-US" sz="1700" dirty="0">
                <a:solidFill>
                  <a:schemeClr val="tx1">
                    <a:lumMod val="85000"/>
                    <a:lumOff val="15000"/>
                  </a:schemeClr>
                </a:solidFill>
              </a:rPr>
              <a:t>Talk about where you are now and how things are shaping you to succeed in your chosen career.</a:t>
            </a:r>
          </a:p>
          <a:p>
            <a:pPr marL="742950" lvl="1" indent="-228600" defTabSz="914400">
              <a:lnSpc>
                <a:spcPct val="90000"/>
              </a:lnSpc>
              <a:spcBef>
                <a:spcPts val="1000"/>
              </a:spcBef>
              <a:buClr>
                <a:schemeClr val="accent2"/>
              </a:buClr>
              <a:buFont typeface="Arial" panose="020B0604020202020204" pitchFamily="34" charset="0"/>
              <a:buChar char="•"/>
            </a:pPr>
            <a:r>
              <a:rPr lang="en-US" sz="1700" dirty="0">
                <a:solidFill>
                  <a:schemeClr val="tx1">
                    <a:lumMod val="85000"/>
                    <a:lumOff val="15000"/>
                  </a:schemeClr>
                </a:solidFill>
              </a:rPr>
              <a:t>Major/minor/distinctions</a:t>
            </a:r>
          </a:p>
          <a:p>
            <a:pPr marL="742950" lvl="1" indent="-228600" defTabSz="914400">
              <a:lnSpc>
                <a:spcPct val="90000"/>
              </a:lnSpc>
              <a:spcBef>
                <a:spcPts val="1000"/>
              </a:spcBef>
              <a:buClr>
                <a:schemeClr val="accent2"/>
              </a:buClr>
              <a:buFont typeface="Arial" panose="020B0604020202020204" pitchFamily="34" charset="0"/>
              <a:buChar char="•"/>
            </a:pPr>
            <a:r>
              <a:rPr lang="en-US" sz="1700" dirty="0">
                <a:solidFill>
                  <a:schemeClr val="tx1">
                    <a:lumMod val="85000"/>
                    <a:lumOff val="15000"/>
                  </a:schemeClr>
                </a:solidFill>
              </a:rPr>
              <a:t>What classes or projects (even non-science) have inspired you? </a:t>
            </a:r>
          </a:p>
          <a:p>
            <a:pPr marL="742950" lvl="1" indent="-228600" defTabSz="914400">
              <a:lnSpc>
                <a:spcPct val="90000"/>
              </a:lnSpc>
              <a:spcBef>
                <a:spcPts val="1000"/>
              </a:spcBef>
              <a:buClr>
                <a:schemeClr val="accent2"/>
              </a:buClr>
              <a:buFont typeface="Arial" panose="020B0604020202020204" pitchFamily="34" charset="0"/>
              <a:buChar char="•"/>
            </a:pPr>
            <a:r>
              <a:rPr lang="en-US" sz="1700" dirty="0">
                <a:solidFill>
                  <a:schemeClr val="tx1">
                    <a:lumMod val="85000"/>
                    <a:lumOff val="15000"/>
                  </a:schemeClr>
                </a:solidFill>
              </a:rPr>
              <a:t>Shadowing, internships, mentorships</a:t>
            </a:r>
          </a:p>
          <a:p>
            <a:pPr marL="742950" lvl="1" indent="-228600" defTabSz="914400">
              <a:lnSpc>
                <a:spcPct val="90000"/>
              </a:lnSpc>
              <a:spcBef>
                <a:spcPts val="1000"/>
              </a:spcBef>
              <a:buClr>
                <a:schemeClr val="accent2"/>
              </a:buClr>
              <a:buFont typeface="Arial" panose="020B0604020202020204" pitchFamily="34" charset="0"/>
              <a:buChar char="•"/>
            </a:pPr>
            <a:r>
              <a:rPr lang="en-US" sz="1700" dirty="0">
                <a:solidFill>
                  <a:schemeClr val="tx1">
                    <a:lumMod val="85000"/>
                    <a:lumOff val="15000"/>
                  </a:schemeClr>
                </a:solidFill>
              </a:rPr>
              <a:t>How you spend your time: sports, extracurriculars, volunteering, working</a:t>
            </a:r>
          </a:p>
          <a:p>
            <a:pPr marL="742950" lvl="1" indent="-228600" defTabSz="914400">
              <a:lnSpc>
                <a:spcPct val="90000"/>
              </a:lnSpc>
              <a:spcBef>
                <a:spcPts val="1000"/>
              </a:spcBef>
              <a:buClr>
                <a:schemeClr val="accent2"/>
              </a:buClr>
              <a:buFont typeface="Arial" panose="020B0604020202020204" pitchFamily="34" charset="0"/>
              <a:buChar char="•"/>
            </a:pPr>
            <a:r>
              <a:rPr lang="en-US" sz="1700" dirty="0">
                <a:solidFill>
                  <a:schemeClr val="tx1">
                    <a:lumMod val="85000"/>
                    <a:lumOff val="15000"/>
                  </a:schemeClr>
                </a:solidFill>
              </a:rPr>
              <a:t>How have your college experiences confirmed your career goals? (Or changed them?)</a:t>
            </a:r>
          </a:p>
          <a:p>
            <a:pPr marL="742950" lvl="1" indent="-228600" defTabSz="914400">
              <a:lnSpc>
                <a:spcPct val="90000"/>
              </a:lnSpc>
              <a:spcBef>
                <a:spcPts val="1000"/>
              </a:spcBef>
              <a:buClr>
                <a:schemeClr val="accent2"/>
              </a:buClr>
              <a:buFont typeface="Arial" panose="020B0604020202020204" pitchFamily="34" charset="0"/>
              <a:buChar char="•"/>
            </a:pPr>
            <a:endParaRPr lang="en-US" sz="1700" dirty="0">
              <a:solidFill>
                <a:schemeClr val="tx1">
                  <a:lumMod val="85000"/>
                  <a:lumOff val="15000"/>
                </a:schemeClr>
              </a:solidFill>
            </a:endParaRPr>
          </a:p>
        </p:txBody>
      </p:sp>
    </p:spTree>
    <p:extLst>
      <p:ext uri="{BB962C8B-B14F-4D97-AF65-F5344CB8AC3E}">
        <p14:creationId xmlns:p14="http://schemas.microsoft.com/office/powerpoint/2010/main" val="3529372777"/>
      </p:ext>
    </p:extLst>
  </p:cSld>
  <p:clrMapOvr>
    <a:overrideClrMapping bg1="lt1" tx1="dk1" bg2="lt2" tx2="dk2" accent1="accent1" accent2="accent2" accent3="accent3" accent4="accent4" accent5="accent5" accent6="accent6" hlink="hlink" folHlink="folHlink"/>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4" name="Rectangle 23">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26" name="Rectangle 25">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Oval 27">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4CD6B65E-76CA-40F5-BB44-6D077288BC04}"/>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vert="horz" lIns="182880" tIns="182880" rIns="182880" bIns="182880" rtlCol="0" anchor="ctr">
            <a:normAutofit/>
          </a:bodyPr>
          <a:lstStyle/>
          <a:p>
            <a:r>
              <a:rPr lang="en-US" sz="3000" kern="1200" cap="all" spc="200" baseline="0" dirty="0">
                <a:solidFill>
                  <a:srgbClr val="FFFFFF"/>
                </a:solidFill>
                <a:latin typeface="+mj-lt"/>
                <a:ea typeface="+mj-ea"/>
                <a:cs typeface="+mj-cs"/>
              </a:rPr>
              <a:t>Future</a:t>
            </a:r>
          </a:p>
        </p:txBody>
      </p:sp>
      <p:sp>
        <p:nvSpPr>
          <p:cNvPr id="6" name="TextBox 5">
            <a:extLst>
              <a:ext uri="{FF2B5EF4-FFF2-40B4-BE49-F238E27FC236}">
                <a16:creationId xmlns:a16="http://schemas.microsoft.com/office/drawing/2014/main" id="{AE46865C-DD50-40DA-94D6-D1A62E03917F}"/>
              </a:ext>
            </a:extLst>
          </p:cNvPr>
          <p:cNvSpPr txBox="1"/>
          <p:nvPr/>
        </p:nvSpPr>
        <p:spPr>
          <a:xfrm>
            <a:off x="5591695" y="1402080"/>
            <a:ext cx="5320696" cy="4053840"/>
          </a:xfrm>
          <a:prstGeom prst="rect">
            <a:avLst/>
          </a:prstGeom>
        </p:spPr>
        <p:txBody>
          <a:bodyPr rot="0" spcFirstLastPara="0" vertOverflow="overflow" horzOverflow="overflow" vert="horz" lIns="91440" tIns="45720" rIns="91440" bIns="45720" numCol="1" spcCol="0" rtlCol="0" fromWordArt="0" anchor="ctr" anchorCtr="0" forceAA="0" compatLnSpc="1">
            <a:prstTxWarp prst="textNoShape">
              <a:avLst/>
            </a:prstTxWarp>
            <a:normAutofit/>
          </a:bodyPr>
          <a:lstStyle/>
          <a:p>
            <a:pPr indent="-228600" defTabSz="914400">
              <a:spcBef>
                <a:spcPts val="1000"/>
              </a:spcBef>
              <a:buClr>
                <a:schemeClr val="accent2"/>
              </a:buClr>
              <a:buFont typeface="Arial" panose="020B0604020202020204" pitchFamily="34" charset="0"/>
              <a:buChar char="•"/>
            </a:pPr>
            <a:r>
              <a:rPr lang="en-US" dirty="0">
                <a:solidFill>
                  <a:schemeClr val="tx1">
                    <a:lumMod val="85000"/>
                    <a:lumOff val="15000"/>
                  </a:schemeClr>
                </a:solidFill>
              </a:rPr>
              <a:t>Sum it all up with your career goals, emphasizing how you're prepared to succeed. </a:t>
            </a:r>
          </a:p>
          <a:p>
            <a:pPr marL="742950" lvl="1" indent="-228600" defTabSz="914400">
              <a:spcBef>
                <a:spcPts val="1000"/>
              </a:spcBef>
              <a:buClr>
                <a:schemeClr val="accent2"/>
              </a:buClr>
              <a:buFont typeface="Arial" panose="020B0604020202020204" pitchFamily="34" charset="0"/>
              <a:buChar char="•"/>
            </a:pPr>
            <a:r>
              <a:rPr lang="en-US" dirty="0">
                <a:solidFill>
                  <a:schemeClr val="tx1">
                    <a:lumMod val="85000"/>
                    <a:lumOff val="15000"/>
                  </a:schemeClr>
                </a:solidFill>
              </a:rPr>
              <a:t>"My summer research strengthened my commitment to working in drug discovery because…”</a:t>
            </a:r>
          </a:p>
          <a:p>
            <a:pPr marL="742950" lvl="1" indent="-228600" defTabSz="914400">
              <a:spcBef>
                <a:spcPts val="1000"/>
              </a:spcBef>
              <a:buClr>
                <a:schemeClr val="accent2"/>
              </a:buClr>
              <a:buFont typeface="Arial" panose="020B0604020202020204" pitchFamily="34" charset="0"/>
              <a:buChar char="•"/>
            </a:pPr>
            <a:r>
              <a:rPr lang="en-US" dirty="0">
                <a:solidFill>
                  <a:schemeClr val="tx1">
                    <a:lumMod val="85000"/>
                    <a:lumOff val="15000"/>
                  </a:schemeClr>
                </a:solidFill>
              </a:rPr>
              <a:t>"I've grown in a lot of ways during my time at BSC, most notably by developing effective study skills and time management, and that has prepared me for the rigors of grad school."</a:t>
            </a:r>
          </a:p>
        </p:txBody>
      </p:sp>
    </p:spTree>
    <p:extLst>
      <p:ext uri="{BB962C8B-B14F-4D97-AF65-F5344CB8AC3E}">
        <p14:creationId xmlns:p14="http://schemas.microsoft.com/office/powerpoint/2010/main" val="1289256181"/>
      </p:ext>
    </p:extLst>
  </p:cSld>
  <p:clrMapOvr>
    <a:overrideClrMapping bg1="lt1" tx1="dk1" bg2="lt2" tx2="dk2" accent1="accent1" accent2="accent2" accent3="accent3" accent4="accent4" accent5="accent5" accent6="accent6" hlink="hlink" folHlink="folHlink"/>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4" name="Rectangle 23">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26" name="Rectangle 25">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Oval 27">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4CD6B65E-76CA-40F5-BB44-6D077288BC04}"/>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vert="horz" lIns="182880" tIns="182880" rIns="182880" bIns="182880" rtlCol="0" anchor="ctr">
            <a:normAutofit/>
          </a:bodyPr>
          <a:lstStyle/>
          <a:p>
            <a:r>
              <a:rPr lang="en-US" sz="3000" kern="1200" cap="all" spc="200" baseline="0" dirty="0">
                <a:solidFill>
                  <a:srgbClr val="FFFFFF"/>
                </a:solidFill>
                <a:latin typeface="+mj-lt"/>
                <a:ea typeface="+mj-ea"/>
                <a:cs typeface="+mj-cs"/>
              </a:rPr>
              <a:t>Tell me About Yourself</a:t>
            </a:r>
          </a:p>
        </p:txBody>
      </p:sp>
      <p:sp>
        <p:nvSpPr>
          <p:cNvPr id="6" name="TextBox 5">
            <a:extLst>
              <a:ext uri="{FF2B5EF4-FFF2-40B4-BE49-F238E27FC236}">
                <a16:creationId xmlns:a16="http://schemas.microsoft.com/office/drawing/2014/main" id="{AE46865C-DD50-40DA-94D6-D1A62E03917F}"/>
              </a:ext>
            </a:extLst>
          </p:cNvPr>
          <p:cNvSpPr txBox="1"/>
          <p:nvPr/>
        </p:nvSpPr>
        <p:spPr>
          <a:xfrm>
            <a:off x="5591695" y="1402080"/>
            <a:ext cx="5320696" cy="4053840"/>
          </a:xfrm>
          <a:prstGeom prst="rect">
            <a:avLst/>
          </a:prstGeom>
        </p:spPr>
        <p:txBody>
          <a:bodyPr rot="0" spcFirstLastPara="0" vertOverflow="overflow" horzOverflow="overflow" vert="horz" lIns="91440" tIns="45720" rIns="91440" bIns="45720" numCol="1" spcCol="0" rtlCol="0" fromWordArt="0" anchor="ctr" anchorCtr="0" forceAA="0" compatLnSpc="1">
            <a:prstTxWarp prst="textNoShape">
              <a:avLst/>
            </a:prstTxWarp>
            <a:normAutofit lnSpcReduction="10000"/>
          </a:bodyPr>
          <a:lstStyle/>
          <a:p>
            <a:pPr marL="285750" indent="-228600" defTabSz="914400">
              <a:lnSpc>
                <a:spcPct val="90000"/>
              </a:lnSpc>
              <a:spcBef>
                <a:spcPts val="1000"/>
              </a:spcBef>
              <a:buClr>
                <a:schemeClr val="accent2"/>
              </a:buClr>
              <a:buFont typeface="Arial" panose="020B0604020202020204" pitchFamily="34" charset="0"/>
              <a:buChar char="•"/>
            </a:pPr>
            <a:r>
              <a:rPr lang="en-US" dirty="0">
                <a:solidFill>
                  <a:schemeClr val="tx1">
                    <a:lumMod val="85000"/>
                    <a:lumOff val="15000"/>
                  </a:schemeClr>
                </a:solidFill>
              </a:rPr>
              <a:t>Make an outline with bullet points of how you'll answer this question.</a:t>
            </a:r>
          </a:p>
          <a:p>
            <a:pPr marL="285750" indent="-228600" defTabSz="914400">
              <a:lnSpc>
                <a:spcPct val="90000"/>
              </a:lnSpc>
              <a:spcBef>
                <a:spcPts val="1000"/>
              </a:spcBef>
              <a:buClr>
                <a:schemeClr val="accent2"/>
              </a:buClr>
              <a:buFont typeface="Arial" panose="020B0604020202020204" pitchFamily="34" charset="0"/>
              <a:buChar char="•"/>
            </a:pPr>
            <a:endParaRPr lang="en-US" dirty="0">
              <a:solidFill>
                <a:schemeClr val="tx1">
                  <a:lumMod val="85000"/>
                  <a:lumOff val="15000"/>
                </a:schemeClr>
              </a:solidFill>
            </a:endParaRPr>
          </a:p>
          <a:p>
            <a:pPr marL="285750" indent="-228600" defTabSz="914400">
              <a:lnSpc>
                <a:spcPct val="90000"/>
              </a:lnSpc>
              <a:spcBef>
                <a:spcPts val="1000"/>
              </a:spcBef>
              <a:buClr>
                <a:schemeClr val="accent2"/>
              </a:buClr>
              <a:buFont typeface="Arial" panose="020B0604020202020204" pitchFamily="34" charset="0"/>
              <a:buChar char="•"/>
            </a:pPr>
            <a:r>
              <a:rPr lang="en-US" dirty="0">
                <a:solidFill>
                  <a:schemeClr val="tx1">
                    <a:lumMod val="85000"/>
                    <a:lumOff val="15000"/>
                  </a:schemeClr>
                </a:solidFill>
              </a:rPr>
              <a:t>Don't go into too much detail or give a ten-minute answer.  The interviewer can ask follow-up questions if they want more detail about something specific.</a:t>
            </a:r>
          </a:p>
          <a:p>
            <a:pPr marL="285750" indent="-228600" defTabSz="914400">
              <a:lnSpc>
                <a:spcPct val="90000"/>
              </a:lnSpc>
              <a:spcBef>
                <a:spcPts val="1000"/>
              </a:spcBef>
              <a:buClr>
                <a:schemeClr val="accent2"/>
              </a:buClr>
              <a:buFont typeface="Arial" panose="020B0604020202020204" pitchFamily="34" charset="0"/>
              <a:buChar char="•"/>
            </a:pPr>
            <a:endParaRPr lang="en-US" dirty="0">
              <a:solidFill>
                <a:schemeClr val="tx1">
                  <a:lumMod val="85000"/>
                  <a:lumOff val="15000"/>
                </a:schemeClr>
              </a:solidFill>
            </a:endParaRPr>
          </a:p>
          <a:p>
            <a:pPr marL="285750" indent="-228600" defTabSz="914400">
              <a:lnSpc>
                <a:spcPct val="90000"/>
              </a:lnSpc>
              <a:spcBef>
                <a:spcPts val="1000"/>
              </a:spcBef>
              <a:buClr>
                <a:schemeClr val="accent2"/>
              </a:buClr>
              <a:buFont typeface="Arial" panose="020B0604020202020204" pitchFamily="34" charset="0"/>
              <a:buChar char="•"/>
            </a:pPr>
            <a:r>
              <a:rPr lang="en-US" dirty="0">
                <a:solidFill>
                  <a:schemeClr val="tx1">
                    <a:lumMod val="85000"/>
                    <a:lumOff val="15000"/>
                  </a:schemeClr>
                </a:solidFill>
              </a:rPr>
              <a:t>Practice answering it out loud just like you would in an interview. Smile, make eye contact in the mirror.</a:t>
            </a:r>
          </a:p>
          <a:p>
            <a:pPr marL="285750" indent="-228600" defTabSz="914400">
              <a:lnSpc>
                <a:spcPct val="90000"/>
              </a:lnSpc>
              <a:spcBef>
                <a:spcPts val="1000"/>
              </a:spcBef>
              <a:buClr>
                <a:schemeClr val="accent2"/>
              </a:buClr>
              <a:buFont typeface="Arial" panose="020B0604020202020204" pitchFamily="34" charset="0"/>
              <a:buChar char="•"/>
            </a:pPr>
            <a:endParaRPr lang="en-US" dirty="0">
              <a:solidFill>
                <a:schemeClr val="tx1">
                  <a:lumMod val="85000"/>
                  <a:lumOff val="15000"/>
                </a:schemeClr>
              </a:solidFill>
            </a:endParaRPr>
          </a:p>
          <a:p>
            <a:pPr marL="285750" indent="-228600" defTabSz="914400">
              <a:lnSpc>
                <a:spcPct val="90000"/>
              </a:lnSpc>
              <a:spcBef>
                <a:spcPts val="1000"/>
              </a:spcBef>
              <a:buClr>
                <a:schemeClr val="accent2"/>
              </a:buClr>
              <a:buFont typeface="Arial" panose="020B0604020202020204" pitchFamily="34" charset="0"/>
              <a:buChar char="•"/>
            </a:pPr>
            <a:r>
              <a:rPr lang="en-US" dirty="0">
                <a:solidFill>
                  <a:schemeClr val="tx1">
                    <a:lumMod val="85000"/>
                    <a:lumOff val="15000"/>
                  </a:schemeClr>
                </a:solidFill>
              </a:rPr>
              <a:t>Knowing you have this first answer ready to go and can deliver it smoothly will give you confidence for the rest of the interview!</a:t>
            </a:r>
          </a:p>
          <a:p>
            <a:pPr marL="285750" indent="-228600" defTabSz="914400">
              <a:lnSpc>
                <a:spcPct val="90000"/>
              </a:lnSpc>
              <a:spcBef>
                <a:spcPts val="1000"/>
              </a:spcBef>
              <a:buClr>
                <a:schemeClr val="accent2"/>
              </a:buClr>
              <a:buFont typeface="Arial" panose="020B0604020202020204" pitchFamily="34" charset="0"/>
              <a:buChar char="•"/>
            </a:pPr>
            <a:endParaRPr lang="en-US" dirty="0">
              <a:solidFill>
                <a:schemeClr val="tx1">
                  <a:lumMod val="85000"/>
                  <a:lumOff val="15000"/>
                </a:schemeClr>
              </a:solidFill>
            </a:endParaRPr>
          </a:p>
        </p:txBody>
      </p:sp>
    </p:spTree>
    <p:extLst>
      <p:ext uri="{BB962C8B-B14F-4D97-AF65-F5344CB8AC3E}">
        <p14:creationId xmlns:p14="http://schemas.microsoft.com/office/powerpoint/2010/main" val="2491179773"/>
      </p:ext>
    </p:extLst>
  </p:cSld>
  <p:clrMapOvr>
    <a:overrideClrMapping bg1="lt1" tx1="dk1" bg2="lt2" tx2="dk2" accent1="accent1" accent2="accent2" accent3="accent3" accent4="accent4" accent5="accent5" accent6="accent6" hlink="hlink" folHlink="folHlink"/>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 name="Rectangle 16">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9" name="Rectangle 18">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602E9524-C425-48D9-AB62-458852D2A2A4}"/>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a:normAutofit/>
          </a:bodyPr>
          <a:lstStyle/>
          <a:p>
            <a:r>
              <a:rPr lang="en-US" sz="2600">
                <a:solidFill>
                  <a:srgbClr val="FFFFFF"/>
                </a:solidFill>
              </a:rPr>
              <a:t>Behavioral Interview Questions</a:t>
            </a:r>
          </a:p>
        </p:txBody>
      </p:sp>
      <p:sp>
        <p:nvSpPr>
          <p:cNvPr id="3" name="Content Placeholder 2">
            <a:extLst>
              <a:ext uri="{FF2B5EF4-FFF2-40B4-BE49-F238E27FC236}">
                <a16:creationId xmlns:a16="http://schemas.microsoft.com/office/drawing/2014/main" id="{14F9B411-8548-4368-9ED6-EEB95376696B}"/>
              </a:ext>
            </a:extLst>
          </p:cNvPr>
          <p:cNvSpPr>
            <a:spLocks noGrp="1"/>
          </p:cNvSpPr>
          <p:nvPr>
            <p:ph idx="1"/>
          </p:nvPr>
        </p:nvSpPr>
        <p:spPr>
          <a:xfrm>
            <a:off x="5591695" y="1402080"/>
            <a:ext cx="5320696" cy="4053840"/>
          </a:xfrm>
        </p:spPr>
        <p:txBody>
          <a:bodyPr anchor="ctr">
            <a:normAutofit/>
          </a:bodyPr>
          <a:lstStyle/>
          <a:p>
            <a:r>
              <a:rPr lang="en-US"/>
              <a:t>"Tell me about a time when..."</a:t>
            </a:r>
            <a:endParaRPr lang="en-US" dirty="0"/>
          </a:p>
          <a:p>
            <a:endParaRPr lang="en-US"/>
          </a:p>
          <a:p>
            <a:pPr>
              <a:spcBef>
                <a:spcPts val="0"/>
              </a:spcBef>
            </a:pPr>
            <a:r>
              <a:rPr lang="en-US" dirty="0">
                <a:ea typeface="+mn-lt"/>
                <a:cs typeface="+mn-lt"/>
              </a:rPr>
              <a:t>The best predictor of future behavior is past behavior.</a:t>
            </a:r>
          </a:p>
          <a:p>
            <a:pPr>
              <a:spcBef>
                <a:spcPts val="0"/>
              </a:spcBef>
            </a:pPr>
            <a:endParaRPr lang="en-US" dirty="0">
              <a:ea typeface="+mn-lt"/>
              <a:cs typeface="+mn-lt"/>
            </a:endParaRPr>
          </a:p>
          <a:p>
            <a:pPr>
              <a:spcBef>
                <a:spcPts val="0"/>
              </a:spcBef>
            </a:pPr>
            <a:r>
              <a:rPr lang="en-US" dirty="0">
                <a:ea typeface="+mn-lt"/>
                <a:cs typeface="+mn-lt"/>
              </a:rPr>
              <a:t>This type of interview allows you to discuss how you’ve performed in the past so employers can get a sense of how you’ll perform in the future. </a:t>
            </a:r>
            <a:endParaRPr lang="en-US" dirty="0"/>
          </a:p>
        </p:txBody>
      </p:sp>
    </p:spTree>
    <p:extLst>
      <p:ext uri="{BB962C8B-B14F-4D97-AF65-F5344CB8AC3E}">
        <p14:creationId xmlns:p14="http://schemas.microsoft.com/office/powerpoint/2010/main" val="133680330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 name="Rectangle 16">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9" name="Rectangle 18">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602E9524-C425-48D9-AB62-458852D2A2A4}"/>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a:normAutofit/>
          </a:bodyPr>
          <a:lstStyle/>
          <a:p>
            <a:r>
              <a:rPr lang="en-US" sz="2600">
                <a:solidFill>
                  <a:srgbClr val="FFFFFF"/>
                </a:solidFill>
              </a:rPr>
              <a:t>Behavioral Interview Questions</a:t>
            </a:r>
          </a:p>
        </p:txBody>
      </p:sp>
      <p:sp>
        <p:nvSpPr>
          <p:cNvPr id="3" name="Content Placeholder 2">
            <a:extLst>
              <a:ext uri="{FF2B5EF4-FFF2-40B4-BE49-F238E27FC236}">
                <a16:creationId xmlns:a16="http://schemas.microsoft.com/office/drawing/2014/main" id="{14F9B411-8548-4368-9ED6-EEB95376696B}"/>
              </a:ext>
            </a:extLst>
          </p:cNvPr>
          <p:cNvSpPr>
            <a:spLocks noGrp="1"/>
          </p:cNvSpPr>
          <p:nvPr>
            <p:ph idx="1"/>
          </p:nvPr>
        </p:nvSpPr>
        <p:spPr>
          <a:xfrm>
            <a:off x="5591695" y="1402080"/>
            <a:ext cx="5320696" cy="4053840"/>
          </a:xfrm>
        </p:spPr>
        <p:txBody>
          <a:bodyPr anchor="ctr">
            <a:normAutofit/>
          </a:bodyPr>
          <a:lstStyle/>
          <a:p>
            <a:pPr>
              <a:spcBef>
                <a:spcPts val="1200"/>
              </a:spcBef>
              <a:spcAft>
                <a:spcPts val="200"/>
              </a:spcAft>
            </a:pPr>
            <a:r>
              <a:rPr lang="en-US" dirty="0">
                <a:ea typeface="+mn-lt"/>
                <a:cs typeface="+mn-lt"/>
              </a:rPr>
              <a:t>Tell me about a time…</a:t>
            </a:r>
            <a:endParaRPr lang="en-US">
              <a:ea typeface="+mn-lt"/>
              <a:cs typeface="+mn-lt"/>
            </a:endParaRPr>
          </a:p>
          <a:p>
            <a:pPr lvl="1">
              <a:spcBef>
                <a:spcPts val="200"/>
              </a:spcBef>
              <a:spcAft>
                <a:spcPts val="400"/>
              </a:spcAft>
            </a:pPr>
            <a:r>
              <a:rPr lang="en-US" dirty="0">
                <a:ea typeface="+mn-lt"/>
                <a:cs typeface="+mn-lt"/>
              </a:rPr>
              <a:t>You were under a lot of pressure</a:t>
            </a:r>
          </a:p>
          <a:p>
            <a:pPr lvl="1">
              <a:spcBef>
                <a:spcPts val="200"/>
              </a:spcBef>
              <a:spcAft>
                <a:spcPts val="400"/>
              </a:spcAft>
            </a:pPr>
            <a:r>
              <a:rPr lang="en-US" dirty="0">
                <a:ea typeface="+mn-lt"/>
                <a:cs typeface="+mn-lt"/>
              </a:rPr>
              <a:t>You faced an ethical dilemma</a:t>
            </a:r>
          </a:p>
          <a:p>
            <a:pPr lvl="1">
              <a:spcBef>
                <a:spcPts val="200"/>
              </a:spcBef>
              <a:spcAft>
                <a:spcPts val="400"/>
              </a:spcAft>
            </a:pPr>
            <a:r>
              <a:rPr lang="en-US" dirty="0">
                <a:ea typeface="+mn-lt"/>
                <a:cs typeface="+mn-lt"/>
              </a:rPr>
              <a:t>You worked with a difficult person</a:t>
            </a:r>
          </a:p>
          <a:p>
            <a:pPr lvl="1">
              <a:spcBef>
                <a:spcPts val="200"/>
              </a:spcBef>
              <a:spcAft>
                <a:spcPts val="400"/>
              </a:spcAft>
            </a:pPr>
            <a:r>
              <a:rPr lang="en-US" dirty="0">
                <a:ea typeface="+mn-lt"/>
                <a:cs typeface="+mn-lt"/>
              </a:rPr>
              <a:t>You dealt with failure</a:t>
            </a:r>
          </a:p>
          <a:p>
            <a:pPr lvl="1">
              <a:spcBef>
                <a:spcPts val="200"/>
              </a:spcBef>
              <a:spcAft>
                <a:spcPts val="400"/>
              </a:spcAft>
            </a:pPr>
            <a:r>
              <a:rPr lang="en-US" dirty="0">
                <a:ea typeface="+mn-lt"/>
                <a:cs typeface="+mn-lt"/>
              </a:rPr>
              <a:t>You made a mistake</a:t>
            </a:r>
          </a:p>
          <a:p>
            <a:pPr lvl="1">
              <a:spcBef>
                <a:spcPts val="200"/>
              </a:spcBef>
              <a:spcAft>
                <a:spcPts val="400"/>
              </a:spcAft>
            </a:pPr>
            <a:r>
              <a:rPr lang="en-US" dirty="0">
                <a:ea typeface="+mn-lt"/>
                <a:cs typeface="+mn-lt"/>
              </a:rPr>
              <a:t>You thought outside the box</a:t>
            </a:r>
          </a:p>
          <a:p>
            <a:pPr lvl="1">
              <a:spcBef>
                <a:spcPts val="200"/>
              </a:spcBef>
              <a:spcAft>
                <a:spcPts val="400"/>
              </a:spcAft>
            </a:pPr>
            <a:r>
              <a:rPr lang="en-US" dirty="0">
                <a:ea typeface="+mn-lt"/>
                <a:cs typeface="+mn-lt"/>
              </a:rPr>
              <a:t>Things didn’t go according to plan</a:t>
            </a:r>
          </a:p>
          <a:p>
            <a:pPr lvl="1">
              <a:spcBef>
                <a:spcPts val="200"/>
              </a:spcBef>
              <a:spcAft>
                <a:spcPts val="400"/>
              </a:spcAft>
            </a:pPr>
            <a:r>
              <a:rPr lang="en-US" dirty="0">
                <a:ea typeface="+mn-lt"/>
                <a:cs typeface="+mn-lt"/>
              </a:rPr>
              <a:t>You were especially proud of your work</a:t>
            </a:r>
          </a:p>
          <a:p>
            <a:pPr lvl="1">
              <a:spcBef>
                <a:spcPts val="200"/>
              </a:spcBef>
              <a:spcAft>
                <a:spcPts val="400"/>
              </a:spcAft>
            </a:pPr>
            <a:endParaRPr lang="en-US" dirty="0"/>
          </a:p>
          <a:p>
            <a:pPr marL="228600" lvl="1" indent="0">
              <a:spcBef>
                <a:spcPts val="200"/>
              </a:spcBef>
              <a:spcAft>
                <a:spcPts val="400"/>
              </a:spcAft>
              <a:buNone/>
            </a:pPr>
            <a:r>
              <a:rPr lang="en-US" dirty="0">
                <a:ea typeface="+mn-lt"/>
                <a:cs typeface="+mn-lt"/>
              </a:rPr>
              <a:t>http://www.prepary.com/wp-content/uploads/2016/03/05_30-Behavioral-Interview-Questions.pdf</a:t>
            </a:r>
            <a:endParaRPr lang="en-US" dirty="0"/>
          </a:p>
        </p:txBody>
      </p:sp>
    </p:spTree>
    <p:extLst>
      <p:ext uri="{BB962C8B-B14F-4D97-AF65-F5344CB8AC3E}">
        <p14:creationId xmlns:p14="http://schemas.microsoft.com/office/powerpoint/2010/main" val="1510638209"/>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6556928E3EA3184FB1121E6CF570E8E7" ma:contentTypeVersion="13" ma:contentTypeDescription="Create a new document." ma:contentTypeScope="" ma:versionID="ecb2808152f56b921b35d666cea04363">
  <xsd:schema xmlns:xsd="http://www.w3.org/2001/XMLSchema" xmlns:xs="http://www.w3.org/2001/XMLSchema" xmlns:p="http://schemas.microsoft.com/office/2006/metadata/properties" xmlns:ns2="126f54fc-da39-428c-99fa-4963c78c0352" xmlns:ns3="b42a9b2d-b5c6-423b-9ec2-093e793e2c73" targetNamespace="http://schemas.microsoft.com/office/2006/metadata/properties" ma:root="true" ma:fieldsID="8e7890fdc014e214662c9bea85aafab4" ns2:_="" ns3:_="">
    <xsd:import namespace="126f54fc-da39-428c-99fa-4963c78c0352"/>
    <xsd:import namespace="b42a9b2d-b5c6-423b-9ec2-093e793e2c73"/>
    <xsd:element name="properties">
      <xsd:complexType>
        <xsd:sequence>
          <xsd:element name="documentManagement">
            <xsd:complexType>
              <xsd:all>
                <xsd:element ref="ns2:MediaServiceMetadata" minOccurs="0"/>
                <xsd:element ref="ns2:MediaServiceFastMetadata" minOccurs="0"/>
                <xsd:element ref="ns2:MediaServiceAutoKeyPoints" minOccurs="0"/>
                <xsd:element ref="ns2:MediaServiceKeyPoints" minOccurs="0"/>
                <xsd:element ref="ns3:SharedWithUsers" minOccurs="0"/>
                <xsd:element ref="ns3:SharedWithDetails" minOccurs="0"/>
                <xsd:element ref="ns2:MediaServiceAutoTags" minOccurs="0"/>
                <xsd:element ref="ns2:MediaServiceOCR" minOccurs="0"/>
                <xsd:element ref="ns2:MediaServiceGenerationTime" minOccurs="0"/>
                <xsd:element ref="ns2:MediaServiceEventHashCode" minOccurs="0"/>
                <xsd:element ref="ns2:lcf76f155ced4ddcb4097134ff3c332f" minOccurs="0"/>
                <xsd:element ref="ns3:TaxCatchAll"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126f54fc-da39-428c-99fa-4963c78c0352"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AutoTags" ma:index="14" nillable="true" ma:displayName="Tags" ma:internalName="MediaServiceAutoTags"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element name="MediaServiceGenerationTime" ma:index="16" nillable="true" ma:displayName="MediaServiceGenerationTime" ma:hidden="true" ma:internalName="MediaServiceGenerationTime" ma:readOnly="true">
      <xsd:simpleType>
        <xsd:restriction base="dms:Text"/>
      </xsd:simpleType>
    </xsd:element>
    <xsd:element name="MediaServiceEventHashCode" ma:index="17" nillable="true" ma:displayName="MediaServiceEventHashCode" ma:hidden="true" ma:internalName="MediaServiceEventHashCode" ma:readOnly="true">
      <xsd:simpleType>
        <xsd:restriction base="dms:Text"/>
      </xsd:simpleType>
    </xsd:element>
    <xsd:element name="lcf76f155ced4ddcb4097134ff3c332f" ma:index="19" nillable="true" ma:taxonomy="true" ma:internalName="lcf76f155ced4ddcb4097134ff3c332f" ma:taxonomyFieldName="MediaServiceImageTags" ma:displayName="Image Tags" ma:readOnly="false" ma:fieldId="{5cf76f15-5ced-4ddc-b409-7134ff3c332f}" ma:taxonomyMulti="true" ma:sspId="2322dccd-82a2-4de9-92af-e9d84cb48173" ma:termSetId="09814cd3-568e-fe90-9814-8d621ff8fb84" ma:anchorId="fba54fb3-c3e1-fe81-a776-ca4b69148c4d" ma:open="true" ma:isKeyword="false">
      <xsd:complexType>
        <xsd:sequence>
          <xsd:element ref="pc:Terms" minOccurs="0" maxOccurs="1"/>
        </xsd:sequence>
      </xsd:complexType>
    </xsd:element>
  </xsd:schema>
  <xsd:schema xmlns:xsd="http://www.w3.org/2001/XMLSchema" xmlns:xs="http://www.w3.org/2001/XMLSchema" xmlns:dms="http://schemas.microsoft.com/office/2006/documentManagement/types" xmlns:pc="http://schemas.microsoft.com/office/infopath/2007/PartnerControls" targetNamespace="b42a9b2d-b5c6-423b-9ec2-093e793e2c73" elementFormDefault="qualified">
    <xsd:import namespace="http://schemas.microsoft.com/office/2006/documentManagement/types"/>
    <xsd:import namespace="http://schemas.microsoft.com/office/infopath/2007/PartnerControls"/>
    <xsd:element name="SharedWithUsers" ma:index="12"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Shared With Details" ma:internalName="SharedWithDetails" ma:readOnly="true">
      <xsd:simpleType>
        <xsd:restriction base="dms:Note">
          <xsd:maxLength value="255"/>
        </xsd:restriction>
      </xsd:simpleType>
    </xsd:element>
    <xsd:element name="TaxCatchAll" ma:index="20" nillable="true" ma:displayName="Taxonomy Catch All Column" ma:hidden="true" ma:list="{f03ba37d-82eb-49bc-b2c2-2cd39407758f}" ma:internalName="TaxCatchAll" ma:showField="CatchAllData" ma:web="b42a9b2d-b5c6-423b-9ec2-093e793e2c73">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lcf76f155ced4ddcb4097134ff3c332f xmlns="126f54fc-da39-428c-99fa-4963c78c0352">
      <Terms xmlns="http://schemas.microsoft.com/office/infopath/2007/PartnerControls"/>
    </lcf76f155ced4ddcb4097134ff3c332f>
    <TaxCatchAll xmlns="b42a9b2d-b5c6-423b-9ec2-093e793e2c73" xsi:nil="true"/>
  </documentManagement>
</p:properties>
</file>

<file path=customXml/itemProps1.xml><?xml version="1.0" encoding="utf-8"?>
<ds:datastoreItem xmlns:ds="http://schemas.openxmlformats.org/officeDocument/2006/customXml" ds:itemID="{8B89D3F5-E676-4692-9945-77DCFF0AEE55}">
  <ds:schemaRefs>
    <ds:schemaRef ds:uri="http://schemas.microsoft.com/sharepoint/v3/contenttype/forms"/>
  </ds:schemaRefs>
</ds:datastoreItem>
</file>

<file path=customXml/itemProps2.xml><?xml version="1.0" encoding="utf-8"?>
<ds:datastoreItem xmlns:ds="http://schemas.openxmlformats.org/officeDocument/2006/customXml" ds:itemID="{9ADB05D7-B485-4960-BAE9-C0B412EA6560}">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126f54fc-da39-428c-99fa-4963c78c0352"/>
    <ds:schemaRef ds:uri="b42a9b2d-b5c6-423b-9ec2-093e793e2c73"/>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094E9DD8-B440-4598-A4DB-7AE69CA1AEA6}">
  <ds:schemaRefs>
    <ds:schemaRef ds:uri="http://schemas.microsoft.com/office/2006/metadata/properties"/>
    <ds:schemaRef ds:uri="http://schemas.microsoft.com/office/infopath/2007/PartnerControls"/>
    <ds:schemaRef ds:uri="126f54fc-da39-428c-99fa-4963c78c0352"/>
    <ds:schemaRef ds:uri="b42a9b2d-b5c6-423b-9ec2-093e793e2c73"/>
  </ds:schemaRefs>
</ds:datastoreItem>
</file>

<file path=docProps/app.xml><?xml version="1.0" encoding="utf-8"?>
<Properties xmlns="http://schemas.openxmlformats.org/officeDocument/2006/extended-properties" xmlns:vt="http://schemas.openxmlformats.org/officeDocument/2006/docPropsVTypes">
  <Template>TF00001246</Template>
  <TotalTime>33</TotalTime>
  <Words>1216</Words>
  <Application>Microsoft Office PowerPoint</Application>
  <PresentationFormat>Widescreen</PresentationFormat>
  <Paragraphs>112</Paragraphs>
  <Slides>17</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17</vt:i4>
      </vt:variant>
    </vt:vector>
  </HeadingPairs>
  <TitlesOfParts>
    <vt:vector size="21" baseType="lpstr">
      <vt:lpstr>Arial</vt:lpstr>
      <vt:lpstr>Arial,Sans-Serif</vt:lpstr>
      <vt:lpstr>Gill Sans MT</vt:lpstr>
      <vt:lpstr>Parcel</vt:lpstr>
      <vt:lpstr>How to Ace Any Interview</vt:lpstr>
      <vt:lpstr>Prepare.  your.   Answers.</vt:lpstr>
      <vt:lpstr>Tell me About Yourself</vt:lpstr>
      <vt:lpstr>PAST</vt:lpstr>
      <vt:lpstr>Present</vt:lpstr>
      <vt:lpstr>Future</vt:lpstr>
      <vt:lpstr>Tell me About Yourself</vt:lpstr>
      <vt:lpstr>Behavioral Interview Questions</vt:lpstr>
      <vt:lpstr>Behavioral Interview Questions</vt:lpstr>
      <vt:lpstr>Use the S.T.a.r. Method</vt:lpstr>
      <vt:lpstr>s.t.a.r. – For any answer where you need to tell a story</vt:lpstr>
      <vt:lpstr>Behavioral Interview Questions</vt:lpstr>
      <vt:lpstr>Biggest Strength</vt:lpstr>
      <vt:lpstr>Biggest Weakness</vt:lpstr>
      <vt:lpstr>What if they ask questions You didn't prepare for?</vt:lpstr>
      <vt:lpstr>Questions to ask the interviewers</vt:lpstr>
      <vt:lpstr>Questions?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Smith, Katy</dc:creator>
  <cp:lastModifiedBy>Smith, Katy</cp:lastModifiedBy>
  <cp:revision>545</cp:revision>
  <dcterms:created xsi:type="dcterms:W3CDTF">2021-09-23T11:24:52Z</dcterms:created>
  <dcterms:modified xsi:type="dcterms:W3CDTF">2022-11-16T15:52:36Z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0x0101006556928E3EA3184FB1121E6CF570E8E7</vt:lpwstr>
  </property>
</Properties>
</file>

<file path=docProps/thumbnail.jpeg>
</file>