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6" r:id="rId5"/>
    <p:sldId id="309" r:id="rId6"/>
    <p:sldId id="310" r:id="rId7"/>
    <p:sldId id="311" r:id="rId8"/>
    <p:sldId id="312" r:id="rId9"/>
    <p:sldId id="30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19" autoAdjust="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2F1153-D142-4524-80C2-AEB1D6EF2D1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2DF3E3E-9FA8-4433-B83C-371A103AD7CA}">
      <dgm:prSet/>
      <dgm:spPr/>
      <dgm:t>
        <a:bodyPr/>
        <a:lstStyle/>
        <a:p>
          <a:r>
            <a:rPr lang="en-US"/>
            <a:t>Essentialism</a:t>
          </a:r>
        </a:p>
      </dgm:t>
    </dgm:pt>
    <dgm:pt modelId="{29714E37-0326-4FF7-BF8C-FB6026C85B52}" type="parTrans" cxnId="{A4565C53-41F3-4A6D-B977-8CB03222122B}">
      <dgm:prSet/>
      <dgm:spPr/>
      <dgm:t>
        <a:bodyPr/>
        <a:lstStyle/>
        <a:p>
          <a:endParaRPr lang="en-US"/>
        </a:p>
      </dgm:t>
    </dgm:pt>
    <dgm:pt modelId="{91E13C8D-5618-4FFA-89ED-A474462A64AC}" type="sibTrans" cxnId="{A4565C53-41F3-4A6D-B977-8CB03222122B}">
      <dgm:prSet/>
      <dgm:spPr/>
      <dgm:t>
        <a:bodyPr/>
        <a:lstStyle/>
        <a:p>
          <a:endParaRPr lang="en-US"/>
        </a:p>
      </dgm:t>
    </dgm:pt>
    <dgm:pt modelId="{89C5CA7D-9134-4517-BD06-032FEBA48AF2}">
      <dgm:prSet/>
      <dgm:spPr/>
      <dgm:t>
        <a:bodyPr/>
        <a:lstStyle/>
        <a:p>
          <a:r>
            <a:rPr lang="en-US"/>
            <a:t>Perennialism</a:t>
          </a:r>
        </a:p>
      </dgm:t>
    </dgm:pt>
    <dgm:pt modelId="{4309A3DB-29D5-4035-B648-7C56CFDE8F4A}" type="parTrans" cxnId="{E2FA652A-6C8E-4716-AAE9-2DBB1C348B4D}">
      <dgm:prSet/>
      <dgm:spPr/>
      <dgm:t>
        <a:bodyPr/>
        <a:lstStyle/>
        <a:p>
          <a:endParaRPr lang="en-US"/>
        </a:p>
      </dgm:t>
    </dgm:pt>
    <dgm:pt modelId="{D8D8AB91-5F5D-4415-BFC2-02D384D64574}" type="sibTrans" cxnId="{E2FA652A-6C8E-4716-AAE9-2DBB1C348B4D}">
      <dgm:prSet/>
      <dgm:spPr/>
      <dgm:t>
        <a:bodyPr/>
        <a:lstStyle/>
        <a:p>
          <a:endParaRPr lang="en-US"/>
        </a:p>
      </dgm:t>
    </dgm:pt>
    <dgm:pt modelId="{6BD52583-D019-4F44-BD8A-44573FD97B28}">
      <dgm:prSet/>
      <dgm:spPr/>
      <dgm:t>
        <a:bodyPr/>
        <a:lstStyle/>
        <a:p>
          <a:r>
            <a:rPr lang="en-US"/>
            <a:t>Progressivism</a:t>
          </a:r>
        </a:p>
      </dgm:t>
    </dgm:pt>
    <dgm:pt modelId="{C5806294-9192-43F6-A9E0-4941C6236142}" type="parTrans" cxnId="{10A0334E-D68E-488C-96AC-C72A6E7F2E46}">
      <dgm:prSet/>
      <dgm:spPr/>
      <dgm:t>
        <a:bodyPr/>
        <a:lstStyle/>
        <a:p>
          <a:endParaRPr lang="en-US"/>
        </a:p>
      </dgm:t>
    </dgm:pt>
    <dgm:pt modelId="{D0E70281-DA8D-4B57-B38E-649DA55EFEAC}" type="sibTrans" cxnId="{10A0334E-D68E-488C-96AC-C72A6E7F2E46}">
      <dgm:prSet/>
      <dgm:spPr/>
      <dgm:t>
        <a:bodyPr/>
        <a:lstStyle/>
        <a:p>
          <a:endParaRPr lang="en-US"/>
        </a:p>
      </dgm:t>
    </dgm:pt>
    <dgm:pt modelId="{D3BEDC1E-1166-4587-9DB1-D15B2ADAFABC}">
      <dgm:prSet/>
      <dgm:spPr/>
      <dgm:t>
        <a:bodyPr/>
        <a:lstStyle/>
        <a:p>
          <a:r>
            <a:rPr lang="en-US"/>
            <a:t>Social Reconstructivism</a:t>
          </a:r>
        </a:p>
      </dgm:t>
    </dgm:pt>
    <dgm:pt modelId="{8EC62B86-2DFE-4186-A9AF-89EE23476A78}" type="parTrans" cxnId="{66C79DFD-0D90-410E-9004-CFEDF192FB9B}">
      <dgm:prSet/>
      <dgm:spPr/>
      <dgm:t>
        <a:bodyPr/>
        <a:lstStyle/>
        <a:p>
          <a:endParaRPr lang="en-US"/>
        </a:p>
      </dgm:t>
    </dgm:pt>
    <dgm:pt modelId="{BF26003F-8C79-4521-9505-FCA7A3F940A2}" type="sibTrans" cxnId="{66C79DFD-0D90-410E-9004-CFEDF192FB9B}">
      <dgm:prSet/>
      <dgm:spPr/>
      <dgm:t>
        <a:bodyPr/>
        <a:lstStyle/>
        <a:p>
          <a:endParaRPr lang="en-US"/>
        </a:p>
      </dgm:t>
    </dgm:pt>
    <dgm:pt modelId="{83882589-D568-4225-9B8B-5D4762E85D32}">
      <dgm:prSet/>
      <dgm:spPr/>
      <dgm:t>
        <a:bodyPr/>
        <a:lstStyle/>
        <a:p>
          <a:r>
            <a:rPr lang="en-US"/>
            <a:t>Existentialism</a:t>
          </a:r>
        </a:p>
      </dgm:t>
    </dgm:pt>
    <dgm:pt modelId="{D8A0C2A6-A33B-407D-86DD-FB552F8CA96B}" type="parTrans" cxnId="{C2EAEBE0-1BA1-4593-9D27-BE6199B3F4A3}">
      <dgm:prSet/>
      <dgm:spPr/>
      <dgm:t>
        <a:bodyPr/>
        <a:lstStyle/>
        <a:p>
          <a:endParaRPr lang="en-US"/>
        </a:p>
      </dgm:t>
    </dgm:pt>
    <dgm:pt modelId="{661FC91A-8028-4F49-B85F-C46125451FE8}" type="sibTrans" cxnId="{C2EAEBE0-1BA1-4593-9D27-BE6199B3F4A3}">
      <dgm:prSet/>
      <dgm:spPr/>
      <dgm:t>
        <a:bodyPr/>
        <a:lstStyle/>
        <a:p>
          <a:endParaRPr lang="en-US"/>
        </a:p>
      </dgm:t>
    </dgm:pt>
    <dgm:pt modelId="{D4AA224F-DD42-4E39-9176-1F0617DF24ED}" type="pres">
      <dgm:prSet presAssocID="{952F1153-D142-4524-80C2-AEB1D6EF2D1C}" presName="diagram" presStyleCnt="0">
        <dgm:presLayoutVars>
          <dgm:dir/>
          <dgm:resizeHandles val="exact"/>
        </dgm:presLayoutVars>
      </dgm:prSet>
      <dgm:spPr/>
    </dgm:pt>
    <dgm:pt modelId="{7F371C4D-D036-4C87-AED4-D467B2FED189}" type="pres">
      <dgm:prSet presAssocID="{02DF3E3E-9FA8-4433-B83C-371A103AD7CA}" presName="node" presStyleLbl="node1" presStyleIdx="0" presStyleCnt="5">
        <dgm:presLayoutVars>
          <dgm:bulletEnabled val="1"/>
        </dgm:presLayoutVars>
      </dgm:prSet>
      <dgm:spPr/>
    </dgm:pt>
    <dgm:pt modelId="{BA3BB64D-5998-4023-8894-C3E2C9B82FA4}" type="pres">
      <dgm:prSet presAssocID="{91E13C8D-5618-4FFA-89ED-A474462A64AC}" presName="sibTrans" presStyleCnt="0"/>
      <dgm:spPr/>
    </dgm:pt>
    <dgm:pt modelId="{B9834692-8334-45FA-9EB7-C79F75A5E612}" type="pres">
      <dgm:prSet presAssocID="{89C5CA7D-9134-4517-BD06-032FEBA48AF2}" presName="node" presStyleLbl="node1" presStyleIdx="1" presStyleCnt="5">
        <dgm:presLayoutVars>
          <dgm:bulletEnabled val="1"/>
        </dgm:presLayoutVars>
      </dgm:prSet>
      <dgm:spPr/>
    </dgm:pt>
    <dgm:pt modelId="{34E6E4C9-55AD-4DF0-AAEF-6D948044916B}" type="pres">
      <dgm:prSet presAssocID="{D8D8AB91-5F5D-4415-BFC2-02D384D64574}" presName="sibTrans" presStyleCnt="0"/>
      <dgm:spPr/>
    </dgm:pt>
    <dgm:pt modelId="{39D5EC19-87D6-4C07-A164-820457A14403}" type="pres">
      <dgm:prSet presAssocID="{6BD52583-D019-4F44-BD8A-44573FD97B28}" presName="node" presStyleLbl="node1" presStyleIdx="2" presStyleCnt="5">
        <dgm:presLayoutVars>
          <dgm:bulletEnabled val="1"/>
        </dgm:presLayoutVars>
      </dgm:prSet>
      <dgm:spPr/>
    </dgm:pt>
    <dgm:pt modelId="{C493054D-CE41-4094-BB06-3066CC8FAF04}" type="pres">
      <dgm:prSet presAssocID="{D0E70281-DA8D-4B57-B38E-649DA55EFEAC}" presName="sibTrans" presStyleCnt="0"/>
      <dgm:spPr/>
    </dgm:pt>
    <dgm:pt modelId="{265266E1-B17E-406F-8459-59EF3C57F0E1}" type="pres">
      <dgm:prSet presAssocID="{D3BEDC1E-1166-4587-9DB1-D15B2ADAFABC}" presName="node" presStyleLbl="node1" presStyleIdx="3" presStyleCnt="5">
        <dgm:presLayoutVars>
          <dgm:bulletEnabled val="1"/>
        </dgm:presLayoutVars>
      </dgm:prSet>
      <dgm:spPr/>
    </dgm:pt>
    <dgm:pt modelId="{01023732-C95A-4698-BC5A-CE5C92AECCB7}" type="pres">
      <dgm:prSet presAssocID="{BF26003F-8C79-4521-9505-FCA7A3F940A2}" presName="sibTrans" presStyleCnt="0"/>
      <dgm:spPr/>
    </dgm:pt>
    <dgm:pt modelId="{AF3A0158-3D35-4FBB-AD13-66E04FE7C171}" type="pres">
      <dgm:prSet presAssocID="{83882589-D568-4225-9B8B-5D4762E85D32}" presName="node" presStyleLbl="node1" presStyleIdx="4" presStyleCnt="5">
        <dgm:presLayoutVars>
          <dgm:bulletEnabled val="1"/>
        </dgm:presLayoutVars>
      </dgm:prSet>
      <dgm:spPr/>
    </dgm:pt>
  </dgm:ptLst>
  <dgm:cxnLst>
    <dgm:cxn modelId="{567A760D-545B-42B3-A883-947BB20A680A}" type="presOf" srcId="{6BD52583-D019-4F44-BD8A-44573FD97B28}" destId="{39D5EC19-87D6-4C07-A164-820457A14403}" srcOrd="0" destOrd="0" presId="urn:microsoft.com/office/officeart/2005/8/layout/default"/>
    <dgm:cxn modelId="{A7E21020-CD9E-4730-A1AF-DABB662A8B72}" type="presOf" srcId="{02DF3E3E-9FA8-4433-B83C-371A103AD7CA}" destId="{7F371C4D-D036-4C87-AED4-D467B2FED189}" srcOrd="0" destOrd="0" presId="urn:microsoft.com/office/officeart/2005/8/layout/default"/>
    <dgm:cxn modelId="{7694DB24-DEEB-418B-A887-201ACBA4BE80}" type="presOf" srcId="{89C5CA7D-9134-4517-BD06-032FEBA48AF2}" destId="{B9834692-8334-45FA-9EB7-C79F75A5E612}" srcOrd="0" destOrd="0" presId="urn:microsoft.com/office/officeart/2005/8/layout/default"/>
    <dgm:cxn modelId="{E2FA652A-6C8E-4716-AAE9-2DBB1C348B4D}" srcId="{952F1153-D142-4524-80C2-AEB1D6EF2D1C}" destId="{89C5CA7D-9134-4517-BD06-032FEBA48AF2}" srcOrd="1" destOrd="0" parTransId="{4309A3DB-29D5-4035-B648-7C56CFDE8F4A}" sibTransId="{D8D8AB91-5F5D-4415-BFC2-02D384D64574}"/>
    <dgm:cxn modelId="{88B3642D-0839-4402-B207-9239754D4D4D}" type="presOf" srcId="{83882589-D568-4225-9B8B-5D4762E85D32}" destId="{AF3A0158-3D35-4FBB-AD13-66E04FE7C171}" srcOrd="0" destOrd="0" presId="urn:microsoft.com/office/officeart/2005/8/layout/default"/>
    <dgm:cxn modelId="{27FB3F34-F1B5-426D-9878-08FF6B80A82C}" type="presOf" srcId="{952F1153-D142-4524-80C2-AEB1D6EF2D1C}" destId="{D4AA224F-DD42-4E39-9176-1F0617DF24ED}" srcOrd="0" destOrd="0" presId="urn:microsoft.com/office/officeart/2005/8/layout/default"/>
    <dgm:cxn modelId="{10A0334E-D68E-488C-96AC-C72A6E7F2E46}" srcId="{952F1153-D142-4524-80C2-AEB1D6EF2D1C}" destId="{6BD52583-D019-4F44-BD8A-44573FD97B28}" srcOrd="2" destOrd="0" parTransId="{C5806294-9192-43F6-A9E0-4941C6236142}" sibTransId="{D0E70281-DA8D-4B57-B38E-649DA55EFEAC}"/>
    <dgm:cxn modelId="{A4565C53-41F3-4A6D-B977-8CB03222122B}" srcId="{952F1153-D142-4524-80C2-AEB1D6EF2D1C}" destId="{02DF3E3E-9FA8-4433-B83C-371A103AD7CA}" srcOrd="0" destOrd="0" parTransId="{29714E37-0326-4FF7-BF8C-FB6026C85B52}" sibTransId="{91E13C8D-5618-4FFA-89ED-A474462A64AC}"/>
    <dgm:cxn modelId="{C2EAEBE0-1BA1-4593-9D27-BE6199B3F4A3}" srcId="{952F1153-D142-4524-80C2-AEB1D6EF2D1C}" destId="{83882589-D568-4225-9B8B-5D4762E85D32}" srcOrd="4" destOrd="0" parTransId="{D8A0C2A6-A33B-407D-86DD-FB552F8CA96B}" sibTransId="{661FC91A-8028-4F49-B85F-C46125451FE8}"/>
    <dgm:cxn modelId="{201968F1-56D7-440C-903A-149BD9993300}" type="presOf" srcId="{D3BEDC1E-1166-4587-9DB1-D15B2ADAFABC}" destId="{265266E1-B17E-406F-8459-59EF3C57F0E1}" srcOrd="0" destOrd="0" presId="urn:microsoft.com/office/officeart/2005/8/layout/default"/>
    <dgm:cxn modelId="{66C79DFD-0D90-410E-9004-CFEDF192FB9B}" srcId="{952F1153-D142-4524-80C2-AEB1D6EF2D1C}" destId="{D3BEDC1E-1166-4587-9DB1-D15B2ADAFABC}" srcOrd="3" destOrd="0" parTransId="{8EC62B86-2DFE-4186-A9AF-89EE23476A78}" sibTransId="{BF26003F-8C79-4521-9505-FCA7A3F940A2}"/>
    <dgm:cxn modelId="{52B15F96-03A7-4865-A927-6C8B2FC6F760}" type="presParOf" srcId="{D4AA224F-DD42-4E39-9176-1F0617DF24ED}" destId="{7F371C4D-D036-4C87-AED4-D467B2FED189}" srcOrd="0" destOrd="0" presId="urn:microsoft.com/office/officeart/2005/8/layout/default"/>
    <dgm:cxn modelId="{7140ADBD-63DD-49C7-9214-7881A44BA288}" type="presParOf" srcId="{D4AA224F-DD42-4E39-9176-1F0617DF24ED}" destId="{BA3BB64D-5998-4023-8894-C3E2C9B82FA4}" srcOrd="1" destOrd="0" presId="urn:microsoft.com/office/officeart/2005/8/layout/default"/>
    <dgm:cxn modelId="{7717F4BF-C20E-4045-86C0-1DB036841682}" type="presParOf" srcId="{D4AA224F-DD42-4E39-9176-1F0617DF24ED}" destId="{B9834692-8334-45FA-9EB7-C79F75A5E612}" srcOrd="2" destOrd="0" presId="urn:microsoft.com/office/officeart/2005/8/layout/default"/>
    <dgm:cxn modelId="{D00633B2-A616-4792-9509-82F4F8D6256D}" type="presParOf" srcId="{D4AA224F-DD42-4E39-9176-1F0617DF24ED}" destId="{34E6E4C9-55AD-4DF0-AAEF-6D948044916B}" srcOrd="3" destOrd="0" presId="urn:microsoft.com/office/officeart/2005/8/layout/default"/>
    <dgm:cxn modelId="{84275294-367C-4AB1-8E2E-9E7C6DC3A0B9}" type="presParOf" srcId="{D4AA224F-DD42-4E39-9176-1F0617DF24ED}" destId="{39D5EC19-87D6-4C07-A164-820457A14403}" srcOrd="4" destOrd="0" presId="urn:microsoft.com/office/officeart/2005/8/layout/default"/>
    <dgm:cxn modelId="{EC9872AF-3333-477F-9134-67ACDC14C152}" type="presParOf" srcId="{D4AA224F-DD42-4E39-9176-1F0617DF24ED}" destId="{C493054D-CE41-4094-BB06-3066CC8FAF04}" srcOrd="5" destOrd="0" presId="urn:microsoft.com/office/officeart/2005/8/layout/default"/>
    <dgm:cxn modelId="{7A096BBC-AD76-4310-97DD-0AEDFDA3DE75}" type="presParOf" srcId="{D4AA224F-DD42-4E39-9176-1F0617DF24ED}" destId="{265266E1-B17E-406F-8459-59EF3C57F0E1}" srcOrd="6" destOrd="0" presId="urn:microsoft.com/office/officeart/2005/8/layout/default"/>
    <dgm:cxn modelId="{A9995BFB-D926-4DA8-B7FB-6D3E4E2590EC}" type="presParOf" srcId="{D4AA224F-DD42-4E39-9176-1F0617DF24ED}" destId="{01023732-C95A-4698-BC5A-CE5C92AECCB7}" srcOrd="7" destOrd="0" presId="urn:microsoft.com/office/officeart/2005/8/layout/default"/>
    <dgm:cxn modelId="{182D94CF-B005-4700-9D21-AACA748CDCC9}" type="presParOf" srcId="{D4AA224F-DD42-4E39-9176-1F0617DF24ED}" destId="{AF3A0158-3D35-4FBB-AD13-66E04FE7C171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371C4D-D036-4C87-AED4-D467B2FED189}">
      <dsp:nvSpPr>
        <dsp:cNvPr id="0" name=""/>
        <dsp:cNvSpPr/>
      </dsp:nvSpPr>
      <dsp:spPr>
        <a:xfrm>
          <a:off x="377190" y="3160"/>
          <a:ext cx="2907506" cy="17445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Essentialism</a:t>
          </a:r>
        </a:p>
      </dsp:txBody>
      <dsp:txXfrm>
        <a:off x="377190" y="3160"/>
        <a:ext cx="2907506" cy="1744503"/>
      </dsp:txXfrm>
    </dsp:sp>
    <dsp:sp modelId="{B9834692-8334-45FA-9EB7-C79F75A5E612}">
      <dsp:nvSpPr>
        <dsp:cNvPr id="0" name=""/>
        <dsp:cNvSpPr/>
      </dsp:nvSpPr>
      <dsp:spPr>
        <a:xfrm>
          <a:off x="3575446" y="3160"/>
          <a:ext cx="2907506" cy="17445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Perennialism</a:t>
          </a:r>
        </a:p>
      </dsp:txBody>
      <dsp:txXfrm>
        <a:off x="3575446" y="3160"/>
        <a:ext cx="2907506" cy="1744503"/>
      </dsp:txXfrm>
    </dsp:sp>
    <dsp:sp modelId="{39D5EC19-87D6-4C07-A164-820457A14403}">
      <dsp:nvSpPr>
        <dsp:cNvPr id="0" name=""/>
        <dsp:cNvSpPr/>
      </dsp:nvSpPr>
      <dsp:spPr>
        <a:xfrm>
          <a:off x="6773703" y="3160"/>
          <a:ext cx="2907506" cy="17445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Progressivism</a:t>
          </a:r>
        </a:p>
      </dsp:txBody>
      <dsp:txXfrm>
        <a:off x="6773703" y="3160"/>
        <a:ext cx="2907506" cy="1744503"/>
      </dsp:txXfrm>
    </dsp:sp>
    <dsp:sp modelId="{265266E1-B17E-406F-8459-59EF3C57F0E1}">
      <dsp:nvSpPr>
        <dsp:cNvPr id="0" name=""/>
        <dsp:cNvSpPr/>
      </dsp:nvSpPr>
      <dsp:spPr>
        <a:xfrm>
          <a:off x="1976318" y="2038415"/>
          <a:ext cx="2907506" cy="17445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Social Reconstructivism</a:t>
          </a:r>
        </a:p>
      </dsp:txBody>
      <dsp:txXfrm>
        <a:off x="1976318" y="2038415"/>
        <a:ext cx="2907506" cy="1744503"/>
      </dsp:txXfrm>
    </dsp:sp>
    <dsp:sp modelId="{AF3A0158-3D35-4FBB-AD13-66E04FE7C171}">
      <dsp:nvSpPr>
        <dsp:cNvPr id="0" name=""/>
        <dsp:cNvSpPr/>
      </dsp:nvSpPr>
      <dsp:spPr>
        <a:xfrm>
          <a:off x="5174575" y="2038415"/>
          <a:ext cx="2907506" cy="17445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Existentialism</a:t>
          </a:r>
        </a:p>
      </dsp:txBody>
      <dsp:txXfrm>
        <a:off x="5174575" y="2038415"/>
        <a:ext cx="2907506" cy="1744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9/16/2021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293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9/16/2021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980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9/16/2021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33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9/16/2021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611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9/16/2021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808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9/16/2021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771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9/16/2021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701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9/16/2021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30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9/16/2021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826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9/16/2021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014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3H0DbcDbIbs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F452A527-3631-41ED-858D-3777A7D14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peak Pro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16910" y="639097"/>
            <a:ext cx="5226162" cy="3494791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Philosophies</a:t>
            </a:r>
            <a:br>
              <a:rPr lang="en-US" dirty="0"/>
            </a:br>
            <a:r>
              <a:rPr lang="en-US" dirty="0"/>
              <a:t>of Education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29999" y="4455621"/>
            <a:ext cx="4829101" cy="1238616"/>
          </a:xfrm>
        </p:spPr>
        <p:txBody>
          <a:bodyPr>
            <a:normAutofit/>
          </a:bodyPr>
          <a:lstStyle/>
          <a:p>
            <a:r>
              <a:rPr lang="en-US" dirty="0"/>
              <a:t>ED 201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40CBE3-3F91-419A-A649-32AB388ECA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0"/>
            <a:ext cx="6096000" cy="6857990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294754"/>
            <a:ext cx="43891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15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9ABD07-0568-49BE-B2C1-4FF5DD3BA1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7054" y="423990"/>
            <a:ext cx="4762402" cy="5553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947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6000"/>
                <a:shade val="99000"/>
                <a:satMod val="140000"/>
              </a:schemeClr>
            </a:gs>
            <a:gs pos="65000">
              <a:schemeClr val="bg1">
                <a:tint val="100000"/>
                <a:shade val="80000"/>
                <a:satMod val="130000"/>
              </a:schemeClr>
            </a:gs>
            <a:gs pos="100000">
              <a:schemeClr val="bg1">
                <a:tint val="100000"/>
                <a:shade val="48000"/>
                <a:satMod val="120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F6F1E82-F603-49E4-9641-09EEA984A3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E5C8B9-5E77-4051-AEFC-1723FBC03A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/>
              <a:t>Five of the many philosophies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81CFD00-FC30-4AFB-A61F-3127B2C90F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9D1595AB-90F6-488F-B5E3-F8CFCC8FAA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118FAB2-C81B-4E7C-9A28-7576F891F5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1211019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916944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DD85225-4221-4672-B1DE-C34BFFF5FD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F3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hlinkClick r:id="rId2"/>
            <a:extLst>
              <a:ext uri="{FF2B5EF4-FFF2-40B4-BE49-F238E27FC236}">
                <a16:creationId xmlns:a16="http://schemas.microsoft.com/office/drawing/2014/main" id="{03014891-0AD6-4833-952A-F2C9F79E8E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" b="23178"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FB55C46-EDB8-4EC2-AD52-94B111D3A9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034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CDD85225-4221-4672-B1DE-C34BFFF5FD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74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Gallery Walk - YouTube">
            <a:extLst>
              <a:ext uri="{FF2B5EF4-FFF2-40B4-BE49-F238E27FC236}">
                <a16:creationId xmlns:a16="http://schemas.microsoft.com/office/drawing/2014/main" id="{06829774-AB8F-4BD1-8A2E-259CCD4820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9180"/>
          <a:stretch/>
        </p:blipFill>
        <p:spPr bwMode="auto">
          <a:xfrm>
            <a:off x="643467" y="643467"/>
            <a:ext cx="10905066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6FB55C46-EDB8-4EC2-AD52-94B111D3A9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436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eywords to better understand the Philosophies of Education - YouTube">
            <a:extLst>
              <a:ext uri="{FF2B5EF4-FFF2-40B4-BE49-F238E27FC236}">
                <a16:creationId xmlns:a16="http://schemas.microsoft.com/office/drawing/2014/main" id="{A2DCDDF4-BCE7-4B87-B17D-AA495C3B7C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52259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">
      <a:dk1>
        <a:srgbClr val="000000"/>
      </a:dk1>
      <a:lt1>
        <a:srgbClr val="FFFFFF"/>
      </a:lt1>
      <a:dk2>
        <a:srgbClr val="243541"/>
      </a:dk2>
      <a:lt2>
        <a:srgbClr val="E2E5E8"/>
      </a:lt2>
      <a:accent1>
        <a:srgbClr val="E88B33"/>
      </a:accent1>
      <a:accent2>
        <a:srgbClr val="AEA33A"/>
      </a:accent2>
      <a:accent3>
        <a:srgbClr val="8CAB4A"/>
      </a:accent3>
      <a:accent4>
        <a:srgbClr val="57B636"/>
      </a:accent4>
      <a:accent5>
        <a:srgbClr val="2EBA43"/>
      </a:accent5>
      <a:accent6>
        <a:srgbClr val="33B67D"/>
      </a:accent6>
      <a:hlink>
        <a:srgbClr val="5F84A8"/>
      </a:hlink>
      <a:folHlink>
        <a:srgbClr val="7F7F7F"/>
      </a:folHlink>
    </a:clrScheme>
    <a:fontScheme name="Retrospect">
      <a:majorFont>
        <a:latin typeface="Georgia Pro Cond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Speak Pro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ppt/theme/themeOverride1.xml><?xml version="1.0" encoding="utf-8"?>
<a:themeOverride xmlns:a="http://schemas.openxmlformats.org/drawingml/2006/main">
  <a:clrScheme name="Custom 40">
    <a:dk1>
      <a:sysClr val="windowText" lastClr="000000"/>
    </a:dk1>
    <a:lt1>
      <a:sysClr val="window" lastClr="FFFFFF"/>
    </a:lt1>
    <a:dk2>
      <a:srgbClr val="545D57"/>
    </a:dk2>
    <a:lt2>
      <a:srgbClr val="EBEBE8"/>
    </a:lt2>
    <a:accent1>
      <a:srgbClr val="579858"/>
    </a:accent1>
    <a:accent2>
      <a:srgbClr val="ED583E"/>
    </a:accent2>
    <a:accent3>
      <a:srgbClr val="D3BA59"/>
    </a:accent3>
    <a:accent4>
      <a:srgbClr val="4C94AC"/>
    </a:accent4>
    <a:accent5>
      <a:srgbClr val="A09E84"/>
    </a:accent5>
    <a:accent6>
      <a:srgbClr val="FC7D4A"/>
    </a:accent6>
    <a:hlink>
      <a:srgbClr val="04A2DA"/>
    </a:hlink>
    <a:folHlink>
      <a:srgbClr val="808080"/>
    </a:folHlink>
  </a:clrScheme>
</a:themeOverride>
</file>

<file path=ppt/theme/themeOverride2.xml><?xml version="1.0" encoding="utf-8"?>
<a:themeOverride xmlns:a="http://schemas.openxmlformats.org/drawingml/2006/main">
  <a:clrScheme name="Custom 40">
    <a:dk1>
      <a:sysClr val="windowText" lastClr="000000"/>
    </a:dk1>
    <a:lt1>
      <a:sysClr val="window" lastClr="FFFFFF"/>
    </a:lt1>
    <a:dk2>
      <a:srgbClr val="545D57"/>
    </a:dk2>
    <a:lt2>
      <a:srgbClr val="EBEBE8"/>
    </a:lt2>
    <a:accent1>
      <a:srgbClr val="579858"/>
    </a:accent1>
    <a:accent2>
      <a:srgbClr val="ED583E"/>
    </a:accent2>
    <a:accent3>
      <a:srgbClr val="D3BA59"/>
    </a:accent3>
    <a:accent4>
      <a:srgbClr val="4C94AC"/>
    </a:accent4>
    <a:accent5>
      <a:srgbClr val="A09E84"/>
    </a:accent5>
    <a:accent6>
      <a:srgbClr val="FC7D4A"/>
    </a:accent6>
    <a:hlink>
      <a:srgbClr val="04A2DA"/>
    </a:hlink>
    <a:folHlink>
      <a:srgbClr val="808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F3CD65D-61A5-43C9-A837-6EC73C7DA8AB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31F006B4-A9E1-4F39-85C8-FB836F91934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6377351-63A1-4C2E-8C9A-66CDD70F16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{0B980FAC-A261-43D5-93B9-B6C0324C1BFC}tf11437505_win32</Template>
  <TotalTime>27</TotalTime>
  <Words>17</Words>
  <Application>Microsoft Office PowerPoint</Application>
  <PresentationFormat>Widescreen</PresentationFormat>
  <Paragraphs>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Georgia Pro Cond Light</vt:lpstr>
      <vt:lpstr>Speak Pro</vt:lpstr>
      <vt:lpstr>RetrospectVTI</vt:lpstr>
      <vt:lpstr>Philosophies of Education </vt:lpstr>
      <vt:lpstr>PowerPoint Presentation</vt:lpstr>
      <vt:lpstr>Five of the many philosophies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Philosophies of Education </dc:title>
  <dc:creator>Russell, Kelly A.</dc:creator>
  <cp:lastModifiedBy>Russell, Kelly A.</cp:lastModifiedBy>
  <cp:revision>1</cp:revision>
  <dcterms:created xsi:type="dcterms:W3CDTF">2021-09-16T14:24:34Z</dcterms:created>
  <dcterms:modified xsi:type="dcterms:W3CDTF">2021-09-16T14:52:26Z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