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6828" autoAdjust="0"/>
    <p:restoredTop sz="94660"/>
  </p:normalViewPr>
  <p:slideViewPr>
    <p:cSldViewPr snapToGrid="0">
      <p:cViewPr varScale="1">
        <p:scale>
          <a:sx n="66" d="100"/>
          <a:sy n="66" d="100"/>
        </p:scale>
        <p:origin x="90" y="107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A16860-52BB-49AE-B33E-DC3678F309A8}" type="datetimeFigureOut">
              <a:rPr lang="en-US" smtClean="0"/>
              <a:t>3/3/2022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D7AE8-738C-4D16-A6F1-C96D12803D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72091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A16860-52BB-49AE-B33E-DC3678F309A8}" type="datetimeFigureOut">
              <a:rPr lang="en-US" smtClean="0"/>
              <a:t>3/3/2022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D7AE8-738C-4D16-A6F1-C96D12803D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62125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A16860-52BB-49AE-B33E-DC3678F309A8}" type="datetimeFigureOut">
              <a:rPr lang="en-US" smtClean="0"/>
              <a:t>3/3/2022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D7AE8-738C-4D16-A6F1-C96D12803D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262510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256032" y="265176"/>
            <a:ext cx="11683049" cy="6332433"/>
          </a:xfrm>
          <a:prstGeom prst="rect">
            <a:avLst/>
          </a:prstGeom>
          <a:solidFill>
            <a:srgbClr val="F5F5F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 anchorCtr="0"/>
          <a:lstStyle/>
          <a:p>
            <a:pPr algn="ctr"/>
            <a:endParaRPr lang="en-US" sz="1800" dirty="0"/>
          </a:p>
        </p:txBody>
      </p:sp>
      <p:cxnSp>
        <p:nvCxnSpPr>
          <p:cNvPr id="12" name="Straight Connector 11"/>
          <p:cNvCxnSpPr/>
          <p:nvPr userDrawn="1"/>
        </p:nvCxnSpPr>
        <p:spPr>
          <a:xfrm>
            <a:off x="604434" y="1196392"/>
            <a:ext cx="10983132" cy="0"/>
          </a:xfrm>
          <a:prstGeom prst="line">
            <a:avLst/>
          </a:prstGeom>
          <a:ln w="25400">
            <a:solidFill>
              <a:srgbClr val="D2472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21207" y="448056"/>
            <a:ext cx="6877119" cy="640080"/>
          </a:xfrm>
        </p:spPr>
        <p:txBody>
          <a:bodyPr anchor="b" anchorCtr="0">
            <a:normAutofit/>
          </a:bodyPr>
          <a:lstStyle>
            <a:lvl1pPr>
              <a:defRPr sz="3200">
                <a:solidFill>
                  <a:schemeClr val="bg2">
                    <a:lumMod val="25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539496" y="1435608"/>
            <a:ext cx="4416552" cy="3977640"/>
          </a:xfrm>
        </p:spPr>
        <p:txBody>
          <a:bodyPr vert="horz" lIns="91440" tIns="45720" rIns="91440" bIns="45720" rtlCol="0">
            <a:noAutofit/>
          </a:bodyPr>
          <a:lstStyle>
            <a:lvl1pPr>
              <a:defRPr lang="en-US" sz="2800" smtClean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lang="en-US" sz="2400" smtClean="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 lang="en-US" sz="2400" smtClean="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 lang="en-US" sz="2400" smtClean="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 lang="en-US"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marL="0" lvl="0" indent="0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None/>
            </a:pPr>
            <a:r>
              <a:rPr lang="en-US" dirty="0" smtClean="0"/>
              <a:t>Edit Master text styles</a:t>
            </a:r>
          </a:p>
          <a:p>
            <a:pPr marL="0" lvl="1" indent="0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None/>
            </a:pPr>
            <a:r>
              <a:rPr lang="en-US" dirty="0" smtClean="0"/>
              <a:t>Second level</a:t>
            </a:r>
          </a:p>
          <a:p>
            <a:pPr marL="0" lvl="2" indent="0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None/>
            </a:pPr>
            <a:r>
              <a:rPr lang="en-US" dirty="0" smtClean="0"/>
              <a:t>Third level</a:t>
            </a:r>
          </a:p>
          <a:p>
            <a:pPr marL="0" lvl="3" indent="0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None/>
            </a:pPr>
            <a:r>
              <a:rPr lang="en-US" dirty="0" smtClean="0"/>
              <a:t>Fourth level</a:t>
            </a:r>
          </a:p>
          <a:p>
            <a:pPr marL="0" lvl="4" indent="0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None/>
            </a:pPr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06711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A16860-52BB-49AE-B33E-DC3678F309A8}" type="datetimeFigureOut">
              <a:rPr lang="en-US" smtClean="0"/>
              <a:t>3/3/2022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D7AE8-738C-4D16-A6F1-C96D12803D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65361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A16860-52BB-49AE-B33E-DC3678F309A8}" type="datetimeFigureOut">
              <a:rPr lang="en-US" smtClean="0"/>
              <a:t>3/3/2022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D7AE8-738C-4D16-A6F1-C96D12803D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45635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A16860-52BB-49AE-B33E-DC3678F309A8}" type="datetimeFigureOut">
              <a:rPr lang="en-US" smtClean="0"/>
              <a:t>3/3/2022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D7AE8-738C-4D16-A6F1-C96D12803D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84439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A16860-52BB-49AE-B33E-DC3678F309A8}" type="datetimeFigureOut">
              <a:rPr lang="en-US" smtClean="0"/>
              <a:t>3/3/2022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D7AE8-738C-4D16-A6F1-C96D12803D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5018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A16860-52BB-49AE-B33E-DC3678F309A8}" type="datetimeFigureOut">
              <a:rPr lang="en-US" smtClean="0"/>
              <a:t>3/3/2022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D7AE8-738C-4D16-A6F1-C96D12803D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80033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A16860-52BB-49AE-B33E-DC3678F309A8}" type="datetimeFigureOut">
              <a:rPr lang="en-US" smtClean="0"/>
              <a:t>3/3/2022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D7AE8-738C-4D16-A6F1-C96D12803D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03683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A16860-52BB-49AE-B33E-DC3678F309A8}" type="datetimeFigureOut">
              <a:rPr lang="en-US" smtClean="0"/>
              <a:t>3/3/2022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D7AE8-738C-4D16-A6F1-C96D12803D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29300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A16860-52BB-49AE-B33E-DC3678F309A8}" type="datetimeFigureOut">
              <a:rPr lang="en-US" smtClean="0"/>
              <a:t>3/3/2022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D7AE8-738C-4D16-A6F1-C96D12803D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05596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A16860-52BB-49AE-B33E-DC3678F309A8}" type="datetimeFigureOut">
              <a:rPr lang="en-US" smtClean="0"/>
              <a:t>3/3/2022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6D7AE8-738C-4D16-A6F1-C96D12803D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45087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/>
              <a:t>Exam </a:t>
            </a:r>
            <a:r>
              <a:rPr lang="en-US" sz="4000" b="1" dirty="0" smtClean="0"/>
              <a:t>1 </a:t>
            </a:r>
            <a:r>
              <a:rPr lang="en-US" dirty="0" smtClean="0"/>
              <a:t>(12% of final grade)</a:t>
            </a:r>
            <a:endParaRPr lang="en-US" sz="40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0"/>
            <p:extLst>
              <p:ext uri="{D42A27DB-BD31-4B8C-83A1-F6EECF244321}">
                <p14:modId xmlns:p14="http://schemas.microsoft.com/office/powerpoint/2010/main" val="3160767631"/>
              </p:ext>
            </p:extLst>
          </p:nvPr>
        </p:nvGraphicFramePr>
        <p:xfrm>
          <a:off x="716213" y="1491388"/>
          <a:ext cx="5670074" cy="259491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670074">
                  <a:extLst>
                    <a:ext uri="{9D8B030D-6E8A-4147-A177-3AD203B41FA5}">
                      <a16:colId xmlns:a16="http://schemas.microsoft.com/office/drawing/2014/main" val="1908734514"/>
                    </a:ext>
                  </a:extLst>
                </a:gridCol>
              </a:tblGrid>
              <a:tr h="164319"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1" u="sng" dirty="0" smtClean="0"/>
                        <a:t>Descriptive Statistics</a:t>
                      </a:r>
                      <a:endParaRPr lang="en-US" sz="2400" b="1" i="0" u="sng" strike="noStrike" dirty="0">
                        <a:solidFill>
                          <a:srgbClr val="000000"/>
                        </a:solidFill>
                        <a:effectLst/>
                        <a:latin typeface="Arial Unicode MS"/>
                      </a:endParaRPr>
                    </a:p>
                  </a:txBody>
                  <a:tcPr marL="8648" marR="8648" marT="8648" marB="0" anchor="b"/>
                </a:tc>
                <a:extLst>
                  <a:ext uri="{0D108BD9-81ED-4DB2-BD59-A6C34878D82A}">
                    <a16:rowId xmlns:a16="http://schemas.microsoft.com/office/drawing/2014/main" val="4042261522"/>
                  </a:ext>
                </a:extLst>
              </a:tr>
              <a:tr h="164319"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u="none" strike="noStrike" dirty="0">
                          <a:effectLst/>
                        </a:rPr>
                        <a:t>Mean: </a:t>
                      </a:r>
                      <a:r>
                        <a:rPr lang="en-US" sz="2400" u="none" strike="noStrike" dirty="0" smtClean="0">
                          <a:effectLst/>
                        </a:rPr>
                        <a:t>74.7%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Arial Unicode MS"/>
                      </a:endParaRPr>
                    </a:p>
                  </a:txBody>
                  <a:tcPr marL="8648" marR="8648" marT="8648" marB="0" anchor="b"/>
                </a:tc>
                <a:extLst>
                  <a:ext uri="{0D108BD9-81ED-4DB2-BD59-A6C34878D82A}">
                    <a16:rowId xmlns:a16="http://schemas.microsoft.com/office/drawing/2014/main" val="1098297101"/>
                  </a:ext>
                </a:extLst>
              </a:tr>
              <a:tr h="164319"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u="none" strike="noStrike" dirty="0">
                          <a:effectLst/>
                        </a:rPr>
                        <a:t>Median: </a:t>
                      </a:r>
                      <a:r>
                        <a:rPr lang="en-US" sz="2400" u="none" strike="noStrike" dirty="0" smtClean="0">
                          <a:effectLst/>
                        </a:rPr>
                        <a:t>77.5%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Arial Unicode MS"/>
                      </a:endParaRPr>
                    </a:p>
                  </a:txBody>
                  <a:tcPr marL="8648" marR="8648" marT="8648" marB="0" anchor="b"/>
                </a:tc>
                <a:extLst>
                  <a:ext uri="{0D108BD9-81ED-4DB2-BD59-A6C34878D82A}">
                    <a16:rowId xmlns:a16="http://schemas.microsoft.com/office/drawing/2014/main" val="2249119"/>
                  </a:ext>
                </a:extLst>
              </a:tr>
              <a:tr h="164319"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u="none" strike="noStrike" dirty="0">
                          <a:effectLst/>
                        </a:rPr>
                        <a:t>Standard deviation: </a:t>
                      </a:r>
                      <a:r>
                        <a:rPr lang="en-US" sz="2400" u="none" strike="noStrike" dirty="0" smtClean="0">
                          <a:effectLst/>
                        </a:rPr>
                        <a:t>17.2</a:t>
                      </a:r>
                    </a:p>
                    <a:p>
                      <a:pPr algn="l" fontAlgn="b"/>
                      <a:endParaRPr lang="en-US" sz="2400" u="none" strike="noStrike" dirty="0" smtClean="0">
                        <a:effectLst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Median time to complete exam: 59 minutes</a:t>
                      </a:r>
                    </a:p>
                    <a:p>
                      <a:pPr algn="l" fontAlgn="b"/>
                      <a:endParaRPr lang="en-US" sz="2400" b="0" i="0" u="none" strike="noStrike" dirty="0" smtClean="0">
                        <a:solidFill>
                          <a:srgbClr val="000000"/>
                        </a:solidFill>
                        <a:effectLst/>
                        <a:latin typeface="Arial Unicode MS"/>
                      </a:endParaRPr>
                    </a:p>
                  </a:txBody>
                  <a:tcPr marL="8648" marR="8648" marT="8648" marB="0" anchor="b"/>
                </a:tc>
                <a:extLst>
                  <a:ext uri="{0D108BD9-81ED-4DB2-BD59-A6C34878D82A}">
                    <a16:rowId xmlns:a16="http://schemas.microsoft.com/office/drawing/2014/main" val="4034615217"/>
                  </a:ext>
                </a:extLst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6560457" y="1360759"/>
            <a:ext cx="505097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Extra </a:t>
            </a:r>
            <a:r>
              <a:rPr lang="en-US" sz="2400" dirty="0" smtClean="0"/>
              <a:t>credit exam corrections assignment is due on Moodle next </a:t>
            </a:r>
            <a:r>
              <a:rPr lang="en-US" sz="2400" dirty="0" smtClean="0"/>
              <a:t>Thursday (3/10) </a:t>
            </a:r>
            <a:r>
              <a:rPr lang="en-US" sz="2400" dirty="0" smtClean="0"/>
              <a:t>by class time.</a:t>
            </a:r>
            <a:endParaRPr lang="en-US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6560457" y="2973175"/>
            <a:ext cx="505097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If you want to improve on Exam 2, start by reviewing 1</a:t>
            </a:r>
            <a:r>
              <a:rPr lang="en-US" sz="2400" baseline="30000" dirty="0" smtClean="0"/>
              <a:t>st</a:t>
            </a:r>
            <a:r>
              <a:rPr lang="en-US" sz="2400" dirty="0" smtClean="0"/>
              <a:t> page of syllabus (“keys to success”). </a:t>
            </a:r>
          </a:p>
          <a:p>
            <a:r>
              <a:rPr lang="en-US" sz="2400" i="1" dirty="0" smtClean="0"/>
              <a:t>Make a specific plan for improvement.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5254615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77</Words>
  <Application>Microsoft Office PowerPoint</Application>
  <PresentationFormat>Widescreen</PresentationFormat>
  <Paragraphs>10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Arial Unicode MS</vt:lpstr>
      <vt:lpstr>Calibri</vt:lpstr>
      <vt:lpstr>Calibri Light</vt:lpstr>
      <vt:lpstr>Office Theme</vt:lpstr>
      <vt:lpstr>Exam 1 (12% of final grade)</vt:lpstr>
    </vt:vector>
  </TitlesOfParts>
  <Company>Birmingham-Southern College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Exam 1</dc:title>
  <dc:creator>Valenti, Greta Rachel</dc:creator>
  <cp:lastModifiedBy>Valenti, Greta Rachel</cp:lastModifiedBy>
  <cp:revision>3</cp:revision>
  <dcterms:created xsi:type="dcterms:W3CDTF">2021-09-28T20:29:11Z</dcterms:created>
  <dcterms:modified xsi:type="dcterms:W3CDTF">2022-03-03T14:32:31Z</dcterms:modified>
</cp:coreProperties>
</file>