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7" r:id="rId2"/>
    <p:sldId id="291" r:id="rId3"/>
    <p:sldId id="292" r:id="rId4"/>
    <p:sldId id="431" r:id="rId5"/>
    <p:sldId id="339" r:id="rId6"/>
    <p:sldId id="261" r:id="rId7"/>
    <p:sldId id="262" r:id="rId8"/>
    <p:sldId id="260" r:id="rId9"/>
    <p:sldId id="263" r:id="rId10"/>
    <p:sldId id="264" r:id="rId11"/>
    <p:sldId id="296" r:id="rId12"/>
    <p:sldId id="430" r:id="rId13"/>
    <p:sldId id="341" r:id="rId14"/>
    <p:sldId id="266" r:id="rId15"/>
    <p:sldId id="269" r:id="rId16"/>
    <p:sldId id="270" r:id="rId17"/>
    <p:sldId id="272" r:id="rId18"/>
    <p:sldId id="274" r:id="rId19"/>
    <p:sldId id="277" r:id="rId20"/>
    <p:sldId id="279" r:id="rId21"/>
    <p:sldId id="295" r:id="rId22"/>
    <p:sldId id="280" r:id="rId23"/>
    <p:sldId id="289" r:id="rId24"/>
    <p:sldId id="290" r:id="rId25"/>
    <p:sldId id="281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6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9B2A0B-7E19-4448-82EB-8E971618DB2D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1888FF-FD26-4261-B3EB-173AABE49B9D}">
      <dgm:prSet/>
      <dgm:spPr/>
      <dgm:t>
        <a:bodyPr/>
        <a:lstStyle/>
        <a:p>
          <a:pPr rtl="0"/>
          <a:r>
            <a:rPr lang="en-US"/>
            <a:t>pH</a:t>
          </a:r>
        </a:p>
      </dgm:t>
    </dgm:pt>
    <dgm:pt modelId="{689FBA33-1F6B-40DB-8ACA-D0240ADF9CC3}" type="parTrans" cxnId="{B57821B7-3A19-41BD-AB12-4653E5B356FC}">
      <dgm:prSet/>
      <dgm:spPr/>
      <dgm:t>
        <a:bodyPr/>
        <a:lstStyle/>
        <a:p>
          <a:endParaRPr lang="en-US"/>
        </a:p>
      </dgm:t>
    </dgm:pt>
    <dgm:pt modelId="{4623BA8E-90DE-42CB-8205-0978DCF67EAB}" type="sibTrans" cxnId="{B57821B7-3A19-41BD-AB12-4653E5B356FC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732A569-4F6A-44B0-8A3C-771D64606075}">
          <dgm:prSet/>
          <dgm:spPr/>
          <dgm:t>
            <a:bodyPr/>
            <a:lstStyle/>
            <a:p>
              <a:pPr algn="ctr" rtl="0"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m:oMathPara>
              </a14:m>
              <a:endParaRPr lang="en-US" dirty="0"/>
            </a:p>
          </dgm:t>
        </dgm:pt>
      </mc:Choice>
      <mc:Fallback xmlns="">
        <dgm:pt modelId="{A732A569-4F6A-44B0-8A3C-771D64606075}">
          <dgm:prSet/>
          <dgm:spPr/>
          <dgm:t>
            <a:bodyPr/>
            <a:lstStyle/>
            <a:p>
              <a:pPr algn="ctr" rtl="0"/>
              <a:r>
                <a:rPr lang="en-US" i="0" smtClean="0"/>
                <a:t>[</a:t>
              </a:r>
              <a:r>
                <a:rPr lang="en-US" i="0"/>
                <a:t>H_3 O^+ ]</a:t>
              </a:r>
              <a:endParaRPr lang="en-US" dirty="0"/>
            </a:p>
          </dgm:t>
        </dgm:pt>
      </mc:Fallback>
    </mc:AlternateContent>
    <dgm:pt modelId="{C6A23D2E-02A7-4025-BAB8-5975BE5CC368}" type="parTrans" cxnId="{F2A0A202-7DA3-44B5-AD46-9B3968204200}">
      <dgm:prSet/>
      <dgm:spPr/>
      <dgm:t>
        <a:bodyPr/>
        <a:lstStyle/>
        <a:p>
          <a:endParaRPr lang="en-US"/>
        </a:p>
      </dgm:t>
    </dgm:pt>
    <dgm:pt modelId="{8277AF35-3BBB-4228-81B7-8E6987955334}" type="sibTrans" cxnId="{F2A0A202-7DA3-44B5-AD46-9B3968204200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3DAC384-C8C9-4E33-AA41-AC83BC2372E3}">
          <dgm:prSet/>
          <dgm:spPr/>
          <dgm:t>
            <a:bodyPr/>
            <a:lstStyle/>
            <a:p>
              <a:pPr rtl="0"/>
              <a14:m>
                <m:oMath xmlns:m="http://schemas.openxmlformats.org/officeDocument/2006/math">
                  <m:d>
                    <m:dPr>
                      <m:begChr m:val="["/>
                      <m:endChr m:val="]"/>
                      <m:ctrlPr>
                        <a:rPr lang="en-US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e>
                  </m:d>
                </m:oMath>
              </a14:m>
              <a:r>
                <a:rPr lang="en-US" dirty="0"/>
                <a:t> </a:t>
              </a:r>
            </a:p>
          </dgm:t>
        </dgm:pt>
      </mc:Choice>
      <mc:Fallback xmlns="">
        <dgm:pt modelId="{53DAC384-C8C9-4E33-AA41-AC83BC2372E3}">
          <dgm:prSet/>
          <dgm:spPr/>
          <dgm:t>
            <a:bodyPr/>
            <a:lstStyle/>
            <a:p>
              <a:pPr rtl="0"/>
              <a:r>
                <a:rPr lang="en-US" i="0" smtClean="0"/>
                <a:t>[</a:t>
              </a:r>
              <a:r>
                <a:rPr lang="en-US" i="0"/>
                <a:t>OH^− ]</a:t>
              </a:r>
              <a:r>
                <a:rPr lang="en-US" dirty="0"/>
                <a:t> </a:t>
              </a:r>
            </a:p>
          </dgm:t>
        </dgm:pt>
      </mc:Fallback>
    </mc:AlternateContent>
    <dgm:pt modelId="{9609F032-C209-4184-859B-6F132AC64309}" type="parTrans" cxnId="{10CEDD7D-D293-4419-A63C-9031E69C7131}">
      <dgm:prSet/>
      <dgm:spPr/>
      <dgm:t>
        <a:bodyPr/>
        <a:lstStyle/>
        <a:p>
          <a:endParaRPr lang="en-US"/>
        </a:p>
      </dgm:t>
    </dgm:pt>
    <dgm:pt modelId="{7D90CF93-4346-463B-88BB-213262305F2A}" type="sibTrans" cxnId="{10CEDD7D-D293-4419-A63C-9031E69C7131}">
      <dgm:prSet/>
      <dgm:spPr/>
      <dgm:t>
        <a:bodyPr/>
        <a:lstStyle/>
        <a:p>
          <a:endParaRPr lang="en-US"/>
        </a:p>
      </dgm:t>
    </dgm:pt>
    <dgm:pt modelId="{B9B43D59-DA7A-45B0-8BE3-C1EBE03972A4}">
      <dgm:prSet/>
      <dgm:spPr/>
      <dgm:t>
        <a:bodyPr/>
        <a:lstStyle/>
        <a:p>
          <a:pPr rtl="0"/>
          <a:r>
            <a:rPr lang="en-US"/>
            <a:t>pOH</a:t>
          </a:r>
        </a:p>
      </dgm:t>
    </dgm:pt>
    <dgm:pt modelId="{383A9E86-957E-4367-ACA7-6D158E499691}" type="parTrans" cxnId="{FBAAD1B9-0ABE-42B8-A99E-905F5BAF4F93}">
      <dgm:prSet/>
      <dgm:spPr/>
      <dgm:t>
        <a:bodyPr/>
        <a:lstStyle/>
        <a:p>
          <a:endParaRPr lang="en-US"/>
        </a:p>
      </dgm:t>
    </dgm:pt>
    <dgm:pt modelId="{1CFF1183-775E-49C3-AADC-D9E7AE11E25C}" type="sibTrans" cxnId="{FBAAD1B9-0ABE-42B8-A99E-905F5BAF4F93}">
      <dgm:prSet/>
      <dgm:spPr/>
      <dgm:t>
        <a:bodyPr/>
        <a:lstStyle/>
        <a:p>
          <a:endParaRPr lang="en-US"/>
        </a:p>
      </dgm:t>
    </dgm:pt>
    <dgm:pt modelId="{5C3B52DC-FE44-4061-9ACC-99FE08547DBA}" type="pres">
      <dgm:prSet presAssocID="{199B2A0B-7E19-4448-82EB-8E971618DB2D}" presName="cycle" presStyleCnt="0">
        <dgm:presLayoutVars>
          <dgm:dir/>
          <dgm:resizeHandles val="exact"/>
        </dgm:presLayoutVars>
      </dgm:prSet>
      <dgm:spPr/>
    </dgm:pt>
    <dgm:pt modelId="{EBBA01CD-7438-45FB-950D-ED651B138BA6}" type="pres">
      <dgm:prSet presAssocID="{211888FF-FD26-4261-B3EB-173AABE49B9D}" presName="node" presStyleLbl="node1" presStyleIdx="0" presStyleCnt="4">
        <dgm:presLayoutVars>
          <dgm:bulletEnabled val="1"/>
        </dgm:presLayoutVars>
      </dgm:prSet>
      <dgm:spPr/>
    </dgm:pt>
    <dgm:pt modelId="{BB036236-5F4D-40B7-B61A-3BA5108A8CF9}" type="pres">
      <dgm:prSet presAssocID="{211888FF-FD26-4261-B3EB-173AABE49B9D}" presName="spNode" presStyleCnt="0"/>
      <dgm:spPr/>
    </dgm:pt>
    <dgm:pt modelId="{9647C31B-4447-446D-835E-43BFF05FFBB6}" type="pres">
      <dgm:prSet presAssocID="{4623BA8E-90DE-42CB-8205-0978DCF67EAB}" presName="sibTrans" presStyleLbl="sibTrans1D1" presStyleIdx="0" presStyleCnt="4"/>
      <dgm:spPr/>
    </dgm:pt>
    <dgm:pt modelId="{4D042191-903F-42D6-BAE0-12A7620C5509}" type="pres">
      <dgm:prSet presAssocID="{A732A569-4F6A-44B0-8A3C-771D64606075}" presName="node" presStyleLbl="node1" presStyleIdx="1" presStyleCnt="4">
        <dgm:presLayoutVars>
          <dgm:bulletEnabled val="1"/>
        </dgm:presLayoutVars>
      </dgm:prSet>
      <dgm:spPr/>
    </dgm:pt>
    <dgm:pt modelId="{6D41A89B-0563-4DBE-9557-48F8D5DA64E3}" type="pres">
      <dgm:prSet presAssocID="{A732A569-4F6A-44B0-8A3C-771D64606075}" presName="spNode" presStyleCnt="0"/>
      <dgm:spPr/>
    </dgm:pt>
    <dgm:pt modelId="{BD0BBC77-BECC-4D41-8330-76FE1F1B052F}" type="pres">
      <dgm:prSet presAssocID="{8277AF35-3BBB-4228-81B7-8E6987955334}" presName="sibTrans" presStyleLbl="sibTrans1D1" presStyleIdx="1" presStyleCnt="4"/>
      <dgm:spPr/>
    </dgm:pt>
    <dgm:pt modelId="{974BFC3A-7921-4035-8721-8E9CB6D258BB}" type="pres">
      <dgm:prSet presAssocID="{53DAC384-C8C9-4E33-AA41-AC83BC2372E3}" presName="node" presStyleLbl="node1" presStyleIdx="2" presStyleCnt="4">
        <dgm:presLayoutVars>
          <dgm:bulletEnabled val="1"/>
        </dgm:presLayoutVars>
      </dgm:prSet>
      <dgm:spPr/>
    </dgm:pt>
    <dgm:pt modelId="{BDF789F8-3035-4042-933B-9A0F7018962D}" type="pres">
      <dgm:prSet presAssocID="{53DAC384-C8C9-4E33-AA41-AC83BC2372E3}" presName="spNode" presStyleCnt="0"/>
      <dgm:spPr/>
    </dgm:pt>
    <dgm:pt modelId="{199FA61D-B10B-4172-B342-8A04C068B479}" type="pres">
      <dgm:prSet presAssocID="{7D90CF93-4346-463B-88BB-213262305F2A}" presName="sibTrans" presStyleLbl="sibTrans1D1" presStyleIdx="2" presStyleCnt="4"/>
      <dgm:spPr/>
    </dgm:pt>
    <dgm:pt modelId="{01A1957A-49ED-4882-8464-784478CB0087}" type="pres">
      <dgm:prSet presAssocID="{B9B43D59-DA7A-45B0-8BE3-C1EBE03972A4}" presName="node" presStyleLbl="node1" presStyleIdx="3" presStyleCnt="4">
        <dgm:presLayoutVars>
          <dgm:bulletEnabled val="1"/>
        </dgm:presLayoutVars>
      </dgm:prSet>
      <dgm:spPr/>
    </dgm:pt>
    <dgm:pt modelId="{42735D96-45BD-4297-A02A-67164E6210D3}" type="pres">
      <dgm:prSet presAssocID="{B9B43D59-DA7A-45B0-8BE3-C1EBE03972A4}" presName="spNode" presStyleCnt="0"/>
      <dgm:spPr/>
    </dgm:pt>
    <dgm:pt modelId="{B453D645-87F0-4D97-9870-B22DBAE2C2E6}" type="pres">
      <dgm:prSet presAssocID="{1CFF1183-775E-49C3-AADC-D9E7AE11E25C}" presName="sibTrans" presStyleLbl="sibTrans1D1" presStyleIdx="3" presStyleCnt="4"/>
      <dgm:spPr/>
    </dgm:pt>
  </dgm:ptLst>
  <dgm:cxnLst>
    <dgm:cxn modelId="{F2A0A202-7DA3-44B5-AD46-9B3968204200}" srcId="{199B2A0B-7E19-4448-82EB-8E971618DB2D}" destId="{A732A569-4F6A-44B0-8A3C-771D64606075}" srcOrd="1" destOrd="0" parTransId="{C6A23D2E-02A7-4025-BAB8-5975BE5CC368}" sibTransId="{8277AF35-3BBB-4228-81B7-8E6987955334}"/>
    <dgm:cxn modelId="{79FF3014-3590-44D1-9E42-C1EF8811811D}" type="presOf" srcId="{199B2A0B-7E19-4448-82EB-8E971618DB2D}" destId="{5C3B52DC-FE44-4061-9ACC-99FE08547DBA}" srcOrd="0" destOrd="0" presId="urn:microsoft.com/office/officeart/2005/8/layout/cycle6"/>
    <dgm:cxn modelId="{C8EFB15B-E27D-4392-B3CE-B7AF79E6EA4D}" type="presOf" srcId="{4623BA8E-90DE-42CB-8205-0978DCF67EAB}" destId="{9647C31B-4447-446D-835E-43BFF05FFBB6}" srcOrd="0" destOrd="0" presId="urn:microsoft.com/office/officeart/2005/8/layout/cycle6"/>
    <dgm:cxn modelId="{0B0B5452-CD3F-4171-B8D0-B8A23BD3BA28}" type="presOf" srcId="{B9B43D59-DA7A-45B0-8BE3-C1EBE03972A4}" destId="{01A1957A-49ED-4882-8464-784478CB0087}" srcOrd="0" destOrd="0" presId="urn:microsoft.com/office/officeart/2005/8/layout/cycle6"/>
    <dgm:cxn modelId="{39692854-9025-4F33-BACE-30AE8C2D7436}" type="presOf" srcId="{7D90CF93-4346-463B-88BB-213262305F2A}" destId="{199FA61D-B10B-4172-B342-8A04C068B479}" srcOrd="0" destOrd="0" presId="urn:microsoft.com/office/officeart/2005/8/layout/cycle6"/>
    <dgm:cxn modelId="{9191E654-ABD0-46F3-9B82-FD957CAE2252}" type="presOf" srcId="{1CFF1183-775E-49C3-AADC-D9E7AE11E25C}" destId="{B453D645-87F0-4D97-9870-B22DBAE2C2E6}" srcOrd="0" destOrd="0" presId="urn:microsoft.com/office/officeart/2005/8/layout/cycle6"/>
    <dgm:cxn modelId="{10CEDD7D-D293-4419-A63C-9031E69C7131}" srcId="{199B2A0B-7E19-4448-82EB-8E971618DB2D}" destId="{53DAC384-C8C9-4E33-AA41-AC83BC2372E3}" srcOrd="2" destOrd="0" parTransId="{9609F032-C209-4184-859B-6F132AC64309}" sibTransId="{7D90CF93-4346-463B-88BB-213262305F2A}"/>
    <dgm:cxn modelId="{94876A94-78B9-4C17-9FAB-B82F790C47D1}" type="presOf" srcId="{53DAC384-C8C9-4E33-AA41-AC83BC2372E3}" destId="{974BFC3A-7921-4035-8721-8E9CB6D258BB}" srcOrd="0" destOrd="0" presId="urn:microsoft.com/office/officeart/2005/8/layout/cycle6"/>
    <dgm:cxn modelId="{DA88ED94-F49A-404F-A5A8-2F1DCCDD36A2}" type="presOf" srcId="{211888FF-FD26-4261-B3EB-173AABE49B9D}" destId="{EBBA01CD-7438-45FB-950D-ED651B138BA6}" srcOrd="0" destOrd="0" presId="urn:microsoft.com/office/officeart/2005/8/layout/cycle6"/>
    <dgm:cxn modelId="{E7CCA5B4-5AAB-4EE4-8973-7E1E870FB68B}" type="presOf" srcId="{A732A569-4F6A-44B0-8A3C-771D64606075}" destId="{4D042191-903F-42D6-BAE0-12A7620C5509}" srcOrd="0" destOrd="0" presId="urn:microsoft.com/office/officeart/2005/8/layout/cycle6"/>
    <dgm:cxn modelId="{B57821B7-3A19-41BD-AB12-4653E5B356FC}" srcId="{199B2A0B-7E19-4448-82EB-8E971618DB2D}" destId="{211888FF-FD26-4261-B3EB-173AABE49B9D}" srcOrd="0" destOrd="0" parTransId="{689FBA33-1F6B-40DB-8ACA-D0240ADF9CC3}" sibTransId="{4623BA8E-90DE-42CB-8205-0978DCF67EAB}"/>
    <dgm:cxn modelId="{FBAAD1B9-0ABE-42B8-A99E-905F5BAF4F93}" srcId="{199B2A0B-7E19-4448-82EB-8E971618DB2D}" destId="{B9B43D59-DA7A-45B0-8BE3-C1EBE03972A4}" srcOrd="3" destOrd="0" parTransId="{383A9E86-957E-4367-ACA7-6D158E499691}" sibTransId="{1CFF1183-775E-49C3-AADC-D9E7AE11E25C}"/>
    <dgm:cxn modelId="{5C4CF0C5-6471-4A42-973E-186FF756A6DF}" type="presOf" srcId="{8277AF35-3BBB-4228-81B7-8E6987955334}" destId="{BD0BBC77-BECC-4D41-8330-76FE1F1B052F}" srcOrd="0" destOrd="0" presId="urn:microsoft.com/office/officeart/2005/8/layout/cycle6"/>
    <dgm:cxn modelId="{D050DB07-CE5C-4A5A-99E4-4896FFFDC271}" type="presParOf" srcId="{5C3B52DC-FE44-4061-9ACC-99FE08547DBA}" destId="{EBBA01CD-7438-45FB-950D-ED651B138BA6}" srcOrd="0" destOrd="0" presId="urn:microsoft.com/office/officeart/2005/8/layout/cycle6"/>
    <dgm:cxn modelId="{C7F241BF-A5DC-432D-AAE5-AA039FC52499}" type="presParOf" srcId="{5C3B52DC-FE44-4061-9ACC-99FE08547DBA}" destId="{BB036236-5F4D-40B7-B61A-3BA5108A8CF9}" srcOrd="1" destOrd="0" presId="urn:microsoft.com/office/officeart/2005/8/layout/cycle6"/>
    <dgm:cxn modelId="{2E1F94C5-8CB6-4926-AAD5-575513639BD5}" type="presParOf" srcId="{5C3B52DC-FE44-4061-9ACC-99FE08547DBA}" destId="{9647C31B-4447-446D-835E-43BFF05FFBB6}" srcOrd="2" destOrd="0" presId="urn:microsoft.com/office/officeart/2005/8/layout/cycle6"/>
    <dgm:cxn modelId="{CBFADC24-F1DF-49F2-ADC1-A61DCD0E6852}" type="presParOf" srcId="{5C3B52DC-FE44-4061-9ACC-99FE08547DBA}" destId="{4D042191-903F-42D6-BAE0-12A7620C5509}" srcOrd="3" destOrd="0" presId="urn:microsoft.com/office/officeart/2005/8/layout/cycle6"/>
    <dgm:cxn modelId="{B78120CC-D9CA-4A3B-9D3C-8338DD6B7119}" type="presParOf" srcId="{5C3B52DC-FE44-4061-9ACC-99FE08547DBA}" destId="{6D41A89B-0563-4DBE-9557-48F8D5DA64E3}" srcOrd="4" destOrd="0" presId="urn:microsoft.com/office/officeart/2005/8/layout/cycle6"/>
    <dgm:cxn modelId="{949AB510-8CD1-47F6-BAC0-355815E29CAF}" type="presParOf" srcId="{5C3B52DC-FE44-4061-9ACC-99FE08547DBA}" destId="{BD0BBC77-BECC-4D41-8330-76FE1F1B052F}" srcOrd="5" destOrd="0" presId="urn:microsoft.com/office/officeart/2005/8/layout/cycle6"/>
    <dgm:cxn modelId="{E6BAAD57-1BBD-4FB7-9C14-AA9463BBAE89}" type="presParOf" srcId="{5C3B52DC-FE44-4061-9ACC-99FE08547DBA}" destId="{974BFC3A-7921-4035-8721-8E9CB6D258BB}" srcOrd="6" destOrd="0" presId="urn:microsoft.com/office/officeart/2005/8/layout/cycle6"/>
    <dgm:cxn modelId="{C5E80FAB-2E69-4132-99BE-35DB15C2B3CE}" type="presParOf" srcId="{5C3B52DC-FE44-4061-9ACC-99FE08547DBA}" destId="{BDF789F8-3035-4042-933B-9A0F7018962D}" srcOrd="7" destOrd="0" presId="urn:microsoft.com/office/officeart/2005/8/layout/cycle6"/>
    <dgm:cxn modelId="{AA91B47F-0851-4400-B0F5-CBD261762716}" type="presParOf" srcId="{5C3B52DC-FE44-4061-9ACC-99FE08547DBA}" destId="{199FA61D-B10B-4172-B342-8A04C068B479}" srcOrd="8" destOrd="0" presId="urn:microsoft.com/office/officeart/2005/8/layout/cycle6"/>
    <dgm:cxn modelId="{64087A33-6B5E-4CC4-A34D-9D5E52AFDA0A}" type="presParOf" srcId="{5C3B52DC-FE44-4061-9ACC-99FE08547DBA}" destId="{01A1957A-49ED-4882-8464-784478CB0087}" srcOrd="9" destOrd="0" presId="urn:microsoft.com/office/officeart/2005/8/layout/cycle6"/>
    <dgm:cxn modelId="{0C3A65B2-0937-48EA-84B8-D2E61166247E}" type="presParOf" srcId="{5C3B52DC-FE44-4061-9ACC-99FE08547DBA}" destId="{42735D96-45BD-4297-A02A-67164E6210D3}" srcOrd="10" destOrd="0" presId="urn:microsoft.com/office/officeart/2005/8/layout/cycle6"/>
    <dgm:cxn modelId="{6D3DDE86-8FBD-4F39-A966-1BA1EEB12337}" type="presParOf" srcId="{5C3B52DC-FE44-4061-9ACC-99FE08547DBA}" destId="{B453D645-87F0-4D97-9870-B22DBAE2C2E6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9B2A0B-7E19-4448-82EB-8E971618DB2D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1888FF-FD26-4261-B3EB-173AABE49B9D}">
      <dgm:prSet/>
      <dgm:spPr/>
      <dgm:t>
        <a:bodyPr/>
        <a:lstStyle/>
        <a:p>
          <a:pPr rtl="0"/>
          <a:r>
            <a:rPr lang="en-US"/>
            <a:t>pH</a:t>
          </a:r>
        </a:p>
      </dgm:t>
    </dgm:pt>
    <dgm:pt modelId="{689FBA33-1F6B-40DB-8ACA-D0240ADF9CC3}" type="parTrans" cxnId="{B57821B7-3A19-41BD-AB12-4653E5B356FC}">
      <dgm:prSet/>
      <dgm:spPr/>
      <dgm:t>
        <a:bodyPr/>
        <a:lstStyle/>
        <a:p>
          <a:endParaRPr lang="en-US"/>
        </a:p>
      </dgm:t>
    </dgm:pt>
    <dgm:pt modelId="{4623BA8E-90DE-42CB-8205-0978DCF67EAB}" type="sibTrans" cxnId="{B57821B7-3A19-41BD-AB12-4653E5B356FC}">
      <dgm:prSet/>
      <dgm:spPr/>
      <dgm:t>
        <a:bodyPr/>
        <a:lstStyle/>
        <a:p>
          <a:endParaRPr lang="en-US"/>
        </a:p>
      </dgm:t>
    </dgm:pt>
    <dgm:pt modelId="{A732A569-4F6A-44B0-8A3C-771D64606075}">
      <dgm:prSet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6A23D2E-02A7-4025-BAB8-5975BE5CC368}" type="parTrans" cxnId="{F2A0A202-7DA3-44B5-AD46-9B3968204200}">
      <dgm:prSet/>
      <dgm:spPr/>
      <dgm:t>
        <a:bodyPr/>
        <a:lstStyle/>
        <a:p>
          <a:endParaRPr lang="en-US"/>
        </a:p>
      </dgm:t>
    </dgm:pt>
    <dgm:pt modelId="{8277AF35-3BBB-4228-81B7-8E6987955334}" type="sibTrans" cxnId="{F2A0A202-7DA3-44B5-AD46-9B3968204200}">
      <dgm:prSet/>
      <dgm:spPr/>
      <dgm:t>
        <a:bodyPr/>
        <a:lstStyle/>
        <a:p>
          <a:endParaRPr lang="en-US"/>
        </a:p>
      </dgm:t>
    </dgm:pt>
    <dgm:pt modelId="{53DAC384-C8C9-4E33-AA41-AC83BC2372E3}">
      <dgm:prSet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9609F032-C209-4184-859B-6F132AC64309}" type="parTrans" cxnId="{10CEDD7D-D293-4419-A63C-9031E69C7131}">
      <dgm:prSet/>
      <dgm:spPr/>
      <dgm:t>
        <a:bodyPr/>
        <a:lstStyle/>
        <a:p>
          <a:endParaRPr lang="en-US"/>
        </a:p>
      </dgm:t>
    </dgm:pt>
    <dgm:pt modelId="{7D90CF93-4346-463B-88BB-213262305F2A}" type="sibTrans" cxnId="{10CEDD7D-D293-4419-A63C-9031E69C7131}">
      <dgm:prSet/>
      <dgm:spPr/>
      <dgm:t>
        <a:bodyPr/>
        <a:lstStyle/>
        <a:p>
          <a:endParaRPr lang="en-US"/>
        </a:p>
      </dgm:t>
    </dgm:pt>
    <dgm:pt modelId="{B9B43D59-DA7A-45B0-8BE3-C1EBE03972A4}">
      <dgm:prSet/>
      <dgm:spPr/>
      <dgm:t>
        <a:bodyPr/>
        <a:lstStyle/>
        <a:p>
          <a:pPr rtl="0"/>
          <a:r>
            <a:rPr lang="en-US"/>
            <a:t>pOH</a:t>
          </a:r>
        </a:p>
      </dgm:t>
    </dgm:pt>
    <dgm:pt modelId="{383A9E86-957E-4367-ACA7-6D158E499691}" type="parTrans" cxnId="{FBAAD1B9-0ABE-42B8-A99E-905F5BAF4F93}">
      <dgm:prSet/>
      <dgm:spPr/>
      <dgm:t>
        <a:bodyPr/>
        <a:lstStyle/>
        <a:p>
          <a:endParaRPr lang="en-US"/>
        </a:p>
      </dgm:t>
    </dgm:pt>
    <dgm:pt modelId="{1CFF1183-775E-49C3-AADC-D9E7AE11E25C}" type="sibTrans" cxnId="{FBAAD1B9-0ABE-42B8-A99E-905F5BAF4F93}">
      <dgm:prSet/>
      <dgm:spPr/>
      <dgm:t>
        <a:bodyPr/>
        <a:lstStyle/>
        <a:p>
          <a:endParaRPr lang="en-US"/>
        </a:p>
      </dgm:t>
    </dgm:pt>
    <dgm:pt modelId="{5C3B52DC-FE44-4061-9ACC-99FE08547DBA}" type="pres">
      <dgm:prSet presAssocID="{199B2A0B-7E19-4448-82EB-8E971618DB2D}" presName="cycle" presStyleCnt="0">
        <dgm:presLayoutVars>
          <dgm:dir/>
          <dgm:resizeHandles val="exact"/>
        </dgm:presLayoutVars>
      </dgm:prSet>
      <dgm:spPr/>
    </dgm:pt>
    <dgm:pt modelId="{EBBA01CD-7438-45FB-950D-ED651B138BA6}" type="pres">
      <dgm:prSet presAssocID="{211888FF-FD26-4261-B3EB-173AABE49B9D}" presName="node" presStyleLbl="node1" presStyleIdx="0" presStyleCnt="4">
        <dgm:presLayoutVars>
          <dgm:bulletEnabled val="1"/>
        </dgm:presLayoutVars>
      </dgm:prSet>
      <dgm:spPr/>
    </dgm:pt>
    <dgm:pt modelId="{BB036236-5F4D-40B7-B61A-3BA5108A8CF9}" type="pres">
      <dgm:prSet presAssocID="{211888FF-FD26-4261-B3EB-173AABE49B9D}" presName="spNode" presStyleCnt="0"/>
      <dgm:spPr/>
    </dgm:pt>
    <dgm:pt modelId="{9647C31B-4447-446D-835E-43BFF05FFBB6}" type="pres">
      <dgm:prSet presAssocID="{4623BA8E-90DE-42CB-8205-0978DCF67EAB}" presName="sibTrans" presStyleLbl="sibTrans1D1" presStyleIdx="0" presStyleCnt="4"/>
      <dgm:spPr/>
    </dgm:pt>
    <dgm:pt modelId="{4D042191-903F-42D6-BAE0-12A7620C5509}" type="pres">
      <dgm:prSet presAssocID="{A732A569-4F6A-44B0-8A3C-771D64606075}" presName="node" presStyleLbl="node1" presStyleIdx="1" presStyleCnt="4">
        <dgm:presLayoutVars>
          <dgm:bulletEnabled val="1"/>
        </dgm:presLayoutVars>
      </dgm:prSet>
      <dgm:spPr/>
    </dgm:pt>
    <dgm:pt modelId="{6D41A89B-0563-4DBE-9557-48F8D5DA64E3}" type="pres">
      <dgm:prSet presAssocID="{A732A569-4F6A-44B0-8A3C-771D64606075}" presName="spNode" presStyleCnt="0"/>
      <dgm:spPr/>
    </dgm:pt>
    <dgm:pt modelId="{BD0BBC77-BECC-4D41-8330-76FE1F1B052F}" type="pres">
      <dgm:prSet presAssocID="{8277AF35-3BBB-4228-81B7-8E6987955334}" presName="sibTrans" presStyleLbl="sibTrans1D1" presStyleIdx="1" presStyleCnt="4"/>
      <dgm:spPr/>
    </dgm:pt>
    <dgm:pt modelId="{974BFC3A-7921-4035-8721-8E9CB6D258BB}" type="pres">
      <dgm:prSet presAssocID="{53DAC384-C8C9-4E33-AA41-AC83BC2372E3}" presName="node" presStyleLbl="node1" presStyleIdx="2" presStyleCnt="4">
        <dgm:presLayoutVars>
          <dgm:bulletEnabled val="1"/>
        </dgm:presLayoutVars>
      </dgm:prSet>
      <dgm:spPr/>
    </dgm:pt>
    <dgm:pt modelId="{BDF789F8-3035-4042-933B-9A0F7018962D}" type="pres">
      <dgm:prSet presAssocID="{53DAC384-C8C9-4E33-AA41-AC83BC2372E3}" presName="spNode" presStyleCnt="0"/>
      <dgm:spPr/>
    </dgm:pt>
    <dgm:pt modelId="{199FA61D-B10B-4172-B342-8A04C068B479}" type="pres">
      <dgm:prSet presAssocID="{7D90CF93-4346-463B-88BB-213262305F2A}" presName="sibTrans" presStyleLbl="sibTrans1D1" presStyleIdx="2" presStyleCnt="4"/>
      <dgm:spPr/>
    </dgm:pt>
    <dgm:pt modelId="{01A1957A-49ED-4882-8464-784478CB0087}" type="pres">
      <dgm:prSet presAssocID="{B9B43D59-DA7A-45B0-8BE3-C1EBE03972A4}" presName="node" presStyleLbl="node1" presStyleIdx="3" presStyleCnt="4">
        <dgm:presLayoutVars>
          <dgm:bulletEnabled val="1"/>
        </dgm:presLayoutVars>
      </dgm:prSet>
      <dgm:spPr/>
    </dgm:pt>
    <dgm:pt modelId="{42735D96-45BD-4297-A02A-67164E6210D3}" type="pres">
      <dgm:prSet presAssocID="{B9B43D59-DA7A-45B0-8BE3-C1EBE03972A4}" presName="spNode" presStyleCnt="0"/>
      <dgm:spPr/>
    </dgm:pt>
    <dgm:pt modelId="{B453D645-87F0-4D97-9870-B22DBAE2C2E6}" type="pres">
      <dgm:prSet presAssocID="{1CFF1183-775E-49C3-AADC-D9E7AE11E25C}" presName="sibTrans" presStyleLbl="sibTrans1D1" presStyleIdx="3" presStyleCnt="4"/>
      <dgm:spPr/>
    </dgm:pt>
  </dgm:ptLst>
  <dgm:cxnLst>
    <dgm:cxn modelId="{F2A0A202-7DA3-44B5-AD46-9B3968204200}" srcId="{199B2A0B-7E19-4448-82EB-8E971618DB2D}" destId="{A732A569-4F6A-44B0-8A3C-771D64606075}" srcOrd="1" destOrd="0" parTransId="{C6A23D2E-02A7-4025-BAB8-5975BE5CC368}" sibTransId="{8277AF35-3BBB-4228-81B7-8E6987955334}"/>
    <dgm:cxn modelId="{79FF3014-3590-44D1-9E42-C1EF8811811D}" type="presOf" srcId="{199B2A0B-7E19-4448-82EB-8E971618DB2D}" destId="{5C3B52DC-FE44-4061-9ACC-99FE08547DBA}" srcOrd="0" destOrd="0" presId="urn:microsoft.com/office/officeart/2005/8/layout/cycle6"/>
    <dgm:cxn modelId="{C8EFB15B-E27D-4392-B3CE-B7AF79E6EA4D}" type="presOf" srcId="{4623BA8E-90DE-42CB-8205-0978DCF67EAB}" destId="{9647C31B-4447-446D-835E-43BFF05FFBB6}" srcOrd="0" destOrd="0" presId="urn:microsoft.com/office/officeart/2005/8/layout/cycle6"/>
    <dgm:cxn modelId="{0B0B5452-CD3F-4171-B8D0-B8A23BD3BA28}" type="presOf" srcId="{B9B43D59-DA7A-45B0-8BE3-C1EBE03972A4}" destId="{01A1957A-49ED-4882-8464-784478CB0087}" srcOrd="0" destOrd="0" presId="urn:microsoft.com/office/officeart/2005/8/layout/cycle6"/>
    <dgm:cxn modelId="{39692854-9025-4F33-BACE-30AE8C2D7436}" type="presOf" srcId="{7D90CF93-4346-463B-88BB-213262305F2A}" destId="{199FA61D-B10B-4172-B342-8A04C068B479}" srcOrd="0" destOrd="0" presId="urn:microsoft.com/office/officeart/2005/8/layout/cycle6"/>
    <dgm:cxn modelId="{9191E654-ABD0-46F3-9B82-FD957CAE2252}" type="presOf" srcId="{1CFF1183-775E-49C3-AADC-D9E7AE11E25C}" destId="{B453D645-87F0-4D97-9870-B22DBAE2C2E6}" srcOrd="0" destOrd="0" presId="urn:microsoft.com/office/officeart/2005/8/layout/cycle6"/>
    <dgm:cxn modelId="{10CEDD7D-D293-4419-A63C-9031E69C7131}" srcId="{199B2A0B-7E19-4448-82EB-8E971618DB2D}" destId="{53DAC384-C8C9-4E33-AA41-AC83BC2372E3}" srcOrd="2" destOrd="0" parTransId="{9609F032-C209-4184-859B-6F132AC64309}" sibTransId="{7D90CF93-4346-463B-88BB-213262305F2A}"/>
    <dgm:cxn modelId="{94876A94-78B9-4C17-9FAB-B82F790C47D1}" type="presOf" srcId="{53DAC384-C8C9-4E33-AA41-AC83BC2372E3}" destId="{974BFC3A-7921-4035-8721-8E9CB6D258BB}" srcOrd="0" destOrd="0" presId="urn:microsoft.com/office/officeart/2005/8/layout/cycle6"/>
    <dgm:cxn modelId="{DA88ED94-F49A-404F-A5A8-2F1DCCDD36A2}" type="presOf" srcId="{211888FF-FD26-4261-B3EB-173AABE49B9D}" destId="{EBBA01CD-7438-45FB-950D-ED651B138BA6}" srcOrd="0" destOrd="0" presId="urn:microsoft.com/office/officeart/2005/8/layout/cycle6"/>
    <dgm:cxn modelId="{E7CCA5B4-5AAB-4EE4-8973-7E1E870FB68B}" type="presOf" srcId="{A732A569-4F6A-44B0-8A3C-771D64606075}" destId="{4D042191-903F-42D6-BAE0-12A7620C5509}" srcOrd="0" destOrd="0" presId="urn:microsoft.com/office/officeart/2005/8/layout/cycle6"/>
    <dgm:cxn modelId="{B57821B7-3A19-41BD-AB12-4653E5B356FC}" srcId="{199B2A0B-7E19-4448-82EB-8E971618DB2D}" destId="{211888FF-FD26-4261-B3EB-173AABE49B9D}" srcOrd="0" destOrd="0" parTransId="{689FBA33-1F6B-40DB-8ACA-D0240ADF9CC3}" sibTransId="{4623BA8E-90DE-42CB-8205-0978DCF67EAB}"/>
    <dgm:cxn modelId="{FBAAD1B9-0ABE-42B8-A99E-905F5BAF4F93}" srcId="{199B2A0B-7E19-4448-82EB-8E971618DB2D}" destId="{B9B43D59-DA7A-45B0-8BE3-C1EBE03972A4}" srcOrd="3" destOrd="0" parTransId="{383A9E86-957E-4367-ACA7-6D158E499691}" sibTransId="{1CFF1183-775E-49C3-AADC-D9E7AE11E25C}"/>
    <dgm:cxn modelId="{5C4CF0C5-6471-4A42-973E-186FF756A6DF}" type="presOf" srcId="{8277AF35-3BBB-4228-81B7-8E6987955334}" destId="{BD0BBC77-BECC-4D41-8330-76FE1F1B052F}" srcOrd="0" destOrd="0" presId="urn:microsoft.com/office/officeart/2005/8/layout/cycle6"/>
    <dgm:cxn modelId="{D050DB07-CE5C-4A5A-99E4-4896FFFDC271}" type="presParOf" srcId="{5C3B52DC-FE44-4061-9ACC-99FE08547DBA}" destId="{EBBA01CD-7438-45FB-950D-ED651B138BA6}" srcOrd="0" destOrd="0" presId="urn:microsoft.com/office/officeart/2005/8/layout/cycle6"/>
    <dgm:cxn modelId="{C7F241BF-A5DC-432D-AAE5-AA039FC52499}" type="presParOf" srcId="{5C3B52DC-FE44-4061-9ACC-99FE08547DBA}" destId="{BB036236-5F4D-40B7-B61A-3BA5108A8CF9}" srcOrd="1" destOrd="0" presId="urn:microsoft.com/office/officeart/2005/8/layout/cycle6"/>
    <dgm:cxn modelId="{2E1F94C5-8CB6-4926-AAD5-575513639BD5}" type="presParOf" srcId="{5C3B52DC-FE44-4061-9ACC-99FE08547DBA}" destId="{9647C31B-4447-446D-835E-43BFF05FFBB6}" srcOrd="2" destOrd="0" presId="urn:microsoft.com/office/officeart/2005/8/layout/cycle6"/>
    <dgm:cxn modelId="{CBFADC24-F1DF-49F2-ADC1-A61DCD0E6852}" type="presParOf" srcId="{5C3B52DC-FE44-4061-9ACC-99FE08547DBA}" destId="{4D042191-903F-42D6-BAE0-12A7620C5509}" srcOrd="3" destOrd="0" presId="urn:microsoft.com/office/officeart/2005/8/layout/cycle6"/>
    <dgm:cxn modelId="{B78120CC-D9CA-4A3B-9D3C-8338DD6B7119}" type="presParOf" srcId="{5C3B52DC-FE44-4061-9ACC-99FE08547DBA}" destId="{6D41A89B-0563-4DBE-9557-48F8D5DA64E3}" srcOrd="4" destOrd="0" presId="urn:microsoft.com/office/officeart/2005/8/layout/cycle6"/>
    <dgm:cxn modelId="{949AB510-8CD1-47F6-BAC0-355815E29CAF}" type="presParOf" srcId="{5C3B52DC-FE44-4061-9ACC-99FE08547DBA}" destId="{BD0BBC77-BECC-4D41-8330-76FE1F1B052F}" srcOrd="5" destOrd="0" presId="urn:microsoft.com/office/officeart/2005/8/layout/cycle6"/>
    <dgm:cxn modelId="{E6BAAD57-1BBD-4FB7-9C14-AA9463BBAE89}" type="presParOf" srcId="{5C3B52DC-FE44-4061-9ACC-99FE08547DBA}" destId="{974BFC3A-7921-4035-8721-8E9CB6D258BB}" srcOrd="6" destOrd="0" presId="urn:microsoft.com/office/officeart/2005/8/layout/cycle6"/>
    <dgm:cxn modelId="{C5E80FAB-2E69-4132-99BE-35DB15C2B3CE}" type="presParOf" srcId="{5C3B52DC-FE44-4061-9ACC-99FE08547DBA}" destId="{BDF789F8-3035-4042-933B-9A0F7018962D}" srcOrd="7" destOrd="0" presId="urn:microsoft.com/office/officeart/2005/8/layout/cycle6"/>
    <dgm:cxn modelId="{AA91B47F-0851-4400-B0F5-CBD261762716}" type="presParOf" srcId="{5C3B52DC-FE44-4061-9ACC-99FE08547DBA}" destId="{199FA61D-B10B-4172-B342-8A04C068B479}" srcOrd="8" destOrd="0" presId="urn:microsoft.com/office/officeart/2005/8/layout/cycle6"/>
    <dgm:cxn modelId="{64087A33-6B5E-4CC4-A34D-9D5E52AFDA0A}" type="presParOf" srcId="{5C3B52DC-FE44-4061-9ACC-99FE08547DBA}" destId="{01A1957A-49ED-4882-8464-784478CB0087}" srcOrd="9" destOrd="0" presId="urn:microsoft.com/office/officeart/2005/8/layout/cycle6"/>
    <dgm:cxn modelId="{0C3A65B2-0937-48EA-84B8-D2E61166247E}" type="presParOf" srcId="{5C3B52DC-FE44-4061-9ACC-99FE08547DBA}" destId="{42735D96-45BD-4297-A02A-67164E6210D3}" srcOrd="10" destOrd="0" presId="urn:microsoft.com/office/officeart/2005/8/layout/cycle6"/>
    <dgm:cxn modelId="{6D3DDE86-8FBD-4F39-A966-1BA1EEB12337}" type="presParOf" srcId="{5C3B52DC-FE44-4061-9ACC-99FE08547DBA}" destId="{B453D645-87F0-4D97-9870-B22DBAE2C2E6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A01CD-7438-45FB-950D-ED651B138BA6}">
      <dsp:nvSpPr>
        <dsp:cNvPr id="0" name=""/>
        <dsp:cNvSpPr/>
      </dsp:nvSpPr>
      <dsp:spPr>
        <a:xfrm>
          <a:off x="4632734" y="1713"/>
          <a:ext cx="1605731" cy="10437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pH</a:t>
          </a:r>
        </a:p>
      </dsp:txBody>
      <dsp:txXfrm>
        <a:off x="4683684" y="52663"/>
        <a:ext cx="1503831" cy="941825"/>
      </dsp:txXfrm>
    </dsp:sp>
    <dsp:sp modelId="{9647C31B-4447-446D-835E-43BFF05FFBB6}">
      <dsp:nvSpPr>
        <dsp:cNvPr id="0" name=""/>
        <dsp:cNvSpPr/>
      </dsp:nvSpPr>
      <dsp:spPr>
        <a:xfrm>
          <a:off x="3711276" y="523576"/>
          <a:ext cx="3448646" cy="3448646"/>
        </a:xfrm>
        <a:custGeom>
          <a:avLst/>
          <a:gdLst/>
          <a:ahLst/>
          <a:cxnLst/>
          <a:rect l="0" t="0" r="0" b="0"/>
          <a:pathLst>
            <a:path>
              <a:moveTo>
                <a:pt x="2538755" y="204457"/>
              </a:moveTo>
              <a:arcTo wR="1724323" hR="1724323" stAng="17891098" swAng="2625791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42191-903F-42D6-BAE0-12A7620C5509}">
      <dsp:nvSpPr>
        <dsp:cNvPr id="0" name=""/>
        <dsp:cNvSpPr/>
      </dsp:nvSpPr>
      <dsp:spPr>
        <a:xfrm>
          <a:off x="6357057" y="1726037"/>
          <a:ext cx="1605731" cy="10437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["/>
                    <m:endChr m:val="]"/>
                    <m:ctrlPr>
                      <a:rPr lang="en-US" sz="35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sSub>
                      <m:sSubPr>
                        <m:ctrlPr>
                          <a:rPr lang="en-US" sz="3500" i="1" kern="12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500" kern="1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3500" kern="1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3500" i="1" kern="120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3500" kern="1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3500" kern="12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e>
                </m:d>
              </m:oMath>
            </m:oMathPara>
          </a14:m>
          <a:endParaRPr lang="en-US" sz="3500" kern="1200" dirty="0"/>
        </a:p>
      </dsp:txBody>
      <dsp:txXfrm>
        <a:off x="6408007" y="1776987"/>
        <a:ext cx="1503831" cy="941825"/>
      </dsp:txXfrm>
    </dsp:sp>
    <dsp:sp modelId="{BD0BBC77-BECC-4D41-8330-76FE1F1B052F}">
      <dsp:nvSpPr>
        <dsp:cNvPr id="0" name=""/>
        <dsp:cNvSpPr/>
      </dsp:nvSpPr>
      <dsp:spPr>
        <a:xfrm>
          <a:off x="3711276" y="523576"/>
          <a:ext cx="3448646" cy="3448646"/>
        </a:xfrm>
        <a:custGeom>
          <a:avLst/>
          <a:gdLst/>
          <a:ahLst/>
          <a:cxnLst/>
          <a:rect l="0" t="0" r="0" b="0"/>
          <a:pathLst>
            <a:path>
              <a:moveTo>
                <a:pt x="3363769" y="2258652"/>
              </a:moveTo>
              <a:arcTo wR="1724323" hR="1724323" stAng="1083110" swAng="262579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4BFC3A-7921-4035-8721-8E9CB6D258BB}">
      <dsp:nvSpPr>
        <dsp:cNvPr id="0" name=""/>
        <dsp:cNvSpPr/>
      </dsp:nvSpPr>
      <dsp:spPr>
        <a:xfrm>
          <a:off x="4632734" y="3450360"/>
          <a:ext cx="1605731" cy="10437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d>
                <m:dPr>
                  <m:begChr m:val="["/>
                  <m:endChr m:val="]"/>
                  <m:ctrlPr>
                    <a:rPr lang="en-US" sz="350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m:rPr>
                      <m:sty m:val="p"/>
                    </m:rPr>
                    <a:rPr lang="en-US" sz="3500" kern="1200">
                      <a:latin typeface="Cambria Math" panose="02040503050406030204" pitchFamily="18" charset="0"/>
                    </a:rPr>
                    <m:t>O</m:t>
                  </m:r>
                  <m:sSup>
                    <m:sSupPr>
                      <m:ctrlPr>
                        <a:rPr lang="en-US" sz="3500" i="1" kern="120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sz="3500" kern="1200">
                          <a:latin typeface="Cambria Math" panose="02040503050406030204" pitchFamily="18" charset="0"/>
                        </a:rPr>
                        <m:t>H</m:t>
                      </m:r>
                    </m:e>
                    <m:sup>
                      <m:r>
                        <a:rPr lang="en-US" sz="3500" kern="1200">
                          <a:latin typeface="Cambria Math" panose="02040503050406030204" pitchFamily="18" charset="0"/>
                        </a:rPr>
                        <m:t>−</m:t>
                      </m:r>
                    </m:sup>
                  </m:sSup>
                </m:e>
              </m:d>
            </m:oMath>
          </a14:m>
          <a:r>
            <a:rPr lang="en-US" sz="3500" kern="1200" dirty="0"/>
            <a:t> </a:t>
          </a:r>
        </a:p>
      </dsp:txBody>
      <dsp:txXfrm>
        <a:off x="4683684" y="3501310"/>
        <a:ext cx="1503831" cy="941825"/>
      </dsp:txXfrm>
    </dsp:sp>
    <dsp:sp modelId="{199FA61D-B10B-4172-B342-8A04C068B479}">
      <dsp:nvSpPr>
        <dsp:cNvPr id="0" name=""/>
        <dsp:cNvSpPr/>
      </dsp:nvSpPr>
      <dsp:spPr>
        <a:xfrm>
          <a:off x="3711276" y="523576"/>
          <a:ext cx="3448646" cy="3448646"/>
        </a:xfrm>
        <a:custGeom>
          <a:avLst/>
          <a:gdLst/>
          <a:ahLst/>
          <a:cxnLst/>
          <a:rect l="0" t="0" r="0" b="0"/>
          <a:pathLst>
            <a:path>
              <a:moveTo>
                <a:pt x="909891" y="3244189"/>
              </a:moveTo>
              <a:arcTo wR="1724323" hR="1724323" stAng="7091098" swAng="2625791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A1957A-49ED-4882-8464-784478CB0087}">
      <dsp:nvSpPr>
        <dsp:cNvPr id="0" name=""/>
        <dsp:cNvSpPr/>
      </dsp:nvSpPr>
      <dsp:spPr>
        <a:xfrm>
          <a:off x="2908410" y="1726037"/>
          <a:ext cx="1605731" cy="10437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pOH</a:t>
          </a:r>
        </a:p>
      </dsp:txBody>
      <dsp:txXfrm>
        <a:off x="2959360" y="1776987"/>
        <a:ext cx="1503831" cy="941825"/>
      </dsp:txXfrm>
    </dsp:sp>
    <dsp:sp modelId="{B453D645-87F0-4D97-9870-B22DBAE2C2E6}">
      <dsp:nvSpPr>
        <dsp:cNvPr id="0" name=""/>
        <dsp:cNvSpPr/>
      </dsp:nvSpPr>
      <dsp:spPr>
        <a:xfrm>
          <a:off x="3711276" y="523576"/>
          <a:ext cx="3448646" cy="3448646"/>
        </a:xfrm>
        <a:custGeom>
          <a:avLst/>
          <a:gdLst/>
          <a:ahLst/>
          <a:cxnLst/>
          <a:rect l="0" t="0" r="0" b="0"/>
          <a:pathLst>
            <a:path>
              <a:moveTo>
                <a:pt x="84877" y="1189994"/>
              </a:moveTo>
              <a:arcTo wR="1724323" hR="1724323" stAng="11883110" swAng="262579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D9A79-80C1-407A-95CE-2BD0BF9BA03B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D03E6-2010-4E50-A8A8-3E1C66ECA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42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CB39C-6FFE-4E98-AF7A-3E0154F88FA8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29950-BBF9-42B5-8BF1-91B9F84EA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28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60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5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29950-BBF9-42B5-8BF1-91B9F84EAD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7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A88A71F-B43F-4B5E-8788-FD27441926F2}" type="datetime1">
              <a:rPr lang="en-US" smtClean="0"/>
              <a:t>3/10/2022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13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4D39-44AD-404B-B33C-B26C435F3A2D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04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523F8E66-DE25-44D2-A76B-8A978D9A11DD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15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F6AF2-11AC-441E-9269-48421D3D3710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7794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BBF0-3E44-4AF5-924B-8C7B40C9F096}" type="datetime1">
              <a:rPr lang="en-US" smtClean="0"/>
              <a:t>3/10/2022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57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BCF3479-AE56-4893-8FE7-B3A8FF5B26E8}" type="datetime1">
              <a:rPr lang="en-US" smtClean="0"/>
              <a:t>3/10/2022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834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CBE3341-8B8D-4551-BF4A-357CBAFEAAEF}" type="datetime1">
              <a:rPr lang="en-US" smtClean="0"/>
              <a:t>3/10/2022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48882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0602F-2E16-46D2-86E6-5DEFD5A1CA0F}" type="datetime1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227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12A2B-6D53-4D04-AB35-0971E8675398}" type="datetime1">
              <a:rPr lang="en-US" smtClean="0"/>
              <a:t>3/10/2022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655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F0E16-6B43-4148-9301-4921F844208E}" type="datetime1">
              <a:rPr lang="en-US" smtClean="0"/>
              <a:t>3/10/2022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44814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669DF761-C0D3-4ABD-A961-1C7F1BFCE512}" type="datetime1">
              <a:rPr lang="en-US" smtClean="0"/>
              <a:t>3/10/2022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990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984FBEA-6289-4735-8F6F-D4D7C4FF5202}" type="datetime1">
              <a:rPr lang="en-US" smtClean="0"/>
              <a:t>3/10/2022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71C55A-D046-4042-A527-82CA9D91FB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76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7.png"/><Relationship Id="rId3" Type="http://schemas.openxmlformats.org/officeDocument/2006/relationships/image" Target="../media/image26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5" Type="http://schemas.openxmlformats.org/officeDocument/2006/relationships/image" Target="../media/image29.png"/><Relationship Id="rId10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14 </a:t>
            </a:r>
            <a:r>
              <a:rPr lang="en-US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295973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Bronsted</a:t>
            </a:r>
            <a:r>
              <a:rPr lang="en-US" dirty="0"/>
              <a:t>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Identify the acid, base, conjugate acid, and conjugate base in each of the following reactions.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⇋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HS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⇋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HS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⇋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⇋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HC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645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8837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84D7F-3184-4824-A5B0-2758CFD6A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Conjugate Acid</a:t>
            </a:r>
            <a:r>
              <a:rPr lang="en-US" sz="4000" dirty="0">
                <a:latin typeface="+mn-lt"/>
                <a:cs typeface="Calibri" panose="020F0502020204030204" pitchFamily="34" charset="0"/>
              </a:rPr>
              <a:t>–B</a:t>
            </a:r>
            <a:r>
              <a:rPr lang="en-US" sz="4000" dirty="0">
                <a:latin typeface="+mn-lt"/>
              </a:rPr>
              <a:t>ase Pairs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996F3-B394-4228-8755-DBFA1B5D069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 the reaction below, acetic acid, HC</a:t>
            </a:r>
            <a:r>
              <a:rPr lang="en-US" sz="2400" baseline="-25000" dirty="0"/>
              <a:t>2</a:t>
            </a:r>
            <a:r>
              <a:rPr lang="en-US" sz="2400" dirty="0"/>
              <a:t>H</a:t>
            </a:r>
            <a:r>
              <a:rPr lang="en-US" sz="2400" baseline="-25000" dirty="0"/>
              <a:t>3</a:t>
            </a:r>
            <a:r>
              <a:rPr lang="en-US" sz="2400" dirty="0"/>
              <a:t>O</a:t>
            </a:r>
            <a:r>
              <a:rPr lang="en-US" sz="2400" baseline="-25000" dirty="0"/>
              <a:t>2</a:t>
            </a:r>
            <a:r>
              <a:rPr lang="en-US" sz="2400" dirty="0"/>
              <a:t>, donates H</a:t>
            </a:r>
            <a:r>
              <a:rPr lang="en-US" sz="2400" baseline="30000" dirty="0"/>
              <a:t>+</a:t>
            </a:r>
            <a:r>
              <a:rPr lang="en-US" sz="2400" dirty="0"/>
              <a:t> to H</a:t>
            </a:r>
            <a:r>
              <a:rPr lang="en-US" sz="2400" baseline="-25000" dirty="0"/>
              <a:t>2</a:t>
            </a:r>
            <a:r>
              <a:rPr lang="en-US" sz="2400" dirty="0"/>
              <a:t>O. Acetic acid acts as the Brønsted acid and water acts as the Brønsted base.</a:t>
            </a:r>
          </a:p>
          <a:p>
            <a:r>
              <a:rPr lang="en-US" sz="2400" dirty="0"/>
              <a:t>In the reverse reaction, hydronium ion donates a proton to acetate ion, making H</a:t>
            </a:r>
            <a:r>
              <a:rPr lang="en-US" sz="2400" baseline="-25000" dirty="0"/>
              <a:t>3</a:t>
            </a:r>
            <a:r>
              <a:rPr lang="en-US" sz="2400" dirty="0"/>
              <a:t>O</a:t>
            </a:r>
            <a:r>
              <a:rPr lang="en-US" sz="2400" baseline="30000" dirty="0"/>
              <a:t>+</a:t>
            </a:r>
            <a:r>
              <a:rPr lang="en-US" sz="2400" dirty="0"/>
              <a:t> the acid and acetate the base.</a:t>
            </a:r>
          </a:p>
        </p:txBody>
      </p:sp>
      <p:pic>
        <p:nvPicPr>
          <p:cNvPr id="7" name="Content Placeholder 6" descr="The equilibrium equation H C 2 H 3 O 2 aqueous and H 2 O liquid has the products H 3 O plus aqueous and C 2 H 3 O 2 minus aqueous. H C 2 H 3 O 2 and H 3 O plus are labeled as acids. H 2 O and C 2 H 3 O 2 minus are labeled as bases. H 2 O and H 3 O plus are identified as a conjugate pair. H C 2 H 3 O 2 and C 2 H 3 O 2 minus are identified as a conjugate pair." title="Section 16.2 (1)">
            <a:extLst>
              <a:ext uri="{FF2B5EF4-FFF2-40B4-BE49-F238E27FC236}">
                <a16:creationId xmlns:a16="http://schemas.microsoft.com/office/drawing/2014/main" id="{144B6C57-AD2A-42B9-859D-FAEF7874097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2" t="16130" r="22503" b="11283"/>
          <a:stretch/>
        </p:blipFill>
        <p:spPr>
          <a:xfrm>
            <a:off x="1586780" y="3918295"/>
            <a:ext cx="6497399" cy="19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7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84D7F-3184-4824-A5B0-2758CFD6A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Conjugate Acid</a:t>
            </a:r>
            <a:r>
              <a:rPr lang="en-US" sz="4000" dirty="0">
                <a:latin typeface="+mn-lt"/>
                <a:cs typeface="Calibri" panose="020F0502020204030204" pitchFamily="34" charset="0"/>
              </a:rPr>
              <a:t>–B</a:t>
            </a:r>
            <a:r>
              <a:rPr lang="en-US" sz="4000" dirty="0">
                <a:latin typeface="+mn-lt"/>
              </a:rPr>
              <a:t>ase Pairs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996F3-B394-4228-8755-DBFA1B5D069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Chemical species (molecules and ions) whose formulas differ by only an H</a:t>
            </a:r>
            <a:r>
              <a:rPr lang="en-US" sz="2400" baseline="30000" dirty="0"/>
              <a:t>+</a:t>
            </a:r>
            <a:r>
              <a:rPr lang="en-US" sz="2400" dirty="0"/>
              <a:t> are conjugate acid–base pairs. </a:t>
            </a:r>
          </a:p>
          <a:p>
            <a:r>
              <a:rPr lang="en-US" sz="2400" dirty="0"/>
              <a:t>Every </a:t>
            </a:r>
            <a:r>
              <a:rPr lang="en-US" sz="2400" dirty="0" err="1"/>
              <a:t>Brønsted</a:t>
            </a:r>
            <a:r>
              <a:rPr lang="en-US" sz="2400" dirty="0"/>
              <a:t> acid has a conjugate base and every </a:t>
            </a:r>
            <a:r>
              <a:rPr lang="en-US" sz="2400" dirty="0" err="1"/>
              <a:t>Brønsted</a:t>
            </a:r>
            <a:r>
              <a:rPr lang="en-US" sz="2400" dirty="0"/>
              <a:t> base has a conjugate acid.</a:t>
            </a:r>
          </a:p>
        </p:txBody>
      </p:sp>
      <p:pic>
        <p:nvPicPr>
          <p:cNvPr id="8" name="Content Placeholder 7" descr="The equilibrium equation N H 3 aqueous and H 2 O liquid has the products N H 4 plus aqueous and O H minus aqueous. H 2 O and N H 4 plus are labeled as acids. N H 3 and O H minus are labeled as bases. H 2 O and O H minus are identified as a conjugate pair. N H 3 and N H 4 plus are identified as a conjugate pair." title="Section 16.2 (2)">
            <a:extLst>
              <a:ext uri="{FF2B5EF4-FFF2-40B4-BE49-F238E27FC236}">
                <a16:creationId xmlns:a16="http://schemas.microsoft.com/office/drawing/2014/main" id="{FCCD9677-40E4-4524-BB8D-CF3F7D70E57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9" t="17048" r="25881" b="14765"/>
          <a:stretch/>
        </p:blipFill>
        <p:spPr>
          <a:xfrm>
            <a:off x="1967417" y="3681191"/>
            <a:ext cx="5469328" cy="187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22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a conjugate acid–base pair in this reaction.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2400" dirty="0"/>
                  <a:t>HBr(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O(l) 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O (acid)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aseline="30000" dirty="0"/>
                  <a:t> </a:t>
                </a:r>
                <a:r>
                  <a:rPr lang="en-US" sz="2400" dirty="0"/>
                  <a:t>(base)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HBr (acid)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baseline="30000" dirty="0"/>
                  <a:t> </a:t>
                </a:r>
                <a:r>
                  <a:rPr lang="en-US" sz="2400" dirty="0"/>
                  <a:t>(base)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HBr (acid) and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O (base)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baseline="30000" dirty="0"/>
                  <a:t> </a:t>
                </a:r>
                <a:r>
                  <a:rPr lang="en-US" sz="2400" dirty="0"/>
                  <a:t>(acid)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baseline="30000" dirty="0"/>
                  <a:t> </a:t>
                </a:r>
                <a:r>
                  <a:rPr lang="en-US" sz="2400" dirty="0"/>
                  <a:t>(base)</a:t>
                </a:r>
                <a:br>
                  <a:rPr lang="en-US" dirty="0"/>
                </a:b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EA4D5FBF-EDB7-44DA-B41D-42E33FD4BE6B}"/>
              </a:ext>
            </a:extLst>
          </p:cNvPr>
          <p:cNvSpPr txBox="1">
            <a:spLocks/>
          </p:cNvSpPr>
          <p:nvPr/>
        </p:nvSpPr>
        <p:spPr>
          <a:xfrm>
            <a:off x="602092" y="208987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atin typeface="+mn-lt"/>
              </a:rPr>
              <a:t>Conjugate Acid</a:t>
            </a:r>
            <a:r>
              <a:rPr lang="en-US" sz="4000">
                <a:latin typeface="+mn-lt"/>
                <a:cs typeface="Calibri" panose="020F0502020204030204" pitchFamily="34" charset="0"/>
              </a:rPr>
              <a:t>–B</a:t>
            </a:r>
            <a:r>
              <a:rPr lang="en-US" sz="4000">
                <a:latin typeface="+mn-lt"/>
              </a:rPr>
              <a:t>ase Pairs</a:t>
            </a:r>
            <a:endParaRPr lang="en-US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3139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Amphoteric and Amphiprotic species</a:t>
            </a:r>
            <a:endParaRPr lang="en-US" sz="36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Any compound capable of acting as both an acid or a base is amphoteric.</a:t>
                </a:r>
              </a:p>
              <a:p>
                <a:r>
                  <a:rPr lang="en-US" sz="2400" dirty="0"/>
                  <a:t>When this action as acid and base involves donating and accepting protons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, it can also be described as amphiprotic.</a:t>
                </a:r>
              </a:p>
              <a:p>
                <a:r>
                  <a:rPr lang="en-US" sz="2400" dirty="0"/>
                  <a:t>This allows them to be either acids or bases according to the Bronsted-Lowry definition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HCl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Cl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3440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Equilibrium constant of water, K</a:t>
            </a:r>
            <a:r>
              <a:rPr lang="en-US" sz="4000" baseline="-25000" dirty="0"/>
              <a:t>w</a:t>
            </a:r>
            <a:r>
              <a:rPr lang="en-US" sz="40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O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=1.0×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−14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356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Equilibrium constant of water, K</a:t>
            </a:r>
            <a:r>
              <a:rPr lang="en-US" sz="4000" baseline="-25000" dirty="0"/>
              <a:t>w</a:t>
            </a:r>
            <a:r>
              <a:rPr lang="en-US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What are the hydronium ion concentration and hydroxide ion concentration of water?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40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sz="36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, are the concentrations of hydronium and hydroxide directly or inversely proportional?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6170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A solution of sulfur dioxide in water has a hydronium ion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5.0×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 M.  What is the concentration of hydroxide ion?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46110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 and pOH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The pH and pOH of a solution are defined as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280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222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Arrhenius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Arrhenius Acids dissolve in water to yield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 (hydronium) ions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aq</m:t>
                              </m:r>
                            </m:e>
                          </m:d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Arrhenius Bases dissolve in water to yield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(hydroxide) ions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NaOH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440145" y="4898293"/>
            <a:ext cx="1412764" cy="490453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64986" y="2821961"/>
            <a:ext cx="1115565" cy="490453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42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pH, pOH, and </a:t>
                </a:r>
                <a:r>
                  <a:rPr lang="en-US" dirty="0" err="1"/>
                  <a:t>p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sty m:val="p"/>
                      </m:rPr>
                      <a:rPr lang="en-US" i="0" baseline="-25000" dirty="0" err="1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endParaRPr lang="en-US" baseline="-25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The pH, pOH, and p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dirty="0"/>
                  <a:t> of a solution are defined as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pOH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374" t="-1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9610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8D6E0-B2BA-403E-870E-068CA6B1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Sig Figs in pH 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9D2EE-30BE-4A4B-B88C-7266CE6D9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Only the digits that come after the decimal point in a pH value are significant.</a:t>
            </a:r>
          </a:p>
          <a:p>
            <a:pPr lvl="1"/>
            <a:r>
              <a:rPr lang="en-US" sz="2400" dirty="0"/>
              <a:t>A pH of 6.23 has two significant figures, not three. </a:t>
            </a:r>
          </a:p>
          <a:p>
            <a:r>
              <a:rPr lang="en-US" sz="2400" dirty="0"/>
              <a:t>Thus, the number of significant digits in the concentration determines the number of digits after the decimal point in the pH value.</a:t>
            </a:r>
          </a:p>
          <a:p>
            <a:pPr lvl="1"/>
            <a:r>
              <a:rPr lang="en-US" sz="2400" dirty="0"/>
              <a:t>[H</a:t>
            </a:r>
            <a:r>
              <a:rPr lang="en-US" sz="2400" baseline="-25000" dirty="0"/>
              <a:t>3</a:t>
            </a:r>
            <a:r>
              <a:rPr lang="en-US" sz="2400" dirty="0"/>
              <a:t>O</a:t>
            </a:r>
            <a:r>
              <a:rPr lang="en-US" sz="2400" baseline="30000" dirty="0"/>
              <a:t>+</a:t>
            </a:r>
            <a:r>
              <a:rPr lang="en-US" sz="2400" dirty="0"/>
              <a:t>] = 0.00157 M (three significant figures) corresponds to pH = 2.804, not 2.80.</a:t>
            </a:r>
          </a:p>
        </p:txBody>
      </p:sp>
    </p:spTree>
    <p:extLst>
      <p:ext uri="{BB962C8B-B14F-4D97-AF65-F5344CB8AC3E}">
        <p14:creationId xmlns:p14="http://schemas.microsoft.com/office/powerpoint/2010/main" val="39457829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>
                        <a:latin typeface="Cambria Math" panose="02040503050406030204" pitchFamily="18" charset="0"/>
                      </a:rPr>
                      <m:t>K</m:t>
                    </m:r>
                    <m:r>
                      <m:rPr>
                        <m:sty m:val="p"/>
                      </m:rPr>
                      <a:rPr lang="en-US" i="0" baseline="-25000" dirty="0" err="1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smtClean="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w</m:t>
                              </m:r>
                            </m:sub>
                          </m:sSub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1.0×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−14</m:t>
                              </m:r>
                            </m:sup>
                          </m:sSup>
                        </m:e>
                      </m:func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=14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pOH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14=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pOH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732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Acidic vs. Basic 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Something with a pH of 7 is considered neutral</a:t>
            </a:r>
          </a:p>
          <a:p>
            <a:r>
              <a:rPr lang="en-US" sz="2400" dirty="0"/>
              <a:t>Something with a pH below 7 is considered an acid</a:t>
            </a:r>
          </a:p>
          <a:p>
            <a:r>
              <a:rPr lang="en-US" sz="2400" dirty="0"/>
              <a:t>Something with a pH above 7 is considered a base</a:t>
            </a:r>
          </a:p>
        </p:txBody>
      </p:sp>
      <p:pic>
        <p:nvPicPr>
          <p:cNvPr id="4" name="Shape 103" descr="A graph. The bar that makes up the graph has a gradient, with an uncolored strip in the center. The left end is labeled Most acidic and the right end is labeled Most basic. The graph has two x axes. The first x axis, labeled pOH, has points 14, 13, 12, 11, 10, 9, 8, 7, 6, 5, 4, 3, 2, 1, 0. The second x axis, labeled pH, has points 0, 1, 2, 3, 4, 5, 6, 7, 8, 9, 10, 11, 12, 13, 14." title="Figure 16.3">
            <a:extLst>
              <a:ext uri="{FF2B5EF4-FFF2-40B4-BE49-F238E27FC236}">
                <a16:creationId xmlns:a16="http://schemas.microsoft.com/office/drawing/2014/main" id="{BFB3DBDD-E5D2-468D-8E3A-7C628433160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3430" y="3848100"/>
            <a:ext cx="8232618" cy="2092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0505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pH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pOH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762614128"/>
                  </p:ext>
                </p:extLst>
              </p:nvPr>
            </p:nvGraphicFramePr>
            <p:xfrm>
              <a:off x="-873392" y="1600200"/>
              <a:ext cx="10871200" cy="4495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762614128"/>
                  </p:ext>
                </p:extLst>
              </p:nvPr>
            </p:nvGraphicFramePr>
            <p:xfrm>
              <a:off x="-873392" y="1600200"/>
              <a:ext cx="10871200" cy="4495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34181" y="2364260"/>
                <a:ext cx="19441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sz="200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pOH</m:t>
                      </m:r>
                      <m:r>
                        <a:rPr lang="en-US" sz="2000" dirty="0">
                          <a:latin typeface="Cambria Math" panose="02040503050406030204" pitchFamily="18" charset="0"/>
                        </a:rPr>
                        <m:t>=14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181" y="2364260"/>
                <a:ext cx="1944129" cy="400110"/>
              </a:xfrm>
              <a:prstGeom prst="rect">
                <a:avLst/>
              </a:prstGeom>
              <a:blipFill>
                <a:blip r:embed="rId13"/>
                <a:stretch>
                  <a:fillRect b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38642" y="2327301"/>
                <a:ext cx="2541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pH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/>
                  <a:t>]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642" y="2327301"/>
                <a:ext cx="2541372" cy="707886"/>
              </a:xfrm>
              <a:prstGeom prst="rect">
                <a:avLst/>
              </a:prstGeom>
              <a:blipFill>
                <a:blip r:embed="rId14"/>
                <a:stretch>
                  <a:fillRect l="-962" t="-5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06232" y="4951022"/>
                <a:ext cx="34928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dirty="0">
                          <a:latin typeface="Cambria Math" panose="02040503050406030204" pitchFamily="18" charset="0"/>
                        </a:rPr>
                        <m:t>1.0×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dirty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dirty="0">
                              <a:latin typeface="Cambria Math" panose="02040503050406030204" pitchFamily="18" charset="0"/>
                            </a:rPr>
                            <m:t>−14</m:t>
                          </m:r>
                        </m:sup>
                      </m:sSup>
                      <m:r>
                        <a:rPr lang="en-US" sz="2000" dirty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p>
                              <m: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000" dirty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US" sz="2000" dirty="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 dirty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232" y="4951022"/>
                <a:ext cx="3492842" cy="400110"/>
              </a:xfrm>
              <a:prstGeom prst="rect">
                <a:avLst/>
              </a:prstGeom>
              <a:blipFill>
                <a:blip r:embed="rId1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001774" y="4978565"/>
                <a:ext cx="254137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pOH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en-US" sz="2000" dirty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sz="2000" dirty="0">
                        <a:latin typeface="Cambria Math" panose="02040503050406030204" pitchFamily="18" charset="0"/>
                      </a:rPr>
                      <m:t>⁡[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  <m:sup>
                        <m:r>
                          <a:rPr lang="en-US" sz="20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dirty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74" y="4978565"/>
                <a:ext cx="2541372" cy="707886"/>
              </a:xfrm>
              <a:prstGeom prst="rect">
                <a:avLst/>
              </a:prstGeom>
              <a:blipFill>
                <a:blip r:embed="rId16"/>
                <a:stretch>
                  <a:fillRect l="-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7489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 of a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Calculate the pH of a solution that has a hydronium concentration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5.6×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2400" dirty="0"/>
                  <a:t> 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9903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 of a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Calculate the pH of a solution that has a hydroxide concentration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3.6×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400" dirty="0"/>
                  <a:t> 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5830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pOH of a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Calculate the pH of a solution that has a pOH of 1.5.</a:t>
            </a:r>
          </a:p>
        </p:txBody>
      </p:sp>
    </p:spTree>
    <p:extLst>
      <p:ext uri="{BB962C8B-B14F-4D97-AF65-F5344CB8AC3E}">
        <p14:creationId xmlns:p14="http://schemas.microsoft.com/office/powerpoint/2010/main" val="6649996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pOH of a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Calculate the pOH of a solution that has a hydronium concentration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3.6×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400" dirty="0"/>
                  <a:t> M.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664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Bronsted-Lowry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Bronsted-Lowry Acids donate a proton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400" dirty="0"/>
                  <a:t>to another compound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Bronsted-Lowry Bases accept a proton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from another compound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3338004" y="4916049"/>
            <a:ext cx="1012054" cy="490453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64987" y="2821961"/>
            <a:ext cx="1088932" cy="490453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07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Writing autoionization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Identify a correct ionization reaction for acetic acid.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+mj-lt"/>
                  </a:rPr>
                  <a:t> HC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H</a:t>
                </a:r>
                <a:r>
                  <a:rPr lang="en-US" sz="2400" baseline="-25000" dirty="0">
                    <a:latin typeface="+mj-lt"/>
                  </a:rPr>
                  <a:t>3</a:t>
                </a:r>
                <a:r>
                  <a:rPr lang="en-US" sz="2400" dirty="0">
                    <a:latin typeface="+mj-lt"/>
                  </a:rPr>
                  <a:t>O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⇌ 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+mj-lt"/>
                  </a:rPr>
                  <a:t> HC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H</a:t>
                </a:r>
                <a:r>
                  <a:rPr lang="en-US" sz="2400" baseline="-25000" dirty="0">
                    <a:latin typeface="+mj-lt"/>
                  </a:rPr>
                  <a:t>3</a:t>
                </a:r>
                <a:r>
                  <a:rPr lang="en-US" sz="2400" dirty="0">
                    <a:latin typeface="+mj-lt"/>
                  </a:rPr>
                  <a:t>O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H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O(l) 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+mj-lt"/>
                  </a:rPr>
                  <a:t> HC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H</a:t>
                </a:r>
                <a:r>
                  <a:rPr lang="en-US" sz="2400" baseline="-25000" dirty="0">
                    <a:latin typeface="+mj-lt"/>
                  </a:rPr>
                  <a:t>3</a:t>
                </a:r>
                <a:r>
                  <a:rPr lang="en-US" sz="2400" dirty="0">
                    <a:latin typeface="+mj-lt"/>
                  </a:rPr>
                  <a:t>O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240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baseline="-25000" dirty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40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 i="0" dirty="0">
                            <a:latin typeface="Cambria Math" panose="02040503050406030204" pitchFamily="18" charset="0"/>
                          </a:rPr>
                          <m:t>O</m:t>
                        </m:r>
                        <m:r>
                          <a:rPr lang="en-US" sz="2400" i="0" baseline="-25000" dirty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latin typeface="+mj-lt"/>
                    <a:sym typeface="Wingdings" pitchFamily="2" charset="2"/>
                  </a:rPr>
                  <a:t> </a:t>
                </a:r>
                <a:r>
                  <a:rPr lang="en-US" sz="2400" dirty="0">
                    <a:latin typeface="+mj-lt"/>
                  </a:rPr>
                  <a:t>HC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H</a:t>
                </a:r>
                <a:r>
                  <a:rPr lang="en-US" sz="2400" baseline="-25000" dirty="0">
                    <a:latin typeface="+mj-lt"/>
                  </a:rPr>
                  <a:t>3</a:t>
                </a:r>
                <a:r>
                  <a:rPr lang="en-US" sz="2400" dirty="0">
                    <a:latin typeface="+mj-lt"/>
                  </a:rPr>
                  <a:t>O</a:t>
                </a:r>
                <a:r>
                  <a:rPr lang="en-US" sz="2400" baseline="-25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208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FA7452C-2144-0D42-A065-74B9873ED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Writing autoionization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Identify the correct ionization reaction for lithium hydroxide.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 err="1">
                    <a:latin typeface="+mj-lt"/>
                  </a:rPr>
                  <a:t>LiOH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 err="1">
                    <a:latin typeface="+mj-lt"/>
                  </a:rPr>
                  <a:t>LiOH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Li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 err="1">
                    <a:latin typeface="+mj-lt"/>
                  </a:rPr>
                  <a:t>LiOH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⇌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(aq)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(aq)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 err="1">
                    <a:latin typeface="+mj-lt"/>
                  </a:rPr>
                  <a:t>LiOH</a:t>
                </a:r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⇌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Li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(</a:t>
                </a:r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sz="2400" dirty="0" err="1">
                    <a:latin typeface="+mj-lt"/>
                  </a:rPr>
                  <a:t>aq</a:t>
                </a:r>
                <a:r>
                  <a:rPr lang="en-US" sz="2400" dirty="0">
                    <a:latin typeface="+mj-lt"/>
                  </a:rPr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>
                  <a:latin typeface="+mj-lt"/>
                </a:endParaRPr>
              </a:p>
              <a:p>
                <a:pPr marL="0" indent="0">
                  <a:buNone/>
                </a:pPr>
                <a:endParaRPr lang="en-US" sz="2400" dirty="0">
                  <a:latin typeface="+mj-lt"/>
                </a:endParaRPr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 r="-1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5134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Bronsted</a:t>
            </a:r>
            <a:r>
              <a:rPr lang="en-US" dirty="0"/>
              <a:t>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Acid</a:t>
                </a:r>
              </a:p>
              <a:p>
                <a:r>
                  <a:rPr lang="en-US" dirty="0"/>
                  <a:t>Base</a:t>
                </a:r>
              </a:p>
              <a:p>
                <a:r>
                  <a:rPr lang="en-US" dirty="0"/>
                  <a:t>Conjugate Acid</a:t>
                </a:r>
              </a:p>
              <a:p>
                <a:r>
                  <a:rPr lang="en-US" dirty="0"/>
                  <a:t>Conjugate Base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593625" y="1675337"/>
            <a:ext cx="1186520" cy="476737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0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Bronsted</a:t>
            </a:r>
            <a:r>
              <a:rPr lang="en-US" dirty="0"/>
              <a:t>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/>
              </a:p>
              <a:p>
                <a:r>
                  <a:rPr lang="en-US" dirty="0"/>
                  <a:t>Acid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Base</a:t>
                </a:r>
              </a:p>
              <a:p>
                <a:r>
                  <a:rPr lang="en-US" dirty="0"/>
                  <a:t>Conjugate Acid</a:t>
                </a:r>
              </a:p>
              <a:p>
                <a:r>
                  <a:rPr lang="en-US" dirty="0"/>
                  <a:t>Conjugate Base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126860" y="1664857"/>
            <a:ext cx="1186520" cy="476737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90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Bronsted</a:t>
            </a:r>
            <a:r>
              <a:rPr lang="en-US" dirty="0"/>
              <a:t>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/>
              </a:p>
              <a:p>
                <a:r>
                  <a:rPr lang="en-US" dirty="0"/>
                  <a:t>Acid</a:t>
                </a:r>
              </a:p>
              <a:p>
                <a:r>
                  <a:rPr lang="en-US" dirty="0"/>
                  <a:t>Base</a:t>
                </a:r>
              </a:p>
              <a:p>
                <a:r>
                  <a:rPr lang="en-US" dirty="0">
                    <a:solidFill>
                      <a:schemeClr val="accent4"/>
                    </a:solidFill>
                  </a:rPr>
                  <a:t>Conjugate Acid</a:t>
                </a:r>
              </a:p>
              <a:p>
                <a:r>
                  <a:rPr lang="en-US" dirty="0"/>
                  <a:t>Conjugate Base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221043" y="1619920"/>
            <a:ext cx="1629866" cy="578336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69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Bronsted</a:t>
            </a:r>
            <a:r>
              <a:rPr lang="en-US" dirty="0"/>
              <a:t>-Lowry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HF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NH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  <a:p>
                <a:endParaRPr lang="en-US" dirty="0"/>
              </a:p>
              <a:p>
                <a:r>
                  <a:rPr lang="en-US" dirty="0"/>
                  <a:t>Acid</a:t>
                </a:r>
              </a:p>
              <a:p>
                <a:r>
                  <a:rPr lang="en-US" dirty="0"/>
                  <a:t>Base</a:t>
                </a:r>
              </a:p>
              <a:p>
                <a:r>
                  <a:rPr lang="en-US" dirty="0"/>
                  <a:t>Conjugate Acid</a:t>
                </a:r>
              </a:p>
              <a:p>
                <a:r>
                  <a:rPr lang="en-US" dirty="0">
                    <a:solidFill>
                      <a:schemeClr val="accent3"/>
                    </a:solidFill>
                  </a:rPr>
                  <a:t>Conjugate Base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728464" y="1666101"/>
            <a:ext cx="1186520" cy="476737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71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772</TotalTime>
  <Words>1103</Words>
  <Application>Microsoft Office PowerPoint</Application>
  <PresentationFormat>On-screen Show (4:3)</PresentationFormat>
  <Paragraphs>156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Cambria Math</vt:lpstr>
      <vt:lpstr>Wingdings</vt:lpstr>
      <vt:lpstr>Wingdings 2</vt:lpstr>
      <vt:lpstr>Median</vt:lpstr>
      <vt:lpstr>Chapter 14 Part 1</vt:lpstr>
      <vt:lpstr>Arrhenius Acids and Bases</vt:lpstr>
      <vt:lpstr>Bronsted-Lowry Acids and Bases</vt:lpstr>
      <vt:lpstr>Writing autoionization reactions</vt:lpstr>
      <vt:lpstr>Writing autoionization reactions</vt:lpstr>
      <vt:lpstr>Bronsted-Lowry Acids and Bases</vt:lpstr>
      <vt:lpstr>Bronsted-Lowry Acids and Bases</vt:lpstr>
      <vt:lpstr>Bronsted-Lowry Acids and Bases</vt:lpstr>
      <vt:lpstr>Bronsted-Lowry Acids and Bases</vt:lpstr>
      <vt:lpstr>Bronsted-Lowry Acids and Bases</vt:lpstr>
      <vt:lpstr>Conjugate Acid–Base Pairs</vt:lpstr>
      <vt:lpstr>Conjugate Acid–Base Pairs</vt:lpstr>
      <vt:lpstr> </vt:lpstr>
      <vt:lpstr>Amphoteric and Amphiprotic species</vt:lpstr>
      <vt:lpstr>Equilibrium constant of water, Kw </vt:lpstr>
      <vt:lpstr>Equilibrium constant of water, Kw </vt:lpstr>
      <vt:lpstr>[〖H_3 O〗^+ ]  and [OH^- ] </vt:lpstr>
      <vt:lpstr>[〖H_3 O〗^+ ]  and [OH^- ] </vt:lpstr>
      <vt:lpstr>pH and pOH</vt:lpstr>
      <vt:lpstr>pH, pOH, and pKw</vt:lpstr>
      <vt:lpstr>Sig Figs in pH Calculations</vt:lpstr>
      <vt:lpstr>pKw</vt:lpstr>
      <vt:lpstr>Acidic vs. Basic pH</vt:lpstr>
      <vt:lpstr>pH, pOH, [H_3 O^+ ], and [OH^- ] </vt:lpstr>
      <vt:lpstr>pH of a solution</vt:lpstr>
      <vt:lpstr>pH of a solution</vt:lpstr>
      <vt:lpstr>pOH of a solution</vt:lpstr>
      <vt:lpstr>pOH of a solution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1</dc:title>
  <dc:creator>Walter Turner</dc:creator>
  <cp:lastModifiedBy>Walter Turner</cp:lastModifiedBy>
  <cp:revision>32</cp:revision>
  <dcterms:created xsi:type="dcterms:W3CDTF">2018-02-21T15:07:44Z</dcterms:created>
  <dcterms:modified xsi:type="dcterms:W3CDTF">2022-03-11T03:31:52Z</dcterms:modified>
</cp:coreProperties>
</file>