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0" r:id="rId3"/>
    <p:sldId id="305" r:id="rId4"/>
    <p:sldId id="30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Integrated Rate Laws</a:t>
            </a:r>
          </a:p>
          <a:p>
            <a:r>
              <a:rPr lang="en-US" sz="2400" dirty="0"/>
              <a:t>Half Lives</a:t>
            </a:r>
          </a:p>
          <a:p>
            <a:r>
              <a:rPr lang="en-US" sz="2400" dirty="0"/>
              <a:t>Collision Theory</a:t>
            </a:r>
          </a:p>
          <a:p>
            <a:r>
              <a:rPr lang="en-US" sz="2400" dirty="0"/>
              <a:t>Activation Energy, Transition State Energy, and Enthalpy</a:t>
            </a:r>
          </a:p>
          <a:p>
            <a:r>
              <a:rPr lang="en-US" sz="2400" dirty="0"/>
              <a:t>Arrhenius Equation</a:t>
            </a:r>
          </a:p>
          <a:p>
            <a:r>
              <a:rPr lang="en-US" sz="2400" dirty="0"/>
              <a:t>Reaction Mechanisms, Molecularity, and Rate-Limiting Step</a:t>
            </a:r>
          </a:p>
          <a:p>
            <a:r>
              <a:rPr lang="en-US" sz="2400" dirty="0"/>
              <a:t>Catalysis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907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Chemical equilibrium</a:t>
            </a:r>
          </a:p>
          <a:p>
            <a:r>
              <a:rPr lang="en-US" sz="2400" dirty="0"/>
              <a:t>Reaction quotients</a:t>
            </a:r>
          </a:p>
          <a:p>
            <a:r>
              <a:rPr lang="en-US" sz="2400" dirty="0"/>
              <a:t>Predicting reaction direction by comparing Q and K</a:t>
            </a:r>
          </a:p>
          <a:p>
            <a:r>
              <a:rPr lang="en-US" sz="2400" dirty="0"/>
              <a:t>Equilibrium constants (K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dirty="0"/>
              <a:t>)</a:t>
            </a:r>
          </a:p>
          <a:p>
            <a:r>
              <a:rPr lang="en-US" sz="2400" dirty="0"/>
              <a:t>Writing 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dirty="0"/>
              <a:t> expressions</a:t>
            </a:r>
          </a:p>
          <a:p>
            <a:r>
              <a:rPr lang="en-US" sz="2400" dirty="0"/>
              <a:t>Relating 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baseline="-25000" dirty="0"/>
              <a:t> </a:t>
            </a:r>
          </a:p>
          <a:p>
            <a:r>
              <a:rPr lang="en-US" sz="2400" dirty="0"/>
              <a:t>Relating K and chemical equations</a:t>
            </a:r>
          </a:p>
          <a:p>
            <a:r>
              <a:rPr lang="en-US" sz="2400" dirty="0"/>
              <a:t>Le </a:t>
            </a:r>
            <a:r>
              <a:rPr lang="en-US" sz="2400" dirty="0" err="1"/>
              <a:t>Chatelier’s</a:t>
            </a:r>
            <a:r>
              <a:rPr lang="en-US" sz="2400" dirty="0"/>
              <a:t> principle</a:t>
            </a:r>
          </a:p>
          <a:p>
            <a:r>
              <a:rPr lang="en-US" sz="2400" dirty="0"/>
              <a:t>Equilibrium calculations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57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Topics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Bronsted-Lowry and Arrhenius acids and bases</a:t>
                </a:r>
              </a:p>
              <a:p>
                <a:r>
                  <a:rPr lang="en-US" sz="2400" dirty="0"/>
                  <a:t>Conjugate acids, conjugate bases, and conjugate acid-base pairs</a:t>
                </a:r>
              </a:p>
              <a:p>
                <a:r>
                  <a:rPr lang="en-US" sz="2400" dirty="0"/>
                  <a:t>Amphoteric and amphiprotic species</a:t>
                </a:r>
              </a:p>
              <a:p>
                <a:r>
                  <a:rPr lang="en-US" sz="2400" dirty="0"/>
                  <a:t>Relating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m:rPr>
                                <m:nor/>
                              </m:rPr>
                              <a:rPr lang="en-US" sz="2400" dirty="0"/>
                              <m:t> 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, pH, and pOH</a:t>
                </a:r>
              </a:p>
              <a:p>
                <a:r>
                  <a:rPr lang="en-US" sz="2400" dirty="0"/>
                  <a:t>Determining relative strengths of acids and bases using % ionization,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a</a:t>
                </a:r>
                <a:r>
                  <a:rPr lang="en-US" sz="2400" dirty="0"/>
                  <a:t>, and K</a:t>
                </a:r>
                <a:r>
                  <a:rPr lang="en-US" sz="2400" baseline="-25000" dirty="0"/>
                  <a:t>b</a:t>
                </a:r>
              </a:p>
              <a:p>
                <a:r>
                  <a:rPr lang="en-US" sz="2400" dirty="0"/>
                  <a:t>Finding the pH of strong acids and bases</a:t>
                </a:r>
              </a:p>
              <a:p>
                <a:r>
                  <a:rPr lang="en-US" sz="2400" dirty="0"/>
                  <a:t>Finding the pH and % ionization of weak acids and weak bases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459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</TotalTime>
  <Words>144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Cambria Math</vt:lpstr>
      <vt:lpstr>Wingdings</vt:lpstr>
      <vt:lpstr>Wingdings 2</vt:lpstr>
      <vt:lpstr>Median</vt:lpstr>
      <vt:lpstr>Test 2 Review</vt:lpstr>
      <vt:lpstr>Chapter 12 Topics</vt:lpstr>
      <vt:lpstr>Chapter 13 Topics</vt:lpstr>
      <vt:lpstr>Chapter 14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19</cp:revision>
  <dcterms:created xsi:type="dcterms:W3CDTF">2017-12-04T18:02:39Z</dcterms:created>
  <dcterms:modified xsi:type="dcterms:W3CDTF">2022-03-11T22:51:45Z</dcterms:modified>
</cp:coreProperties>
</file>