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60" r:id="rId4"/>
    <p:sldId id="276" r:id="rId5"/>
    <p:sldId id="287" r:id="rId6"/>
    <p:sldId id="268" r:id="rId7"/>
    <p:sldId id="288" r:id="rId8"/>
    <p:sldId id="273" r:id="rId9"/>
    <p:sldId id="269" r:id="rId10"/>
    <p:sldId id="289" r:id="rId11"/>
    <p:sldId id="267" r:id="rId12"/>
    <p:sldId id="290" r:id="rId13"/>
    <p:sldId id="270" r:id="rId14"/>
    <p:sldId id="291" r:id="rId15"/>
    <p:sldId id="261" r:id="rId16"/>
    <p:sldId id="275" r:id="rId17"/>
    <p:sldId id="274" r:id="rId18"/>
    <p:sldId id="266" r:id="rId19"/>
    <p:sldId id="277" r:id="rId20"/>
    <p:sldId id="293" r:id="rId21"/>
    <p:sldId id="294" r:id="rId22"/>
    <p:sldId id="295" r:id="rId23"/>
    <p:sldId id="296" r:id="rId24"/>
    <p:sldId id="297" r:id="rId25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8425-97E7-4230-8C35-6459FA8ACFFF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5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6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5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5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5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5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5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5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for Exam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Remember to pick the BEST answer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The half-life of THC (in the blood after smoking) is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20 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10 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6 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3 hours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94477145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5605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Which of the following is NOT an acute effect of caffeine?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Reduces fatigue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Reduces boredom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Relieves headache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Decreases sleep latency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11. There is good evidence that marijuana has medical benefit for the following, except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Tourette’s tics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MS spasticity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Stimulating hunger in cancer patients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Long-term glaucoma treatment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3736992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510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12. What product may have a protective effect for heart attacks?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Coffee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Chocolate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Coke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13. Dependence on marijuana occurs in approximately ___ % of users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25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20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10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0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79388153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77910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14. What drug, used during pregnancy, results in increased premature birth, decreased weight, and decreased head circumference?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All of the above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15. Which has nicotine NOT been associated with?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Increased occurrence of panic attacks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Possible protective effect for Alzheimer’s and Parkinson’s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Decreased incidence of Schizophrenia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Depression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189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16. Withdrawal from what drug has been associated with inability to concentrate and increased appetite?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17. Which value is the mg caffeine in coffee?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25-90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70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50-150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18. Which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Smokers eliminate caffeine more quickly than non-smokers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Smokers eliminate caffeine more slowly than non-smokers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9585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1. Which drug’s acute effects include reduced ability to store new memories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Nicotine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Caffeine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Marijuana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All of the above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48376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</a:t>
            </a:r>
            <a:r>
              <a:rPr lang="en-US" sz="3600" dirty="0"/>
              <a:t>Which of the following long-term health effects is NOT associated with Nicotine?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Clotting in the coronary arteries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Decreased ability to clear particles from lungs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Increases the work the heart does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Increased risk of stroke and heart attack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5218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20. </a:t>
            </a:r>
            <a:r>
              <a:rPr lang="en-US" sz="3600" dirty="0"/>
              <a:t>What is the effect of caffeine on sleep?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It increases total sleep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It decreases total sleep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It increases sleep latency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It decreases sleep latency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1 and 4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600" dirty="0"/>
              <a:t>2 and 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6657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</a:t>
            </a:r>
            <a:r>
              <a:rPr lang="en-US" sz="3600" dirty="0"/>
              <a:t>Arrange the beverages in terms of their amount of caffeine, from smallest to largest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Coke, black tea, coffee, Red Bull (8 oz)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Coke, black tea, Red Bull, coffee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Black tea, Coke, Red Bull, coffee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Coffee, black tea, Coke, Red Bull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5463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</a:t>
            </a:r>
            <a:r>
              <a:rPr lang="en-US" sz="3600" dirty="0"/>
              <a:t>What most likely explains caffeine’s effects on headaches?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dilates cerebral blood vessels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constricts cerebral blood vessels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blocks endorphin receptors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dilates bronchiole passages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7143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23. </a:t>
            </a:r>
            <a:r>
              <a:rPr lang="en-US" sz="3600" dirty="0"/>
              <a:t>Which is NOT true of both caffeine and nicotine?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They raise the heart rate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They induce a favorable mood state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They help to overcome fatigue and boredom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They are used in some insecticides and pesticides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995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2. Why should OB/GYNs ask if women are smokers?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8649174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It’s a good opportunity to encourage quitting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It’s a good opportunity to tell them about negative health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There is a greatly increased risk of heart problems if smoker is on birth control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3. Who of the following should be cautious about the use of caffeine?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elderly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Children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Athletes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Pregnant women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All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9757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4. Which of the following is NOT an acute effect of marijuana?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Altered perceptions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 eyes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Decreased heart rate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Impaired short-term memory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59742973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03994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/>
              <a:t>5. Caffeine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 adenosine receptor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 adenosine receptor antagonist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GABA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 </a:t>
            </a:r>
            <a:r>
              <a:rPr lang="en-US" dirty="0" err="1"/>
              <a:t>anandamide</a:t>
            </a:r>
            <a:r>
              <a:rPr lang="en-US" dirty="0"/>
              <a:t> receptor agonist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6. What is the endogenous ligand for the cannabinoid receptors?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THC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GABA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Anandamide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2-AG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 and 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 and D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59220800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3403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/>
              <a:t>7. Nicotine binds to…?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</a:t>
            </a:r>
            <a:r>
              <a:rPr lang="en-US" sz="2800" dirty="0" err="1"/>
              <a:t>muscarinic</a:t>
            </a:r>
            <a:r>
              <a:rPr lang="en-US" sz="2800" dirty="0"/>
              <a:t>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nicotinic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</a:t>
            </a:r>
            <a:r>
              <a:rPr lang="en-US" sz="2800" dirty="0" err="1"/>
              <a:t>tobaccinic</a:t>
            </a:r>
            <a:r>
              <a:rPr lang="en-US" sz="2800" dirty="0"/>
              <a:t> subtype of the acetylcholine receptor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8. True or False: There are no known cases of a caffeine overdose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PVERSION" val="5"/>
  <p:tag name="TPFULLVERSION" val="5.2.0.3121"/>
  <p:tag name="PPTVERSION" val="16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309BDAB4F7C7440A83F667D6AF62E4DB&lt;/guid&gt;&#10;        &lt;description /&gt;&#10;        &lt;date&gt;10/10/2017 11:21:0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6796DD43FDE4EFD83FBA7D701B9675E&lt;/guid&gt;&#10;            &lt;repollguid&gt;6A0BC36B268540909A2359C1B6C0536C&lt;/repollguid&gt;&#10;            &lt;sourceid&gt;C78ED2578D05479EBA2662A0142AB9FD&lt;/sourceid&gt;&#10;            &lt;questiontext&gt;Which of the following is NOT an acute effect of marijuana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89D1FBF34F541D48A91BAC55ADB1706&lt;/guid&gt;&#10;                    &lt;answertext&gt;Altered perceptions&lt;/answertext&gt;&#10;                    &lt;valuetype&gt;0&lt;/valuetype&gt;&#10;                &lt;/answer&gt;&#10;                &lt;answer&gt;&#10;                    &lt;guid&gt;B13D74296D0D469F85E696086D640626&lt;/guid&gt;&#10;                    &lt;answertext&gt;Red eyes&lt;/answertext&gt;&#10;                    &lt;valuetype&gt;0&lt;/valuetype&gt;&#10;                &lt;/answer&gt;&#10;                &lt;answer&gt;&#10;                    &lt;guid&gt;FCD371EA847A406E84A8C3AF3FD20CD8&lt;/guid&gt;&#10;                    &lt;answertext&gt;Decreased heart rate&lt;/answertext&gt;&#10;                    &lt;valuetype&gt;0&lt;/valuetype&gt;&#10;                &lt;/answer&gt;&#10;                &lt;answer&gt;&#10;                    &lt;guid&gt;D87A4C6B4EE54FD1B6F4E5CD541B4449&lt;/guid&gt;&#10;                    &lt;answertext&gt;Impaired short term memor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9F6EB293A34C6AA91540B36BAE0290"/>
  <p:tag name="SLIDEID" val="189F6EB293A34C6AA91540B36BAE02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affeine is"/>
  <p:tag name="ANSWERSALIAS" val="An adenosine receptor agonist|smicln|An adenosine receptor antagonist|smicln|A GABA agonist|smicln|An anandamide receptor agonist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D2CC42ADE574AE7A878F28E70BF06BA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5176F7BFAE04F24987AEECEF9F09F99&lt;/guid&gt;&#10;            &lt;repollguid&gt;7119FE1CF17D49DD9926D9B13F26F9C6&lt;/repollguid&gt;&#10;            &lt;sourceid&gt;D5B2EA3CE50744C9922D03FB6D81B5E5&lt;/sourceid&gt;&#10;            &lt;questiontext&gt;Caffeine is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8936B8BA17244E2BAADD6D127B53550&lt;/guid&gt;&#10;                    &lt;answertext&gt;An adenosine receptor agonist &lt;/answertext&gt;&#10;                    &lt;valuetype&gt;0&lt;/valuetype&gt;&#10;                &lt;/answer&gt;&#10;                &lt;answer&gt;&#10;                    &lt;guid&gt;AC2EF155872B476DA82B65AE703B3A29&lt;/guid&gt;&#10;                    &lt;answertext&gt;An adenosine receptor antagonist &lt;/answertext&gt;&#10;                    &lt;valuetype&gt;0&lt;/valuetype&gt;&#10;                &lt;/answer&gt;&#10;                &lt;answer&gt;&#10;                    &lt;guid&gt;FF976C23C5FB42B3A7F0F71D3140A30D&lt;/guid&gt;&#10;                    &lt;answertext&gt;A GABA agonist &lt;/answertext&gt;&#10;                    &lt;valuetype&gt;0&lt;/valuetype&gt;&#10;                &lt;/answer&gt;&#10;                &lt;answer&gt;&#10;                    &lt;guid&gt;0BE9CC3885584583850DABE1A5407BBF&lt;/guid&gt;&#10;                    &lt;answertext&gt;An anandamide receptor agonis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8"/>
  <p:tag name="FONTSIZE" val="32"/>
  <p:tag name="BULLETTYPE" val="ppBulletArabicPeriod"/>
  <p:tag name="ANSWERTEXT" val="An adenosine receptor agonist&#10;An adenosine receptor antagonist&#10;A GABA agonist&#10;An anandamide receptor agonist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D0EC98D39F74C21AF04E071CBCC57B1&lt;/guid&gt;&#10;        &lt;description /&gt;&#10;        &lt;date&gt;10/10/2017 11:23:1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B5C6C62E99443AEAED7219D83C6E52E&lt;/guid&gt;&#10;            &lt;repollguid&gt;B03594A4BE534FDC980E8EA806F9DE3C&lt;/repollguid&gt;&#10;            &lt;sourceid&gt;B6EFDFB5CB4B441ABEFBB13F81021645&lt;/sourceid&gt;&#10;            &lt;questiontext&gt;What is the endogenous ligand for the cannabinoid receptors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F1972FE38F2412A80FD5C6F602C69B5&lt;/guid&gt;&#10;                    &lt;answertext&gt;THC&lt;/answertext&gt;&#10;                    &lt;valuetype&gt;0&lt;/valuetype&gt;&#10;                &lt;/answer&gt;&#10;                &lt;answer&gt;&#10;                    &lt;guid&gt;0F7B6D53AE2648D8BECD795A242C53C7&lt;/guid&gt;&#10;                    &lt;answertext&gt;GABA&lt;/answertext&gt;&#10;                    &lt;valuetype&gt;0&lt;/valuetype&gt;&#10;                &lt;/answer&gt;&#10;                &lt;answer&gt;&#10;                    &lt;guid&gt;B4504DCDF16E46928BB6E8D6EC6EDFDA&lt;/guid&gt;&#10;                    &lt;answertext&gt;Anandamide&lt;/answertext&gt;&#10;                    &lt;valuetype&gt;0&lt;/valuetype&gt;&#10;                &lt;/answer&gt;&#10;                &lt;answer&gt;&#10;                    &lt;guid&gt;0528FAC0778E43628DE2C3E32EB3449B&lt;/guid&gt;&#10;                    &lt;answertext&gt;2-AG&lt;/answertext&gt;&#10;                    &lt;valuetype&gt;0&lt;/valuetype&gt;&#10;                &lt;/answer&gt;&#10;                &lt;answer&gt;&#10;                    &lt;guid&gt;FCF280E4B5EB40C8B9DEC2A2ABC66B4D&lt;/guid&gt;&#10;                    &lt;answertext&gt;A and C&lt;/answertext&gt;&#10;                    &lt;valuetype&gt;0&lt;/valuetype&gt;&#10;                &lt;/answer&gt;&#10;                &lt;answer&gt;&#10;                    &lt;guid&gt;39F5B14CE02B42808CFB7568B4E94A1B&lt;/guid&gt;&#10;                    &lt;answertext&gt;C and D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FABA0A314544E67BA6EA347D00B7168"/>
  <p:tag name="SLIDEID" val="8FABA0A314544E67BA6EA347D00B71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icotine binds to…?"/>
  <p:tag name="ANSWERSALIAS" val="The muscarinic subtype of the acetylcholine receptor|smicln|The nicotinic subtype of the acetylcholine receptor|smicln|The tobaccinic subtype of the acetylcholine receptor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B2F5ED91DD5246749DE047783176ECA9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3C71F32EF5B4822B88B9D425EB0C82B&lt;/guid&gt;&#10;            &lt;repollguid&gt;B9537632D16242348ED8F94863CE227A&lt;/repollguid&gt;&#10;            &lt;sourceid&gt;D2CDDFC164D642B7A9C6F04B232F079B&lt;/sourceid&gt;&#10;            &lt;questiontext&gt;Nicotine binds to…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CA238E10446465183FB430724485FD0&lt;/guid&gt;&#10;                    &lt;answertext&gt;The muscarinic subtype of the acetylcholine receptor &lt;/answertext&gt;&#10;                    &lt;valuetype&gt;0&lt;/valuetype&gt;&#10;                &lt;/answer&gt;&#10;                &lt;answer&gt;&#10;                    &lt;guid&gt;FF4BC2AF2D224BB7B266ECBD9A775671&lt;/guid&gt;&#10;                    &lt;answertext&gt;The nicotinic subtype of the acetylcholine receptor &lt;/answertext&gt;&#10;                    &lt;valuetype&gt;0&lt;/valuetype&gt;&#10;                &lt;/answer&gt;&#10;                &lt;answer&gt;&#10;                    &lt;guid&gt;3A5003AFD89F44AC9DF0DDFB164F4879&lt;/guid&gt;&#10;                    &lt;answertext&gt;The tobaccinic subtype of the acetylcholine receptor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57"/>
  <p:tag name="FONTSIZE" val="28"/>
  <p:tag name="BULLETTYPE" val="ppBulletArabicPeriod"/>
  <p:tag name="ANSWERTEXT" val="The muscarinic subtype of the acetylcholine receptor&#10;The nicotinic subtype of the acetylcholine receptor&#10;The tobaccinic subtype of the acetylcholine recepto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04A9C2BFFD14292A991229581137936"/>
  <p:tag name="SLIDEID" val="604A9C2BFFD14292A99122958113793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known cases of a caffeine overdose"/>
  <p:tag name="ANSWERSALIAS" val="True|smicln|False"/>
  <p:tag name="VALUES" val="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831852B153DB4FEB97A620D1A833443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A5D46DBAE084110AF37F7B6C1A23A6A&lt;/guid&gt;&#10;            &lt;repollguid&gt;AF368CDD735A4481A1563A2158CA06EB&lt;/repollguid&gt;&#10;            &lt;sourceid&gt;8631AB76B3C34D78A1BECDC52A01D001&lt;/sourceid&gt;&#10;            &lt;questiontext&gt;True or False: There are no known cases of a caffeine overdos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8DA9543543A43FEB6407A9E3028FB77&lt;/guid&gt;&#10;                    &lt;answertext&gt;True &lt;/answertext&gt;&#10;                    &lt;valuetype&gt;0&lt;/valuetype&gt;&#10;                &lt;/answer&gt;&#10;                &lt;answer&gt;&#10;                    &lt;guid&gt;CAD89343D1534650840D941B21344E21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A6832976BDA94DCEA9DB5079FA822FF8&lt;/guid&gt;&#10;        &lt;description /&gt;&#10;        &lt;date&gt;10/10/2017 11:25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B77B31F5F99416686E04A1940642C41&lt;/guid&gt;&#10;            &lt;repollguid&gt;A8733EB93B1444A59C15BD1F5FD48AA2&lt;/repollguid&gt;&#10;            &lt;sourceid&gt;560039F289B2494BBF39B4719A7C22FD&lt;/sourceid&gt;&#10;            &lt;questiontext&gt;The half-life of THC i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D04CDE8A9CB47799D983C52CDCAE74A&lt;/guid&gt;&#10;                    &lt;answertext&gt;20 hours&lt;/answertext&gt;&#10;                    &lt;valuetype&gt;0&lt;/valuetype&gt;&#10;                &lt;/answer&gt;&#10;                &lt;answer&gt;&#10;                    &lt;guid&gt;F981850A01024F4A8E93D842FE81CCBE&lt;/guid&gt;&#10;                    &lt;answertext&gt;10 hours&lt;/answertext&gt;&#10;                    &lt;valuetype&gt;0&lt;/valuetype&gt;&#10;                &lt;/answer&gt;&#10;                &lt;answer&gt;&#10;                    &lt;guid&gt;B6385985757A41979A2244F410805AAD&lt;/guid&gt;&#10;                    &lt;answertext&gt;6 hours&lt;/answertext&gt;&#10;                    &lt;valuetype&gt;0&lt;/valuetype&gt;&#10;                &lt;/answer&gt;&#10;                &lt;answer&gt;&#10;                    &lt;guid&gt;0CBA050328EB4E33937323C714AAFBEE&lt;/guid&gt;&#10;                    &lt;answertext&gt;3 hou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90ADF368FEB45039C2BAC1EE4103329&lt;/guid&gt;&#10;        &lt;description /&gt;&#10;        &lt;date&gt;10/10/2017 11:31:3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D1DBC0D57F248A6BE764F14E30B7352&lt;/guid&gt;&#10;            &lt;repollguid&gt;279C64EBC66D45669C4645EFCD665CBF&lt;/repollguid&gt;&#10;            &lt;sourceid&gt;DAC96AD7463D4DDC974DB9DE9DB573B9&lt;/sourceid&gt;&#10;            &lt;questiontext&gt;Which drug’s acute effects include reduced ability to store new memorie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4583AEA2F1B4D0AAE71F91A1EE4A48C&lt;/guid&gt;&#10;                    &lt;answertext&gt;Nicotine&lt;/answertext&gt;&#10;                    &lt;valuetype&gt;0&lt;/valuetype&gt;&#10;                &lt;/answer&gt;&#10;                &lt;answer&gt;&#10;                    &lt;guid&gt;96B5E68F68D04ACA97E19A21F989C156&lt;/guid&gt;&#10;                    &lt;answertext&gt;Caffeine&lt;/answertext&gt;&#10;                    &lt;valuetype&gt;0&lt;/valuetype&gt;&#10;                &lt;/answer&gt;&#10;                &lt;answer&gt;&#10;                    &lt;guid&gt;6CAF6958C3634F4D9BC93961D4E5BF60&lt;/guid&gt;&#10;                    &lt;answertext&gt;Marijuana&lt;/answertext&gt;&#10;                    &lt;valuetype&gt;0&lt;/valuetype&gt;&#10;                &lt;/answer&gt;&#10;                &lt;answer&gt;&#10;                    &lt;guid&gt;3B4590D6113B4B41B9B1ABB4703B6C02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3D40A6D81B44DD39F911403A054CD1D"/>
  <p:tag name="SLIDEID" val="83D40A6D81B44DD39F911403A054CD1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n acute effect of caffeine?"/>
  <p:tag name="ANSWERSALIAS" val="Reduces fatigue|smicln|Reduces boredom|smicln|Relieves headache|smicln|Decreases sleep latency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B5D7A6F79E14551860A145A85CE8465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F3D97361A4742F4985C3D4EB42F962C&lt;/guid&gt;&#10;            &lt;repollguid&gt;2FFE8D3795FA403FAB882D48BF1E3698&lt;/repollguid&gt;&#10;            &lt;sourceid&gt;9078BE28D4334788897ED635C0998AE5&lt;/sourceid&gt;&#10;            &lt;questiontext&gt;Which of the following is NOT an acute effect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F91C0652AD74327AEB985DBA4576036&lt;/guid&gt;&#10;                    &lt;answertext&gt;Reduces fatigue &lt;/answertext&gt;&#10;                    &lt;valuetype&gt;0&lt;/valuetype&gt;&#10;                &lt;/answer&gt;&#10;                &lt;answer&gt;&#10;                    &lt;guid&gt;AFC506F703EE44FEB47262C42B346188&lt;/guid&gt;&#10;                    &lt;answertext&gt;Reduces boredom &lt;/answertext&gt;&#10;                    &lt;valuetype&gt;0&lt;/valuetype&gt;&#10;                &lt;/answer&gt;&#10;                &lt;answer&gt;&#10;                    &lt;guid&gt;26C0FF0C2C53456D88BC66400DA96FDD&lt;/guid&gt;&#10;                    &lt;answertext&gt;Relieves headache &lt;/answertext&gt;&#10;                    &lt;valuetype&gt;0&lt;/valuetype&gt;&#10;                &lt;/answer&gt;&#10;                &lt;answer&gt;&#10;                    &lt;guid&gt;841D4BEA18F347A0BB5A5360DCCE8C90&lt;/guid&gt;&#10;                    &lt;answertext&gt;Decreases sleep latenc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Reduces fatigue&#10;Reduces boredom&#10;Relieves headache&#10;Decreases sleep latency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5C3000AFB14CDEB73F599301704683"/>
  <p:tag name="SLIDEID" val="075C3000AFB14CDEB73F59930170468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roduct may have a protective effect for heart attacks?"/>
  <p:tag name="ANSWERSALIAS" val="Coffee|smicln|Tea|smicln|Chocolate|smicln|Coke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1AA869446048BEB64CD7E25B792D7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4D917D7F9A14F48980C8456172814FD&lt;/guid&gt;&#10;            &lt;repollguid&gt;4CE09AA260514AC992590C3300B430F1&lt;/repollguid&gt;&#10;            &lt;sourceid&gt;B00A834CCDF24F8DABA447759594D7EF&lt;/sourceid&gt;&#10;            &lt;questiontext&gt;What product may have a protective effect for heart attack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D103915B89644AB2BD364C061EFD3DFD&lt;/guid&gt;&#10;                    &lt;answertext&gt;Coffee &lt;/answertext&gt;&#10;                    &lt;valuetype&gt;0&lt;/valuetype&gt;&#10;                &lt;/answer&gt;&#10;                &lt;answer&gt;&#10;                    &lt;guid&gt;FF8D9B9531F14681A72480E1B81F82FB&lt;/guid&gt;&#10;                    &lt;answertext&gt;Tea &lt;/answertext&gt;&#10;                    &lt;valuetype&gt;0&lt;/valuetype&gt;&#10;                &lt;/answer&gt;&#10;                &lt;answer&gt;&#10;                    &lt;guid&gt;8BB41ADCBB3E42D3AAABBEC093107C59&lt;/guid&gt;&#10;                    &lt;answertext&gt;Chocolate &lt;/answertext&gt;&#10;                    &lt;valuetype&gt;0&lt;/valuetype&gt;&#10;                &lt;/answer&gt;&#10;                &lt;answer&gt;&#10;                    &lt;guid&gt;24B58E1128C64E929BBD52E08FDDB7CD&lt;/guid&gt;&#10;                    &lt;answertext&gt;Cok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5"/>
  <p:tag name="FONTSIZE" val="32"/>
  <p:tag name="BULLETTYPE" val="ppBulletArabicPeriod"/>
  <p:tag name="ANSWERTEXT" val="Coffee&#10;Tea&#10;Chocolate&#10;Cok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3F807C9615D74671BBB7F104E2D0328C&lt;/guid&gt;&#10;        &lt;description /&gt;&#10;        &lt;date&gt;10/10/2017 11:30:03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1B1366C7F1E428DBCEB226B2006D335&lt;/guid&gt;&#10;            &lt;repollguid&gt;ECCF0E86973743CCAEF87504A298DB1C&lt;/repollguid&gt;&#10;            &lt;sourceid&gt;FC6B2E5FCD3F4EC4938CAA947FFFC980&lt;/sourceid&gt;&#10;            &lt;questiontext&gt;Dependence on marijuana occurs in approximately ___ % of user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F8B988681A7426FA467EFA6BDD6FE0F&lt;/guid&gt;&#10;                    &lt;answertext&gt;25&lt;/answertext&gt;&#10;                    &lt;valuetype&gt;0&lt;/valuetype&gt;&#10;                &lt;/answer&gt;&#10;                &lt;answer&gt;&#10;                    &lt;guid&gt;A1EEF518E06741BB94A50677A5BCE64C&lt;/guid&gt;&#10;                    &lt;answertext&gt;20&lt;/answertext&gt;&#10;                    &lt;valuetype&gt;0&lt;/valuetype&gt;&#10;                &lt;/answer&gt;&#10;                &lt;answer&gt;&#10;                    &lt;guid&gt;73B51DE227AF4C9E96B777A362BDDD5F&lt;/guid&gt;&#10;                    &lt;answertext&gt;10&lt;/answertext&gt;&#10;                    &lt;valuetype&gt;0&lt;/valuetype&gt;&#10;                &lt;/answer&gt;&#10;                &lt;answer&gt;&#10;                    &lt;guid&gt;ABE9081C6AFC4253839F30B9AA6AC400&lt;/guid&gt;&#10;                    &lt;answertext&gt;0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B38A6B36B14D00A483C995188989D7"/>
  <p:tag name="SLIDEID" val="C0B38A6B36B14D00A483C995188989D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drug, used during pregnancy, results in a chance of premature birth, decreased weight, and decreased head circumference?"/>
  <p:tag name="ANSWERSALIAS" val="Nicotine|smicln|Cocaine|smicln|Methamphetamine|smicln|All of the above"/>
  <p:tag name="VALUES" val="No Value|smicln|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199E47CDB674213A89E04AFFD7CBC0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52A64AD66E14BA683D02C693395C220&lt;/guid&gt;&#10;            &lt;repollguid&gt;2CEEFFE65DBD42629F3D260093CC8DD9&lt;/repollguid&gt;&#10;            &lt;sourceid&gt;51D629AD293747E99EF3FDD08554B103&lt;/sourceid&gt;&#10;            &lt;questiontext&gt;What drug, used during pregnancy, results in increased premature birth, decreased weight, and decreased head circumferenc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0DA2D2F21AD9479CB5AD1DDD7F20E1BE&lt;/guid&gt;&#10;                    &lt;answertext&gt;Nicotine &lt;/answertext&gt;&#10;                    &lt;valuetype&gt;0&lt;/valuetype&gt;&#10;                &lt;/answer&gt;&#10;                &lt;answer&gt;&#10;                    &lt;guid&gt;780760ADE61C42AF847B30F205C888FA&lt;/guid&gt;&#10;                    &lt;answertext&gt;Marijuana &lt;/answertext&gt;&#10;                    &lt;valuetype&gt;0&lt;/valuetype&gt;&#10;                &lt;/answer&gt;&#10;                &lt;answer&gt;&#10;                    &lt;guid&gt;6DD4811327C04955B6499CB0A986DD81&lt;/guid&gt;&#10;                    &lt;answertext&gt;Caffeine &lt;/answertext&gt;&#10;                    &lt;valuetype&gt;0&lt;/valuetype&gt;&#10;                &lt;/answer&gt;&#10;                &lt;answer&gt;&#10;                    &lt;guid&gt;804CF85481D94153939C7D1B6F62CDA0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Nicotine&#10;Cocaine&#10;Methamphetamine&#10;All of the abov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AFEF3D8307414A969B98BCA0778800DE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5CAD22A735B4637AB9FF58E015DD68D&lt;/guid&gt;&#10;            &lt;repollguid&gt;83C3B576CFF548EDB6D8D2A5FA671BBC&lt;/repollguid&gt;&#10;            &lt;sourceid&gt;DCDDF12003FC485DBDFDB5E51670C78F&lt;/sourceid&gt;&#10;            &lt;questiontext&gt;Which has nicotine NOT been associated with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000C94F2DB049558A4DC64A5EC9BAA4&lt;/guid&gt;&#10;                    &lt;answertext&gt;Increased occurrence of panic attacks &lt;/answertext&gt;&#10;                    &lt;valuetype&gt;0&lt;/valuetype&gt;&#10;                &lt;/answer&gt;&#10;                &lt;answer&gt;&#10;                    &lt;guid&gt;A5B2CAF1C0D144C2BF964A6BDDC62681&lt;/guid&gt;&#10;                    &lt;answertext&gt;Possible protective effect for Alzheimer’s and Parkinson’s &lt;/answertext&gt;&#10;                    &lt;valuetype&gt;0&lt;/valuetype&gt;&#10;                &lt;/answer&gt;&#10;                &lt;answer&gt;&#10;                    &lt;guid&gt;3D2130BB21B845B1B79A158C4B0F8808&lt;/guid&gt;&#10;                    &lt;answertext&gt;Decreased incidence of Schizophrenia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AF60F9B73242C8B65AF5ECB56D14D6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055C21360C546F99907F46817B910EF&lt;/guid&gt;&#10;            &lt;repollguid&gt;7552731AF6764E83B87955E3A940B57F&lt;/repollguid&gt;&#10;            &lt;sourceid&gt;CA8B9012CAB849CEA3FB013F358935AA&lt;/sourceid&gt;&#10;            &lt;questiontext&gt;Withdrawal from what drug has been associated with inability to concentrate and increased appetit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602D47858374C7996EE9106E169A300&lt;/guid&gt;&#10;                    &lt;answertext&gt;caffeine &lt;/answertext&gt;&#10;                    &lt;valuetype&gt;0&lt;/valuetype&gt;&#10;                &lt;/answer&gt;&#10;                &lt;answer&gt;&#10;                    &lt;guid&gt;DA992BEDD6534388BAA6304FFDDDD932&lt;/guid&gt;&#10;                    &lt;answertext&gt;nicotine &lt;/answertext&gt;&#10;                    &lt;valuetype&gt;0&lt;/valuetype&gt;&#10;                &lt;/answer&gt;&#10;                &lt;answer&gt;&#10;                    &lt;guid&gt;866589BD2E384EE88A7A13A1ECB12E7D&lt;/guid&gt;&#10;                    &lt;answertext&gt;heroi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C9E4CE9C2D74355B3875CA76BDB9765"/>
  <p:tag name="SLIDEID" val="DC9E4CE9C2D74355B3875CA76BDB976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value is the mg caffeine in coffee?"/>
  <p:tag name="ANSWERSALIAS" val="5|smicln|25-90|smicln|70|smicln|50-150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A00E70E285448CD8B43A66F199BD27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554BDE0D224051A087F292C27D6261&lt;/guid&gt;&#10;            &lt;repollguid&gt;A949E2C7350D4A29A8D5DBC583EC4070&lt;/repollguid&gt;&#10;            &lt;sourceid&gt;FD49DA94C4A2462BB6B41BFE0A27AADD&lt;/sourceid&gt;&#10;            &lt;questiontext&gt;Which value is the mg caffeine in coffe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7BFCD6771CF14A8C936F89CAE861AE5E&lt;/guid&gt;&#10;                    &lt;answertext&gt;5 &lt;/answertext&gt;&#10;                    &lt;valuetype&gt;0&lt;/valuetype&gt;&#10;                &lt;/answer&gt;&#10;                &lt;answer&gt;&#10;                    &lt;guid&gt;23E9BF18C2CC453EA754334B9CF097D4&lt;/guid&gt;&#10;                    &lt;answertext&gt;25-90 &lt;/answertext&gt;&#10;                    &lt;valuetype&gt;0&lt;/valuetype&gt;&#10;                &lt;/answer&gt;&#10;                &lt;answer&gt;&#10;                    &lt;guid&gt;EFAEB049AA514808823EFA3351E04591&lt;/guid&gt;&#10;                    &lt;answertext&gt;70 &lt;/answertext&gt;&#10;                    &lt;valuetype&gt;0&lt;/valuetype&gt;&#10;                &lt;/answer&gt;&#10;                &lt;answer&gt;&#10;                    &lt;guid&gt;E6E80C6376F048FD87CE945BE808F46D&lt;/guid&gt;&#10;                    &lt;answertext&gt;50-150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7"/>
  <p:tag name="FONTSIZE" val="32"/>
  <p:tag name="BULLETTYPE" val="ppBulletArabicPeriod"/>
  <p:tag name="ANSWERTEXT" val="5&#10;25-90&#10;70&#10;50-15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DCD826600D184A399A7803DF0568E39B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63B6B394BEB4926B8B9DD77DF97FAFE&lt;/guid&gt;&#10;            &lt;repollguid&gt;A30B4DCCFC9045BFB0D4A77C62E638CF&lt;/repollguid&gt;&#10;            &lt;sourceid&gt;660D22EFE5F74231B1EF5C3CFBA440C8&lt;/sourceid&gt;&#10;            &lt;questiontext&gt;Why should OB/GYNs ask if women are smoker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D8829D410984B6E840E16E30C431B86&lt;/guid&gt;&#10;                    &lt;answertext&gt;It’s a good opportunity to encourage quitting&lt;/answertext&gt;&#10;                    &lt;valuetype&gt;0&lt;/valuetype&gt;&#10;                &lt;/answer&gt;&#10;                &lt;answer&gt;&#10;                    &lt;guid&gt;370D96EE8449490D81119FABAD186F3A&lt;/guid&gt;&#10;                    &lt;answertext&gt;It’s a good opportunity to tell them about negative health effects&lt;/answertext&gt;&#10;                    &lt;valuetype&gt;0&lt;/valuetype&gt;&#10;                &lt;/answer&gt;&#10;                &lt;answer&gt;&#10;                    &lt;guid&gt;8E21F9993FD345A2B767BF3170665927&lt;/guid&gt;&#10;                    &lt;answertext&gt;There is a greatly increased risk of heart problems if smoker is on birth control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2D2B66C8266424D9CA6091E2421C48F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6AFA2C2C8F047429BD842B7880C798B&lt;/guid&gt;&#10;            &lt;repollguid&gt;C39F436B6A3B4023B486CC4C5EC43CF6&lt;/repollguid&gt;&#10;            &lt;sourceid&gt;2F96F438392942D7939A208DE4CB35CE&lt;/sourceid&gt;&#10;            &lt;questiontext&gt;Who of the following should be cautious about the use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142CC9A5B9A4860B41007B8CBF50604&lt;/guid&gt;&#10;                    &lt;answertext&gt;The elderly &lt;/answertext&gt;&#10;                    &lt;valuetype&gt;0&lt;/valuetype&gt;&#10;                &lt;/answer&gt;&#10;                &lt;answer&gt;&#10;                    &lt;guid&gt;D0CDAC194B994A44A57AA61E7BA9C6C7&lt;/guid&gt;&#10;                    &lt;answertext&gt;Children &lt;/answertext&gt;&#10;                    &lt;valuetype&gt;0&lt;/valuetype&gt;&#10;                &lt;/answer&gt;&#10;                &lt;answer&gt;&#10;                    &lt;guid&gt;4B2816492FE24F9FAF2987177999DBE8&lt;/guid&gt;&#10;                    &lt;answertext&gt;Athletes &lt;/answertext&gt;&#10;                    &lt;valuetype&gt;0&lt;/valuetype&gt;&#10;                &lt;/answer&gt;&#10;                &lt;answer&gt;&#10;                    &lt;guid&gt;70AD8ADD4B0141979487B6A829D2A372&lt;/guid&gt;&#10;                    &lt;answertext&gt;Pregnant women &lt;/answertext&gt;&#10;                    &lt;valuetype&gt;0&lt;/valuetype&gt;&#10;                &lt;/answer&gt;&#10;                &lt;answer&gt;&#10;                    &lt;guid&gt;4C6E43A0B44A4476BDC9D86B659945CB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628</Words>
  <Application>Microsoft Office PowerPoint</Application>
  <PresentationFormat>On-screen Show (4:3)</PresentationFormat>
  <Paragraphs>116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Office Theme</vt:lpstr>
      <vt:lpstr>Chart</vt:lpstr>
      <vt:lpstr>Review for Exam 2</vt:lpstr>
      <vt:lpstr>1. Which drug’s acute effects include reduced ability to store new memories</vt:lpstr>
      <vt:lpstr>2. Why should OB/GYNs ask if women are smokers?</vt:lpstr>
      <vt:lpstr>3. Who of the following should be cautious about the use of caffeine?</vt:lpstr>
      <vt:lpstr>4. Which of the following is NOT an acute effect of marijuana?</vt:lpstr>
      <vt:lpstr>5. Caffeine is</vt:lpstr>
      <vt:lpstr>6. What is the endogenous ligand for the cannabinoid receptors?</vt:lpstr>
      <vt:lpstr>7. Nicotine binds to…?</vt:lpstr>
      <vt:lpstr>8. True or False: There are no known cases of a caffeine overdose</vt:lpstr>
      <vt:lpstr>9. The half-life of THC (in the blood after smoking) is</vt:lpstr>
      <vt:lpstr>10. Which of the following is NOT an acute effect of caffeine?</vt:lpstr>
      <vt:lpstr>11. There is good evidence that marijuana has medical benefit for the following, except</vt:lpstr>
      <vt:lpstr>12. What product may have a protective effect for heart attacks?</vt:lpstr>
      <vt:lpstr>13. Dependence on marijuana occurs in approximately ___ % of users</vt:lpstr>
      <vt:lpstr>14. What drug, used during pregnancy, results in increased premature birth, decreased weight, and decreased head circumference?</vt:lpstr>
      <vt:lpstr>15. Which has nicotine NOT been associated with?</vt:lpstr>
      <vt:lpstr>16. Withdrawal from what drug has been associated with inability to concentrate and increased appetite?</vt:lpstr>
      <vt:lpstr>17. Which value is the mg caffeine in coffee?</vt:lpstr>
      <vt:lpstr>18. Which is true?</vt:lpstr>
      <vt:lpstr>19. Which of the following long-term health effects is NOT associated with Nicotine?</vt:lpstr>
      <vt:lpstr>20. What is the effect of caffeine on sleep?</vt:lpstr>
      <vt:lpstr>21. Arrange the beverages in terms of their amount of caffeine, from smallest to largest</vt:lpstr>
      <vt:lpstr>22. What most likely explains caffeine’s effects on headaches?</vt:lpstr>
      <vt:lpstr>23. Which is NOT true of both caffeine and nicotine?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Exam 2</dc:title>
  <dc:creator>ltrench</dc:creator>
  <cp:lastModifiedBy>Trench, Lynne S.</cp:lastModifiedBy>
  <cp:revision>23</cp:revision>
  <dcterms:created xsi:type="dcterms:W3CDTF">2010-10-22T16:15:35Z</dcterms:created>
  <dcterms:modified xsi:type="dcterms:W3CDTF">2022-03-23T15:35:59Z</dcterms:modified>
</cp:coreProperties>
</file>