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72" r:id="rId6"/>
    <p:sldId id="271" r:id="rId7"/>
    <p:sldId id="273" r:id="rId8"/>
    <p:sldId id="259" r:id="rId9"/>
    <p:sldId id="260" r:id="rId10"/>
    <p:sldId id="262" r:id="rId11"/>
    <p:sldId id="263" r:id="rId12"/>
    <p:sldId id="275" r:id="rId13"/>
    <p:sldId id="274" r:id="rId14"/>
    <p:sldId id="264" r:id="rId15"/>
    <p:sldId id="265" r:id="rId16"/>
    <p:sldId id="266" r:id="rId17"/>
    <p:sldId id="268" r:id="rId18"/>
    <p:sldId id="269" r:id="rId19"/>
    <p:sldId id="27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827D94-6024-5140-AA1B-B71183CD4E2B}" v="149" dt="2022-03-29T14:16:37.431"/>
    <p1510:client id="{BE495E51-C4B2-44D8-272C-F3FAFFC781C1}" v="23" dt="2021-10-19T13:55:35.8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1515C2-9E73-4CFA-94A6-57DEDF4FF7E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DCCF2B6-E46A-4585-9777-722858247923}">
      <dgm:prSet/>
      <dgm:spPr/>
      <dgm:t>
        <a:bodyPr/>
        <a:lstStyle/>
        <a:p>
          <a:r>
            <a:rPr lang="en-US" dirty="0"/>
            <a:t>Sex &amp; gender are often interchangeable but not in Sociology</a:t>
          </a:r>
        </a:p>
      </dgm:t>
    </dgm:pt>
    <dgm:pt modelId="{85390DC0-8129-46BF-9A40-8F2F1764F3DF}" type="parTrans" cxnId="{8EF2DFBF-EB0F-46B3-89C7-39A961547F6F}">
      <dgm:prSet/>
      <dgm:spPr/>
      <dgm:t>
        <a:bodyPr/>
        <a:lstStyle/>
        <a:p>
          <a:endParaRPr lang="en-US"/>
        </a:p>
      </dgm:t>
    </dgm:pt>
    <dgm:pt modelId="{CCD32F55-4195-47C4-B65F-055244984A9E}" type="sibTrans" cxnId="{8EF2DFBF-EB0F-46B3-89C7-39A961547F6F}">
      <dgm:prSet/>
      <dgm:spPr/>
      <dgm:t>
        <a:bodyPr/>
        <a:lstStyle/>
        <a:p>
          <a:endParaRPr lang="en-US"/>
        </a:p>
      </dgm:t>
    </dgm:pt>
    <dgm:pt modelId="{49819D9E-9839-4919-B6AE-B08C0458BEBC}">
      <dgm:prSet/>
      <dgm:spPr/>
      <dgm:t>
        <a:bodyPr/>
        <a:lstStyle/>
        <a:p>
          <a:r>
            <a:rPr lang="en-US" b="1" dirty="0"/>
            <a:t>Sex</a:t>
          </a:r>
          <a:r>
            <a:rPr lang="en-US" dirty="0"/>
            <a:t> – </a:t>
          </a:r>
          <a:r>
            <a:rPr lang="en-US" dirty="0">
              <a:latin typeface="+mn-lt"/>
            </a:rPr>
            <a:t>individual's</a:t>
          </a:r>
          <a:r>
            <a:rPr lang="en-US" dirty="0"/>
            <a:t> membership in </a:t>
          </a:r>
          <a:r>
            <a:rPr lang="en-US" b="1" dirty="0"/>
            <a:t>one of two</a:t>
          </a:r>
          <a:r>
            <a:rPr lang="en-US" dirty="0"/>
            <a:t> biologically distinct categories</a:t>
          </a:r>
        </a:p>
      </dgm:t>
    </dgm:pt>
    <dgm:pt modelId="{C5DE2957-899B-41D7-BC57-6B720FDEEA86}" type="parTrans" cxnId="{42435B94-ED0F-41AF-A8D2-B4B065EC1E34}">
      <dgm:prSet/>
      <dgm:spPr/>
      <dgm:t>
        <a:bodyPr/>
        <a:lstStyle/>
        <a:p>
          <a:endParaRPr lang="en-US"/>
        </a:p>
      </dgm:t>
    </dgm:pt>
    <dgm:pt modelId="{965448E6-E746-4555-9E68-8476BCCB72DD}" type="sibTrans" cxnId="{42435B94-ED0F-41AF-A8D2-B4B065EC1E34}">
      <dgm:prSet/>
      <dgm:spPr/>
      <dgm:t>
        <a:bodyPr/>
        <a:lstStyle/>
        <a:p>
          <a:endParaRPr lang="en-US"/>
        </a:p>
      </dgm:t>
    </dgm:pt>
    <dgm:pt modelId="{957159BD-D145-4340-A8D5-2A7B55D763F2}">
      <dgm:prSet/>
      <dgm:spPr/>
      <dgm:t>
        <a:bodyPr/>
        <a:lstStyle/>
        <a:p>
          <a:r>
            <a:rPr lang="en-US" dirty="0"/>
            <a:t>Primary sex characteristics</a:t>
          </a:r>
        </a:p>
      </dgm:t>
    </dgm:pt>
    <dgm:pt modelId="{43C6F599-1C4D-4819-9EB1-DCBBDEACBC7C}" type="parTrans" cxnId="{51AC031E-B6B6-4EDC-8549-7EF9ACEF813F}">
      <dgm:prSet/>
      <dgm:spPr/>
      <dgm:t>
        <a:bodyPr/>
        <a:lstStyle/>
        <a:p>
          <a:endParaRPr lang="en-US"/>
        </a:p>
      </dgm:t>
    </dgm:pt>
    <dgm:pt modelId="{764C7F80-9D3E-4C05-800B-1DA4B2EB8D71}" type="sibTrans" cxnId="{51AC031E-B6B6-4EDC-8549-7EF9ACEF813F}">
      <dgm:prSet/>
      <dgm:spPr/>
      <dgm:t>
        <a:bodyPr/>
        <a:lstStyle/>
        <a:p>
          <a:endParaRPr lang="en-US"/>
        </a:p>
      </dgm:t>
    </dgm:pt>
    <dgm:pt modelId="{DF32C44F-DD45-4D1D-91C9-AFEB23F81B55}">
      <dgm:prSet/>
      <dgm:spPr/>
      <dgm:t>
        <a:bodyPr/>
        <a:lstStyle/>
        <a:p>
          <a:r>
            <a:rPr lang="en-US" dirty="0"/>
            <a:t>Chromosomes</a:t>
          </a:r>
        </a:p>
      </dgm:t>
    </dgm:pt>
    <dgm:pt modelId="{EF4A4FA7-3F12-48AB-B465-8600CF520675}" type="parTrans" cxnId="{C340885F-4C67-48BE-B89E-5BEEAFF3DCBC}">
      <dgm:prSet/>
      <dgm:spPr/>
      <dgm:t>
        <a:bodyPr/>
        <a:lstStyle/>
        <a:p>
          <a:endParaRPr lang="en-US"/>
        </a:p>
      </dgm:t>
    </dgm:pt>
    <dgm:pt modelId="{20E1C356-DAC1-4AB8-B90C-4120F4CCFF8A}" type="sibTrans" cxnId="{C340885F-4C67-48BE-B89E-5BEEAFF3DCBC}">
      <dgm:prSet/>
      <dgm:spPr/>
      <dgm:t>
        <a:bodyPr/>
        <a:lstStyle/>
        <a:p>
          <a:endParaRPr lang="en-US"/>
        </a:p>
      </dgm:t>
    </dgm:pt>
    <dgm:pt modelId="{191D89F9-D3D5-46D5-95DE-3BA15F03E1BF}">
      <dgm:prSet/>
      <dgm:spPr/>
      <dgm:t>
        <a:bodyPr/>
        <a:lstStyle/>
        <a:p>
          <a:r>
            <a:rPr lang="en-US" dirty="0"/>
            <a:t>Hormones</a:t>
          </a:r>
        </a:p>
      </dgm:t>
    </dgm:pt>
    <dgm:pt modelId="{399DD442-023A-450C-A752-1D665B3FBA0E}" type="parTrans" cxnId="{238A40DF-7F9D-42E7-9E55-7D1D834E0DAB}">
      <dgm:prSet/>
      <dgm:spPr/>
      <dgm:t>
        <a:bodyPr/>
        <a:lstStyle/>
        <a:p>
          <a:endParaRPr lang="en-US"/>
        </a:p>
      </dgm:t>
    </dgm:pt>
    <dgm:pt modelId="{8E78E7B3-1F92-40E7-8496-2B446B363868}" type="sibTrans" cxnId="{238A40DF-7F9D-42E7-9E55-7D1D834E0DAB}">
      <dgm:prSet/>
      <dgm:spPr/>
      <dgm:t>
        <a:bodyPr/>
        <a:lstStyle/>
        <a:p>
          <a:endParaRPr lang="en-US"/>
        </a:p>
      </dgm:t>
    </dgm:pt>
    <dgm:pt modelId="{7A61C8A3-0E55-480B-A851-6DD4E23762E6}">
      <dgm:prSet/>
      <dgm:spPr/>
      <dgm:t>
        <a:bodyPr/>
        <a:lstStyle/>
        <a:p>
          <a:r>
            <a:rPr lang="en-US" dirty="0"/>
            <a:t>Reproductive organs</a:t>
          </a:r>
        </a:p>
      </dgm:t>
    </dgm:pt>
    <dgm:pt modelId="{0CB2AF88-5801-4BDC-B101-1DF95EB6AE42}" type="parTrans" cxnId="{1F61A349-A79B-44FA-82A4-9FACA8D8C1ED}">
      <dgm:prSet/>
      <dgm:spPr/>
      <dgm:t>
        <a:bodyPr/>
        <a:lstStyle/>
        <a:p>
          <a:endParaRPr lang="en-US"/>
        </a:p>
      </dgm:t>
    </dgm:pt>
    <dgm:pt modelId="{31C0D91F-02C7-44D3-8306-D5AEB996DFD9}" type="sibTrans" cxnId="{1F61A349-A79B-44FA-82A4-9FACA8D8C1ED}">
      <dgm:prSet/>
      <dgm:spPr/>
      <dgm:t>
        <a:bodyPr/>
        <a:lstStyle/>
        <a:p>
          <a:endParaRPr lang="en-US"/>
        </a:p>
      </dgm:t>
    </dgm:pt>
    <dgm:pt modelId="{D9B91B9F-3147-41EE-9CD7-FCBDF3B1CD22}">
      <dgm:prSet/>
      <dgm:spPr/>
      <dgm:t>
        <a:bodyPr/>
        <a:lstStyle/>
        <a:p>
          <a:r>
            <a:rPr lang="en-US" dirty="0"/>
            <a:t>Secondary sex characteristics</a:t>
          </a:r>
        </a:p>
      </dgm:t>
    </dgm:pt>
    <dgm:pt modelId="{EBFA9479-8C20-41CF-A61F-A1BE0AEB8390}" type="parTrans" cxnId="{10B8DA3A-1D46-428B-8FBE-7F83E5AF5852}">
      <dgm:prSet/>
      <dgm:spPr/>
      <dgm:t>
        <a:bodyPr/>
        <a:lstStyle/>
        <a:p>
          <a:endParaRPr lang="en-US"/>
        </a:p>
      </dgm:t>
    </dgm:pt>
    <dgm:pt modelId="{1BEEC09E-8173-42B5-941E-49392E08B22E}" type="sibTrans" cxnId="{10B8DA3A-1D46-428B-8FBE-7F83E5AF5852}">
      <dgm:prSet/>
      <dgm:spPr/>
      <dgm:t>
        <a:bodyPr/>
        <a:lstStyle/>
        <a:p>
          <a:endParaRPr lang="en-US"/>
        </a:p>
      </dgm:t>
    </dgm:pt>
    <dgm:pt modelId="{CD95E0D1-B848-461E-84F2-E9F5179BDCDE}">
      <dgm:prSet/>
      <dgm:spPr/>
      <dgm:t>
        <a:bodyPr/>
        <a:lstStyle/>
        <a:p>
          <a:r>
            <a:rPr lang="en-US" dirty="0"/>
            <a:t>Facial &amp; body hair</a:t>
          </a:r>
        </a:p>
      </dgm:t>
    </dgm:pt>
    <dgm:pt modelId="{8CF9D335-63F2-46B1-A1C1-D1CFE5C2A37A}" type="parTrans" cxnId="{0810CB6B-6432-477D-ADD3-5F10CBEA703E}">
      <dgm:prSet/>
      <dgm:spPr/>
      <dgm:t>
        <a:bodyPr/>
        <a:lstStyle/>
        <a:p>
          <a:endParaRPr lang="en-US"/>
        </a:p>
      </dgm:t>
    </dgm:pt>
    <dgm:pt modelId="{774BC10A-6783-4564-B104-32E4431F1C91}" type="sibTrans" cxnId="{0810CB6B-6432-477D-ADD3-5F10CBEA703E}">
      <dgm:prSet/>
      <dgm:spPr/>
      <dgm:t>
        <a:bodyPr/>
        <a:lstStyle/>
        <a:p>
          <a:endParaRPr lang="en-US"/>
        </a:p>
      </dgm:t>
    </dgm:pt>
    <dgm:pt modelId="{98394E6B-0271-4AB4-BC04-E98693D29536}">
      <dgm:prSet/>
      <dgm:spPr/>
      <dgm:t>
        <a:bodyPr/>
        <a:lstStyle/>
        <a:p>
          <a:r>
            <a:rPr lang="en-US" dirty="0"/>
            <a:t>Musculature</a:t>
          </a:r>
        </a:p>
      </dgm:t>
    </dgm:pt>
    <dgm:pt modelId="{C29E3CB9-6893-49B8-9345-8F118EAF1737}" type="parTrans" cxnId="{603E1DE7-F7DC-4A7E-A267-AE0F3709124C}">
      <dgm:prSet/>
      <dgm:spPr/>
      <dgm:t>
        <a:bodyPr/>
        <a:lstStyle/>
        <a:p>
          <a:endParaRPr lang="en-US"/>
        </a:p>
      </dgm:t>
    </dgm:pt>
    <dgm:pt modelId="{FBDAE146-E403-46DC-A82E-4BA4ECEA62BA}" type="sibTrans" cxnId="{603E1DE7-F7DC-4A7E-A267-AE0F3709124C}">
      <dgm:prSet/>
      <dgm:spPr/>
      <dgm:t>
        <a:bodyPr/>
        <a:lstStyle/>
        <a:p>
          <a:endParaRPr lang="en-US"/>
        </a:p>
      </dgm:t>
    </dgm:pt>
    <dgm:pt modelId="{1A068D76-3073-4ED4-B55A-9763A15AD7DA}">
      <dgm:prSet/>
      <dgm:spPr/>
      <dgm:t>
        <a:bodyPr/>
        <a:lstStyle/>
        <a:p>
          <a:r>
            <a:rPr lang="en-US" dirty="0"/>
            <a:t>Bone structure</a:t>
          </a:r>
        </a:p>
      </dgm:t>
    </dgm:pt>
    <dgm:pt modelId="{A61AD7E9-F754-4389-8F09-DA0C0622627C}" type="parTrans" cxnId="{BC539B40-2392-4A52-9E9F-F5D9213B93D0}">
      <dgm:prSet/>
      <dgm:spPr/>
      <dgm:t>
        <a:bodyPr/>
        <a:lstStyle/>
        <a:p>
          <a:endParaRPr lang="en-US"/>
        </a:p>
      </dgm:t>
    </dgm:pt>
    <dgm:pt modelId="{F0371917-8CCA-4BD0-98C4-69D55FC9988F}" type="sibTrans" cxnId="{BC539B40-2392-4A52-9E9F-F5D9213B93D0}">
      <dgm:prSet/>
      <dgm:spPr/>
      <dgm:t>
        <a:bodyPr/>
        <a:lstStyle/>
        <a:p>
          <a:endParaRPr lang="en-US"/>
        </a:p>
      </dgm:t>
    </dgm:pt>
    <dgm:pt modelId="{6C267964-7F50-43D2-B1F3-876CA1B3C9B5}" type="pres">
      <dgm:prSet presAssocID="{171515C2-9E73-4CFA-94A6-57DEDF4FF7E0}" presName="linear" presStyleCnt="0">
        <dgm:presLayoutVars>
          <dgm:animLvl val="lvl"/>
          <dgm:resizeHandles val="exact"/>
        </dgm:presLayoutVars>
      </dgm:prSet>
      <dgm:spPr/>
    </dgm:pt>
    <dgm:pt modelId="{ECC89810-C243-437B-8B35-4278A1324A14}" type="pres">
      <dgm:prSet presAssocID="{FDCCF2B6-E46A-4585-9777-72285824792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2B42B06-3EDC-49CE-A03B-CE50812B23AA}" type="pres">
      <dgm:prSet presAssocID="{CCD32F55-4195-47C4-B65F-055244984A9E}" presName="spacer" presStyleCnt="0"/>
      <dgm:spPr/>
    </dgm:pt>
    <dgm:pt modelId="{CD92381D-E2D1-4BEA-A338-A76E603C4502}" type="pres">
      <dgm:prSet presAssocID="{49819D9E-9839-4919-B6AE-B08C0458BEBC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5303C8FB-3E47-4BEB-9FFD-659C5511A9C2}" type="pres">
      <dgm:prSet presAssocID="{49819D9E-9839-4919-B6AE-B08C0458BEB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90900609-2A6A-4929-861C-551AC65BB64C}" type="presOf" srcId="{171515C2-9E73-4CFA-94A6-57DEDF4FF7E0}" destId="{6C267964-7F50-43D2-B1F3-876CA1B3C9B5}" srcOrd="0" destOrd="0" presId="urn:microsoft.com/office/officeart/2005/8/layout/vList2"/>
    <dgm:cxn modelId="{7F49CB19-367D-4349-88BB-D5469FD07491}" type="presOf" srcId="{191D89F9-D3D5-46D5-95DE-3BA15F03E1BF}" destId="{5303C8FB-3E47-4BEB-9FFD-659C5511A9C2}" srcOrd="0" destOrd="2" presId="urn:microsoft.com/office/officeart/2005/8/layout/vList2"/>
    <dgm:cxn modelId="{51AC031E-B6B6-4EDC-8549-7EF9ACEF813F}" srcId="{49819D9E-9839-4919-B6AE-B08C0458BEBC}" destId="{957159BD-D145-4340-A8D5-2A7B55D763F2}" srcOrd="0" destOrd="0" parTransId="{43C6F599-1C4D-4819-9EB1-DCBBDEACBC7C}" sibTransId="{764C7F80-9D3E-4C05-800B-1DA4B2EB8D71}"/>
    <dgm:cxn modelId="{D2D66638-1A06-4C86-8A0C-7CC13C302C7C}" type="presOf" srcId="{FDCCF2B6-E46A-4585-9777-722858247923}" destId="{ECC89810-C243-437B-8B35-4278A1324A14}" srcOrd="0" destOrd="0" presId="urn:microsoft.com/office/officeart/2005/8/layout/vList2"/>
    <dgm:cxn modelId="{10B8DA3A-1D46-428B-8FBE-7F83E5AF5852}" srcId="{49819D9E-9839-4919-B6AE-B08C0458BEBC}" destId="{D9B91B9F-3147-41EE-9CD7-FCBDF3B1CD22}" srcOrd="1" destOrd="0" parTransId="{EBFA9479-8C20-41CF-A61F-A1BE0AEB8390}" sibTransId="{1BEEC09E-8173-42B5-941E-49392E08B22E}"/>
    <dgm:cxn modelId="{BC539B40-2392-4A52-9E9F-F5D9213B93D0}" srcId="{D9B91B9F-3147-41EE-9CD7-FCBDF3B1CD22}" destId="{1A068D76-3073-4ED4-B55A-9763A15AD7DA}" srcOrd="2" destOrd="0" parTransId="{A61AD7E9-F754-4389-8F09-DA0C0622627C}" sibTransId="{F0371917-8CCA-4BD0-98C4-69D55FC9988F}"/>
    <dgm:cxn modelId="{C340885F-4C67-48BE-B89E-5BEEAFF3DCBC}" srcId="{957159BD-D145-4340-A8D5-2A7B55D763F2}" destId="{DF32C44F-DD45-4D1D-91C9-AFEB23F81B55}" srcOrd="0" destOrd="0" parTransId="{EF4A4FA7-3F12-48AB-B465-8600CF520675}" sibTransId="{20E1C356-DAC1-4AB8-B90C-4120F4CCFF8A}"/>
    <dgm:cxn modelId="{4F10B762-7C95-4E07-A6F4-A58C712F34E2}" type="presOf" srcId="{957159BD-D145-4340-A8D5-2A7B55D763F2}" destId="{5303C8FB-3E47-4BEB-9FFD-659C5511A9C2}" srcOrd="0" destOrd="0" presId="urn:microsoft.com/office/officeart/2005/8/layout/vList2"/>
    <dgm:cxn modelId="{32414569-D891-4AC5-BFEB-B20F9E3AD1C6}" type="presOf" srcId="{49819D9E-9839-4919-B6AE-B08C0458BEBC}" destId="{CD92381D-E2D1-4BEA-A338-A76E603C4502}" srcOrd="0" destOrd="0" presId="urn:microsoft.com/office/officeart/2005/8/layout/vList2"/>
    <dgm:cxn modelId="{1F61A349-A79B-44FA-82A4-9FACA8D8C1ED}" srcId="{957159BD-D145-4340-A8D5-2A7B55D763F2}" destId="{7A61C8A3-0E55-480B-A851-6DD4E23762E6}" srcOrd="2" destOrd="0" parTransId="{0CB2AF88-5801-4BDC-B101-1DF95EB6AE42}" sibTransId="{31C0D91F-02C7-44D3-8306-D5AEB996DFD9}"/>
    <dgm:cxn modelId="{0810CB6B-6432-477D-ADD3-5F10CBEA703E}" srcId="{D9B91B9F-3147-41EE-9CD7-FCBDF3B1CD22}" destId="{CD95E0D1-B848-461E-84F2-E9F5179BDCDE}" srcOrd="0" destOrd="0" parTransId="{8CF9D335-63F2-46B1-A1C1-D1CFE5C2A37A}" sibTransId="{774BC10A-6783-4564-B104-32E4431F1C91}"/>
    <dgm:cxn modelId="{9C28436C-A847-4989-9A1F-B5A74637CABD}" type="presOf" srcId="{CD95E0D1-B848-461E-84F2-E9F5179BDCDE}" destId="{5303C8FB-3E47-4BEB-9FFD-659C5511A9C2}" srcOrd="0" destOrd="5" presId="urn:microsoft.com/office/officeart/2005/8/layout/vList2"/>
    <dgm:cxn modelId="{3D378D78-158B-4422-BDFE-7E715FAA60B6}" type="presOf" srcId="{7A61C8A3-0E55-480B-A851-6DD4E23762E6}" destId="{5303C8FB-3E47-4BEB-9FFD-659C5511A9C2}" srcOrd="0" destOrd="3" presId="urn:microsoft.com/office/officeart/2005/8/layout/vList2"/>
    <dgm:cxn modelId="{F714A987-E653-42ED-A8ED-2889A5025998}" type="presOf" srcId="{1A068D76-3073-4ED4-B55A-9763A15AD7DA}" destId="{5303C8FB-3E47-4BEB-9FFD-659C5511A9C2}" srcOrd="0" destOrd="7" presId="urn:microsoft.com/office/officeart/2005/8/layout/vList2"/>
    <dgm:cxn modelId="{42435B94-ED0F-41AF-A8D2-B4B065EC1E34}" srcId="{171515C2-9E73-4CFA-94A6-57DEDF4FF7E0}" destId="{49819D9E-9839-4919-B6AE-B08C0458BEBC}" srcOrd="1" destOrd="0" parTransId="{C5DE2957-899B-41D7-BC57-6B720FDEEA86}" sibTransId="{965448E6-E746-4555-9E68-8476BCCB72DD}"/>
    <dgm:cxn modelId="{8EF2DFBF-EB0F-46B3-89C7-39A961547F6F}" srcId="{171515C2-9E73-4CFA-94A6-57DEDF4FF7E0}" destId="{FDCCF2B6-E46A-4585-9777-722858247923}" srcOrd="0" destOrd="0" parTransId="{85390DC0-8129-46BF-9A40-8F2F1764F3DF}" sibTransId="{CCD32F55-4195-47C4-B65F-055244984A9E}"/>
    <dgm:cxn modelId="{257E2DCA-AC3C-4E26-AD80-6782605E3600}" type="presOf" srcId="{98394E6B-0271-4AB4-BC04-E98693D29536}" destId="{5303C8FB-3E47-4BEB-9FFD-659C5511A9C2}" srcOrd="0" destOrd="6" presId="urn:microsoft.com/office/officeart/2005/8/layout/vList2"/>
    <dgm:cxn modelId="{238A40DF-7F9D-42E7-9E55-7D1D834E0DAB}" srcId="{957159BD-D145-4340-A8D5-2A7B55D763F2}" destId="{191D89F9-D3D5-46D5-95DE-3BA15F03E1BF}" srcOrd="1" destOrd="0" parTransId="{399DD442-023A-450C-A752-1D665B3FBA0E}" sibTransId="{8E78E7B3-1F92-40E7-8496-2B446B363868}"/>
    <dgm:cxn modelId="{603E1DE7-F7DC-4A7E-A267-AE0F3709124C}" srcId="{D9B91B9F-3147-41EE-9CD7-FCBDF3B1CD22}" destId="{98394E6B-0271-4AB4-BC04-E98693D29536}" srcOrd="1" destOrd="0" parTransId="{C29E3CB9-6893-49B8-9345-8F118EAF1737}" sibTransId="{FBDAE146-E403-46DC-A82E-4BA4ECEA62BA}"/>
    <dgm:cxn modelId="{9C12CEEF-095B-4450-9E36-1A71E528E773}" type="presOf" srcId="{D9B91B9F-3147-41EE-9CD7-FCBDF3B1CD22}" destId="{5303C8FB-3E47-4BEB-9FFD-659C5511A9C2}" srcOrd="0" destOrd="4" presId="urn:microsoft.com/office/officeart/2005/8/layout/vList2"/>
    <dgm:cxn modelId="{B0724AF9-94FB-4073-B9E1-B228FDD9230A}" type="presOf" srcId="{DF32C44F-DD45-4D1D-91C9-AFEB23F81B55}" destId="{5303C8FB-3E47-4BEB-9FFD-659C5511A9C2}" srcOrd="0" destOrd="1" presId="urn:microsoft.com/office/officeart/2005/8/layout/vList2"/>
    <dgm:cxn modelId="{8FAE96D5-41EE-4DC4-A1C1-C99098C8CE1B}" type="presParOf" srcId="{6C267964-7F50-43D2-B1F3-876CA1B3C9B5}" destId="{ECC89810-C243-437B-8B35-4278A1324A14}" srcOrd="0" destOrd="0" presId="urn:microsoft.com/office/officeart/2005/8/layout/vList2"/>
    <dgm:cxn modelId="{66998FE9-0B98-4A92-83B1-B86218629A19}" type="presParOf" srcId="{6C267964-7F50-43D2-B1F3-876CA1B3C9B5}" destId="{42B42B06-3EDC-49CE-A03B-CE50812B23AA}" srcOrd="1" destOrd="0" presId="urn:microsoft.com/office/officeart/2005/8/layout/vList2"/>
    <dgm:cxn modelId="{61533D55-42AD-467B-AF7D-559CDBD4480C}" type="presParOf" srcId="{6C267964-7F50-43D2-B1F3-876CA1B3C9B5}" destId="{CD92381D-E2D1-4BEA-A338-A76E603C4502}" srcOrd="2" destOrd="0" presId="urn:microsoft.com/office/officeart/2005/8/layout/vList2"/>
    <dgm:cxn modelId="{804D722A-6A83-4DAD-8E36-589B372AB15A}" type="presParOf" srcId="{6C267964-7F50-43D2-B1F3-876CA1B3C9B5}" destId="{5303C8FB-3E47-4BEB-9FFD-659C5511A9C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3CEFF5F-A8E6-46B2-A9AF-32A2EE67F47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9911C46-8097-4CE4-989E-786A906FC731}">
      <dgm:prSet/>
      <dgm:spPr/>
      <dgm:t>
        <a:bodyPr/>
        <a:lstStyle/>
        <a:p>
          <a:r>
            <a:rPr lang="en-US"/>
            <a:t>Male liberationism originated in the 1970’s to discuss the challenges of masculinity</a:t>
          </a:r>
        </a:p>
      </dgm:t>
    </dgm:pt>
    <dgm:pt modelId="{BA6CC4BF-FC16-4609-8B0B-92ED456A0586}" type="parTrans" cxnId="{2EDD9E58-8868-47C4-9CED-70FE44448B4C}">
      <dgm:prSet/>
      <dgm:spPr/>
      <dgm:t>
        <a:bodyPr/>
        <a:lstStyle/>
        <a:p>
          <a:endParaRPr lang="en-US"/>
        </a:p>
      </dgm:t>
    </dgm:pt>
    <dgm:pt modelId="{3A90D47F-491E-4679-9CD6-367DE7D184EB}" type="sibTrans" cxnId="{2EDD9E58-8868-47C4-9CED-70FE44448B4C}">
      <dgm:prSet/>
      <dgm:spPr/>
      <dgm:t>
        <a:bodyPr/>
        <a:lstStyle/>
        <a:p>
          <a:endParaRPr lang="en-US"/>
        </a:p>
      </dgm:t>
    </dgm:pt>
    <dgm:pt modelId="{230B8384-BBE1-4D80-9E8F-7BD07D2070A5}">
      <dgm:prSet/>
      <dgm:spPr/>
      <dgm:t>
        <a:bodyPr/>
        <a:lstStyle/>
        <a:p>
          <a:r>
            <a:rPr lang="en-US"/>
            <a:t>Movement has split into two very distinct groups</a:t>
          </a:r>
        </a:p>
      </dgm:t>
    </dgm:pt>
    <dgm:pt modelId="{23B4909D-D50F-4480-9121-5BFB12961953}" type="parTrans" cxnId="{43A45A3B-D14C-43AB-90E7-6EDFE1EE4A93}">
      <dgm:prSet/>
      <dgm:spPr/>
      <dgm:t>
        <a:bodyPr/>
        <a:lstStyle/>
        <a:p>
          <a:endParaRPr lang="en-US"/>
        </a:p>
      </dgm:t>
    </dgm:pt>
    <dgm:pt modelId="{401DA040-9168-4FC6-A97D-7C1D1E1495EF}" type="sibTrans" cxnId="{43A45A3B-D14C-43AB-90E7-6EDFE1EE4A93}">
      <dgm:prSet/>
      <dgm:spPr/>
      <dgm:t>
        <a:bodyPr/>
        <a:lstStyle/>
        <a:p>
          <a:endParaRPr lang="en-US"/>
        </a:p>
      </dgm:t>
    </dgm:pt>
    <dgm:pt modelId="{83EA0E9F-0393-41A8-A946-F3F982EC3A6E}">
      <dgm:prSet/>
      <dgm:spPr/>
      <dgm:t>
        <a:bodyPr/>
        <a:lstStyle/>
        <a:p>
          <a:r>
            <a:rPr lang="en-US"/>
            <a:t>Men’s Rights Movement</a:t>
          </a:r>
        </a:p>
      </dgm:t>
    </dgm:pt>
    <dgm:pt modelId="{3A856A18-1DE0-40D2-BAF2-97193A3BED20}" type="parTrans" cxnId="{25E8170D-3DCA-43EA-87CB-803E77FEFD19}">
      <dgm:prSet/>
      <dgm:spPr/>
      <dgm:t>
        <a:bodyPr/>
        <a:lstStyle/>
        <a:p>
          <a:endParaRPr lang="en-US"/>
        </a:p>
      </dgm:t>
    </dgm:pt>
    <dgm:pt modelId="{19735A9A-A8C3-4F79-A109-ACCFFDE7954C}" type="sibTrans" cxnId="{25E8170D-3DCA-43EA-87CB-803E77FEFD19}">
      <dgm:prSet/>
      <dgm:spPr/>
      <dgm:t>
        <a:bodyPr/>
        <a:lstStyle/>
        <a:p>
          <a:endParaRPr lang="en-US"/>
        </a:p>
      </dgm:t>
    </dgm:pt>
    <dgm:pt modelId="{B37522D4-B6B5-42A5-BC30-5C180AD7E813}">
      <dgm:prSet/>
      <dgm:spPr/>
      <dgm:t>
        <a:bodyPr/>
        <a:lstStyle/>
        <a:p>
          <a:r>
            <a:rPr lang="en-US"/>
            <a:t>Pro-feminist Men’s Movement </a:t>
          </a:r>
        </a:p>
      </dgm:t>
    </dgm:pt>
    <dgm:pt modelId="{25202DE2-7055-426F-9CE7-197D4CAC85FE}" type="parTrans" cxnId="{953A318E-A490-4C12-9234-A5F09BF080A2}">
      <dgm:prSet/>
      <dgm:spPr/>
      <dgm:t>
        <a:bodyPr/>
        <a:lstStyle/>
        <a:p>
          <a:endParaRPr lang="en-US"/>
        </a:p>
      </dgm:t>
    </dgm:pt>
    <dgm:pt modelId="{49C22902-1C83-46C7-8030-4ABB41635291}" type="sibTrans" cxnId="{953A318E-A490-4C12-9234-A5F09BF080A2}">
      <dgm:prSet/>
      <dgm:spPr/>
      <dgm:t>
        <a:bodyPr/>
        <a:lstStyle/>
        <a:p>
          <a:endParaRPr lang="en-US"/>
        </a:p>
      </dgm:t>
    </dgm:pt>
    <dgm:pt modelId="{5C46F11F-7656-4AB4-A122-DF23B31260C2}" type="pres">
      <dgm:prSet presAssocID="{23CEFF5F-A8E6-46B2-A9AF-32A2EE67F47F}" presName="linear" presStyleCnt="0">
        <dgm:presLayoutVars>
          <dgm:animLvl val="lvl"/>
          <dgm:resizeHandles val="exact"/>
        </dgm:presLayoutVars>
      </dgm:prSet>
      <dgm:spPr/>
    </dgm:pt>
    <dgm:pt modelId="{E413B2E1-1117-4750-9EC4-7F345A14FFEF}" type="pres">
      <dgm:prSet presAssocID="{A9911C46-8097-4CE4-989E-786A906FC73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5E8B4A3-DEAA-454D-A23A-459F11DDDF2A}" type="pres">
      <dgm:prSet presAssocID="{3A90D47F-491E-4679-9CD6-367DE7D184EB}" presName="spacer" presStyleCnt="0"/>
      <dgm:spPr/>
    </dgm:pt>
    <dgm:pt modelId="{5DEBE846-730B-49FB-9DB6-B892393B1926}" type="pres">
      <dgm:prSet presAssocID="{230B8384-BBE1-4D80-9E8F-7BD07D2070A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6EC60C5-E5CF-4CA3-8D18-A00343BD6210}" type="pres">
      <dgm:prSet presAssocID="{230B8384-BBE1-4D80-9E8F-7BD07D2070A5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5E8170D-3DCA-43EA-87CB-803E77FEFD19}" srcId="{230B8384-BBE1-4D80-9E8F-7BD07D2070A5}" destId="{83EA0E9F-0393-41A8-A946-F3F982EC3A6E}" srcOrd="0" destOrd="0" parTransId="{3A856A18-1DE0-40D2-BAF2-97193A3BED20}" sibTransId="{19735A9A-A8C3-4F79-A109-ACCFFDE7954C}"/>
    <dgm:cxn modelId="{2C356024-EA8A-4A29-B808-0B6D03A343A9}" type="presOf" srcId="{230B8384-BBE1-4D80-9E8F-7BD07D2070A5}" destId="{5DEBE846-730B-49FB-9DB6-B892393B1926}" srcOrd="0" destOrd="0" presId="urn:microsoft.com/office/officeart/2005/8/layout/vList2"/>
    <dgm:cxn modelId="{92D9003B-6DBA-4DCE-8260-7C891710EA69}" type="presOf" srcId="{23CEFF5F-A8E6-46B2-A9AF-32A2EE67F47F}" destId="{5C46F11F-7656-4AB4-A122-DF23B31260C2}" srcOrd="0" destOrd="0" presId="urn:microsoft.com/office/officeart/2005/8/layout/vList2"/>
    <dgm:cxn modelId="{43A45A3B-D14C-43AB-90E7-6EDFE1EE4A93}" srcId="{23CEFF5F-A8E6-46B2-A9AF-32A2EE67F47F}" destId="{230B8384-BBE1-4D80-9E8F-7BD07D2070A5}" srcOrd="1" destOrd="0" parTransId="{23B4909D-D50F-4480-9121-5BFB12961953}" sibTransId="{401DA040-9168-4FC6-A97D-7C1D1E1495EF}"/>
    <dgm:cxn modelId="{E4CF1A51-433F-45C1-9E24-0268E9EAA180}" type="presOf" srcId="{B37522D4-B6B5-42A5-BC30-5C180AD7E813}" destId="{86EC60C5-E5CF-4CA3-8D18-A00343BD6210}" srcOrd="0" destOrd="1" presId="urn:microsoft.com/office/officeart/2005/8/layout/vList2"/>
    <dgm:cxn modelId="{2EDD9E58-8868-47C4-9CED-70FE44448B4C}" srcId="{23CEFF5F-A8E6-46B2-A9AF-32A2EE67F47F}" destId="{A9911C46-8097-4CE4-989E-786A906FC731}" srcOrd="0" destOrd="0" parTransId="{BA6CC4BF-FC16-4609-8B0B-92ED456A0586}" sibTransId="{3A90D47F-491E-4679-9CD6-367DE7D184EB}"/>
    <dgm:cxn modelId="{953A318E-A490-4C12-9234-A5F09BF080A2}" srcId="{230B8384-BBE1-4D80-9E8F-7BD07D2070A5}" destId="{B37522D4-B6B5-42A5-BC30-5C180AD7E813}" srcOrd="1" destOrd="0" parTransId="{25202DE2-7055-426F-9CE7-197D4CAC85FE}" sibTransId="{49C22902-1C83-46C7-8030-4ABB41635291}"/>
    <dgm:cxn modelId="{723104C9-2466-411B-BA9C-CE3C030D772B}" type="presOf" srcId="{A9911C46-8097-4CE4-989E-786A906FC731}" destId="{E413B2E1-1117-4750-9EC4-7F345A14FFEF}" srcOrd="0" destOrd="0" presId="urn:microsoft.com/office/officeart/2005/8/layout/vList2"/>
    <dgm:cxn modelId="{2980B6EF-9A33-4E9C-BBA9-665591A29855}" type="presOf" srcId="{83EA0E9F-0393-41A8-A946-F3F982EC3A6E}" destId="{86EC60C5-E5CF-4CA3-8D18-A00343BD6210}" srcOrd="0" destOrd="0" presId="urn:microsoft.com/office/officeart/2005/8/layout/vList2"/>
    <dgm:cxn modelId="{5B96A54B-7BA3-42AF-BED2-8D6CAD598BEA}" type="presParOf" srcId="{5C46F11F-7656-4AB4-A122-DF23B31260C2}" destId="{E413B2E1-1117-4750-9EC4-7F345A14FFEF}" srcOrd="0" destOrd="0" presId="urn:microsoft.com/office/officeart/2005/8/layout/vList2"/>
    <dgm:cxn modelId="{43114455-FF4A-409F-BB9B-B19ADE3EA067}" type="presParOf" srcId="{5C46F11F-7656-4AB4-A122-DF23B31260C2}" destId="{35E8B4A3-DEAA-454D-A23A-459F11DDDF2A}" srcOrd="1" destOrd="0" presId="urn:microsoft.com/office/officeart/2005/8/layout/vList2"/>
    <dgm:cxn modelId="{C3E678AB-F837-4FE4-9E57-F172972D899B}" type="presParOf" srcId="{5C46F11F-7656-4AB4-A122-DF23B31260C2}" destId="{5DEBE846-730B-49FB-9DB6-B892393B1926}" srcOrd="2" destOrd="0" presId="urn:microsoft.com/office/officeart/2005/8/layout/vList2"/>
    <dgm:cxn modelId="{D1BDF55F-FA01-4AED-854E-AE35C20100CB}" type="presParOf" srcId="{5C46F11F-7656-4AB4-A122-DF23B31260C2}" destId="{86EC60C5-E5CF-4CA3-8D18-A00343BD621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09D679-4706-492E-802B-03202C64F991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C670BFB-3B22-4CC2-BCE7-A03A261DAD78}">
      <dgm:prSet/>
      <dgm:spPr/>
      <dgm:t>
        <a:bodyPr/>
        <a:lstStyle/>
        <a:p>
          <a:r>
            <a:rPr lang="en-US" b="1"/>
            <a:t>Gender </a:t>
          </a:r>
          <a:r>
            <a:rPr lang="en-US"/>
            <a:t>– physical, behavior, and personality traits that a group considers normal for its male and female members</a:t>
          </a:r>
        </a:p>
      </dgm:t>
    </dgm:pt>
    <dgm:pt modelId="{7ECFCFFB-14AA-475C-B567-A112183C09D1}" type="parTrans" cxnId="{965E7E84-E67C-4D82-B48B-0F07A948B706}">
      <dgm:prSet/>
      <dgm:spPr/>
      <dgm:t>
        <a:bodyPr/>
        <a:lstStyle/>
        <a:p>
          <a:endParaRPr lang="en-US"/>
        </a:p>
      </dgm:t>
    </dgm:pt>
    <dgm:pt modelId="{AE0316AF-8F59-4807-8EB9-A0B60A9157FB}" type="sibTrans" cxnId="{965E7E84-E67C-4D82-B48B-0F07A948B706}">
      <dgm:prSet/>
      <dgm:spPr/>
      <dgm:t>
        <a:bodyPr/>
        <a:lstStyle/>
        <a:p>
          <a:endParaRPr lang="en-US"/>
        </a:p>
      </dgm:t>
    </dgm:pt>
    <dgm:pt modelId="{4D69F10C-A704-43CF-B7EC-B85587F9413B}">
      <dgm:prSet/>
      <dgm:spPr/>
      <dgm:t>
        <a:bodyPr/>
        <a:lstStyle/>
        <a:p>
          <a:r>
            <a:rPr lang="en-US" b="1"/>
            <a:t>Gender identity </a:t>
          </a:r>
          <a:r>
            <a:rPr lang="en-US"/>
            <a:t>– an individual’s self-definition or sense of gender</a:t>
          </a:r>
        </a:p>
      </dgm:t>
    </dgm:pt>
    <dgm:pt modelId="{BF07E898-B947-4382-B3A9-1E99BD7E0B61}" type="parTrans" cxnId="{DF828429-FB2A-4B03-AEAF-9D8075DE6378}">
      <dgm:prSet/>
      <dgm:spPr/>
      <dgm:t>
        <a:bodyPr/>
        <a:lstStyle/>
        <a:p>
          <a:endParaRPr lang="en-US"/>
        </a:p>
      </dgm:t>
    </dgm:pt>
    <dgm:pt modelId="{0E8B42D3-FA59-466C-B2E8-8CCFDA5936E2}" type="sibTrans" cxnId="{DF828429-FB2A-4B03-AEAF-9D8075DE6378}">
      <dgm:prSet/>
      <dgm:spPr/>
      <dgm:t>
        <a:bodyPr/>
        <a:lstStyle/>
        <a:p>
          <a:endParaRPr lang="en-US"/>
        </a:p>
      </dgm:t>
    </dgm:pt>
    <dgm:pt modelId="{6A38C07C-5386-44B0-8D3C-740BC65C94D7}">
      <dgm:prSet/>
      <dgm:spPr/>
      <dgm:t>
        <a:bodyPr/>
        <a:lstStyle/>
        <a:p>
          <a:r>
            <a:rPr lang="en-US" b="1"/>
            <a:t>Gender expression </a:t>
          </a:r>
          <a:r>
            <a:rPr lang="en-US"/>
            <a:t>– individual’s behavioral manifestations of gender</a:t>
          </a:r>
        </a:p>
      </dgm:t>
    </dgm:pt>
    <dgm:pt modelId="{39699272-F02C-4763-A746-91B1E55B1725}" type="parTrans" cxnId="{13305061-2F54-4025-BB2D-454F262DB1DE}">
      <dgm:prSet/>
      <dgm:spPr/>
      <dgm:t>
        <a:bodyPr/>
        <a:lstStyle/>
        <a:p>
          <a:endParaRPr lang="en-US"/>
        </a:p>
      </dgm:t>
    </dgm:pt>
    <dgm:pt modelId="{24283846-665D-4A1B-A35B-3E5E89F9D4EE}" type="sibTrans" cxnId="{13305061-2F54-4025-BB2D-454F262DB1DE}">
      <dgm:prSet/>
      <dgm:spPr/>
      <dgm:t>
        <a:bodyPr/>
        <a:lstStyle/>
        <a:p>
          <a:endParaRPr lang="en-US"/>
        </a:p>
      </dgm:t>
    </dgm:pt>
    <dgm:pt modelId="{FEB610FB-E439-4460-98BB-5BCA721FDA6B}" type="pres">
      <dgm:prSet presAssocID="{FB09D679-4706-492E-802B-03202C64F991}" presName="vert0" presStyleCnt="0">
        <dgm:presLayoutVars>
          <dgm:dir/>
          <dgm:animOne val="branch"/>
          <dgm:animLvl val="lvl"/>
        </dgm:presLayoutVars>
      </dgm:prSet>
      <dgm:spPr/>
    </dgm:pt>
    <dgm:pt modelId="{98C69B40-670A-4AE6-A5ED-7BB5A1869844}" type="pres">
      <dgm:prSet presAssocID="{9C670BFB-3B22-4CC2-BCE7-A03A261DAD78}" presName="thickLine" presStyleLbl="alignNode1" presStyleIdx="0" presStyleCnt="3"/>
      <dgm:spPr/>
    </dgm:pt>
    <dgm:pt modelId="{2ACC8BBF-7E43-4867-B47E-D0F11A9EE4DC}" type="pres">
      <dgm:prSet presAssocID="{9C670BFB-3B22-4CC2-BCE7-A03A261DAD78}" presName="horz1" presStyleCnt="0"/>
      <dgm:spPr/>
    </dgm:pt>
    <dgm:pt modelId="{A500856D-9B82-48F6-97E7-FE280DC7E676}" type="pres">
      <dgm:prSet presAssocID="{9C670BFB-3B22-4CC2-BCE7-A03A261DAD78}" presName="tx1" presStyleLbl="revTx" presStyleIdx="0" presStyleCnt="3"/>
      <dgm:spPr/>
    </dgm:pt>
    <dgm:pt modelId="{525CC63F-05B5-4788-B856-10961E167EE7}" type="pres">
      <dgm:prSet presAssocID="{9C670BFB-3B22-4CC2-BCE7-A03A261DAD78}" presName="vert1" presStyleCnt="0"/>
      <dgm:spPr/>
    </dgm:pt>
    <dgm:pt modelId="{0D13DB33-247C-4636-AC36-96BD04F2D1E1}" type="pres">
      <dgm:prSet presAssocID="{4D69F10C-A704-43CF-B7EC-B85587F9413B}" presName="thickLine" presStyleLbl="alignNode1" presStyleIdx="1" presStyleCnt="3"/>
      <dgm:spPr/>
    </dgm:pt>
    <dgm:pt modelId="{F6067BF9-496B-4E2D-8E29-0A457EC8FA04}" type="pres">
      <dgm:prSet presAssocID="{4D69F10C-A704-43CF-B7EC-B85587F9413B}" presName="horz1" presStyleCnt="0"/>
      <dgm:spPr/>
    </dgm:pt>
    <dgm:pt modelId="{5E982309-9AFF-4682-A187-8D950B177234}" type="pres">
      <dgm:prSet presAssocID="{4D69F10C-A704-43CF-B7EC-B85587F9413B}" presName="tx1" presStyleLbl="revTx" presStyleIdx="1" presStyleCnt="3"/>
      <dgm:spPr/>
    </dgm:pt>
    <dgm:pt modelId="{692A715E-5D38-4F03-A03A-6389C00D9C1A}" type="pres">
      <dgm:prSet presAssocID="{4D69F10C-A704-43CF-B7EC-B85587F9413B}" presName="vert1" presStyleCnt="0"/>
      <dgm:spPr/>
    </dgm:pt>
    <dgm:pt modelId="{76AC7ECE-3065-4C2F-8EAB-A83E03F49199}" type="pres">
      <dgm:prSet presAssocID="{6A38C07C-5386-44B0-8D3C-740BC65C94D7}" presName="thickLine" presStyleLbl="alignNode1" presStyleIdx="2" presStyleCnt="3"/>
      <dgm:spPr/>
    </dgm:pt>
    <dgm:pt modelId="{BF1F42DC-C658-4CE3-BC9C-42FDCD64AB95}" type="pres">
      <dgm:prSet presAssocID="{6A38C07C-5386-44B0-8D3C-740BC65C94D7}" presName="horz1" presStyleCnt="0"/>
      <dgm:spPr/>
    </dgm:pt>
    <dgm:pt modelId="{5FA5DB6B-F9EB-4BB6-A31B-7ABED0E5D170}" type="pres">
      <dgm:prSet presAssocID="{6A38C07C-5386-44B0-8D3C-740BC65C94D7}" presName="tx1" presStyleLbl="revTx" presStyleIdx="2" presStyleCnt="3"/>
      <dgm:spPr/>
    </dgm:pt>
    <dgm:pt modelId="{F8F5DC81-C910-484E-95FF-EC8C89CCACF2}" type="pres">
      <dgm:prSet presAssocID="{6A38C07C-5386-44B0-8D3C-740BC65C94D7}" presName="vert1" presStyleCnt="0"/>
      <dgm:spPr/>
    </dgm:pt>
  </dgm:ptLst>
  <dgm:cxnLst>
    <dgm:cxn modelId="{DF828429-FB2A-4B03-AEAF-9D8075DE6378}" srcId="{FB09D679-4706-492E-802B-03202C64F991}" destId="{4D69F10C-A704-43CF-B7EC-B85587F9413B}" srcOrd="1" destOrd="0" parTransId="{BF07E898-B947-4382-B3A9-1E99BD7E0B61}" sibTransId="{0E8B42D3-FA59-466C-B2E8-8CCFDA5936E2}"/>
    <dgm:cxn modelId="{13305061-2F54-4025-BB2D-454F262DB1DE}" srcId="{FB09D679-4706-492E-802B-03202C64F991}" destId="{6A38C07C-5386-44B0-8D3C-740BC65C94D7}" srcOrd="2" destOrd="0" parTransId="{39699272-F02C-4763-A746-91B1E55B1725}" sibTransId="{24283846-665D-4A1B-A35B-3E5E89F9D4EE}"/>
    <dgm:cxn modelId="{D6B67B4B-0084-4FD7-90DE-8D76A576139E}" type="presOf" srcId="{6A38C07C-5386-44B0-8D3C-740BC65C94D7}" destId="{5FA5DB6B-F9EB-4BB6-A31B-7ABED0E5D170}" srcOrd="0" destOrd="0" presId="urn:microsoft.com/office/officeart/2008/layout/LinedList"/>
    <dgm:cxn modelId="{965E7E84-E67C-4D82-B48B-0F07A948B706}" srcId="{FB09D679-4706-492E-802B-03202C64F991}" destId="{9C670BFB-3B22-4CC2-BCE7-A03A261DAD78}" srcOrd="0" destOrd="0" parTransId="{7ECFCFFB-14AA-475C-B567-A112183C09D1}" sibTransId="{AE0316AF-8F59-4807-8EB9-A0B60A9157FB}"/>
    <dgm:cxn modelId="{31A711AD-F1B4-45B0-B72C-FB02FF854E58}" type="presOf" srcId="{9C670BFB-3B22-4CC2-BCE7-A03A261DAD78}" destId="{A500856D-9B82-48F6-97E7-FE280DC7E676}" srcOrd="0" destOrd="0" presId="urn:microsoft.com/office/officeart/2008/layout/LinedList"/>
    <dgm:cxn modelId="{198EEAEC-9D29-4F66-BAAA-077F70862800}" type="presOf" srcId="{4D69F10C-A704-43CF-B7EC-B85587F9413B}" destId="{5E982309-9AFF-4682-A187-8D950B177234}" srcOrd="0" destOrd="0" presId="urn:microsoft.com/office/officeart/2008/layout/LinedList"/>
    <dgm:cxn modelId="{E9F32DED-1CD2-4EDC-9F16-1B7135EE1EC0}" type="presOf" srcId="{FB09D679-4706-492E-802B-03202C64F991}" destId="{FEB610FB-E439-4460-98BB-5BCA721FDA6B}" srcOrd="0" destOrd="0" presId="urn:microsoft.com/office/officeart/2008/layout/LinedList"/>
    <dgm:cxn modelId="{B053005B-8A3B-4F28-9F2F-F9D04E4F02F4}" type="presParOf" srcId="{FEB610FB-E439-4460-98BB-5BCA721FDA6B}" destId="{98C69B40-670A-4AE6-A5ED-7BB5A1869844}" srcOrd="0" destOrd="0" presId="urn:microsoft.com/office/officeart/2008/layout/LinedList"/>
    <dgm:cxn modelId="{EE2FF4E2-2318-462C-93A5-A3B7D14B01C2}" type="presParOf" srcId="{FEB610FB-E439-4460-98BB-5BCA721FDA6B}" destId="{2ACC8BBF-7E43-4867-B47E-D0F11A9EE4DC}" srcOrd="1" destOrd="0" presId="urn:microsoft.com/office/officeart/2008/layout/LinedList"/>
    <dgm:cxn modelId="{3C8DB785-9E22-4038-970A-8537E5012819}" type="presParOf" srcId="{2ACC8BBF-7E43-4867-B47E-D0F11A9EE4DC}" destId="{A500856D-9B82-48F6-97E7-FE280DC7E676}" srcOrd="0" destOrd="0" presId="urn:microsoft.com/office/officeart/2008/layout/LinedList"/>
    <dgm:cxn modelId="{48AF8E41-386C-4E63-8D7F-25DEB6AFB1FB}" type="presParOf" srcId="{2ACC8BBF-7E43-4867-B47E-D0F11A9EE4DC}" destId="{525CC63F-05B5-4788-B856-10961E167EE7}" srcOrd="1" destOrd="0" presId="urn:microsoft.com/office/officeart/2008/layout/LinedList"/>
    <dgm:cxn modelId="{59DB0A56-CF58-4543-9E82-3D9C7512E880}" type="presParOf" srcId="{FEB610FB-E439-4460-98BB-5BCA721FDA6B}" destId="{0D13DB33-247C-4636-AC36-96BD04F2D1E1}" srcOrd="2" destOrd="0" presId="urn:microsoft.com/office/officeart/2008/layout/LinedList"/>
    <dgm:cxn modelId="{FC7EC0A0-51E8-4038-B6D8-CD5D1A6ECCB5}" type="presParOf" srcId="{FEB610FB-E439-4460-98BB-5BCA721FDA6B}" destId="{F6067BF9-496B-4E2D-8E29-0A457EC8FA04}" srcOrd="3" destOrd="0" presId="urn:microsoft.com/office/officeart/2008/layout/LinedList"/>
    <dgm:cxn modelId="{E68C4318-57B6-42FD-98A6-C1C3FEF4244C}" type="presParOf" srcId="{F6067BF9-496B-4E2D-8E29-0A457EC8FA04}" destId="{5E982309-9AFF-4682-A187-8D950B177234}" srcOrd="0" destOrd="0" presId="urn:microsoft.com/office/officeart/2008/layout/LinedList"/>
    <dgm:cxn modelId="{BA56116B-FE28-43DB-863D-FD59A089B1AA}" type="presParOf" srcId="{F6067BF9-496B-4E2D-8E29-0A457EC8FA04}" destId="{692A715E-5D38-4F03-A03A-6389C00D9C1A}" srcOrd="1" destOrd="0" presId="urn:microsoft.com/office/officeart/2008/layout/LinedList"/>
    <dgm:cxn modelId="{E476F83D-A799-413D-BB10-7115D895541A}" type="presParOf" srcId="{FEB610FB-E439-4460-98BB-5BCA721FDA6B}" destId="{76AC7ECE-3065-4C2F-8EAB-A83E03F49199}" srcOrd="4" destOrd="0" presId="urn:microsoft.com/office/officeart/2008/layout/LinedList"/>
    <dgm:cxn modelId="{5EACE2AF-7CF1-4422-9E5D-5A8D48F83C8C}" type="presParOf" srcId="{FEB610FB-E439-4460-98BB-5BCA721FDA6B}" destId="{BF1F42DC-C658-4CE3-BC9C-42FDCD64AB95}" srcOrd="5" destOrd="0" presId="urn:microsoft.com/office/officeart/2008/layout/LinedList"/>
    <dgm:cxn modelId="{AB303D6F-61E0-410D-A331-9D39E7C090BF}" type="presParOf" srcId="{BF1F42DC-C658-4CE3-BC9C-42FDCD64AB95}" destId="{5FA5DB6B-F9EB-4BB6-A31B-7ABED0E5D170}" srcOrd="0" destOrd="0" presId="urn:microsoft.com/office/officeart/2008/layout/LinedList"/>
    <dgm:cxn modelId="{8158AC97-65DF-40F9-A637-2775B6193AA2}" type="presParOf" srcId="{BF1F42DC-C658-4CE3-BC9C-42FDCD64AB95}" destId="{F8F5DC81-C910-484E-95FF-EC8C89CCACF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DAD40E-522F-4374-85BD-3DCA37BFA7D0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2C42E60-42EC-436F-9A86-2D25D4BB7B92}">
      <dgm:prSet/>
      <dgm:spPr/>
      <dgm:t>
        <a:bodyPr/>
        <a:lstStyle/>
        <a:p>
          <a:r>
            <a:rPr lang="en-US" dirty="0"/>
            <a:t>Cis = same</a:t>
          </a:r>
        </a:p>
      </dgm:t>
    </dgm:pt>
    <dgm:pt modelId="{73BFF425-A01C-40BE-A446-3575A6CA1D65}" type="parTrans" cxnId="{D362CA5F-8054-46D9-B299-A04E860E41EE}">
      <dgm:prSet/>
      <dgm:spPr/>
      <dgm:t>
        <a:bodyPr/>
        <a:lstStyle/>
        <a:p>
          <a:endParaRPr lang="en-US"/>
        </a:p>
      </dgm:t>
    </dgm:pt>
    <dgm:pt modelId="{8FAFC200-72EA-41BE-B2A1-2513B3C8FEC1}" type="sibTrans" cxnId="{D362CA5F-8054-46D9-B299-A04E860E41EE}">
      <dgm:prSet/>
      <dgm:spPr/>
      <dgm:t>
        <a:bodyPr/>
        <a:lstStyle/>
        <a:p>
          <a:endParaRPr lang="en-US"/>
        </a:p>
      </dgm:t>
    </dgm:pt>
    <dgm:pt modelId="{25C77BD7-EF05-45A3-BD8B-6BCC82A9B9D2}">
      <dgm:prSet/>
      <dgm:spPr/>
      <dgm:t>
        <a:bodyPr/>
        <a:lstStyle/>
        <a:p>
          <a:r>
            <a:rPr lang="en-US" dirty="0"/>
            <a:t>Identify with the same </a:t>
          </a:r>
          <a:r>
            <a:rPr lang="en-US" dirty="0">
              <a:latin typeface="Times New Roman" panose="02020603050405020304"/>
            </a:rPr>
            <a:t>gender</a:t>
          </a:r>
          <a:r>
            <a:rPr lang="en-US" dirty="0"/>
            <a:t> assigned at birth</a:t>
          </a:r>
        </a:p>
      </dgm:t>
    </dgm:pt>
    <dgm:pt modelId="{CEE83ACC-FF7E-4A2F-91C5-0F352A708675}" type="parTrans" cxnId="{C0B88B04-F4A1-4DBB-97DF-BC6D378B768D}">
      <dgm:prSet/>
      <dgm:spPr/>
      <dgm:t>
        <a:bodyPr/>
        <a:lstStyle/>
        <a:p>
          <a:endParaRPr lang="en-US"/>
        </a:p>
      </dgm:t>
    </dgm:pt>
    <dgm:pt modelId="{C7926B27-D0E3-4C43-93DD-30D8DA9AAD41}" type="sibTrans" cxnId="{C0B88B04-F4A1-4DBB-97DF-BC6D378B768D}">
      <dgm:prSet/>
      <dgm:spPr/>
      <dgm:t>
        <a:bodyPr/>
        <a:lstStyle/>
        <a:p>
          <a:endParaRPr lang="en-US"/>
        </a:p>
      </dgm:t>
    </dgm:pt>
    <dgm:pt modelId="{D2471705-7AB0-48F8-B64E-EB95DBE5815D}">
      <dgm:prSet/>
      <dgm:spPr/>
      <dgm:t>
        <a:bodyPr/>
        <a:lstStyle/>
        <a:p>
          <a:r>
            <a:rPr lang="en-US" dirty="0"/>
            <a:t>Inappropriate language – “real boy/girl”</a:t>
          </a:r>
        </a:p>
      </dgm:t>
    </dgm:pt>
    <dgm:pt modelId="{1C89FE8A-8298-453F-86C8-FB745CA9B326}" type="parTrans" cxnId="{66B3CA7D-9120-4009-8B2B-59D54550E5CF}">
      <dgm:prSet/>
      <dgm:spPr/>
      <dgm:t>
        <a:bodyPr/>
        <a:lstStyle/>
        <a:p>
          <a:endParaRPr lang="en-US"/>
        </a:p>
      </dgm:t>
    </dgm:pt>
    <dgm:pt modelId="{38FE23EB-C0CB-4AF1-AF04-022EA3928A74}" type="sibTrans" cxnId="{66B3CA7D-9120-4009-8B2B-59D54550E5CF}">
      <dgm:prSet/>
      <dgm:spPr/>
      <dgm:t>
        <a:bodyPr/>
        <a:lstStyle/>
        <a:p>
          <a:endParaRPr lang="en-US"/>
        </a:p>
      </dgm:t>
    </dgm:pt>
    <dgm:pt modelId="{F505625E-B516-42CC-ABFB-0761E47EFF1C}">
      <dgm:prSet/>
      <dgm:spPr/>
      <dgm:t>
        <a:bodyPr/>
        <a:lstStyle/>
        <a:p>
          <a:r>
            <a:rPr lang="en-US" dirty="0"/>
            <a:t>Trans = to cross</a:t>
          </a:r>
        </a:p>
      </dgm:t>
    </dgm:pt>
    <dgm:pt modelId="{BB1A6A08-E75D-4447-8130-8A63D7582C75}" type="parTrans" cxnId="{C14617EA-81A3-4422-AD71-1CA751D67CC7}">
      <dgm:prSet/>
      <dgm:spPr/>
      <dgm:t>
        <a:bodyPr/>
        <a:lstStyle/>
        <a:p>
          <a:endParaRPr lang="en-US"/>
        </a:p>
      </dgm:t>
    </dgm:pt>
    <dgm:pt modelId="{F4323573-B6F0-4927-A589-C2F503257A9E}" type="sibTrans" cxnId="{C14617EA-81A3-4422-AD71-1CA751D67CC7}">
      <dgm:prSet/>
      <dgm:spPr/>
      <dgm:t>
        <a:bodyPr/>
        <a:lstStyle/>
        <a:p>
          <a:endParaRPr lang="en-US"/>
        </a:p>
      </dgm:t>
    </dgm:pt>
    <dgm:pt modelId="{2CDACD26-B427-4040-A20A-6CC66DE2B9DC}">
      <dgm:prSet/>
      <dgm:spPr/>
      <dgm:t>
        <a:bodyPr/>
        <a:lstStyle/>
        <a:p>
          <a:r>
            <a:rPr lang="en-US" dirty="0"/>
            <a:t>Identify with a different gender than assigned at birth</a:t>
          </a:r>
        </a:p>
      </dgm:t>
    </dgm:pt>
    <dgm:pt modelId="{3F4296A2-3ADA-4CA2-83A5-A0572EDF8454}" type="parTrans" cxnId="{0485BEFB-6F70-460C-891B-F5E97C64E264}">
      <dgm:prSet/>
      <dgm:spPr/>
      <dgm:t>
        <a:bodyPr/>
        <a:lstStyle/>
        <a:p>
          <a:endParaRPr lang="en-US"/>
        </a:p>
      </dgm:t>
    </dgm:pt>
    <dgm:pt modelId="{681F46A5-97FA-4DC4-97AE-0652481921DA}" type="sibTrans" cxnId="{0485BEFB-6F70-460C-891B-F5E97C64E264}">
      <dgm:prSet/>
      <dgm:spPr/>
      <dgm:t>
        <a:bodyPr/>
        <a:lstStyle/>
        <a:p>
          <a:endParaRPr lang="en-US"/>
        </a:p>
      </dgm:t>
    </dgm:pt>
    <dgm:pt modelId="{89EDE07C-F259-4576-B520-81B3590875ED}">
      <dgm:prSet/>
      <dgm:spPr/>
      <dgm:t>
        <a:bodyPr/>
        <a:lstStyle/>
        <a:p>
          <a:r>
            <a:rPr lang="en-US" dirty="0"/>
            <a:t>MTF</a:t>
          </a:r>
        </a:p>
      </dgm:t>
    </dgm:pt>
    <dgm:pt modelId="{FE351C1A-CA77-4D23-93D1-E58CFB0A5B8A}" type="parTrans" cxnId="{64EC5B8C-5C7F-4753-8A61-5D405CCF4347}">
      <dgm:prSet/>
      <dgm:spPr/>
      <dgm:t>
        <a:bodyPr/>
        <a:lstStyle/>
        <a:p>
          <a:endParaRPr lang="en-US"/>
        </a:p>
      </dgm:t>
    </dgm:pt>
    <dgm:pt modelId="{5BD98CD5-B3FC-44AF-B80D-B3061F2A2037}" type="sibTrans" cxnId="{64EC5B8C-5C7F-4753-8A61-5D405CCF4347}">
      <dgm:prSet/>
      <dgm:spPr/>
      <dgm:t>
        <a:bodyPr/>
        <a:lstStyle/>
        <a:p>
          <a:endParaRPr lang="en-US"/>
        </a:p>
      </dgm:t>
    </dgm:pt>
    <dgm:pt modelId="{3C4A23B6-0612-4FDB-90B8-EFE763585F05}">
      <dgm:prSet/>
      <dgm:spPr/>
      <dgm:t>
        <a:bodyPr/>
        <a:lstStyle/>
        <a:p>
          <a:r>
            <a:rPr lang="en-US" dirty="0"/>
            <a:t>FTM</a:t>
          </a:r>
        </a:p>
      </dgm:t>
    </dgm:pt>
    <dgm:pt modelId="{E49E5CF9-A777-4A5C-BBED-F6109E8C1996}" type="parTrans" cxnId="{E903EBD8-EC22-4C99-96B9-ECA7044CC728}">
      <dgm:prSet/>
      <dgm:spPr/>
      <dgm:t>
        <a:bodyPr/>
        <a:lstStyle/>
        <a:p>
          <a:endParaRPr lang="en-US"/>
        </a:p>
      </dgm:t>
    </dgm:pt>
    <dgm:pt modelId="{11AFE1A0-ADF0-43E8-BBFB-D05869C4DDF5}" type="sibTrans" cxnId="{E903EBD8-EC22-4C99-96B9-ECA7044CC728}">
      <dgm:prSet/>
      <dgm:spPr/>
      <dgm:t>
        <a:bodyPr/>
        <a:lstStyle/>
        <a:p>
          <a:endParaRPr lang="en-US"/>
        </a:p>
      </dgm:t>
    </dgm:pt>
    <dgm:pt modelId="{68AFD25E-C292-4222-8985-96D5F0932E17}">
      <dgm:prSet/>
      <dgm:spPr/>
      <dgm:t>
        <a:bodyPr/>
        <a:lstStyle/>
        <a:p>
          <a:r>
            <a:rPr lang="en-US" dirty="0"/>
            <a:t>Trans*</a:t>
          </a:r>
        </a:p>
      </dgm:t>
    </dgm:pt>
    <dgm:pt modelId="{51B325CF-9129-4971-90D7-9C08CE7F714E}" type="parTrans" cxnId="{8ACF74BA-B91F-404E-BF56-181D0AA07100}">
      <dgm:prSet/>
      <dgm:spPr/>
      <dgm:t>
        <a:bodyPr/>
        <a:lstStyle/>
        <a:p>
          <a:endParaRPr lang="en-US"/>
        </a:p>
      </dgm:t>
    </dgm:pt>
    <dgm:pt modelId="{90E99ED1-30E8-452A-B173-788B164258EA}" type="sibTrans" cxnId="{8ACF74BA-B91F-404E-BF56-181D0AA07100}">
      <dgm:prSet/>
      <dgm:spPr/>
      <dgm:t>
        <a:bodyPr/>
        <a:lstStyle/>
        <a:p>
          <a:endParaRPr lang="en-US"/>
        </a:p>
      </dgm:t>
    </dgm:pt>
    <dgm:pt modelId="{6B62231D-43D5-4DC7-B6DC-C19B63C28B80}">
      <dgm:prSet/>
      <dgm:spPr/>
      <dgm:t>
        <a:bodyPr/>
        <a:lstStyle/>
        <a:p>
          <a:r>
            <a:rPr lang="en-US" dirty="0"/>
            <a:t>Not all non-cisgender identify as trans</a:t>
          </a:r>
        </a:p>
      </dgm:t>
    </dgm:pt>
    <dgm:pt modelId="{779AB1F8-3933-44C3-9B54-324A60236057}" type="parTrans" cxnId="{9891426A-318C-4081-991C-C533DB306614}">
      <dgm:prSet/>
      <dgm:spPr/>
      <dgm:t>
        <a:bodyPr/>
        <a:lstStyle/>
        <a:p>
          <a:endParaRPr lang="en-US"/>
        </a:p>
      </dgm:t>
    </dgm:pt>
    <dgm:pt modelId="{B63D1286-6B07-4C4A-B67D-0EBA40D8CC7A}" type="sibTrans" cxnId="{9891426A-318C-4081-991C-C533DB306614}">
      <dgm:prSet/>
      <dgm:spPr/>
      <dgm:t>
        <a:bodyPr/>
        <a:lstStyle/>
        <a:p>
          <a:endParaRPr lang="en-US"/>
        </a:p>
      </dgm:t>
    </dgm:pt>
    <dgm:pt modelId="{30165661-C5E5-44FC-86DC-A839266529D8}">
      <dgm:prSet/>
      <dgm:spPr/>
      <dgm:t>
        <a:bodyPr/>
        <a:lstStyle/>
        <a:p>
          <a:pPr rtl="0"/>
          <a:r>
            <a:rPr lang="en-US" dirty="0"/>
            <a:t>Ask don’t assume</a:t>
          </a:r>
          <a:r>
            <a:rPr lang="en-US" dirty="0">
              <a:latin typeface="Times New Roman" panose="02020603050405020304"/>
            </a:rPr>
            <a:t> </a:t>
          </a:r>
          <a:endParaRPr lang="en-US" dirty="0"/>
        </a:p>
      </dgm:t>
    </dgm:pt>
    <dgm:pt modelId="{9168B147-406A-4D37-BEE7-F1D1E8820C20}" type="parTrans" cxnId="{FDB23F75-EF52-4A57-A73A-B2233CCE9877}">
      <dgm:prSet/>
      <dgm:spPr/>
      <dgm:t>
        <a:bodyPr/>
        <a:lstStyle/>
        <a:p>
          <a:endParaRPr lang="en-US"/>
        </a:p>
      </dgm:t>
    </dgm:pt>
    <dgm:pt modelId="{DF4A4F1C-BA24-4F62-8423-91464B6B98DD}" type="sibTrans" cxnId="{FDB23F75-EF52-4A57-A73A-B2233CCE9877}">
      <dgm:prSet/>
      <dgm:spPr/>
      <dgm:t>
        <a:bodyPr/>
        <a:lstStyle/>
        <a:p>
          <a:endParaRPr lang="en-US"/>
        </a:p>
      </dgm:t>
    </dgm:pt>
    <dgm:pt modelId="{1A863BAC-A8EE-4B88-BF7C-68A81B82B0F0}" type="pres">
      <dgm:prSet presAssocID="{59DAD40E-522F-4374-85BD-3DCA37BFA7D0}" presName="linear" presStyleCnt="0">
        <dgm:presLayoutVars>
          <dgm:dir/>
          <dgm:animLvl val="lvl"/>
          <dgm:resizeHandles val="exact"/>
        </dgm:presLayoutVars>
      </dgm:prSet>
      <dgm:spPr/>
    </dgm:pt>
    <dgm:pt modelId="{D03458FF-6C7A-434B-BC3C-80E065EE1D82}" type="pres">
      <dgm:prSet presAssocID="{A2C42E60-42EC-436F-9A86-2D25D4BB7B92}" presName="parentLin" presStyleCnt="0"/>
      <dgm:spPr/>
    </dgm:pt>
    <dgm:pt modelId="{2202539B-F5C9-477E-ABCC-4E1091FCDDF2}" type="pres">
      <dgm:prSet presAssocID="{A2C42E60-42EC-436F-9A86-2D25D4BB7B92}" presName="parentLeftMargin" presStyleLbl="node1" presStyleIdx="0" presStyleCnt="2"/>
      <dgm:spPr/>
    </dgm:pt>
    <dgm:pt modelId="{09D8F069-373E-4A4A-963E-62336ED5405B}" type="pres">
      <dgm:prSet presAssocID="{A2C42E60-42EC-436F-9A86-2D25D4BB7B9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14ABE01-7735-46D3-8E2C-C1030919313E}" type="pres">
      <dgm:prSet presAssocID="{A2C42E60-42EC-436F-9A86-2D25D4BB7B92}" presName="negativeSpace" presStyleCnt="0"/>
      <dgm:spPr/>
    </dgm:pt>
    <dgm:pt modelId="{228B59AC-F77D-4BA5-A53C-E13A55CE4065}" type="pres">
      <dgm:prSet presAssocID="{A2C42E60-42EC-436F-9A86-2D25D4BB7B92}" presName="childText" presStyleLbl="conFgAcc1" presStyleIdx="0" presStyleCnt="2">
        <dgm:presLayoutVars>
          <dgm:bulletEnabled val="1"/>
        </dgm:presLayoutVars>
      </dgm:prSet>
      <dgm:spPr/>
    </dgm:pt>
    <dgm:pt modelId="{3FD42158-EA0E-409A-9373-554F5D449D54}" type="pres">
      <dgm:prSet presAssocID="{8FAFC200-72EA-41BE-B2A1-2513B3C8FEC1}" presName="spaceBetweenRectangles" presStyleCnt="0"/>
      <dgm:spPr/>
    </dgm:pt>
    <dgm:pt modelId="{451A97E4-25F1-4090-8BD1-B7F1AA875B8F}" type="pres">
      <dgm:prSet presAssocID="{F505625E-B516-42CC-ABFB-0761E47EFF1C}" presName="parentLin" presStyleCnt="0"/>
      <dgm:spPr/>
    </dgm:pt>
    <dgm:pt modelId="{34ECDC68-2134-4707-BA98-E1A81721A13C}" type="pres">
      <dgm:prSet presAssocID="{F505625E-B516-42CC-ABFB-0761E47EFF1C}" presName="parentLeftMargin" presStyleLbl="node1" presStyleIdx="0" presStyleCnt="2"/>
      <dgm:spPr/>
    </dgm:pt>
    <dgm:pt modelId="{091EBE46-345B-40EE-AEE3-EFB588787AE8}" type="pres">
      <dgm:prSet presAssocID="{F505625E-B516-42CC-ABFB-0761E47EFF1C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731AC26-37EB-4BAA-A69E-2A737EB37681}" type="pres">
      <dgm:prSet presAssocID="{F505625E-B516-42CC-ABFB-0761E47EFF1C}" presName="negativeSpace" presStyleCnt="0"/>
      <dgm:spPr/>
    </dgm:pt>
    <dgm:pt modelId="{E79B8B9E-4648-49DF-BB1C-01ECAC3289B7}" type="pres">
      <dgm:prSet presAssocID="{F505625E-B516-42CC-ABFB-0761E47EFF1C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C0B88B04-F4A1-4DBB-97DF-BC6D378B768D}" srcId="{A2C42E60-42EC-436F-9A86-2D25D4BB7B92}" destId="{25C77BD7-EF05-45A3-BD8B-6BCC82A9B9D2}" srcOrd="0" destOrd="0" parTransId="{CEE83ACC-FF7E-4A2F-91C5-0F352A708675}" sibTransId="{C7926B27-D0E3-4C43-93DD-30D8DA9AAD41}"/>
    <dgm:cxn modelId="{08584610-CDC6-45CA-BA6D-11FCB8BBE6AC}" type="presOf" srcId="{A2C42E60-42EC-436F-9A86-2D25D4BB7B92}" destId="{2202539B-F5C9-477E-ABCC-4E1091FCDDF2}" srcOrd="0" destOrd="0" presId="urn:microsoft.com/office/officeart/2005/8/layout/list1"/>
    <dgm:cxn modelId="{13B7772B-A76D-4226-AC23-70DD821B0FDB}" type="presOf" srcId="{A2C42E60-42EC-436F-9A86-2D25D4BB7B92}" destId="{09D8F069-373E-4A4A-963E-62336ED5405B}" srcOrd="1" destOrd="0" presId="urn:microsoft.com/office/officeart/2005/8/layout/list1"/>
    <dgm:cxn modelId="{6D7DD83B-A121-4E02-84E9-E506CEBB4D66}" type="presOf" srcId="{68AFD25E-C292-4222-8985-96D5F0932E17}" destId="{E79B8B9E-4648-49DF-BB1C-01ECAC3289B7}" srcOrd="0" destOrd="3" presId="urn:microsoft.com/office/officeart/2005/8/layout/list1"/>
    <dgm:cxn modelId="{D362CA5F-8054-46D9-B299-A04E860E41EE}" srcId="{59DAD40E-522F-4374-85BD-3DCA37BFA7D0}" destId="{A2C42E60-42EC-436F-9A86-2D25D4BB7B92}" srcOrd="0" destOrd="0" parTransId="{73BFF425-A01C-40BE-A446-3575A6CA1D65}" sibTransId="{8FAFC200-72EA-41BE-B2A1-2513B3C8FEC1}"/>
    <dgm:cxn modelId="{9891426A-318C-4081-991C-C533DB306614}" srcId="{68AFD25E-C292-4222-8985-96D5F0932E17}" destId="{6B62231D-43D5-4DC7-B6DC-C19B63C28B80}" srcOrd="0" destOrd="0" parTransId="{779AB1F8-3933-44C3-9B54-324A60236057}" sibTransId="{B63D1286-6B07-4C4A-B67D-0EBA40D8CC7A}"/>
    <dgm:cxn modelId="{974E2971-082D-467E-BFD3-BB5BFF8750A1}" type="presOf" srcId="{59DAD40E-522F-4374-85BD-3DCA37BFA7D0}" destId="{1A863BAC-A8EE-4B88-BF7C-68A81B82B0F0}" srcOrd="0" destOrd="0" presId="urn:microsoft.com/office/officeart/2005/8/layout/list1"/>
    <dgm:cxn modelId="{FDB23F75-EF52-4A57-A73A-B2233CCE9877}" srcId="{68AFD25E-C292-4222-8985-96D5F0932E17}" destId="{30165661-C5E5-44FC-86DC-A839266529D8}" srcOrd="1" destOrd="0" parTransId="{9168B147-406A-4D37-BEE7-F1D1E8820C20}" sibTransId="{DF4A4F1C-BA24-4F62-8423-91464B6B98DD}"/>
    <dgm:cxn modelId="{5C53D859-0B3B-4891-99BB-2F5E96C22E5E}" type="presOf" srcId="{30165661-C5E5-44FC-86DC-A839266529D8}" destId="{E79B8B9E-4648-49DF-BB1C-01ECAC3289B7}" srcOrd="0" destOrd="5" presId="urn:microsoft.com/office/officeart/2005/8/layout/list1"/>
    <dgm:cxn modelId="{66B3CA7D-9120-4009-8B2B-59D54550E5CF}" srcId="{A2C42E60-42EC-436F-9A86-2D25D4BB7B92}" destId="{D2471705-7AB0-48F8-B64E-EB95DBE5815D}" srcOrd="1" destOrd="0" parTransId="{1C89FE8A-8298-453F-86C8-FB745CA9B326}" sibTransId="{38FE23EB-C0CB-4AF1-AF04-022EA3928A74}"/>
    <dgm:cxn modelId="{32EC4381-2F0C-47B2-BD19-D136DDB635FF}" type="presOf" srcId="{89EDE07C-F259-4576-B520-81B3590875ED}" destId="{E79B8B9E-4648-49DF-BB1C-01ECAC3289B7}" srcOrd="0" destOrd="1" presId="urn:microsoft.com/office/officeart/2005/8/layout/list1"/>
    <dgm:cxn modelId="{64EC5B8C-5C7F-4753-8A61-5D405CCF4347}" srcId="{F505625E-B516-42CC-ABFB-0761E47EFF1C}" destId="{89EDE07C-F259-4576-B520-81B3590875ED}" srcOrd="1" destOrd="0" parTransId="{FE351C1A-CA77-4D23-93D1-E58CFB0A5B8A}" sibTransId="{5BD98CD5-B3FC-44AF-B80D-B3061F2A2037}"/>
    <dgm:cxn modelId="{561EF59D-568B-423A-B485-BF9B8E44F453}" type="presOf" srcId="{6B62231D-43D5-4DC7-B6DC-C19B63C28B80}" destId="{E79B8B9E-4648-49DF-BB1C-01ECAC3289B7}" srcOrd="0" destOrd="4" presId="urn:microsoft.com/office/officeart/2005/8/layout/list1"/>
    <dgm:cxn modelId="{D88DCAAC-9D7C-4243-89D2-4C0B22C070D6}" type="presOf" srcId="{D2471705-7AB0-48F8-B64E-EB95DBE5815D}" destId="{228B59AC-F77D-4BA5-A53C-E13A55CE4065}" srcOrd="0" destOrd="1" presId="urn:microsoft.com/office/officeart/2005/8/layout/list1"/>
    <dgm:cxn modelId="{EE9DF7B9-D29D-44ED-A715-8C7138FA4807}" type="presOf" srcId="{2CDACD26-B427-4040-A20A-6CC66DE2B9DC}" destId="{E79B8B9E-4648-49DF-BB1C-01ECAC3289B7}" srcOrd="0" destOrd="0" presId="urn:microsoft.com/office/officeart/2005/8/layout/list1"/>
    <dgm:cxn modelId="{8ACF74BA-B91F-404E-BF56-181D0AA07100}" srcId="{F505625E-B516-42CC-ABFB-0761E47EFF1C}" destId="{68AFD25E-C292-4222-8985-96D5F0932E17}" srcOrd="3" destOrd="0" parTransId="{51B325CF-9129-4971-90D7-9C08CE7F714E}" sibTransId="{90E99ED1-30E8-452A-B173-788B164258EA}"/>
    <dgm:cxn modelId="{C4725ACC-0C90-47B2-99CD-2CD8EBFE07F8}" type="presOf" srcId="{25C77BD7-EF05-45A3-BD8B-6BCC82A9B9D2}" destId="{228B59AC-F77D-4BA5-A53C-E13A55CE4065}" srcOrd="0" destOrd="0" presId="urn:microsoft.com/office/officeart/2005/8/layout/list1"/>
    <dgm:cxn modelId="{E903EBD8-EC22-4C99-96B9-ECA7044CC728}" srcId="{F505625E-B516-42CC-ABFB-0761E47EFF1C}" destId="{3C4A23B6-0612-4FDB-90B8-EFE763585F05}" srcOrd="2" destOrd="0" parTransId="{E49E5CF9-A777-4A5C-BBED-F6109E8C1996}" sibTransId="{11AFE1A0-ADF0-43E8-BBFB-D05869C4DDF5}"/>
    <dgm:cxn modelId="{2DB3C3D9-5B63-4F2C-9D18-091499BB8410}" type="presOf" srcId="{F505625E-B516-42CC-ABFB-0761E47EFF1C}" destId="{34ECDC68-2134-4707-BA98-E1A81721A13C}" srcOrd="0" destOrd="0" presId="urn:microsoft.com/office/officeart/2005/8/layout/list1"/>
    <dgm:cxn modelId="{57F0F7D9-7E1E-41AE-99BE-0EC0F3AB4A48}" type="presOf" srcId="{3C4A23B6-0612-4FDB-90B8-EFE763585F05}" destId="{E79B8B9E-4648-49DF-BB1C-01ECAC3289B7}" srcOrd="0" destOrd="2" presId="urn:microsoft.com/office/officeart/2005/8/layout/list1"/>
    <dgm:cxn modelId="{3D834EDE-2743-4F91-9B29-8C38307847D4}" type="presOf" srcId="{F505625E-B516-42CC-ABFB-0761E47EFF1C}" destId="{091EBE46-345B-40EE-AEE3-EFB588787AE8}" srcOrd="1" destOrd="0" presId="urn:microsoft.com/office/officeart/2005/8/layout/list1"/>
    <dgm:cxn modelId="{C14617EA-81A3-4422-AD71-1CA751D67CC7}" srcId="{59DAD40E-522F-4374-85BD-3DCA37BFA7D0}" destId="{F505625E-B516-42CC-ABFB-0761E47EFF1C}" srcOrd="1" destOrd="0" parTransId="{BB1A6A08-E75D-4447-8130-8A63D7582C75}" sibTransId="{F4323573-B6F0-4927-A589-C2F503257A9E}"/>
    <dgm:cxn modelId="{0485BEFB-6F70-460C-891B-F5E97C64E264}" srcId="{F505625E-B516-42CC-ABFB-0761E47EFF1C}" destId="{2CDACD26-B427-4040-A20A-6CC66DE2B9DC}" srcOrd="0" destOrd="0" parTransId="{3F4296A2-3ADA-4CA2-83A5-A0572EDF8454}" sibTransId="{681F46A5-97FA-4DC4-97AE-0652481921DA}"/>
    <dgm:cxn modelId="{E93172D2-3693-4117-A2BF-F84BC90277FE}" type="presParOf" srcId="{1A863BAC-A8EE-4B88-BF7C-68A81B82B0F0}" destId="{D03458FF-6C7A-434B-BC3C-80E065EE1D82}" srcOrd="0" destOrd="0" presId="urn:microsoft.com/office/officeart/2005/8/layout/list1"/>
    <dgm:cxn modelId="{176FC9C3-CC2A-4DA9-BEEA-D1179D54F3CC}" type="presParOf" srcId="{D03458FF-6C7A-434B-BC3C-80E065EE1D82}" destId="{2202539B-F5C9-477E-ABCC-4E1091FCDDF2}" srcOrd="0" destOrd="0" presId="urn:microsoft.com/office/officeart/2005/8/layout/list1"/>
    <dgm:cxn modelId="{8FA55D50-6FB9-4C48-B19D-C098FFDBB71B}" type="presParOf" srcId="{D03458FF-6C7A-434B-BC3C-80E065EE1D82}" destId="{09D8F069-373E-4A4A-963E-62336ED5405B}" srcOrd="1" destOrd="0" presId="urn:microsoft.com/office/officeart/2005/8/layout/list1"/>
    <dgm:cxn modelId="{33A7BC02-707A-497C-991F-75E150C83FB4}" type="presParOf" srcId="{1A863BAC-A8EE-4B88-BF7C-68A81B82B0F0}" destId="{814ABE01-7735-46D3-8E2C-C1030919313E}" srcOrd="1" destOrd="0" presId="urn:microsoft.com/office/officeart/2005/8/layout/list1"/>
    <dgm:cxn modelId="{AE7B106E-6D74-4A44-A0D3-0E9131BC13E6}" type="presParOf" srcId="{1A863BAC-A8EE-4B88-BF7C-68A81B82B0F0}" destId="{228B59AC-F77D-4BA5-A53C-E13A55CE4065}" srcOrd="2" destOrd="0" presId="urn:microsoft.com/office/officeart/2005/8/layout/list1"/>
    <dgm:cxn modelId="{E96D657D-107E-4910-A80A-DCB1FDB5FD64}" type="presParOf" srcId="{1A863BAC-A8EE-4B88-BF7C-68A81B82B0F0}" destId="{3FD42158-EA0E-409A-9373-554F5D449D54}" srcOrd="3" destOrd="0" presId="urn:microsoft.com/office/officeart/2005/8/layout/list1"/>
    <dgm:cxn modelId="{E80F4365-07E8-4D4D-ABCB-5A101D830C5F}" type="presParOf" srcId="{1A863BAC-A8EE-4B88-BF7C-68A81B82B0F0}" destId="{451A97E4-25F1-4090-8BD1-B7F1AA875B8F}" srcOrd="4" destOrd="0" presId="urn:microsoft.com/office/officeart/2005/8/layout/list1"/>
    <dgm:cxn modelId="{6811FCAE-CA65-4EF7-841D-C605C86E61B3}" type="presParOf" srcId="{451A97E4-25F1-4090-8BD1-B7F1AA875B8F}" destId="{34ECDC68-2134-4707-BA98-E1A81721A13C}" srcOrd="0" destOrd="0" presId="urn:microsoft.com/office/officeart/2005/8/layout/list1"/>
    <dgm:cxn modelId="{DE59A5AA-69E8-42F3-9F9F-89359DEAF604}" type="presParOf" srcId="{451A97E4-25F1-4090-8BD1-B7F1AA875B8F}" destId="{091EBE46-345B-40EE-AEE3-EFB588787AE8}" srcOrd="1" destOrd="0" presId="urn:microsoft.com/office/officeart/2005/8/layout/list1"/>
    <dgm:cxn modelId="{1012ABBD-3FE7-4115-BACB-1D667D50728F}" type="presParOf" srcId="{1A863BAC-A8EE-4B88-BF7C-68A81B82B0F0}" destId="{4731AC26-37EB-4BAA-A69E-2A737EB37681}" srcOrd="5" destOrd="0" presId="urn:microsoft.com/office/officeart/2005/8/layout/list1"/>
    <dgm:cxn modelId="{5868D531-FE31-44EF-B261-87C63A933E98}" type="presParOf" srcId="{1A863BAC-A8EE-4B88-BF7C-68A81B82B0F0}" destId="{E79B8B9E-4648-49DF-BB1C-01ECAC3289B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C1E2FA-359D-488D-AC6C-708AF32A28E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B2C97956-C362-446A-AAC8-25FFECB75BD6}">
      <dgm:prSet/>
      <dgm:spPr/>
      <dgm:t>
        <a:bodyPr/>
        <a:lstStyle/>
        <a:p>
          <a:r>
            <a:rPr lang="en-US"/>
            <a:t>Essentialists – see gender as biological or genetic</a:t>
          </a:r>
        </a:p>
      </dgm:t>
    </dgm:pt>
    <dgm:pt modelId="{080CE417-1525-4EE1-AE0E-44B76D3F740A}" type="parTrans" cxnId="{D40E48CC-9428-4F94-8C27-69D60F67D407}">
      <dgm:prSet/>
      <dgm:spPr/>
      <dgm:t>
        <a:bodyPr/>
        <a:lstStyle/>
        <a:p>
          <a:endParaRPr lang="en-US"/>
        </a:p>
      </dgm:t>
    </dgm:pt>
    <dgm:pt modelId="{D2796DE5-1945-4BDA-BE51-2E61BFAC5157}" type="sibTrans" cxnId="{D40E48CC-9428-4F94-8C27-69D60F67D407}">
      <dgm:prSet/>
      <dgm:spPr/>
      <dgm:t>
        <a:bodyPr/>
        <a:lstStyle/>
        <a:p>
          <a:endParaRPr lang="en-US"/>
        </a:p>
      </dgm:t>
    </dgm:pt>
    <dgm:pt modelId="{56C864B3-2BD8-4140-8FD1-314F85938131}">
      <dgm:prSet/>
      <dgm:spPr/>
      <dgm:t>
        <a:bodyPr/>
        <a:lstStyle/>
        <a:p>
          <a:r>
            <a:rPr lang="en-US"/>
            <a:t>Two-category system – “gender binary”</a:t>
          </a:r>
        </a:p>
      </dgm:t>
    </dgm:pt>
    <dgm:pt modelId="{EA01CDA4-2BB7-40D6-BB35-250450EC1697}" type="parTrans" cxnId="{EFB611AC-AB94-4B23-8036-3DB52021E712}">
      <dgm:prSet/>
      <dgm:spPr/>
      <dgm:t>
        <a:bodyPr/>
        <a:lstStyle/>
        <a:p>
          <a:endParaRPr lang="en-US"/>
        </a:p>
      </dgm:t>
    </dgm:pt>
    <dgm:pt modelId="{0EE57345-FA3C-4B8B-A567-E8E167FF5429}" type="sibTrans" cxnId="{EFB611AC-AB94-4B23-8036-3DB52021E712}">
      <dgm:prSet/>
      <dgm:spPr/>
      <dgm:t>
        <a:bodyPr/>
        <a:lstStyle/>
        <a:p>
          <a:endParaRPr lang="en-US"/>
        </a:p>
      </dgm:t>
    </dgm:pt>
    <dgm:pt modelId="{DE307AF7-DED3-4D97-9248-ACCE0A44B2ED}">
      <dgm:prSet/>
      <dgm:spPr/>
      <dgm:t>
        <a:bodyPr/>
        <a:lstStyle/>
        <a:p>
          <a:r>
            <a:rPr lang="en-US"/>
            <a:t>Determined by your primary sex characteristics</a:t>
          </a:r>
        </a:p>
      </dgm:t>
    </dgm:pt>
    <dgm:pt modelId="{95D01ABA-D904-4DB4-82FB-6830D16CF447}" type="parTrans" cxnId="{76040D60-8158-4614-B9B7-1FD06D06C590}">
      <dgm:prSet/>
      <dgm:spPr/>
      <dgm:t>
        <a:bodyPr/>
        <a:lstStyle/>
        <a:p>
          <a:endParaRPr lang="en-US"/>
        </a:p>
      </dgm:t>
    </dgm:pt>
    <dgm:pt modelId="{3539AD16-D747-44E5-9679-A338F5C76B69}" type="sibTrans" cxnId="{76040D60-8158-4614-B9B7-1FD06D06C590}">
      <dgm:prSet/>
      <dgm:spPr/>
      <dgm:t>
        <a:bodyPr/>
        <a:lstStyle/>
        <a:p>
          <a:endParaRPr lang="en-US"/>
        </a:p>
      </dgm:t>
    </dgm:pt>
    <dgm:pt modelId="{00A232F3-5B05-4B6A-B95C-D6F00251DF9D}">
      <dgm:prSet/>
      <dgm:spPr/>
      <dgm:t>
        <a:bodyPr/>
        <a:lstStyle/>
        <a:p>
          <a:r>
            <a:rPr lang="en-US"/>
            <a:t>Permanent and unchanging</a:t>
          </a:r>
        </a:p>
      </dgm:t>
    </dgm:pt>
    <dgm:pt modelId="{398B037B-EA52-4DC5-AC33-3A6BE39CEBE5}" type="parTrans" cxnId="{64D18E4E-17EE-4C16-BAFE-5FB1B773C90B}">
      <dgm:prSet/>
      <dgm:spPr/>
      <dgm:t>
        <a:bodyPr/>
        <a:lstStyle/>
        <a:p>
          <a:endParaRPr lang="en-US"/>
        </a:p>
      </dgm:t>
    </dgm:pt>
    <dgm:pt modelId="{9B5302C3-9971-49B0-9827-FCAB38C7E2FA}" type="sibTrans" cxnId="{64D18E4E-17EE-4C16-BAFE-5FB1B773C90B}">
      <dgm:prSet/>
      <dgm:spPr/>
      <dgm:t>
        <a:bodyPr/>
        <a:lstStyle/>
        <a:p>
          <a:endParaRPr lang="en-US"/>
        </a:p>
      </dgm:t>
    </dgm:pt>
    <dgm:pt modelId="{9A1E5BFC-8B29-4B14-835E-F6852A86E5F5}">
      <dgm:prSet/>
      <dgm:spPr/>
      <dgm:t>
        <a:bodyPr/>
        <a:lstStyle/>
        <a:p>
          <a:r>
            <a:rPr lang="en-US"/>
            <a:t>Constructionists – see gender as socially determined </a:t>
          </a:r>
        </a:p>
      </dgm:t>
    </dgm:pt>
    <dgm:pt modelId="{7DEB0538-BD53-4B52-98D2-C71976323508}" type="parTrans" cxnId="{50F51903-142F-4D26-B01A-A7A9FE5FAE38}">
      <dgm:prSet/>
      <dgm:spPr/>
      <dgm:t>
        <a:bodyPr/>
        <a:lstStyle/>
        <a:p>
          <a:endParaRPr lang="en-US"/>
        </a:p>
      </dgm:t>
    </dgm:pt>
    <dgm:pt modelId="{75C22F1A-78EA-44FC-85FA-794299785BE0}" type="sibTrans" cxnId="{50F51903-142F-4D26-B01A-A7A9FE5FAE38}">
      <dgm:prSet/>
      <dgm:spPr/>
      <dgm:t>
        <a:bodyPr/>
        <a:lstStyle/>
        <a:p>
          <a:endParaRPr lang="en-US"/>
        </a:p>
      </dgm:t>
    </dgm:pt>
    <dgm:pt modelId="{05C98C17-D42E-46FC-8DAA-C57EE622C235}">
      <dgm:prSet/>
      <dgm:spPr/>
      <dgm:t>
        <a:bodyPr/>
        <a:lstStyle/>
        <a:p>
          <a:r>
            <a:rPr lang="en-US"/>
            <a:t>Sex, gender, and sexuality are social constructs </a:t>
          </a:r>
        </a:p>
      </dgm:t>
    </dgm:pt>
    <dgm:pt modelId="{65E684E4-E301-40E0-B1E5-2B10D97D249B}" type="parTrans" cxnId="{AAE81177-509D-4F84-B682-17CA7672F5E5}">
      <dgm:prSet/>
      <dgm:spPr/>
      <dgm:t>
        <a:bodyPr/>
        <a:lstStyle/>
        <a:p>
          <a:endParaRPr lang="en-US"/>
        </a:p>
      </dgm:t>
    </dgm:pt>
    <dgm:pt modelId="{FCCE24E7-FE5B-4449-B659-4041FA9BD169}" type="sibTrans" cxnId="{AAE81177-509D-4F84-B682-17CA7672F5E5}">
      <dgm:prSet/>
      <dgm:spPr/>
      <dgm:t>
        <a:bodyPr/>
        <a:lstStyle/>
        <a:p>
          <a:endParaRPr lang="en-US"/>
        </a:p>
      </dgm:t>
    </dgm:pt>
    <dgm:pt modelId="{76E8E45C-FB45-414B-B359-0B19B585926D}" type="pres">
      <dgm:prSet presAssocID="{72C1E2FA-359D-488D-AC6C-708AF32A28E1}" presName="linear" presStyleCnt="0">
        <dgm:presLayoutVars>
          <dgm:animLvl val="lvl"/>
          <dgm:resizeHandles val="exact"/>
        </dgm:presLayoutVars>
      </dgm:prSet>
      <dgm:spPr/>
    </dgm:pt>
    <dgm:pt modelId="{E4627CAD-529C-4DBA-95D3-035189A3BFD4}" type="pres">
      <dgm:prSet presAssocID="{B2C97956-C362-446A-AAC8-25FFECB75BD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2433533-EEB6-42AF-9281-751F2847A55D}" type="pres">
      <dgm:prSet presAssocID="{B2C97956-C362-446A-AAC8-25FFECB75BD6}" presName="childText" presStyleLbl="revTx" presStyleIdx="0" presStyleCnt="2">
        <dgm:presLayoutVars>
          <dgm:bulletEnabled val="1"/>
        </dgm:presLayoutVars>
      </dgm:prSet>
      <dgm:spPr/>
    </dgm:pt>
    <dgm:pt modelId="{86C97A21-7B6F-4C11-AE86-6EED45D0BB2C}" type="pres">
      <dgm:prSet presAssocID="{9A1E5BFC-8B29-4B14-835E-F6852A86E5F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4226A6E-EBA7-4427-B789-3BAD3579F8D0}" type="pres">
      <dgm:prSet presAssocID="{9A1E5BFC-8B29-4B14-835E-F6852A86E5F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50F51903-142F-4D26-B01A-A7A9FE5FAE38}" srcId="{72C1E2FA-359D-488D-AC6C-708AF32A28E1}" destId="{9A1E5BFC-8B29-4B14-835E-F6852A86E5F5}" srcOrd="1" destOrd="0" parTransId="{7DEB0538-BD53-4B52-98D2-C71976323508}" sibTransId="{75C22F1A-78EA-44FC-85FA-794299785BE0}"/>
    <dgm:cxn modelId="{EB69BB0F-64EF-4AED-93FB-6FF5A46FC4B2}" type="presOf" srcId="{56C864B3-2BD8-4140-8FD1-314F85938131}" destId="{C2433533-EEB6-42AF-9281-751F2847A55D}" srcOrd="0" destOrd="0" presId="urn:microsoft.com/office/officeart/2005/8/layout/vList2"/>
    <dgm:cxn modelId="{CD05051F-8CDC-4E04-B357-EE2FED0C105F}" type="presOf" srcId="{DE307AF7-DED3-4D97-9248-ACCE0A44B2ED}" destId="{C2433533-EEB6-42AF-9281-751F2847A55D}" srcOrd="0" destOrd="1" presId="urn:microsoft.com/office/officeart/2005/8/layout/vList2"/>
    <dgm:cxn modelId="{159E4323-4EF5-4C79-BDAE-74884B4C6B86}" type="presOf" srcId="{05C98C17-D42E-46FC-8DAA-C57EE622C235}" destId="{74226A6E-EBA7-4427-B789-3BAD3579F8D0}" srcOrd="0" destOrd="0" presId="urn:microsoft.com/office/officeart/2005/8/layout/vList2"/>
    <dgm:cxn modelId="{B11BE12F-A262-48AA-9255-924B3A595D6F}" type="presOf" srcId="{72C1E2FA-359D-488D-AC6C-708AF32A28E1}" destId="{76E8E45C-FB45-414B-B359-0B19B585926D}" srcOrd="0" destOrd="0" presId="urn:microsoft.com/office/officeart/2005/8/layout/vList2"/>
    <dgm:cxn modelId="{093E2B5D-0A63-4E88-9CAC-7B236191DA84}" type="presOf" srcId="{9A1E5BFC-8B29-4B14-835E-F6852A86E5F5}" destId="{86C97A21-7B6F-4C11-AE86-6EED45D0BB2C}" srcOrd="0" destOrd="0" presId="urn:microsoft.com/office/officeart/2005/8/layout/vList2"/>
    <dgm:cxn modelId="{76040D60-8158-4614-B9B7-1FD06D06C590}" srcId="{B2C97956-C362-446A-AAC8-25FFECB75BD6}" destId="{DE307AF7-DED3-4D97-9248-ACCE0A44B2ED}" srcOrd="1" destOrd="0" parTransId="{95D01ABA-D904-4DB4-82FB-6830D16CF447}" sibTransId="{3539AD16-D747-44E5-9679-A338F5C76B69}"/>
    <dgm:cxn modelId="{64D18E4E-17EE-4C16-BAFE-5FB1B773C90B}" srcId="{B2C97956-C362-446A-AAC8-25FFECB75BD6}" destId="{00A232F3-5B05-4B6A-B95C-D6F00251DF9D}" srcOrd="2" destOrd="0" parTransId="{398B037B-EA52-4DC5-AC33-3A6BE39CEBE5}" sibTransId="{9B5302C3-9971-49B0-9827-FCAB38C7E2FA}"/>
    <dgm:cxn modelId="{AAE81177-509D-4F84-B682-17CA7672F5E5}" srcId="{9A1E5BFC-8B29-4B14-835E-F6852A86E5F5}" destId="{05C98C17-D42E-46FC-8DAA-C57EE622C235}" srcOrd="0" destOrd="0" parTransId="{65E684E4-E301-40E0-B1E5-2B10D97D249B}" sibTransId="{FCCE24E7-FE5B-4449-B659-4041FA9BD169}"/>
    <dgm:cxn modelId="{EFB611AC-AB94-4B23-8036-3DB52021E712}" srcId="{B2C97956-C362-446A-AAC8-25FFECB75BD6}" destId="{56C864B3-2BD8-4140-8FD1-314F85938131}" srcOrd="0" destOrd="0" parTransId="{EA01CDA4-2BB7-40D6-BB35-250450EC1697}" sibTransId="{0EE57345-FA3C-4B8B-A567-E8E167FF5429}"/>
    <dgm:cxn modelId="{D40E48CC-9428-4F94-8C27-69D60F67D407}" srcId="{72C1E2FA-359D-488D-AC6C-708AF32A28E1}" destId="{B2C97956-C362-446A-AAC8-25FFECB75BD6}" srcOrd="0" destOrd="0" parTransId="{080CE417-1525-4EE1-AE0E-44B76D3F740A}" sibTransId="{D2796DE5-1945-4BDA-BE51-2E61BFAC5157}"/>
    <dgm:cxn modelId="{44C60CCF-ECEF-4C9E-AD9D-7CB9677F5D94}" type="presOf" srcId="{B2C97956-C362-446A-AAC8-25FFECB75BD6}" destId="{E4627CAD-529C-4DBA-95D3-035189A3BFD4}" srcOrd="0" destOrd="0" presId="urn:microsoft.com/office/officeart/2005/8/layout/vList2"/>
    <dgm:cxn modelId="{BC3EF1EE-2508-43A6-B2B9-EF3C07F42C2D}" type="presOf" srcId="{00A232F3-5B05-4B6A-B95C-D6F00251DF9D}" destId="{C2433533-EEB6-42AF-9281-751F2847A55D}" srcOrd="0" destOrd="2" presId="urn:microsoft.com/office/officeart/2005/8/layout/vList2"/>
    <dgm:cxn modelId="{63A7A3AF-3D25-4D03-A67D-F6A4605C68A2}" type="presParOf" srcId="{76E8E45C-FB45-414B-B359-0B19B585926D}" destId="{E4627CAD-529C-4DBA-95D3-035189A3BFD4}" srcOrd="0" destOrd="0" presId="urn:microsoft.com/office/officeart/2005/8/layout/vList2"/>
    <dgm:cxn modelId="{416448D1-68D7-4E90-B64D-7FF9BFFB67EA}" type="presParOf" srcId="{76E8E45C-FB45-414B-B359-0B19B585926D}" destId="{C2433533-EEB6-42AF-9281-751F2847A55D}" srcOrd="1" destOrd="0" presId="urn:microsoft.com/office/officeart/2005/8/layout/vList2"/>
    <dgm:cxn modelId="{55A3CDFF-A542-438B-9BF0-3C74ECC1F4B1}" type="presParOf" srcId="{76E8E45C-FB45-414B-B359-0B19B585926D}" destId="{86C97A21-7B6F-4C11-AE86-6EED45D0BB2C}" srcOrd="2" destOrd="0" presId="urn:microsoft.com/office/officeart/2005/8/layout/vList2"/>
    <dgm:cxn modelId="{B309E913-FE5E-49D7-874C-8D69E5B21E38}" type="presParOf" srcId="{76E8E45C-FB45-414B-B359-0B19B585926D}" destId="{74226A6E-EBA7-4427-B789-3BAD3579F8D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7A4252-B194-4C47-8FB7-5BA9B3FBDA0B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804DD212-A3E7-4F36-951A-B4F5186A20E7}">
      <dgm:prSet/>
      <dgm:spPr/>
      <dgm:t>
        <a:bodyPr/>
        <a:lstStyle/>
        <a:p>
          <a:r>
            <a:rPr lang="en-US" b="1"/>
            <a:t>Sexism</a:t>
          </a:r>
          <a:r>
            <a:rPr lang="en-US"/>
            <a:t> the belief that one sex is superior to the other</a:t>
          </a:r>
        </a:p>
      </dgm:t>
    </dgm:pt>
    <dgm:pt modelId="{C13650D6-DB93-464D-9BBD-F172874DF139}" type="parTrans" cxnId="{1FA45E62-A87B-4247-BD51-33BB02C9CAF7}">
      <dgm:prSet/>
      <dgm:spPr/>
      <dgm:t>
        <a:bodyPr/>
        <a:lstStyle/>
        <a:p>
          <a:endParaRPr lang="en-US"/>
        </a:p>
      </dgm:t>
    </dgm:pt>
    <dgm:pt modelId="{BB2B571B-E658-4A88-92C3-47FA0B70B042}" type="sibTrans" cxnId="{1FA45E62-A87B-4247-BD51-33BB02C9CAF7}">
      <dgm:prSet/>
      <dgm:spPr/>
      <dgm:t>
        <a:bodyPr/>
        <a:lstStyle/>
        <a:p>
          <a:endParaRPr lang="en-US"/>
        </a:p>
      </dgm:t>
    </dgm:pt>
    <dgm:pt modelId="{0ED5807E-D8A5-49E5-952D-0DA23C3FF727}">
      <dgm:prSet/>
      <dgm:spPr/>
      <dgm:t>
        <a:bodyPr/>
        <a:lstStyle/>
        <a:p>
          <a:r>
            <a:rPr lang="en-US" b="1"/>
            <a:t>Misogyny</a:t>
          </a:r>
          <a:r>
            <a:rPr lang="en-US"/>
            <a:t> is an ingrained prejudice against women; dislike, contempt, or hatred of women</a:t>
          </a:r>
        </a:p>
      </dgm:t>
    </dgm:pt>
    <dgm:pt modelId="{9CC04C6A-133B-475F-8561-A1575169D07E}" type="parTrans" cxnId="{29958C74-A0B4-4A27-8469-8B80A7C23674}">
      <dgm:prSet/>
      <dgm:spPr/>
      <dgm:t>
        <a:bodyPr/>
        <a:lstStyle/>
        <a:p>
          <a:endParaRPr lang="en-US"/>
        </a:p>
      </dgm:t>
    </dgm:pt>
    <dgm:pt modelId="{31278C43-F4E3-4144-85D2-FBCC36035F2C}" type="sibTrans" cxnId="{29958C74-A0B4-4A27-8469-8B80A7C23674}">
      <dgm:prSet/>
      <dgm:spPr/>
      <dgm:t>
        <a:bodyPr/>
        <a:lstStyle/>
        <a:p>
          <a:endParaRPr lang="en-US"/>
        </a:p>
      </dgm:t>
    </dgm:pt>
    <dgm:pt modelId="{239A16BE-D22C-49A3-BECB-F0502A397632}">
      <dgm:prSet/>
      <dgm:spPr/>
      <dgm:t>
        <a:bodyPr/>
        <a:lstStyle/>
        <a:p>
          <a:r>
            <a:rPr lang="en-US" b="1"/>
            <a:t>Homophobia</a:t>
          </a:r>
          <a:r>
            <a:rPr lang="en-US"/>
            <a:t> is a fear of or discrimination towards homosexuals or toward individuals who display purportedly gender-inappropriate behavior </a:t>
          </a:r>
        </a:p>
      </dgm:t>
    </dgm:pt>
    <dgm:pt modelId="{2D0118B0-1C4B-4572-A278-80A50F9034F6}" type="parTrans" cxnId="{1BD686AB-F5EF-42D9-888A-F3581B03B196}">
      <dgm:prSet/>
      <dgm:spPr/>
      <dgm:t>
        <a:bodyPr/>
        <a:lstStyle/>
        <a:p>
          <a:endParaRPr lang="en-US"/>
        </a:p>
      </dgm:t>
    </dgm:pt>
    <dgm:pt modelId="{3765DE5A-4D58-4BE3-A39F-60593C9F06BD}" type="sibTrans" cxnId="{1BD686AB-F5EF-42D9-888A-F3581B03B196}">
      <dgm:prSet/>
      <dgm:spPr/>
      <dgm:t>
        <a:bodyPr/>
        <a:lstStyle/>
        <a:p>
          <a:endParaRPr lang="en-US"/>
        </a:p>
      </dgm:t>
    </dgm:pt>
    <dgm:pt modelId="{0DDAEC2A-E5E0-470D-A175-BF337C70AA25}" type="pres">
      <dgm:prSet presAssocID="{AE7A4252-B194-4C47-8FB7-5BA9B3FBDA0B}" presName="vert0" presStyleCnt="0">
        <dgm:presLayoutVars>
          <dgm:dir/>
          <dgm:animOne val="branch"/>
          <dgm:animLvl val="lvl"/>
        </dgm:presLayoutVars>
      </dgm:prSet>
      <dgm:spPr/>
    </dgm:pt>
    <dgm:pt modelId="{9831B970-2801-48D2-8465-8383A0A43E91}" type="pres">
      <dgm:prSet presAssocID="{804DD212-A3E7-4F36-951A-B4F5186A20E7}" presName="thickLine" presStyleLbl="alignNode1" presStyleIdx="0" presStyleCnt="3"/>
      <dgm:spPr/>
    </dgm:pt>
    <dgm:pt modelId="{33BECF4E-3680-412F-80F8-6AAD7EFB95B8}" type="pres">
      <dgm:prSet presAssocID="{804DD212-A3E7-4F36-951A-B4F5186A20E7}" presName="horz1" presStyleCnt="0"/>
      <dgm:spPr/>
    </dgm:pt>
    <dgm:pt modelId="{A88F043E-A8C1-4731-8AF9-10E91C44033D}" type="pres">
      <dgm:prSet presAssocID="{804DD212-A3E7-4F36-951A-B4F5186A20E7}" presName="tx1" presStyleLbl="revTx" presStyleIdx="0" presStyleCnt="3"/>
      <dgm:spPr/>
    </dgm:pt>
    <dgm:pt modelId="{541E9907-91E4-4B41-9FF6-A5858702F050}" type="pres">
      <dgm:prSet presAssocID="{804DD212-A3E7-4F36-951A-B4F5186A20E7}" presName="vert1" presStyleCnt="0"/>
      <dgm:spPr/>
    </dgm:pt>
    <dgm:pt modelId="{D2F4892E-14EC-4591-A59B-21583B9F0DCC}" type="pres">
      <dgm:prSet presAssocID="{0ED5807E-D8A5-49E5-952D-0DA23C3FF727}" presName="thickLine" presStyleLbl="alignNode1" presStyleIdx="1" presStyleCnt="3"/>
      <dgm:spPr/>
    </dgm:pt>
    <dgm:pt modelId="{34E71078-2928-4597-85F3-7AFEBE9A5830}" type="pres">
      <dgm:prSet presAssocID="{0ED5807E-D8A5-49E5-952D-0DA23C3FF727}" presName="horz1" presStyleCnt="0"/>
      <dgm:spPr/>
    </dgm:pt>
    <dgm:pt modelId="{69BBC3F2-0FD9-462B-8E39-314459046717}" type="pres">
      <dgm:prSet presAssocID="{0ED5807E-D8A5-49E5-952D-0DA23C3FF727}" presName="tx1" presStyleLbl="revTx" presStyleIdx="1" presStyleCnt="3"/>
      <dgm:spPr/>
    </dgm:pt>
    <dgm:pt modelId="{B5066F4D-37FC-41F5-8D3F-154AEC01A99E}" type="pres">
      <dgm:prSet presAssocID="{0ED5807E-D8A5-49E5-952D-0DA23C3FF727}" presName="vert1" presStyleCnt="0"/>
      <dgm:spPr/>
    </dgm:pt>
    <dgm:pt modelId="{0DB06E9D-15C8-44D8-85F6-53FE7858765E}" type="pres">
      <dgm:prSet presAssocID="{239A16BE-D22C-49A3-BECB-F0502A397632}" presName="thickLine" presStyleLbl="alignNode1" presStyleIdx="2" presStyleCnt="3"/>
      <dgm:spPr/>
    </dgm:pt>
    <dgm:pt modelId="{E94DDF1C-0532-4E8C-9BC0-C1432C9DE88C}" type="pres">
      <dgm:prSet presAssocID="{239A16BE-D22C-49A3-BECB-F0502A397632}" presName="horz1" presStyleCnt="0"/>
      <dgm:spPr/>
    </dgm:pt>
    <dgm:pt modelId="{F9013557-911C-41CD-BD71-8360B279E8CE}" type="pres">
      <dgm:prSet presAssocID="{239A16BE-D22C-49A3-BECB-F0502A397632}" presName="tx1" presStyleLbl="revTx" presStyleIdx="2" presStyleCnt="3"/>
      <dgm:spPr/>
    </dgm:pt>
    <dgm:pt modelId="{EFC7C966-EF16-426F-BA83-25F1742AF2DE}" type="pres">
      <dgm:prSet presAssocID="{239A16BE-D22C-49A3-BECB-F0502A397632}" presName="vert1" presStyleCnt="0"/>
      <dgm:spPr/>
    </dgm:pt>
  </dgm:ptLst>
  <dgm:cxnLst>
    <dgm:cxn modelId="{1FA45E62-A87B-4247-BD51-33BB02C9CAF7}" srcId="{AE7A4252-B194-4C47-8FB7-5BA9B3FBDA0B}" destId="{804DD212-A3E7-4F36-951A-B4F5186A20E7}" srcOrd="0" destOrd="0" parTransId="{C13650D6-DB93-464D-9BBD-F172874DF139}" sibTransId="{BB2B571B-E658-4A88-92C3-47FA0B70B042}"/>
    <dgm:cxn modelId="{29958C74-A0B4-4A27-8469-8B80A7C23674}" srcId="{AE7A4252-B194-4C47-8FB7-5BA9B3FBDA0B}" destId="{0ED5807E-D8A5-49E5-952D-0DA23C3FF727}" srcOrd="1" destOrd="0" parTransId="{9CC04C6A-133B-475F-8561-A1575169D07E}" sibTransId="{31278C43-F4E3-4144-85D2-FBCC36035F2C}"/>
    <dgm:cxn modelId="{437B4595-81FC-4E27-ADF2-CCDB4ABC4DCA}" type="presOf" srcId="{804DD212-A3E7-4F36-951A-B4F5186A20E7}" destId="{A88F043E-A8C1-4731-8AF9-10E91C44033D}" srcOrd="0" destOrd="0" presId="urn:microsoft.com/office/officeart/2008/layout/LinedList"/>
    <dgm:cxn modelId="{318CCDA5-89E6-402B-AFB3-FED9FE5B6F8F}" type="presOf" srcId="{AE7A4252-B194-4C47-8FB7-5BA9B3FBDA0B}" destId="{0DDAEC2A-E5E0-470D-A175-BF337C70AA25}" srcOrd="0" destOrd="0" presId="urn:microsoft.com/office/officeart/2008/layout/LinedList"/>
    <dgm:cxn modelId="{1BD686AB-F5EF-42D9-888A-F3581B03B196}" srcId="{AE7A4252-B194-4C47-8FB7-5BA9B3FBDA0B}" destId="{239A16BE-D22C-49A3-BECB-F0502A397632}" srcOrd="2" destOrd="0" parTransId="{2D0118B0-1C4B-4572-A278-80A50F9034F6}" sibTransId="{3765DE5A-4D58-4BE3-A39F-60593C9F06BD}"/>
    <dgm:cxn modelId="{F29AB2E5-5E5C-4FF6-8F78-E64209A1C4F2}" type="presOf" srcId="{239A16BE-D22C-49A3-BECB-F0502A397632}" destId="{F9013557-911C-41CD-BD71-8360B279E8CE}" srcOrd="0" destOrd="0" presId="urn:microsoft.com/office/officeart/2008/layout/LinedList"/>
    <dgm:cxn modelId="{AB3180EE-D4CB-4748-B55E-6022870BE562}" type="presOf" srcId="{0ED5807E-D8A5-49E5-952D-0DA23C3FF727}" destId="{69BBC3F2-0FD9-462B-8E39-314459046717}" srcOrd="0" destOrd="0" presId="urn:microsoft.com/office/officeart/2008/layout/LinedList"/>
    <dgm:cxn modelId="{FD5D92E6-27CA-4688-8B23-194C267DA25E}" type="presParOf" srcId="{0DDAEC2A-E5E0-470D-A175-BF337C70AA25}" destId="{9831B970-2801-48D2-8465-8383A0A43E91}" srcOrd="0" destOrd="0" presId="urn:microsoft.com/office/officeart/2008/layout/LinedList"/>
    <dgm:cxn modelId="{A4459E5E-D1B5-41BD-B384-0760BF5D3CD1}" type="presParOf" srcId="{0DDAEC2A-E5E0-470D-A175-BF337C70AA25}" destId="{33BECF4E-3680-412F-80F8-6AAD7EFB95B8}" srcOrd="1" destOrd="0" presId="urn:microsoft.com/office/officeart/2008/layout/LinedList"/>
    <dgm:cxn modelId="{A8633BAD-6E72-48EC-BF18-5C50F1F16E24}" type="presParOf" srcId="{33BECF4E-3680-412F-80F8-6AAD7EFB95B8}" destId="{A88F043E-A8C1-4731-8AF9-10E91C44033D}" srcOrd="0" destOrd="0" presId="urn:microsoft.com/office/officeart/2008/layout/LinedList"/>
    <dgm:cxn modelId="{A1605BA6-36E1-470B-9D1B-E261D4EFFC7E}" type="presParOf" srcId="{33BECF4E-3680-412F-80F8-6AAD7EFB95B8}" destId="{541E9907-91E4-4B41-9FF6-A5858702F050}" srcOrd="1" destOrd="0" presId="urn:microsoft.com/office/officeart/2008/layout/LinedList"/>
    <dgm:cxn modelId="{3EBDADCB-9245-420B-9B39-E421A4EDD0B5}" type="presParOf" srcId="{0DDAEC2A-E5E0-470D-A175-BF337C70AA25}" destId="{D2F4892E-14EC-4591-A59B-21583B9F0DCC}" srcOrd="2" destOrd="0" presId="urn:microsoft.com/office/officeart/2008/layout/LinedList"/>
    <dgm:cxn modelId="{76783780-0D69-476F-A7B6-3587A88CA7DA}" type="presParOf" srcId="{0DDAEC2A-E5E0-470D-A175-BF337C70AA25}" destId="{34E71078-2928-4597-85F3-7AFEBE9A5830}" srcOrd="3" destOrd="0" presId="urn:microsoft.com/office/officeart/2008/layout/LinedList"/>
    <dgm:cxn modelId="{03F08684-141D-4CF2-880D-ADF9ADEDB82D}" type="presParOf" srcId="{34E71078-2928-4597-85F3-7AFEBE9A5830}" destId="{69BBC3F2-0FD9-462B-8E39-314459046717}" srcOrd="0" destOrd="0" presId="urn:microsoft.com/office/officeart/2008/layout/LinedList"/>
    <dgm:cxn modelId="{64C9FC8F-83F6-4415-9E05-C20ECE27A3F4}" type="presParOf" srcId="{34E71078-2928-4597-85F3-7AFEBE9A5830}" destId="{B5066F4D-37FC-41F5-8D3F-154AEC01A99E}" srcOrd="1" destOrd="0" presId="urn:microsoft.com/office/officeart/2008/layout/LinedList"/>
    <dgm:cxn modelId="{2BCC61B4-A1B2-4107-9A6D-09F1E6E81D84}" type="presParOf" srcId="{0DDAEC2A-E5E0-470D-A175-BF337C70AA25}" destId="{0DB06E9D-15C8-44D8-85F6-53FE7858765E}" srcOrd="4" destOrd="0" presId="urn:microsoft.com/office/officeart/2008/layout/LinedList"/>
    <dgm:cxn modelId="{62DC207E-CA6E-4A9A-9E42-AD10A8B49B0A}" type="presParOf" srcId="{0DDAEC2A-E5E0-470D-A175-BF337C70AA25}" destId="{E94DDF1C-0532-4E8C-9BC0-C1432C9DE88C}" srcOrd="5" destOrd="0" presId="urn:microsoft.com/office/officeart/2008/layout/LinedList"/>
    <dgm:cxn modelId="{B82F1005-3E81-4981-A43B-D7E5474DD1D1}" type="presParOf" srcId="{E94DDF1C-0532-4E8C-9BC0-C1432C9DE88C}" destId="{F9013557-911C-41CD-BD71-8360B279E8CE}" srcOrd="0" destOrd="0" presId="urn:microsoft.com/office/officeart/2008/layout/LinedList"/>
    <dgm:cxn modelId="{E130B5B7-0806-4619-950E-8697034F2E3C}" type="presParOf" srcId="{E94DDF1C-0532-4E8C-9BC0-C1432C9DE88C}" destId="{EFC7C966-EF16-426F-BA83-25F1742AF2D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CE4708-FE34-4373-89A2-FB9FBD3145D2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DFFDF85-035A-42D9-B770-DC81080ABA67}">
      <dgm:prSet/>
      <dgm:spPr/>
      <dgm:t>
        <a:bodyPr/>
        <a:lstStyle/>
        <a:p>
          <a:r>
            <a:rPr lang="en-US"/>
            <a:t>Hegemonic Masculinity</a:t>
          </a:r>
        </a:p>
      </dgm:t>
    </dgm:pt>
    <dgm:pt modelId="{1AD07598-3823-4FDB-A855-B95C057049FF}" type="parTrans" cxnId="{63085B2A-11B3-495F-B88E-7BAAFD1E2EE9}">
      <dgm:prSet/>
      <dgm:spPr/>
      <dgm:t>
        <a:bodyPr/>
        <a:lstStyle/>
        <a:p>
          <a:endParaRPr lang="en-US"/>
        </a:p>
      </dgm:t>
    </dgm:pt>
    <dgm:pt modelId="{D2557079-7767-4210-B3D1-FF6B576DD19C}" type="sibTrans" cxnId="{63085B2A-11B3-495F-B88E-7BAAFD1E2EE9}">
      <dgm:prSet/>
      <dgm:spPr/>
      <dgm:t>
        <a:bodyPr/>
        <a:lstStyle/>
        <a:p>
          <a:endParaRPr lang="en-US"/>
        </a:p>
      </dgm:t>
    </dgm:pt>
    <dgm:pt modelId="{37F3EBD7-C82D-4D72-839B-C0CB8D4A2F9E}">
      <dgm:prSet/>
      <dgm:spPr/>
      <dgm:t>
        <a:bodyPr/>
        <a:lstStyle/>
        <a:p>
          <a:r>
            <a:rPr lang="en-US"/>
            <a:t>Naturalizes gender inequality</a:t>
          </a:r>
        </a:p>
      </dgm:t>
    </dgm:pt>
    <dgm:pt modelId="{AC3C6819-3C6F-4297-8AB2-E309E6B253DE}" type="parTrans" cxnId="{728FA191-7119-4F53-AC18-CA177892B4CE}">
      <dgm:prSet/>
      <dgm:spPr/>
      <dgm:t>
        <a:bodyPr/>
        <a:lstStyle/>
        <a:p>
          <a:endParaRPr lang="en-US"/>
        </a:p>
      </dgm:t>
    </dgm:pt>
    <dgm:pt modelId="{55FE578E-FF79-4FB0-A472-64B5DEED145D}" type="sibTrans" cxnId="{728FA191-7119-4F53-AC18-CA177892B4CE}">
      <dgm:prSet/>
      <dgm:spPr/>
      <dgm:t>
        <a:bodyPr/>
        <a:lstStyle/>
        <a:p>
          <a:endParaRPr lang="en-US"/>
        </a:p>
      </dgm:t>
    </dgm:pt>
    <dgm:pt modelId="{C95FC910-A6B1-451B-BE0F-FAA541658C6C}">
      <dgm:prSet/>
      <dgm:spPr/>
      <dgm:t>
        <a:bodyPr/>
        <a:lstStyle/>
        <a:p>
          <a:r>
            <a:rPr lang="en-US"/>
            <a:t>"real men" - independence, toughness, aggression... </a:t>
          </a:r>
        </a:p>
      </dgm:t>
    </dgm:pt>
    <dgm:pt modelId="{3C97AC52-AA9C-4080-B998-58B84F376C1F}" type="parTrans" cxnId="{18383306-F854-4A3B-BF61-EFB476F49C9F}">
      <dgm:prSet/>
      <dgm:spPr/>
      <dgm:t>
        <a:bodyPr/>
        <a:lstStyle/>
        <a:p>
          <a:endParaRPr lang="en-US"/>
        </a:p>
      </dgm:t>
    </dgm:pt>
    <dgm:pt modelId="{3D34AA12-F6F7-4F60-95C2-388A4F6484F5}" type="sibTrans" cxnId="{18383306-F854-4A3B-BF61-EFB476F49C9F}">
      <dgm:prSet/>
      <dgm:spPr/>
      <dgm:t>
        <a:bodyPr/>
        <a:lstStyle/>
        <a:p>
          <a:endParaRPr lang="en-US"/>
        </a:p>
      </dgm:t>
    </dgm:pt>
    <dgm:pt modelId="{FDEB7926-E78B-47FB-AE22-A28BD96D0885}">
      <dgm:prSet/>
      <dgm:spPr/>
      <dgm:t>
        <a:bodyPr/>
        <a:lstStyle/>
        <a:p>
          <a:r>
            <a:rPr lang="en-US"/>
            <a:t>Toxic Masculinity</a:t>
          </a:r>
        </a:p>
      </dgm:t>
    </dgm:pt>
    <dgm:pt modelId="{2BAF834E-3147-4FB5-B44E-C7FF85AD927D}" type="parTrans" cxnId="{92732D8A-B745-4DCA-BD56-D7960E6478BA}">
      <dgm:prSet/>
      <dgm:spPr/>
      <dgm:t>
        <a:bodyPr/>
        <a:lstStyle/>
        <a:p>
          <a:endParaRPr lang="en-US"/>
        </a:p>
      </dgm:t>
    </dgm:pt>
    <dgm:pt modelId="{3022A800-2B77-49D8-B5CC-44CD8FA6F0E3}" type="sibTrans" cxnId="{92732D8A-B745-4DCA-BD56-D7960E6478BA}">
      <dgm:prSet/>
      <dgm:spPr/>
      <dgm:t>
        <a:bodyPr/>
        <a:lstStyle/>
        <a:p>
          <a:endParaRPr lang="en-US"/>
        </a:p>
      </dgm:t>
    </dgm:pt>
    <dgm:pt modelId="{D0A1FC14-90A7-40CE-8E43-6E869EB1D8B2}">
      <dgm:prSet/>
      <dgm:spPr/>
      <dgm:t>
        <a:bodyPr/>
        <a:lstStyle/>
        <a:p>
          <a:r>
            <a:rPr lang="en-US"/>
            <a:t>Suicide </a:t>
          </a:r>
        </a:p>
      </dgm:t>
    </dgm:pt>
    <dgm:pt modelId="{F56D3279-5EA9-492E-BFBD-0DFADE42B75A}" type="parTrans" cxnId="{320FBDDE-6873-47B4-A9B3-A69676F803E7}">
      <dgm:prSet/>
      <dgm:spPr/>
      <dgm:t>
        <a:bodyPr/>
        <a:lstStyle/>
        <a:p>
          <a:endParaRPr lang="en-US"/>
        </a:p>
      </dgm:t>
    </dgm:pt>
    <dgm:pt modelId="{64322288-6458-4473-B996-C71ED361ED1F}" type="sibTrans" cxnId="{320FBDDE-6873-47B4-A9B3-A69676F803E7}">
      <dgm:prSet/>
      <dgm:spPr/>
      <dgm:t>
        <a:bodyPr/>
        <a:lstStyle/>
        <a:p>
          <a:endParaRPr lang="en-US"/>
        </a:p>
      </dgm:t>
    </dgm:pt>
    <dgm:pt modelId="{01304347-404C-4A63-84FB-318BBF6FF2EE}">
      <dgm:prSet/>
      <dgm:spPr/>
      <dgm:t>
        <a:bodyPr/>
        <a:lstStyle/>
        <a:p>
          <a:r>
            <a:rPr lang="en-US"/>
            <a:t>Risky behavior </a:t>
          </a:r>
        </a:p>
      </dgm:t>
    </dgm:pt>
    <dgm:pt modelId="{F761025A-7B81-4C07-AA27-0BA0E8610E78}" type="parTrans" cxnId="{5642471B-2AF1-4280-9A42-A3085A470F0E}">
      <dgm:prSet/>
      <dgm:spPr/>
      <dgm:t>
        <a:bodyPr/>
        <a:lstStyle/>
        <a:p>
          <a:endParaRPr lang="en-US"/>
        </a:p>
      </dgm:t>
    </dgm:pt>
    <dgm:pt modelId="{60E18580-58DF-4271-AD33-4172F40C0123}" type="sibTrans" cxnId="{5642471B-2AF1-4280-9A42-A3085A470F0E}">
      <dgm:prSet/>
      <dgm:spPr/>
      <dgm:t>
        <a:bodyPr/>
        <a:lstStyle/>
        <a:p>
          <a:endParaRPr lang="en-US"/>
        </a:p>
      </dgm:t>
    </dgm:pt>
    <dgm:pt modelId="{B42E3AA2-AEB0-47FC-867B-95FEC3A1A2A4}">
      <dgm:prSet/>
      <dgm:spPr/>
      <dgm:t>
        <a:bodyPr/>
        <a:lstStyle/>
        <a:p>
          <a:r>
            <a:rPr lang="en-US"/>
            <a:t>Physically dangerous jobs </a:t>
          </a:r>
        </a:p>
      </dgm:t>
    </dgm:pt>
    <dgm:pt modelId="{47E31AF1-E26C-45E9-A3DE-AE6BE627EAAB}" type="parTrans" cxnId="{45CE9B9B-8867-41F7-B281-054746A3A929}">
      <dgm:prSet/>
      <dgm:spPr/>
      <dgm:t>
        <a:bodyPr/>
        <a:lstStyle/>
        <a:p>
          <a:endParaRPr lang="en-US"/>
        </a:p>
      </dgm:t>
    </dgm:pt>
    <dgm:pt modelId="{D5DF6015-35A5-4609-9660-6AAFD84DBE7E}" type="sibTrans" cxnId="{45CE9B9B-8867-41F7-B281-054746A3A929}">
      <dgm:prSet/>
      <dgm:spPr/>
      <dgm:t>
        <a:bodyPr/>
        <a:lstStyle/>
        <a:p>
          <a:endParaRPr lang="en-US"/>
        </a:p>
      </dgm:t>
    </dgm:pt>
    <dgm:pt modelId="{90D5819C-D8C5-42E4-B6D9-BFC8BB6282D3}">
      <dgm:prSet/>
      <dgm:spPr/>
      <dgm:t>
        <a:bodyPr/>
        <a:lstStyle/>
        <a:p>
          <a:r>
            <a:rPr lang="en-US"/>
            <a:t>Violence against others</a:t>
          </a:r>
        </a:p>
      </dgm:t>
    </dgm:pt>
    <dgm:pt modelId="{11BF31E5-8D4E-4406-88D6-146A4E491E4A}" type="parTrans" cxnId="{49BCEC04-8B0E-4EC8-95DB-2DD160154E15}">
      <dgm:prSet/>
      <dgm:spPr/>
      <dgm:t>
        <a:bodyPr/>
        <a:lstStyle/>
        <a:p>
          <a:endParaRPr lang="en-US"/>
        </a:p>
      </dgm:t>
    </dgm:pt>
    <dgm:pt modelId="{92E06753-E6AC-4B97-B747-FCCC733F4E03}" type="sibTrans" cxnId="{49BCEC04-8B0E-4EC8-95DB-2DD160154E15}">
      <dgm:prSet/>
      <dgm:spPr/>
      <dgm:t>
        <a:bodyPr/>
        <a:lstStyle/>
        <a:p>
          <a:endParaRPr lang="en-US"/>
        </a:p>
      </dgm:t>
    </dgm:pt>
    <dgm:pt modelId="{60F1EB63-D89E-4734-BED9-151827031EC1}">
      <dgm:prSet/>
      <dgm:spPr/>
      <dgm:t>
        <a:bodyPr/>
        <a:lstStyle/>
        <a:p>
          <a:r>
            <a:rPr lang="en-US"/>
            <a:t>More likely to join hate groups</a:t>
          </a:r>
        </a:p>
      </dgm:t>
    </dgm:pt>
    <dgm:pt modelId="{732FAE35-24AB-403C-B72A-6644ECA13A87}" type="parTrans" cxnId="{974FDD49-A08D-46FD-AF51-2991E68B28D7}">
      <dgm:prSet/>
      <dgm:spPr/>
      <dgm:t>
        <a:bodyPr/>
        <a:lstStyle/>
        <a:p>
          <a:endParaRPr lang="en-US"/>
        </a:p>
      </dgm:t>
    </dgm:pt>
    <dgm:pt modelId="{66DB79B1-8C50-4F41-9782-E06D0E0ABE9F}" type="sibTrans" cxnId="{974FDD49-A08D-46FD-AF51-2991E68B28D7}">
      <dgm:prSet/>
      <dgm:spPr/>
      <dgm:t>
        <a:bodyPr/>
        <a:lstStyle/>
        <a:p>
          <a:endParaRPr lang="en-US"/>
        </a:p>
      </dgm:t>
    </dgm:pt>
    <dgm:pt modelId="{0613D5AC-858A-4D9E-9623-4B1A6E3910AB}" type="pres">
      <dgm:prSet presAssocID="{89CE4708-FE34-4373-89A2-FB9FBD3145D2}" presName="linear" presStyleCnt="0">
        <dgm:presLayoutVars>
          <dgm:dir/>
          <dgm:animLvl val="lvl"/>
          <dgm:resizeHandles val="exact"/>
        </dgm:presLayoutVars>
      </dgm:prSet>
      <dgm:spPr/>
    </dgm:pt>
    <dgm:pt modelId="{FDF805DE-C2C9-42D1-94B0-F612E24F3B87}" type="pres">
      <dgm:prSet presAssocID="{CDFFDF85-035A-42D9-B770-DC81080ABA67}" presName="parentLin" presStyleCnt="0"/>
      <dgm:spPr/>
    </dgm:pt>
    <dgm:pt modelId="{A1A1765A-AFDC-43C8-A0B2-23D083C2C537}" type="pres">
      <dgm:prSet presAssocID="{CDFFDF85-035A-42D9-B770-DC81080ABA67}" presName="parentLeftMargin" presStyleLbl="node1" presStyleIdx="0" presStyleCnt="2"/>
      <dgm:spPr/>
    </dgm:pt>
    <dgm:pt modelId="{4743A074-B0D7-4075-BB9F-F6DBBADBDC70}" type="pres">
      <dgm:prSet presAssocID="{CDFFDF85-035A-42D9-B770-DC81080ABA6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A3BFFD0-92DC-4834-911E-3E06F119B37B}" type="pres">
      <dgm:prSet presAssocID="{CDFFDF85-035A-42D9-B770-DC81080ABA67}" presName="negativeSpace" presStyleCnt="0"/>
      <dgm:spPr/>
    </dgm:pt>
    <dgm:pt modelId="{F040A6DE-5674-4257-9395-EA3AFBD61CD8}" type="pres">
      <dgm:prSet presAssocID="{CDFFDF85-035A-42D9-B770-DC81080ABA67}" presName="childText" presStyleLbl="conFgAcc1" presStyleIdx="0" presStyleCnt="2">
        <dgm:presLayoutVars>
          <dgm:bulletEnabled val="1"/>
        </dgm:presLayoutVars>
      </dgm:prSet>
      <dgm:spPr/>
    </dgm:pt>
    <dgm:pt modelId="{ECBA57C8-E4F1-440D-8DB2-6F2E9F173C33}" type="pres">
      <dgm:prSet presAssocID="{D2557079-7767-4210-B3D1-FF6B576DD19C}" presName="spaceBetweenRectangles" presStyleCnt="0"/>
      <dgm:spPr/>
    </dgm:pt>
    <dgm:pt modelId="{0FCCBE26-17E7-49F6-94CD-BE5E470C6718}" type="pres">
      <dgm:prSet presAssocID="{FDEB7926-E78B-47FB-AE22-A28BD96D0885}" presName="parentLin" presStyleCnt="0"/>
      <dgm:spPr/>
    </dgm:pt>
    <dgm:pt modelId="{9A23AA75-9FF4-47B6-961D-73B0D20EACCD}" type="pres">
      <dgm:prSet presAssocID="{FDEB7926-E78B-47FB-AE22-A28BD96D0885}" presName="parentLeftMargin" presStyleLbl="node1" presStyleIdx="0" presStyleCnt="2"/>
      <dgm:spPr/>
    </dgm:pt>
    <dgm:pt modelId="{6069D6D7-3461-4342-AD55-4DCFECDE372F}" type="pres">
      <dgm:prSet presAssocID="{FDEB7926-E78B-47FB-AE22-A28BD96D088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C6A5CF0-1979-4B88-8CFE-27F567354095}" type="pres">
      <dgm:prSet presAssocID="{FDEB7926-E78B-47FB-AE22-A28BD96D0885}" presName="negativeSpace" presStyleCnt="0"/>
      <dgm:spPr/>
    </dgm:pt>
    <dgm:pt modelId="{3ADD15EE-74AC-4553-9337-8DF474C93C25}" type="pres">
      <dgm:prSet presAssocID="{FDEB7926-E78B-47FB-AE22-A28BD96D088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9BCEC04-8B0E-4EC8-95DB-2DD160154E15}" srcId="{FDEB7926-E78B-47FB-AE22-A28BD96D0885}" destId="{90D5819C-D8C5-42E4-B6D9-BFC8BB6282D3}" srcOrd="3" destOrd="0" parTransId="{11BF31E5-8D4E-4406-88D6-146A4E491E4A}" sibTransId="{92E06753-E6AC-4B97-B747-FCCC733F4E03}"/>
    <dgm:cxn modelId="{18383306-F854-4A3B-BF61-EFB476F49C9F}" srcId="{CDFFDF85-035A-42D9-B770-DC81080ABA67}" destId="{C95FC910-A6B1-451B-BE0F-FAA541658C6C}" srcOrd="1" destOrd="0" parTransId="{3C97AC52-AA9C-4080-B998-58B84F376C1F}" sibTransId="{3D34AA12-F6F7-4F60-95C2-388A4F6484F5}"/>
    <dgm:cxn modelId="{63D0010E-BAD7-407A-961F-DD624F5AAD64}" type="presOf" srcId="{37F3EBD7-C82D-4D72-839B-C0CB8D4A2F9E}" destId="{F040A6DE-5674-4257-9395-EA3AFBD61CD8}" srcOrd="0" destOrd="0" presId="urn:microsoft.com/office/officeart/2005/8/layout/list1"/>
    <dgm:cxn modelId="{5642471B-2AF1-4280-9A42-A3085A470F0E}" srcId="{FDEB7926-E78B-47FB-AE22-A28BD96D0885}" destId="{01304347-404C-4A63-84FB-318BBF6FF2EE}" srcOrd="1" destOrd="0" parTransId="{F761025A-7B81-4C07-AA27-0BA0E8610E78}" sibTransId="{60E18580-58DF-4271-AD33-4172F40C0123}"/>
    <dgm:cxn modelId="{C10A7823-2736-4021-8710-AB5B3486A64F}" type="presOf" srcId="{01304347-404C-4A63-84FB-318BBF6FF2EE}" destId="{3ADD15EE-74AC-4553-9337-8DF474C93C25}" srcOrd="0" destOrd="1" presId="urn:microsoft.com/office/officeart/2005/8/layout/list1"/>
    <dgm:cxn modelId="{63085B2A-11B3-495F-B88E-7BAAFD1E2EE9}" srcId="{89CE4708-FE34-4373-89A2-FB9FBD3145D2}" destId="{CDFFDF85-035A-42D9-B770-DC81080ABA67}" srcOrd="0" destOrd="0" parTransId="{1AD07598-3823-4FDB-A855-B95C057049FF}" sibTransId="{D2557079-7767-4210-B3D1-FF6B576DD19C}"/>
    <dgm:cxn modelId="{2F146768-6A30-4FFE-AB2E-FFC5BBA8AEF4}" type="presOf" srcId="{FDEB7926-E78B-47FB-AE22-A28BD96D0885}" destId="{6069D6D7-3461-4342-AD55-4DCFECDE372F}" srcOrd="1" destOrd="0" presId="urn:microsoft.com/office/officeart/2005/8/layout/list1"/>
    <dgm:cxn modelId="{C58EB968-69B3-4428-85B0-A66B9F746DA8}" type="presOf" srcId="{C95FC910-A6B1-451B-BE0F-FAA541658C6C}" destId="{F040A6DE-5674-4257-9395-EA3AFBD61CD8}" srcOrd="0" destOrd="1" presId="urn:microsoft.com/office/officeart/2005/8/layout/list1"/>
    <dgm:cxn modelId="{974FDD49-A08D-46FD-AF51-2991E68B28D7}" srcId="{FDEB7926-E78B-47FB-AE22-A28BD96D0885}" destId="{60F1EB63-D89E-4734-BED9-151827031EC1}" srcOrd="4" destOrd="0" parTransId="{732FAE35-24AB-403C-B72A-6644ECA13A87}" sibTransId="{66DB79B1-8C50-4F41-9782-E06D0E0ABE9F}"/>
    <dgm:cxn modelId="{7EEA274D-0620-46BF-9B59-8F6A4282601A}" type="presOf" srcId="{CDFFDF85-035A-42D9-B770-DC81080ABA67}" destId="{4743A074-B0D7-4075-BB9F-F6DBBADBDC70}" srcOrd="1" destOrd="0" presId="urn:microsoft.com/office/officeart/2005/8/layout/list1"/>
    <dgm:cxn modelId="{F6C81F6F-0574-4260-A0DD-4EB36A0B9C21}" type="presOf" srcId="{D0A1FC14-90A7-40CE-8E43-6E869EB1D8B2}" destId="{3ADD15EE-74AC-4553-9337-8DF474C93C25}" srcOrd="0" destOrd="0" presId="urn:microsoft.com/office/officeart/2005/8/layout/list1"/>
    <dgm:cxn modelId="{6F40A677-53AC-4EAD-A32F-B524B11FD2DF}" type="presOf" srcId="{B42E3AA2-AEB0-47FC-867B-95FEC3A1A2A4}" destId="{3ADD15EE-74AC-4553-9337-8DF474C93C25}" srcOrd="0" destOrd="2" presId="urn:microsoft.com/office/officeart/2005/8/layout/list1"/>
    <dgm:cxn modelId="{92732D8A-B745-4DCA-BD56-D7960E6478BA}" srcId="{89CE4708-FE34-4373-89A2-FB9FBD3145D2}" destId="{FDEB7926-E78B-47FB-AE22-A28BD96D0885}" srcOrd="1" destOrd="0" parTransId="{2BAF834E-3147-4FB5-B44E-C7FF85AD927D}" sibTransId="{3022A800-2B77-49D8-B5CC-44CD8FA6F0E3}"/>
    <dgm:cxn modelId="{728FA191-7119-4F53-AC18-CA177892B4CE}" srcId="{CDFFDF85-035A-42D9-B770-DC81080ABA67}" destId="{37F3EBD7-C82D-4D72-839B-C0CB8D4A2F9E}" srcOrd="0" destOrd="0" parTransId="{AC3C6819-3C6F-4297-8AB2-E309E6B253DE}" sibTransId="{55FE578E-FF79-4FB0-A472-64B5DEED145D}"/>
    <dgm:cxn modelId="{45CE9B9B-8867-41F7-B281-054746A3A929}" srcId="{FDEB7926-E78B-47FB-AE22-A28BD96D0885}" destId="{B42E3AA2-AEB0-47FC-867B-95FEC3A1A2A4}" srcOrd="2" destOrd="0" parTransId="{47E31AF1-E26C-45E9-A3DE-AE6BE627EAAB}" sibTransId="{D5DF6015-35A5-4609-9660-6AAFD84DBE7E}"/>
    <dgm:cxn modelId="{BA3938C4-718A-455C-A2DD-E7CA021C296E}" type="presOf" srcId="{60F1EB63-D89E-4734-BED9-151827031EC1}" destId="{3ADD15EE-74AC-4553-9337-8DF474C93C25}" srcOrd="0" destOrd="4" presId="urn:microsoft.com/office/officeart/2005/8/layout/list1"/>
    <dgm:cxn modelId="{D7D82FD9-FF95-4E64-B034-9242FFF50131}" type="presOf" srcId="{FDEB7926-E78B-47FB-AE22-A28BD96D0885}" destId="{9A23AA75-9FF4-47B6-961D-73B0D20EACCD}" srcOrd="0" destOrd="0" presId="urn:microsoft.com/office/officeart/2005/8/layout/list1"/>
    <dgm:cxn modelId="{320FBDDE-6873-47B4-A9B3-A69676F803E7}" srcId="{FDEB7926-E78B-47FB-AE22-A28BD96D0885}" destId="{D0A1FC14-90A7-40CE-8E43-6E869EB1D8B2}" srcOrd="0" destOrd="0" parTransId="{F56D3279-5EA9-492E-BFBD-0DFADE42B75A}" sibTransId="{64322288-6458-4473-B996-C71ED361ED1F}"/>
    <dgm:cxn modelId="{999DE8E2-9E93-4CC8-A316-9BC689128B76}" type="presOf" srcId="{89CE4708-FE34-4373-89A2-FB9FBD3145D2}" destId="{0613D5AC-858A-4D9E-9623-4B1A6E3910AB}" srcOrd="0" destOrd="0" presId="urn:microsoft.com/office/officeart/2005/8/layout/list1"/>
    <dgm:cxn modelId="{A2B4AFED-7F1D-42C3-8983-40D67FD09542}" type="presOf" srcId="{90D5819C-D8C5-42E4-B6D9-BFC8BB6282D3}" destId="{3ADD15EE-74AC-4553-9337-8DF474C93C25}" srcOrd="0" destOrd="3" presId="urn:microsoft.com/office/officeart/2005/8/layout/list1"/>
    <dgm:cxn modelId="{AF6C2CFD-0883-43F5-A261-5B723A48C515}" type="presOf" srcId="{CDFFDF85-035A-42D9-B770-DC81080ABA67}" destId="{A1A1765A-AFDC-43C8-A0B2-23D083C2C537}" srcOrd="0" destOrd="0" presId="urn:microsoft.com/office/officeart/2005/8/layout/list1"/>
    <dgm:cxn modelId="{73CF3B64-DFE3-414D-B490-E4716D4AE99B}" type="presParOf" srcId="{0613D5AC-858A-4D9E-9623-4B1A6E3910AB}" destId="{FDF805DE-C2C9-42D1-94B0-F612E24F3B87}" srcOrd="0" destOrd="0" presId="urn:microsoft.com/office/officeart/2005/8/layout/list1"/>
    <dgm:cxn modelId="{9044BB52-1562-41FF-9338-6DADBCE826E0}" type="presParOf" srcId="{FDF805DE-C2C9-42D1-94B0-F612E24F3B87}" destId="{A1A1765A-AFDC-43C8-A0B2-23D083C2C537}" srcOrd="0" destOrd="0" presId="urn:microsoft.com/office/officeart/2005/8/layout/list1"/>
    <dgm:cxn modelId="{41C50DA7-D09F-4969-90EE-657B9903ADAF}" type="presParOf" srcId="{FDF805DE-C2C9-42D1-94B0-F612E24F3B87}" destId="{4743A074-B0D7-4075-BB9F-F6DBBADBDC70}" srcOrd="1" destOrd="0" presId="urn:microsoft.com/office/officeart/2005/8/layout/list1"/>
    <dgm:cxn modelId="{87CD3FDA-1B6C-4763-8754-9631B1A8DCB9}" type="presParOf" srcId="{0613D5AC-858A-4D9E-9623-4B1A6E3910AB}" destId="{AA3BFFD0-92DC-4834-911E-3E06F119B37B}" srcOrd="1" destOrd="0" presId="urn:microsoft.com/office/officeart/2005/8/layout/list1"/>
    <dgm:cxn modelId="{4497D217-8878-409D-9742-CCC59AF492CE}" type="presParOf" srcId="{0613D5AC-858A-4D9E-9623-4B1A6E3910AB}" destId="{F040A6DE-5674-4257-9395-EA3AFBD61CD8}" srcOrd="2" destOrd="0" presId="urn:microsoft.com/office/officeart/2005/8/layout/list1"/>
    <dgm:cxn modelId="{EE7908A7-FCEC-4068-885C-AD61A753690A}" type="presParOf" srcId="{0613D5AC-858A-4D9E-9623-4B1A6E3910AB}" destId="{ECBA57C8-E4F1-440D-8DB2-6F2E9F173C33}" srcOrd="3" destOrd="0" presId="urn:microsoft.com/office/officeart/2005/8/layout/list1"/>
    <dgm:cxn modelId="{D8185999-04DD-4D2B-BF04-1EF07BFA54AD}" type="presParOf" srcId="{0613D5AC-858A-4D9E-9623-4B1A6E3910AB}" destId="{0FCCBE26-17E7-49F6-94CD-BE5E470C6718}" srcOrd="4" destOrd="0" presId="urn:microsoft.com/office/officeart/2005/8/layout/list1"/>
    <dgm:cxn modelId="{697AF5A3-599B-4292-A929-D054CCED2B8E}" type="presParOf" srcId="{0FCCBE26-17E7-49F6-94CD-BE5E470C6718}" destId="{9A23AA75-9FF4-47B6-961D-73B0D20EACCD}" srcOrd="0" destOrd="0" presId="urn:microsoft.com/office/officeart/2005/8/layout/list1"/>
    <dgm:cxn modelId="{AF911BB9-28FD-4709-8948-40864ADC3800}" type="presParOf" srcId="{0FCCBE26-17E7-49F6-94CD-BE5E470C6718}" destId="{6069D6D7-3461-4342-AD55-4DCFECDE372F}" srcOrd="1" destOrd="0" presId="urn:microsoft.com/office/officeart/2005/8/layout/list1"/>
    <dgm:cxn modelId="{D40FDB57-EC5F-4222-BEB9-45EAB845B699}" type="presParOf" srcId="{0613D5AC-858A-4D9E-9623-4B1A6E3910AB}" destId="{3C6A5CF0-1979-4B88-8CFE-27F567354095}" srcOrd="5" destOrd="0" presId="urn:microsoft.com/office/officeart/2005/8/layout/list1"/>
    <dgm:cxn modelId="{37881958-236C-4E4F-B3DE-119129B9D5C2}" type="presParOf" srcId="{0613D5AC-858A-4D9E-9623-4B1A6E3910AB}" destId="{3ADD15EE-74AC-4553-9337-8DF474C93C2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F8FA419-42F9-4C64-A77D-D49D54474DE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FEDEC87-DECF-4154-94EC-C7B519346E93}">
      <dgm:prSet/>
      <dgm:spPr/>
      <dgm:t>
        <a:bodyPr/>
        <a:lstStyle/>
        <a:p>
          <a:r>
            <a:rPr lang="en-US"/>
            <a:t>Men have historically had access to most of society’s material resources and privileges. </a:t>
          </a:r>
        </a:p>
      </dgm:t>
    </dgm:pt>
    <dgm:pt modelId="{5E2D9436-9CCB-4C6D-9258-58A80F87105D}" type="parTrans" cxnId="{86B625AA-ADED-4C2E-ABBD-5380112513E1}">
      <dgm:prSet/>
      <dgm:spPr/>
      <dgm:t>
        <a:bodyPr/>
        <a:lstStyle/>
        <a:p>
          <a:endParaRPr lang="en-US"/>
        </a:p>
      </dgm:t>
    </dgm:pt>
    <dgm:pt modelId="{2BF0AC11-B9F0-409E-970A-1AB0B2452D58}" type="sibTrans" cxnId="{86B625AA-ADED-4C2E-ABBD-5380112513E1}">
      <dgm:prSet/>
      <dgm:spPr/>
      <dgm:t>
        <a:bodyPr/>
        <a:lstStyle/>
        <a:p>
          <a:endParaRPr lang="en-US"/>
        </a:p>
      </dgm:t>
    </dgm:pt>
    <dgm:pt modelId="{11808EF3-E1F1-4668-80D2-86575259773F}">
      <dgm:prSet/>
      <dgm:spPr/>
      <dgm:t>
        <a:bodyPr/>
        <a:lstStyle/>
        <a:p>
          <a:r>
            <a:rPr lang="en-US"/>
            <a:t>It is in their interest to try to maintain their dominant position</a:t>
          </a:r>
        </a:p>
      </dgm:t>
    </dgm:pt>
    <dgm:pt modelId="{DC4240D4-E40D-4ED2-8C75-C2DDB27FCB04}" type="parTrans" cxnId="{C5B70163-A254-4350-A1AB-1E9221D2787F}">
      <dgm:prSet/>
      <dgm:spPr/>
      <dgm:t>
        <a:bodyPr/>
        <a:lstStyle/>
        <a:p>
          <a:endParaRPr lang="en-US"/>
        </a:p>
      </dgm:t>
    </dgm:pt>
    <dgm:pt modelId="{7BA73F59-F25A-4956-9789-8A914E56A769}" type="sibTrans" cxnId="{C5B70163-A254-4350-A1AB-1E9221D2787F}">
      <dgm:prSet/>
      <dgm:spPr/>
      <dgm:t>
        <a:bodyPr/>
        <a:lstStyle/>
        <a:p>
          <a:endParaRPr lang="en-US"/>
        </a:p>
      </dgm:t>
    </dgm:pt>
    <dgm:pt modelId="{B526FDC3-F07C-460D-B488-D706FB04FDD1}" type="pres">
      <dgm:prSet presAssocID="{3F8FA419-42F9-4C64-A77D-D49D54474DED}" presName="linear" presStyleCnt="0">
        <dgm:presLayoutVars>
          <dgm:animLvl val="lvl"/>
          <dgm:resizeHandles val="exact"/>
        </dgm:presLayoutVars>
      </dgm:prSet>
      <dgm:spPr/>
    </dgm:pt>
    <dgm:pt modelId="{2A3B58CB-D606-41FD-A9CE-AF60D512E4A1}" type="pres">
      <dgm:prSet presAssocID="{EFEDEC87-DECF-4154-94EC-C7B519346E9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8AA86CA-AA7A-4823-912A-78D1E117683A}" type="pres">
      <dgm:prSet presAssocID="{2BF0AC11-B9F0-409E-970A-1AB0B2452D58}" presName="spacer" presStyleCnt="0"/>
      <dgm:spPr/>
    </dgm:pt>
    <dgm:pt modelId="{5BFA9937-D821-49D6-BA4D-126F4FC85E4B}" type="pres">
      <dgm:prSet presAssocID="{11808EF3-E1F1-4668-80D2-86575259773F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134422E-BD3B-405D-BF74-7F98B20A1B7D}" type="presOf" srcId="{11808EF3-E1F1-4668-80D2-86575259773F}" destId="{5BFA9937-D821-49D6-BA4D-126F4FC85E4B}" srcOrd="0" destOrd="0" presId="urn:microsoft.com/office/officeart/2005/8/layout/vList2"/>
    <dgm:cxn modelId="{71A2643B-D9F0-46DA-996B-4F6A5FF7C5B4}" type="presOf" srcId="{EFEDEC87-DECF-4154-94EC-C7B519346E93}" destId="{2A3B58CB-D606-41FD-A9CE-AF60D512E4A1}" srcOrd="0" destOrd="0" presId="urn:microsoft.com/office/officeart/2005/8/layout/vList2"/>
    <dgm:cxn modelId="{C5B70163-A254-4350-A1AB-1E9221D2787F}" srcId="{3F8FA419-42F9-4C64-A77D-D49D54474DED}" destId="{11808EF3-E1F1-4668-80D2-86575259773F}" srcOrd="1" destOrd="0" parTransId="{DC4240D4-E40D-4ED2-8C75-C2DDB27FCB04}" sibTransId="{7BA73F59-F25A-4956-9789-8A914E56A769}"/>
    <dgm:cxn modelId="{261C71A6-DA76-4355-ACE1-B354021394C0}" type="presOf" srcId="{3F8FA419-42F9-4C64-A77D-D49D54474DED}" destId="{B526FDC3-F07C-460D-B488-D706FB04FDD1}" srcOrd="0" destOrd="0" presId="urn:microsoft.com/office/officeart/2005/8/layout/vList2"/>
    <dgm:cxn modelId="{86B625AA-ADED-4C2E-ABBD-5380112513E1}" srcId="{3F8FA419-42F9-4C64-A77D-D49D54474DED}" destId="{EFEDEC87-DECF-4154-94EC-C7B519346E93}" srcOrd="0" destOrd="0" parTransId="{5E2D9436-9CCB-4C6D-9258-58A80F87105D}" sibTransId="{2BF0AC11-B9F0-409E-970A-1AB0B2452D58}"/>
    <dgm:cxn modelId="{50B7BE22-78CE-4921-8397-6CA283DA1592}" type="presParOf" srcId="{B526FDC3-F07C-460D-B488-D706FB04FDD1}" destId="{2A3B58CB-D606-41FD-A9CE-AF60D512E4A1}" srcOrd="0" destOrd="0" presId="urn:microsoft.com/office/officeart/2005/8/layout/vList2"/>
    <dgm:cxn modelId="{14173772-2E31-4BB4-91DE-18E211E83750}" type="presParOf" srcId="{B526FDC3-F07C-460D-B488-D706FB04FDD1}" destId="{48AA86CA-AA7A-4823-912A-78D1E117683A}" srcOrd="1" destOrd="0" presId="urn:microsoft.com/office/officeart/2005/8/layout/vList2"/>
    <dgm:cxn modelId="{FB1D053D-76EA-4CB2-9CC0-12A29A87689E}" type="presParOf" srcId="{B526FDC3-F07C-460D-B488-D706FB04FDD1}" destId="{5BFA9937-D821-49D6-BA4D-126F4FC85E4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6C3AD73-7F7E-4742-AB93-6A15D5EA504E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6112BF49-A337-4029-9147-713D6BA32097}">
      <dgm:prSet/>
      <dgm:spPr/>
      <dgm:t>
        <a:bodyPr/>
        <a:lstStyle/>
        <a:p>
          <a:r>
            <a:rPr lang="en-US"/>
            <a:t>Lifelong process of learning to be masculine or feminine, primarily through the agents of socialization </a:t>
          </a:r>
        </a:p>
      </dgm:t>
    </dgm:pt>
    <dgm:pt modelId="{6BAF57D3-6611-4F2D-ABBD-DD2B1EFC6180}" type="parTrans" cxnId="{9A9992C5-52D1-4F15-9119-0972F407FF65}">
      <dgm:prSet/>
      <dgm:spPr/>
      <dgm:t>
        <a:bodyPr/>
        <a:lstStyle/>
        <a:p>
          <a:endParaRPr lang="en-US"/>
        </a:p>
      </dgm:t>
    </dgm:pt>
    <dgm:pt modelId="{40B92B0E-B2AA-4A1D-B005-7B885DFF6146}" type="sibTrans" cxnId="{9A9992C5-52D1-4F15-9119-0972F407FF65}">
      <dgm:prSet/>
      <dgm:spPr/>
      <dgm:t>
        <a:bodyPr/>
        <a:lstStyle/>
        <a:p>
          <a:endParaRPr lang="en-US"/>
        </a:p>
      </dgm:t>
    </dgm:pt>
    <dgm:pt modelId="{8F697847-5EF1-4FA1-93F4-D2CCAB5A5977}">
      <dgm:prSet/>
      <dgm:spPr/>
      <dgm:t>
        <a:bodyPr/>
        <a:lstStyle/>
        <a:p>
          <a:r>
            <a:rPr lang="en-US"/>
            <a:t>Examples? </a:t>
          </a:r>
        </a:p>
      </dgm:t>
    </dgm:pt>
    <dgm:pt modelId="{1C93915B-C0DE-4EEF-BB4F-521AE4FF43E8}" type="parTrans" cxnId="{F44EBF00-F996-45BB-A6C2-62F3BC842E36}">
      <dgm:prSet/>
      <dgm:spPr/>
      <dgm:t>
        <a:bodyPr/>
        <a:lstStyle/>
        <a:p>
          <a:endParaRPr lang="en-US"/>
        </a:p>
      </dgm:t>
    </dgm:pt>
    <dgm:pt modelId="{DB5DA86D-0C2C-4A20-BB9F-410E5278E56B}" type="sibTrans" cxnId="{F44EBF00-F996-45BB-A6C2-62F3BC842E36}">
      <dgm:prSet/>
      <dgm:spPr/>
      <dgm:t>
        <a:bodyPr/>
        <a:lstStyle/>
        <a:p>
          <a:endParaRPr lang="en-US"/>
        </a:p>
      </dgm:t>
    </dgm:pt>
    <dgm:pt modelId="{79F68BAC-384A-4B94-B78B-91ECA6554BDE}" type="pres">
      <dgm:prSet presAssocID="{B6C3AD73-7F7E-4742-AB93-6A15D5EA504E}" presName="vert0" presStyleCnt="0">
        <dgm:presLayoutVars>
          <dgm:dir/>
          <dgm:animOne val="branch"/>
          <dgm:animLvl val="lvl"/>
        </dgm:presLayoutVars>
      </dgm:prSet>
      <dgm:spPr/>
    </dgm:pt>
    <dgm:pt modelId="{BE764463-071D-4F97-BCBB-2EF7C174CA1B}" type="pres">
      <dgm:prSet presAssocID="{6112BF49-A337-4029-9147-713D6BA32097}" presName="thickLine" presStyleLbl="alignNode1" presStyleIdx="0" presStyleCnt="2"/>
      <dgm:spPr/>
    </dgm:pt>
    <dgm:pt modelId="{716856AD-032A-4FFB-8B9D-C573E085A98A}" type="pres">
      <dgm:prSet presAssocID="{6112BF49-A337-4029-9147-713D6BA32097}" presName="horz1" presStyleCnt="0"/>
      <dgm:spPr/>
    </dgm:pt>
    <dgm:pt modelId="{76AC3CF6-22E2-4C2F-8462-6CE36AE58BE0}" type="pres">
      <dgm:prSet presAssocID="{6112BF49-A337-4029-9147-713D6BA32097}" presName="tx1" presStyleLbl="revTx" presStyleIdx="0" presStyleCnt="2"/>
      <dgm:spPr/>
    </dgm:pt>
    <dgm:pt modelId="{69A444D1-C2CE-43AE-B0A6-DA23CFEC5076}" type="pres">
      <dgm:prSet presAssocID="{6112BF49-A337-4029-9147-713D6BA32097}" presName="vert1" presStyleCnt="0"/>
      <dgm:spPr/>
    </dgm:pt>
    <dgm:pt modelId="{897CD90C-053E-4298-9D66-64AD70F79CCE}" type="pres">
      <dgm:prSet presAssocID="{8F697847-5EF1-4FA1-93F4-D2CCAB5A5977}" presName="thickLine" presStyleLbl="alignNode1" presStyleIdx="1" presStyleCnt="2"/>
      <dgm:spPr/>
    </dgm:pt>
    <dgm:pt modelId="{6B010B8A-DDE6-472D-901D-2C31BCE43820}" type="pres">
      <dgm:prSet presAssocID="{8F697847-5EF1-4FA1-93F4-D2CCAB5A5977}" presName="horz1" presStyleCnt="0"/>
      <dgm:spPr/>
    </dgm:pt>
    <dgm:pt modelId="{BC2105A5-D4A6-4A8A-9657-07756B9C30A1}" type="pres">
      <dgm:prSet presAssocID="{8F697847-5EF1-4FA1-93F4-D2CCAB5A5977}" presName="tx1" presStyleLbl="revTx" presStyleIdx="1" presStyleCnt="2"/>
      <dgm:spPr/>
    </dgm:pt>
    <dgm:pt modelId="{FC749E73-3CBE-446E-814F-B6A08F55A30C}" type="pres">
      <dgm:prSet presAssocID="{8F697847-5EF1-4FA1-93F4-D2CCAB5A5977}" presName="vert1" presStyleCnt="0"/>
      <dgm:spPr/>
    </dgm:pt>
  </dgm:ptLst>
  <dgm:cxnLst>
    <dgm:cxn modelId="{F44EBF00-F996-45BB-A6C2-62F3BC842E36}" srcId="{B6C3AD73-7F7E-4742-AB93-6A15D5EA504E}" destId="{8F697847-5EF1-4FA1-93F4-D2CCAB5A5977}" srcOrd="1" destOrd="0" parTransId="{1C93915B-C0DE-4EEF-BB4F-521AE4FF43E8}" sibTransId="{DB5DA86D-0C2C-4A20-BB9F-410E5278E56B}"/>
    <dgm:cxn modelId="{823EC80D-69BA-4F51-97A3-21EE55CA0050}" type="presOf" srcId="{8F697847-5EF1-4FA1-93F4-D2CCAB5A5977}" destId="{BC2105A5-D4A6-4A8A-9657-07756B9C30A1}" srcOrd="0" destOrd="0" presId="urn:microsoft.com/office/officeart/2008/layout/LinedList"/>
    <dgm:cxn modelId="{30AAF665-9479-4143-B5D7-CB313160410E}" type="presOf" srcId="{6112BF49-A337-4029-9147-713D6BA32097}" destId="{76AC3CF6-22E2-4C2F-8462-6CE36AE58BE0}" srcOrd="0" destOrd="0" presId="urn:microsoft.com/office/officeart/2008/layout/LinedList"/>
    <dgm:cxn modelId="{8542B769-5E14-49EF-B1FA-6EAE988695EC}" type="presOf" srcId="{B6C3AD73-7F7E-4742-AB93-6A15D5EA504E}" destId="{79F68BAC-384A-4B94-B78B-91ECA6554BDE}" srcOrd="0" destOrd="0" presId="urn:microsoft.com/office/officeart/2008/layout/LinedList"/>
    <dgm:cxn modelId="{9A9992C5-52D1-4F15-9119-0972F407FF65}" srcId="{B6C3AD73-7F7E-4742-AB93-6A15D5EA504E}" destId="{6112BF49-A337-4029-9147-713D6BA32097}" srcOrd="0" destOrd="0" parTransId="{6BAF57D3-6611-4F2D-ABBD-DD2B1EFC6180}" sibTransId="{40B92B0E-B2AA-4A1D-B005-7B885DFF6146}"/>
    <dgm:cxn modelId="{6155510D-BF1D-4B21-9292-40B2A9666CE3}" type="presParOf" srcId="{79F68BAC-384A-4B94-B78B-91ECA6554BDE}" destId="{BE764463-071D-4F97-BCBB-2EF7C174CA1B}" srcOrd="0" destOrd="0" presId="urn:microsoft.com/office/officeart/2008/layout/LinedList"/>
    <dgm:cxn modelId="{06E8A9A2-FBB1-4AA8-B8A9-4A6FF1F24433}" type="presParOf" srcId="{79F68BAC-384A-4B94-B78B-91ECA6554BDE}" destId="{716856AD-032A-4FFB-8B9D-C573E085A98A}" srcOrd="1" destOrd="0" presId="urn:microsoft.com/office/officeart/2008/layout/LinedList"/>
    <dgm:cxn modelId="{452D8CBB-E242-46C7-A212-1B9135F802C5}" type="presParOf" srcId="{716856AD-032A-4FFB-8B9D-C573E085A98A}" destId="{76AC3CF6-22E2-4C2F-8462-6CE36AE58BE0}" srcOrd="0" destOrd="0" presId="urn:microsoft.com/office/officeart/2008/layout/LinedList"/>
    <dgm:cxn modelId="{ECC96F4E-6E93-4D8C-B69A-7B1DF9C1555E}" type="presParOf" srcId="{716856AD-032A-4FFB-8B9D-C573E085A98A}" destId="{69A444D1-C2CE-43AE-B0A6-DA23CFEC5076}" srcOrd="1" destOrd="0" presId="urn:microsoft.com/office/officeart/2008/layout/LinedList"/>
    <dgm:cxn modelId="{87775434-9406-4D62-8C60-9C2957611C73}" type="presParOf" srcId="{79F68BAC-384A-4B94-B78B-91ECA6554BDE}" destId="{897CD90C-053E-4298-9D66-64AD70F79CCE}" srcOrd="2" destOrd="0" presId="urn:microsoft.com/office/officeart/2008/layout/LinedList"/>
    <dgm:cxn modelId="{70697602-F56B-4C7F-BBB5-F6A5F2D5B153}" type="presParOf" srcId="{79F68BAC-384A-4B94-B78B-91ECA6554BDE}" destId="{6B010B8A-DDE6-472D-901D-2C31BCE43820}" srcOrd="3" destOrd="0" presId="urn:microsoft.com/office/officeart/2008/layout/LinedList"/>
    <dgm:cxn modelId="{91768789-47E5-4166-A39A-D9781B0BB17F}" type="presParOf" srcId="{6B010B8A-DDE6-472D-901D-2C31BCE43820}" destId="{BC2105A5-D4A6-4A8A-9657-07756B9C30A1}" srcOrd="0" destOrd="0" presId="urn:microsoft.com/office/officeart/2008/layout/LinedList"/>
    <dgm:cxn modelId="{107AD0A2-A8F9-499B-9AD9-4F02116452F4}" type="presParOf" srcId="{6B010B8A-DDE6-472D-901D-2C31BCE43820}" destId="{FC749E73-3CBE-446E-814F-B6A08F55A30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61F139F-5619-4CF4-80A7-7984151505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8D37BAA-B795-4554-B1FC-2FD1EC6E2A85}">
      <dgm:prSet/>
      <dgm:spPr/>
      <dgm:t>
        <a:bodyPr/>
        <a:lstStyle/>
        <a:p>
          <a:r>
            <a:rPr lang="en-US"/>
            <a:t>Feminism – belief in the social, political, and economic equality of the sexes &amp; the social movements organized around that belief</a:t>
          </a:r>
        </a:p>
      </dgm:t>
    </dgm:pt>
    <dgm:pt modelId="{E785B488-BA48-44F5-8895-FC4B7B12C5C5}" type="parTrans" cxnId="{F301B69D-378D-4736-A707-065A3441E13F}">
      <dgm:prSet/>
      <dgm:spPr/>
      <dgm:t>
        <a:bodyPr/>
        <a:lstStyle/>
        <a:p>
          <a:endParaRPr lang="en-US"/>
        </a:p>
      </dgm:t>
    </dgm:pt>
    <dgm:pt modelId="{C7869E2D-6300-4860-B860-81ED9953732A}" type="sibTrans" cxnId="{F301B69D-378D-4736-A707-065A3441E13F}">
      <dgm:prSet/>
      <dgm:spPr/>
      <dgm:t>
        <a:bodyPr/>
        <a:lstStyle/>
        <a:p>
          <a:endParaRPr lang="en-US"/>
        </a:p>
      </dgm:t>
    </dgm:pt>
    <dgm:pt modelId="{6CF15D10-A799-41AB-8E16-167320144681}">
      <dgm:prSet/>
      <dgm:spPr/>
      <dgm:t>
        <a:bodyPr/>
        <a:lstStyle/>
        <a:p>
          <a:r>
            <a:rPr lang="en-US"/>
            <a:t>1</a:t>
          </a:r>
          <a:r>
            <a:rPr lang="en-US" baseline="30000"/>
            <a:t>st</a:t>
          </a:r>
          <a:r>
            <a:rPr lang="en-US"/>
            <a:t> Wave (1850-1920)</a:t>
          </a:r>
        </a:p>
      </dgm:t>
    </dgm:pt>
    <dgm:pt modelId="{4642F746-E7D2-4211-B212-3C422F22F801}" type="parTrans" cxnId="{1605A3D1-7E80-4AD0-AAF6-B8DA8F3BAE9B}">
      <dgm:prSet/>
      <dgm:spPr/>
      <dgm:t>
        <a:bodyPr/>
        <a:lstStyle/>
        <a:p>
          <a:endParaRPr lang="en-US"/>
        </a:p>
      </dgm:t>
    </dgm:pt>
    <dgm:pt modelId="{697F1109-7ADD-4617-85A6-CA8D2C73CB69}" type="sibTrans" cxnId="{1605A3D1-7E80-4AD0-AAF6-B8DA8F3BAE9B}">
      <dgm:prSet/>
      <dgm:spPr/>
      <dgm:t>
        <a:bodyPr/>
        <a:lstStyle/>
        <a:p>
          <a:endParaRPr lang="en-US"/>
        </a:p>
      </dgm:t>
    </dgm:pt>
    <dgm:pt modelId="{CA2925F8-2BEE-4F13-A047-99348B297C15}">
      <dgm:prSet/>
      <dgm:spPr/>
      <dgm:t>
        <a:bodyPr/>
        <a:lstStyle/>
        <a:p>
          <a:r>
            <a:rPr lang="en-US"/>
            <a:t>Suffrage for women</a:t>
          </a:r>
        </a:p>
      </dgm:t>
    </dgm:pt>
    <dgm:pt modelId="{BE4BA9C0-3050-43FD-935D-6DA2588BA7ED}" type="parTrans" cxnId="{BAB35E06-93DB-4BE8-ACA6-D6369A12AB4D}">
      <dgm:prSet/>
      <dgm:spPr/>
      <dgm:t>
        <a:bodyPr/>
        <a:lstStyle/>
        <a:p>
          <a:endParaRPr lang="en-US"/>
        </a:p>
      </dgm:t>
    </dgm:pt>
    <dgm:pt modelId="{5EC8C385-2299-4259-866D-B12B80F89369}" type="sibTrans" cxnId="{BAB35E06-93DB-4BE8-ACA6-D6369A12AB4D}">
      <dgm:prSet/>
      <dgm:spPr/>
      <dgm:t>
        <a:bodyPr/>
        <a:lstStyle/>
        <a:p>
          <a:endParaRPr lang="en-US"/>
        </a:p>
      </dgm:t>
    </dgm:pt>
    <dgm:pt modelId="{82A59BAA-973C-4204-B10D-B0FD522C634B}">
      <dgm:prSet/>
      <dgm:spPr/>
      <dgm:t>
        <a:bodyPr/>
        <a:lstStyle/>
        <a:p>
          <a:r>
            <a:rPr lang="en-US"/>
            <a:t>2</a:t>
          </a:r>
          <a:r>
            <a:rPr lang="en-US" baseline="30000"/>
            <a:t>nd</a:t>
          </a:r>
          <a:r>
            <a:rPr lang="en-US"/>
            <a:t> Wave (1960-1970)</a:t>
          </a:r>
        </a:p>
      </dgm:t>
    </dgm:pt>
    <dgm:pt modelId="{24809F74-417B-4535-99E5-1096F48A8741}" type="parTrans" cxnId="{5B006D8C-7EEF-4D3D-B30C-0078EC11328E}">
      <dgm:prSet/>
      <dgm:spPr/>
      <dgm:t>
        <a:bodyPr/>
        <a:lstStyle/>
        <a:p>
          <a:endParaRPr lang="en-US"/>
        </a:p>
      </dgm:t>
    </dgm:pt>
    <dgm:pt modelId="{1B83AEBC-77EA-4778-AAD1-F5FE37AE358A}" type="sibTrans" cxnId="{5B006D8C-7EEF-4D3D-B30C-0078EC11328E}">
      <dgm:prSet/>
      <dgm:spPr/>
      <dgm:t>
        <a:bodyPr/>
        <a:lstStyle/>
        <a:p>
          <a:endParaRPr lang="en-US"/>
        </a:p>
      </dgm:t>
    </dgm:pt>
    <dgm:pt modelId="{74278E29-6EA2-4347-BB3A-E2B15D554D03}">
      <dgm:prSet/>
      <dgm:spPr/>
      <dgm:t>
        <a:bodyPr/>
        <a:lstStyle/>
        <a:p>
          <a:r>
            <a:rPr lang="en-US"/>
            <a:t>Equal access to employment and education</a:t>
          </a:r>
        </a:p>
      </dgm:t>
    </dgm:pt>
    <dgm:pt modelId="{D229D285-2260-4DBA-A623-7F0B0E89802A}" type="parTrans" cxnId="{751545C0-BDE0-4E11-9635-D539AA29F836}">
      <dgm:prSet/>
      <dgm:spPr/>
      <dgm:t>
        <a:bodyPr/>
        <a:lstStyle/>
        <a:p>
          <a:endParaRPr lang="en-US"/>
        </a:p>
      </dgm:t>
    </dgm:pt>
    <dgm:pt modelId="{9799EDCA-9A66-4E42-98F7-83866179A891}" type="sibTrans" cxnId="{751545C0-BDE0-4E11-9635-D539AA29F836}">
      <dgm:prSet/>
      <dgm:spPr/>
      <dgm:t>
        <a:bodyPr/>
        <a:lstStyle/>
        <a:p>
          <a:endParaRPr lang="en-US"/>
        </a:p>
      </dgm:t>
    </dgm:pt>
    <dgm:pt modelId="{8AF87AD0-DD72-4F47-9F38-572B84900E25}">
      <dgm:prSet/>
      <dgm:spPr/>
      <dgm:t>
        <a:bodyPr/>
        <a:lstStyle/>
        <a:p>
          <a:r>
            <a:rPr lang="en-US"/>
            <a:t>3</a:t>
          </a:r>
          <a:r>
            <a:rPr lang="en-US" baseline="30000"/>
            <a:t>rd</a:t>
          </a:r>
          <a:r>
            <a:rPr lang="en-US"/>
            <a:t> Wave (1980 – now)</a:t>
          </a:r>
        </a:p>
      </dgm:t>
    </dgm:pt>
    <dgm:pt modelId="{A28EB341-244B-4895-B09B-24709BCB3AF9}" type="parTrans" cxnId="{F9CBDD92-F64B-4DFA-904B-E051B2F476AA}">
      <dgm:prSet/>
      <dgm:spPr/>
      <dgm:t>
        <a:bodyPr/>
        <a:lstStyle/>
        <a:p>
          <a:endParaRPr lang="en-US"/>
        </a:p>
      </dgm:t>
    </dgm:pt>
    <dgm:pt modelId="{3ED25D1E-FC1D-4119-BBE8-77F24E190AB0}" type="sibTrans" cxnId="{F9CBDD92-F64B-4DFA-904B-E051B2F476AA}">
      <dgm:prSet/>
      <dgm:spPr/>
      <dgm:t>
        <a:bodyPr/>
        <a:lstStyle/>
        <a:p>
          <a:endParaRPr lang="en-US"/>
        </a:p>
      </dgm:t>
    </dgm:pt>
    <dgm:pt modelId="{E13E41AC-2120-4B74-81D2-AB4A50B5A0B3}">
      <dgm:prSet/>
      <dgm:spPr/>
      <dgm:t>
        <a:bodyPr/>
        <a:lstStyle/>
        <a:p>
          <a:r>
            <a:rPr lang="en-US"/>
            <a:t>Diversity of experiences and identities </a:t>
          </a:r>
        </a:p>
      </dgm:t>
    </dgm:pt>
    <dgm:pt modelId="{AB5E4D5A-8FA5-492E-B76C-E860CE3762EB}" type="parTrans" cxnId="{C0DFA0BF-DF80-4EBC-98C2-F0A46FD62F56}">
      <dgm:prSet/>
      <dgm:spPr/>
      <dgm:t>
        <a:bodyPr/>
        <a:lstStyle/>
        <a:p>
          <a:endParaRPr lang="en-US"/>
        </a:p>
      </dgm:t>
    </dgm:pt>
    <dgm:pt modelId="{CBB8FAFA-B6BC-43BB-A474-46BAF66ECBB4}" type="sibTrans" cxnId="{C0DFA0BF-DF80-4EBC-98C2-F0A46FD62F56}">
      <dgm:prSet/>
      <dgm:spPr/>
      <dgm:t>
        <a:bodyPr/>
        <a:lstStyle/>
        <a:p>
          <a:endParaRPr lang="en-US"/>
        </a:p>
      </dgm:t>
    </dgm:pt>
    <dgm:pt modelId="{C32D4C61-6725-43A5-B9C1-7AA5B4A3D38E}">
      <dgm:prSet/>
      <dgm:spPr/>
      <dgm:t>
        <a:bodyPr/>
        <a:lstStyle/>
        <a:p>
          <a:r>
            <a:rPr lang="en-US"/>
            <a:t>TERF</a:t>
          </a:r>
        </a:p>
      </dgm:t>
    </dgm:pt>
    <dgm:pt modelId="{8AAA1B38-4FAA-45FC-A558-056A9F508201}" type="parTrans" cxnId="{FE41B195-1164-4B58-8AF2-5C7175B75A4C}">
      <dgm:prSet/>
      <dgm:spPr/>
      <dgm:t>
        <a:bodyPr/>
        <a:lstStyle/>
        <a:p>
          <a:endParaRPr lang="en-US"/>
        </a:p>
      </dgm:t>
    </dgm:pt>
    <dgm:pt modelId="{AE4C5C29-3341-40CD-906B-B98063575A8F}" type="sibTrans" cxnId="{FE41B195-1164-4B58-8AF2-5C7175B75A4C}">
      <dgm:prSet/>
      <dgm:spPr/>
      <dgm:t>
        <a:bodyPr/>
        <a:lstStyle/>
        <a:p>
          <a:endParaRPr lang="en-US"/>
        </a:p>
      </dgm:t>
    </dgm:pt>
    <dgm:pt modelId="{7F96DB45-3738-4471-A0F4-E4AFA13C6018}">
      <dgm:prSet/>
      <dgm:spPr/>
      <dgm:t>
        <a:bodyPr/>
        <a:lstStyle/>
        <a:p>
          <a:r>
            <a:rPr lang="en-US"/>
            <a:t>SWERF</a:t>
          </a:r>
        </a:p>
      </dgm:t>
    </dgm:pt>
    <dgm:pt modelId="{6E069363-9047-4C88-B2D1-53FA22B2BDC6}" type="parTrans" cxnId="{AB4E7291-6F4D-45A7-88FC-3F5D42B87320}">
      <dgm:prSet/>
      <dgm:spPr/>
      <dgm:t>
        <a:bodyPr/>
        <a:lstStyle/>
        <a:p>
          <a:endParaRPr lang="en-US"/>
        </a:p>
      </dgm:t>
    </dgm:pt>
    <dgm:pt modelId="{54240BE9-195B-4F11-861E-F09D75765CAF}" type="sibTrans" cxnId="{AB4E7291-6F4D-45A7-88FC-3F5D42B87320}">
      <dgm:prSet/>
      <dgm:spPr/>
      <dgm:t>
        <a:bodyPr/>
        <a:lstStyle/>
        <a:p>
          <a:endParaRPr lang="en-US"/>
        </a:p>
      </dgm:t>
    </dgm:pt>
    <dgm:pt modelId="{36872267-FC7A-4515-85D6-EFEDC39969A1}" type="pres">
      <dgm:prSet presAssocID="{A61F139F-5619-4CF4-80A7-79841515056F}" presName="linear" presStyleCnt="0">
        <dgm:presLayoutVars>
          <dgm:animLvl val="lvl"/>
          <dgm:resizeHandles val="exact"/>
        </dgm:presLayoutVars>
      </dgm:prSet>
      <dgm:spPr/>
    </dgm:pt>
    <dgm:pt modelId="{EFF0CA89-BF5B-40BA-9DD4-E6559EFDCADF}" type="pres">
      <dgm:prSet presAssocID="{38D37BAA-B795-4554-B1FC-2FD1EC6E2A8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3CC0E10-7C07-4183-86C1-C4A5FDCADCA6}" type="pres">
      <dgm:prSet presAssocID="{C7869E2D-6300-4860-B860-81ED9953732A}" presName="spacer" presStyleCnt="0"/>
      <dgm:spPr/>
    </dgm:pt>
    <dgm:pt modelId="{891B5735-5DD4-4051-8E15-FCB098CA1D26}" type="pres">
      <dgm:prSet presAssocID="{6CF15D10-A799-41AB-8E16-16732014468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C949521-B7AC-4E81-884A-F962ABC46F50}" type="pres">
      <dgm:prSet presAssocID="{6CF15D10-A799-41AB-8E16-167320144681}" presName="childText" presStyleLbl="revTx" presStyleIdx="0" presStyleCnt="3">
        <dgm:presLayoutVars>
          <dgm:bulletEnabled val="1"/>
        </dgm:presLayoutVars>
      </dgm:prSet>
      <dgm:spPr/>
    </dgm:pt>
    <dgm:pt modelId="{29C3CE90-CF63-46A6-B430-533F5ABD17D6}" type="pres">
      <dgm:prSet presAssocID="{82A59BAA-973C-4204-B10D-B0FD522C634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7086123-95A5-4A18-AE0F-CD69C60D7FB5}" type="pres">
      <dgm:prSet presAssocID="{82A59BAA-973C-4204-B10D-B0FD522C634B}" presName="childText" presStyleLbl="revTx" presStyleIdx="1" presStyleCnt="3">
        <dgm:presLayoutVars>
          <dgm:bulletEnabled val="1"/>
        </dgm:presLayoutVars>
      </dgm:prSet>
      <dgm:spPr/>
    </dgm:pt>
    <dgm:pt modelId="{CE84F60A-E09F-4E32-8482-7FCBF9D2380C}" type="pres">
      <dgm:prSet presAssocID="{8AF87AD0-DD72-4F47-9F38-572B84900E25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DCC1773-F2A0-4BF1-9BD5-3A713A4A3CC7}" type="pres">
      <dgm:prSet presAssocID="{8AF87AD0-DD72-4F47-9F38-572B84900E25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4331AD03-9F7E-4336-B3F0-A2367737C12A}" type="presOf" srcId="{A61F139F-5619-4CF4-80A7-79841515056F}" destId="{36872267-FC7A-4515-85D6-EFEDC39969A1}" srcOrd="0" destOrd="0" presId="urn:microsoft.com/office/officeart/2005/8/layout/vList2"/>
    <dgm:cxn modelId="{BAB35E06-93DB-4BE8-ACA6-D6369A12AB4D}" srcId="{6CF15D10-A799-41AB-8E16-167320144681}" destId="{CA2925F8-2BEE-4F13-A047-99348B297C15}" srcOrd="0" destOrd="0" parTransId="{BE4BA9C0-3050-43FD-935D-6DA2588BA7ED}" sibTransId="{5EC8C385-2299-4259-866D-B12B80F89369}"/>
    <dgm:cxn modelId="{19578D1D-55F8-4EFC-8938-5BE0DB819D43}" type="presOf" srcId="{6CF15D10-A799-41AB-8E16-167320144681}" destId="{891B5735-5DD4-4051-8E15-FCB098CA1D26}" srcOrd="0" destOrd="0" presId="urn:microsoft.com/office/officeart/2005/8/layout/vList2"/>
    <dgm:cxn modelId="{79CAAE71-C9B5-4809-AF36-655893808431}" type="presOf" srcId="{C32D4C61-6725-43A5-B9C1-7AA5B4A3D38E}" destId="{DDCC1773-F2A0-4BF1-9BD5-3A713A4A3CC7}" srcOrd="0" destOrd="1" presId="urn:microsoft.com/office/officeart/2005/8/layout/vList2"/>
    <dgm:cxn modelId="{FE16D452-FF97-4DA2-BB27-EB3C56878C58}" type="presOf" srcId="{82A59BAA-973C-4204-B10D-B0FD522C634B}" destId="{29C3CE90-CF63-46A6-B430-533F5ABD17D6}" srcOrd="0" destOrd="0" presId="urn:microsoft.com/office/officeart/2005/8/layout/vList2"/>
    <dgm:cxn modelId="{6C12D986-ACA3-411E-8D73-D3C5DB74A1E7}" type="presOf" srcId="{8AF87AD0-DD72-4F47-9F38-572B84900E25}" destId="{CE84F60A-E09F-4E32-8482-7FCBF9D2380C}" srcOrd="0" destOrd="0" presId="urn:microsoft.com/office/officeart/2005/8/layout/vList2"/>
    <dgm:cxn modelId="{6EBACE8B-C0A6-4EB6-BE56-AF705B6379C3}" type="presOf" srcId="{E13E41AC-2120-4B74-81D2-AB4A50B5A0B3}" destId="{DDCC1773-F2A0-4BF1-9BD5-3A713A4A3CC7}" srcOrd="0" destOrd="0" presId="urn:microsoft.com/office/officeart/2005/8/layout/vList2"/>
    <dgm:cxn modelId="{5B006D8C-7EEF-4D3D-B30C-0078EC11328E}" srcId="{A61F139F-5619-4CF4-80A7-79841515056F}" destId="{82A59BAA-973C-4204-B10D-B0FD522C634B}" srcOrd="2" destOrd="0" parTransId="{24809F74-417B-4535-99E5-1096F48A8741}" sibTransId="{1B83AEBC-77EA-4778-AAD1-F5FE37AE358A}"/>
    <dgm:cxn modelId="{AB4E7291-6F4D-45A7-88FC-3F5D42B87320}" srcId="{8AF87AD0-DD72-4F47-9F38-572B84900E25}" destId="{7F96DB45-3738-4471-A0F4-E4AFA13C6018}" srcOrd="2" destOrd="0" parTransId="{6E069363-9047-4C88-B2D1-53FA22B2BDC6}" sibTransId="{54240BE9-195B-4F11-861E-F09D75765CAF}"/>
    <dgm:cxn modelId="{F9CBDD92-F64B-4DFA-904B-E051B2F476AA}" srcId="{A61F139F-5619-4CF4-80A7-79841515056F}" destId="{8AF87AD0-DD72-4F47-9F38-572B84900E25}" srcOrd="3" destOrd="0" parTransId="{A28EB341-244B-4895-B09B-24709BCB3AF9}" sibTransId="{3ED25D1E-FC1D-4119-BBE8-77F24E190AB0}"/>
    <dgm:cxn modelId="{FE41B195-1164-4B58-8AF2-5C7175B75A4C}" srcId="{8AF87AD0-DD72-4F47-9F38-572B84900E25}" destId="{C32D4C61-6725-43A5-B9C1-7AA5B4A3D38E}" srcOrd="1" destOrd="0" parTransId="{8AAA1B38-4FAA-45FC-A558-056A9F508201}" sibTransId="{AE4C5C29-3341-40CD-906B-B98063575A8F}"/>
    <dgm:cxn modelId="{F301B69D-378D-4736-A707-065A3441E13F}" srcId="{A61F139F-5619-4CF4-80A7-79841515056F}" destId="{38D37BAA-B795-4554-B1FC-2FD1EC6E2A85}" srcOrd="0" destOrd="0" parTransId="{E785B488-BA48-44F5-8895-FC4B7B12C5C5}" sibTransId="{C7869E2D-6300-4860-B860-81ED9953732A}"/>
    <dgm:cxn modelId="{EFB47CA1-6487-4E31-BC1D-A4C687B738B8}" type="presOf" srcId="{CA2925F8-2BEE-4F13-A047-99348B297C15}" destId="{0C949521-B7AC-4E81-884A-F962ABC46F50}" srcOrd="0" destOrd="0" presId="urn:microsoft.com/office/officeart/2005/8/layout/vList2"/>
    <dgm:cxn modelId="{9BA3D4A4-198A-46AF-936C-9C64495D0107}" type="presOf" srcId="{74278E29-6EA2-4347-BB3A-E2B15D554D03}" destId="{27086123-95A5-4A18-AE0F-CD69C60D7FB5}" srcOrd="0" destOrd="0" presId="urn:microsoft.com/office/officeart/2005/8/layout/vList2"/>
    <dgm:cxn modelId="{C0DFA0BF-DF80-4EBC-98C2-F0A46FD62F56}" srcId="{8AF87AD0-DD72-4F47-9F38-572B84900E25}" destId="{E13E41AC-2120-4B74-81D2-AB4A50B5A0B3}" srcOrd="0" destOrd="0" parTransId="{AB5E4D5A-8FA5-492E-B76C-E860CE3762EB}" sibTransId="{CBB8FAFA-B6BC-43BB-A474-46BAF66ECBB4}"/>
    <dgm:cxn modelId="{751545C0-BDE0-4E11-9635-D539AA29F836}" srcId="{82A59BAA-973C-4204-B10D-B0FD522C634B}" destId="{74278E29-6EA2-4347-BB3A-E2B15D554D03}" srcOrd="0" destOrd="0" parTransId="{D229D285-2260-4DBA-A623-7F0B0E89802A}" sibTransId="{9799EDCA-9A66-4E42-98F7-83866179A891}"/>
    <dgm:cxn modelId="{1605A3D1-7E80-4AD0-AAF6-B8DA8F3BAE9B}" srcId="{A61F139F-5619-4CF4-80A7-79841515056F}" destId="{6CF15D10-A799-41AB-8E16-167320144681}" srcOrd="1" destOrd="0" parTransId="{4642F746-E7D2-4211-B212-3C422F22F801}" sibTransId="{697F1109-7ADD-4617-85A6-CA8D2C73CB69}"/>
    <dgm:cxn modelId="{A8EE59E9-2D4F-437C-B324-9FDCD00F51BD}" type="presOf" srcId="{38D37BAA-B795-4554-B1FC-2FD1EC6E2A85}" destId="{EFF0CA89-BF5B-40BA-9DD4-E6559EFDCADF}" srcOrd="0" destOrd="0" presId="urn:microsoft.com/office/officeart/2005/8/layout/vList2"/>
    <dgm:cxn modelId="{509493F6-6E7D-4901-8DB7-5A3E719604B9}" type="presOf" srcId="{7F96DB45-3738-4471-A0F4-E4AFA13C6018}" destId="{DDCC1773-F2A0-4BF1-9BD5-3A713A4A3CC7}" srcOrd="0" destOrd="2" presId="urn:microsoft.com/office/officeart/2005/8/layout/vList2"/>
    <dgm:cxn modelId="{EF6DAA57-F3E1-4D62-BE75-97BCFEB54BD7}" type="presParOf" srcId="{36872267-FC7A-4515-85D6-EFEDC39969A1}" destId="{EFF0CA89-BF5B-40BA-9DD4-E6559EFDCADF}" srcOrd="0" destOrd="0" presId="urn:microsoft.com/office/officeart/2005/8/layout/vList2"/>
    <dgm:cxn modelId="{7253DF4B-59CD-423E-9FD5-02A121259527}" type="presParOf" srcId="{36872267-FC7A-4515-85D6-EFEDC39969A1}" destId="{13CC0E10-7C07-4183-86C1-C4A5FDCADCA6}" srcOrd="1" destOrd="0" presId="urn:microsoft.com/office/officeart/2005/8/layout/vList2"/>
    <dgm:cxn modelId="{EAC1E935-88ED-4F22-9600-8B791F64BBD4}" type="presParOf" srcId="{36872267-FC7A-4515-85D6-EFEDC39969A1}" destId="{891B5735-5DD4-4051-8E15-FCB098CA1D26}" srcOrd="2" destOrd="0" presId="urn:microsoft.com/office/officeart/2005/8/layout/vList2"/>
    <dgm:cxn modelId="{D78866DF-E9E0-4F93-8720-7A99779D02F4}" type="presParOf" srcId="{36872267-FC7A-4515-85D6-EFEDC39969A1}" destId="{0C949521-B7AC-4E81-884A-F962ABC46F50}" srcOrd="3" destOrd="0" presId="urn:microsoft.com/office/officeart/2005/8/layout/vList2"/>
    <dgm:cxn modelId="{B257518E-C7EA-4A83-AC1F-0253F8A096EA}" type="presParOf" srcId="{36872267-FC7A-4515-85D6-EFEDC39969A1}" destId="{29C3CE90-CF63-46A6-B430-533F5ABD17D6}" srcOrd="4" destOrd="0" presId="urn:microsoft.com/office/officeart/2005/8/layout/vList2"/>
    <dgm:cxn modelId="{FDB58FDF-63A2-4F7A-995C-EEAB3576BEC5}" type="presParOf" srcId="{36872267-FC7A-4515-85D6-EFEDC39969A1}" destId="{27086123-95A5-4A18-AE0F-CD69C60D7FB5}" srcOrd="5" destOrd="0" presId="urn:microsoft.com/office/officeart/2005/8/layout/vList2"/>
    <dgm:cxn modelId="{31C73A8D-E848-4BC1-AD4A-A223A0D537AF}" type="presParOf" srcId="{36872267-FC7A-4515-85D6-EFEDC39969A1}" destId="{CE84F60A-E09F-4E32-8482-7FCBF9D2380C}" srcOrd="6" destOrd="0" presId="urn:microsoft.com/office/officeart/2005/8/layout/vList2"/>
    <dgm:cxn modelId="{C3F25FB0-BD98-445F-8037-2C3B9D297C6F}" type="presParOf" srcId="{36872267-FC7A-4515-85D6-EFEDC39969A1}" destId="{DDCC1773-F2A0-4BF1-9BD5-3A713A4A3CC7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89810-C243-437B-8B35-4278A1324A14}">
      <dsp:nvSpPr>
        <dsp:cNvPr id="0" name=""/>
        <dsp:cNvSpPr/>
      </dsp:nvSpPr>
      <dsp:spPr>
        <a:xfrm>
          <a:off x="0" y="210923"/>
          <a:ext cx="6263640" cy="10810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Sex &amp; gender are often interchangeable but not in Sociology</a:t>
          </a:r>
        </a:p>
      </dsp:txBody>
      <dsp:txXfrm>
        <a:off x="52774" y="263697"/>
        <a:ext cx="6158092" cy="975532"/>
      </dsp:txXfrm>
    </dsp:sp>
    <dsp:sp modelId="{CD92381D-E2D1-4BEA-A338-A76E603C4502}">
      <dsp:nvSpPr>
        <dsp:cNvPr id="0" name=""/>
        <dsp:cNvSpPr/>
      </dsp:nvSpPr>
      <dsp:spPr>
        <a:xfrm>
          <a:off x="0" y="1372643"/>
          <a:ext cx="6263640" cy="108108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Sex</a:t>
          </a:r>
          <a:r>
            <a:rPr lang="en-US" sz="2800" kern="1200" dirty="0"/>
            <a:t> – </a:t>
          </a:r>
          <a:r>
            <a:rPr lang="en-US" sz="2800" kern="1200" dirty="0">
              <a:latin typeface="+mn-lt"/>
            </a:rPr>
            <a:t>individual's</a:t>
          </a:r>
          <a:r>
            <a:rPr lang="en-US" sz="2800" kern="1200" dirty="0"/>
            <a:t> membership in </a:t>
          </a:r>
          <a:r>
            <a:rPr lang="en-US" sz="2800" b="1" kern="1200" dirty="0"/>
            <a:t>one of two</a:t>
          </a:r>
          <a:r>
            <a:rPr lang="en-US" sz="2800" kern="1200" dirty="0"/>
            <a:t> biologically distinct categories</a:t>
          </a:r>
        </a:p>
      </dsp:txBody>
      <dsp:txXfrm>
        <a:off x="52774" y="1425417"/>
        <a:ext cx="6158092" cy="975532"/>
      </dsp:txXfrm>
    </dsp:sp>
    <dsp:sp modelId="{5303C8FB-3E47-4BEB-9FFD-659C5511A9C2}">
      <dsp:nvSpPr>
        <dsp:cNvPr id="0" name=""/>
        <dsp:cNvSpPr/>
      </dsp:nvSpPr>
      <dsp:spPr>
        <a:xfrm>
          <a:off x="0" y="2453723"/>
          <a:ext cx="6263640" cy="2840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 dirty="0"/>
            <a:t>Primary sex characteristics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 dirty="0"/>
            <a:t>Chromosomes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 dirty="0"/>
            <a:t>Hormones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 dirty="0"/>
            <a:t>Reproductive organs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 dirty="0"/>
            <a:t>Secondary sex characteristics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 dirty="0"/>
            <a:t>Facial &amp; body hair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 dirty="0"/>
            <a:t>Musculature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 dirty="0"/>
            <a:t>Bone structure</a:t>
          </a:r>
        </a:p>
      </dsp:txBody>
      <dsp:txXfrm>
        <a:off x="0" y="2453723"/>
        <a:ext cx="6263640" cy="284004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13B2E1-1117-4750-9EC4-7F345A14FFEF}">
      <dsp:nvSpPr>
        <dsp:cNvPr id="0" name=""/>
        <dsp:cNvSpPr/>
      </dsp:nvSpPr>
      <dsp:spPr>
        <a:xfrm>
          <a:off x="0" y="122337"/>
          <a:ext cx="6651253" cy="20007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Male liberationism originated in the 1970’s to discuss the challenges of masculinity</a:t>
          </a:r>
        </a:p>
      </dsp:txBody>
      <dsp:txXfrm>
        <a:off x="97666" y="220003"/>
        <a:ext cx="6455921" cy="1805368"/>
      </dsp:txXfrm>
    </dsp:sp>
    <dsp:sp modelId="{5DEBE846-730B-49FB-9DB6-B892393B1926}">
      <dsp:nvSpPr>
        <dsp:cNvPr id="0" name=""/>
        <dsp:cNvSpPr/>
      </dsp:nvSpPr>
      <dsp:spPr>
        <a:xfrm>
          <a:off x="0" y="2232477"/>
          <a:ext cx="6651253" cy="200070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Movement has split into two very distinct groups</a:t>
          </a:r>
        </a:p>
      </dsp:txBody>
      <dsp:txXfrm>
        <a:off x="97666" y="2330143"/>
        <a:ext cx="6455921" cy="1805368"/>
      </dsp:txXfrm>
    </dsp:sp>
    <dsp:sp modelId="{86EC60C5-E5CF-4CA3-8D18-A00343BD6210}">
      <dsp:nvSpPr>
        <dsp:cNvPr id="0" name=""/>
        <dsp:cNvSpPr/>
      </dsp:nvSpPr>
      <dsp:spPr>
        <a:xfrm>
          <a:off x="0" y="4233177"/>
          <a:ext cx="6651253" cy="983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177" tIns="48260" rIns="270256" bIns="482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000" kern="1200"/>
            <a:t>Men’s Rights Movement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000" kern="1200"/>
            <a:t>Pro-feminist Men’s Movement </a:t>
          </a:r>
        </a:p>
      </dsp:txBody>
      <dsp:txXfrm>
        <a:off x="0" y="4233177"/>
        <a:ext cx="6651253" cy="9832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C69B40-670A-4AE6-A5ED-7BB5A1869844}">
      <dsp:nvSpPr>
        <dsp:cNvPr id="0" name=""/>
        <dsp:cNvSpPr/>
      </dsp:nvSpPr>
      <dsp:spPr>
        <a:xfrm>
          <a:off x="0" y="2703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00856D-9B82-48F6-97E7-FE280DC7E676}">
      <dsp:nvSpPr>
        <dsp:cNvPr id="0" name=""/>
        <dsp:cNvSpPr/>
      </dsp:nvSpPr>
      <dsp:spPr>
        <a:xfrm>
          <a:off x="0" y="2703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/>
            <a:t>Gender </a:t>
          </a:r>
          <a:r>
            <a:rPr lang="en-US" sz="3000" kern="1200"/>
            <a:t>– physical, behavior, and personality traits that a group considers normal for its male and female members</a:t>
          </a:r>
        </a:p>
      </dsp:txBody>
      <dsp:txXfrm>
        <a:off x="0" y="2703"/>
        <a:ext cx="6900512" cy="1843578"/>
      </dsp:txXfrm>
    </dsp:sp>
    <dsp:sp modelId="{0D13DB33-247C-4636-AC36-96BD04F2D1E1}">
      <dsp:nvSpPr>
        <dsp:cNvPr id="0" name=""/>
        <dsp:cNvSpPr/>
      </dsp:nvSpPr>
      <dsp:spPr>
        <a:xfrm>
          <a:off x="0" y="1846281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982309-9AFF-4682-A187-8D950B177234}">
      <dsp:nvSpPr>
        <dsp:cNvPr id="0" name=""/>
        <dsp:cNvSpPr/>
      </dsp:nvSpPr>
      <dsp:spPr>
        <a:xfrm>
          <a:off x="0" y="1846281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/>
            <a:t>Gender identity </a:t>
          </a:r>
          <a:r>
            <a:rPr lang="en-US" sz="3000" kern="1200"/>
            <a:t>– an individual’s self-definition or sense of gender</a:t>
          </a:r>
        </a:p>
      </dsp:txBody>
      <dsp:txXfrm>
        <a:off x="0" y="1846281"/>
        <a:ext cx="6900512" cy="1843578"/>
      </dsp:txXfrm>
    </dsp:sp>
    <dsp:sp modelId="{76AC7ECE-3065-4C2F-8EAB-A83E03F49199}">
      <dsp:nvSpPr>
        <dsp:cNvPr id="0" name=""/>
        <dsp:cNvSpPr/>
      </dsp:nvSpPr>
      <dsp:spPr>
        <a:xfrm>
          <a:off x="0" y="3689859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A5DB6B-F9EB-4BB6-A31B-7ABED0E5D170}">
      <dsp:nvSpPr>
        <dsp:cNvPr id="0" name=""/>
        <dsp:cNvSpPr/>
      </dsp:nvSpPr>
      <dsp:spPr>
        <a:xfrm>
          <a:off x="0" y="3689859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/>
            <a:t>Gender expression </a:t>
          </a:r>
          <a:r>
            <a:rPr lang="en-US" sz="3000" kern="1200"/>
            <a:t>– individual’s behavioral manifestations of gender</a:t>
          </a:r>
        </a:p>
      </dsp:txBody>
      <dsp:txXfrm>
        <a:off x="0" y="3689859"/>
        <a:ext cx="6900512" cy="18435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8B59AC-F77D-4BA5-A53C-E13A55CE4065}">
      <dsp:nvSpPr>
        <dsp:cNvPr id="0" name=""/>
        <dsp:cNvSpPr/>
      </dsp:nvSpPr>
      <dsp:spPr>
        <a:xfrm>
          <a:off x="0" y="458018"/>
          <a:ext cx="6263640" cy="1559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458216" rIns="486128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Identify with the same </a:t>
          </a:r>
          <a:r>
            <a:rPr lang="en-US" sz="2200" kern="1200" dirty="0">
              <a:latin typeface="Times New Roman" panose="02020603050405020304"/>
            </a:rPr>
            <a:t>gender</a:t>
          </a:r>
          <a:r>
            <a:rPr lang="en-US" sz="2200" kern="1200" dirty="0"/>
            <a:t> assigned at birth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Inappropriate language – “real boy/girl”</a:t>
          </a:r>
        </a:p>
      </dsp:txBody>
      <dsp:txXfrm>
        <a:off x="0" y="458018"/>
        <a:ext cx="6263640" cy="1559250"/>
      </dsp:txXfrm>
    </dsp:sp>
    <dsp:sp modelId="{09D8F069-373E-4A4A-963E-62336ED5405B}">
      <dsp:nvSpPr>
        <dsp:cNvPr id="0" name=""/>
        <dsp:cNvSpPr/>
      </dsp:nvSpPr>
      <dsp:spPr>
        <a:xfrm>
          <a:off x="313182" y="133298"/>
          <a:ext cx="4384548" cy="6494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Cis = same</a:t>
          </a:r>
        </a:p>
      </dsp:txBody>
      <dsp:txXfrm>
        <a:off x="344885" y="165001"/>
        <a:ext cx="4321142" cy="586034"/>
      </dsp:txXfrm>
    </dsp:sp>
    <dsp:sp modelId="{E79B8B9E-4648-49DF-BB1C-01ECAC3289B7}">
      <dsp:nvSpPr>
        <dsp:cNvPr id="0" name=""/>
        <dsp:cNvSpPr/>
      </dsp:nvSpPr>
      <dsp:spPr>
        <a:xfrm>
          <a:off x="0" y="2460789"/>
          <a:ext cx="6263640" cy="2910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458216" rIns="486128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Identify with a different gender than assigned at birth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MTF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FTM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Trans*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Not all non-cisgender identify as trans</a:t>
          </a:r>
        </a:p>
        <a:p>
          <a:pPr marL="457200" lvl="2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Ask don’t assume</a:t>
          </a:r>
          <a:r>
            <a:rPr lang="en-US" sz="2200" kern="1200" dirty="0">
              <a:latin typeface="Times New Roman" panose="02020603050405020304"/>
            </a:rPr>
            <a:t> </a:t>
          </a:r>
          <a:endParaRPr lang="en-US" sz="2200" kern="1200" dirty="0"/>
        </a:p>
      </dsp:txBody>
      <dsp:txXfrm>
        <a:off x="0" y="2460789"/>
        <a:ext cx="6263640" cy="2910600"/>
      </dsp:txXfrm>
    </dsp:sp>
    <dsp:sp modelId="{091EBE46-345B-40EE-AEE3-EFB588787AE8}">
      <dsp:nvSpPr>
        <dsp:cNvPr id="0" name=""/>
        <dsp:cNvSpPr/>
      </dsp:nvSpPr>
      <dsp:spPr>
        <a:xfrm>
          <a:off x="313182" y="2136068"/>
          <a:ext cx="4384548" cy="64944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Trans = to cross</a:t>
          </a:r>
        </a:p>
      </dsp:txBody>
      <dsp:txXfrm>
        <a:off x="344885" y="2167771"/>
        <a:ext cx="4321142" cy="5860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627CAD-529C-4DBA-95D3-035189A3BFD4}">
      <dsp:nvSpPr>
        <dsp:cNvPr id="0" name=""/>
        <dsp:cNvSpPr/>
      </dsp:nvSpPr>
      <dsp:spPr>
        <a:xfrm>
          <a:off x="0" y="14408"/>
          <a:ext cx="6263640" cy="13127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Essentialists – see gender as biological or genetic</a:t>
          </a:r>
        </a:p>
      </dsp:txBody>
      <dsp:txXfrm>
        <a:off x="64083" y="78491"/>
        <a:ext cx="6135474" cy="1184574"/>
      </dsp:txXfrm>
    </dsp:sp>
    <dsp:sp modelId="{C2433533-EEB6-42AF-9281-751F2847A55D}">
      <dsp:nvSpPr>
        <dsp:cNvPr id="0" name=""/>
        <dsp:cNvSpPr/>
      </dsp:nvSpPr>
      <dsp:spPr>
        <a:xfrm>
          <a:off x="0" y="1327148"/>
          <a:ext cx="6263640" cy="2041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43180" rIns="241808" bIns="4318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Two-category system – “gender binary”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Determined by your primary sex characteristics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Permanent and unchanging</a:t>
          </a:r>
        </a:p>
      </dsp:txBody>
      <dsp:txXfrm>
        <a:off x="0" y="1327148"/>
        <a:ext cx="6263640" cy="2041020"/>
      </dsp:txXfrm>
    </dsp:sp>
    <dsp:sp modelId="{86C97A21-7B6F-4C11-AE86-6EED45D0BB2C}">
      <dsp:nvSpPr>
        <dsp:cNvPr id="0" name=""/>
        <dsp:cNvSpPr/>
      </dsp:nvSpPr>
      <dsp:spPr>
        <a:xfrm>
          <a:off x="0" y="3368169"/>
          <a:ext cx="6263640" cy="131274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Constructionists – see gender as socially determined </a:t>
          </a:r>
        </a:p>
      </dsp:txBody>
      <dsp:txXfrm>
        <a:off x="64083" y="3432252"/>
        <a:ext cx="6135474" cy="1184574"/>
      </dsp:txXfrm>
    </dsp:sp>
    <dsp:sp modelId="{74226A6E-EBA7-4427-B789-3BAD3579F8D0}">
      <dsp:nvSpPr>
        <dsp:cNvPr id="0" name=""/>
        <dsp:cNvSpPr/>
      </dsp:nvSpPr>
      <dsp:spPr>
        <a:xfrm>
          <a:off x="0" y="4680908"/>
          <a:ext cx="6263640" cy="809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43180" rIns="241808" bIns="4318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Sex, gender, and sexuality are social constructs </a:t>
          </a:r>
        </a:p>
      </dsp:txBody>
      <dsp:txXfrm>
        <a:off x="0" y="4680908"/>
        <a:ext cx="6263640" cy="8093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1B970-2801-48D2-8465-8383A0A43E91}">
      <dsp:nvSpPr>
        <dsp:cNvPr id="0" name=""/>
        <dsp:cNvSpPr/>
      </dsp:nvSpPr>
      <dsp:spPr>
        <a:xfrm>
          <a:off x="0" y="2703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8F043E-A8C1-4731-8AF9-10E91C44033D}">
      <dsp:nvSpPr>
        <dsp:cNvPr id="0" name=""/>
        <dsp:cNvSpPr/>
      </dsp:nvSpPr>
      <dsp:spPr>
        <a:xfrm>
          <a:off x="0" y="2703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/>
            <a:t>Sexism</a:t>
          </a:r>
          <a:r>
            <a:rPr lang="en-US" sz="2800" kern="1200"/>
            <a:t> the belief that one sex is superior to the other</a:t>
          </a:r>
        </a:p>
      </dsp:txBody>
      <dsp:txXfrm>
        <a:off x="0" y="2703"/>
        <a:ext cx="6900512" cy="1843578"/>
      </dsp:txXfrm>
    </dsp:sp>
    <dsp:sp modelId="{D2F4892E-14EC-4591-A59B-21583B9F0DCC}">
      <dsp:nvSpPr>
        <dsp:cNvPr id="0" name=""/>
        <dsp:cNvSpPr/>
      </dsp:nvSpPr>
      <dsp:spPr>
        <a:xfrm>
          <a:off x="0" y="1846281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BBC3F2-0FD9-462B-8E39-314459046717}">
      <dsp:nvSpPr>
        <dsp:cNvPr id="0" name=""/>
        <dsp:cNvSpPr/>
      </dsp:nvSpPr>
      <dsp:spPr>
        <a:xfrm>
          <a:off x="0" y="1846281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/>
            <a:t>Misogyny</a:t>
          </a:r>
          <a:r>
            <a:rPr lang="en-US" sz="2800" kern="1200"/>
            <a:t> is an ingrained prejudice against women; dislike, contempt, or hatred of women</a:t>
          </a:r>
        </a:p>
      </dsp:txBody>
      <dsp:txXfrm>
        <a:off x="0" y="1846281"/>
        <a:ext cx="6900512" cy="1843578"/>
      </dsp:txXfrm>
    </dsp:sp>
    <dsp:sp modelId="{0DB06E9D-15C8-44D8-85F6-53FE7858765E}">
      <dsp:nvSpPr>
        <dsp:cNvPr id="0" name=""/>
        <dsp:cNvSpPr/>
      </dsp:nvSpPr>
      <dsp:spPr>
        <a:xfrm>
          <a:off x="0" y="3689859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013557-911C-41CD-BD71-8360B279E8CE}">
      <dsp:nvSpPr>
        <dsp:cNvPr id="0" name=""/>
        <dsp:cNvSpPr/>
      </dsp:nvSpPr>
      <dsp:spPr>
        <a:xfrm>
          <a:off x="0" y="3689859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/>
            <a:t>Homophobia</a:t>
          </a:r>
          <a:r>
            <a:rPr lang="en-US" sz="2800" kern="1200"/>
            <a:t> is a fear of or discrimination towards homosexuals or toward individuals who display purportedly gender-inappropriate behavior </a:t>
          </a:r>
        </a:p>
      </dsp:txBody>
      <dsp:txXfrm>
        <a:off x="0" y="3689859"/>
        <a:ext cx="6900512" cy="18435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0A6DE-5674-4257-9395-EA3AFBD61CD8}">
      <dsp:nvSpPr>
        <dsp:cNvPr id="0" name=""/>
        <dsp:cNvSpPr/>
      </dsp:nvSpPr>
      <dsp:spPr>
        <a:xfrm>
          <a:off x="0" y="409418"/>
          <a:ext cx="6263640" cy="1842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541528" rIns="486128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Naturalizes gender inequality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"real men" - independence, toughness, aggression... </a:t>
          </a:r>
        </a:p>
      </dsp:txBody>
      <dsp:txXfrm>
        <a:off x="0" y="409418"/>
        <a:ext cx="6263640" cy="1842750"/>
      </dsp:txXfrm>
    </dsp:sp>
    <dsp:sp modelId="{4743A074-B0D7-4075-BB9F-F6DBBADBDC70}">
      <dsp:nvSpPr>
        <dsp:cNvPr id="0" name=""/>
        <dsp:cNvSpPr/>
      </dsp:nvSpPr>
      <dsp:spPr>
        <a:xfrm>
          <a:off x="313182" y="25658"/>
          <a:ext cx="4384548" cy="767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Hegemonic Masculinity</a:t>
          </a:r>
        </a:p>
      </dsp:txBody>
      <dsp:txXfrm>
        <a:off x="350649" y="63125"/>
        <a:ext cx="4309614" cy="692586"/>
      </dsp:txXfrm>
    </dsp:sp>
    <dsp:sp modelId="{3ADD15EE-74AC-4553-9337-8DF474C93C25}">
      <dsp:nvSpPr>
        <dsp:cNvPr id="0" name=""/>
        <dsp:cNvSpPr/>
      </dsp:nvSpPr>
      <dsp:spPr>
        <a:xfrm>
          <a:off x="0" y="2776329"/>
          <a:ext cx="6263640" cy="2702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541528" rIns="486128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Suicide 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Risky behavior 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Physically dangerous jobs 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Violence against others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More likely to join hate groups</a:t>
          </a:r>
        </a:p>
      </dsp:txBody>
      <dsp:txXfrm>
        <a:off x="0" y="2776329"/>
        <a:ext cx="6263640" cy="2702700"/>
      </dsp:txXfrm>
    </dsp:sp>
    <dsp:sp modelId="{6069D6D7-3461-4342-AD55-4DCFECDE372F}">
      <dsp:nvSpPr>
        <dsp:cNvPr id="0" name=""/>
        <dsp:cNvSpPr/>
      </dsp:nvSpPr>
      <dsp:spPr>
        <a:xfrm>
          <a:off x="313182" y="2392569"/>
          <a:ext cx="4384548" cy="76752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Toxic Masculinity</a:t>
          </a:r>
        </a:p>
      </dsp:txBody>
      <dsp:txXfrm>
        <a:off x="350649" y="2430036"/>
        <a:ext cx="4309614" cy="6925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3B58CB-D606-41FD-A9CE-AF60D512E4A1}">
      <dsp:nvSpPr>
        <dsp:cNvPr id="0" name=""/>
        <dsp:cNvSpPr/>
      </dsp:nvSpPr>
      <dsp:spPr>
        <a:xfrm>
          <a:off x="0" y="54215"/>
          <a:ext cx="6364224" cy="26465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Men have historically had access to most of society’s material resources and privileges. </a:t>
          </a:r>
        </a:p>
      </dsp:txBody>
      <dsp:txXfrm>
        <a:off x="129193" y="183408"/>
        <a:ext cx="6105838" cy="2388154"/>
      </dsp:txXfrm>
    </dsp:sp>
    <dsp:sp modelId="{5BFA9937-D821-49D6-BA4D-126F4FC85E4B}">
      <dsp:nvSpPr>
        <dsp:cNvPr id="0" name=""/>
        <dsp:cNvSpPr/>
      </dsp:nvSpPr>
      <dsp:spPr>
        <a:xfrm>
          <a:off x="0" y="2813076"/>
          <a:ext cx="6364224" cy="264654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It is in their interest to try to maintain their dominant position</a:t>
          </a:r>
        </a:p>
      </dsp:txBody>
      <dsp:txXfrm>
        <a:off x="129193" y="2942269"/>
        <a:ext cx="6105838" cy="23881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764463-071D-4F97-BCBB-2EF7C174CA1B}">
      <dsp:nvSpPr>
        <dsp:cNvPr id="0" name=""/>
        <dsp:cNvSpPr/>
      </dsp:nvSpPr>
      <dsp:spPr>
        <a:xfrm>
          <a:off x="0" y="0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C3CF6-22E2-4C2F-8462-6CE36AE58BE0}">
      <dsp:nvSpPr>
        <dsp:cNvPr id="0" name=""/>
        <dsp:cNvSpPr/>
      </dsp:nvSpPr>
      <dsp:spPr>
        <a:xfrm>
          <a:off x="0" y="0"/>
          <a:ext cx="6900512" cy="276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/>
            <a:t>Lifelong process of learning to be masculine or feminine, primarily through the agents of socialization </a:t>
          </a:r>
        </a:p>
      </dsp:txBody>
      <dsp:txXfrm>
        <a:off x="0" y="0"/>
        <a:ext cx="6900512" cy="2768070"/>
      </dsp:txXfrm>
    </dsp:sp>
    <dsp:sp modelId="{897CD90C-053E-4298-9D66-64AD70F79CCE}">
      <dsp:nvSpPr>
        <dsp:cNvPr id="0" name=""/>
        <dsp:cNvSpPr/>
      </dsp:nvSpPr>
      <dsp:spPr>
        <a:xfrm>
          <a:off x="0" y="2768070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2105A5-D4A6-4A8A-9657-07756B9C30A1}">
      <dsp:nvSpPr>
        <dsp:cNvPr id="0" name=""/>
        <dsp:cNvSpPr/>
      </dsp:nvSpPr>
      <dsp:spPr>
        <a:xfrm>
          <a:off x="0" y="2768070"/>
          <a:ext cx="6900512" cy="276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/>
            <a:t>Examples? </a:t>
          </a:r>
        </a:p>
      </dsp:txBody>
      <dsp:txXfrm>
        <a:off x="0" y="2768070"/>
        <a:ext cx="6900512" cy="276807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F0CA89-BF5B-40BA-9DD4-E6559EFDCADF}">
      <dsp:nvSpPr>
        <dsp:cNvPr id="0" name=""/>
        <dsp:cNvSpPr/>
      </dsp:nvSpPr>
      <dsp:spPr>
        <a:xfrm>
          <a:off x="0" y="2686"/>
          <a:ext cx="10515600" cy="7335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Feminism – belief in the social, political, and economic equality of the sexes &amp; the social movements organized around that belief</a:t>
          </a:r>
        </a:p>
      </dsp:txBody>
      <dsp:txXfrm>
        <a:off x="35811" y="38497"/>
        <a:ext cx="10443978" cy="661968"/>
      </dsp:txXfrm>
    </dsp:sp>
    <dsp:sp modelId="{891B5735-5DD4-4051-8E15-FCB098CA1D26}">
      <dsp:nvSpPr>
        <dsp:cNvPr id="0" name=""/>
        <dsp:cNvSpPr/>
      </dsp:nvSpPr>
      <dsp:spPr>
        <a:xfrm>
          <a:off x="0" y="790996"/>
          <a:ext cx="10515600" cy="7335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1</a:t>
          </a:r>
          <a:r>
            <a:rPr lang="en-US" sz="1900" kern="1200" baseline="30000"/>
            <a:t>st</a:t>
          </a:r>
          <a:r>
            <a:rPr lang="en-US" sz="1900" kern="1200"/>
            <a:t> Wave (1850-1920)</a:t>
          </a:r>
        </a:p>
      </dsp:txBody>
      <dsp:txXfrm>
        <a:off x="35811" y="826807"/>
        <a:ext cx="10443978" cy="661968"/>
      </dsp:txXfrm>
    </dsp:sp>
    <dsp:sp modelId="{0C949521-B7AC-4E81-884A-F962ABC46F50}">
      <dsp:nvSpPr>
        <dsp:cNvPr id="0" name=""/>
        <dsp:cNvSpPr/>
      </dsp:nvSpPr>
      <dsp:spPr>
        <a:xfrm>
          <a:off x="0" y="1524586"/>
          <a:ext cx="10515600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Suffrage for women</a:t>
          </a:r>
        </a:p>
      </dsp:txBody>
      <dsp:txXfrm>
        <a:off x="0" y="1524586"/>
        <a:ext cx="10515600" cy="314640"/>
      </dsp:txXfrm>
    </dsp:sp>
    <dsp:sp modelId="{29C3CE90-CF63-46A6-B430-533F5ABD17D6}">
      <dsp:nvSpPr>
        <dsp:cNvPr id="0" name=""/>
        <dsp:cNvSpPr/>
      </dsp:nvSpPr>
      <dsp:spPr>
        <a:xfrm>
          <a:off x="0" y="1839226"/>
          <a:ext cx="10515600" cy="7335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2</a:t>
          </a:r>
          <a:r>
            <a:rPr lang="en-US" sz="1900" kern="1200" baseline="30000"/>
            <a:t>nd</a:t>
          </a:r>
          <a:r>
            <a:rPr lang="en-US" sz="1900" kern="1200"/>
            <a:t> Wave (1960-1970)</a:t>
          </a:r>
        </a:p>
      </dsp:txBody>
      <dsp:txXfrm>
        <a:off x="35811" y="1875037"/>
        <a:ext cx="10443978" cy="661968"/>
      </dsp:txXfrm>
    </dsp:sp>
    <dsp:sp modelId="{27086123-95A5-4A18-AE0F-CD69C60D7FB5}">
      <dsp:nvSpPr>
        <dsp:cNvPr id="0" name=""/>
        <dsp:cNvSpPr/>
      </dsp:nvSpPr>
      <dsp:spPr>
        <a:xfrm>
          <a:off x="0" y="2572816"/>
          <a:ext cx="10515600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Equal access to employment and education</a:t>
          </a:r>
        </a:p>
      </dsp:txBody>
      <dsp:txXfrm>
        <a:off x="0" y="2572816"/>
        <a:ext cx="10515600" cy="314640"/>
      </dsp:txXfrm>
    </dsp:sp>
    <dsp:sp modelId="{CE84F60A-E09F-4E32-8482-7FCBF9D2380C}">
      <dsp:nvSpPr>
        <dsp:cNvPr id="0" name=""/>
        <dsp:cNvSpPr/>
      </dsp:nvSpPr>
      <dsp:spPr>
        <a:xfrm>
          <a:off x="0" y="2887456"/>
          <a:ext cx="10515600" cy="7335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3</a:t>
          </a:r>
          <a:r>
            <a:rPr lang="en-US" sz="1900" kern="1200" baseline="30000"/>
            <a:t>rd</a:t>
          </a:r>
          <a:r>
            <a:rPr lang="en-US" sz="1900" kern="1200"/>
            <a:t> Wave (1980 – now)</a:t>
          </a:r>
        </a:p>
      </dsp:txBody>
      <dsp:txXfrm>
        <a:off x="35811" y="2923267"/>
        <a:ext cx="10443978" cy="661968"/>
      </dsp:txXfrm>
    </dsp:sp>
    <dsp:sp modelId="{DDCC1773-F2A0-4BF1-9BD5-3A713A4A3CC7}">
      <dsp:nvSpPr>
        <dsp:cNvPr id="0" name=""/>
        <dsp:cNvSpPr/>
      </dsp:nvSpPr>
      <dsp:spPr>
        <a:xfrm>
          <a:off x="0" y="3621046"/>
          <a:ext cx="10515600" cy="727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Diversity of experiences and identities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TERF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SWERF</a:t>
          </a:r>
        </a:p>
      </dsp:txBody>
      <dsp:txXfrm>
        <a:off x="0" y="3621046"/>
        <a:ext cx="10515600" cy="727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81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4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66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7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86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6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4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3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3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55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C4568-1B7C-4822-B02F-2A5387FFF1E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3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r>
              <a:rPr lang="en-US" sz="5200">
                <a:solidFill>
                  <a:schemeClr val="tx2"/>
                </a:solidFill>
              </a:rPr>
              <a:t>Gender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2"/>
                </a:solidFill>
              </a:rPr>
              <a:t>Chapter 9 in </a:t>
            </a:r>
            <a:r>
              <a:rPr lang="en-US" i="1">
                <a:solidFill>
                  <a:schemeClr val="tx2"/>
                </a:solidFill>
              </a:rPr>
              <a:t>The Real World</a:t>
            </a:r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076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400"/>
              <a:t>Inequalities of Sex, Gender, and Sexuality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4F9BBB9-349D-4847-A708-0B774ACEC9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3845273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7046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C32DF3D-3F59-481D-A237-77C31AD492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643467"/>
            <a:ext cx="3840480" cy="5571066"/>
          </a:xfrm>
        </p:spPr>
        <p:txBody>
          <a:bodyPr anchor="ctr">
            <a:normAutofit/>
          </a:bodyPr>
          <a:lstStyle/>
          <a:p>
            <a:r>
              <a:rPr lang="en-US" sz="5400"/>
              <a:t>History of Prejudice against Women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2F02326-30C4-4095-988F-932A425AE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39686" y="0"/>
            <a:ext cx="7152315" cy="6858000"/>
          </a:xfrm>
          <a:custGeom>
            <a:avLst/>
            <a:gdLst>
              <a:gd name="connsiteX0" fmla="*/ 17101 w 7152315"/>
              <a:gd name="connsiteY0" fmla="*/ 0 h 6858000"/>
              <a:gd name="connsiteX1" fmla="*/ 7152315 w 7152315"/>
              <a:gd name="connsiteY1" fmla="*/ 0 h 6858000"/>
              <a:gd name="connsiteX2" fmla="*/ 7152315 w 7152315"/>
              <a:gd name="connsiteY2" fmla="*/ 6858000 h 6858000"/>
              <a:gd name="connsiteX3" fmla="*/ 15999 w 7152315"/>
              <a:gd name="connsiteY3" fmla="*/ 6858000 h 6858000"/>
              <a:gd name="connsiteX4" fmla="*/ 9729 w 7152315"/>
              <a:gd name="connsiteY4" fmla="*/ 6734157 h 6858000"/>
              <a:gd name="connsiteX5" fmla="*/ 15819 w 7152315"/>
              <a:gd name="connsiteY5" fmla="*/ 6122264 h 6858000"/>
              <a:gd name="connsiteX6" fmla="*/ 11379 w 7152315"/>
              <a:gd name="connsiteY6" fmla="*/ 5614784 h 6858000"/>
              <a:gd name="connsiteX7" fmla="*/ 20006 w 7152315"/>
              <a:gd name="connsiteY7" fmla="*/ 5204359 h 6858000"/>
              <a:gd name="connsiteX8" fmla="*/ 16962 w 7152315"/>
              <a:gd name="connsiteY8" fmla="*/ 4811696 h 6858000"/>
              <a:gd name="connsiteX9" fmla="*/ 13409 w 7152315"/>
              <a:gd name="connsiteY9" fmla="*/ 4358135 h 6858000"/>
              <a:gd name="connsiteX10" fmla="*/ 12774 w 7152315"/>
              <a:gd name="connsiteY10" fmla="*/ 4038423 h 6858000"/>
              <a:gd name="connsiteX11" fmla="*/ 10110 w 7152315"/>
              <a:gd name="connsiteY11" fmla="*/ 3630663 h 6858000"/>
              <a:gd name="connsiteX12" fmla="*/ 16581 w 7152315"/>
              <a:gd name="connsiteY12" fmla="*/ 3275427 h 6858000"/>
              <a:gd name="connsiteX13" fmla="*/ 27872 w 7152315"/>
              <a:gd name="connsiteY13" fmla="*/ 2871219 h 6858000"/>
              <a:gd name="connsiteX14" fmla="*/ 17596 w 7152315"/>
              <a:gd name="connsiteY14" fmla="*/ 2235600 h 6858000"/>
              <a:gd name="connsiteX15" fmla="*/ 14170 w 7152315"/>
              <a:gd name="connsiteY15" fmla="*/ 1894827 h 6858000"/>
              <a:gd name="connsiteX16" fmla="*/ 11632 w 7152315"/>
              <a:gd name="connsiteY16" fmla="*/ 1603026 h 6858000"/>
              <a:gd name="connsiteX17" fmla="*/ 14551 w 7152315"/>
              <a:gd name="connsiteY17" fmla="*/ 1307799 h 6858000"/>
              <a:gd name="connsiteX18" fmla="*/ 14551 w 7152315"/>
              <a:gd name="connsiteY18" fmla="*/ 887733 h 6858000"/>
              <a:gd name="connsiteX19" fmla="*/ 849 w 7152315"/>
              <a:gd name="connsiteY19" fmla="*/ 349169 h 6858000"/>
              <a:gd name="connsiteX20" fmla="*/ 1404 w 7152315"/>
              <a:gd name="connsiteY20" fmla="*/ 16059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152315" h="6858000">
                <a:moveTo>
                  <a:pt x="17101" y="0"/>
                </a:moveTo>
                <a:lnTo>
                  <a:pt x="7152315" y="0"/>
                </a:lnTo>
                <a:lnTo>
                  <a:pt x="7152315" y="6858000"/>
                </a:lnTo>
                <a:lnTo>
                  <a:pt x="15999" y="6858000"/>
                </a:lnTo>
                <a:lnTo>
                  <a:pt x="9729" y="6734157"/>
                </a:lnTo>
                <a:cubicBezTo>
                  <a:pt x="5924" y="6530150"/>
                  <a:pt x="12521" y="6326271"/>
                  <a:pt x="15819" y="6122264"/>
                </a:cubicBezTo>
                <a:cubicBezTo>
                  <a:pt x="18484" y="5952766"/>
                  <a:pt x="-1689" y="5783013"/>
                  <a:pt x="11379" y="5614784"/>
                </a:cubicBezTo>
                <a:cubicBezTo>
                  <a:pt x="22112" y="5478259"/>
                  <a:pt x="24992" y="5341214"/>
                  <a:pt x="20006" y="5204359"/>
                </a:cubicBezTo>
                <a:cubicBezTo>
                  <a:pt x="14932" y="5073429"/>
                  <a:pt x="13917" y="4942537"/>
                  <a:pt x="16962" y="4811696"/>
                </a:cubicBezTo>
                <a:cubicBezTo>
                  <a:pt x="20640" y="4660467"/>
                  <a:pt x="16962" y="4509238"/>
                  <a:pt x="13409" y="4358135"/>
                </a:cubicBezTo>
                <a:cubicBezTo>
                  <a:pt x="10872" y="4251565"/>
                  <a:pt x="10998" y="4144994"/>
                  <a:pt x="12774" y="4038423"/>
                </a:cubicBezTo>
                <a:cubicBezTo>
                  <a:pt x="15185" y="3902545"/>
                  <a:pt x="19879" y="3766540"/>
                  <a:pt x="10110" y="3630663"/>
                </a:cubicBezTo>
                <a:cubicBezTo>
                  <a:pt x="1178" y="3512306"/>
                  <a:pt x="3347" y="3393378"/>
                  <a:pt x="16581" y="3275427"/>
                </a:cubicBezTo>
                <a:cubicBezTo>
                  <a:pt x="33403" y="3141377"/>
                  <a:pt x="37183" y="3006006"/>
                  <a:pt x="27872" y="2871219"/>
                </a:cubicBezTo>
                <a:cubicBezTo>
                  <a:pt x="11315" y="2659765"/>
                  <a:pt x="7890" y="2447486"/>
                  <a:pt x="17596" y="2235600"/>
                </a:cubicBezTo>
                <a:cubicBezTo>
                  <a:pt x="22797" y="2122038"/>
                  <a:pt x="21655" y="2008261"/>
                  <a:pt x="14170" y="1894827"/>
                </a:cubicBezTo>
                <a:cubicBezTo>
                  <a:pt x="8144" y="1797670"/>
                  <a:pt x="7294" y="1700272"/>
                  <a:pt x="11632" y="1603026"/>
                </a:cubicBezTo>
                <a:cubicBezTo>
                  <a:pt x="15566" y="1504575"/>
                  <a:pt x="17215" y="1406124"/>
                  <a:pt x="14551" y="1307799"/>
                </a:cubicBezTo>
                <a:cubicBezTo>
                  <a:pt x="10872" y="1168242"/>
                  <a:pt x="10110" y="1027798"/>
                  <a:pt x="14551" y="887733"/>
                </a:cubicBezTo>
                <a:cubicBezTo>
                  <a:pt x="20894" y="708085"/>
                  <a:pt x="3132" y="528817"/>
                  <a:pt x="849" y="349169"/>
                </a:cubicBezTo>
                <a:cubicBezTo>
                  <a:pt x="24" y="286241"/>
                  <a:pt x="-769" y="223346"/>
                  <a:pt x="1404" y="1605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8696" y="643467"/>
            <a:ext cx="5788152" cy="5571066"/>
          </a:xfrm>
        </p:spPr>
        <p:txBody>
          <a:bodyPr anchor="ctr">
            <a:norm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“Males were more evolutionarily advanced than females” –</a:t>
            </a:r>
            <a:r>
              <a:rPr lang="en-US" sz="2000" i="1">
                <a:solidFill>
                  <a:srgbClr val="FFFFFF"/>
                </a:solidFill>
              </a:rPr>
              <a:t>Darwin</a:t>
            </a:r>
          </a:p>
          <a:p>
            <a:r>
              <a:rPr lang="en-US" sz="2000">
                <a:solidFill>
                  <a:srgbClr val="FFFFFF"/>
                </a:solidFill>
              </a:rPr>
              <a:t>“Women are capable of education, but they are not made for activities which demand a universal faculty such as the more advanced sciences, philosophy and certain forms of artistic production.” – </a:t>
            </a:r>
            <a:r>
              <a:rPr lang="en-US" sz="2000" i="1">
                <a:solidFill>
                  <a:srgbClr val="FFFFFF"/>
                </a:solidFill>
              </a:rPr>
              <a:t>Hegel </a:t>
            </a:r>
          </a:p>
          <a:p>
            <a:r>
              <a:rPr lang="en-US" sz="2000">
                <a:solidFill>
                  <a:srgbClr val="FFFFFF"/>
                </a:solidFill>
              </a:rPr>
              <a:t>“the word and works of God is quite clear, that women were made either to be wives or prostitutes” – </a:t>
            </a:r>
            <a:r>
              <a:rPr lang="en-US" sz="2000" i="1">
                <a:solidFill>
                  <a:srgbClr val="FFFFFF"/>
                </a:solidFill>
              </a:rPr>
              <a:t>Luther </a:t>
            </a:r>
          </a:p>
          <a:p>
            <a:r>
              <a:rPr lang="en-US" sz="2000">
                <a:solidFill>
                  <a:srgbClr val="FFFFFF"/>
                </a:solidFill>
              </a:rPr>
              <a:t>“Nature intended women to be our slaves… they are our property.” – </a:t>
            </a:r>
            <a:r>
              <a:rPr lang="en-US" sz="2000" i="1">
                <a:solidFill>
                  <a:srgbClr val="FFFFFF"/>
                </a:solidFill>
              </a:rPr>
              <a:t>Napoleon</a:t>
            </a:r>
          </a:p>
          <a:p>
            <a:r>
              <a:rPr lang="en-US" sz="2000">
                <a:solidFill>
                  <a:srgbClr val="FFFFFF"/>
                </a:solidFill>
              </a:rPr>
              <a:t>“A proper wife should be as obedient as a slave” –</a:t>
            </a:r>
            <a:r>
              <a:rPr lang="en-US" sz="2000" i="1">
                <a:solidFill>
                  <a:srgbClr val="FFFFFF"/>
                </a:solidFill>
              </a:rPr>
              <a:t> Aristotle </a:t>
            </a:r>
          </a:p>
          <a:p>
            <a:r>
              <a:rPr lang="en-US" sz="2000">
                <a:solidFill>
                  <a:srgbClr val="FFFFFF"/>
                </a:solidFill>
              </a:rPr>
              <a:t>“All the pursuits of men are the pursuits of women also, but in all of them a woman is inferior to a man” – </a:t>
            </a:r>
            <a:r>
              <a:rPr lang="en-US" sz="2000" i="1">
                <a:solidFill>
                  <a:srgbClr val="FFFFFF"/>
                </a:solidFill>
              </a:rPr>
              <a:t>Plato</a:t>
            </a:r>
            <a:r>
              <a:rPr lang="en-US" sz="2000">
                <a:solidFill>
                  <a:srgbClr val="FFFFFF"/>
                </a:solidFill>
              </a:rPr>
              <a:t> </a:t>
            </a:r>
          </a:p>
          <a:p>
            <a:endParaRPr lang="en-US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005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CBCA68-9393-6B16-814C-2487138F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5600" dirty="0">
                <a:solidFill>
                  <a:schemeClr val="bg1"/>
                </a:solidFill>
                <a:cs typeface="Times New Roman"/>
              </a:rPr>
              <a:t>Masculinity &amp; Its Problems</a:t>
            </a:r>
            <a:endParaRPr lang="en-US" sz="5600" dirty="0">
              <a:solidFill>
                <a:schemeClr val="bg1"/>
              </a:solidFill>
            </a:endParaRP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99B18752-7F57-4F5B-72D1-56207CA085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160757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8915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Patrick Stewart - Wikipedi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95" r="-5" b="20241"/>
          <a:stretch/>
        </p:blipFill>
        <p:spPr bwMode="auto">
          <a:xfrm>
            <a:off x="3" y="-6235"/>
            <a:ext cx="3255403" cy="2505456"/>
          </a:xfrm>
          <a:custGeom>
            <a:avLst/>
            <a:gdLst/>
            <a:ahLst/>
            <a:cxnLst/>
            <a:rect l="l" t="t" r="r" b="b"/>
            <a:pathLst>
              <a:path w="3255403" h="2505456">
                <a:moveTo>
                  <a:pt x="0" y="0"/>
                </a:moveTo>
                <a:lnTo>
                  <a:pt x="3255403" y="0"/>
                </a:lnTo>
                <a:lnTo>
                  <a:pt x="2094477" y="2505456"/>
                </a:lnTo>
                <a:lnTo>
                  <a:pt x="0" y="250545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5" r="1" b="44119"/>
          <a:stretch/>
        </p:blipFill>
        <p:spPr>
          <a:xfrm>
            <a:off x="4675539" y="-6235"/>
            <a:ext cx="3677817" cy="2505456"/>
          </a:xfrm>
          <a:custGeom>
            <a:avLst/>
            <a:gdLst/>
            <a:ahLst/>
            <a:cxnLst/>
            <a:rect l="l" t="t" r="r" b="b"/>
            <a:pathLst>
              <a:path w="3677817" h="2505456">
                <a:moveTo>
                  <a:pt x="1160926" y="0"/>
                </a:moveTo>
                <a:lnTo>
                  <a:pt x="3677817" y="0"/>
                </a:lnTo>
                <a:lnTo>
                  <a:pt x="2516891" y="2505456"/>
                </a:lnTo>
                <a:lnTo>
                  <a:pt x="0" y="2505456"/>
                </a:lnTo>
                <a:close/>
              </a:path>
            </a:pathLst>
          </a:custGeom>
        </p:spPr>
      </p:pic>
      <p:pic>
        <p:nvPicPr>
          <p:cNvPr id="1026" name="Picture 2" descr="Lin-Manuel Miranda Says Social Media Criticism Can Be a 'Day Ruiner' -  Variety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5" r="-3" b="-3"/>
          <a:stretch/>
        </p:blipFill>
        <p:spPr bwMode="auto">
          <a:xfrm>
            <a:off x="7381876" y="1"/>
            <a:ext cx="4810125" cy="2501837"/>
          </a:xfrm>
          <a:custGeom>
            <a:avLst/>
            <a:gdLst/>
            <a:ahLst/>
            <a:cxnLst/>
            <a:rect l="l" t="t" r="r" b="b"/>
            <a:pathLst>
              <a:path w="4810125" h="2501837">
                <a:moveTo>
                  <a:pt x="1159248" y="0"/>
                </a:moveTo>
                <a:lnTo>
                  <a:pt x="4810125" y="0"/>
                </a:lnTo>
                <a:lnTo>
                  <a:pt x="4810125" y="2501837"/>
                </a:lnTo>
                <a:lnTo>
                  <a:pt x="0" y="250183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wayne Johnson | Disney Wiki | Fandom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19527"/>
          <a:stretch/>
        </p:blipFill>
        <p:spPr bwMode="auto">
          <a:xfrm>
            <a:off x="20" y="2658276"/>
            <a:ext cx="3770704" cy="4199724"/>
          </a:xfrm>
          <a:custGeom>
            <a:avLst/>
            <a:gdLst/>
            <a:ahLst/>
            <a:cxnLst/>
            <a:rect l="l" t="t" r="r" b="b"/>
            <a:pathLst>
              <a:path w="3770724" h="4199724">
                <a:moveTo>
                  <a:pt x="0" y="0"/>
                </a:moveTo>
                <a:lnTo>
                  <a:pt x="3770724" y="0"/>
                </a:lnTo>
                <a:lnTo>
                  <a:pt x="1824067" y="4199724"/>
                </a:lnTo>
                <a:lnTo>
                  <a:pt x="0" y="419972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eth Meyers' 6 favorite parenting products | CNN Underscore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8" r="20146" b="-2"/>
          <a:stretch/>
        </p:blipFill>
        <p:spPr bwMode="auto">
          <a:xfrm>
            <a:off x="2013796" y="2661900"/>
            <a:ext cx="5108726" cy="4197911"/>
          </a:xfrm>
          <a:custGeom>
            <a:avLst/>
            <a:gdLst/>
            <a:ahLst/>
            <a:cxnLst/>
            <a:rect l="l" t="t" r="r" b="b"/>
            <a:pathLst>
              <a:path w="5108726" h="4197911">
                <a:moveTo>
                  <a:pt x="1945141" y="0"/>
                </a:moveTo>
                <a:lnTo>
                  <a:pt x="5108726" y="0"/>
                </a:lnTo>
                <a:lnTo>
                  <a:pt x="3163585" y="4197911"/>
                </a:lnTo>
                <a:lnTo>
                  <a:pt x="3157362" y="4197911"/>
                </a:lnTo>
                <a:lnTo>
                  <a:pt x="1967571" y="4197911"/>
                </a:lnTo>
                <a:lnTo>
                  <a:pt x="317526" y="4197911"/>
                </a:lnTo>
                <a:lnTo>
                  <a:pt x="0" y="419791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" name="Freeform 43">
            <a:extLst>
              <a:ext uri="{FF2B5EF4-FFF2-40B4-BE49-F238E27FC236}">
                <a16:creationId xmlns:a16="http://schemas.microsoft.com/office/drawing/2014/main" id="{AAD8F19F-4A55-467B-BED0-8837659A90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53050" y="2660089"/>
            <a:ext cx="6838950" cy="4197911"/>
          </a:xfrm>
          <a:custGeom>
            <a:avLst/>
            <a:gdLst>
              <a:gd name="connsiteX0" fmla="*/ 4893809 w 6838950"/>
              <a:gd name="connsiteY0" fmla="*/ 0 h 4197911"/>
              <a:gd name="connsiteX1" fmla="*/ 4887586 w 6838950"/>
              <a:gd name="connsiteY1" fmla="*/ 0 h 4197911"/>
              <a:gd name="connsiteX2" fmla="*/ 3697795 w 6838950"/>
              <a:gd name="connsiteY2" fmla="*/ 0 h 4197911"/>
              <a:gd name="connsiteX3" fmla="*/ 2047750 w 6838950"/>
              <a:gd name="connsiteY3" fmla="*/ 0 h 4197911"/>
              <a:gd name="connsiteX4" fmla="*/ 0 w 6838950"/>
              <a:gd name="connsiteY4" fmla="*/ 0 h 4197911"/>
              <a:gd name="connsiteX5" fmla="*/ 0 w 6838950"/>
              <a:gd name="connsiteY5" fmla="*/ 4197911 h 4197911"/>
              <a:gd name="connsiteX6" fmla="*/ 6838950 w 6838950"/>
              <a:gd name="connsiteY6" fmla="*/ 4197911 h 419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38950" h="4197911">
                <a:moveTo>
                  <a:pt x="4893809" y="0"/>
                </a:moveTo>
                <a:lnTo>
                  <a:pt x="4887586" y="0"/>
                </a:lnTo>
                <a:lnTo>
                  <a:pt x="3697795" y="0"/>
                </a:lnTo>
                <a:lnTo>
                  <a:pt x="2047750" y="0"/>
                </a:lnTo>
                <a:lnTo>
                  <a:pt x="0" y="0"/>
                </a:lnTo>
                <a:lnTo>
                  <a:pt x="0" y="4197911"/>
                </a:lnTo>
                <a:lnTo>
                  <a:pt x="6838950" y="4197911"/>
                </a:lnTo>
                <a:close/>
              </a:path>
            </a:pathLst>
          </a:custGeom>
          <a:solidFill>
            <a:srgbClr val="7C5B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9164" y="4189864"/>
            <a:ext cx="4997354" cy="21638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6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Good Masculinity</a:t>
            </a:r>
          </a:p>
        </p:txBody>
      </p:sp>
      <p:pic>
        <p:nvPicPr>
          <p:cNvPr id="1032" name="Picture 8" descr="Long Live Mister Rogers' Quiet Revolution - JSTOR Daily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" r="4368" b="1"/>
          <a:stretch/>
        </p:blipFill>
        <p:spPr bwMode="auto">
          <a:xfrm>
            <a:off x="2261968" y="1"/>
            <a:ext cx="3393943" cy="2502843"/>
          </a:xfrm>
          <a:custGeom>
            <a:avLst/>
            <a:gdLst/>
            <a:ahLst/>
            <a:cxnLst/>
            <a:rect l="l" t="t" r="r" b="b"/>
            <a:pathLst>
              <a:path w="3393943" h="2502843">
                <a:moveTo>
                  <a:pt x="1159715" y="0"/>
                </a:moveTo>
                <a:lnTo>
                  <a:pt x="3393943" y="0"/>
                </a:lnTo>
                <a:lnTo>
                  <a:pt x="2234228" y="2502843"/>
                </a:lnTo>
                <a:lnTo>
                  <a:pt x="0" y="250284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25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12488"/>
            <a:ext cx="2899189" cy="43638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Theories of Gender: Functionalism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0855" y="1412489"/>
            <a:ext cx="3427283" cy="436384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900"/>
              <a:t>Social roles are better suited to one gender than the other</a:t>
            </a:r>
          </a:p>
          <a:p>
            <a:endParaRPr lang="en-US" sz="1900"/>
          </a:p>
          <a:p>
            <a:r>
              <a:rPr lang="en-US" sz="1900"/>
              <a:t>According to Talcott Parsons</a:t>
            </a:r>
          </a:p>
          <a:p>
            <a:r>
              <a:rPr lang="en-US" sz="1900" b="1"/>
              <a:t>Instrumental Role </a:t>
            </a:r>
            <a:r>
              <a:rPr lang="en-US" sz="1900"/>
              <a:t>(men)</a:t>
            </a:r>
          </a:p>
          <a:p>
            <a:pPr lvl="1"/>
            <a:r>
              <a:rPr lang="en-US" sz="1900"/>
              <a:t>Material support</a:t>
            </a:r>
          </a:p>
          <a:p>
            <a:pPr lvl="1"/>
            <a:r>
              <a:rPr lang="en-US" sz="1900"/>
              <a:t>Authority figure</a:t>
            </a:r>
          </a:p>
          <a:p>
            <a:r>
              <a:rPr lang="en-US" sz="1900" b="1"/>
              <a:t>Expressive Role </a:t>
            </a:r>
            <a:r>
              <a:rPr lang="en-US" sz="1900"/>
              <a:t>(women)</a:t>
            </a:r>
          </a:p>
          <a:p>
            <a:pPr lvl="1"/>
            <a:r>
              <a:rPr lang="en-US" sz="1900"/>
              <a:t>Emotional support</a:t>
            </a:r>
          </a:p>
          <a:p>
            <a:pPr lvl="1"/>
            <a:r>
              <a:rPr lang="en-US" sz="1900"/>
              <a:t>Nurturer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451604" y="1412489"/>
            <a:ext cx="3197701" cy="43638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Remember Herbert Spencer? Well, he stated white women looked different from white men because they were housemakers &amp; not “primitive”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White supremacy &amp; the gender binary are intrinsically linked, and this theory helped support their “science”. </a:t>
            </a:r>
            <a:endParaRPr lang="en-US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692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sz="4000"/>
              <a:t>Theories of Gender: Conflict Theory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249C422-A96B-4FE7-AA8E-55F2D2292B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0761403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8632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3BAF07C-C39E-42EB-BB22-8D46691D97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3061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9CF54-0466-4261-9E62-0249E60E1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3E32106-E8B1-4F76-9EE6-58537738A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C32C2C46-A045-44FB-8A74-5EBD650C27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6A76F79C-6683-4940-BCF7-4BCCCEE406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F4675A3-6D07-4B1F-9BFC-AEBEA1AD06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765E127A-B6B7-4B1D-B7BD-6C8C969D29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3BCA9D9E-C72C-4751-BFA9-10B85CACE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080C708C-69BF-441B-AB75-C98160ED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3E79964E-F8F1-4763-8892-7BC3DAE30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FE09592A-FCC9-4AE5-BA0B-730C6F3BBE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96448994-820C-4BC1-ABF3-4579C6F99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9BB0D192-565A-42B9-B292-CC032D71A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6D1CA09C-5F40-4E92-A7E9-D1FCEE512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379F5AA5-2E14-4880-A5A6-07AEF2AD8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EF14BD32-D239-4DA3-98B3-775207365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CF07B250-E5E4-4624-9BD7-8D513A67B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BCC5D120-7C8C-4290-865C-4EE6E4F24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C24688C6-CAE5-4EF2-B2BA-A138DA0A24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6BD31099-7C13-4901-A04F-632B1CD8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679F5FF7-82B2-4033-8FBE-63170C9378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0" y="4563895"/>
            <a:ext cx="5109005" cy="1777829"/>
          </a:xfrm>
        </p:spPr>
        <p:txBody>
          <a:bodyPr>
            <a:normAutofit/>
          </a:bodyPr>
          <a:lstStyle/>
          <a:p>
            <a:pPr algn="r"/>
            <a:r>
              <a:rPr lang="en-US" sz="4000"/>
              <a:t>Theories of Gender: Symbolic Interactionism</a:t>
            </a:r>
          </a:p>
        </p:txBody>
      </p:sp>
      <p:pic>
        <p:nvPicPr>
          <p:cNvPr id="5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05BB898E-8FBA-4790-A678-8DCCB15F95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38"/>
          <a:stretch/>
        </p:blipFill>
        <p:spPr>
          <a:xfrm>
            <a:off x="20" y="10"/>
            <a:ext cx="5997616" cy="4306823"/>
          </a:xfrm>
          <a:custGeom>
            <a:avLst/>
            <a:gdLst/>
            <a:ahLst/>
            <a:cxnLst/>
            <a:rect l="l" t="t" r="r" b="b"/>
            <a:pathLst>
              <a:path w="5997636" h="4306833">
                <a:moveTo>
                  <a:pt x="0" y="0"/>
                </a:moveTo>
                <a:lnTo>
                  <a:pt x="5997636" y="0"/>
                </a:lnTo>
                <a:lnTo>
                  <a:pt x="5997636" y="4302053"/>
                </a:lnTo>
                <a:lnTo>
                  <a:pt x="5313331" y="4306748"/>
                </a:lnTo>
                <a:cubicBezTo>
                  <a:pt x="3800480" y="4309129"/>
                  <a:pt x="2093145" y="4262282"/>
                  <a:pt x="400746" y="4118385"/>
                </a:cubicBezTo>
                <a:lnTo>
                  <a:pt x="0" y="4081409"/>
                </a:lnTo>
                <a:lnTo>
                  <a:pt x="0" y="2982070"/>
                </a:lnTo>
                <a:lnTo>
                  <a:pt x="0" y="2789945"/>
                </a:lnTo>
                <a:close/>
              </a:path>
            </a:pathLst>
          </a:custGeom>
        </p:spPr>
      </p:pic>
      <p:pic>
        <p:nvPicPr>
          <p:cNvPr id="4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BBF722A8-0971-42D6-AC9D-D1671C6529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7" r="3581" b="-1"/>
          <a:stretch/>
        </p:blipFill>
        <p:spPr>
          <a:xfrm>
            <a:off x="6176435" y="10"/>
            <a:ext cx="6015565" cy="4299555"/>
          </a:xfrm>
          <a:custGeom>
            <a:avLst/>
            <a:gdLst/>
            <a:ahLst/>
            <a:cxnLst/>
            <a:rect l="l" t="t" r="r" b="b"/>
            <a:pathLst>
              <a:path w="6015565" h="4299565">
                <a:moveTo>
                  <a:pt x="0" y="0"/>
                </a:moveTo>
                <a:lnTo>
                  <a:pt x="6015565" y="0"/>
                </a:lnTo>
                <a:lnTo>
                  <a:pt x="6015565" y="2789945"/>
                </a:lnTo>
                <a:lnTo>
                  <a:pt x="6015565" y="2982070"/>
                </a:lnTo>
                <a:lnTo>
                  <a:pt x="6015565" y="3957888"/>
                </a:lnTo>
                <a:lnTo>
                  <a:pt x="5937368" y="3966171"/>
                </a:lnTo>
                <a:cubicBezTo>
                  <a:pt x="3963073" y="4164120"/>
                  <a:pt x="2060717" y="4257123"/>
                  <a:pt x="577162" y="4289728"/>
                </a:cubicBezTo>
                <a:lnTo>
                  <a:pt x="0" y="4299565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776" y="4571423"/>
            <a:ext cx="5208544" cy="17703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800"/>
              <a:t>Emphasize how the concept of gender is socially constructed, maintained, and reproduced in our everyday lives</a:t>
            </a:r>
          </a:p>
          <a:p>
            <a:endParaRPr lang="en-US" sz="1800"/>
          </a:p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446066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4600"/>
              <a:t>Gender Role Socialization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9936DE9-5CF3-4E01-9778-5849E14A22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759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406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Women’s Movement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DEAF01-EC12-4E7B-9774-4A54E5FD28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9222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8DED6BC-9A3E-48D4-AD7C-A56D63F54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B6E033A-DB2E-49B8-B600-B38E0C280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235" y="1371600"/>
            <a:ext cx="4529312" cy="3589977"/>
          </a:xfrm>
          <a:custGeom>
            <a:avLst/>
            <a:gdLst>
              <a:gd name="connsiteX0" fmla="*/ 5462602 w 5470628"/>
              <a:gd name="connsiteY0" fmla="*/ 1413608 h 3193741"/>
              <a:gd name="connsiteX1" fmla="*/ 5465724 w 5470628"/>
              <a:gd name="connsiteY1" fmla="*/ 1421881 h 3193741"/>
              <a:gd name="connsiteX2" fmla="*/ 5465025 w 5470628"/>
              <a:gd name="connsiteY2" fmla="*/ 1466556 h 3193741"/>
              <a:gd name="connsiteX3" fmla="*/ 5463208 w 5470628"/>
              <a:gd name="connsiteY3" fmla="*/ 1466226 h 3193741"/>
              <a:gd name="connsiteX4" fmla="*/ 5463242 w 5470628"/>
              <a:gd name="connsiteY4" fmla="*/ 1451866 h 3193741"/>
              <a:gd name="connsiteX5" fmla="*/ 5462894 w 5470628"/>
              <a:gd name="connsiteY5" fmla="*/ 1423194 h 3193741"/>
              <a:gd name="connsiteX6" fmla="*/ 5461417 w 5470628"/>
              <a:gd name="connsiteY6" fmla="*/ 1391849 h 3193741"/>
              <a:gd name="connsiteX7" fmla="*/ 5462246 w 5470628"/>
              <a:gd name="connsiteY7" fmla="*/ 1401944 h 3193741"/>
              <a:gd name="connsiteX8" fmla="*/ 5462602 w 5470628"/>
              <a:gd name="connsiteY8" fmla="*/ 1413608 h 3193741"/>
              <a:gd name="connsiteX9" fmla="*/ 5459078 w 5470628"/>
              <a:gd name="connsiteY9" fmla="*/ 1404268 h 3193741"/>
              <a:gd name="connsiteX10" fmla="*/ 5460137 w 5470628"/>
              <a:gd name="connsiteY10" fmla="*/ 1393780 h 3193741"/>
              <a:gd name="connsiteX11" fmla="*/ 5461417 w 5470628"/>
              <a:gd name="connsiteY11" fmla="*/ 1391849 h 3193741"/>
              <a:gd name="connsiteX12" fmla="*/ 614271 w 5470628"/>
              <a:gd name="connsiteY12" fmla="*/ 1052206 h 3193741"/>
              <a:gd name="connsiteX13" fmla="*/ 611497 w 5470628"/>
              <a:gd name="connsiteY13" fmla="*/ 1055389 h 3193741"/>
              <a:gd name="connsiteX14" fmla="*/ 630277 w 5470628"/>
              <a:gd name="connsiteY14" fmla="*/ 1065215 h 3193741"/>
              <a:gd name="connsiteX15" fmla="*/ 651856 w 5470628"/>
              <a:gd name="connsiteY15" fmla="*/ 1067584 h 3193741"/>
              <a:gd name="connsiteX16" fmla="*/ 614271 w 5470628"/>
              <a:gd name="connsiteY16" fmla="*/ 1052206 h 3193741"/>
              <a:gd name="connsiteX17" fmla="*/ 810628 w 5470628"/>
              <a:gd name="connsiteY17" fmla="*/ 695550 h 3193741"/>
              <a:gd name="connsiteX18" fmla="*/ 1033084 w 5470628"/>
              <a:gd name="connsiteY18" fmla="*/ 791270 h 3193741"/>
              <a:gd name="connsiteX19" fmla="*/ 1036153 w 5470628"/>
              <a:gd name="connsiteY19" fmla="*/ 788050 h 3193741"/>
              <a:gd name="connsiteX20" fmla="*/ 810628 w 5470628"/>
              <a:gd name="connsiteY20" fmla="*/ 695550 h 3193741"/>
              <a:gd name="connsiteX21" fmla="*/ 4850908 w 5470628"/>
              <a:gd name="connsiteY21" fmla="*/ 727 h 3193741"/>
              <a:gd name="connsiteX22" fmla="*/ 4858584 w 5470628"/>
              <a:gd name="connsiteY22" fmla="*/ 13795 h 3193741"/>
              <a:gd name="connsiteX23" fmla="*/ 4843408 w 5470628"/>
              <a:gd name="connsiteY23" fmla="*/ 37224 h 3193741"/>
              <a:gd name="connsiteX24" fmla="*/ 4871062 w 5470628"/>
              <a:gd name="connsiteY24" fmla="*/ 78954 h 3193741"/>
              <a:gd name="connsiteX25" fmla="*/ 4989038 w 5470628"/>
              <a:gd name="connsiteY25" fmla="*/ 66799 h 3193741"/>
              <a:gd name="connsiteX26" fmla="*/ 5002636 w 5470628"/>
              <a:gd name="connsiteY26" fmla="*/ 79388 h 3193741"/>
              <a:gd name="connsiteX27" fmla="*/ 5008332 w 5470628"/>
              <a:gd name="connsiteY27" fmla="*/ 140859 h 3193741"/>
              <a:gd name="connsiteX28" fmla="*/ 5014326 w 5470628"/>
              <a:gd name="connsiteY28" fmla="*/ 155555 h 3193741"/>
              <a:gd name="connsiteX29" fmla="*/ 5030704 w 5470628"/>
              <a:gd name="connsiteY29" fmla="*/ 221190 h 3193741"/>
              <a:gd name="connsiteX30" fmla="*/ 5097262 w 5470628"/>
              <a:gd name="connsiteY30" fmla="*/ 317759 h 3193741"/>
              <a:gd name="connsiteX31" fmla="*/ 5165084 w 5470628"/>
              <a:gd name="connsiteY31" fmla="*/ 373367 h 3193741"/>
              <a:gd name="connsiteX32" fmla="*/ 5174137 w 5470628"/>
              <a:gd name="connsiteY32" fmla="*/ 389353 h 3193741"/>
              <a:gd name="connsiteX33" fmla="*/ 5192507 w 5470628"/>
              <a:gd name="connsiteY33" fmla="*/ 453561 h 3193741"/>
              <a:gd name="connsiteX34" fmla="*/ 5187160 w 5470628"/>
              <a:gd name="connsiteY34" fmla="*/ 467732 h 3193741"/>
              <a:gd name="connsiteX35" fmla="*/ 5160106 w 5470628"/>
              <a:gd name="connsiteY35" fmla="*/ 486904 h 3193741"/>
              <a:gd name="connsiteX36" fmla="*/ 5138948 w 5470628"/>
              <a:gd name="connsiteY36" fmla="*/ 528614 h 3193741"/>
              <a:gd name="connsiteX37" fmla="*/ 5097016 w 5470628"/>
              <a:gd name="connsiteY37" fmla="*/ 589923 h 3193741"/>
              <a:gd name="connsiteX38" fmla="*/ 5075869 w 5470628"/>
              <a:gd name="connsiteY38" fmla="*/ 608381 h 3193741"/>
              <a:gd name="connsiteX39" fmla="*/ 5093172 w 5470628"/>
              <a:gd name="connsiteY39" fmla="*/ 618385 h 3193741"/>
              <a:gd name="connsiteX40" fmla="*/ 5153518 w 5470628"/>
              <a:gd name="connsiteY40" fmla="*/ 687474 h 3193741"/>
              <a:gd name="connsiteX41" fmla="*/ 5074984 w 5470628"/>
              <a:gd name="connsiteY41" fmla="*/ 776941 h 3193741"/>
              <a:gd name="connsiteX42" fmla="*/ 5033348 w 5470628"/>
              <a:gd name="connsiteY42" fmla="*/ 805473 h 3193741"/>
              <a:gd name="connsiteX43" fmla="*/ 5116847 w 5470628"/>
              <a:gd name="connsiteY43" fmla="*/ 803426 h 3193741"/>
              <a:gd name="connsiteX44" fmla="*/ 5147902 w 5470628"/>
              <a:gd name="connsiteY44" fmla="*/ 833118 h 3193741"/>
              <a:gd name="connsiteX45" fmla="*/ 5161665 w 5470628"/>
              <a:gd name="connsiteY45" fmla="*/ 848297 h 3193741"/>
              <a:gd name="connsiteX46" fmla="*/ 5246520 w 5470628"/>
              <a:gd name="connsiteY46" fmla="*/ 942412 h 3193741"/>
              <a:gd name="connsiteX47" fmla="*/ 5235368 w 5470628"/>
              <a:gd name="connsiteY47" fmla="*/ 972946 h 3193741"/>
              <a:gd name="connsiteX48" fmla="*/ 5113739 w 5470628"/>
              <a:gd name="connsiteY48" fmla="*/ 1128845 h 3193741"/>
              <a:gd name="connsiteX49" fmla="*/ 5255034 w 5470628"/>
              <a:gd name="connsiteY49" fmla="*/ 1151117 h 3193741"/>
              <a:gd name="connsiteX50" fmla="*/ 5267513 w 5470628"/>
              <a:gd name="connsiteY50" fmla="*/ 1216275 h 3193741"/>
              <a:gd name="connsiteX51" fmla="*/ 5343113 w 5470628"/>
              <a:gd name="connsiteY51" fmla="*/ 1281854 h 3193741"/>
              <a:gd name="connsiteX52" fmla="*/ 5452014 w 5470628"/>
              <a:gd name="connsiteY52" fmla="*/ 1385543 h 3193741"/>
              <a:gd name="connsiteX53" fmla="*/ 5459078 w 5470628"/>
              <a:gd name="connsiteY53" fmla="*/ 1404268 h 3193741"/>
              <a:gd name="connsiteX54" fmla="*/ 5458838 w 5470628"/>
              <a:gd name="connsiteY54" fmla="*/ 1406644 h 3193741"/>
              <a:gd name="connsiteX55" fmla="*/ 5455752 w 5470628"/>
              <a:gd name="connsiteY55" fmla="*/ 1450751 h 3193741"/>
              <a:gd name="connsiteX56" fmla="*/ 5454594 w 5470628"/>
              <a:gd name="connsiteY56" fmla="*/ 1464662 h 3193741"/>
              <a:gd name="connsiteX57" fmla="*/ 5447215 w 5470628"/>
              <a:gd name="connsiteY57" fmla="*/ 1463321 h 3193741"/>
              <a:gd name="connsiteX58" fmla="*/ 5433934 w 5470628"/>
              <a:gd name="connsiteY58" fmla="*/ 1458428 h 3193741"/>
              <a:gd name="connsiteX59" fmla="*/ 5424276 w 5470628"/>
              <a:gd name="connsiteY59" fmla="*/ 1477014 h 3193741"/>
              <a:gd name="connsiteX60" fmla="*/ 5444628 w 5470628"/>
              <a:gd name="connsiteY60" fmla="*/ 1511562 h 3193741"/>
              <a:gd name="connsiteX61" fmla="*/ 5453752 w 5470628"/>
              <a:gd name="connsiteY61" fmla="*/ 1474786 h 3193741"/>
              <a:gd name="connsiteX62" fmla="*/ 5454594 w 5470628"/>
              <a:gd name="connsiteY62" fmla="*/ 1464662 h 3193741"/>
              <a:gd name="connsiteX63" fmla="*/ 5463208 w 5470628"/>
              <a:gd name="connsiteY63" fmla="*/ 1466226 h 3193741"/>
              <a:gd name="connsiteX64" fmla="*/ 5463164 w 5470628"/>
              <a:gd name="connsiteY64" fmla="*/ 1484226 h 3193741"/>
              <a:gd name="connsiteX65" fmla="*/ 5456160 w 5470628"/>
              <a:gd name="connsiteY65" fmla="*/ 1575885 h 3193741"/>
              <a:gd name="connsiteX66" fmla="*/ 5345636 w 5470628"/>
              <a:gd name="connsiteY66" fmla="*/ 1714543 h 3193741"/>
              <a:gd name="connsiteX67" fmla="*/ 5251319 w 5470628"/>
              <a:gd name="connsiteY67" fmla="*/ 1775792 h 3193741"/>
              <a:gd name="connsiteX68" fmla="*/ 5043512 w 5470628"/>
              <a:gd name="connsiteY68" fmla="*/ 2027305 h 3193741"/>
              <a:gd name="connsiteX69" fmla="*/ 4978144 w 5470628"/>
              <a:gd name="connsiteY69" fmla="*/ 2108535 h 3193741"/>
              <a:gd name="connsiteX70" fmla="*/ 5031476 w 5470628"/>
              <a:gd name="connsiteY70" fmla="*/ 2128173 h 3193741"/>
              <a:gd name="connsiteX71" fmla="*/ 4937389 w 5470628"/>
              <a:gd name="connsiteY71" fmla="*/ 2216441 h 3193741"/>
              <a:gd name="connsiteX72" fmla="*/ 4826122 w 5470628"/>
              <a:gd name="connsiteY72" fmla="*/ 2315331 h 3193741"/>
              <a:gd name="connsiteX73" fmla="*/ 2544647 w 5470628"/>
              <a:gd name="connsiteY73" fmla="*/ 3190975 h 3193741"/>
              <a:gd name="connsiteX74" fmla="*/ 1328257 w 5470628"/>
              <a:gd name="connsiteY74" fmla="*/ 3153006 h 3193741"/>
              <a:gd name="connsiteX75" fmla="*/ 977943 w 5470628"/>
              <a:gd name="connsiteY75" fmla="*/ 3082502 h 3193741"/>
              <a:gd name="connsiteX76" fmla="*/ 854473 w 5470628"/>
              <a:gd name="connsiteY76" fmla="*/ 2994250 h 3193741"/>
              <a:gd name="connsiteX77" fmla="*/ 811593 w 5470628"/>
              <a:gd name="connsiteY77" fmla="*/ 2970498 h 3193741"/>
              <a:gd name="connsiteX78" fmla="*/ 707024 w 5470628"/>
              <a:gd name="connsiteY78" fmla="*/ 2945439 h 3193741"/>
              <a:gd name="connsiteX79" fmla="*/ 523487 w 5470628"/>
              <a:gd name="connsiteY79" fmla="*/ 2886053 h 3193741"/>
              <a:gd name="connsiteX80" fmla="*/ 587884 w 5470628"/>
              <a:gd name="connsiteY80" fmla="*/ 2859746 h 3193741"/>
              <a:gd name="connsiteX81" fmla="*/ 779426 w 5470628"/>
              <a:gd name="connsiteY81" fmla="*/ 2885897 h 3193741"/>
              <a:gd name="connsiteX82" fmla="*/ 917288 w 5470628"/>
              <a:gd name="connsiteY82" fmla="*/ 2882248 h 3193741"/>
              <a:gd name="connsiteX83" fmla="*/ 718684 w 5470628"/>
              <a:gd name="connsiteY83" fmla="*/ 2819941 h 3193741"/>
              <a:gd name="connsiteX84" fmla="*/ 524650 w 5470628"/>
              <a:gd name="connsiteY84" fmla="*/ 2731220 h 3193741"/>
              <a:gd name="connsiteX85" fmla="*/ 670138 w 5470628"/>
              <a:gd name="connsiteY85" fmla="*/ 2735189 h 3193741"/>
              <a:gd name="connsiteX86" fmla="*/ 675382 w 5470628"/>
              <a:gd name="connsiteY86" fmla="*/ 2719369 h 3193741"/>
              <a:gd name="connsiteX87" fmla="*/ 542021 w 5470628"/>
              <a:gd name="connsiteY87" fmla="*/ 2601946 h 3193741"/>
              <a:gd name="connsiteX88" fmla="*/ 476895 w 5470628"/>
              <a:gd name="connsiteY88" fmla="*/ 2555976 h 3193741"/>
              <a:gd name="connsiteX89" fmla="*/ 188751 w 5470628"/>
              <a:gd name="connsiteY89" fmla="*/ 2428830 h 3193741"/>
              <a:gd name="connsiteX90" fmla="*/ 456762 w 5470628"/>
              <a:gd name="connsiteY90" fmla="*/ 2468731 h 3193741"/>
              <a:gd name="connsiteX91" fmla="*/ 174514 w 5470628"/>
              <a:gd name="connsiteY91" fmla="*/ 2345378 h 3193741"/>
              <a:gd name="connsiteX92" fmla="*/ 38827 w 5470628"/>
              <a:gd name="connsiteY92" fmla="*/ 2303685 h 3193741"/>
              <a:gd name="connsiteX93" fmla="*/ 3281 w 5470628"/>
              <a:gd name="connsiteY93" fmla="*/ 2273587 h 3193741"/>
              <a:gd name="connsiteX94" fmla="*/ 61590 w 5470628"/>
              <a:gd name="connsiteY94" fmla="*/ 2259170 h 3193741"/>
              <a:gd name="connsiteX95" fmla="*/ 242291 w 5470628"/>
              <a:gd name="connsiteY95" fmla="*/ 2250569 h 3193741"/>
              <a:gd name="connsiteX96" fmla="*/ 13205 w 5470628"/>
              <a:gd name="connsiteY96" fmla="*/ 2172263 h 3193741"/>
              <a:gd name="connsiteX97" fmla="*/ 180810 w 5470628"/>
              <a:gd name="connsiteY97" fmla="*/ 2168333 h 3193741"/>
              <a:gd name="connsiteX98" fmla="*/ 226020 w 5470628"/>
              <a:gd name="connsiteY98" fmla="*/ 2121100 h 3193741"/>
              <a:gd name="connsiteX99" fmla="*/ 299145 w 5470628"/>
              <a:gd name="connsiteY99" fmla="*/ 2044862 h 3193741"/>
              <a:gd name="connsiteX100" fmla="*/ 350236 w 5470628"/>
              <a:gd name="connsiteY100" fmla="*/ 2001187 h 3193741"/>
              <a:gd name="connsiteX101" fmla="*/ 365223 w 5470628"/>
              <a:gd name="connsiteY101" fmla="*/ 1881218 h 3193741"/>
              <a:gd name="connsiteX102" fmla="*/ 310707 w 5470628"/>
              <a:gd name="connsiteY102" fmla="*/ 1758752 h 3193741"/>
              <a:gd name="connsiteX103" fmla="*/ 181659 w 5470628"/>
              <a:gd name="connsiteY103" fmla="*/ 1709137 h 3193741"/>
              <a:gd name="connsiteX104" fmla="*/ 213063 w 5470628"/>
              <a:gd name="connsiteY104" fmla="*/ 1632021 h 3193741"/>
              <a:gd name="connsiteX105" fmla="*/ 481390 w 5470628"/>
              <a:gd name="connsiteY105" fmla="*/ 1644125 h 3193741"/>
              <a:gd name="connsiteX106" fmla="*/ 68930 w 5470628"/>
              <a:gd name="connsiteY106" fmla="*/ 1457537 h 3193741"/>
              <a:gd name="connsiteX107" fmla="*/ 135138 w 5470628"/>
              <a:gd name="connsiteY107" fmla="*/ 1440976 h 3193741"/>
              <a:gd name="connsiteX108" fmla="*/ 131611 w 5470628"/>
              <a:gd name="connsiteY108" fmla="*/ 1427642 h 3193741"/>
              <a:gd name="connsiteX109" fmla="*/ 130443 w 5470628"/>
              <a:gd name="connsiteY109" fmla="*/ 1343795 h 3193741"/>
              <a:gd name="connsiteX110" fmla="*/ 138930 w 5470628"/>
              <a:gd name="connsiteY110" fmla="*/ 1304094 h 3193741"/>
              <a:gd name="connsiteX111" fmla="*/ 118409 w 5470628"/>
              <a:gd name="connsiteY111" fmla="*/ 1262212 h 3193741"/>
              <a:gd name="connsiteX112" fmla="*/ 421410 w 5470628"/>
              <a:gd name="connsiteY112" fmla="*/ 1304757 h 3193741"/>
              <a:gd name="connsiteX113" fmla="*/ 655702 w 5470628"/>
              <a:gd name="connsiteY113" fmla="*/ 1291801 h 3193741"/>
              <a:gd name="connsiteX114" fmla="*/ 648299 w 5470628"/>
              <a:gd name="connsiteY114" fmla="*/ 1287715 h 3193741"/>
              <a:gd name="connsiteX115" fmla="*/ 531027 w 5470628"/>
              <a:gd name="connsiteY115" fmla="*/ 1193967 h 3193741"/>
              <a:gd name="connsiteX116" fmla="*/ 526433 w 5470628"/>
              <a:gd name="connsiteY116" fmla="*/ 1191913 h 3193741"/>
              <a:gd name="connsiteX117" fmla="*/ 504666 w 5470628"/>
              <a:gd name="connsiteY117" fmla="*/ 1177230 h 3193741"/>
              <a:gd name="connsiteX118" fmla="*/ 482307 w 5470628"/>
              <a:gd name="connsiteY118" fmla="*/ 1162618 h 3193741"/>
              <a:gd name="connsiteX119" fmla="*/ 479029 w 5470628"/>
              <a:gd name="connsiteY119" fmla="*/ 1162540 h 3193741"/>
              <a:gd name="connsiteX120" fmla="*/ 447663 w 5470628"/>
              <a:gd name="connsiteY120" fmla="*/ 1132649 h 3193741"/>
              <a:gd name="connsiteX121" fmla="*/ 438547 w 5470628"/>
              <a:gd name="connsiteY121" fmla="*/ 1110977 h 3193741"/>
              <a:gd name="connsiteX122" fmla="*/ 405343 w 5470628"/>
              <a:gd name="connsiteY122" fmla="*/ 1089612 h 3193741"/>
              <a:gd name="connsiteX123" fmla="*/ 371373 w 5470628"/>
              <a:gd name="connsiteY123" fmla="*/ 1070238 h 3193741"/>
              <a:gd name="connsiteX124" fmla="*/ 290358 w 5470628"/>
              <a:gd name="connsiteY124" fmla="*/ 1059884 h 3193741"/>
              <a:gd name="connsiteX125" fmla="*/ 235140 w 5470628"/>
              <a:gd name="connsiteY125" fmla="*/ 1029322 h 3193741"/>
              <a:gd name="connsiteX126" fmla="*/ 300494 w 5470628"/>
              <a:gd name="connsiteY126" fmla="*/ 1032083 h 3193741"/>
              <a:gd name="connsiteX127" fmla="*/ 239661 w 5470628"/>
              <a:gd name="connsiteY127" fmla="*/ 997457 h 3193741"/>
              <a:gd name="connsiteX128" fmla="*/ 204788 w 5470628"/>
              <a:gd name="connsiteY128" fmla="*/ 959211 h 3193741"/>
              <a:gd name="connsiteX129" fmla="*/ 207583 w 5470628"/>
              <a:gd name="connsiteY129" fmla="*/ 947009 h 3193741"/>
              <a:gd name="connsiteX130" fmla="*/ 223061 w 5470628"/>
              <a:gd name="connsiteY130" fmla="*/ 947033 h 3193741"/>
              <a:gd name="connsiteX131" fmla="*/ 280015 w 5470628"/>
              <a:gd name="connsiteY131" fmla="*/ 972164 h 3193741"/>
              <a:gd name="connsiteX132" fmla="*/ 353948 w 5470628"/>
              <a:gd name="connsiteY132" fmla="*/ 1006865 h 3193741"/>
              <a:gd name="connsiteX133" fmla="*/ 240466 w 5470628"/>
              <a:gd name="connsiteY133" fmla="*/ 939943 h 3193741"/>
              <a:gd name="connsiteX134" fmla="*/ 158812 w 5470628"/>
              <a:gd name="connsiteY134" fmla="*/ 891467 h 3193741"/>
              <a:gd name="connsiteX135" fmla="*/ 139551 w 5470628"/>
              <a:gd name="connsiteY135" fmla="*/ 855364 h 3193741"/>
              <a:gd name="connsiteX136" fmla="*/ 145731 w 5470628"/>
              <a:gd name="connsiteY136" fmla="*/ 844888 h 3193741"/>
              <a:gd name="connsiteX137" fmla="*/ 158154 w 5470628"/>
              <a:gd name="connsiteY137" fmla="*/ 848366 h 3193741"/>
              <a:gd name="connsiteX138" fmla="*/ 169370 w 5470628"/>
              <a:gd name="connsiteY138" fmla="*/ 856260 h 3193741"/>
              <a:gd name="connsiteX139" fmla="*/ 288295 w 5470628"/>
              <a:gd name="connsiteY139" fmla="*/ 915169 h 3193741"/>
              <a:gd name="connsiteX140" fmla="*/ 462694 w 5470628"/>
              <a:gd name="connsiteY140" fmla="*/ 994643 h 3193741"/>
              <a:gd name="connsiteX141" fmla="*/ 531910 w 5470628"/>
              <a:gd name="connsiteY141" fmla="*/ 1006664 h 3193741"/>
              <a:gd name="connsiteX142" fmla="*/ 333940 w 5470628"/>
              <a:gd name="connsiteY142" fmla="*/ 893507 h 3193741"/>
              <a:gd name="connsiteX143" fmla="*/ 181443 w 5470628"/>
              <a:gd name="connsiteY143" fmla="*/ 746608 h 3193741"/>
              <a:gd name="connsiteX144" fmla="*/ 162678 w 5470628"/>
              <a:gd name="connsiteY144" fmla="*/ 737018 h 3193741"/>
              <a:gd name="connsiteX145" fmla="*/ 156307 w 5470628"/>
              <a:gd name="connsiteY145" fmla="*/ 730435 h 3193741"/>
              <a:gd name="connsiteX146" fmla="*/ 117227 w 5470628"/>
              <a:gd name="connsiteY146" fmla="*/ 677515 h 3193741"/>
              <a:gd name="connsiteX147" fmla="*/ 113655 w 5470628"/>
              <a:gd name="connsiteY147" fmla="*/ 663474 h 3193741"/>
              <a:gd name="connsiteX148" fmla="*/ 115226 w 5470628"/>
              <a:gd name="connsiteY148" fmla="*/ 636712 h 3193741"/>
              <a:gd name="connsiteX149" fmla="*/ 105067 w 5470628"/>
              <a:gd name="connsiteY149" fmla="*/ 622046 h 3193741"/>
              <a:gd name="connsiteX150" fmla="*/ 104113 w 5470628"/>
              <a:gd name="connsiteY150" fmla="*/ 611722 h 3193741"/>
              <a:gd name="connsiteX151" fmla="*/ 118895 w 5470628"/>
              <a:gd name="connsiteY151" fmla="*/ 610169 h 3193741"/>
              <a:gd name="connsiteX152" fmla="*/ 163095 w 5470628"/>
              <a:gd name="connsiteY152" fmla="*/ 640642 h 3193741"/>
              <a:gd name="connsiteX153" fmla="*/ 185766 w 5470628"/>
              <a:gd name="connsiteY153" fmla="*/ 641454 h 3193741"/>
              <a:gd name="connsiteX154" fmla="*/ 212892 w 5470628"/>
              <a:gd name="connsiteY154" fmla="*/ 637457 h 3193741"/>
              <a:gd name="connsiteX155" fmla="*/ 223932 w 5470628"/>
              <a:gd name="connsiteY155" fmla="*/ 647271 h 3193741"/>
              <a:gd name="connsiteX156" fmla="*/ 287167 w 5470628"/>
              <a:gd name="connsiteY156" fmla="*/ 691571 h 3193741"/>
              <a:gd name="connsiteX157" fmla="*/ 330380 w 5470628"/>
              <a:gd name="connsiteY157" fmla="*/ 692506 h 3193741"/>
              <a:gd name="connsiteX158" fmla="*/ 296172 w 5470628"/>
              <a:gd name="connsiteY158" fmla="*/ 688108 h 3193741"/>
              <a:gd name="connsiteX159" fmla="*/ 286974 w 5470628"/>
              <a:gd name="connsiteY159" fmla="*/ 674512 h 3193741"/>
              <a:gd name="connsiteX160" fmla="*/ 286166 w 5470628"/>
              <a:gd name="connsiteY160" fmla="*/ 661798 h 3193741"/>
              <a:gd name="connsiteX161" fmla="*/ 236268 w 5470628"/>
              <a:gd name="connsiteY161" fmla="*/ 635338 h 3193741"/>
              <a:gd name="connsiteX162" fmla="*/ 231734 w 5470628"/>
              <a:gd name="connsiteY162" fmla="*/ 634225 h 3193741"/>
              <a:gd name="connsiteX163" fmla="*/ 221253 w 5470628"/>
              <a:gd name="connsiteY163" fmla="*/ 623870 h 3193741"/>
              <a:gd name="connsiteX164" fmla="*/ 237564 w 5470628"/>
              <a:gd name="connsiteY164" fmla="*/ 613590 h 3193741"/>
              <a:gd name="connsiteX165" fmla="*/ 282259 w 5470628"/>
              <a:gd name="connsiteY165" fmla="*/ 619091 h 3193741"/>
              <a:gd name="connsiteX166" fmla="*/ 370630 w 5470628"/>
              <a:gd name="connsiteY166" fmla="*/ 665566 h 3193741"/>
              <a:gd name="connsiteX167" fmla="*/ 498017 w 5470628"/>
              <a:gd name="connsiteY167" fmla="*/ 740532 h 3193741"/>
              <a:gd name="connsiteX168" fmla="*/ 918036 w 5470628"/>
              <a:gd name="connsiteY168" fmla="*/ 924307 h 3193741"/>
              <a:gd name="connsiteX169" fmla="*/ 1079304 w 5470628"/>
              <a:gd name="connsiteY169" fmla="*/ 984494 h 3193741"/>
              <a:gd name="connsiteX170" fmla="*/ 1079935 w 5470628"/>
              <a:gd name="connsiteY170" fmla="*/ 980383 h 3193741"/>
              <a:gd name="connsiteX171" fmla="*/ 1079695 w 5470628"/>
              <a:gd name="connsiteY171" fmla="*/ 976616 h 3193741"/>
              <a:gd name="connsiteX172" fmla="*/ 966178 w 5470628"/>
              <a:gd name="connsiteY172" fmla="*/ 937219 h 3193741"/>
              <a:gd name="connsiteX173" fmla="*/ 720106 w 5470628"/>
              <a:gd name="connsiteY173" fmla="*/ 807112 h 3193741"/>
              <a:gd name="connsiteX174" fmla="*/ 698823 w 5470628"/>
              <a:gd name="connsiteY174" fmla="*/ 804708 h 3193741"/>
              <a:gd name="connsiteX175" fmla="*/ 664513 w 5470628"/>
              <a:gd name="connsiteY175" fmla="*/ 784663 h 3193741"/>
              <a:gd name="connsiteX176" fmla="*/ 660380 w 5470628"/>
              <a:gd name="connsiteY176" fmla="*/ 771165 h 3193741"/>
              <a:gd name="connsiteX177" fmla="*/ 584959 w 5470628"/>
              <a:gd name="connsiteY177" fmla="*/ 722409 h 3193741"/>
              <a:gd name="connsiteX178" fmla="*/ 435649 w 5470628"/>
              <a:gd name="connsiteY178" fmla="*/ 639659 h 3193741"/>
              <a:gd name="connsiteX179" fmla="*/ 404944 w 5470628"/>
              <a:gd name="connsiteY179" fmla="*/ 606128 h 3193741"/>
              <a:gd name="connsiteX180" fmla="*/ 408476 w 5470628"/>
              <a:gd name="connsiteY180" fmla="*/ 591466 h 3193741"/>
              <a:gd name="connsiteX181" fmla="*/ 425225 w 5470628"/>
              <a:gd name="connsiteY181" fmla="*/ 592759 h 3193741"/>
              <a:gd name="connsiteX182" fmla="*/ 487115 w 5470628"/>
              <a:gd name="connsiteY182" fmla="*/ 620614 h 3193741"/>
              <a:gd name="connsiteX183" fmla="*/ 550277 w 5470628"/>
              <a:gd name="connsiteY183" fmla="*/ 649738 h 3193741"/>
              <a:gd name="connsiteX184" fmla="*/ 544421 w 5470628"/>
              <a:gd name="connsiteY184" fmla="*/ 641907 h 3193741"/>
              <a:gd name="connsiteX185" fmla="*/ 431905 w 5470628"/>
              <a:gd name="connsiteY185" fmla="*/ 580799 h 3193741"/>
              <a:gd name="connsiteX186" fmla="*/ 351177 w 5470628"/>
              <a:gd name="connsiteY186" fmla="*/ 528177 h 3193741"/>
              <a:gd name="connsiteX187" fmla="*/ 339749 w 5470628"/>
              <a:gd name="connsiteY187" fmla="*/ 498244 h 3193741"/>
              <a:gd name="connsiteX188" fmla="*/ 346313 w 5470628"/>
              <a:gd name="connsiteY188" fmla="*/ 489145 h 3193741"/>
              <a:gd name="connsiteX189" fmla="*/ 356579 w 5470628"/>
              <a:gd name="connsiteY189" fmla="*/ 491460 h 3193741"/>
              <a:gd name="connsiteX190" fmla="*/ 371505 w 5470628"/>
              <a:gd name="connsiteY190" fmla="*/ 501516 h 3193741"/>
              <a:gd name="connsiteX191" fmla="*/ 476275 w 5470628"/>
              <a:gd name="connsiteY191" fmla="*/ 553122 h 3193741"/>
              <a:gd name="connsiteX192" fmla="*/ 649952 w 5470628"/>
              <a:gd name="connsiteY192" fmla="*/ 635294 h 3193741"/>
              <a:gd name="connsiteX193" fmla="*/ 727161 w 5470628"/>
              <a:gd name="connsiteY193" fmla="*/ 651328 h 3193741"/>
              <a:gd name="connsiteX194" fmla="*/ 722417 w 5470628"/>
              <a:gd name="connsiteY194" fmla="*/ 646921 h 3193741"/>
              <a:gd name="connsiteX195" fmla="*/ 546079 w 5470628"/>
              <a:gd name="connsiteY195" fmla="*/ 546328 h 3193741"/>
              <a:gd name="connsiteX196" fmla="*/ 378182 w 5470628"/>
              <a:gd name="connsiteY196" fmla="*/ 386585 h 3193741"/>
              <a:gd name="connsiteX197" fmla="*/ 370158 w 5470628"/>
              <a:gd name="connsiteY197" fmla="*/ 382100 h 3193741"/>
              <a:gd name="connsiteX198" fmla="*/ 357861 w 5470628"/>
              <a:gd name="connsiteY198" fmla="*/ 371252 h 3193741"/>
              <a:gd name="connsiteX199" fmla="*/ 331313 w 5470628"/>
              <a:gd name="connsiteY199" fmla="*/ 328203 h 3193741"/>
              <a:gd name="connsiteX200" fmla="*/ 319354 w 5470628"/>
              <a:gd name="connsiteY200" fmla="*/ 299282 h 3193741"/>
              <a:gd name="connsiteX201" fmla="*/ 319682 w 5470628"/>
              <a:gd name="connsiteY201" fmla="*/ 285719 h 3193741"/>
              <a:gd name="connsiteX202" fmla="*/ 306391 w 5470628"/>
              <a:gd name="connsiteY202" fmla="*/ 268585 h 3193741"/>
              <a:gd name="connsiteX203" fmla="*/ 303294 w 5470628"/>
              <a:gd name="connsiteY203" fmla="*/ 257334 h 3193741"/>
              <a:gd name="connsiteX204" fmla="*/ 319242 w 5470628"/>
              <a:gd name="connsiteY204" fmla="*/ 255403 h 3193741"/>
              <a:gd name="connsiteX205" fmla="*/ 364093 w 5470628"/>
              <a:gd name="connsiteY205" fmla="*/ 286745 h 3193741"/>
              <a:gd name="connsiteX206" fmla="*/ 385301 w 5470628"/>
              <a:gd name="connsiteY206" fmla="*/ 287973 h 3193741"/>
              <a:gd name="connsiteX207" fmla="*/ 417598 w 5470628"/>
              <a:gd name="connsiteY207" fmla="*/ 285722 h 3193741"/>
              <a:gd name="connsiteX208" fmla="*/ 440155 w 5470628"/>
              <a:gd name="connsiteY208" fmla="*/ 308139 h 3193741"/>
              <a:gd name="connsiteX209" fmla="*/ 534406 w 5470628"/>
              <a:gd name="connsiteY209" fmla="*/ 339430 h 3193741"/>
              <a:gd name="connsiteX210" fmla="*/ 495633 w 5470628"/>
              <a:gd name="connsiteY210" fmla="*/ 333450 h 3193741"/>
              <a:gd name="connsiteX211" fmla="*/ 486289 w 5470628"/>
              <a:gd name="connsiteY211" fmla="*/ 322243 h 3193741"/>
              <a:gd name="connsiteX212" fmla="*/ 484000 w 5470628"/>
              <a:gd name="connsiteY212" fmla="*/ 304964 h 3193741"/>
              <a:gd name="connsiteX213" fmla="*/ 436911 w 5470628"/>
              <a:gd name="connsiteY213" fmla="*/ 280536 h 3193741"/>
              <a:gd name="connsiteX214" fmla="*/ 426865 w 5470628"/>
              <a:gd name="connsiteY214" fmla="*/ 277007 h 3193741"/>
              <a:gd name="connsiteX215" fmla="*/ 420654 w 5470628"/>
              <a:gd name="connsiteY215" fmla="*/ 268269 h 3193741"/>
              <a:gd name="connsiteX216" fmla="*/ 432329 w 5470628"/>
              <a:gd name="connsiteY216" fmla="*/ 259975 h 3193741"/>
              <a:gd name="connsiteX217" fmla="*/ 447672 w 5470628"/>
              <a:gd name="connsiteY217" fmla="*/ 257879 h 3193741"/>
              <a:gd name="connsiteX218" fmla="*/ 502242 w 5470628"/>
              <a:gd name="connsiteY218" fmla="*/ 273572 h 3193741"/>
              <a:gd name="connsiteX219" fmla="*/ 659874 w 5470628"/>
              <a:gd name="connsiteY219" fmla="*/ 365516 h 3193741"/>
              <a:gd name="connsiteX220" fmla="*/ 829177 w 5470628"/>
              <a:gd name="connsiteY220" fmla="*/ 444421 h 3193741"/>
              <a:gd name="connsiteX221" fmla="*/ 1231903 w 5470628"/>
              <a:gd name="connsiteY221" fmla="*/ 613682 h 3193741"/>
              <a:gd name="connsiteX222" fmla="*/ 1911736 w 5470628"/>
              <a:gd name="connsiteY222" fmla="*/ 685084 h 3193741"/>
              <a:gd name="connsiteX223" fmla="*/ 2564313 w 5470628"/>
              <a:gd name="connsiteY223" fmla="*/ 632143 h 3193741"/>
              <a:gd name="connsiteX224" fmla="*/ 2657304 w 5470628"/>
              <a:gd name="connsiteY224" fmla="*/ 624913 h 3193741"/>
              <a:gd name="connsiteX225" fmla="*/ 4235818 w 5470628"/>
              <a:gd name="connsiteY225" fmla="*/ 259339 h 3193741"/>
              <a:gd name="connsiteX226" fmla="*/ 4460331 w 5470628"/>
              <a:gd name="connsiteY226" fmla="*/ 176864 h 3193741"/>
              <a:gd name="connsiteX227" fmla="*/ 4499578 w 5470628"/>
              <a:gd name="connsiteY227" fmla="*/ 186791 h 3193741"/>
              <a:gd name="connsiteX228" fmla="*/ 4514640 w 5470628"/>
              <a:gd name="connsiteY228" fmla="*/ 188841 h 3193741"/>
              <a:gd name="connsiteX229" fmla="*/ 4516523 w 5470628"/>
              <a:gd name="connsiteY229" fmla="*/ 189988 h 3193741"/>
              <a:gd name="connsiteX230" fmla="*/ 4518126 w 5470628"/>
              <a:gd name="connsiteY230" fmla="*/ 189316 h 3193741"/>
              <a:gd name="connsiteX231" fmla="*/ 4514640 w 5470628"/>
              <a:gd name="connsiteY231" fmla="*/ 188841 h 3193741"/>
              <a:gd name="connsiteX232" fmla="*/ 4511569 w 5470628"/>
              <a:gd name="connsiteY232" fmla="*/ 186970 h 3193741"/>
              <a:gd name="connsiteX233" fmla="*/ 4510888 w 5470628"/>
              <a:gd name="connsiteY233" fmla="*/ 180943 h 3193741"/>
              <a:gd name="connsiteX234" fmla="*/ 4531865 w 5470628"/>
              <a:gd name="connsiteY234" fmla="*/ 155151 h 3193741"/>
              <a:gd name="connsiteX235" fmla="*/ 4573441 w 5470628"/>
              <a:gd name="connsiteY235" fmla="*/ 139676 h 3193741"/>
              <a:gd name="connsiteX236" fmla="*/ 4594964 w 5470628"/>
              <a:gd name="connsiteY236" fmla="*/ 145847 h 3193741"/>
              <a:gd name="connsiteX237" fmla="*/ 4623059 w 5470628"/>
              <a:gd name="connsiteY237" fmla="*/ 152410 h 3193741"/>
              <a:gd name="connsiteX238" fmla="*/ 4748356 w 5470628"/>
              <a:gd name="connsiteY238" fmla="*/ 68192 h 3193741"/>
              <a:gd name="connsiteX239" fmla="*/ 4833812 w 5470628"/>
              <a:gd name="connsiteY239" fmla="*/ 8017 h 3193741"/>
              <a:gd name="connsiteX240" fmla="*/ 4850908 w 5470628"/>
              <a:gd name="connsiteY240" fmla="*/ 727 h 319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5470628" h="3193741">
                <a:moveTo>
                  <a:pt x="5462602" y="1413608"/>
                </a:moveTo>
                <a:lnTo>
                  <a:pt x="5465724" y="1421881"/>
                </a:lnTo>
                <a:cubicBezTo>
                  <a:pt x="5472118" y="1444281"/>
                  <a:pt x="5472640" y="1461744"/>
                  <a:pt x="5465025" y="1466556"/>
                </a:cubicBezTo>
                <a:lnTo>
                  <a:pt x="5463208" y="1466226"/>
                </a:lnTo>
                <a:lnTo>
                  <a:pt x="5463242" y="1451866"/>
                </a:lnTo>
                <a:cubicBezTo>
                  <a:pt x="5463190" y="1441487"/>
                  <a:pt x="5463068" y="1431722"/>
                  <a:pt x="5462894" y="1423194"/>
                </a:cubicBezTo>
                <a:close/>
                <a:moveTo>
                  <a:pt x="5461417" y="1391849"/>
                </a:moveTo>
                <a:cubicBezTo>
                  <a:pt x="5461710" y="1392940"/>
                  <a:pt x="5461992" y="1396513"/>
                  <a:pt x="5462246" y="1401944"/>
                </a:cubicBezTo>
                <a:lnTo>
                  <a:pt x="5462602" y="1413608"/>
                </a:lnTo>
                <a:lnTo>
                  <a:pt x="5459078" y="1404268"/>
                </a:lnTo>
                <a:lnTo>
                  <a:pt x="5460137" y="1393780"/>
                </a:lnTo>
                <a:cubicBezTo>
                  <a:pt x="5460561" y="1391114"/>
                  <a:pt x="5460982" y="1390270"/>
                  <a:pt x="5461417" y="1391849"/>
                </a:cubicBezTo>
                <a:close/>
                <a:moveTo>
                  <a:pt x="614271" y="1052206"/>
                </a:moveTo>
                <a:cubicBezTo>
                  <a:pt x="613444" y="1053256"/>
                  <a:pt x="612323" y="1054339"/>
                  <a:pt x="611497" y="1055389"/>
                </a:cubicBezTo>
                <a:cubicBezTo>
                  <a:pt x="617673" y="1058912"/>
                  <a:pt x="624115" y="1061928"/>
                  <a:pt x="630277" y="1065215"/>
                </a:cubicBezTo>
                <a:cubicBezTo>
                  <a:pt x="637469" y="1066004"/>
                  <a:pt x="644958" y="1066759"/>
                  <a:pt x="651856" y="1067584"/>
                </a:cubicBezTo>
                <a:cubicBezTo>
                  <a:pt x="639327" y="1062458"/>
                  <a:pt x="626799" y="1057332"/>
                  <a:pt x="614271" y="1052206"/>
                </a:cubicBezTo>
                <a:close/>
                <a:moveTo>
                  <a:pt x="810628" y="695550"/>
                </a:moveTo>
                <a:cubicBezTo>
                  <a:pt x="873537" y="739416"/>
                  <a:pt x="951215" y="767494"/>
                  <a:pt x="1033084" y="791270"/>
                </a:cubicBezTo>
                <a:cubicBezTo>
                  <a:pt x="1034205" y="790184"/>
                  <a:pt x="1035031" y="789136"/>
                  <a:pt x="1036153" y="788050"/>
                </a:cubicBezTo>
                <a:cubicBezTo>
                  <a:pt x="960983" y="757296"/>
                  <a:pt x="885798" y="726306"/>
                  <a:pt x="810628" y="695550"/>
                </a:cubicBezTo>
                <a:close/>
                <a:moveTo>
                  <a:pt x="4850908" y="727"/>
                </a:moveTo>
                <a:cubicBezTo>
                  <a:pt x="4858191" y="2929"/>
                  <a:pt x="4860543" y="7152"/>
                  <a:pt x="4858584" y="13795"/>
                </a:cubicBezTo>
                <a:cubicBezTo>
                  <a:pt x="4855845" y="22194"/>
                  <a:pt x="4850092" y="30008"/>
                  <a:pt x="4843408" y="37224"/>
                </a:cubicBezTo>
                <a:cubicBezTo>
                  <a:pt x="4812232" y="71132"/>
                  <a:pt x="4827067" y="79774"/>
                  <a:pt x="4871062" y="78954"/>
                </a:cubicBezTo>
                <a:cubicBezTo>
                  <a:pt x="4910302" y="78234"/>
                  <a:pt x="4949507" y="72299"/>
                  <a:pt x="4989038" y="66799"/>
                </a:cubicBezTo>
                <a:cubicBezTo>
                  <a:pt x="5008500" y="63967"/>
                  <a:pt x="5009491" y="65509"/>
                  <a:pt x="5002636" y="79388"/>
                </a:cubicBezTo>
                <a:cubicBezTo>
                  <a:pt x="4991594" y="102315"/>
                  <a:pt x="4990844" y="123285"/>
                  <a:pt x="5008332" y="140859"/>
                </a:cubicBezTo>
                <a:cubicBezTo>
                  <a:pt x="5012456" y="144868"/>
                  <a:pt x="5015428" y="149491"/>
                  <a:pt x="5014326" y="155555"/>
                </a:cubicBezTo>
                <a:cubicBezTo>
                  <a:pt x="5009356" y="180357"/>
                  <a:pt x="5019874" y="200674"/>
                  <a:pt x="5030704" y="221190"/>
                </a:cubicBezTo>
                <a:cubicBezTo>
                  <a:pt x="5048958" y="255517"/>
                  <a:pt x="5072099" y="287116"/>
                  <a:pt x="5097262" y="317759"/>
                </a:cubicBezTo>
                <a:cubicBezTo>
                  <a:pt x="5115004" y="339336"/>
                  <a:pt x="5126222" y="365974"/>
                  <a:pt x="5165084" y="373367"/>
                </a:cubicBezTo>
                <a:cubicBezTo>
                  <a:pt x="5174420" y="375083"/>
                  <a:pt x="5177498" y="381353"/>
                  <a:pt x="5174137" y="389353"/>
                </a:cubicBezTo>
                <a:cubicBezTo>
                  <a:pt x="5163026" y="415847"/>
                  <a:pt x="5172067" y="436343"/>
                  <a:pt x="5192507" y="453561"/>
                </a:cubicBezTo>
                <a:cubicBezTo>
                  <a:pt x="5199734" y="459565"/>
                  <a:pt x="5197020" y="463690"/>
                  <a:pt x="5187160" y="467732"/>
                </a:cubicBezTo>
                <a:cubicBezTo>
                  <a:pt x="5175836" y="472188"/>
                  <a:pt x="5167025" y="478711"/>
                  <a:pt x="5160106" y="486904"/>
                </a:cubicBezTo>
                <a:cubicBezTo>
                  <a:pt x="5148744" y="500143"/>
                  <a:pt x="5143396" y="514315"/>
                  <a:pt x="5138948" y="528614"/>
                </a:cubicBezTo>
                <a:cubicBezTo>
                  <a:pt x="5132042" y="551041"/>
                  <a:pt x="5123894" y="572670"/>
                  <a:pt x="5097016" y="589923"/>
                </a:cubicBezTo>
                <a:cubicBezTo>
                  <a:pt x="5089016" y="595163"/>
                  <a:pt x="5082598" y="601872"/>
                  <a:pt x="5075869" y="608381"/>
                </a:cubicBezTo>
                <a:cubicBezTo>
                  <a:pt x="5078016" y="614052"/>
                  <a:pt x="5083322" y="617918"/>
                  <a:pt x="5093172" y="618385"/>
                </a:cubicBezTo>
                <a:cubicBezTo>
                  <a:pt x="5155867" y="621469"/>
                  <a:pt x="5153088" y="652648"/>
                  <a:pt x="5153518" y="687474"/>
                </a:cubicBezTo>
                <a:cubicBezTo>
                  <a:pt x="5154177" y="730575"/>
                  <a:pt x="5118812" y="754787"/>
                  <a:pt x="5074984" y="776941"/>
                </a:cubicBezTo>
                <a:cubicBezTo>
                  <a:pt x="5059986" y="784451"/>
                  <a:pt x="5038116" y="786863"/>
                  <a:pt x="5033348" y="805473"/>
                </a:cubicBezTo>
                <a:cubicBezTo>
                  <a:pt x="5059529" y="819384"/>
                  <a:pt x="5089376" y="802009"/>
                  <a:pt x="5116847" y="803426"/>
                </a:cubicBezTo>
                <a:cubicBezTo>
                  <a:pt x="5139548" y="804709"/>
                  <a:pt x="5176330" y="798120"/>
                  <a:pt x="5147902" y="833118"/>
                </a:cubicBezTo>
                <a:cubicBezTo>
                  <a:pt x="5139626" y="843373"/>
                  <a:pt x="5150382" y="848714"/>
                  <a:pt x="5161665" y="848297"/>
                </a:cubicBezTo>
                <a:cubicBezTo>
                  <a:pt x="5253064" y="844106"/>
                  <a:pt x="5215170" y="912756"/>
                  <a:pt x="5246520" y="942412"/>
                </a:cubicBezTo>
                <a:cubicBezTo>
                  <a:pt x="5255359" y="950358"/>
                  <a:pt x="5247812" y="967405"/>
                  <a:pt x="5235368" y="972946"/>
                </a:cubicBezTo>
                <a:cubicBezTo>
                  <a:pt x="5156387" y="1008610"/>
                  <a:pt x="5149354" y="1071149"/>
                  <a:pt x="5113739" y="1128845"/>
                </a:cubicBezTo>
                <a:cubicBezTo>
                  <a:pt x="5157305" y="1144685"/>
                  <a:pt x="5208388" y="1143005"/>
                  <a:pt x="5255034" y="1151117"/>
                </a:cubicBezTo>
                <a:cubicBezTo>
                  <a:pt x="5303482" y="1159484"/>
                  <a:pt x="5304156" y="1170079"/>
                  <a:pt x="5267513" y="1216275"/>
                </a:cubicBezTo>
                <a:cubicBezTo>
                  <a:pt x="5370269" y="1212844"/>
                  <a:pt x="5370269" y="1212844"/>
                  <a:pt x="5343113" y="1281854"/>
                </a:cubicBezTo>
                <a:cubicBezTo>
                  <a:pt x="5386272" y="1279593"/>
                  <a:pt x="5428618" y="1334726"/>
                  <a:pt x="5452014" y="1385543"/>
                </a:cubicBezTo>
                <a:lnTo>
                  <a:pt x="5459078" y="1404268"/>
                </a:lnTo>
                <a:lnTo>
                  <a:pt x="5458838" y="1406644"/>
                </a:lnTo>
                <a:cubicBezTo>
                  <a:pt x="5457942" y="1418063"/>
                  <a:pt x="5456960" y="1434367"/>
                  <a:pt x="5455752" y="1450751"/>
                </a:cubicBezTo>
                <a:lnTo>
                  <a:pt x="5454594" y="1464662"/>
                </a:lnTo>
                <a:lnTo>
                  <a:pt x="5447215" y="1463321"/>
                </a:lnTo>
                <a:cubicBezTo>
                  <a:pt x="5441256" y="1459714"/>
                  <a:pt x="5437002" y="1458345"/>
                  <a:pt x="5433934" y="1458428"/>
                </a:cubicBezTo>
                <a:cubicBezTo>
                  <a:pt x="5424728" y="1458676"/>
                  <a:pt x="5426188" y="1471978"/>
                  <a:pt x="5424276" y="1477014"/>
                </a:cubicBezTo>
                <a:cubicBezTo>
                  <a:pt x="5417851" y="1492977"/>
                  <a:pt x="5433852" y="1501241"/>
                  <a:pt x="5444628" y="1511562"/>
                </a:cubicBezTo>
                <a:cubicBezTo>
                  <a:pt x="5448663" y="1515344"/>
                  <a:pt x="5451544" y="1497678"/>
                  <a:pt x="5453752" y="1474786"/>
                </a:cubicBezTo>
                <a:lnTo>
                  <a:pt x="5454594" y="1464662"/>
                </a:lnTo>
                <a:lnTo>
                  <a:pt x="5463208" y="1466226"/>
                </a:lnTo>
                <a:lnTo>
                  <a:pt x="5463164" y="1484226"/>
                </a:lnTo>
                <a:cubicBezTo>
                  <a:pt x="5462722" y="1528173"/>
                  <a:pt x="5460824" y="1571999"/>
                  <a:pt x="5456160" y="1575885"/>
                </a:cubicBezTo>
                <a:cubicBezTo>
                  <a:pt x="5406708" y="1617226"/>
                  <a:pt x="5442751" y="1692579"/>
                  <a:pt x="5345636" y="1714543"/>
                </a:cubicBezTo>
                <a:cubicBezTo>
                  <a:pt x="5301930" y="1724583"/>
                  <a:pt x="5282493" y="1755882"/>
                  <a:pt x="5251319" y="1775792"/>
                </a:cubicBezTo>
                <a:cubicBezTo>
                  <a:pt x="5142610" y="1844714"/>
                  <a:pt x="5072132" y="1925140"/>
                  <a:pt x="5043512" y="2027305"/>
                </a:cubicBezTo>
                <a:cubicBezTo>
                  <a:pt x="5035488" y="2055562"/>
                  <a:pt x="5000258" y="2081893"/>
                  <a:pt x="4978144" y="2108535"/>
                </a:cubicBezTo>
                <a:cubicBezTo>
                  <a:pt x="4990785" y="2124798"/>
                  <a:pt x="5050411" y="2079615"/>
                  <a:pt x="5031476" y="2128173"/>
                </a:cubicBezTo>
                <a:cubicBezTo>
                  <a:pt x="5017138" y="2164787"/>
                  <a:pt x="4975973" y="2191363"/>
                  <a:pt x="4937389" y="2216441"/>
                </a:cubicBezTo>
                <a:cubicBezTo>
                  <a:pt x="4893079" y="2245058"/>
                  <a:pt x="4843760" y="2269776"/>
                  <a:pt x="4826122" y="2315331"/>
                </a:cubicBezTo>
                <a:cubicBezTo>
                  <a:pt x="4822276" y="2325050"/>
                  <a:pt x="3896510" y="3112888"/>
                  <a:pt x="2544647" y="3190975"/>
                </a:cubicBezTo>
                <a:cubicBezTo>
                  <a:pt x="2323734" y="3203734"/>
                  <a:pt x="1445947" y="3169121"/>
                  <a:pt x="1328257" y="3153006"/>
                </a:cubicBezTo>
                <a:cubicBezTo>
                  <a:pt x="1207258" y="3136344"/>
                  <a:pt x="1101756" y="3091943"/>
                  <a:pt x="977943" y="3082502"/>
                </a:cubicBezTo>
                <a:cubicBezTo>
                  <a:pt x="912454" y="3077622"/>
                  <a:pt x="848655" y="3061861"/>
                  <a:pt x="854473" y="2994250"/>
                </a:cubicBezTo>
                <a:cubicBezTo>
                  <a:pt x="856228" y="2975057"/>
                  <a:pt x="838125" y="2961827"/>
                  <a:pt x="811593" y="2970498"/>
                </a:cubicBezTo>
                <a:cubicBezTo>
                  <a:pt x="761454" y="2987010"/>
                  <a:pt x="736680" y="2962489"/>
                  <a:pt x="707024" y="2945439"/>
                </a:cubicBezTo>
                <a:cubicBezTo>
                  <a:pt x="654509" y="2915262"/>
                  <a:pt x="603913" y="2882480"/>
                  <a:pt x="523487" y="2886053"/>
                </a:cubicBezTo>
                <a:cubicBezTo>
                  <a:pt x="537017" y="2855468"/>
                  <a:pt x="563587" y="2856758"/>
                  <a:pt x="587884" y="2859746"/>
                </a:cubicBezTo>
                <a:cubicBezTo>
                  <a:pt x="652090" y="2867866"/>
                  <a:pt x="715235" y="2878012"/>
                  <a:pt x="779426" y="2885897"/>
                </a:cubicBezTo>
                <a:cubicBezTo>
                  <a:pt x="821123" y="2891048"/>
                  <a:pt x="863074" y="2900202"/>
                  <a:pt x="917288" y="2882248"/>
                </a:cubicBezTo>
                <a:cubicBezTo>
                  <a:pt x="866364" y="2830288"/>
                  <a:pt x="785092" y="2829930"/>
                  <a:pt x="718684" y="2819941"/>
                </a:cubicBezTo>
                <a:cubicBezTo>
                  <a:pt x="635747" y="2807447"/>
                  <a:pt x="584925" y="2771133"/>
                  <a:pt x="524650" y="2731220"/>
                </a:cubicBezTo>
                <a:cubicBezTo>
                  <a:pt x="584180" y="2712621"/>
                  <a:pt x="623299" y="2742760"/>
                  <a:pt x="670138" y="2735189"/>
                </a:cubicBezTo>
                <a:cubicBezTo>
                  <a:pt x="672406" y="2728745"/>
                  <a:pt x="675988" y="2719532"/>
                  <a:pt x="675382" y="2719369"/>
                </a:cubicBezTo>
                <a:cubicBezTo>
                  <a:pt x="596666" y="2703042"/>
                  <a:pt x="557844" y="2658869"/>
                  <a:pt x="542021" y="2601946"/>
                </a:cubicBezTo>
                <a:cubicBezTo>
                  <a:pt x="533902" y="2572560"/>
                  <a:pt x="505246" y="2566541"/>
                  <a:pt x="476895" y="2555976"/>
                </a:cubicBezTo>
                <a:cubicBezTo>
                  <a:pt x="377189" y="2518466"/>
                  <a:pt x="272496" y="2486779"/>
                  <a:pt x="188751" y="2428830"/>
                </a:cubicBezTo>
                <a:cubicBezTo>
                  <a:pt x="280875" y="2426687"/>
                  <a:pt x="357216" y="2461808"/>
                  <a:pt x="456762" y="2468731"/>
                </a:cubicBezTo>
                <a:cubicBezTo>
                  <a:pt x="373794" y="2404281"/>
                  <a:pt x="269816" y="2379152"/>
                  <a:pt x="174514" y="2345378"/>
                </a:cubicBezTo>
                <a:cubicBezTo>
                  <a:pt x="130977" y="2330009"/>
                  <a:pt x="90329" y="2308598"/>
                  <a:pt x="38827" y="2303685"/>
                </a:cubicBezTo>
                <a:cubicBezTo>
                  <a:pt x="20556" y="2301864"/>
                  <a:pt x="-10092" y="2297272"/>
                  <a:pt x="3281" y="2273587"/>
                </a:cubicBezTo>
                <a:cubicBezTo>
                  <a:pt x="14533" y="2253956"/>
                  <a:pt x="39095" y="2256437"/>
                  <a:pt x="61590" y="2259170"/>
                </a:cubicBezTo>
                <a:cubicBezTo>
                  <a:pt x="115591" y="2265916"/>
                  <a:pt x="170539" y="2259497"/>
                  <a:pt x="242291" y="2250569"/>
                </a:cubicBezTo>
                <a:cubicBezTo>
                  <a:pt x="178223" y="2197829"/>
                  <a:pt x="68904" y="2229102"/>
                  <a:pt x="13205" y="2172263"/>
                </a:cubicBezTo>
                <a:cubicBezTo>
                  <a:pt x="77196" y="2153598"/>
                  <a:pt x="128251" y="2170191"/>
                  <a:pt x="180810" y="2168333"/>
                </a:cubicBezTo>
                <a:cubicBezTo>
                  <a:pt x="228319" y="2166612"/>
                  <a:pt x="239444" y="2154350"/>
                  <a:pt x="226020" y="2121100"/>
                </a:cubicBezTo>
                <a:cubicBezTo>
                  <a:pt x="205165" y="2069293"/>
                  <a:pt x="229388" y="2038364"/>
                  <a:pt x="299145" y="2044862"/>
                </a:cubicBezTo>
                <a:cubicBezTo>
                  <a:pt x="363822" y="2051027"/>
                  <a:pt x="369032" y="2029991"/>
                  <a:pt x="350236" y="2001187"/>
                </a:cubicBezTo>
                <a:cubicBezTo>
                  <a:pt x="322862" y="1959187"/>
                  <a:pt x="348423" y="1921214"/>
                  <a:pt x="365223" y="1881218"/>
                </a:cubicBezTo>
                <a:cubicBezTo>
                  <a:pt x="390527" y="1820499"/>
                  <a:pt x="376326" y="1793748"/>
                  <a:pt x="310707" y="1758752"/>
                </a:cubicBezTo>
                <a:cubicBezTo>
                  <a:pt x="273754" y="1739265"/>
                  <a:pt x="234367" y="1723631"/>
                  <a:pt x="181659" y="1709137"/>
                </a:cubicBezTo>
                <a:cubicBezTo>
                  <a:pt x="299387" y="1683727"/>
                  <a:pt x="172918" y="1660608"/>
                  <a:pt x="213063" y="1632021"/>
                </a:cubicBezTo>
                <a:cubicBezTo>
                  <a:pt x="296030" y="1612244"/>
                  <a:pt x="369047" y="1679323"/>
                  <a:pt x="481390" y="1644125"/>
                </a:cubicBezTo>
                <a:cubicBezTo>
                  <a:pt x="336659" y="1595935"/>
                  <a:pt x="176348" y="1532074"/>
                  <a:pt x="68930" y="1457537"/>
                </a:cubicBezTo>
                <a:cubicBezTo>
                  <a:pt x="91299" y="1434897"/>
                  <a:pt x="115799" y="1450436"/>
                  <a:pt x="135138" y="1440976"/>
                </a:cubicBezTo>
                <a:cubicBezTo>
                  <a:pt x="133952" y="1436374"/>
                  <a:pt x="135290" y="1429332"/>
                  <a:pt x="131611" y="1427642"/>
                </a:cubicBezTo>
                <a:cubicBezTo>
                  <a:pt x="52402" y="1389548"/>
                  <a:pt x="51441" y="1388478"/>
                  <a:pt x="130443" y="1343795"/>
                </a:cubicBezTo>
                <a:cubicBezTo>
                  <a:pt x="158017" y="1328118"/>
                  <a:pt x="154966" y="1317573"/>
                  <a:pt x="138930" y="1304094"/>
                </a:cubicBezTo>
                <a:cubicBezTo>
                  <a:pt x="127608" y="1294551"/>
                  <a:pt x="113720" y="1286742"/>
                  <a:pt x="118409" y="1262212"/>
                </a:cubicBezTo>
                <a:cubicBezTo>
                  <a:pt x="164937" y="1287183"/>
                  <a:pt x="383505" y="1312432"/>
                  <a:pt x="421410" y="1304757"/>
                </a:cubicBezTo>
                <a:cubicBezTo>
                  <a:pt x="464009" y="1296037"/>
                  <a:pt x="610877" y="1288926"/>
                  <a:pt x="655702" y="1291801"/>
                </a:cubicBezTo>
                <a:cubicBezTo>
                  <a:pt x="653235" y="1290438"/>
                  <a:pt x="650767" y="1289077"/>
                  <a:pt x="648299" y="1287715"/>
                </a:cubicBezTo>
                <a:cubicBezTo>
                  <a:pt x="603999" y="1260339"/>
                  <a:pt x="559107" y="1233035"/>
                  <a:pt x="531027" y="1193967"/>
                </a:cubicBezTo>
                <a:cubicBezTo>
                  <a:pt x="529741" y="1192462"/>
                  <a:pt x="529061" y="1191120"/>
                  <a:pt x="526433" y="1191913"/>
                </a:cubicBezTo>
                <a:cubicBezTo>
                  <a:pt x="503415" y="1199684"/>
                  <a:pt x="505590" y="1187083"/>
                  <a:pt x="504666" y="1177230"/>
                </a:cubicBezTo>
                <a:cubicBezTo>
                  <a:pt x="503726" y="1167141"/>
                  <a:pt x="499378" y="1159602"/>
                  <a:pt x="482307" y="1162618"/>
                </a:cubicBezTo>
                <a:cubicBezTo>
                  <a:pt x="481421" y="1162726"/>
                  <a:pt x="480226" y="1162633"/>
                  <a:pt x="479029" y="1162540"/>
                </a:cubicBezTo>
                <a:cubicBezTo>
                  <a:pt x="470949" y="1161859"/>
                  <a:pt x="444139" y="1138059"/>
                  <a:pt x="447663" y="1132649"/>
                </a:cubicBezTo>
                <a:cubicBezTo>
                  <a:pt x="455539" y="1120781"/>
                  <a:pt x="446335" y="1116439"/>
                  <a:pt x="438547" y="1110977"/>
                </a:cubicBezTo>
                <a:cubicBezTo>
                  <a:pt x="427656" y="1103517"/>
                  <a:pt x="416795" y="1096529"/>
                  <a:pt x="405343" y="1089612"/>
                </a:cubicBezTo>
                <a:cubicBezTo>
                  <a:pt x="394202" y="1082895"/>
                  <a:pt x="382794" y="1076684"/>
                  <a:pt x="371373" y="1070238"/>
                </a:cubicBezTo>
                <a:cubicBezTo>
                  <a:pt x="344889" y="1065616"/>
                  <a:pt x="318169" y="1061972"/>
                  <a:pt x="290358" y="1059884"/>
                </a:cubicBezTo>
                <a:cubicBezTo>
                  <a:pt x="269709" y="1058114"/>
                  <a:pt x="246624" y="1055453"/>
                  <a:pt x="235140" y="1029322"/>
                </a:cubicBezTo>
                <a:cubicBezTo>
                  <a:pt x="256895" y="1029771"/>
                  <a:pt x="278695" y="1030927"/>
                  <a:pt x="300494" y="1032083"/>
                </a:cubicBezTo>
                <a:cubicBezTo>
                  <a:pt x="279542" y="1020860"/>
                  <a:pt x="259181" y="1009565"/>
                  <a:pt x="239661" y="997457"/>
                </a:cubicBezTo>
                <a:cubicBezTo>
                  <a:pt x="223540" y="987309"/>
                  <a:pt x="210281" y="975391"/>
                  <a:pt x="204788" y="959211"/>
                </a:cubicBezTo>
                <a:cubicBezTo>
                  <a:pt x="203337" y="955117"/>
                  <a:pt x="202166" y="950750"/>
                  <a:pt x="207583" y="947009"/>
                </a:cubicBezTo>
                <a:cubicBezTo>
                  <a:pt x="213561" y="942727"/>
                  <a:pt x="218466" y="944980"/>
                  <a:pt x="223061" y="947033"/>
                </a:cubicBezTo>
                <a:cubicBezTo>
                  <a:pt x="242046" y="955410"/>
                  <a:pt x="261311" y="963516"/>
                  <a:pt x="280015" y="972164"/>
                </a:cubicBezTo>
                <a:cubicBezTo>
                  <a:pt x="304852" y="983629"/>
                  <a:pt x="329408" y="995365"/>
                  <a:pt x="353948" y="1006865"/>
                </a:cubicBezTo>
                <a:cubicBezTo>
                  <a:pt x="319294" y="981405"/>
                  <a:pt x="281290" y="959435"/>
                  <a:pt x="240466" y="939943"/>
                </a:cubicBezTo>
                <a:cubicBezTo>
                  <a:pt x="210990" y="925718"/>
                  <a:pt x="181514" y="911494"/>
                  <a:pt x="158812" y="891467"/>
                </a:cubicBezTo>
                <a:cubicBezTo>
                  <a:pt x="147166" y="881489"/>
                  <a:pt x="141336" y="869384"/>
                  <a:pt x="139551" y="855364"/>
                </a:cubicBezTo>
                <a:cubicBezTo>
                  <a:pt x="139312" y="851597"/>
                  <a:pt x="139634" y="847287"/>
                  <a:pt x="145731" y="844888"/>
                </a:cubicBezTo>
                <a:cubicBezTo>
                  <a:pt x="151843" y="842724"/>
                  <a:pt x="155581" y="845356"/>
                  <a:pt x="158154" y="848366"/>
                </a:cubicBezTo>
                <a:cubicBezTo>
                  <a:pt x="161052" y="851811"/>
                  <a:pt x="164496" y="854479"/>
                  <a:pt x="169370" y="856260"/>
                </a:cubicBezTo>
                <a:cubicBezTo>
                  <a:pt x="212096" y="872913"/>
                  <a:pt x="249775" y="894448"/>
                  <a:pt x="288295" y="915169"/>
                </a:cubicBezTo>
                <a:cubicBezTo>
                  <a:pt x="343452" y="944788"/>
                  <a:pt x="397769" y="975222"/>
                  <a:pt x="462694" y="994643"/>
                </a:cubicBezTo>
                <a:cubicBezTo>
                  <a:pt x="487260" y="1001870"/>
                  <a:pt x="512622" y="1007575"/>
                  <a:pt x="531910" y="1006664"/>
                </a:cubicBezTo>
                <a:cubicBezTo>
                  <a:pt x="460990" y="972547"/>
                  <a:pt x="394087" y="936046"/>
                  <a:pt x="333940" y="893507"/>
                </a:cubicBezTo>
                <a:cubicBezTo>
                  <a:pt x="273173" y="850568"/>
                  <a:pt x="219876" y="803403"/>
                  <a:pt x="181443" y="746608"/>
                </a:cubicBezTo>
                <a:cubicBezTo>
                  <a:pt x="177494" y="740681"/>
                  <a:pt x="175038" y="734810"/>
                  <a:pt x="162678" y="737018"/>
                </a:cubicBezTo>
                <a:cubicBezTo>
                  <a:pt x="157082" y="737933"/>
                  <a:pt x="155070" y="734381"/>
                  <a:pt x="156307" y="730435"/>
                </a:cubicBezTo>
                <a:cubicBezTo>
                  <a:pt x="164051" y="702450"/>
                  <a:pt x="145532" y="687373"/>
                  <a:pt x="117227" y="677515"/>
                </a:cubicBezTo>
                <a:cubicBezTo>
                  <a:pt x="108392" y="674314"/>
                  <a:pt x="107546" y="670384"/>
                  <a:pt x="113655" y="663474"/>
                </a:cubicBezTo>
                <a:cubicBezTo>
                  <a:pt x="121976" y="653926"/>
                  <a:pt x="120506" y="644851"/>
                  <a:pt x="115226" y="636712"/>
                </a:cubicBezTo>
                <a:cubicBezTo>
                  <a:pt x="112224" y="631619"/>
                  <a:pt x="108350" y="626868"/>
                  <a:pt x="105067" y="622046"/>
                </a:cubicBezTo>
                <a:cubicBezTo>
                  <a:pt x="102790" y="619000"/>
                  <a:pt x="99022" y="615897"/>
                  <a:pt x="104113" y="611722"/>
                </a:cubicBezTo>
                <a:cubicBezTo>
                  <a:pt x="108939" y="608053"/>
                  <a:pt x="114081" y="609328"/>
                  <a:pt x="118895" y="610169"/>
                </a:cubicBezTo>
                <a:cubicBezTo>
                  <a:pt x="142040" y="613772"/>
                  <a:pt x="156094" y="624170"/>
                  <a:pt x="163095" y="640642"/>
                </a:cubicBezTo>
                <a:cubicBezTo>
                  <a:pt x="168334" y="652819"/>
                  <a:pt x="173104" y="652953"/>
                  <a:pt x="185766" y="641454"/>
                </a:cubicBezTo>
                <a:cubicBezTo>
                  <a:pt x="195327" y="632704"/>
                  <a:pt x="204232" y="632337"/>
                  <a:pt x="212892" y="637457"/>
                </a:cubicBezTo>
                <a:cubicBezTo>
                  <a:pt x="217516" y="639981"/>
                  <a:pt x="220444" y="643897"/>
                  <a:pt x="223932" y="647271"/>
                </a:cubicBezTo>
                <a:cubicBezTo>
                  <a:pt x="241420" y="664845"/>
                  <a:pt x="259762" y="681841"/>
                  <a:pt x="287167" y="691571"/>
                </a:cubicBezTo>
                <a:cubicBezTo>
                  <a:pt x="299355" y="696027"/>
                  <a:pt x="312354" y="699197"/>
                  <a:pt x="330380" y="692506"/>
                </a:cubicBezTo>
                <a:cubicBezTo>
                  <a:pt x="318517" y="688486"/>
                  <a:pt x="306954" y="689175"/>
                  <a:pt x="296172" y="688108"/>
                </a:cubicBezTo>
                <a:cubicBezTo>
                  <a:pt x="285390" y="687041"/>
                  <a:pt x="279539" y="683953"/>
                  <a:pt x="286974" y="674512"/>
                </a:cubicBezTo>
                <a:cubicBezTo>
                  <a:pt x="291105" y="669267"/>
                  <a:pt x="290555" y="665301"/>
                  <a:pt x="286166" y="661798"/>
                </a:cubicBezTo>
                <a:cubicBezTo>
                  <a:pt x="272052" y="650459"/>
                  <a:pt x="264416" y="633352"/>
                  <a:pt x="236268" y="635338"/>
                </a:cubicBezTo>
                <a:cubicBezTo>
                  <a:pt x="234792" y="635517"/>
                  <a:pt x="233255" y="634754"/>
                  <a:pt x="231734" y="634225"/>
                </a:cubicBezTo>
                <a:cubicBezTo>
                  <a:pt x="225957" y="632316"/>
                  <a:pt x="219575" y="630241"/>
                  <a:pt x="221253" y="623870"/>
                </a:cubicBezTo>
                <a:cubicBezTo>
                  <a:pt x="223227" y="617462"/>
                  <a:pt x="230816" y="615119"/>
                  <a:pt x="237564" y="613590"/>
                </a:cubicBezTo>
                <a:cubicBezTo>
                  <a:pt x="254884" y="609831"/>
                  <a:pt x="268844" y="614072"/>
                  <a:pt x="282259" y="619091"/>
                </a:cubicBezTo>
                <a:cubicBezTo>
                  <a:pt x="314893" y="631509"/>
                  <a:pt x="342201" y="649080"/>
                  <a:pt x="370630" y="665566"/>
                </a:cubicBezTo>
                <a:cubicBezTo>
                  <a:pt x="413275" y="690295"/>
                  <a:pt x="451153" y="719635"/>
                  <a:pt x="498017" y="740532"/>
                </a:cubicBezTo>
                <a:cubicBezTo>
                  <a:pt x="637369" y="802423"/>
                  <a:pt x="774774" y="866448"/>
                  <a:pt x="918036" y="924307"/>
                </a:cubicBezTo>
                <a:cubicBezTo>
                  <a:pt x="970882" y="945666"/>
                  <a:pt x="1024819" y="965469"/>
                  <a:pt x="1079304" y="984494"/>
                </a:cubicBezTo>
                <a:cubicBezTo>
                  <a:pt x="1079509" y="983045"/>
                  <a:pt x="1079744" y="982067"/>
                  <a:pt x="1079935" y="980383"/>
                </a:cubicBezTo>
                <a:cubicBezTo>
                  <a:pt x="1079860" y="979206"/>
                  <a:pt x="1079770" y="977793"/>
                  <a:pt x="1079695" y="976616"/>
                </a:cubicBezTo>
                <a:cubicBezTo>
                  <a:pt x="1041139" y="964679"/>
                  <a:pt x="1003098" y="951491"/>
                  <a:pt x="966178" y="937219"/>
                </a:cubicBezTo>
                <a:cubicBezTo>
                  <a:pt x="875541" y="901932"/>
                  <a:pt x="791930" y="860100"/>
                  <a:pt x="720106" y="807112"/>
                </a:cubicBezTo>
                <a:cubicBezTo>
                  <a:pt x="714181" y="802848"/>
                  <a:pt x="707904" y="802421"/>
                  <a:pt x="698823" y="804708"/>
                </a:cubicBezTo>
                <a:cubicBezTo>
                  <a:pt x="669544" y="812288"/>
                  <a:pt x="659939" y="806334"/>
                  <a:pt x="664513" y="784663"/>
                </a:cubicBezTo>
                <a:cubicBezTo>
                  <a:pt x="665660" y="779304"/>
                  <a:pt x="665686" y="775031"/>
                  <a:pt x="660380" y="771165"/>
                </a:cubicBezTo>
                <a:cubicBezTo>
                  <a:pt x="636661" y="753871"/>
                  <a:pt x="611807" y="737427"/>
                  <a:pt x="584959" y="722409"/>
                </a:cubicBezTo>
                <a:cubicBezTo>
                  <a:pt x="535282" y="694735"/>
                  <a:pt x="482226" y="670082"/>
                  <a:pt x="435649" y="639659"/>
                </a:cubicBezTo>
                <a:cubicBezTo>
                  <a:pt x="421965" y="630403"/>
                  <a:pt x="411440" y="619340"/>
                  <a:pt x="404944" y="606128"/>
                </a:cubicBezTo>
                <a:cubicBezTo>
                  <a:pt x="402872" y="601635"/>
                  <a:pt x="401613" y="595856"/>
                  <a:pt x="408476" y="591466"/>
                </a:cubicBezTo>
                <a:cubicBezTo>
                  <a:pt x="415044" y="587111"/>
                  <a:pt x="420320" y="590506"/>
                  <a:pt x="425225" y="592759"/>
                </a:cubicBezTo>
                <a:cubicBezTo>
                  <a:pt x="445746" y="601899"/>
                  <a:pt x="466578" y="611238"/>
                  <a:pt x="487115" y="620614"/>
                </a:cubicBezTo>
                <a:cubicBezTo>
                  <a:pt x="507947" y="629954"/>
                  <a:pt x="528514" y="639800"/>
                  <a:pt x="550277" y="649738"/>
                </a:cubicBezTo>
                <a:cubicBezTo>
                  <a:pt x="551408" y="644145"/>
                  <a:pt x="546904" y="643504"/>
                  <a:pt x="544421" y="641907"/>
                </a:cubicBezTo>
                <a:cubicBezTo>
                  <a:pt x="509355" y="619344"/>
                  <a:pt x="471190" y="599529"/>
                  <a:pt x="431905" y="580799"/>
                </a:cubicBezTo>
                <a:cubicBezTo>
                  <a:pt x="401512" y="566211"/>
                  <a:pt x="371947" y="550574"/>
                  <a:pt x="351177" y="528177"/>
                </a:cubicBezTo>
                <a:cubicBezTo>
                  <a:pt x="343180" y="519419"/>
                  <a:pt x="338696" y="509759"/>
                  <a:pt x="339749" y="498244"/>
                </a:cubicBezTo>
                <a:cubicBezTo>
                  <a:pt x="340115" y="494641"/>
                  <a:pt x="340481" y="491037"/>
                  <a:pt x="346313" y="489145"/>
                </a:cubicBezTo>
                <a:cubicBezTo>
                  <a:pt x="350979" y="487631"/>
                  <a:pt x="354067" y="489392"/>
                  <a:pt x="356579" y="491460"/>
                </a:cubicBezTo>
                <a:cubicBezTo>
                  <a:pt x="360984" y="495197"/>
                  <a:pt x="365388" y="498934"/>
                  <a:pt x="371505" y="501516"/>
                </a:cubicBezTo>
                <a:cubicBezTo>
                  <a:pt x="408203" y="517000"/>
                  <a:pt x="442659" y="534654"/>
                  <a:pt x="476275" y="553122"/>
                </a:cubicBezTo>
                <a:cubicBezTo>
                  <a:pt x="531461" y="583213"/>
                  <a:pt x="586103" y="614082"/>
                  <a:pt x="649952" y="635294"/>
                </a:cubicBezTo>
                <a:cubicBezTo>
                  <a:pt x="673972" y="643298"/>
                  <a:pt x="698805" y="650018"/>
                  <a:pt x="727161" y="651328"/>
                </a:cubicBezTo>
                <a:cubicBezTo>
                  <a:pt x="726126" y="649081"/>
                  <a:pt x="724263" y="647883"/>
                  <a:pt x="722417" y="646921"/>
                </a:cubicBezTo>
                <a:cubicBezTo>
                  <a:pt x="660627" y="615969"/>
                  <a:pt x="600830" y="583590"/>
                  <a:pt x="546079" y="546328"/>
                </a:cubicBezTo>
                <a:cubicBezTo>
                  <a:pt x="478576" y="500409"/>
                  <a:pt x="420223" y="448637"/>
                  <a:pt x="378182" y="386585"/>
                </a:cubicBezTo>
                <a:cubicBezTo>
                  <a:pt x="376229" y="383975"/>
                  <a:pt x="374884" y="381528"/>
                  <a:pt x="370158" y="382100"/>
                </a:cubicBezTo>
                <a:cubicBezTo>
                  <a:pt x="358064" y="383802"/>
                  <a:pt x="356583" y="379236"/>
                  <a:pt x="357861" y="371252"/>
                </a:cubicBezTo>
                <a:cubicBezTo>
                  <a:pt x="361373" y="351608"/>
                  <a:pt x="352380" y="336565"/>
                  <a:pt x="331313" y="328203"/>
                </a:cubicBezTo>
                <a:cubicBezTo>
                  <a:pt x="316037" y="321986"/>
                  <a:pt x="303183" y="316425"/>
                  <a:pt x="319354" y="299282"/>
                </a:cubicBezTo>
                <a:cubicBezTo>
                  <a:pt x="323265" y="295249"/>
                  <a:pt x="321459" y="290249"/>
                  <a:pt x="319682" y="285719"/>
                </a:cubicBezTo>
                <a:cubicBezTo>
                  <a:pt x="317166" y="278905"/>
                  <a:pt x="312080" y="273828"/>
                  <a:pt x="306391" y="268585"/>
                </a:cubicBezTo>
                <a:cubicBezTo>
                  <a:pt x="303227" y="265647"/>
                  <a:pt x="299399" y="261602"/>
                  <a:pt x="303294" y="257334"/>
                </a:cubicBezTo>
                <a:cubicBezTo>
                  <a:pt x="307735" y="252289"/>
                  <a:pt x="314131" y="254598"/>
                  <a:pt x="319242" y="255403"/>
                </a:cubicBezTo>
                <a:cubicBezTo>
                  <a:pt x="342683" y="258970"/>
                  <a:pt x="357062" y="269803"/>
                  <a:pt x="364093" y="286745"/>
                </a:cubicBezTo>
                <a:cubicBezTo>
                  <a:pt x="368651" y="297582"/>
                  <a:pt x="374307" y="297608"/>
                  <a:pt x="385301" y="287973"/>
                </a:cubicBezTo>
                <a:cubicBezTo>
                  <a:pt x="397712" y="277216"/>
                  <a:pt x="408079" y="276436"/>
                  <a:pt x="417598" y="285722"/>
                </a:cubicBezTo>
                <a:cubicBezTo>
                  <a:pt x="425226" y="293339"/>
                  <a:pt x="431406" y="301607"/>
                  <a:pt x="440155" y="308139"/>
                </a:cubicBezTo>
                <a:cubicBezTo>
                  <a:pt x="463623" y="326175"/>
                  <a:pt x="485720" y="346039"/>
                  <a:pt x="534406" y="339430"/>
                </a:cubicBezTo>
                <a:cubicBezTo>
                  <a:pt x="520872" y="332528"/>
                  <a:pt x="507316" y="334645"/>
                  <a:pt x="495633" y="333450"/>
                </a:cubicBezTo>
                <a:cubicBezTo>
                  <a:pt x="487244" y="332567"/>
                  <a:pt x="478750" y="330037"/>
                  <a:pt x="486289" y="322243"/>
                </a:cubicBezTo>
                <a:cubicBezTo>
                  <a:pt x="494951" y="313365"/>
                  <a:pt x="489365" y="309771"/>
                  <a:pt x="484000" y="304964"/>
                </a:cubicBezTo>
                <a:cubicBezTo>
                  <a:pt x="471673" y="293645"/>
                  <a:pt x="461604" y="280392"/>
                  <a:pt x="436911" y="280536"/>
                </a:cubicBezTo>
                <a:cubicBezTo>
                  <a:pt x="433041" y="280530"/>
                  <a:pt x="429923" y="278297"/>
                  <a:pt x="426865" y="277007"/>
                </a:cubicBezTo>
                <a:cubicBezTo>
                  <a:pt x="422581" y="275154"/>
                  <a:pt x="418872" y="272993"/>
                  <a:pt x="420654" y="268269"/>
                </a:cubicBezTo>
                <a:cubicBezTo>
                  <a:pt x="422468" y="264016"/>
                  <a:pt x="426748" y="261125"/>
                  <a:pt x="432329" y="259975"/>
                </a:cubicBezTo>
                <a:cubicBezTo>
                  <a:pt x="437320" y="258895"/>
                  <a:pt x="442621" y="258016"/>
                  <a:pt x="447672" y="257879"/>
                </a:cubicBezTo>
                <a:cubicBezTo>
                  <a:pt x="470223" y="256809"/>
                  <a:pt x="486254" y="265543"/>
                  <a:pt x="502242" y="273572"/>
                </a:cubicBezTo>
                <a:cubicBezTo>
                  <a:pt x="558179" y="301436"/>
                  <a:pt x="607891" y="334326"/>
                  <a:pt x="659874" y="365516"/>
                </a:cubicBezTo>
                <a:cubicBezTo>
                  <a:pt x="711842" y="396471"/>
                  <a:pt x="772192" y="418818"/>
                  <a:pt x="829177" y="444421"/>
                </a:cubicBezTo>
                <a:cubicBezTo>
                  <a:pt x="960626" y="503711"/>
                  <a:pt x="1092650" y="562693"/>
                  <a:pt x="1231903" y="613682"/>
                </a:cubicBezTo>
                <a:cubicBezTo>
                  <a:pt x="1368099" y="663381"/>
                  <a:pt x="1823141" y="686561"/>
                  <a:pt x="1911736" y="685084"/>
                </a:cubicBezTo>
                <a:cubicBezTo>
                  <a:pt x="2024994" y="682992"/>
                  <a:pt x="2291986" y="655399"/>
                  <a:pt x="2564313" y="632143"/>
                </a:cubicBezTo>
                <a:cubicBezTo>
                  <a:pt x="2595089" y="629364"/>
                  <a:pt x="2625288" y="626893"/>
                  <a:pt x="2657304" y="624913"/>
                </a:cubicBezTo>
                <a:cubicBezTo>
                  <a:pt x="3564401" y="568191"/>
                  <a:pt x="4203594" y="276765"/>
                  <a:pt x="4235818" y="259339"/>
                </a:cubicBezTo>
                <a:cubicBezTo>
                  <a:pt x="4287616" y="231474"/>
                  <a:pt x="4460006" y="176429"/>
                  <a:pt x="4460331" y="176864"/>
                </a:cubicBezTo>
                <a:cubicBezTo>
                  <a:pt x="4464175" y="181144"/>
                  <a:pt x="4483735" y="184529"/>
                  <a:pt x="4499578" y="186791"/>
                </a:cubicBezTo>
                <a:lnTo>
                  <a:pt x="4514640" y="188841"/>
                </a:lnTo>
                <a:lnTo>
                  <a:pt x="4516523" y="189988"/>
                </a:lnTo>
                <a:cubicBezTo>
                  <a:pt x="4522035" y="190091"/>
                  <a:pt x="4521760" y="189857"/>
                  <a:pt x="4518126" y="189316"/>
                </a:cubicBezTo>
                <a:lnTo>
                  <a:pt x="4514640" y="188841"/>
                </a:lnTo>
                <a:lnTo>
                  <a:pt x="4511569" y="186970"/>
                </a:lnTo>
                <a:cubicBezTo>
                  <a:pt x="4510788" y="185226"/>
                  <a:pt x="4510719" y="182981"/>
                  <a:pt x="4510888" y="180943"/>
                </a:cubicBezTo>
                <a:cubicBezTo>
                  <a:pt x="4511690" y="170169"/>
                  <a:pt x="4517648" y="160906"/>
                  <a:pt x="4531865" y="155151"/>
                </a:cubicBezTo>
                <a:cubicBezTo>
                  <a:pt x="4545507" y="149703"/>
                  <a:pt x="4559473" y="144689"/>
                  <a:pt x="4573441" y="139676"/>
                </a:cubicBezTo>
                <a:cubicBezTo>
                  <a:pt x="4585075" y="135420"/>
                  <a:pt x="4593048" y="134454"/>
                  <a:pt x="4594964" y="145847"/>
                </a:cubicBezTo>
                <a:cubicBezTo>
                  <a:pt x="4596879" y="157242"/>
                  <a:pt x="4613452" y="160454"/>
                  <a:pt x="4623059" y="152410"/>
                </a:cubicBezTo>
                <a:cubicBezTo>
                  <a:pt x="4660632" y="120811"/>
                  <a:pt x="4705757" y="95654"/>
                  <a:pt x="4748356" y="68192"/>
                </a:cubicBezTo>
                <a:cubicBezTo>
                  <a:pt x="4778098" y="49168"/>
                  <a:pt x="4809406" y="31378"/>
                  <a:pt x="4833812" y="8017"/>
                </a:cubicBezTo>
                <a:cubicBezTo>
                  <a:pt x="4838299" y="3678"/>
                  <a:pt x="4842399" y="-2039"/>
                  <a:pt x="4850908" y="727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941" y="685801"/>
            <a:ext cx="3494859" cy="5491162"/>
          </a:xfrm>
        </p:spPr>
        <p:txBody>
          <a:bodyPr>
            <a:normAutofit/>
          </a:bodyPr>
          <a:lstStyle/>
          <a:p>
            <a:r>
              <a:rPr lang="en-US" dirty="0"/>
              <a:t>The Men’s Movement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B7FBD04-534C-4B3F-BB23-CD541B0362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801659"/>
              </p:ext>
            </p:extLst>
          </p:nvPr>
        </p:nvGraphicFramePr>
        <p:xfrm>
          <a:off x="4702547" y="838199"/>
          <a:ext cx="6651253" cy="5338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3008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chemeClr val="bg1"/>
                </a:solidFill>
              </a:rPr>
              <a:t>Sex &amp; Gender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8F4352A-895C-4D3D-9EF3-8E1CD66AAF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751847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800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400"/>
              <a:t>Sex &amp; Gender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7CDA30-BE60-4CF9-A299-DF51A7CD84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569258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7923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3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132" y="643467"/>
            <a:ext cx="721173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84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">
            <a:extLst>
              <a:ext uri="{FF2B5EF4-FFF2-40B4-BE49-F238E27FC236}">
                <a16:creationId xmlns:a16="http://schemas.microsoft.com/office/drawing/2014/main" id="{1E214AA7-F028-4A0D-8698-61AEC754D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159834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9933" y="995318"/>
            <a:ext cx="9872134" cy="1193968"/>
          </a:xfrm>
          <a:solidFill>
            <a:srgbClr val="FFFFFF"/>
          </a:solidFill>
          <a:ln w="38100">
            <a:solidFill>
              <a:srgbClr val="7F7F7F"/>
            </a:solidFill>
            <a:miter lim="800000"/>
          </a:ln>
        </p:spPr>
        <p:txBody>
          <a:bodyPr>
            <a:normAutofit/>
          </a:bodyPr>
          <a:lstStyle/>
          <a:p>
            <a:pPr algn="ctr"/>
            <a:r>
              <a:rPr lang="en-US" sz="3600">
                <a:solidFill>
                  <a:srgbClr val="3F3F3F"/>
                </a:solidFill>
              </a:rPr>
              <a:t>Gender Identity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6915" y="2888250"/>
            <a:ext cx="4297351" cy="2959777"/>
          </a:xfrm>
        </p:spPr>
        <p:txBody>
          <a:bodyPr anchor="t">
            <a:normAutofit/>
          </a:bodyPr>
          <a:lstStyle/>
          <a:p>
            <a:r>
              <a:rPr lang="en-US" sz="2000"/>
              <a:t>Masculine male-bodied or feminine female-bodied</a:t>
            </a:r>
          </a:p>
          <a:p>
            <a:endParaRPr lang="en-US" sz="2000"/>
          </a:p>
          <a:p>
            <a:r>
              <a:rPr lang="en-US" sz="2000"/>
              <a:t>Masculine female-bodied or feminine male-bodied</a:t>
            </a:r>
          </a:p>
          <a:p>
            <a:endParaRPr lang="en-US" sz="2000"/>
          </a:p>
        </p:txBody>
      </p:sp>
      <p:cxnSp>
        <p:nvCxnSpPr>
          <p:cNvPr id="12" name="Straight Connector 10">
            <a:extLst>
              <a:ext uri="{FF2B5EF4-FFF2-40B4-BE49-F238E27FC236}">
                <a16:creationId xmlns:a16="http://schemas.microsoft.com/office/drawing/2014/main" id="{D6206FDC-2777-4D7F-AF9C-73413DA66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2888250"/>
            <a:ext cx="0" cy="2769135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7731" y="2888250"/>
            <a:ext cx="4292594" cy="2959778"/>
          </a:xfrm>
        </p:spPr>
        <p:txBody>
          <a:bodyPr anchor="t">
            <a:normAutofit/>
          </a:bodyPr>
          <a:lstStyle/>
          <a:p>
            <a:r>
              <a:rPr lang="en-US" sz="2000"/>
              <a:t>Neither</a:t>
            </a:r>
          </a:p>
          <a:p>
            <a:pPr lvl="1"/>
            <a:r>
              <a:rPr lang="en-US" sz="2000"/>
              <a:t>Genderqueer</a:t>
            </a:r>
          </a:p>
          <a:p>
            <a:pPr lvl="1"/>
            <a:r>
              <a:rPr lang="en-US" sz="2000"/>
              <a:t>Gender variant</a:t>
            </a:r>
          </a:p>
          <a:p>
            <a:pPr lvl="1"/>
            <a:r>
              <a:rPr lang="en-US" sz="2000"/>
              <a:t>Gender fluid</a:t>
            </a:r>
          </a:p>
          <a:p>
            <a:pPr lvl="1"/>
            <a:r>
              <a:rPr lang="en-US" sz="2000"/>
              <a:t>Nonbinary (NB, emby)</a:t>
            </a:r>
          </a:p>
          <a:p>
            <a:pPr lvl="1"/>
            <a:r>
              <a:rPr lang="en-US" sz="2000"/>
              <a:t>Gender nonconforming </a:t>
            </a:r>
          </a:p>
          <a:p>
            <a:pPr marL="0" indent="0">
              <a:buNone/>
            </a:pPr>
            <a:endParaRPr lang="en-US" sz="20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0018FA0-01EB-4777-B0E9-AE5A88C0F8DE}"/>
              </a:ext>
            </a:extLst>
          </p:cNvPr>
          <p:cNvCxnSpPr/>
          <p:nvPr/>
        </p:nvCxnSpPr>
        <p:spPr>
          <a:xfrm>
            <a:off x="1979409" y="5959347"/>
            <a:ext cx="7938655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TextBox 2">
            <a:extLst>
              <a:ext uri="{FF2B5EF4-FFF2-40B4-BE49-F238E27FC236}">
                <a16:creationId xmlns:a16="http://schemas.microsoft.com/office/drawing/2014/main" id="{76D79BEA-9804-41E5-9682-2D903E4AE7D2}"/>
              </a:ext>
            </a:extLst>
          </p:cNvPr>
          <p:cNvSpPr txBox="1"/>
          <p:nvPr/>
        </p:nvSpPr>
        <p:spPr>
          <a:xfrm>
            <a:off x="1439082" y="609428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Masculine</a:t>
            </a:r>
          </a:p>
        </p:txBody>
      </p:sp>
      <p:sp>
        <p:nvSpPr>
          <p:cNvPr id="16" name="TextBox 3">
            <a:extLst>
              <a:ext uri="{FF2B5EF4-FFF2-40B4-BE49-F238E27FC236}">
                <a16:creationId xmlns:a16="http://schemas.microsoft.com/office/drawing/2014/main" id="{5B24239D-5F83-474D-96BA-4ACAB84860A8}"/>
              </a:ext>
            </a:extLst>
          </p:cNvPr>
          <p:cNvSpPr txBox="1"/>
          <p:nvPr/>
        </p:nvSpPr>
        <p:spPr>
          <a:xfrm>
            <a:off x="9264129" y="6094285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Feminine</a:t>
            </a:r>
          </a:p>
        </p:txBody>
      </p:sp>
    </p:spTree>
    <p:extLst>
      <p:ext uri="{BB962C8B-B14F-4D97-AF65-F5344CB8AC3E}">
        <p14:creationId xmlns:p14="http://schemas.microsoft.com/office/powerpoint/2010/main" val="39703296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5600">
                <a:solidFill>
                  <a:schemeClr val="accent5"/>
                </a:solidFill>
              </a:rPr>
              <a:t>Cisgender &amp; Transgender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A64619C-D307-4B82-ACBC-0C52837DE2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427352"/>
              </p:ext>
            </p:extLst>
          </p:nvPr>
        </p:nvGraphicFramePr>
        <p:xfrm>
          <a:off x="5093208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4800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54A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i1.wp.com/pinkmantaray.com/wp-content/uploads/2015/01/terminology-819x1024.jpg?resize=750%2C93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7574" y="643467"/>
            <a:ext cx="4456852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533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chemeClr val="accent5"/>
                </a:solidFill>
              </a:rPr>
              <a:t>Gender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09BB092-40BA-4818-89F9-3E23CD83C8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685690"/>
              </p:ext>
            </p:extLst>
          </p:nvPr>
        </p:nvGraphicFramePr>
        <p:xfrm>
          <a:off x="5093208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2415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Sexuality &amp; Sexual 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Heterosexual, L/G, bisexual, pansexual, asexual</a:t>
            </a:r>
            <a:endParaRPr lang="en-US" dirty="0">
              <a:cs typeface="Arial"/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Sexual orientation is </a:t>
            </a:r>
            <a:r>
              <a:rPr lang="en-US" b="1" i="1" u="sng" dirty="0"/>
              <a:t>NOT</a:t>
            </a:r>
            <a:r>
              <a:rPr lang="en-US" dirty="0"/>
              <a:t> based on gender</a:t>
            </a:r>
          </a:p>
        </p:txBody>
      </p:sp>
      <p:pic>
        <p:nvPicPr>
          <p:cNvPr id="4" name="Picture 3" descr="Figure 9.1 is the Kinsey Scale of Sexuality, showing seven levels of sexuality between &quot;exclusively heterosexual&quot; (0) and &quot;exclusively homosexual&quot; (6). The Kinsey Scale of Sexuality. There are 7 different levels on this scale going from 0 to 6, arranged horizontally in ascending order. 0 is exclusively heterosexual, 1 is predominantly heterosexual but only incidentally homosexual. 2 is predominantly heterosexual, but more than incidentally homosexual. 3 is equally heterosexual and homosexual. 4 is predominately homosexual, but more than incidentally heterosexual. 5 is predominantly homosexual but only incidentally heterosexual. 6 is exclusively homosexual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00" y="2272715"/>
            <a:ext cx="6756400" cy="1351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65133" y="1478519"/>
            <a:ext cx="2861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LGBTIQA2S+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5133" y="1478518"/>
            <a:ext cx="2861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LGB</a:t>
            </a:r>
            <a:r>
              <a:rPr lang="en-US" sz="3200" b="1" dirty="0">
                <a:solidFill>
                  <a:srgbClr val="7030A0"/>
                </a:solidFill>
              </a:rPr>
              <a:t>TI</a:t>
            </a:r>
            <a:r>
              <a:rPr lang="en-US" sz="3200" b="1" dirty="0">
                <a:solidFill>
                  <a:srgbClr val="00B050"/>
                </a:solidFill>
              </a:rPr>
              <a:t>Q</a:t>
            </a:r>
            <a:r>
              <a:rPr lang="en-US" sz="3200" b="1" dirty="0"/>
              <a:t>A</a:t>
            </a:r>
            <a:r>
              <a:rPr lang="en-US" sz="3200" b="1" dirty="0">
                <a:solidFill>
                  <a:srgbClr val="7030A0"/>
                </a:solidFill>
              </a:rPr>
              <a:t>2S+</a:t>
            </a:r>
          </a:p>
        </p:txBody>
      </p:sp>
    </p:spTree>
    <p:extLst>
      <p:ext uri="{BB962C8B-B14F-4D97-AF65-F5344CB8AC3E}">
        <p14:creationId xmlns:p14="http://schemas.microsoft.com/office/powerpoint/2010/main" val="72963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662</Words>
  <Application>Microsoft Office PowerPoint</Application>
  <PresentationFormat>Widescreen</PresentationFormat>
  <Paragraphs>105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Gender</vt:lpstr>
      <vt:lpstr>Sex &amp; Gender</vt:lpstr>
      <vt:lpstr>Sex &amp; Gender</vt:lpstr>
      <vt:lpstr>PowerPoint Presentation</vt:lpstr>
      <vt:lpstr>Gender Identity</vt:lpstr>
      <vt:lpstr>Cisgender &amp; Transgender</vt:lpstr>
      <vt:lpstr>PowerPoint Presentation</vt:lpstr>
      <vt:lpstr>Gender</vt:lpstr>
      <vt:lpstr>Sexuality &amp; Sexual Orientation</vt:lpstr>
      <vt:lpstr>Inequalities of Sex, Gender, and Sexuality</vt:lpstr>
      <vt:lpstr>History of Prejudice against Women</vt:lpstr>
      <vt:lpstr>Masculinity &amp; Its Problems</vt:lpstr>
      <vt:lpstr>Good Masculinity</vt:lpstr>
      <vt:lpstr>Theories of Gender: Functionalism</vt:lpstr>
      <vt:lpstr>Theories of Gender: Conflict Theory</vt:lpstr>
      <vt:lpstr>Theories of Gender: Symbolic Interactionism</vt:lpstr>
      <vt:lpstr>Gender Role Socialization</vt:lpstr>
      <vt:lpstr>The Women’s Movement </vt:lpstr>
      <vt:lpstr>The Men’s Movement 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Socialization</dc:title>
  <dc:creator>McIntyre, Katie</dc:creator>
  <cp:lastModifiedBy>McIntyre, Katie</cp:lastModifiedBy>
  <cp:revision>147</cp:revision>
  <dcterms:created xsi:type="dcterms:W3CDTF">2018-09-17T18:39:11Z</dcterms:created>
  <dcterms:modified xsi:type="dcterms:W3CDTF">2022-03-29T14:17:38Z</dcterms:modified>
</cp:coreProperties>
</file>