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5"/>
  </p:notesMasterIdLst>
  <p:sldIdLst>
    <p:sldId id="256" r:id="rId2"/>
    <p:sldId id="284" r:id="rId3"/>
    <p:sldId id="287" r:id="rId4"/>
    <p:sldId id="288" r:id="rId5"/>
    <p:sldId id="280" r:id="rId6"/>
    <p:sldId id="281" r:id="rId7"/>
    <p:sldId id="282" r:id="rId8"/>
    <p:sldId id="283" r:id="rId9"/>
    <p:sldId id="289" r:id="rId10"/>
    <p:sldId id="291" r:id="rId11"/>
    <p:sldId id="285" r:id="rId12"/>
    <p:sldId id="286" r:id="rId13"/>
    <p:sldId id="290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6D9CF67-C513-4BE9-8FAC-37CE22061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7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9CF67-C513-4BE9-8FAC-37CE22061B4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03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60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A48BE-7111-48B5-91AE-D28AA8788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AF156-724B-4351-86A8-7009440E3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38174-781B-4963-91C2-4C53A947F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1F045-8236-4AF9-B643-51E1FBCC5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76FC-7322-4167-BF76-129F813DF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ABA87-26B0-4B88-AD5F-FF0A59A31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28716-0CE0-40FC-A864-12202794A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DA835-6042-4A14-9CE6-C69E85F76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91B89-25C3-4F15-B3FA-C75781690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D53D2-F51C-465D-9CBC-7981667EC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94112-6210-4340-9E91-874D06FEA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041C81A-392A-43F8-899A-BD4E1C00D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0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llingstone.com/music/music-news/tom-pettys-cause-of-death-accidental-overdose-202789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XmyPsqkP44" TargetMode="External"/><Relationship Id="rId2" Type="http://schemas.openxmlformats.org/officeDocument/2006/relationships/hyperlink" Target="https://www.youtube.com/watch?v=GOsWnVtGU1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.com/business/index.ssf/2014/01/doctor_shopping_is_a_crime_in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bcnews.go.com/Entertainment/MichaelJackson/story?id=843338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smokinggun.com/documents/crime/anna-nicole-smith-autopsy-release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nemablend.com/pop/Heath-Ledger-Cause-Death-Made-Official-8740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mz.com/2010/02/25/drugs-in-brittany-murphys-system-autospy-cause-of-death-alia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.com/entertainment/index.ssf/2015/12/scott_weilands_cause_of_death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Prescription Drugs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Tom Petty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Drugs in System</a:t>
            </a:r>
          </a:p>
          <a:p>
            <a:pPr lvl="1"/>
            <a:r>
              <a:rPr lang="en-US" dirty="0">
                <a:effectLst/>
              </a:rPr>
              <a:t>Fentanyl, oxycodone and Xanax. Other medications included </a:t>
            </a:r>
            <a:r>
              <a:rPr lang="en-US" dirty="0" err="1">
                <a:effectLst/>
              </a:rPr>
              <a:t>Restoril</a:t>
            </a:r>
            <a:r>
              <a:rPr lang="en-US" dirty="0">
                <a:effectLst/>
              </a:rPr>
              <a:t> (a sleep aid) and </a:t>
            </a:r>
            <a:r>
              <a:rPr lang="en-US" dirty="0" err="1">
                <a:effectLst/>
              </a:rPr>
              <a:t>Celexa</a:t>
            </a:r>
            <a:r>
              <a:rPr lang="en-US" dirty="0">
                <a:effectLst/>
              </a:rPr>
              <a:t> (which treats depression).</a:t>
            </a:r>
          </a:p>
          <a:p>
            <a:pPr lvl="1"/>
            <a:r>
              <a:rPr lang="en-US" dirty="0">
                <a:hlinkClick r:id="rId2"/>
              </a:rPr>
              <a:t>https://www.rollingstone.com/music/music-news/tom-pettys-cause-of-death-accidental-overdose-202789/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46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learn?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Always follow prescription to the letter; when it runs out or when you no longer need it – throw it away!  Do not save for later use and do not give to someone else (even a relative).  Why not?</a:t>
            </a:r>
          </a:p>
          <a:p>
            <a:pPr lvl="1"/>
            <a:r>
              <a:rPr lang="en-US" sz="2000" dirty="0"/>
              <a:t>Prescription is based on your BW, drug history, etc.</a:t>
            </a:r>
          </a:p>
          <a:p>
            <a:pPr lvl="1"/>
            <a:r>
              <a:rPr lang="en-US" sz="2000" dirty="0"/>
              <a:t>It could be expired (could lose potency)</a:t>
            </a:r>
          </a:p>
          <a:p>
            <a:r>
              <a:rPr lang="en-US" sz="2400" dirty="0"/>
              <a:t>Before mixing drugs, check with a physician (but MJ under care of physician).</a:t>
            </a:r>
          </a:p>
          <a:p>
            <a:r>
              <a:rPr lang="en-US" sz="2400" dirty="0"/>
              <a:t>Do your own research!  But don’t just do a Google search.  At the very least, check that facts match across different sources.</a:t>
            </a:r>
          </a:p>
          <a:p>
            <a:r>
              <a:rPr lang="en-US" sz="2400" dirty="0"/>
              <a:t>If in doubt, do not mix!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OTC pain relievers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7492787"/>
              </p:ext>
            </p:extLst>
          </p:nvPr>
        </p:nvGraphicFramePr>
        <p:xfrm>
          <a:off x="457200" y="1600200"/>
          <a:ext cx="8229600" cy="439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Brand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Aspirin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Advil/Motrin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Tylenol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Chemical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Acetylsalicylic</a:t>
                      </a:r>
                      <a:r>
                        <a:rPr lang="en-US" baseline="0" dirty="0"/>
                        <a:t> acid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Ibuprofen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Acetaminophen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Pain, fever, inflammation, stroke</a:t>
                      </a:r>
                      <a:r>
                        <a:rPr lang="en-US" baseline="0" dirty="0"/>
                        <a:t> prevention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Pain, fever, or inflammation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Pain,</a:t>
                      </a:r>
                      <a:r>
                        <a:rPr lang="en-US" baseline="0" dirty="0"/>
                        <a:t> fever (not anti-inflammatory)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Common</a:t>
                      </a:r>
                      <a:r>
                        <a:rPr lang="en-US" baseline="0" dirty="0"/>
                        <a:t> side-effects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Stomach upset, ulcer, bleeding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Stomach upset, ulcer, bleeding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Usually none.  Rarely stomach upset or allergic reaction.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Precautions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Bleeding</a:t>
                      </a:r>
                    </a:p>
                    <a:p>
                      <a:r>
                        <a:rPr lang="en-US" dirty="0"/>
                        <a:t>Avoid in children less than 18 (Reyes syndrome assoc.)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Bleeding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Potential liver</a:t>
                      </a:r>
                      <a:r>
                        <a:rPr lang="en-US" baseline="0" dirty="0"/>
                        <a:t> damage in overdose or long-term use, esp. in drinkers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Pregnancy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Avoid use in 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trimester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Avoid</a:t>
                      </a:r>
                      <a:r>
                        <a:rPr lang="en-US" baseline="0" dirty="0"/>
                        <a:t> during pregnancy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Relatively</a:t>
                      </a:r>
                      <a:r>
                        <a:rPr lang="en-US" baseline="0" dirty="0"/>
                        <a:t> safe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couple video clips related to opiate crisis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https://www.youtube.com/watch?v=GOsWnVtGU10</a:t>
            </a:r>
            <a:endParaRPr lang="en-US" dirty="0"/>
          </a:p>
          <a:p>
            <a:r>
              <a:rPr lang="en-US" dirty="0">
                <a:hlinkClick r:id="rId3"/>
              </a:rPr>
              <a:t>https://www.youtube.com/watch?v=BXmyPsqkP44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223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Prescription and OTC Drugs are safe, right?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Not necessarily.  Even if you have a prescription, it isn’t safe, especially if you mix it with other drugs.</a:t>
            </a:r>
          </a:p>
          <a:p>
            <a:r>
              <a:rPr lang="en-US" sz="2800" dirty="0"/>
              <a:t>Some individuals collect prescriptions, and then in combination with OTC drugs, alcohol, etc. they “self medicate”.</a:t>
            </a:r>
          </a:p>
          <a:p>
            <a:r>
              <a:rPr lang="en-US" sz="2800" dirty="0"/>
              <a:t>This is extremely dangerous and can lead to death!</a:t>
            </a:r>
          </a:p>
          <a:p>
            <a:r>
              <a:rPr lang="en-US" sz="2800" dirty="0">
                <a:hlinkClick r:id="rId2"/>
              </a:rPr>
              <a:t>http://www.al.com/business/index.ssf/2014/01/doctor_shopping_is_a_crime_in.html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Without using any names, do you know someone who may have a prescription drug problem?</a:t>
            </a:r>
          </a:p>
          <a:p>
            <a:r>
              <a:rPr lang="en-US" dirty="0"/>
              <a:t>Do you ever share your prescription with others?</a:t>
            </a:r>
          </a:p>
          <a:p>
            <a:r>
              <a:rPr lang="en-US" dirty="0"/>
              <a:t>Do you think about interactions between prescription drugs and other drugs (like alcohol)?</a:t>
            </a:r>
          </a:p>
        </p:txBody>
      </p:sp>
    </p:spTree>
    <p:extLst>
      <p:ext uri="{BB962C8B-B14F-4D97-AF65-F5344CB8AC3E}">
        <p14:creationId xmlns:p14="http://schemas.microsoft.com/office/powerpoint/2010/main" val="914460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5 slides are based on information I found on the internet.  Therefore, some of this information could be inaccurate.   </a:t>
            </a:r>
          </a:p>
        </p:txBody>
      </p:sp>
    </p:spTree>
    <p:extLst>
      <p:ext uri="{BB962C8B-B14F-4D97-AF65-F5344CB8AC3E}">
        <p14:creationId xmlns:p14="http://schemas.microsoft.com/office/powerpoint/2010/main" val="79394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/>
              <a:t>Michael Jackson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hlinkClick r:id="rId3"/>
              </a:rPr>
              <a:t>Michael Jackson Death Ruled as Homicide, Fans Celebrate Michael Jackson's Birthday - ABC News</a:t>
            </a:r>
            <a:endParaRPr lang="en-US" dirty="0"/>
          </a:p>
          <a:p>
            <a:pPr eaLnBrk="1" hangingPunct="1">
              <a:defRPr/>
            </a:pPr>
            <a:r>
              <a:rPr lang="en-US" dirty="0"/>
              <a:t>Drugs included:</a:t>
            </a:r>
          </a:p>
          <a:p>
            <a:pPr eaLnBrk="1" hangingPunct="1">
              <a:buNone/>
              <a:defRPr/>
            </a:pPr>
            <a:r>
              <a:rPr lang="en-US" dirty="0"/>
              <a:t>	</a:t>
            </a:r>
            <a:r>
              <a:rPr lang="en-US" sz="2000" dirty="0" err="1"/>
              <a:t>Propofol</a:t>
            </a:r>
            <a:r>
              <a:rPr lang="en-US" sz="2000" dirty="0"/>
              <a:t> (</a:t>
            </a:r>
            <a:r>
              <a:rPr lang="en-US" sz="2000" dirty="0" err="1"/>
              <a:t>Diprivan</a:t>
            </a:r>
            <a:r>
              <a:rPr lang="en-US" sz="2000" dirty="0"/>
              <a:t>) – sedative (not Barb or BZD)</a:t>
            </a:r>
          </a:p>
          <a:p>
            <a:pPr eaLnBrk="1" hangingPunct="1">
              <a:buNone/>
              <a:defRPr/>
            </a:pPr>
            <a:r>
              <a:rPr lang="en-US" sz="2000" dirty="0"/>
              <a:t>	</a:t>
            </a:r>
            <a:r>
              <a:rPr lang="en-US" sz="2000" dirty="0" err="1"/>
              <a:t>Lorazepam</a:t>
            </a:r>
            <a:r>
              <a:rPr lang="en-US" sz="2000" dirty="0"/>
              <a:t> – BDZ </a:t>
            </a:r>
          </a:p>
          <a:p>
            <a:pPr eaLnBrk="1" hangingPunct="1">
              <a:buNone/>
              <a:defRPr/>
            </a:pPr>
            <a:r>
              <a:rPr lang="en-US" sz="2000" dirty="0"/>
              <a:t>	Valium - BDZ</a:t>
            </a:r>
          </a:p>
          <a:p>
            <a:pPr eaLnBrk="1" hangingPunct="1">
              <a:buNone/>
              <a:defRPr/>
            </a:pPr>
            <a:r>
              <a:rPr lang="en-US" sz="2000" dirty="0"/>
              <a:t>	</a:t>
            </a:r>
            <a:r>
              <a:rPr lang="en-US" sz="2000" dirty="0" err="1"/>
              <a:t>Midazolam</a:t>
            </a:r>
            <a:r>
              <a:rPr lang="en-US" sz="2000" dirty="0"/>
              <a:t> – short acting BDZ</a:t>
            </a:r>
          </a:p>
          <a:p>
            <a:pPr eaLnBrk="1" hangingPunct="1">
              <a:buNone/>
              <a:defRPr/>
            </a:pPr>
            <a:r>
              <a:rPr lang="en-US" sz="2000" dirty="0"/>
              <a:t>	</a:t>
            </a:r>
            <a:r>
              <a:rPr lang="en-US" sz="2000" dirty="0" err="1"/>
              <a:t>Lidocaine</a:t>
            </a:r>
            <a:r>
              <a:rPr lang="en-US" sz="2000" dirty="0"/>
              <a:t> – local anesthetic</a:t>
            </a:r>
          </a:p>
          <a:p>
            <a:pPr eaLnBrk="1" hangingPunct="1">
              <a:buNone/>
              <a:defRPr/>
            </a:pPr>
            <a:r>
              <a:rPr lang="en-US" sz="2000" dirty="0"/>
              <a:t>	Ephedrine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/>
              <a:t>Anna Nicole Smith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dirty="0">
                <a:hlinkClick r:id="rId2"/>
              </a:rPr>
              <a:t>http://www.thesmokinggun.com/documents/crime/anna-nicole-smith-autopsy-released</a:t>
            </a:r>
            <a:endParaRPr lang="en-US" sz="2400" dirty="0"/>
          </a:p>
          <a:p>
            <a:pPr eaLnBrk="1" hangingPunct="1">
              <a:defRPr/>
            </a:pPr>
            <a:r>
              <a:rPr lang="en-US" sz="2800" dirty="0"/>
              <a:t>Drugs in her system:</a:t>
            </a:r>
          </a:p>
          <a:p>
            <a:pPr lvl="1" eaLnBrk="1" hangingPunct="1">
              <a:defRPr/>
            </a:pPr>
            <a:r>
              <a:rPr lang="en-US" sz="2400" u="sng" dirty="0"/>
              <a:t>BZD’s</a:t>
            </a:r>
            <a:r>
              <a:rPr lang="en-US" sz="2400" dirty="0"/>
              <a:t>: </a:t>
            </a:r>
            <a:r>
              <a:rPr lang="en-US" sz="2400" dirty="0" err="1"/>
              <a:t>Ativan</a:t>
            </a:r>
            <a:r>
              <a:rPr lang="en-US" sz="2400" dirty="0"/>
              <a:t> (</a:t>
            </a:r>
            <a:r>
              <a:rPr lang="en-US" sz="2400" dirty="0" err="1"/>
              <a:t>Lorazepam</a:t>
            </a:r>
            <a:r>
              <a:rPr lang="en-US" sz="2400" dirty="0"/>
              <a:t>), </a:t>
            </a:r>
            <a:r>
              <a:rPr lang="en-US" sz="2400" dirty="0" err="1"/>
              <a:t>Klonopin</a:t>
            </a:r>
            <a:r>
              <a:rPr lang="en-US" sz="2400" dirty="0"/>
              <a:t> (</a:t>
            </a:r>
            <a:r>
              <a:rPr lang="en-US" sz="2400" dirty="0" err="1"/>
              <a:t>Clonazepam</a:t>
            </a:r>
            <a:r>
              <a:rPr lang="en-US" sz="2400" dirty="0"/>
              <a:t>), 			Valium</a:t>
            </a:r>
          </a:p>
          <a:p>
            <a:pPr lvl="1" eaLnBrk="1" hangingPunct="1">
              <a:buNone/>
              <a:defRPr/>
            </a:pPr>
            <a:r>
              <a:rPr lang="en-US" sz="2400" dirty="0"/>
              <a:t>	</a:t>
            </a:r>
            <a:r>
              <a:rPr lang="en-US" sz="2400" u="sng" dirty="0"/>
              <a:t>Sedatives</a:t>
            </a:r>
            <a:r>
              <a:rPr lang="en-US" sz="2400" dirty="0"/>
              <a:t>: Chloral Hydrate </a:t>
            </a:r>
          </a:p>
          <a:p>
            <a:pPr lvl="1" eaLnBrk="1" hangingPunct="1">
              <a:buNone/>
              <a:defRPr/>
            </a:pPr>
            <a:r>
              <a:rPr lang="en-US" sz="2400" dirty="0"/>
              <a:t>	</a:t>
            </a:r>
            <a:r>
              <a:rPr lang="en-US" sz="2400" u="sng" dirty="0"/>
              <a:t>Muscle Relaxers</a:t>
            </a:r>
            <a:r>
              <a:rPr lang="en-US" sz="2400" dirty="0"/>
              <a:t>: </a:t>
            </a:r>
            <a:r>
              <a:rPr lang="en-US" sz="2400" dirty="0" err="1"/>
              <a:t>Robaxin</a:t>
            </a:r>
            <a:r>
              <a:rPr lang="en-US" sz="2400" dirty="0"/>
              <a:t> (</a:t>
            </a:r>
            <a:r>
              <a:rPr lang="en-US" sz="2400" dirty="0" err="1"/>
              <a:t>Methocarbamal</a:t>
            </a:r>
            <a:r>
              <a:rPr lang="en-US" sz="2400" dirty="0"/>
              <a:t>), </a:t>
            </a:r>
          </a:p>
          <a:p>
            <a:pPr lvl="1" eaLnBrk="1" hangingPunct="1">
              <a:buNone/>
              <a:defRPr/>
            </a:pPr>
            <a:r>
              <a:rPr lang="en-US" sz="2400" dirty="0"/>
              <a:t>			Soma (Meprobamate – </a:t>
            </a:r>
            <a:r>
              <a:rPr lang="en-US" sz="2400"/>
              <a:t>non opioid pain med)</a:t>
            </a:r>
            <a:endParaRPr lang="en-US" sz="2400" dirty="0"/>
          </a:p>
          <a:p>
            <a:pPr lvl="1" eaLnBrk="1" hangingPunct="1">
              <a:buNone/>
              <a:defRPr/>
            </a:pPr>
            <a:r>
              <a:rPr lang="en-US" sz="2400" dirty="0"/>
              <a:t>	</a:t>
            </a:r>
            <a:r>
              <a:rPr lang="en-US" sz="2400" u="sng" dirty="0" err="1"/>
              <a:t>Topomax</a:t>
            </a:r>
            <a:r>
              <a:rPr lang="en-US" sz="2400" dirty="0"/>
              <a:t> – used to treat migraines</a:t>
            </a:r>
          </a:p>
          <a:p>
            <a:pPr lvl="1" eaLnBrk="1" hangingPunct="1">
              <a:buNone/>
              <a:defRPr/>
            </a:pPr>
            <a:r>
              <a:rPr lang="en-US" sz="2400" dirty="0"/>
              <a:t>	</a:t>
            </a:r>
            <a:r>
              <a:rPr lang="en-US" sz="2400" u="sng" dirty="0"/>
              <a:t>Others</a:t>
            </a:r>
            <a:r>
              <a:rPr lang="en-US" sz="2400" dirty="0"/>
              <a:t>: Benadryl, Human Growth Hormone, </a:t>
            </a:r>
            <a:r>
              <a:rPr lang="en-US" sz="2400" dirty="0" err="1"/>
              <a:t>Tamiflu</a:t>
            </a:r>
            <a:r>
              <a:rPr lang="en-US" sz="2400" dirty="0"/>
              <a:t>, 			</a:t>
            </a:r>
            <a:r>
              <a:rPr lang="en-US" sz="2400" dirty="0" err="1"/>
              <a:t>Nicorette</a:t>
            </a:r>
            <a:r>
              <a:rPr lang="en-US" sz="2400" dirty="0"/>
              <a:t>, Tylenol, Vitamin B12</a:t>
            </a:r>
            <a:r>
              <a:rPr lang="en-US" sz="2000" dirty="0"/>
              <a:t>	</a:t>
            </a:r>
          </a:p>
          <a:p>
            <a:pPr lvl="1" eaLnBrk="1" hangingPunct="1">
              <a:buNone/>
              <a:defRPr/>
            </a:pPr>
            <a:r>
              <a:rPr lang="en-US" sz="2000" dirty="0"/>
              <a:t>		</a:t>
            </a:r>
          </a:p>
          <a:p>
            <a:pPr eaLnBrk="1" hangingPunct="1">
              <a:buNone/>
              <a:defRPr/>
            </a:pPr>
            <a:r>
              <a:rPr lang="en-US" sz="2400" dirty="0"/>
              <a:t>				</a:t>
            </a:r>
          </a:p>
          <a:p>
            <a:pPr lvl="1" eaLnBrk="1" hangingPunct="1">
              <a:buNone/>
              <a:defRPr/>
            </a:pPr>
            <a:r>
              <a:rPr lang="en-US" sz="2000" dirty="0"/>
              <a:t>			</a:t>
            </a:r>
          </a:p>
          <a:p>
            <a:pPr lvl="1" eaLnBrk="1" hangingPunct="1">
              <a:buNone/>
              <a:defRPr/>
            </a:pPr>
            <a:r>
              <a:rPr lang="en-US" sz="2000" dirty="0"/>
              <a:t>					</a:t>
            </a:r>
            <a:r>
              <a:rPr lang="en-US" sz="2400" dirty="0"/>
              <a:t>	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/>
              <a:t>Heath Ledger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hlinkClick r:id="rId2"/>
              </a:rPr>
              <a:t>https://www.cinemablend.com/pop/Heath-Ledger-Cause-Death-Made-Official-8740.html</a:t>
            </a:r>
            <a:endParaRPr lang="en-US" dirty="0"/>
          </a:p>
          <a:p>
            <a:pPr eaLnBrk="1" hangingPunct="1">
              <a:defRPr/>
            </a:pPr>
            <a:r>
              <a:rPr lang="en-US" dirty="0"/>
              <a:t>Drugs in system:</a:t>
            </a:r>
          </a:p>
          <a:p>
            <a:pPr eaLnBrk="1" hangingPunct="1">
              <a:defRPr/>
            </a:pPr>
            <a:r>
              <a:rPr lang="en-US" sz="2000" dirty="0" err="1"/>
              <a:t>Oxycodone</a:t>
            </a:r>
            <a:r>
              <a:rPr lang="en-US" sz="2000" dirty="0"/>
              <a:t> (</a:t>
            </a:r>
            <a:r>
              <a:rPr lang="en-US" sz="2000" dirty="0" err="1"/>
              <a:t>OxyContin</a:t>
            </a:r>
            <a:r>
              <a:rPr lang="en-US" sz="2000" dirty="0"/>
              <a:t>)</a:t>
            </a:r>
          </a:p>
          <a:p>
            <a:pPr eaLnBrk="1" hangingPunct="1">
              <a:defRPr/>
            </a:pPr>
            <a:r>
              <a:rPr lang="en-US" sz="2000" dirty="0"/>
              <a:t>Hydrocodone (opiate painkiller)</a:t>
            </a:r>
          </a:p>
          <a:p>
            <a:pPr eaLnBrk="1" hangingPunct="1">
              <a:defRPr/>
            </a:pPr>
            <a:r>
              <a:rPr lang="en-US" sz="2000" dirty="0"/>
              <a:t>Valium (BZD)</a:t>
            </a:r>
          </a:p>
          <a:p>
            <a:pPr eaLnBrk="1" hangingPunct="1">
              <a:defRPr/>
            </a:pPr>
            <a:r>
              <a:rPr lang="en-US" sz="2000" dirty="0" err="1"/>
              <a:t>Xanax</a:t>
            </a:r>
            <a:r>
              <a:rPr lang="en-US" sz="2000" dirty="0"/>
              <a:t> (BZD)</a:t>
            </a:r>
          </a:p>
          <a:p>
            <a:pPr eaLnBrk="1" hangingPunct="1">
              <a:defRPr/>
            </a:pPr>
            <a:r>
              <a:rPr lang="en-US" sz="2000" dirty="0" err="1"/>
              <a:t>Temazepam</a:t>
            </a:r>
            <a:r>
              <a:rPr lang="en-US" sz="2000" dirty="0"/>
              <a:t> (</a:t>
            </a:r>
            <a:r>
              <a:rPr lang="en-US" sz="2000" dirty="0" err="1"/>
              <a:t>Restoril</a:t>
            </a:r>
            <a:r>
              <a:rPr lang="en-US" sz="2000" dirty="0"/>
              <a:t>) BZD used to induce sleep</a:t>
            </a:r>
          </a:p>
          <a:p>
            <a:pPr eaLnBrk="1" hangingPunct="1">
              <a:defRPr/>
            </a:pPr>
            <a:r>
              <a:rPr lang="en-US" sz="2000" dirty="0" err="1"/>
              <a:t>Doxylamine</a:t>
            </a:r>
            <a:r>
              <a:rPr lang="en-US" sz="2000" dirty="0"/>
              <a:t> (antihistamine)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/>
              <a:t>Brittany Murphy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000" dirty="0">
                <a:hlinkClick r:id="rId2"/>
              </a:rPr>
              <a:t>http://www.tmz.com/2010/02/25/drugs-in-brittany-murphys-system-autospy-cause-of-death-alias/</a:t>
            </a:r>
            <a:endParaRPr lang="en-US" sz="2000" dirty="0"/>
          </a:p>
          <a:p>
            <a:pPr eaLnBrk="1" hangingPunct="1">
              <a:defRPr/>
            </a:pPr>
            <a:r>
              <a:rPr lang="en-US" dirty="0"/>
              <a:t>Drugs in system:</a:t>
            </a:r>
          </a:p>
          <a:p>
            <a:pPr lvl="1" eaLnBrk="1" hangingPunct="1">
              <a:defRPr/>
            </a:pPr>
            <a:r>
              <a:rPr lang="en-US" dirty="0" err="1"/>
              <a:t>Hydrocodone</a:t>
            </a:r>
            <a:r>
              <a:rPr lang="en-US" dirty="0"/>
              <a:t> and Acetaminophen (</a:t>
            </a:r>
            <a:r>
              <a:rPr lang="en-US" dirty="0" err="1"/>
              <a:t>Vicodin</a:t>
            </a:r>
            <a:r>
              <a:rPr lang="en-US" dirty="0"/>
              <a:t>)</a:t>
            </a:r>
          </a:p>
          <a:p>
            <a:pPr lvl="1" eaLnBrk="1" hangingPunct="1">
              <a:defRPr/>
            </a:pPr>
            <a:r>
              <a:rPr lang="en-US" dirty="0" err="1"/>
              <a:t>Chlorpheniramine</a:t>
            </a:r>
            <a:r>
              <a:rPr lang="en-US" dirty="0"/>
              <a:t> (antihistamine)</a:t>
            </a:r>
          </a:p>
          <a:p>
            <a:pPr lvl="1" eaLnBrk="1" hangingPunct="1">
              <a:defRPr/>
            </a:pPr>
            <a:r>
              <a:rPr lang="en-US" dirty="0"/>
              <a:t>L-methamphetamine (component of some inhalers)</a:t>
            </a:r>
          </a:p>
          <a:p>
            <a:pPr lvl="1" eaLnBrk="1" hangingPunct="1">
              <a:defRPr/>
            </a:pPr>
            <a:r>
              <a:rPr lang="en-US" dirty="0"/>
              <a:t>3 Benzodiazepines</a:t>
            </a:r>
          </a:p>
          <a:p>
            <a:pPr eaLnBrk="1" hangingPunct="1"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Scott </a:t>
            </a:r>
            <a:r>
              <a:rPr lang="en-US" dirty="0" err="1"/>
              <a:t>Weiland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Drugs in System</a:t>
            </a:r>
          </a:p>
          <a:p>
            <a:pPr lvl="1"/>
            <a:r>
              <a:rPr lang="en-US" dirty="0"/>
              <a:t>Alcohol</a:t>
            </a:r>
          </a:p>
          <a:p>
            <a:pPr lvl="1"/>
            <a:r>
              <a:rPr lang="en-US" dirty="0"/>
              <a:t>Cocaine</a:t>
            </a:r>
          </a:p>
          <a:p>
            <a:pPr lvl="1"/>
            <a:r>
              <a:rPr lang="en-US" dirty="0"/>
              <a:t>MDA </a:t>
            </a:r>
            <a:r>
              <a:rPr lang="en-US" dirty="0" err="1"/>
              <a:t>methylenedioxyamphetamine</a:t>
            </a:r>
            <a:r>
              <a:rPr lang="en-US" dirty="0"/>
              <a:t> (stimulant, sometimes sold as ecstasy)</a:t>
            </a:r>
          </a:p>
          <a:p>
            <a:r>
              <a:rPr lang="en-US" dirty="0">
                <a:hlinkClick r:id="rId2"/>
              </a:rPr>
              <a:t>http://www.al.com/entertainment/index.ssf/2015/12/scott_weilands_cause_of_death.html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95852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1280</TotalTime>
  <Words>748</Words>
  <Application>Microsoft Office PowerPoint</Application>
  <PresentationFormat>On-screen Show (4:3)</PresentationFormat>
  <Paragraphs>97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Garamond</vt:lpstr>
      <vt:lpstr>Times New Roman</vt:lpstr>
      <vt:lpstr>Wingdings</vt:lpstr>
      <vt:lpstr>Stream</vt:lpstr>
      <vt:lpstr>Prescription Drugs</vt:lpstr>
      <vt:lpstr>Prescription and OTC Drugs are safe, right?</vt:lpstr>
      <vt:lpstr>Small Group Discussion</vt:lpstr>
      <vt:lpstr>Disclaimer</vt:lpstr>
      <vt:lpstr>Michael Jackson</vt:lpstr>
      <vt:lpstr>Anna Nicole Smith</vt:lpstr>
      <vt:lpstr>Heath Ledger</vt:lpstr>
      <vt:lpstr>Brittany Murphy</vt:lpstr>
      <vt:lpstr>Scott Weiland</vt:lpstr>
      <vt:lpstr>Tom Petty</vt:lpstr>
      <vt:lpstr>What can we learn?</vt:lpstr>
      <vt:lpstr>Common OTC pain relievers</vt:lpstr>
      <vt:lpstr>A couple video clips related to opiate crisis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102</cp:revision>
  <dcterms:created xsi:type="dcterms:W3CDTF">2002-09-03T13:54:12Z</dcterms:created>
  <dcterms:modified xsi:type="dcterms:W3CDTF">2022-04-03T18:57:12Z</dcterms:modified>
</cp:coreProperties>
</file>