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300" r:id="rId2"/>
    <p:sldId id="378" r:id="rId3"/>
    <p:sldId id="380" r:id="rId4"/>
    <p:sldId id="375" r:id="rId5"/>
    <p:sldId id="374" r:id="rId6"/>
    <p:sldId id="376" r:id="rId7"/>
    <p:sldId id="377" r:id="rId8"/>
    <p:sldId id="3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4476" autoAdjust="0"/>
  </p:normalViewPr>
  <p:slideViewPr>
    <p:cSldViewPr snapToGrid="0">
      <p:cViewPr varScale="1">
        <p:scale>
          <a:sx n="112" d="100"/>
          <a:sy n="112" d="100"/>
        </p:scale>
        <p:origin x="15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Week 8: Introduction to Calorimetry</a:t>
            </a:r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A62617-9965-44FF-9957-33F9BB13298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Determining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dissolution</m:t>
                        </m:r>
                      </m:sub>
                    </m:sSub>
                  </m:oMath>
                </a14:m>
                <a:r>
                  <a:rPr lang="en-US" dirty="0"/>
                  <a:t> of CaCl</a:t>
                </a:r>
                <a:r>
                  <a:rPr lang="en-US" baseline="-25000" dirty="0"/>
                  <a:t>2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A62617-9965-44FF-9957-33F9BB1329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19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D3AB3E-7FD6-408A-B1D5-D961F3E2E2A5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CaC</m:t>
                          </m:r>
                          <m:sSub>
                            <m:sSubPr>
                              <m:ctrlPr>
                                <a:rPr lang="en-US" b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water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CaC</m:t>
                          </m:r>
                          <m:sSub>
                            <m:sSub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water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CaC</m:t>
                          </m:r>
                          <m:sSub>
                            <m:sSub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water</m:t>
                          </m:r>
                        </m:sub>
                      </m:sSub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water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water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CaC</m:t>
                              </m:r>
                              <m:sSub>
                                <m:sSubPr>
                                  <m:ctrlPr>
                                    <a:rPr lang="en-US" b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mo</m:t>
                          </m:r>
                          <m:sSub>
                            <m:sSubPr>
                              <m:ctrlPr>
                                <a:rPr lang="en-US" b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CaC</m:t>
                              </m:r>
                              <m:sSub>
                                <m:sSubPr>
                                  <m:ctrlPr>
                                    <a:rPr lang="en-US" b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D3AB3E-7FD6-408A-B1D5-D961F3E2E2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2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584D84-1D87-432F-ACC8-F0B49B75E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F20B38-6350-4D96-BF69-149514FEFD04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Part 1:  How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related to temperature change</a:t>
                </a:r>
              </a:p>
              <a:p>
                <a:pPr lvl="1"/>
                <a:r>
                  <a:rPr lang="en-US" dirty="0"/>
                  <a:t>Section A: Changing CaCl</a:t>
                </a:r>
                <a14:m>
                  <m:oMath xmlns:m="http://schemas.openxmlformats.org/officeDocument/2006/math"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mass with constant water volume</a:t>
                </a:r>
              </a:p>
              <a:p>
                <a:pPr lvl="1"/>
                <a:r>
                  <a:rPr lang="en-US" dirty="0"/>
                  <a:t>Section B: Changing water volume with constant CaCl</a:t>
                </a:r>
                <a14:m>
                  <m:oMath xmlns:m="http://schemas.openxmlformats.org/officeDocument/2006/math"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mass</a:t>
                </a:r>
              </a:p>
              <a:p>
                <a:pPr lvl="1"/>
                <a:r>
                  <a:rPr lang="en-US" dirty="0"/>
                  <a:t>Section C: Predicting how to get a constant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ΔT</m:t>
                    </m:r>
                  </m:oMath>
                </a14:m>
                <a:endParaRPr lang="en-US" dirty="0"/>
              </a:p>
              <a:p>
                <a:r>
                  <a:rPr lang="en-US" dirty="0"/>
                  <a:t>Part 2: How does the identity of the solute affect enthalpy change</a:t>
                </a:r>
              </a:p>
              <a:p>
                <a:pPr lvl="1"/>
                <a:r>
                  <a:rPr lang="en-US" dirty="0"/>
                  <a:t>Section A: Changing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mass with constant water volume</a:t>
                </a:r>
              </a:p>
              <a:p>
                <a:pPr lvl="1"/>
                <a:r>
                  <a:rPr lang="en-US" dirty="0"/>
                  <a:t>Section B: Changing water volume with constant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mass</a:t>
                </a:r>
              </a:p>
              <a:p>
                <a:pPr marL="274320" lvl="1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F20B38-6350-4D96-BF69-149514FEFD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0542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9DCB0D-FCEE-448D-814A-D02460BF21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CB70AF5-1223-44AE-9F54-0C23F0A5544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Part 1: How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related to temperature change</a:t>
                </a:r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CB70AF5-1223-44AE-9F54-0C23F0A55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840" t="-9259" b="-19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031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Section A: Changing CaCl</a:t>
                </a:r>
                <a14:m>
                  <m:oMath xmlns:m="http://schemas.openxmlformats.org/officeDocument/2006/math"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mass with constant water volume</a:t>
                </a:r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95" t="-9259" b="-19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Add enough CaCl</a:t>
                </a:r>
                <a:r>
                  <a:rPr lang="en-US" baseline="-25000" dirty="0"/>
                  <a:t>2</a:t>
                </a:r>
                <a:r>
                  <a:rPr lang="en-US" dirty="0"/>
                  <a:t> to 10 mL (record exact volume) of water in the calorimeter to cause the temperature to change by at least 3 </a:t>
                </a:r>
                <a14:m>
                  <m:oMath xmlns:m="http://schemas.openxmlformats.org/officeDocument/2006/math">
                    <m: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Repeat this using the same volume of water with two different masses of CaCl</a:t>
                </a:r>
                <a:r>
                  <a:rPr lang="en-US" baseline="-25000" dirty="0"/>
                  <a:t>2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dirty="0"/>
                  <a:t> for all three, and use the mass of CaCl</a:t>
                </a:r>
                <a:r>
                  <a:rPr lang="en-US" baseline="-25000" dirty="0"/>
                  <a:t>2</a:t>
                </a:r>
                <a:r>
                  <a:rPr lang="en-US" dirty="0"/>
                  <a:t> to calculate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of water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75" t="-950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90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Section B: Changing water volume with constant CaCl</a:t>
                </a:r>
                <a14:m>
                  <m:oMath xmlns:m="http://schemas.openxmlformats.org/officeDocument/2006/math"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mass</a:t>
                </a:r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95" t="-9259" r="-1122" b="-19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Add enough CaCl</a:t>
                </a:r>
                <a:r>
                  <a:rPr lang="en-US" baseline="-25000" dirty="0"/>
                  <a:t>2</a:t>
                </a:r>
                <a:r>
                  <a:rPr lang="en-US" dirty="0"/>
                  <a:t> to 15 mL of water in the calorimeter to cause the temperature to change by at least 3 </a:t>
                </a:r>
                <a14:m>
                  <m:oMath xmlns:m="http://schemas.openxmlformats.org/officeDocument/2006/math">
                    <m: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Repeat this using the same mass of CaCl</a:t>
                </a:r>
                <a:r>
                  <a:rPr lang="en-US" baseline="-25000" dirty="0"/>
                  <a:t>2</a:t>
                </a:r>
                <a:r>
                  <a:rPr lang="en-US" dirty="0"/>
                  <a:t> but with 10 mL of water and 5 mL of water.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dirty="0"/>
                  <a:t> for all three, and use the mass of CaCl</a:t>
                </a:r>
                <a:r>
                  <a:rPr lang="en-US" baseline="-25000" dirty="0"/>
                  <a:t>2</a:t>
                </a:r>
                <a:r>
                  <a:rPr lang="en-US" dirty="0"/>
                  <a:t> to calculate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of water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75" t="-950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84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Section C: Predicting how to get a constant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ΔT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3B0072F-8C0E-4D45-806A-1534A5F8DB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Predict the composition of two solutions with different masses of CaCl</a:t>
                </a:r>
                <a:r>
                  <a:rPr lang="en-US" baseline="-25000" dirty="0"/>
                  <a:t>2</a:t>
                </a:r>
                <a:r>
                  <a:rPr lang="en-US" dirty="0"/>
                  <a:t> and water that would give the same temperature change.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ΔT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mo</m:t>
                          </m:r>
                          <m:sSub>
                            <m:sSubPr>
                              <m:ctrlPr>
                                <a:rPr lang="en-US" b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CaC</m:t>
                              </m:r>
                              <m:sSub>
                                <m:sSubPr>
                                  <m:ctrlPr>
                                    <a:rPr lang="en-US" b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ΔH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mo</m:t>
                          </m:r>
                          <m:sSub>
                            <m:sSubPr>
                              <m:ctrlPr>
                                <a:rPr lang="en-US" b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CaC</m:t>
                              </m:r>
                              <m:sSub>
                                <m:sSubPr>
                                  <m:ctrlPr>
                                    <a:rPr lang="en-US" b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ΔT</m:t>
                      </m:r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75" t="-950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6320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0072F-8C0E-4D45-806A-1534A5F8D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 2: How does the identity of the solute affect enthalpy change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Add enough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to 10 mL (record exact volume) of water in the calorimeter to cause the temperature to change by at least 3 </a:t>
                </a:r>
                <a14:m>
                  <m:oMath xmlns:m="http://schemas.openxmlformats.org/officeDocument/2006/math">
                    <m: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Repeat this using the same volume of water with two different masses of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dirty="0"/>
                  <a:t> for all three, and use the mass of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to calculate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of water</a:t>
                </a:r>
              </a:p>
              <a:p>
                <a:pPr marL="0" indent="0" algn="ctr">
                  <a:buNone/>
                </a:pPr>
                <a:r>
                  <a:rPr lang="en-US" dirty="0"/>
                  <a:t>AND</a:t>
                </a:r>
              </a:p>
              <a:p>
                <a:r>
                  <a:rPr lang="en-US" dirty="0"/>
                  <a:t>Add enough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to 15 mL of water in the calorimeter to cause the temperature to change by at least 3 </a:t>
                </a:r>
                <a14:m>
                  <m:oMath xmlns:m="http://schemas.openxmlformats.org/officeDocument/2006/math">
                    <m:r>
                      <a:rPr lang="en-US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  <a:p>
                <a:r>
                  <a:rPr lang="en-US" dirty="0"/>
                  <a:t>Repeat this using the same mass of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but with 10 mL of water and 5 mL of water.</a:t>
                </a:r>
              </a:p>
              <a:p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dirty="0"/>
                  <a:t> for all three, and use the mass of NH</a:t>
                </a:r>
                <a:r>
                  <a:rPr lang="en-US" baseline="-25000" dirty="0"/>
                  <a:t>4</a:t>
                </a:r>
                <a:r>
                  <a:rPr lang="en-US" dirty="0"/>
                  <a:t>NO</a:t>
                </a:r>
                <a:r>
                  <a:rPr lang="en-US" baseline="-25000" dirty="0"/>
                  <a:t>3</a:t>
                </a:r>
                <a:r>
                  <a:rPr lang="en-US" dirty="0"/>
                  <a:t> to calculate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dirty="0"/>
                  <a:t> of water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5602200-A27B-4EE5-BA1F-0542C52022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 r="-598" b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9605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13568</TotalTime>
  <Words>433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Cambria Math</vt:lpstr>
      <vt:lpstr>Wingdings</vt:lpstr>
      <vt:lpstr>Wingdings 2</vt:lpstr>
      <vt:lpstr>Median1</vt:lpstr>
      <vt:lpstr>Week 8: Introduction to Calorimetry</vt:lpstr>
      <vt:lpstr>Determining the ΔH_dissolution of CaCl2</vt:lpstr>
      <vt:lpstr>Overview</vt:lpstr>
      <vt:lpstr>Part 1: How is ΔH related to temperature change</vt:lpstr>
      <vt:lpstr>Section A: Changing CaCl2 mass with constant water volume</vt:lpstr>
      <vt:lpstr>Section B: Changing water volume with constant CaCl2 mass</vt:lpstr>
      <vt:lpstr>Section C: Predicting how to get a constant ΔT</vt:lpstr>
      <vt:lpstr>Part 2: How does the identity of the solute affect enthalpy change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Walter Turner</cp:lastModifiedBy>
  <cp:revision>64</cp:revision>
  <dcterms:created xsi:type="dcterms:W3CDTF">2017-08-13T02:35:07Z</dcterms:created>
  <dcterms:modified xsi:type="dcterms:W3CDTF">2022-04-05T01:20:31Z</dcterms:modified>
</cp:coreProperties>
</file>