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2"/>
  </p:notesMasterIdLst>
  <p:sldIdLst>
    <p:sldId id="256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7785C8-0557-417E-BF7C-EBD591FC0A26}" v="20" dt="2022-01-01T21:13:40.1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5164" autoAdjust="0"/>
    <p:restoredTop sz="94061" autoAdjust="0"/>
  </p:normalViewPr>
  <p:slideViewPr>
    <p:cSldViewPr snapToGrid="0">
      <p:cViewPr varScale="1">
        <p:scale>
          <a:sx n="61" d="100"/>
          <a:sy n="61" d="100"/>
        </p:scale>
        <p:origin x="232" y="1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D22E09-6D53-48AE-9FE4-A2C7DA2927BC}" type="datetimeFigureOut">
              <a:rPr lang="en-US" smtClean="0"/>
              <a:t>4/19/22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BD782D-14A8-477E-95D7-42D40E3F7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341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C2BD4-99D4-4C90-A4C3-0B2184920229}" type="datetimeFigureOut">
              <a:rPr lang="en-US" smtClean="0"/>
              <a:t>4/19/22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EA13B-7316-4DF2-BE82-4A1560C2E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410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C2BD4-99D4-4C90-A4C3-0B2184920229}" type="datetimeFigureOut">
              <a:rPr lang="en-US" smtClean="0"/>
              <a:t>4/19/22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EA13B-7316-4DF2-BE82-4A1560C2E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02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C2BD4-99D4-4C90-A4C3-0B2184920229}" type="datetimeFigureOut">
              <a:rPr lang="en-US" smtClean="0"/>
              <a:t>4/19/22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EA13B-7316-4DF2-BE82-4A1560C2E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503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C2BD4-99D4-4C90-A4C3-0B2184920229}" type="datetimeFigureOut">
              <a:rPr lang="en-US" smtClean="0"/>
              <a:t>4/19/22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EA13B-7316-4DF2-BE82-4A1560C2E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346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C2BD4-99D4-4C90-A4C3-0B2184920229}" type="datetimeFigureOut">
              <a:rPr lang="en-US" smtClean="0"/>
              <a:t>4/19/22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EA13B-7316-4DF2-BE82-4A1560C2E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761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C2BD4-99D4-4C90-A4C3-0B2184920229}" type="datetimeFigureOut">
              <a:rPr lang="en-US" smtClean="0"/>
              <a:t>4/19/22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EA13B-7316-4DF2-BE82-4A1560C2E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74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C2BD4-99D4-4C90-A4C3-0B2184920229}" type="datetimeFigureOut">
              <a:rPr lang="en-US" smtClean="0"/>
              <a:t>4/19/22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EA13B-7316-4DF2-BE82-4A1560C2E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193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C2BD4-99D4-4C90-A4C3-0B2184920229}" type="datetimeFigureOut">
              <a:rPr lang="en-US" smtClean="0"/>
              <a:t>4/19/22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EA13B-7316-4DF2-BE82-4A1560C2E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296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C2BD4-99D4-4C90-A4C3-0B2184920229}" type="datetimeFigureOut">
              <a:rPr lang="en-US" smtClean="0"/>
              <a:t>4/19/22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EA13B-7316-4DF2-BE82-4A1560C2E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19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C2BD4-99D4-4C90-A4C3-0B2184920229}" type="datetimeFigureOut">
              <a:rPr lang="en-US" smtClean="0"/>
              <a:t>4/19/22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EA13B-7316-4DF2-BE82-4A1560C2E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144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C2BD4-99D4-4C90-A4C3-0B2184920229}" type="datetimeFigureOut">
              <a:rPr lang="en-US" smtClean="0"/>
              <a:t>4/19/22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EA13B-7316-4DF2-BE82-4A1560C2E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79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C2BD4-99D4-4C90-A4C3-0B2184920229}" type="datetimeFigureOut">
              <a:rPr lang="en-US" smtClean="0"/>
              <a:t>4/19/22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EA13B-7316-4DF2-BE82-4A1560C2E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8352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D3E2D-5579-4CF5-85CF-C5AEB0B2A2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00200"/>
            <a:ext cx="9144000" cy="238760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Post-Black Art and the New Millennium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AFE077-DE37-4714-8A66-2C6CB0CEB3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35272"/>
            <a:ext cx="9144000" cy="1122528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Farrington chapter 14</a:t>
            </a:r>
          </a:p>
        </p:txBody>
      </p:sp>
    </p:spTree>
    <p:extLst>
      <p:ext uri="{BB962C8B-B14F-4D97-AF65-F5344CB8AC3E}">
        <p14:creationId xmlns:p14="http://schemas.microsoft.com/office/powerpoint/2010/main" val="37341262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4A5FA4-8657-4D34-8173-0DA804E4C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0735" y="6283349"/>
            <a:ext cx="4170528" cy="521979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14.9 Camille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Norment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Triplight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9EA5B0-A9BC-4166-904B-075172324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7084" y="250801"/>
            <a:ext cx="9117829" cy="603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1161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038E6-9FD3-431F-85D2-1E1C5F300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36777"/>
            <a:ext cx="10515600" cy="743803"/>
          </a:xfrm>
        </p:spPr>
        <p:txBody>
          <a:bodyPr>
            <a:norm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14.10 William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Pope.L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Great White Way, 22 miles, 9 years, 1 street (Whitney version)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41AF95-39EB-4F6D-80F3-DE71E83B9F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5491" y="168750"/>
            <a:ext cx="8921017" cy="5768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6865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C38C6-D0B0-4DAD-A111-F3FC2BBC5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9637" y="6180753"/>
            <a:ext cx="5712725" cy="549275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14.11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Theaster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Gates,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Rickshaw for Black Brick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EDB9B7-B47D-4599-9E68-D165A94A0C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8878" y="310159"/>
            <a:ext cx="7834241" cy="5870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5921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64034-2C56-4EF3-88C2-B35FDC4DD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9762" y="5974356"/>
            <a:ext cx="5412475" cy="631162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14.12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Chakaia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Booker,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Fatality of Hope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AE0FD7-5C59-435B-AAE8-2A86D3A44D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807" y="443481"/>
            <a:ext cx="9182385" cy="519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724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3A50C-933C-4B4D-8922-3D1FD074B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6270" y="6138128"/>
            <a:ext cx="3979460" cy="535627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14.13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Xenobia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Bailey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Trilogy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C0AAC3-7981-484A-ABDE-DA9E949CAD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9160" y="316099"/>
            <a:ext cx="4813679" cy="5712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9519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C0A1AA-CB3C-4820-AAD9-0ED6CEDA4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9541" y="6238708"/>
            <a:ext cx="4852916" cy="508332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14.14 Mark Bradford,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Scorched Earth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C8DBA9-FBD0-4F6D-8DDC-AD26B1420C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9343" y="365126"/>
            <a:ext cx="7233313" cy="581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4988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825EC-5BFA-4609-8C43-52A3CF8E3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7721" y="6180755"/>
            <a:ext cx="7036558" cy="603866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14.15 Jennie C. Jones,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Bold, Double,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Barline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(Variation #2)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0E35EF-CAC8-47CF-8995-3D09B4980B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0" y="322880"/>
            <a:ext cx="4762500" cy="585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2282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35E72-0005-47C1-81A6-404E279FF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031" y="6059654"/>
            <a:ext cx="4115937" cy="644809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14.16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Shinique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Smith,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Splendid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A9FBF1-1CF0-4036-878E-BD6C2F4969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8287" y="153537"/>
            <a:ext cx="7855423" cy="5891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240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ADC96-ECC6-4A48-AE8B-1EF6230C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7100" y="6032310"/>
            <a:ext cx="5257800" cy="597090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Jeff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Sonhouse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Spirit of a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Hypeocrite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771A39-229D-4BA7-98CE-FFC0AC82D8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6521" y="259308"/>
            <a:ext cx="3858958" cy="577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917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04E25D-F776-4A3F-9C27-DC82D1CF25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031" y="5837877"/>
            <a:ext cx="8687938" cy="726695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14.2 Mickalene Thomas,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 Déjeuner sur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l’Herbe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Les Trois Femmes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Noires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9C7EA9-A7BF-4D20-82A0-97E9DFDE8B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643" b="26294"/>
          <a:stretch/>
        </p:blipFill>
        <p:spPr>
          <a:xfrm>
            <a:off x="673169" y="835925"/>
            <a:ext cx="10845661" cy="4609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593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A2AC0-D4D7-4858-BD41-8A07157A8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3948" y="5906117"/>
            <a:ext cx="7364104" cy="726696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14.3 Kehinde Wiley,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Napoleon Leading the Army over the Alps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8E4547-8F46-42BC-8870-840D84713B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262" y="225187"/>
            <a:ext cx="5617475" cy="5736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993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7BCC4-9E4B-4705-BE4D-A8A111D165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339" y="6001650"/>
            <a:ext cx="3597322" cy="685753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14.4 Renée Cox,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Taxi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1998-2001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72AD18-85BE-42AD-B401-02AA32769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7339" y="273430"/>
            <a:ext cx="3597322" cy="572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416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BEB4E3-DE15-43F4-A400-BD09E67DD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3345" y="6110833"/>
            <a:ext cx="3365310" cy="549275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14.5 Laylah Ali,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Untitled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231F5D-2123-400F-A8B3-55CCB2FE2B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0600" y="484495"/>
            <a:ext cx="8510800" cy="536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945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85F35-4D03-4681-B716-7C0405055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800" y="6064958"/>
            <a:ext cx="6190397" cy="631162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14.6 Sanford Biggers,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Cheshire (Hanging/Orange)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490A32-FBF2-4687-94FC-A66D01ACA5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280" y="227351"/>
            <a:ext cx="8743438" cy="5837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5817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C2CFAD-376C-4058-9209-7AD1E9682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3224" y="6339979"/>
            <a:ext cx="8005549" cy="518021"/>
          </a:xfrm>
        </p:spPr>
        <p:txBody>
          <a:bodyPr>
            <a:norm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14.7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Xaviera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Simmons,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Day and Back Then (Standing)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6BA8A9-F110-4D87-9B58-5C4245A2C3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040" y="52416"/>
            <a:ext cx="7701915" cy="6287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970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6FF42-31E9-4282-ACFB-14A145177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0736" y="6123594"/>
            <a:ext cx="4170528" cy="494684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14.8 Nick Cave,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Soundsuit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2006-2013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A9307B-82E0-4071-864B-85FE2F833D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5293" y="239722"/>
            <a:ext cx="9381414" cy="5733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431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C1A0B62680E34FA7DC21EF9C374EF4" ma:contentTypeVersion="7" ma:contentTypeDescription="Create a new document." ma:contentTypeScope="" ma:versionID="3f3f9dfd5916fa64f9de748fbc5bee34">
  <xsd:schema xmlns:xsd="http://www.w3.org/2001/XMLSchema" xmlns:xs="http://www.w3.org/2001/XMLSchema" xmlns:p="http://schemas.microsoft.com/office/2006/metadata/properties" xmlns:ns3="78095f4a-1668-4fe9-95bc-734cf03ed669" xmlns:ns4="dc4e979e-0836-4521-84f2-cfc2f8e5848e" targetNamespace="http://schemas.microsoft.com/office/2006/metadata/properties" ma:root="true" ma:fieldsID="eea74d1e3b44250433fb2f0e08205d0a" ns3:_="" ns4:_="">
    <xsd:import namespace="78095f4a-1668-4fe9-95bc-734cf03ed669"/>
    <xsd:import namespace="dc4e979e-0836-4521-84f2-cfc2f8e5848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095f4a-1668-4fe9-95bc-734cf03ed66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4e979e-0836-4521-84f2-cfc2f8e5848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D79D8C7-BA89-4C65-A6CC-C8A54B8C5F3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345257E-4CEF-4CB9-BB39-D7D070D604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8095f4a-1668-4fe9-95bc-734cf03ed669"/>
    <ds:schemaRef ds:uri="dc4e979e-0836-4521-84f2-cfc2f8e584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CF482C5-8832-4CBA-99D5-632954906048}">
  <ds:schemaRefs>
    <ds:schemaRef ds:uri="http://purl.org/dc/elements/1.1/"/>
    <ds:schemaRef ds:uri="http://purl.org/dc/terms/"/>
    <ds:schemaRef ds:uri="dc4e979e-0836-4521-84f2-cfc2f8e584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78095f4a-1668-4fe9-95bc-734cf03ed669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</TotalTime>
  <Words>182</Words>
  <Application>Microsoft Macintosh PowerPoint</Application>
  <PresentationFormat>Widescreen</PresentationFormat>
  <Paragraphs>18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Post-Black Art and the New Millennium</vt:lpstr>
      <vt:lpstr>Jeff Sonhouse, The Spirit of a Hypeocrite, 2008</vt:lpstr>
      <vt:lpstr>14.2 Mickalene Thomas, Le Déjeuner sur l’Herbe: Les Trois Femmes Noires, 2010</vt:lpstr>
      <vt:lpstr>14.3 Kehinde Wiley, Napoleon Leading the Army over the Alps, 2005</vt:lpstr>
      <vt:lpstr>14.4 Renée Cox, Taxi, 1998-2001</vt:lpstr>
      <vt:lpstr>14.5 Laylah Ali, Untitled, 2005</vt:lpstr>
      <vt:lpstr>14.6 Sanford Biggers, Cheshire (Hanging/Orange), 2010</vt:lpstr>
      <vt:lpstr>14.7 Xaviera Simmons, One Day and Back Then (Standing), 2007</vt:lpstr>
      <vt:lpstr>14.8 Nick Cave, Soundsuit, 2006-2013</vt:lpstr>
      <vt:lpstr>14.9 Camille Norment, Triplight, 2008</vt:lpstr>
      <vt:lpstr>14.10 William Pope.L, The Great White Way, 22 miles, 9 years, 1 street (Whitney version), 2001</vt:lpstr>
      <vt:lpstr>14.11 Theaster Gates, Rickshaw for Black Brick, 2013</vt:lpstr>
      <vt:lpstr>14.12 Chakaia Booker, The Fatality of Hope, 2007</vt:lpstr>
      <vt:lpstr>14.13 Xenobia Bailey, Trilogy, 2000</vt:lpstr>
      <vt:lpstr>14.14 Mark Bradford, Scorched Earth, 2006</vt:lpstr>
      <vt:lpstr>14.15 Jennie C. Jones, Bold, Double, Barline (Variation #2), 2013</vt:lpstr>
      <vt:lpstr>14.16 Shinique Smith, Splendid, 2014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Kiera キエラ</dc:creator>
  <cp:lastModifiedBy>Spies, Kathleen Mary</cp:lastModifiedBy>
  <cp:revision>4</cp:revision>
  <dcterms:created xsi:type="dcterms:W3CDTF">2022-01-01T20:32:42Z</dcterms:created>
  <dcterms:modified xsi:type="dcterms:W3CDTF">2022-04-19T23:10:50Z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0x0101008CC1A0B62680E34FA7DC21EF9C374EF4</vt:lpwstr>
  </property>
</Properties>
</file>