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55" r:id="rId1"/>
  </p:sldMasterIdLst>
  <p:sldIdLst>
    <p:sldId id="256" r:id="rId2"/>
    <p:sldId id="281" r:id="rId3"/>
    <p:sldId id="285" r:id="rId4"/>
    <p:sldId id="286" r:id="rId5"/>
    <p:sldId id="287" r:id="rId6"/>
    <p:sldId id="291" r:id="rId7"/>
    <p:sldId id="292" r:id="rId8"/>
    <p:sldId id="294" r:id="rId9"/>
    <p:sldId id="295" r:id="rId10"/>
    <p:sldId id="288" r:id="rId11"/>
    <p:sldId id="289" r:id="rId12"/>
    <p:sldId id="290" r:id="rId13"/>
    <p:sldId id="296" r:id="rId14"/>
    <p:sldId id="297" r:id="rId15"/>
    <p:sldId id="298" r:id="rId16"/>
    <p:sldId id="299" r:id="rId17"/>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Garamond" pitchFamily="18" charset="0"/>
        <a:ea typeface="+mn-ea"/>
        <a:cs typeface="+mn-cs"/>
      </a:defRPr>
    </a:lvl1pPr>
    <a:lvl2pPr marL="457200" algn="l" rtl="0" eaLnBrk="0" fontAlgn="base" hangingPunct="0">
      <a:spcBef>
        <a:spcPct val="0"/>
      </a:spcBef>
      <a:spcAft>
        <a:spcPct val="0"/>
      </a:spcAft>
      <a:defRPr kern="1200">
        <a:solidFill>
          <a:schemeClr val="tx1"/>
        </a:solidFill>
        <a:latin typeface="Garamond" pitchFamily="18" charset="0"/>
        <a:ea typeface="+mn-ea"/>
        <a:cs typeface="+mn-cs"/>
      </a:defRPr>
    </a:lvl2pPr>
    <a:lvl3pPr marL="914400" algn="l" rtl="0" eaLnBrk="0" fontAlgn="base" hangingPunct="0">
      <a:spcBef>
        <a:spcPct val="0"/>
      </a:spcBef>
      <a:spcAft>
        <a:spcPct val="0"/>
      </a:spcAft>
      <a:defRPr kern="1200">
        <a:solidFill>
          <a:schemeClr val="tx1"/>
        </a:solidFill>
        <a:latin typeface="Garamond" pitchFamily="18" charset="0"/>
        <a:ea typeface="+mn-ea"/>
        <a:cs typeface="+mn-cs"/>
      </a:defRPr>
    </a:lvl3pPr>
    <a:lvl4pPr marL="1371600" algn="l" rtl="0" eaLnBrk="0" fontAlgn="base" hangingPunct="0">
      <a:spcBef>
        <a:spcPct val="0"/>
      </a:spcBef>
      <a:spcAft>
        <a:spcPct val="0"/>
      </a:spcAft>
      <a:defRPr kern="1200">
        <a:solidFill>
          <a:schemeClr val="tx1"/>
        </a:solidFill>
        <a:latin typeface="Garamond" pitchFamily="18" charset="0"/>
        <a:ea typeface="+mn-ea"/>
        <a:cs typeface="+mn-cs"/>
      </a:defRPr>
    </a:lvl4pPr>
    <a:lvl5pPr marL="1828800" algn="l" rtl="0" eaLnBrk="0" fontAlgn="base" hangingPunct="0">
      <a:spcBef>
        <a:spcPct val="0"/>
      </a:spcBef>
      <a:spcAft>
        <a:spcPct val="0"/>
      </a:spcAft>
      <a:defRPr kern="1200">
        <a:solidFill>
          <a:schemeClr val="tx1"/>
        </a:solidFill>
        <a:latin typeface="Garamond" pitchFamily="18" charset="0"/>
        <a:ea typeface="+mn-ea"/>
        <a:cs typeface="+mn-cs"/>
      </a:defRPr>
    </a:lvl5pPr>
    <a:lvl6pPr marL="2286000" algn="l" defTabSz="914400" rtl="0" eaLnBrk="1" latinLnBrk="0" hangingPunct="1">
      <a:defRPr kern="1200">
        <a:solidFill>
          <a:schemeClr val="tx1"/>
        </a:solidFill>
        <a:latin typeface="Garamond" pitchFamily="18" charset="0"/>
        <a:ea typeface="+mn-ea"/>
        <a:cs typeface="+mn-cs"/>
      </a:defRPr>
    </a:lvl6pPr>
    <a:lvl7pPr marL="2743200" algn="l" defTabSz="914400" rtl="0" eaLnBrk="1" latinLnBrk="0" hangingPunct="1">
      <a:defRPr kern="1200">
        <a:solidFill>
          <a:schemeClr val="tx1"/>
        </a:solidFill>
        <a:latin typeface="Garamond" pitchFamily="18" charset="0"/>
        <a:ea typeface="+mn-ea"/>
        <a:cs typeface="+mn-cs"/>
      </a:defRPr>
    </a:lvl7pPr>
    <a:lvl8pPr marL="3200400" algn="l" defTabSz="914400" rtl="0" eaLnBrk="1" latinLnBrk="0" hangingPunct="1">
      <a:defRPr kern="1200">
        <a:solidFill>
          <a:schemeClr val="tx1"/>
        </a:solidFill>
        <a:latin typeface="Garamond" pitchFamily="18" charset="0"/>
        <a:ea typeface="+mn-ea"/>
        <a:cs typeface="+mn-cs"/>
      </a:defRPr>
    </a:lvl8pPr>
    <a:lvl9pPr marL="3657600" algn="l" defTabSz="914400" rtl="0" eaLnBrk="1" latinLnBrk="0" hangingPunct="1">
      <a:defRPr kern="1200">
        <a:solidFill>
          <a:schemeClr val="tx1"/>
        </a:solidFill>
        <a:latin typeface="Garamond" pitchFamily="18"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p:cViewPr varScale="1">
        <p:scale>
          <a:sx n="83" d="100"/>
          <a:sy n="83" d="100"/>
        </p:scale>
        <p:origin x="1435" y="82"/>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 name="Group 2"/>
          <p:cNvGrpSpPr>
            <a:grpSpLocks/>
          </p:cNvGrpSpPr>
          <p:nvPr/>
        </p:nvGrpSpPr>
        <p:grpSpPr bwMode="auto">
          <a:xfrm>
            <a:off x="0" y="0"/>
            <a:ext cx="9140825" cy="6850063"/>
            <a:chOff x="0" y="0"/>
            <a:chExt cx="5758" cy="4315"/>
          </a:xfrm>
        </p:grpSpPr>
        <p:grpSp>
          <p:nvGrpSpPr>
            <p:cNvPr id="5" name="Group 3"/>
            <p:cNvGrpSpPr>
              <a:grpSpLocks/>
            </p:cNvGrpSpPr>
            <p:nvPr userDrawn="1"/>
          </p:nvGrpSpPr>
          <p:grpSpPr bwMode="auto">
            <a:xfrm>
              <a:off x="1728" y="2230"/>
              <a:ext cx="4027" cy="2085"/>
              <a:chOff x="1728" y="2230"/>
              <a:chExt cx="4027" cy="2085"/>
            </a:xfrm>
          </p:grpSpPr>
          <p:sp>
            <p:nvSpPr>
              <p:cNvPr id="8" name="Freeform 4"/>
              <p:cNvSpPr>
                <a:spLocks/>
              </p:cNvSpPr>
              <p:nvPr/>
            </p:nvSpPr>
            <p:spPr bwMode="hidden">
              <a:xfrm>
                <a:off x="1728" y="2644"/>
                <a:ext cx="2882" cy="1671"/>
              </a:xfrm>
              <a:custGeom>
                <a:avLst/>
                <a:gdLst/>
                <a:ahLst/>
                <a:cxnLst>
                  <a:cxn ang="0">
                    <a:pos x="2740" y="528"/>
                  </a:cxn>
                  <a:cxn ang="0">
                    <a:pos x="2632" y="484"/>
                  </a:cxn>
                  <a:cxn ang="0">
                    <a:pos x="2480" y="424"/>
                  </a:cxn>
                  <a:cxn ang="0">
                    <a:pos x="2203" y="343"/>
                  </a:cxn>
                  <a:cxn ang="0">
                    <a:pos x="1970" y="277"/>
                  </a:cxn>
                  <a:cxn ang="0">
                    <a:pos x="1807" y="212"/>
                  </a:cxn>
                  <a:cxn ang="0">
                    <a:pos x="1693" y="152"/>
                  </a:cxn>
                  <a:cxn ang="0">
                    <a:pos x="1628" y="103"/>
                  </a:cxn>
                  <a:cxn ang="0">
                    <a:pos x="1590" y="60"/>
                  </a:cxn>
                  <a:cxn ang="0">
                    <a:pos x="1579" y="27"/>
                  </a:cxn>
                  <a:cxn ang="0">
                    <a:pos x="1585" y="0"/>
                  </a:cxn>
                  <a:cxn ang="0">
                    <a:pos x="1557" y="49"/>
                  </a:cxn>
                  <a:cxn ang="0">
                    <a:pos x="1568" y="98"/>
                  </a:cxn>
                  <a:cxn ang="0">
                    <a:pos x="1617" y="141"/>
                  </a:cxn>
                  <a:cxn ang="0">
                    <a:pos x="1688" y="185"/>
                  </a:cxn>
                  <a:cxn ang="0">
                    <a:pos x="1791" y="228"/>
                  </a:cxn>
                  <a:cxn ang="0">
                    <a:pos x="2040" y="310"/>
                  </a:cxn>
                  <a:cxn ang="0">
                    <a:pos x="2285" y="381"/>
                  </a:cxn>
                  <a:cxn ang="0">
                    <a:pos x="2464" y="435"/>
                  </a:cxn>
                  <a:cxn ang="0">
                    <a:pos x="2605" y="484"/>
                  </a:cxn>
                  <a:cxn ang="0">
                    <a:pos x="2708" y="528"/>
                  </a:cxn>
                  <a:cxn ang="0">
                    <a:pos x="2768" y="560"/>
                  </a:cxn>
                  <a:cxn ang="0">
                    <a:pos x="2795" y="593"/>
                  </a:cxn>
                  <a:cxn ang="0">
                    <a:pos x="2795" y="642"/>
                  </a:cxn>
                  <a:cxn ang="0">
                    <a:pos x="2762" y="691"/>
                  </a:cxn>
                  <a:cxn ang="0">
                    <a:pos x="2692" y="735"/>
                  </a:cxn>
                  <a:cxn ang="0">
                    <a:pos x="2589" y="778"/>
                  </a:cxn>
                  <a:cxn ang="0">
                    <a:pos x="2458" y="822"/>
                  </a:cxn>
                  <a:cxn ang="0">
                    <a:pos x="2301" y="865"/>
                  </a:cxn>
                  <a:cxn ang="0">
                    <a:pos x="2030" y="930"/>
                  </a:cxn>
                  <a:cxn ang="0">
                    <a:pos x="1606" y="1034"/>
                  </a:cxn>
                  <a:cxn ang="0">
                    <a:pos x="1145" y="1164"/>
                  </a:cxn>
                  <a:cxn ang="0">
                    <a:pos x="673" y="1328"/>
                  </a:cxn>
                  <a:cxn ang="0">
                    <a:pos x="217" y="1545"/>
                  </a:cxn>
                  <a:cxn ang="0">
                    <a:pos x="353" y="1671"/>
                  </a:cxn>
                  <a:cxn ang="0">
                    <a:pos x="754" y="1469"/>
                  </a:cxn>
                  <a:cxn ang="0">
                    <a:pos x="1145" y="1311"/>
                  </a:cxn>
                  <a:cxn ang="0">
                    <a:pos x="1519" y="1186"/>
                  </a:cxn>
                  <a:cxn ang="0">
                    <a:pos x="1861" y="1083"/>
                  </a:cxn>
                  <a:cxn ang="0">
                    <a:pos x="2165" y="1007"/>
                  </a:cxn>
                  <a:cxn ang="0">
                    <a:pos x="2426" y="947"/>
                  </a:cxn>
                  <a:cxn ang="0">
                    <a:pos x="2626" y="892"/>
                  </a:cxn>
                  <a:cxn ang="0">
                    <a:pos x="2762" y="838"/>
                  </a:cxn>
                  <a:cxn ang="0">
                    <a:pos x="2827" y="794"/>
                  </a:cxn>
                  <a:cxn ang="0">
                    <a:pos x="2865" y="745"/>
                  </a:cxn>
                  <a:cxn ang="0">
                    <a:pos x="2882" y="702"/>
                  </a:cxn>
                  <a:cxn ang="0">
                    <a:pos x="2854" y="620"/>
                  </a:cxn>
                  <a:cxn ang="0">
                    <a:pos x="2800" y="560"/>
                  </a:cxn>
                  <a:cxn ang="0">
                    <a:pos x="2773" y="544"/>
                  </a:cxn>
                </a:cxnLst>
                <a:rect l="0" t="0" r="r" b="b"/>
                <a:pathLst>
                  <a:path w="2882" h="1671">
                    <a:moveTo>
                      <a:pt x="2773" y="544"/>
                    </a:moveTo>
                    <a:lnTo>
                      <a:pt x="2740" y="528"/>
                    </a:lnTo>
                    <a:lnTo>
                      <a:pt x="2692" y="506"/>
                    </a:lnTo>
                    <a:lnTo>
                      <a:pt x="2632" y="484"/>
                    </a:lnTo>
                    <a:lnTo>
                      <a:pt x="2561" y="457"/>
                    </a:lnTo>
                    <a:lnTo>
                      <a:pt x="2480" y="424"/>
                    </a:lnTo>
                    <a:lnTo>
                      <a:pt x="2388" y="397"/>
                    </a:lnTo>
                    <a:lnTo>
                      <a:pt x="2203" y="343"/>
                    </a:lnTo>
                    <a:lnTo>
                      <a:pt x="2078" y="310"/>
                    </a:lnTo>
                    <a:lnTo>
                      <a:pt x="1970" y="277"/>
                    </a:lnTo>
                    <a:lnTo>
                      <a:pt x="1878" y="245"/>
                    </a:lnTo>
                    <a:lnTo>
                      <a:pt x="1807" y="212"/>
                    </a:lnTo>
                    <a:lnTo>
                      <a:pt x="1742" y="179"/>
                    </a:lnTo>
                    <a:lnTo>
                      <a:pt x="1693" y="152"/>
                    </a:lnTo>
                    <a:lnTo>
                      <a:pt x="1655" y="125"/>
                    </a:lnTo>
                    <a:lnTo>
                      <a:pt x="1628" y="103"/>
                    </a:lnTo>
                    <a:lnTo>
                      <a:pt x="1606" y="81"/>
                    </a:lnTo>
                    <a:lnTo>
                      <a:pt x="1590" y="60"/>
                    </a:lnTo>
                    <a:lnTo>
                      <a:pt x="1585" y="43"/>
                    </a:lnTo>
                    <a:lnTo>
                      <a:pt x="1579" y="27"/>
                    </a:lnTo>
                    <a:lnTo>
                      <a:pt x="1585" y="5"/>
                    </a:lnTo>
                    <a:lnTo>
                      <a:pt x="1585" y="0"/>
                    </a:lnTo>
                    <a:lnTo>
                      <a:pt x="1568" y="27"/>
                    </a:lnTo>
                    <a:lnTo>
                      <a:pt x="1557" y="49"/>
                    </a:lnTo>
                    <a:lnTo>
                      <a:pt x="1557" y="76"/>
                    </a:lnTo>
                    <a:lnTo>
                      <a:pt x="1568" y="98"/>
                    </a:lnTo>
                    <a:lnTo>
                      <a:pt x="1590" y="120"/>
                    </a:lnTo>
                    <a:lnTo>
                      <a:pt x="1617" y="141"/>
                    </a:lnTo>
                    <a:lnTo>
                      <a:pt x="1650" y="163"/>
                    </a:lnTo>
                    <a:lnTo>
                      <a:pt x="1688" y="185"/>
                    </a:lnTo>
                    <a:lnTo>
                      <a:pt x="1737" y="207"/>
                    </a:lnTo>
                    <a:lnTo>
                      <a:pt x="1791" y="228"/>
                    </a:lnTo>
                    <a:lnTo>
                      <a:pt x="1905" y="267"/>
                    </a:lnTo>
                    <a:lnTo>
                      <a:pt x="2040" y="310"/>
                    </a:lnTo>
                    <a:lnTo>
                      <a:pt x="2182" y="348"/>
                    </a:lnTo>
                    <a:lnTo>
                      <a:pt x="2285" y="381"/>
                    </a:lnTo>
                    <a:lnTo>
                      <a:pt x="2382" y="408"/>
                    </a:lnTo>
                    <a:lnTo>
                      <a:pt x="2464" y="435"/>
                    </a:lnTo>
                    <a:lnTo>
                      <a:pt x="2540" y="462"/>
                    </a:lnTo>
                    <a:lnTo>
                      <a:pt x="2605" y="484"/>
                    </a:lnTo>
                    <a:lnTo>
                      <a:pt x="2659" y="506"/>
                    </a:lnTo>
                    <a:lnTo>
                      <a:pt x="2708" y="528"/>
                    </a:lnTo>
                    <a:lnTo>
                      <a:pt x="2740" y="544"/>
                    </a:lnTo>
                    <a:lnTo>
                      <a:pt x="2768" y="560"/>
                    </a:lnTo>
                    <a:lnTo>
                      <a:pt x="2784" y="577"/>
                    </a:lnTo>
                    <a:lnTo>
                      <a:pt x="2795" y="593"/>
                    </a:lnTo>
                    <a:lnTo>
                      <a:pt x="2800" y="615"/>
                    </a:lnTo>
                    <a:lnTo>
                      <a:pt x="2795" y="642"/>
                    </a:lnTo>
                    <a:lnTo>
                      <a:pt x="2784" y="664"/>
                    </a:lnTo>
                    <a:lnTo>
                      <a:pt x="2762" y="691"/>
                    </a:lnTo>
                    <a:lnTo>
                      <a:pt x="2730" y="713"/>
                    </a:lnTo>
                    <a:lnTo>
                      <a:pt x="2692" y="735"/>
                    </a:lnTo>
                    <a:lnTo>
                      <a:pt x="2643" y="756"/>
                    </a:lnTo>
                    <a:lnTo>
                      <a:pt x="2589" y="778"/>
                    </a:lnTo>
                    <a:lnTo>
                      <a:pt x="2529" y="800"/>
                    </a:lnTo>
                    <a:lnTo>
                      <a:pt x="2458" y="822"/>
                    </a:lnTo>
                    <a:lnTo>
                      <a:pt x="2382" y="843"/>
                    </a:lnTo>
                    <a:lnTo>
                      <a:pt x="2301" y="865"/>
                    </a:lnTo>
                    <a:lnTo>
                      <a:pt x="2214" y="887"/>
                    </a:lnTo>
                    <a:lnTo>
                      <a:pt x="2030" y="930"/>
                    </a:lnTo>
                    <a:lnTo>
                      <a:pt x="1823" y="979"/>
                    </a:lnTo>
                    <a:lnTo>
                      <a:pt x="1606" y="1034"/>
                    </a:lnTo>
                    <a:lnTo>
                      <a:pt x="1378" y="1094"/>
                    </a:lnTo>
                    <a:lnTo>
                      <a:pt x="1145" y="1164"/>
                    </a:lnTo>
                    <a:lnTo>
                      <a:pt x="912" y="1241"/>
                    </a:lnTo>
                    <a:lnTo>
                      <a:pt x="673" y="1328"/>
                    </a:lnTo>
                    <a:lnTo>
                      <a:pt x="440" y="1431"/>
                    </a:lnTo>
                    <a:lnTo>
                      <a:pt x="217" y="1545"/>
                    </a:lnTo>
                    <a:lnTo>
                      <a:pt x="0" y="1671"/>
                    </a:lnTo>
                    <a:lnTo>
                      <a:pt x="353" y="1671"/>
                    </a:lnTo>
                    <a:lnTo>
                      <a:pt x="554" y="1567"/>
                    </a:lnTo>
                    <a:lnTo>
                      <a:pt x="754" y="1469"/>
                    </a:lnTo>
                    <a:lnTo>
                      <a:pt x="955" y="1388"/>
                    </a:lnTo>
                    <a:lnTo>
                      <a:pt x="1145" y="1311"/>
                    </a:lnTo>
                    <a:lnTo>
                      <a:pt x="1335" y="1241"/>
                    </a:lnTo>
                    <a:lnTo>
                      <a:pt x="1519" y="1186"/>
                    </a:lnTo>
                    <a:lnTo>
                      <a:pt x="1693" y="1132"/>
                    </a:lnTo>
                    <a:lnTo>
                      <a:pt x="1861" y="1083"/>
                    </a:lnTo>
                    <a:lnTo>
                      <a:pt x="2019" y="1045"/>
                    </a:lnTo>
                    <a:lnTo>
                      <a:pt x="2165" y="1007"/>
                    </a:lnTo>
                    <a:lnTo>
                      <a:pt x="2301" y="974"/>
                    </a:lnTo>
                    <a:lnTo>
                      <a:pt x="2426" y="947"/>
                    </a:lnTo>
                    <a:lnTo>
                      <a:pt x="2534" y="914"/>
                    </a:lnTo>
                    <a:lnTo>
                      <a:pt x="2626" y="892"/>
                    </a:lnTo>
                    <a:lnTo>
                      <a:pt x="2702" y="865"/>
                    </a:lnTo>
                    <a:lnTo>
                      <a:pt x="2762" y="838"/>
                    </a:lnTo>
                    <a:lnTo>
                      <a:pt x="2800" y="816"/>
                    </a:lnTo>
                    <a:lnTo>
                      <a:pt x="2827" y="794"/>
                    </a:lnTo>
                    <a:lnTo>
                      <a:pt x="2849" y="767"/>
                    </a:lnTo>
                    <a:lnTo>
                      <a:pt x="2865" y="745"/>
                    </a:lnTo>
                    <a:lnTo>
                      <a:pt x="2876" y="724"/>
                    </a:lnTo>
                    <a:lnTo>
                      <a:pt x="2882" y="702"/>
                    </a:lnTo>
                    <a:lnTo>
                      <a:pt x="2876" y="658"/>
                    </a:lnTo>
                    <a:lnTo>
                      <a:pt x="2854" y="620"/>
                    </a:lnTo>
                    <a:lnTo>
                      <a:pt x="2833" y="588"/>
                    </a:lnTo>
                    <a:lnTo>
                      <a:pt x="2800" y="560"/>
                    </a:lnTo>
                    <a:lnTo>
                      <a:pt x="2773" y="544"/>
                    </a:lnTo>
                    <a:lnTo>
                      <a:pt x="2773" y="544"/>
                    </a:lnTo>
                    <a:close/>
                  </a:path>
                </a:pathLst>
              </a:custGeom>
              <a:gradFill rotWithShape="0">
                <a:gsLst>
                  <a:gs pos="0">
                    <a:schemeClr val="bg1"/>
                  </a:gs>
                  <a:gs pos="100000">
                    <a:schemeClr val="bg1">
                      <a:gamma/>
                      <a:shade val="90980"/>
                      <a:invGamma/>
                    </a:schemeClr>
                  </a:gs>
                </a:gsLst>
                <a:lin ang="0" scaled="1"/>
              </a:gradFill>
              <a:ln w="9525">
                <a:noFill/>
                <a:round/>
                <a:headEnd/>
                <a:tailEnd/>
              </a:ln>
            </p:spPr>
            <p:txBody>
              <a:bodyPr/>
              <a:lstStyle/>
              <a:p>
                <a:pPr>
                  <a:defRPr/>
                </a:pPr>
                <a:endParaRPr lang="en-US"/>
              </a:p>
            </p:txBody>
          </p:sp>
          <p:sp>
            <p:nvSpPr>
              <p:cNvPr id="9" name="Freeform 5"/>
              <p:cNvSpPr>
                <a:spLocks/>
              </p:cNvSpPr>
              <p:nvPr/>
            </p:nvSpPr>
            <p:spPr bwMode="hidden">
              <a:xfrm>
                <a:off x="4170" y="2671"/>
                <a:ext cx="1259" cy="811"/>
              </a:xfrm>
              <a:custGeom>
                <a:avLst/>
                <a:gdLst/>
                <a:ahLst/>
                <a:cxnLst>
                  <a:cxn ang="0">
                    <a:pos x="1259" y="615"/>
                  </a:cxn>
                  <a:cxn ang="0">
                    <a:pos x="1248" y="588"/>
                  </a:cxn>
                  <a:cxn ang="0">
                    <a:pos x="1237" y="566"/>
                  </a:cxn>
                  <a:cxn ang="0">
                    <a:pos x="1216" y="539"/>
                  </a:cxn>
                  <a:cxn ang="0">
                    <a:pos x="1188" y="517"/>
                  </a:cxn>
                  <a:cxn ang="0">
                    <a:pos x="1123" y="479"/>
                  </a:cxn>
                  <a:cxn ang="0">
                    <a:pos x="1042" y="441"/>
                  </a:cxn>
                  <a:cxn ang="0">
                    <a:pos x="944" y="408"/>
                  </a:cxn>
                  <a:cxn ang="0">
                    <a:pos x="841" y="381"/>
                  </a:cxn>
                  <a:cxn ang="0">
                    <a:pos x="727" y="348"/>
                  </a:cxn>
                  <a:cxn ang="0">
                    <a:pos x="613" y="321"/>
                  </a:cxn>
                  <a:cxn ang="0">
                    <a:pos x="499" y="294"/>
                  </a:cxn>
                  <a:cxn ang="0">
                    <a:pos x="391" y="261"/>
                  </a:cxn>
                  <a:cxn ang="0">
                    <a:pos x="288" y="229"/>
                  </a:cxn>
                  <a:cxn ang="0">
                    <a:pos x="195" y="196"/>
                  </a:cxn>
                  <a:cxn ang="0">
                    <a:pos x="119" y="152"/>
                  </a:cxn>
                  <a:cxn ang="0">
                    <a:pos x="54" y="109"/>
                  </a:cxn>
                  <a:cxn ang="0">
                    <a:pos x="33" y="87"/>
                  </a:cxn>
                  <a:cxn ang="0">
                    <a:pos x="16" y="60"/>
                  </a:cxn>
                  <a:cxn ang="0">
                    <a:pos x="5" y="33"/>
                  </a:cxn>
                  <a:cxn ang="0">
                    <a:pos x="0" y="0"/>
                  </a:cxn>
                  <a:cxn ang="0">
                    <a:pos x="0" y="6"/>
                  </a:cxn>
                  <a:cxn ang="0">
                    <a:pos x="0" y="11"/>
                  </a:cxn>
                  <a:cxn ang="0">
                    <a:pos x="0" y="38"/>
                  </a:cxn>
                  <a:cxn ang="0">
                    <a:pos x="5" y="60"/>
                  </a:cxn>
                  <a:cxn ang="0">
                    <a:pos x="16" y="87"/>
                  </a:cxn>
                  <a:cxn ang="0">
                    <a:pos x="33" y="114"/>
                  </a:cxn>
                  <a:cxn ang="0">
                    <a:pos x="54" y="142"/>
                  </a:cxn>
                  <a:cxn ang="0">
                    <a:pos x="87" y="174"/>
                  </a:cxn>
                  <a:cxn ang="0">
                    <a:pos x="125" y="207"/>
                  </a:cxn>
                  <a:cxn ang="0">
                    <a:pos x="179" y="240"/>
                  </a:cxn>
                  <a:cxn ang="0">
                    <a:pos x="244" y="278"/>
                  </a:cxn>
                  <a:cxn ang="0">
                    <a:pos x="326" y="310"/>
                  </a:cxn>
                  <a:cxn ang="0">
                    <a:pos x="418" y="348"/>
                  </a:cxn>
                  <a:cxn ang="0">
                    <a:pos x="526" y="381"/>
                  </a:cxn>
                  <a:cxn ang="0">
                    <a:pos x="657" y="414"/>
                  </a:cxn>
                  <a:cxn ang="0">
                    <a:pos x="749" y="435"/>
                  </a:cxn>
                  <a:cxn ang="0">
                    <a:pos x="830" y="463"/>
                  </a:cxn>
                  <a:cxn ang="0">
                    <a:pos x="901" y="490"/>
                  </a:cxn>
                  <a:cxn ang="0">
                    <a:pos x="966" y="512"/>
                  </a:cxn>
                  <a:cxn ang="0">
                    <a:pos x="1015" y="539"/>
                  </a:cxn>
                  <a:cxn ang="0">
                    <a:pos x="1053" y="566"/>
                  </a:cxn>
                  <a:cxn ang="0">
                    <a:pos x="1080" y="593"/>
                  </a:cxn>
                  <a:cxn ang="0">
                    <a:pos x="1102" y="620"/>
                  </a:cxn>
                  <a:cxn ang="0">
                    <a:pos x="1112" y="648"/>
                  </a:cxn>
                  <a:cxn ang="0">
                    <a:pos x="1118" y="675"/>
                  </a:cxn>
                  <a:cxn ang="0">
                    <a:pos x="1112" y="697"/>
                  </a:cxn>
                  <a:cxn ang="0">
                    <a:pos x="1096" y="724"/>
                  </a:cxn>
                  <a:cxn ang="0">
                    <a:pos x="1080" y="746"/>
                  </a:cxn>
                  <a:cxn ang="0">
                    <a:pos x="1053" y="767"/>
                  </a:cxn>
                  <a:cxn ang="0">
                    <a:pos x="1015" y="789"/>
                  </a:cxn>
                  <a:cxn ang="0">
                    <a:pos x="977" y="811"/>
                  </a:cxn>
                  <a:cxn ang="0">
                    <a:pos x="1047" y="789"/>
                  </a:cxn>
                  <a:cxn ang="0">
                    <a:pos x="1107" y="767"/>
                  </a:cxn>
                  <a:cxn ang="0">
                    <a:pos x="1156" y="746"/>
                  </a:cxn>
                  <a:cxn ang="0">
                    <a:pos x="1199" y="724"/>
                  </a:cxn>
                  <a:cxn ang="0">
                    <a:pos x="1226" y="702"/>
                  </a:cxn>
                  <a:cxn ang="0">
                    <a:pos x="1248" y="675"/>
                  </a:cxn>
                  <a:cxn ang="0">
                    <a:pos x="1259" y="648"/>
                  </a:cxn>
                  <a:cxn ang="0">
                    <a:pos x="1259" y="615"/>
                  </a:cxn>
                  <a:cxn ang="0">
                    <a:pos x="1259" y="615"/>
                  </a:cxn>
                </a:cxnLst>
                <a:rect l="0" t="0" r="r" b="b"/>
                <a:pathLst>
                  <a:path w="1259" h="811">
                    <a:moveTo>
                      <a:pt x="1259" y="615"/>
                    </a:moveTo>
                    <a:lnTo>
                      <a:pt x="1248" y="588"/>
                    </a:lnTo>
                    <a:lnTo>
                      <a:pt x="1237" y="566"/>
                    </a:lnTo>
                    <a:lnTo>
                      <a:pt x="1216" y="539"/>
                    </a:lnTo>
                    <a:lnTo>
                      <a:pt x="1188" y="517"/>
                    </a:lnTo>
                    <a:lnTo>
                      <a:pt x="1123" y="479"/>
                    </a:lnTo>
                    <a:lnTo>
                      <a:pt x="1042" y="441"/>
                    </a:lnTo>
                    <a:lnTo>
                      <a:pt x="944" y="408"/>
                    </a:lnTo>
                    <a:lnTo>
                      <a:pt x="841" y="381"/>
                    </a:lnTo>
                    <a:lnTo>
                      <a:pt x="727" y="348"/>
                    </a:lnTo>
                    <a:lnTo>
                      <a:pt x="613" y="321"/>
                    </a:lnTo>
                    <a:lnTo>
                      <a:pt x="499" y="294"/>
                    </a:lnTo>
                    <a:lnTo>
                      <a:pt x="391" y="261"/>
                    </a:lnTo>
                    <a:lnTo>
                      <a:pt x="288" y="229"/>
                    </a:lnTo>
                    <a:lnTo>
                      <a:pt x="195" y="196"/>
                    </a:lnTo>
                    <a:lnTo>
                      <a:pt x="119" y="152"/>
                    </a:lnTo>
                    <a:lnTo>
                      <a:pt x="54" y="109"/>
                    </a:lnTo>
                    <a:lnTo>
                      <a:pt x="33" y="87"/>
                    </a:lnTo>
                    <a:lnTo>
                      <a:pt x="16" y="60"/>
                    </a:lnTo>
                    <a:lnTo>
                      <a:pt x="5" y="33"/>
                    </a:lnTo>
                    <a:lnTo>
                      <a:pt x="0" y="0"/>
                    </a:lnTo>
                    <a:lnTo>
                      <a:pt x="0" y="6"/>
                    </a:lnTo>
                    <a:lnTo>
                      <a:pt x="0" y="11"/>
                    </a:lnTo>
                    <a:lnTo>
                      <a:pt x="0" y="38"/>
                    </a:lnTo>
                    <a:lnTo>
                      <a:pt x="5" y="60"/>
                    </a:lnTo>
                    <a:lnTo>
                      <a:pt x="16" y="87"/>
                    </a:lnTo>
                    <a:lnTo>
                      <a:pt x="33" y="114"/>
                    </a:lnTo>
                    <a:lnTo>
                      <a:pt x="54" y="142"/>
                    </a:lnTo>
                    <a:lnTo>
                      <a:pt x="87" y="174"/>
                    </a:lnTo>
                    <a:lnTo>
                      <a:pt x="125" y="207"/>
                    </a:lnTo>
                    <a:lnTo>
                      <a:pt x="179" y="240"/>
                    </a:lnTo>
                    <a:lnTo>
                      <a:pt x="244" y="278"/>
                    </a:lnTo>
                    <a:lnTo>
                      <a:pt x="326" y="310"/>
                    </a:lnTo>
                    <a:lnTo>
                      <a:pt x="418" y="348"/>
                    </a:lnTo>
                    <a:lnTo>
                      <a:pt x="526" y="381"/>
                    </a:lnTo>
                    <a:lnTo>
                      <a:pt x="657" y="414"/>
                    </a:lnTo>
                    <a:lnTo>
                      <a:pt x="749" y="435"/>
                    </a:lnTo>
                    <a:lnTo>
                      <a:pt x="830" y="463"/>
                    </a:lnTo>
                    <a:lnTo>
                      <a:pt x="901" y="490"/>
                    </a:lnTo>
                    <a:lnTo>
                      <a:pt x="966" y="512"/>
                    </a:lnTo>
                    <a:lnTo>
                      <a:pt x="1015" y="539"/>
                    </a:lnTo>
                    <a:lnTo>
                      <a:pt x="1053" y="566"/>
                    </a:lnTo>
                    <a:lnTo>
                      <a:pt x="1080" y="593"/>
                    </a:lnTo>
                    <a:lnTo>
                      <a:pt x="1102" y="620"/>
                    </a:lnTo>
                    <a:lnTo>
                      <a:pt x="1112" y="648"/>
                    </a:lnTo>
                    <a:lnTo>
                      <a:pt x="1118" y="675"/>
                    </a:lnTo>
                    <a:lnTo>
                      <a:pt x="1112" y="697"/>
                    </a:lnTo>
                    <a:lnTo>
                      <a:pt x="1096" y="724"/>
                    </a:lnTo>
                    <a:lnTo>
                      <a:pt x="1080" y="746"/>
                    </a:lnTo>
                    <a:lnTo>
                      <a:pt x="1053" y="767"/>
                    </a:lnTo>
                    <a:lnTo>
                      <a:pt x="1015" y="789"/>
                    </a:lnTo>
                    <a:lnTo>
                      <a:pt x="977" y="811"/>
                    </a:lnTo>
                    <a:lnTo>
                      <a:pt x="1047" y="789"/>
                    </a:lnTo>
                    <a:lnTo>
                      <a:pt x="1107" y="767"/>
                    </a:lnTo>
                    <a:lnTo>
                      <a:pt x="1156" y="746"/>
                    </a:lnTo>
                    <a:lnTo>
                      <a:pt x="1199" y="724"/>
                    </a:lnTo>
                    <a:lnTo>
                      <a:pt x="1226" y="702"/>
                    </a:lnTo>
                    <a:lnTo>
                      <a:pt x="1248" y="675"/>
                    </a:lnTo>
                    <a:lnTo>
                      <a:pt x="1259" y="648"/>
                    </a:lnTo>
                    <a:lnTo>
                      <a:pt x="1259" y="615"/>
                    </a:lnTo>
                    <a:lnTo>
                      <a:pt x="1259" y="615"/>
                    </a:lnTo>
                    <a:close/>
                  </a:path>
                </a:pathLst>
              </a:custGeom>
              <a:gradFill rotWithShape="0">
                <a:gsLst>
                  <a:gs pos="0">
                    <a:schemeClr val="bg1"/>
                  </a:gs>
                  <a:gs pos="100000">
                    <a:schemeClr val="bg1">
                      <a:gamma/>
                      <a:shade val="90980"/>
                      <a:invGamma/>
                    </a:schemeClr>
                  </a:gs>
                </a:gsLst>
                <a:lin ang="2700000" scaled="1"/>
              </a:gradFill>
              <a:ln w="9525">
                <a:noFill/>
                <a:round/>
                <a:headEnd/>
                <a:tailEnd/>
              </a:ln>
            </p:spPr>
            <p:txBody>
              <a:bodyPr/>
              <a:lstStyle/>
              <a:p>
                <a:pPr>
                  <a:defRPr/>
                </a:pPr>
                <a:endParaRPr lang="en-US"/>
              </a:p>
            </p:txBody>
          </p:sp>
          <p:sp>
            <p:nvSpPr>
              <p:cNvPr id="10" name="Freeform 6"/>
              <p:cNvSpPr>
                <a:spLocks/>
              </p:cNvSpPr>
              <p:nvPr/>
            </p:nvSpPr>
            <p:spPr bwMode="hidden">
              <a:xfrm>
                <a:off x="2900" y="3346"/>
                <a:ext cx="2849" cy="969"/>
              </a:xfrm>
              <a:custGeom>
                <a:avLst/>
                <a:gdLst/>
                <a:ahLst/>
                <a:cxnLst>
                  <a:cxn ang="0">
                    <a:pos x="92" y="958"/>
                  </a:cxn>
                  <a:cxn ang="0">
                    <a:pos x="0" y="969"/>
                  </a:cxn>
                  <a:cxn ang="0">
                    <a:pos x="391" y="969"/>
                  </a:cxn>
                  <a:cxn ang="0">
                    <a:pos x="434" y="947"/>
                  </a:cxn>
                  <a:cxn ang="0">
                    <a:pos x="483" y="914"/>
                  </a:cxn>
                  <a:cxn ang="0">
                    <a:pos x="554" y="876"/>
                  </a:cxn>
                  <a:cxn ang="0">
                    <a:pos x="635" y="838"/>
                  </a:cxn>
                  <a:cxn ang="0">
                    <a:pos x="727" y="794"/>
                  </a:cxn>
                  <a:cxn ang="0">
                    <a:pos x="836" y="745"/>
                  </a:cxn>
                  <a:cxn ang="0">
                    <a:pos x="961" y="696"/>
                  </a:cxn>
                  <a:cxn ang="0">
                    <a:pos x="1102" y="642"/>
                  </a:cxn>
                  <a:cxn ang="0">
                    <a:pos x="1259" y="582"/>
                  </a:cxn>
                  <a:cxn ang="0">
                    <a:pos x="1433" y="522"/>
                  </a:cxn>
                  <a:cxn ang="0">
                    <a:pos x="1623" y="462"/>
                  </a:cxn>
                  <a:cxn ang="0">
                    <a:pos x="1829" y="403"/>
                  </a:cxn>
                  <a:cxn ang="0">
                    <a:pos x="2057" y="343"/>
                  </a:cxn>
                  <a:cxn ang="0">
                    <a:pos x="2301" y="283"/>
                  </a:cxn>
                  <a:cxn ang="0">
                    <a:pos x="2567" y="223"/>
                  </a:cxn>
                  <a:cxn ang="0">
                    <a:pos x="2849" y="163"/>
                  </a:cxn>
                  <a:cxn ang="0">
                    <a:pos x="2849" y="0"/>
                  </a:cxn>
                  <a:cxn ang="0">
                    <a:pos x="2817" y="16"/>
                  </a:cxn>
                  <a:cxn ang="0">
                    <a:pos x="2773" y="33"/>
                  </a:cxn>
                  <a:cxn ang="0">
                    <a:pos x="2719" y="54"/>
                  </a:cxn>
                  <a:cxn ang="0">
                    <a:pos x="2648" y="76"/>
                  </a:cxn>
                  <a:cxn ang="0">
                    <a:pos x="2572" y="98"/>
                  </a:cxn>
                  <a:cxn ang="0">
                    <a:pos x="2491" y="120"/>
                  </a:cxn>
                  <a:cxn ang="0">
                    <a:pos x="2399" y="147"/>
                  </a:cxn>
                  <a:cxn ang="0">
                    <a:pos x="2301" y="169"/>
                  </a:cxn>
                  <a:cxn ang="0">
                    <a:pos x="2095" y="223"/>
                  </a:cxn>
                  <a:cxn ang="0">
                    <a:pos x="1889" y="277"/>
                  </a:cxn>
                  <a:cxn ang="0">
                    <a:pos x="1688" y="326"/>
                  </a:cxn>
                  <a:cxn ang="0">
                    <a:pos x="1590" y="354"/>
                  </a:cxn>
                  <a:cxn ang="0">
                    <a:pos x="1503" y="381"/>
                  </a:cxn>
                  <a:cxn ang="0">
                    <a:pos x="1107" y="506"/>
                  </a:cxn>
                  <a:cxn ang="0">
                    <a:pos x="912" y="577"/>
                  </a:cxn>
                  <a:cxn ang="0">
                    <a:pos x="727" y="647"/>
                  </a:cxn>
                  <a:cxn ang="0">
                    <a:pos x="548" y="718"/>
                  </a:cxn>
                  <a:cxn ang="0">
                    <a:pos x="380" y="794"/>
                  </a:cxn>
                  <a:cxn ang="0">
                    <a:pos x="228" y="876"/>
                  </a:cxn>
                  <a:cxn ang="0">
                    <a:pos x="92" y="958"/>
                  </a:cxn>
                  <a:cxn ang="0">
                    <a:pos x="92" y="958"/>
                  </a:cxn>
                </a:cxnLst>
                <a:rect l="0" t="0" r="r" b="b"/>
                <a:pathLst>
                  <a:path w="2849" h="969">
                    <a:moveTo>
                      <a:pt x="92" y="958"/>
                    </a:moveTo>
                    <a:lnTo>
                      <a:pt x="0" y="969"/>
                    </a:lnTo>
                    <a:lnTo>
                      <a:pt x="391" y="969"/>
                    </a:lnTo>
                    <a:lnTo>
                      <a:pt x="434" y="947"/>
                    </a:lnTo>
                    <a:lnTo>
                      <a:pt x="483" y="914"/>
                    </a:lnTo>
                    <a:lnTo>
                      <a:pt x="554" y="876"/>
                    </a:lnTo>
                    <a:lnTo>
                      <a:pt x="635" y="838"/>
                    </a:lnTo>
                    <a:lnTo>
                      <a:pt x="727" y="794"/>
                    </a:lnTo>
                    <a:lnTo>
                      <a:pt x="836" y="745"/>
                    </a:lnTo>
                    <a:lnTo>
                      <a:pt x="961" y="696"/>
                    </a:lnTo>
                    <a:lnTo>
                      <a:pt x="1102" y="642"/>
                    </a:lnTo>
                    <a:lnTo>
                      <a:pt x="1259" y="582"/>
                    </a:lnTo>
                    <a:lnTo>
                      <a:pt x="1433" y="522"/>
                    </a:lnTo>
                    <a:lnTo>
                      <a:pt x="1623" y="462"/>
                    </a:lnTo>
                    <a:lnTo>
                      <a:pt x="1829" y="403"/>
                    </a:lnTo>
                    <a:lnTo>
                      <a:pt x="2057" y="343"/>
                    </a:lnTo>
                    <a:lnTo>
                      <a:pt x="2301" y="283"/>
                    </a:lnTo>
                    <a:lnTo>
                      <a:pt x="2567" y="223"/>
                    </a:lnTo>
                    <a:lnTo>
                      <a:pt x="2849" y="163"/>
                    </a:lnTo>
                    <a:lnTo>
                      <a:pt x="2849" y="0"/>
                    </a:lnTo>
                    <a:lnTo>
                      <a:pt x="2817" y="16"/>
                    </a:lnTo>
                    <a:lnTo>
                      <a:pt x="2773" y="33"/>
                    </a:lnTo>
                    <a:lnTo>
                      <a:pt x="2719" y="54"/>
                    </a:lnTo>
                    <a:lnTo>
                      <a:pt x="2648" y="76"/>
                    </a:lnTo>
                    <a:lnTo>
                      <a:pt x="2572" y="98"/>
                    </a:lnTo>
                    <a:lnTo>
                      <a:pt x="2491" y="120"/>
                    </a:lnTo>
                    <a:lnTo>
                      <a:pt x="2399" y="147"/>
                    </a:lnTo>
                    <a:lnTo>
                      <a:pt x="2301" y="169"/>
                    </a:lnTo>
                    <a:lnTo>
                      <a:pt x="2095" y="223"/>
                    </a:lnTo>
                    <a:lnTo>
                      <a:pt x="1889" y="277"/>
                    </a:lnTo>
                    <a:lnTo>
                      <a:pt x="1688" y="326"/>
                    </a:lnTo>
                    <a:lnTo>
                      <a:pt x="1590" y="354"/>
                    </a:lnTo>
                    <a:lnTo>
                      <a:pt x="1503" y="381"/>
                    </a:lnTo>
                    <a:lnTo>
                      <a:pt x="1107" y="506"/>
                    </a:lnTo>
                    <a:lnTo>
                      <a:pt x="912" y="577"/>
                    </a:lnTo>
                    <a:lnTo>
                      <a:pt x="727" y="647"/>
                    </a:lnTo>
                    <a:lnTo>
                      <a:pt x="548" y="718"/>
                    </a:lnTo>
                    <a:lnTo>
                      <a:pt x="380" y="794"/>
                    </a:lnTo>
                    <a:lnTo>
                      <a:pt x="228" y="876"/>
                    </a:lnTo>
                    <a:lnTo>
                      <a:pt x="92" y="958"/>
                    </a:lnTo>
                    <a:lnTo>
                      <a:pt x="92" y="958"/>
                    </a:lnTo>
                    <a:close/>
                  </a:path>
                </a:pathLst>
              </a:custGeom>
              <a:gradFill rotWithShape="0">
                <a:gsLst>
                  <a:gs pos="0">
                    <a:schemeClr val="bg1">
                      <a:gamma/>
                      <a:shade val="81961"/>
                      <a:invGamma/>
                    </a:schemeClr>
                  </a:gs>
                  <a:gs pos="100000">
                    <a:schemeClr val="bg1"/>
                  </a:gs>
                </a:gsLst>
                <a:lin ang="5400000" scaled="1"/>
              </a:gradFill>
              <a:ln w="9525">
                <a:noFill/>
                <a:round/>
                <a:headEnd/>
                <a:tailEnd/>
              </a:ln>
            </p:spPr>
            <p:txBody>
              <a:bodyPr/>
              <a:lstStyle/>
              <a:p>
                <a:pPr>
                  <a:defRPr/>
                </a:pPr>
                <a:endParaRPr lang="en-US"/>
              </a:p>
            </p:txBody>
          </p:sp>
          <p:sp>
            <p:nvSpPr>
              <p:cNvPr id="11" name="Freeform 7"/>
              <p:cNvSpPr>
                <a:spLocks/>
              </p:cNvSpPr>
              <p:nvPr/>
            </p:nvSpPr>
            <p:spPr bwMode="hidden">
              <a:xfrm>
                <a:off x="2748" y="2230"/>
                <a:ext cx="3007" cy="2085"/>
              </a:xfrm>
              <a:custGeom>
                <a:avLst/>
                <a:gdLst/>
                <a:ahLst/>
                <a:cxnLst>
                  <a:cxn ang="0">
                    <a:pos x="1433" y="474"/>
                  </a:cxn>
                  <a:cxn ang="0">
                    <a:pos x="1460" y="528"/>
                  </a:cxn>
                  <a:cxn ang="0">
                    <a:pos x="1541" y="593"/>
                  </a:cxn>
                  <a:cxn ang="0">
                    <a:pos x="1715" y="670"/>
                  </a:cxn>
                  <a:cxn ang="0">
                    <a:pos x="1927" y="735"/>
                  </a:cxn>
                  <a:cxn ang="0">
                    <a:pos x="2155" y="789"/>
                  </a:cxn>
                  <a:cxn ang="0">
                    <a:pos x="2372" y="849"/>
                  </a:cxn>
                  <a:cxn ang="0">
                    <a:pos x="2551" y="920"/>
                  </a:cxn>
                  <a:cxn ang="0">
                    <a:pos x="2638" y="980"/>
                  </a:cxn>
                  <a:cxn ang="0">
                    <a:pos x="2676" y="1029"/>
                  </a:cxn>
                  <a:cxn ang="0">
                    <a:pos x="2681" y="1083"/>
                  </a:cxn>
                  <a:cxn ang="0">
                    <a:pos x="2665" y="1127"/>
                  </a:cxn>
                  <a:cxn ang="0">
                    <a:pos x="2616" y="1170"/>
                  </a:cxn>
                  <a:cxn ang="0">
                    <a:pos x="2545" y="1208"/>
                  </a:cxn>
                  <a:cxn ang="0">
                    <a:pos x="2448" y="1241"/>
                  </a:cxn>
                  <a:cxn ang="0">
                    <a:pos x="2328" y="1274"/>
                  </a:cxn>
                  <a:cxn ang="0">
                    <a:pos x="2106" y="1328"/>
                  </a:cxn>
                  <a:cxn ang="0">
                    <a:pos x="1742" y="1421"/>
                  </a:cxn>
                  <a:cxn ang="0">
                    <a:pos x="1308" y="1540"/>
                  </a:cxn>
                  <a:cxn ang="0">
                    <a:pos x="820" y="1709"/>
                  </a:cxn>
                  <a:cxn ang="0">
                    <a:pos x="282" y="1943"/>
                  </a:cxn>
                  <a:cxn ang="0">
                    <a:pos x="152" y="2085"/>
                  </a:cxn>
                  <a:cxn ang="0">
                    <a:pos x="386" y="1992"/>
                  </a:cxn>
                  <a:cxn ang="0">
                    <a:pos x="700" y="1834"/>
                  </a:cxn>
                  <a:cxn ang="0">
                    <a:pos x="1064" y="1693"/>
                  </a:cxn>
                  <a:cxn ang="0">
                    <a:pos x="1661" y="1497"/>
                  </a:cxn>
                  <a:cxn ang="0">
                    <a:pos x="1845" y="1442"/>
                  </a:cxn>
                  <a:cxn ang="0">
                    <a:pos x="2252" y="1339"/>
                  </a:cxn>
                  <a:cxn ang="0">
                    <a:pos x="2551" y="1263"/>
                  </a:cxn>
                  <a:cxn ang="0">
                    <a:pos x="2730" y="1214"/>
                  </a:cxn>
                  <a:cxn ang="0">
                    <a:pos x="2876" y="1170"/>
                  </a:cxn>
                  <a:cxn ang="0">
                    <a:pos x="2974" y="1132"/>
                  </a:cxn>
                  <a:cxn ang="0">
                    <a:pos x="3007" y="871"/>
                  </a:cxn>
                  <a:cxn ang="0">
                    <a:pos x="2860" y="844"/>
                  </a:cxn>
                  <a:cxn ang="0">
                    <a:pos x="2670" y="806"/>
                  </a:cxn>
                  <a:cxn ang="0">
                    <a:pos x="2458" y="757"/>
                  </a:cxn>
                  <a:cxn ang="0">
                    <a:pos x="2138" y="670"/>
                  </a:cxn>
                  <a:cxn ang="0">
                    <a:pos x="1959" y="604"/>
                  </a:cxn>
                  <a:cxn ang="0">
                    <a:pos x="1824" y="534"/>
                  </a:cxn>
                  <a:cxn ang="0">
                    <a:pos x="1769" y="474"/>
                  </a:cxn>
                  <a:cxn ang="0">
                    <a:pos x="1753" y="436"/>
                  </a:cxn>
                  <a:cxn ang="0">
                    <a:pos x="1780" y="381"/>
                  </a:cxn>
                  <a:cxn ang="0">
                    <a:pos x="1862" y="316"/>
                  </a:cxn>
                  <a:cxn ang="0">
                    <a:pos x="1986" y="267"/>
                  </a:cxn>
                  <a:cxn ang="0">
                    <a:pos x="2149" y="229"/>
                  </a:cxn>
                  <a:cxn ang="0">
                    <a:pos x="2431" y="180"/>
                  </a:cxn>
                  <a:cxn ang="0">
                    <a:pos x="2827" y="125"/>
                  </a:cxn>
                  <a:cxn ang="0">
                    <a:pos x="3007" y="87"/>
                  </a:cxn>
                  <a:cxn ang="0">
                    <a:pos x="2909" y="22"/>
                  </a:cxn>
                  <a:cxn ang="0">
                    <a:pos x="2676" y="66"/>
                  </a:cxn>
                  <a:cxn ang="0">
                    <a:pos x="2285" y="120"/>
                  </a:cxn>
                  <a:cxn ang="0">
                    <a:pos x="2030" y="158"/>
                  </a:cxn>
                  <a:cxn ang="0">
                    <a:pos x="1791" y="202"/>
                  </a:cxn>
                  <a:cxn ang="0">
                    <a:pos x="1601" y="261"/>
                  </a:cxn>
                  <a:cxn ang="0">
                    <a:pos x="1471" y="338"/>
                  </a:cxn>
                  <a:cxn ang="0">
                    <a:pos x="1438" y="387"/>
                  </a:cxn>
                  <a:cxn ang="0">
                    <a:pos x="1427" y="441"/>
                  </a:cxn>
                </a:cxnLst>
                <a:rect l="0" t="0" r="r" b="b"/>
                <a:pathLst>
                  <a:path w="3007" h="2085">
                    <a:moveTo>
                      <a:pt x="1427" y="441"/>
                    </a:moveTo>
                    <a:lnTo>
                      <a:pt x="1433" y="474"/>
                    </a:lnTo>
                    <a:lnTo>
                      <a:pt x="1444" y="501"/>
                    </a:lnTo>
                    <a:lnTo>
                      <a:pt x="1460" y="528"/>
                    </a:lnTo>
                    <a:lnTo>
                      <a:pt x="1482" y="550"/>
                    </a:lnTo>
                    <a:lnTo>
                      <a:pt x="1541" y="593"/>
                    </a:lnTo>
                    <a:lnTo>
                      <a:pt x="1623" y="637"/>
                    </a:lnTo>
                    <a:lnTo>
                      <a:pt x="1715" y="670"/>
                    </a:lnTo>
                    <a:lnTo>
                      <a:pt x="1818" y="702"/>
                    </a:lnTo>
                    <a:lnTo>
                      <a:pt x="1927" y="735"/>
                    </a:lnTo>
                    <a:lnTo>
                      <a:pt x="2041" y="762"/>
                    </a:lnTo>
                    <a:lnTo>
                      <a:pt x="2155" y="789"/>
                    </a:lnTo>
                    <a:lnTo>
                      <a:pt x="2269" y="822"/>
                    </a:lnTo>
                    <a:lnTo>
                      <a:pt x="2372" y="849"/>
                    </a:lnTo>
                    <a:lnTo>
                      <a:pt x="2464" y="882"/>
                    </a:lnTo>
                    <a:lnTo>
                      <a:pt x="2551" y="920"/>
                    </a:lnTo>
                    <a:lnTo>
                      <a:pt x="2616" y="958"/>
                    </a:lnTo>
                    <a:lnTo>
                      <a:pt x="2638" y="980"/>
                    </a:lnTo>
                    <a:lnTo>
                      <a:pt x="2659" y="1007"/>
                    </a:lnTo>
                    <a:lnTo>
                      <a:pt x="2676" y="1029"/>
                    </a:lnTo>
                    <a:lnTo>
                      <a:pt x="2681" y="1056"/>
                    </a:lnTo>
                    <a:lnTo>
                      <a:pt x="2681" y="1083"/>
                    </a:lnTo>
                    <a:lnTo>
                      <a:pt x="2676" y="1105"/>
                    </a:lnTo>
                    <a:lnTo>
                      <a:pt x="2665" y="1127"/>
                    </a:lnTo>
                    <a:lnTo>
                      <a:pt x="2643" y="1149"/>
                    </a:lnTo>
                    <a:lnTo>
                      <a:pt x="2616" y="1170"/>
                    </a:lnTo>
                    <a:lnTo>
                      <a:pt x="2583" y="1187"/>
                    </a:lnTo>
                    <a:lnTo>
                      <a:pt x="2545" y="1208"/>
                    </a:lnTo>
                    <a:lnTo>
                      <a:pt x="2502" y="1225"/>
                    </a:lnTo>
                    <a:lnTo>
                      <a:pt x="2448" y="1241"/>
                    </a:lnTo>
                    <a:lnTo>
                      <a:pt x="2388" y="1257"/>
                    </a:lnTo>
                    <a:lnTo>
                      <a:pt x="2328" y="1274"/>
                    </a:lnTo>
                    <a:lnTo>
                      <a:pt x="2258" y="1290"/>
                    </a:lnTo>
                    <a:lnTo>
                      <a:pt x="2106" y="1328"/>
                    </a:lnTo>
                    <a:lnTo>
                      <a:pt x="1932" y="1372"/>
                    </a:lnTo>
                    <a:lnTo>
                      <a:pt x="1742" y="1421"/>
                    </a:lnTo>
                    <a:lnTo>
                      <a:pt x="1531" y="1475"/>
                    </a:lnTo>
                    <a:lnTo>
                      <a:pt x="1308" y="1540"/>
                    </a:lnTo>
                    <a:lnTo>
                      <a:pt x="1069" y="1617"/>
                    </a:lnTo>
                    <a:lnTo>
                      <a:pt x="820" y="1709"/>
                    </a:lnTo>
                    <a:lnTo>
                      <a:pt x="554" y="1818"/>
                    </a:lnTo>
                    <a:lnTo>
                      <a:pt x="282" y="1943"/>
                    </a:lnTo>
                    <a:lnTo>
                      <a:pt x="0" y="2085"/>
                    </a:lnTo>
                    <a:lnTo>
                      <a:pt x="152" y="2085"/>
                    </a:lnTo>
                    <a:lnTo>
                      <a:pt x="244" y="2074"/>
                    </a:lnTo>
                    <a:lnTo>
                      <a:pt x="386" y="1992"/>
                    </a:lnTo>
                    <a:lnTo>
                      <a:pt x="537" y="1910"/>
                    </a:lnTo>
                    <a:lnTo>
                      <a:pt x="700" y="1834"/>
                    </a:lnTo>
                    <a:lnTo>
                      <a:pt x="879" y="1763"/>
                    </a:lnTo>
                    <a:lnTo>
                      <a:pt x="1064" y="1693"/>
                    </a:lnTo>
                    <a:lnTo>
                      <a:pt x="1259" y="1622"/>
                    </a:lnTo>
                    <a:lnTo>
                      <a:pt x="1661" y="1497"/>
                    </a:lnTo>
                    <a:lnTo>
                      <a:pt x="1748" y="1470"/>
                    </a:lnTo>
                    <a:lnTo>
                      <a:pt x="1845" y="1442"/>
                    </a:lnTo>
                    <a:lnTo>
                      <a:pt x="2046" y="1393"/>
                    </a:lnTo>
                    <a:lnTo>
                      <a:pt x="2252" y="1339"/>
                    </a:lnTo>
                    <a:lnTo>
                      <a:pt x="2458" y="1285"/>
                    </a:lnTo>
                    <a:lnTo>
                      <a:pt x="2551" y="1263"/>
                    </a:lnTo>
                    <a:lnTo>
                      <a:pt x="2643" y="1236"/>
                    </a:lnTo>
                    <a:lnTo>
                      <a:pt x="2730" y="1214"/>
                    </a:lnTo>
                    <a:lnTo>
                      <a:pt x="2806" y="1192"/>
                    </a:lnTo>
                    <a:lnTo>
                      <a:pt x="2876" y="1170"/>
                    </a:lnTo>
                    <a:lnTo>
                      <a:pt x="2931" y="1149"/>
                    </a:lnTo>
                    <a:lnTo>
                      <a:pt x="2974" y="1132"/>
                    </a:lnTo>
                    <a:lnTo>
                      <a:pt x="3007" y="1116"/>
                    </a:lnTo>
                    <a:lnTo>
                      <a:pt x="3007" y="871"/>
                    </a:lnTo>
                    <a:lnTo>
                      <a:pt x="2941" y="860"/>
                    </a:lnTo>
                    <a:lnTo>
                      <a:pt x="2860" y="844"/>
                    </a:lnTo>
                    <a:lnTo>
                      <a:pt x="2773" y="827"/>
                    </a:lnTo>
                    <a:lnTo>
                      <a:pt x="2670" y="806"/>
                    </a:lnTo>
                    <a:lnTo>
                      <a:pt x="2567" y="784"/>
                    </a:lnTo>
                    <a:lnTo>
                      <a:pt x="2458" y="757"/>
                    </a:lnTo>
                    <a:lnTo>
                      <a:pt x="2241" y="702"/>
                    </a:lnTo>
                    <a:lnTo>
                      <a:pt x="2138" y="670"/>
                    </a:lnTo>
                    <a:lnTo>
                      <a:pt x="2046" y="637"/>
                    </a:lnTo>
                    <a:lnTo>
                      <a:pt x="1959" y="604"/>
                    </a:lnTo>
                    <a:lnTo>
                      <a:pt x="1883" y="566"/>
                    </a:lnTo>
                    <a:lnTo>
                      <a:pt x="1824" y="534"/>
                    </a:lnTo>
                    <a:lnTo>
                      <a:pt x="1780" y="495"/>
                    </a:lnTo>
                    <a:lnTo>
                      <a:pt x="1769" y="474"/>
                    </a:lnTo>
                    <a:lnTo>
                      <a:pt x="1758" y="457"/>
                    </a:lnTo>
                    <a:lnTo>
                      <a:pt x="1753" y="436"/>
                    </a:lnTo>
                    <a:lnTo>
                      <a:pt x="1758" y="419"/>
                    </a:lnTo>
                    <a:lnTo>
                      <a:pt x="1780" y="381"/>
                    </a:lnTo>
                    <a:lnTo>
                      <a:pt x="1813" y="343"/>
                    </a:lnTo>
                    <a:lnTo>
                      <a:pt x="1862" y="316"/>
                    </a:lnTo>
                    <a:lnTo>
                      <a:pt x="1921" y="289"/>
                    </a:lnTo>
                    <a:lnTo>
                      <a:pt x="1986" y="267"/>
                    </a:lnTo>
                    <a:lnTo>
                      <a:pt x="2062" y="245"/>
                    </a:lnTo>
                    <a:lnTo>
                      <a:pt x="2149" y="229"/>
                    </a:lnTo>
                    <a:lnTo>
                      <a:pt x="2236" y="213"/>
                    </a:lnTo>
                    <a:lnTo>
                      <a:pt x="2431" y="180"/>
                    </a:lnTo>
                    <a:lnTo>
                      <a:pt x="2627" y="158"/>
                    </a:lnTo>
                    <a:lnTo>
                      <a:pt x="2827" y="125"/>
                    </a:lnTo>
                    <a:lnTo>
                      <a:pt x="2920" y="109"/>
                    </a:lnTo>
                    <a:lnTo>
                      <a:pt x="3007" y="87"/>
                    </a:lnTo>
                    <a:lnTo>
                      <a:pt x="3007" y="0"/>
                    </a:lnTo>
                    <a:lnTo>
                      <a:pt x="2909" y="22"/>
                    </a:lnTo>
                    <a:lnTo>
                      <a:pt x="2795" y="44"/>
                    </a:lnTo>
                    <a:lnTo>
                      <a:pt x="2676" y="66"/>
                    </a:lnTo>
                    <a:lnTo>
                      <a:pt x="2551" y="82"/>
                    </a:lnTo>
                    <a:lnTo>
                      <a:pt x="2285" y="120"/>
                    </a:lnTo>
                    <a:lnTo>
                      <a:pt x="2155" y="136"/>
                    </a:lnTo>
                    <a:lnTo>
                      <a:pt x="2030" y="158"/>
                    </a:lnTo>
                    <a:lnTo>
                      <a:pt x="1905" y="174"/>
                    </a:lnTo>
                    <a:lnTo>
                      <a:pt x="1791" y="202"/>
                    </a:lnTo>
                    <a:lnTo>
                      <a:pt x="1688" y="229"/>
                    </a:lnTo>
                    <a:lnTo>
                      <a:pt x="1601" y="261"/>
                    </a:lnTo>
                    <a:lnTo>
                      <a:pt x="1525" y="300"/>
                    </a:lnTo>
                    <a:lnTo>
                      <a:pt x="1471" y="338"/>
                    </a:lnTo>
                    <a:lnTo>
                      <a:pt x="1455" y="359"/>
                    </a:lnTo>
                    <a:lnTo>
                      <a:pt x="1438" y="387"/>
                    </a:lnTo>
                    <a:lnTo>
                      <a:pt x="1427" y="414"/>
                    </a:lnTo>
                    <a:lnTo>
                      <a:pt x="1427" y="441"/>
                    </a:lnTo>
                    <a:lnTo>
                      <a:pt x="1427" y="441"/>
                    </a:lnTo>
                    <a:close/>
                  </a:path>
                </a:pathLst>
              </a:custGeom>
              <a:solidFill>
                <a:schemeClr val="bg1"/>
              </a:solidFill>
              <a:ln w="9525">
                <a:noFill/>
                <a:round/>
                <a:headEnd/>
                <a:tailEnd/>
              </a:ln>
            </p:spPr>
            <p:txBody>
              <a:bodyPr/>
              <a:lstStyle/>
              <a:p>
                <a:pPr>
                  <a:defRPr/>
                </a:pPr>
                <a:endParaRPr lang="en-US"/>
              </a:p>
            </p:txBody>
          </p:sp>
          <p:sp>
            <p:nvSpPr>
              <p:cNvPr id="12" name="Freeform 8"/>
              <p:cNvSpPr>
                <a:spLocks/>
              </p:cNvSpPr>
              <p:nvPr/>
            </p:nvSpPr>
            <p:spPr bwMode="hidden">
              <a:xfrm>
                <a:off x="4501" y="2317"/>
                <a:ext cx="1248" cy="539"/>
              </a:xfrm>
              <a:custGeom>
                <a:avLst/>
                <a:gdLst/>
                <a:ahLst/>
                <a:cxnLst>
                  <a:cxn ang="0">
                    <a:pos x="0" y="332"/>
                  </a:cxn>
                  <a:cxn ang="0">
                    <a:pos x="0" y="360"/>
                  </a:cxn>
                  <a:cxn ang="0">
                    <a:pos x="5" y="387"/>
                  </a:cxn>
                  <a:cxn ang="0">
                    <a:pos x="27" y="414"/>
                  </a:cxn>
                  <a:cxn ang="0">
                    <a:pos x="54" y="436"/>
                  </a:cxn>
                  <a:cxn ang="0">
                    <a:pos x="92" y="463"/>
                  </a:cxn>
                  <a:cxn ang="0">
                    <a:pos x="141" y="490"/>
                  </a:cxn>
                  <a:cxn ang="0">
                    <a:pos x="195" y="512"/>
                  </a:cxn>
                  <a:cxn ang="0">
                    <a:pos x="255" y="539"/>
                  </a:cxn>
                  <a:cxn ang="0">
                    <a:pos x="212" y="517"/>
                  </a:cxn>
                  <a:cxn ang="0">
                    <a:pos x="179" y="490"/>
                  </a:cxn>
                  <a:cxn ang="0">
                    <a:pos x="157" y="468"/>
                  </a:cxn>
                  <a:cxn ang="0">
                    <a:pos x="141" y="447"/>
                  </a:cxn>
                  <a:cxn ang="0">
                    <a:pos x="136" y="425"/>
                  </a:cxn>
                  <a:cxn ang="0">
                    <a:pos x="136" y="403"/>
                  </a:cxn>
                  <a:cxn ang="0">
                    <a:pos x="141" y="381"/>
                  </a:cxn>
                  <a:cxn ang="0">
                    <a:pos x="157" y="365"/>
                  </a:cxn>
                  <a:cxn ang="0">
                    <a:pos x="179" y="343"/>
                  </a:cxn>
                  <a:cxn ang="0">
                    <a:pos x="201" y="327"/>
                  </a:cxn>
                  <a:cxn ang="0">
                    <a:pos x="266" y="294"/>
                  </a:cxn>
                  <a:cxn ang="0">
                    <a:pos x="353" y="262"/>
                  </a:cxn>
                  <a:cxn ang="0">
                    <a:pos x="445" y="234"/>
                  </a:cxn>
                  <a:cxn ang="0">
                    <a:pos x="554" y="213"/>
                  </a:cxn>
                  <a:cxn ang="0">
                    <a:pos x="662" y="191"/>
                  </a:cxn>
                  <a:cxn ang="0">
                    <a:pos x="890" y="153"/>
                  </a:cxn>
                  <a:cxn ang="0">
                    <a:pos x="993" y="136"/>
                  </a:cxn>
                  <a:cxn ang="0">
                    <a:pos x="1091" y="120"/>
                  </a:cxn>
                  <a:cxn ang="0">
                    <a:pos x="1178" y="115"/>
                  </a:cxn>
                  <a:cxn ang="0">
                    <a:pos x="1248" y="104"/>
                  </a:cxn>
                  <a:cxn ang="0">
                    <a:pos x="1248" y="0"/>
                  </a:cxn>
                  <a:cxn ang="0">
                    <a:pos x="1161" y="22"/>
                  </a:cxn>
                  <a:cxn ang="0">
                    <a:pos x="1069" y="38"/>
                  </a:cxn>
                  <a:cxn ang="0">
                    <a:pos x="874" y="71"/>
                  </a:cxn>
                  <a:cxn ang="0">
                    <a:pos x="673" y="93"/>
                  </a:cxn>
                  <a:cxn ang="0">
                    <a:pos x="483" y="126"/>
                  </a:cxn>
                  <a:cxn ang="0">
                    <a:pos x="391" y="142"/>
                  </a:cxn>
                  <a:cxn ang="0">
                    <a:pos x="309" y="158"/>
                  </a:cxn>
                  <a:cxn ang="0">
                    <a:pos x="228" y="180"/>
                  </a:cxn>
                  <a:cxn ang="0">
                    <a:pos x="163" y="202"/>
                  </a:cxn>
                  <a:cxn ang="0">
                    <a:pos x="103" y="229"/>
                  </a:cxn>
                  <a:cxn ang="0">
                    <a:pos x="54" y="256"/>
                  </a:cxn>
                  <a:cxn ang="0">
                    <a:pos x="22" y="294"/>
                  </a:cxn>
                  <a:cxn ang="0">
                    <a:pos x="0" y="332"/>
                  </a:cxn>
                  <a:cxn ang="0">
                    <a:pos x="0" y="332"/>
                  </a:cxn>
                </a:cxnLst>
                <a:rect l="0" t="0" r="r" b="b"/>
                <a:pathLst>
                  <a:path w="1248" h="539">
                    <a:moveTo>
                      <a:pt x="0" y="332"/>
                    </a:moveTo>
                    <a:lnTo>
                      <a:pt x="0" y="360"/>
                    </a:lnTo>
                    <a:lnTo>
                      <a:pt x="5" y="387"/>
                    </a:lnTo>
                    <a:lnTo>
                      <a:pt x="27" y="414"/>
                    </a:lnTo>
                    <a:lnTo>
                      <a:pt x="54" y="436"/>
                    </a:lnTo>
                    <a:lnTo>
                      <a:pt x="92" y="463"/>
                    </a:lnTo>
                    <a:lnTo>
                      <a:pt x="141" y="490"/>
                    </a:lnTo>
                    <a:lnTo>
                      <a:pt x="195" y="512"/>
                    </a:lnTo>
                    <a:lnTo>
                      <a:pt x="255" y="539"/>
                    </a:lnTo>
                    <a:lnTo>
                      <a:pt x="212" y="517"/>
                    </a:lnTo>
                    <a:lnTo>
                      <a:pt x="179" y="490"/>
                    </a:lnTo>
                    <a:lnTo>
                      <a:pt x="157" y="468"/>
                    </a:lnTo>
                    <a:lnTo>
                      <a:pt x="141" y="447"/>
                    </a:lnTo>
                    <a:lnTo>
                      <a:pt x="136" y="425"/>
                    </a:lnTo>
                    <a:lnTo>
                      <a:pt x="136" y="403"/>
                    </a:lnTo>
                    <a:lnTo>
                      <a:pt x="141" y="381"/>
                    </a:lnTo>
                    <a:lnTo>
                      <a:pt x="157" y="365"/>
                    </a:lnTo>
                    <a:lnTo>
                      <a:pt x="179" y="343"/>
                    </a:lnTo>
                    <a:lnTo>
                      <a:pt x="201" y="327"/>
                    </a:lnTo>
                    <a:lnTo>
                      <a:pt x="266" y="294"/>
                    </a:lnTo>
                    <a:lnTo>
                      <a:pt x="353" y="262"/>
                    </a:lnTo>
                    <a:lnTo>
                      <a:pt x="445" y="234"/>
                    </a:lnTo>
                    <a:lnTo>
                      <a:pt x="554" y="213"/>
                    </a:lnTo>
                    <a:lnTo>
                      <a:pt x="662" y="191"/>
                    </a:lnTo>
                    <a:lnTo>
                      <a:pt x="890" y="153"/>
                    </a:lnTo>
                    <a:lnTo>
                      <a:pt x="993" y="136"/>
                    </a:lnTo>
                    <a:lnTo>
                      <a:pt x="1091" y="120"/>
                    </a:lnTo>
                    <a:lnTo>
                      <a:pt x="1178" y="115"/>
                    </a:lnTo>
                    <a:lnTo>
                      <a:pt x="1248" y="104"/>
                    </a:lnTo>
                    <a:lnTo>
                      <a:pt x="1248" y="0"/>
                    </a:lnTo>
                    <a:lnTo>
                      <a:pt x="1161" y="22"/>
                    </a:lnTo>
                    <a:lnTo>
                      <a:pt x="1069" y="38"/>
                    </a:lnTo>
                    <a:lnTo>
                      <a:pt x="874" y="71"/>
                    </a:lnTo>
                    <a:lnTo>
                      <a:pt x="673" y="93"/>
                    </a:lnTo>
                    <a:lnTo>
                      <a:pt x="483" y="126"/>
                    </a:lnTo>
                    <a:lnTo>
                      <a:pt x="391" y="142"/>
                    </a:lnTo>
                    <a:lnTo>
                      <a:pt x="309" y="158"/>
                    </a:lnTo>
                    <a:lnTo>
                      <a:pt x="228" y="180"/>
                    </a:lnTo>
                    <a:lnTo>
                      <a:pt x="163" y="202"/>
                    </a:lnTo>
                    <a:lnTo>
                      <a:pt x="103" y="229"/>
                    </a:lnTo>
                    <a:lnTo>
                      <a:pt x="54" y="256"/>
                    </a:lnTo>
                    <a:lnTo>
                      <a:pt x="22" y="294"/>
                    </a:lnTo>
                    <a:lnTo>
                      <a:pt x="0" y="332"/>
                    </a:lnTo>
                    <a:lnTo>
                      <a:pt x="0" y="332"/>
                    </a:lnTo>
                    <a:close/>
                  </a:path>
                </a:pathLst>
              </a:custGeom>
              <a:gradFill rotWithShape="0">
                <a:gsLst>
                  <a:gs pos="0">
                    <a:schemeClr val="bg1">
                      <a:gamma/>
                      <a:shade val="87843"/>
                      <a:invGamma/>
                    </a:schemeClr>
                  </a:gs>
                  <a:gs pos="100000">
                    <a:schemeClr val="bg1"/>
                  </a:gs>
                </a:gsLst>
                <a:lin ang="2700000" scaled="1"/>
              </a:gradFill>
              <a:ln w="9525">
                <a:noFill/>
                <a:round/>
                <a:headEnd/>
                <a:tailEnd/>
              </a:ln>
            </p:spPr>
            <p:txBody>
              <a:bodyPr/>
              <a:lstStyle/>
              <a:p>
                <a:pPr>
                  <a:defRPr/>
                </a:pPr>
                <a:endParaRPr lang="en-US"/>
              </a:p>
            </p:txBody>
          </p:sp>
        </p:grpSp>
        <p:sp>
          <p:nvSpPr>
            <p:cNvPr id="6" name="Freeform 9"/>
            <p:cNvSpPr>
              <a:spLocks/>
            </p:cNvSpPr>
            <p:nvPr/>
          </p:nvSpPr>
          <p:spPr bwMode="hidden">
            <a:xfrm>
              <a:off x="3322" y="1341"/>
              <a:ext cx="1825" cy="1537"/>
            </a:xfrm>
            <a:custGeom>
              <a:avLst/>
              <a:gdLst/>
              <a:ahLst/>
              <a:cxnLst>
                <a:cxn ang="0">
                  <a:pos x="982" y="1061"/>
                </a:cxn>
                <a:cxn ang="0">
                  <a:pos x="1357" y="1012"/>
                </a:cxn>
                <a:cxn ang="0">
                  <a:pos x="1666" y="957"/>
                </a:cxn>
                <a:cxn ang="0">
                  <a:pos x="1916" y="897"/>
                </a:cxn>
                <a:cxn ang="0">
                  <a:pos x="2100" y="832"/>
                </a:cxn>
                <a:cxn ang="0">
                  <a:pos x="2220" y="756"/>
                </a:cxn>
                <a:cxn ang="0">
                  <a:pos x="2285" y="669"/>
                </a:cxn>
                <a:cxn ang="0">
                  <a:pos x="2290" y="560"/>
                </a:cxn>
                <a:cxn ang="0">
                  <a:pos x="2241" y="457"/>
                </a:cxn>
                <a:cxn ang="0">
                  <a:pos x="2144" y="364"/>
                </a:cxn>
                <a:cxn ang="0">
                  <a:pos x="2008" y="277"/>
                </a:cxn>
                <a:cxn ang="0">
                  <a:pos x="1769" y="157"/>
                </a:cxn>
                <a:cxn ang="0">
                  <a:pos x="1612" y="92"/>
                </a:cxn>
                <a:cxn ang="0">
                  <a:pos x="1476" y="43"/>
                </a:cxn>
                <a:cxn ang="0">
                  <a:pos x="1384" y="10"/>
                </a:cxn>
                <a:cxn ang="0">
                  <a:pos x="1346" y="0"/>
                </a:cxn>
                <a:cxn ang="0">
                  <a:pos x="1655" y="119"/>
                </a:cxn>
                <a:cxn ang="0">
                  <a:pos x="1948" y="255"/>
                </a:cxn>
                <a:cxn ang="0">
                  <a:pos x="2068" y="326"/>
                </a:cxn>
                <a:cxn ang="0">
                  <a:pos x="2171" y="402"/>
                </a:cxn>
                <a:cxn ang="0">
                  <a:pos x="2236" y="478"/>
                </a:cxn>
                <a:cxn ang="0">
                  <a:pos x="2263" y="560"/>
                </a:cxn>
                <a:cxn ang="0">
                  <a:pos x="2241" y="636"/>
                </a:cxn>
                <a:cxn ang="0">
                  <a:pos x="2171" y="702"/>
                </a:cxn>
                <a:cxn ang="0">
                  <a:pos x="2062" y="756"/>
                </a:cxn>
                <a:cxn ang="0">
                  <a:pos x="1921" y="800"/>
                </a:cxn>
                <a:cxn ang="0">
                  <a:pos x="1748" y="843"/>
                </a:cxn>
                <a:cxn ang="0">
                  <a:pos x="1351" y="908"/>
                </a:cxn>
                <a:cxn ang="0">
                  <a:pos x="923" y="968"/>
                </a:cxn>
                <a:cxn ang="0">
                  <a:pos x="521" y="1028"/>
                </a:cxn>
                <a:cxn ang="0">
                  <a:pos x="353" y="1066"/>
                </a:cxn>
                <a:cxn ang="0">
                  <a:pos x="206" y="1104"/>
                </a:cxn>
                <a:cxn ang="0">
                  <a:pos x="92" y="1148"/>
                </a:cxn>
                <a:cxn ang="0">
                  <a:pos x="22" y="1202"/>
                </a:cxn>
                <a:cxn ang="0">
                  <a:pos x="0" y="1262"/>
                </a:cxn>
                <a:cxn ang="0">
                  <a:pos x="27" y="1327"/>
                </a:cxn>
                <a:cxn ang="0">
                  <a:pos x="98" y="1382"/>
                </a:cxn>
                <a:cxn ang="0">
                  <a:pos x="196" y="1425"/>
                </a:cxn>
                <a:cxn ang="0">
                  <a:pos x="326" y="1469"/>
                </a:cxn>
                <a:cxn ang="0">
                  <a:pos x="217" y="1414"/>
                </a:cxn>
                <a:cxn ang="0">
                  <a:pos x="147" y="1360"/>
                </a:cxn>
                <a:cxn ang="0">
                  <a:pos x="120" y="1306"/>
                </a:cxn>
                <a:cxn ang="0">
                  <a:pos x="141" y="1257"/>
                </a:cxn>
                <a:cxn ang="0">
                  <a:pos x="212" y="1208"/>
                </a:cxn>
                <a:cxn ang="0">
                  <a:pos x="342" y="1164"/>
                </a:cxn>
                <a:cxn ang="0">
                  <a:pos x="527" y="1121"/>
                </a:cxn>
                <a:cxn ang="0">
                  <a:pos x="771" y="1088"/>
                </a:cxn>
              </a:cxnLst>
              <a:rect l="0" t="0" r="r" b="b"/>
              <a:pathLst>
                <a:path w="2296" h="1469">
                  <a:moveTo>
                    <a:pt x="771" y="1088"/>
                  </a:moveTo>
                  <a:lnTo>
                    <a:pt x="982" y="1061"/>
                  </a:lnTo>
                  <a:lnTo>
                    <a:pt x="1178" y="1034"/>
                  </a:lnTo>
                  <a:lnTo>
                    <a:pt x="1357" y="1012"/>
                  </a:lnTo>
                  <a:lnTo>
                    <a:pt x="1520" y="985"/>
                  </a:lnTo>
                  <a:lnTo>
                    <a:pt x="1666" y="957"/>
                  </a:lnTo>
                  <a:lnTo>
                    <a:pt x="1796" y="930"/>
                  </a:lnTo>
                  <a:lnTo>
                    <a:pt x="1916" y="897"/>
                  </a:lnTo>
                  <a:lnTo>
                    <a:pt x="2013" y="870"/>
                  </a:lnTo>
                  <a:lnTo>
                    <a:pt x="2100" y="832"/>
                  </a:lnTo>
                  <a:lnTo>
                    <a:pt x="2171" y="800"/>
                  </a:lnTo>
                  <a:lnTo>
                    <a:pt x="2220" y="756"/>
                  </a:lnTo>
                  <a:lnTo>
                    <a:pt x="2263" y="712"/>
                  </a:lnTo>
                  <a:lnTo>
                    <a:pt x="2285" y="669"/>
                  </a:lnTo>
                  <a:lnTo>
                    <a:pt x="2296" y="614"/>
                  </a:lnTo>
                  <a:lnTo>
                    <a:pt x="2290" y="560"/>
                  </a:lnTo>
                  <a:lnTo>
                    <a:pt x="2269" y="500"/>
                  </a:lnTo>
                  <a:lnTo>
                    <a:pt x="2241" y="457"/>
                  </a:lnTo>
                  <a:lnTo>
                    <a:pt x="2198" y="408"/>
                  </a:lnTo>
                  <a:lnTo>
                    <a:pt x="2144" y="364"/>
                  </a:lnTo>
                  <a:lnTo>
                    <a:pt x="2079" y="321"/>
                  </a:lnTo>
                  <a:lnTo>
                    <a:pt x="2008" y="277"/>
                  </a:lnTo>
                  <a:lnTo>
                    <a:pt x="1927" y="234"/>
                  </a:lnTo>
                  <a:lnTo>
                    <a:pt x="1769" y="157"/>
                  </a:lnTo>
                  <a:lnTo>
                    <a:pt x="1688" y="125"/>
                  </a:lnTo>
                  <a:lnTo>
                    <a:pt x="1612" y="92"/>
                  </a:lnTo>
                  <a:lnTo>
                    <a:pt x="1536" y="65"/>
                  </a:lnTo>
                  <a:lnTo>
                    <a:pt x="1476" y="43"/>
                  </a:lnTo>
                  <a:lnTo>
                    <a:pt x="1422" y="27"/>
                  </a:lnTo>
                  <a:lnTo>
                    <a:pt x="1384" y="10"/>
                  </a:lnTo>
                  <a:lnTo>
                    <a:pt x="1357" y="5"/>
                  </a:lnTo>
                  <a:lnTo>
                    <a:pt x="1346" y="0"/>
                  </a:lnTo>
                  <a:lnTo>
                    <a:pt x="1498" y="54"/>
                  </a:lnTo>
                  <a:lnTo>
                    <a:pt x="1655" y="119"/>
                  </a:lnTo>
                  <a:lnTo>
                    <a:pt x="1807" y="185"/>
                  </a:lnTo>
                  <a:lnTo>
                    <a:pt x="1948" y="255"/>
                  </a:lnTo>
                  <a:lnTo>
                    <a:pt x="2013" y="288"/>
                  </a:lnTo>
                  <a:lnTo>
                    <a:pt x="2068" y="326"/>
                  </a:lnTo>
                  <a:lnTo>
                    <a:pt x="2122" y="364"/>
                  </a:lnTo>
                  <a:lnTo>
                    <a:pt x="2171" y="402"/>
                  </a:lnTo>
                  <a:lnTo>
                    <a:pt x="2209" y="440"/>
                  </a:lnTo>
                  <a:lnTo>
                    <a:pt x="2236" y="478"/>
                  </a:lnTo>
                  <a:lnTo>
                    <a:pt x="2252" y="522"/>
                  </a:lnTo>
                  <a:lnTo>
                    <a:pt x="2263" y="560"/>
                  </a:lnTo>
                  <a:lnTo>
                    <a:pt x="2258" y="598"/>
                  </a:lnTo>
                  <a:lnTo>
                    <a:pt x="2241" y="636"/>
                  </a:lnTo>
                  <a:lnTo>
                    <a:pt x="2214" y="669"/>
                  </a:lnTo>
                  <a:lnTo>
                    <a:pt x="2171" y="702"/>
                  </a:lnTo>
                  <a:lnTo>
                    <a:pt x="2122" y="729"/>
                  </a:lnTo>
                  <a:lnTo>
                    <a:pt x="2062" y="756"/>
                  </a:lnTo>
                  <a:lnTo>
                    <a:pt x="1997" y="778"/>
                  </a:lnTo>
                  <a:lnTo>
                    <a:pt x="1921" y="800"/>
                  </a:lnTo>
                  <a:lnTo>
                    <a:pt x="1834" y="821"/>
                  </a:lnTo>
                  <a:lnTo>
                    <a:pt x="1748" y="843"/>
                  </a:lnTo>
                  <a:lnTo>
                    <a:pt x="1552" y="876"/>
                  </a:lnTo>
                  <a:lnTo>
                    <a:pt x="1351" y="908"/>
                  </a:lnTo>
                  <a:lnTo>
                    <a:pt x="1134" y="941"/>
                  </a:lnTo>
                  <a:lnTo>
                    <a:pt x="923" y="968"/>
                  </a:lnTo>
                  <a:lnTo>
                    <a:pt x="716" y="995"/>
                  </a:lnTo>
                  <a:lnTo>
                    <a:pt x="521" y="1028"/>
                  </a:lnTo>
                  <a:lnTo>
                    <a:pt x="434" y="1044"/>
                  </a:lnTo>
                  <a:lnTo>
                    <a:pt x="353" y="1066"/>
                  </a:lnTo>
                  <a:lnTo>
                    <a:pt x="277" y="1082"/>
                  </a:lnTo>
                  <a:lnTo>
                    <a:pt x="206" y="1104"/>
                  </a:lnTo>
                  <a:lnTo>
                    <a:pt x="147" y="1126"/>
                  </a:lnTo>
                  <a:lnTo>
                    <a:pt x="92" y="1148"/>
                  </a:lnTo>
                  <a:lnTo>
                    <a:pt x="54" y="1175"/>
                  </a:lnTo>
                  <a:lnTo>
                    <a:pt x="22" y="1202"/>
                  </a:lnTo>
                  <a:lnTo>
                    <a:pt x="6" y="1229"/>
                  </a:lnTo>
                  <a:lnTo>
                    <a:pt x="0" y="1262"/>
                  </a:lnTo>
                  <a:lnTo>
                    <a:pt x="11" y="1295"/>
                  </a:lnTo>
                  <a:lnTo>
                    <a:pt x="27" y="1327"/>
                  </a:lnTo>
                  <a:lnTo>
                    <a:pt x="54" y="1355"/>
                  </a:lnTo>
                  <a:lnTo>
                    <a:pt x="98" y="1382"/>
                  </a:lnTo>
                  <a:lnTo>
                    <a:pt x="141" y="1404"/>
                  </a:lnTo>
                  <a:lnTo>
                    <a:pt x="196" y="1425"/>
                  </a:lnTo>
                  <a:lnTo>
                    <a:pt x="261" y="1447"/>
                  </a:lnTo>
                  <a:lnTo>
                    <a:pt x="326" y="1469"/>
                  </a:lnTo>
                  <a:lnTo>
                    <a:pt x="266" y="1442"/>
                  </a:lnTo>
                  <a:lnTo>
                    <a:pt x="217" y="1414"/>
                  </a:lnTo>
                  <a:lnTo>
                    <a:pt x="174" y="1387"/>
                  </a:lnTo>
                  <a:lnTo>
                    <a:pt x="147" y="1360"/>
                  </a:lnTo>
                  <a:lnTo>
                    <a:pt x="125" y="1333"/>
                  </a:lnTo>
                  <a:lnTo>
                    <a:pt x="120" y="1306"/>
                  </a:lnTo>
                  <a:lnTo>
                    <a:pt x="125" y="1278"/>
                  </a:lnTo>
                  <a:lnTo>
                    <a:pt x="141" y="1257"/>
                  </a:lnTo>
                  <a:lnTo>
                    <a:pt x="174" y="1229"/>
                  </a:lnTo>
                  <a:lnTo>
                    <a:pt x="212" y="1208"/>
                  </a:lnTo>
                  <a:lnTo>
                    <a:pt x="272" y="1186"/>
                  </a:lnTo>
                  <a:lnTo>
                    <a:pt x="342" y="1164"/>
                  </a:lnTo>
                  <a:lnTo>
                    <a:pt x="423" y="1142"/>
                  </a:lnTo>
                  <a:lnTo>
                    <a:pt x="527" y="1121"/>
                  </a:lnTo>
                  <a:lnTo>
                    <a:pt x="641" y="1104"/>
                  </a:lnTo>
                  <a:lnTo>
                    <a:pt x="771" y="1088"/>
                  </a:lnTo>
                  <a:lnTo>
                    <a:pt x="771" y="1088"/>
                  </a:lnTo>
                  <a:close/>
                </a:path>
              </a:pathLst>
            </a:custGeom>
            <a:gradFill rotWithShape="0">
              <a:gsLst>
                <a:gs pos="0">
                  <a:schemeClr val="bg1">
                    <a:gamma/>
                    <a:shade val="84706"/>
                    <a:invGamma/>
                  </a:schemeClr>
                </a:gs>
                <a:gs pos="100000">
                  <a:schemeClr val="bg1"/>
                </a:gs>
              </a:gsLst>
              <a:lin ang="2700000" scaled="1"/>
            </a:gradFill>
            <a:ln w="9525">
              <a:noFill/>
              <a:round/>
              <a:headEnd/>
              <a:tailEnd/>
            </a:ln>
          </p:spPr>
          <p:txBody>
            <a:bodyPr/>
            <a:lstStyle/>
            <a:p>
              <a:pPr>
                <a:defRPr/>
              </a:pPr>
              <a:endParaRPr lang="en-US"/>
            </a:p>
          </p:txBody>
        </p:sp>
        <p:sp>
          <p:nvSpPr>
            <p:cNvPr id="7" name="Freeform 10"/>
            <p:cNvSpPr>
              <a:spLocks/>
            </p:cNvSpPr>
            <p:nvPr/>
          </p:nvSpPr>
          <p:spPr bwMode="hidden">
            <a:xfrm>
              <a:off x="0" y="0"/>
              <a:ext cx="5758" cy="1776"/>
            </a:xfrm>
            <a:custGeom>
              <a:avLst/>
              <a:gdLst/>
              <a:ahLst/>
              <a:cxnLst>
                <a:cxn ang="0">
                  <a:pos x="0" y="0"/>
                </a:cxn>
                <a:cxn ang="0">
                  <a:pos x="0" y="1906"/>
                </a:cxn>
                <a:cxn ang="0">
                  <a:pos x="5740" y="1906"/>
                </a:cxn>
                <a:cxn ang="0">
                  <a:pos x="5740" y="0"/>
                </a:cxn>
                <a:cxn ang="0">
                  <a:pos x="0" y="0"/>
                </a:cxn>
                <a:cxn ang="0">
                  <a:pos x="0" y="0"/>
                </a:cxn>
              </a:cxnLst>
              <a:rect l="0" t="0" r="r" b="b"/>
              <a:pathLst>
                <a:path w="5740" h="1906">
                  <a:moveTo>
                    <a:pt x="0" y="0"/>
                  </a:moveTo>
                  <a:lnTo>
                    <a:pt x="0" y="1906"/>
                  </a:lnTo>
                  <a:lnTo>
                    <a:pt x="5740" y="1906"/>
                  </a:lnTo>
                  <a:lnTo>
                    <a:pt x="5740" y="0"/>
                  </a:lnTo>
                  <a:lnTo>
                    <a:pt x="0" y="0"/>
                  </a:lnTo>
                  <a:lnTo>
                    <a:pt x="0" y="0"/>
                  </a:lnTo>
                  <a:close/>
                </a:path>
              </a:pathLst>
            </a:custGeom>
            <a:gradFill rotWithShape="0">
              <a:gsLst>
                <a:gs pos="0">
                  <a:schemeClr val="bg2"/>
                </a:gs>
                <a:gs pos="100000">
                  <a:schemeClr val="bg1"/>
                </a:gs>
              </a:gsLst>
              <a:lin ang="5400000" scaled="1"/>
            </a:gradFill>
            <a:ln w="9525">
              <a:noFill/>
              <a:round/>
              <a:headEnd/>
              <a:tailEnd/>
            </a:ln>
          </p:spPr>
          <p:txBody>
            <a:bodyPr/>
            <a:lstStyle/>
            <a:p>
              <a:pPr>
                <a:defRPr/>
              </a:pPr>
              <a:endParaRPr lang="en-US"/>
            </a:p>
          </p:txBody>
        </p:sp>
      </p:grpSp>
      <p:sp>
        <p:nvSpPr>
          <p:cNvPr id="46091" name="Rectangle 11"/>
          <p:cNvSpPr>
            <a:spLocks noGrp="1" noChangeArrowheads="1"/>
          </p:cNvSpPr>
          <p:nvPr>
            <p:ph type="ctrTitle" sz="quarter"/>
          </p:nvPr>
        </p:nvSpPr>
        <p:spPr>
          <a:xfrm>
            <a:off x="685800" y="1736725"/>
            <a:ext cx="7772400" cy="1920875"/>
          </a:xfrm>
        </p:spPr>
        <p:txBody>
          <a:bodyPr/>
          <a:lstStyle>
            <a:lvl1pPr>
              <a:defRPr sz="6000"/>
            </a:lvl1pPr>
          </a:lstStyle>
          <a:p>
            <a:r>
              <a:rPr lang="en-US"/>
              <a:t>Click to edit Master title style</a:t>
            </a:r>
          </a:p>
        </p:txBody>
      </p:sp>
      <p:sp>
        <p:nvSpPr>
          <p:cNvPr id="46092" name="Rectangle 12"/>
          <p:cNvSpPr>
            <a:spLocks noGrp="1" noChangeArrowheads="1"/>
          </p:cNvSpPr>
          <p:nvPr>
            <p:ph type="subTitle" sz="quarter" idx="1"/>
          </p:nvPr>
        </p:nvSpPr>
        <p:spPr>
          <a:xfrm>
            <a:off x="1371600" y="3886200"/>
            <a:ext cx="6400800" cy="1752600"/>
          </a:xfrm>
        </p:spPr>
        <p:txBody>
          <a:bodyPr/>
          <a:lstStyle>
            <a:lvl1pPr marL="0" indent="0" algn="ctr">
              <a:buFont typeface="Wingdings" pitchFamily="2" charset="2"/>
              <a:buNone/>
              <a:defRPr/>
            </a:lvl1pPr>
          </a:lstStyle>
          <a:p>
            <a:r>
              <a:rPr lang="en-US"/>
              <a:t>Click to edit Master subtitle style</a:t>
            </a:r>
          </a:p>
        </p:txBody>
      </p:sp>
      <p:sp>
        <p:nvSpPr>
          <p:cNvPr id="13" name="Rectangle 13"/>
          <p:cNvSpPr>
            <a:spLocks noGrp="1" noChangeArrowheads="1"/>
          </p:cNvSpPr>
          <p:nvPr>
            <p:ph type="dt" sz="quarter" idx="10"/>
          </p:nvPr>
        </p:nvSpPr>
        <p:spPr>
          <a:xfrm>
            <a:off x="457200" y="6248400"/>
            <a:ext cx="2133600" cy="476250"/>
          </a:xfrm>
        </p:spPr>
        <p:txBody>
          <a:bodyPr/>
          <a:lstStyle>
            <a:lvl1pPr>
              <a:defRPr/>
            </a:lvl1pPr>
          </a:lstStyle>
          <a:p>
            <a:pPr>
              <a:defRPr/>
            </a:pPr>
            <a:endParaRPr lang="en-US"/>
          </a:p>
        </p:txBody>
      </p:sp>
      <p:sp>
        <p:nvSpPr>
          <p:cNvPr id="14" name="Rectangle 14"/>
          <p:cNvSpPr>
            <a:spLocks noGrp="1" noChangeArrowheads="1"/>
          </p:cNvSpPr>
          <p:nvPr>
            <p:ph type="ftr" sz="quarter" idx="11"/>
          </p:nvPr>
        </p:nvSpPr>
        <p:spPr>
          <a:xfrm>
            <a:off x="3124200" y="6251575"/>
            <a:ext cx="2895600" cy="476250"/>
          </a:xfrm>
        </p:spPr>
        <p:txBody>
          <a:bodyPr/>
          <a:lstStyle>
            <a:lvl1pPr>
              <a:defRPr/>
            </a:lvl1pPr>
          </a:lstStyle>
          <a:p>
            <a:pPr>
              <a:defRPr/>
            </a:pPr>
            <a:endParaRPr lang="en-US"/>
          </a:p>
        </p:txBody>
      </p:sp>
      <p:sp>
        <p:nvSpPr>
          <p:cNvPr id="15" name="Rectangle 15"/>
          <p:cNvSpPr>
            <a:spLocks noGrp="1" noChangeArrowheads="1"/>
          </p:cNvSpPr>
          <p:nvPr>
            <p:ph type="sldNum" sz="quarter" idx="12"/>
          </p:nvPr>
        </p:nvSpPr>
        <p:spPr>
          <a:xfrm>
            <a:off x="6553200" y="6254750"/>
            <a:ext cx="2133600" cy="476250"/>
          </a:xfrm>
        </p:spPr>
        <p:txBody>
          <a:bodyPr/>
          <a:lstStyle>
            <a:lvl1pPr>
              <a:defRPr/>
            </a:lvl1pPr>
          </a:lstStyle>
          <a:p>
            <a:pPr>
              <a:defRPr/>
            </a:pPr>
            <a:fld id="{B6EE4ADA-B9BA-4621-8963-B9255F9D2D66}"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F507B8A8-D8AF-4818-9C86-FAE33099E65D}"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76AC9FEB-FAA8-43F6-A0AD-D9E5C21DA49C}"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27470146-DB6F-4313-9D31-8A76BB1047A9}"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2"/>
          <p:cNvSpPr>
            <a:spLocks noGrp="1" noChangeArrowheads="1"/>
          </p:cNvSpPr>
          <p:nvPr>
            <p:ph type="dt" sz="half" idx="10"/>
          </p:nvPr>
        </p:nvSpPr>
        <p:spPr>
          <a:ln/>
        </p:spPr>
        <p:txBody>
          <a:bodyPr/>
          <a:lstStyle>
            <a:lvl1pPr>
              <a:defRPr/>
            </a:lvl1pPr>
          </a:lstStyle>
          <a:p>
            <a:pPr>
              <a:defRPr/>
            </a:pPr>
            <a:endParaRPr lang="en-US"/>
          </a:p>
        </p:txBody>
      </p:sp>
      <p:sp>
        <p:nvSpPr>
          <p:cNvPr id="5" name="Rectangle 3"/>
          <p:cNvSpPr>
            <a:spLocks noGrp="1" noChangeArrowheads="1"/>
          </p:cNvSpPr>
          <p:nvPr>
            <p:ph type="sldNum" sz="quarter" idx="11"/>
          </p:nvPr>
        </p:nvSpPr>
        <p:spPr>
          <a:ln/>
        </p:spPr>
        <p:txBody>
          <a:bodyPr/>
          <a:lstStyle>
            <a:lvl1pPr>
              <a:defRPr/>
            </a:lvl1pPr>
          </a:lstStyle>
          <a:p>
            <a:pPr>
              <a:defRPr/>
            </a:pPr>
            <a:fld id="{1D56C7D0-038E-496E-AA42-30D64A91602B}" type="slidenum">
              <a:rPr lang="en-US"/>
              <a:pPr>
                <a:defRPr/>
              </a:pPr>
              <a:t>‹#›</a:t>
            </a:fld>
            <a:endParaRPr lang="en-US"/>
          </a:p>
        </p:txBody>
      </p:sp>
      <p:sp>
        <p:nvSpPr>
          <p:cNvPr id="6"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2"/>
          <p:cNvSpPr>
            <a:spLocks noGrp="1" noChangeArrowheads="1"/>
          </p:cNvSpPr>
          <p:nvPr>
            <p:ph type="dt" sz="half" idx="10"/>
          </p:nvPr>
        </p:nvSpPr>
        <p:spPr>
          <a:ln/>
        </p:spPr>
        <p:txBody>
          <a:bodyPr/>
          <a:lstStyle>
            <a:lvl1pPr>
              <a:defRPr/>
            </a:lvl1pPr>
          </a:lstStyle>
          <a:p>
            <a:pPr>
              <a:defRPr/>
            </a:pPr>
            <a:endParaRPr lang="en-US"/>
          </a:p>
        </p:txBody>
      </p:sp>
      <p:sp>
        <p:nvSpPr>
          <p:cNvPr id="6" name="Rectangle 3"/>
          <p:cNvSpPr>
            <a:spLocks noGrp="1" noChangeArrowheads="1"/>
          </p:cNvSpPr>
          <p:nvPr>
            <p:ph type="sldNum" sz="quarter" idx="11"/>
          </p:nvPr>
        </p:nvSpPr>
        <p:spPr>
          <a:ln/>
        </p:spPr>
        <p:txBody>
          <a:bodyPr/>
          <a:lstStyle>
            <a:lvl1pPr>
              <a:defRPr/>
            </a:lvl1pPr>
          </a:lstStyle>
          <a:p>
            <a:pPr>
              <a:defRPr/>
            </a:pPr>
            <a:fld id="{99EF8E6A-DE9C-4A23-9C01-0EF9FF907331}" type="slidenum">
              <a:rPr lang="en-US"/>
              <a:pPr>
                <a:defRPr/>
              </a:pPr>
              <a:t>‹#›</a:t>
            </a:fld>
            <a:endParaRPr lang="en-US"/>
          </a:p>
        </p:txBody>
      </p:sp>
      <p:sp>
        <p:nvSpPr>
          <p:cNvPr id="7"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2"/>
          <p:cNvSpPr>
            <a:spLocks noGrp="1" noChangeArrowheads="1"/>
          </p:cNvSpPr>
          <p:nvPr>
            <p:ph type="dt" sz="half" idx="10"/>
          </p:nvPr>
        </p:nvSpPr>
        <p:spPr>
          <a:ln/>
        </p:spPr>
        <p:txBody>
          <a:bodyPr/>
          <a:lstStyle>
            <a:lvl1pPr>
              <a:defRPr/>
            </a:lvl1pPr>
          </a:lstStyle>
          <a:p>
            <a:pPr>
              <a:defRPr/>
            </a:pPr>
            <a:endParaRPr lang="en-US"/>
          </a:p>
        </p:txBody>
      </p:sp>
      <p:sp>
        <p:nvSpPr>
          <p:cNvPr id="8" name="Rectangle 3"/>
          <p:cNvSpPr>
            <a:spLocks noGrp="1" noChangeArrowheads="1"/>
          </p:cNvSpPr>
          <p:nvPr>
            <p:ph type="sldNum" sz="quarter" idx="11"/>
          </p:nvPr>
        </p:nvSpPr>
        <p:spPr>
          <a:ln/>
        </p:spPr>
        <p:txBody>
          <a:bodyPr/>
          <a:lstStyle>
            <a:lvl1pPr>
              <a:defRPr/>
            </a:lvl1pPr>
          </a:lstStyle>
          <a:p>
            <a:pPr>
              <a:defRPr/>
            </a:pPr>
            <a:fld id="{A3C243EB-7174-4B6D-B44B-1A89F19A9236}" type="slidenum">
              <a:rPr lang="en-US"/>
              <a:pPr>
                <a:defRPr/>
              </a:pPr>
              <a:t>‹#›</a:t>
            </a:fld>
            <a:endParaRPr lang="en-US"/>
          </a:p>
        </p:txBody>
      </p:sp>
      <p:sp>
        <p:nvSpPr>
          <p:cNvPr id="9"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2"/>
          <p:cNvSpPr>
            <a:spLocks noGrp="1" noChangeArrowheads="1"/>
          </p:cNvSpPr>
          <p:nvPr>
            <p:ph type="dt" sz="half" idx="10"/>
          </p:nvPr>
        </p:nvSpPr>
        <p:spPr>
          <a:ln/>
        </p:spPr>
        <p:txBody>
          <a:bodyPr/>
          <a:lstStyle>
            <a:lvl1pPr>
              <a:defRPr/>
            </a:lvl1pPr>
          </a:lstStyle>
          <a:p>
            <a:pPr>
              <a:defRPr/>
            </a:pPr>
            <a:endParaRPr lang="en-US"/>
          </a:p>
        </p:txBody>
      </p:sp>
      <p:sp>
        <p:nvSpPr>
          <p:cNvPr id="4" name="Rectangle 3"/>
          <p:cNvSpPr>
            <a:spLocks noGrp="1" noChangeArrowheads="1"/>
          </p:cNvSpPr>
          <p:nvPr>
            <p:ph type="sldNum" sz="quarter" idx="11"/>
          </p:nvPr>
        </p:nvSpPr>
        <p:spPr>
          <a:ln/>
        </p:spPr>
        <p:txBody>
          <a:bodyPr/>
          <a:lstStyle>
            <a:lvl1pPr>
              <a:defRPr/>
            </a:lvl1pPr>
          </a:lstStyle>
          <a:p>
            <a:pPr>
              <a:defRPr/>
            </a:pPr>
            <a:fld id="{BA9B420D-B36E-4661-B90B-9A1108751545}" type="slidenum">
              <a:rPr lang="en-US"/>
              <a:pPr>
                <a:defRPr/>
              </a:pPr>
              <a:t>‹#›</a:t>
            </a:fld>
            <a:endParaRPr lang="en-US"/>
          </a:p>
        </p:txBody>
      </p:sp>
      <p:sp>
        <p:nvSpPr>
          <p:cNvPr id="5"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2"/>
          <p:cNvSpPr>
            <a:spLocks noGrp="1" noChangeArrowheads="1"/>
          </p:cNvSpPr>
          <p:nvPr>
            <p:ph type="dt" sz="half" idx="10"/>
          </p:nvPr>
        </p:nvSpPr>
        <p:spPr>
          <a:ln/>
        </p:spPr>
        <p:txBody>
          <a:bodyPr/>
          <a:lstStyle>
            <a:lvl1pPr>
              <a:defRPr/>
            </a:lvl1pPr>
          </a:lstStyle>
          <a:p>
            <a:pPr>
              <a:defRPr/>
            </a:pPr>
            <a:endParaRPr lang="en-US"/>
          </a:p>
        </p:txBody>
      </p:sp>
      <p:sp>
        <p:nvSpPr>
          <p:cNvPr id="3" name="Rectangle 3"/>
          <p:cNvSpPr>
            <a:spLocks noGrp="1" noChangeArrowheads="1"/>
          </p:cNvSpPr>
          <p:nvPr>
            <p:ph type="sldNum" sz="quarter" idx="11"/>
          </p:nvPr>
        </p:nvSpPr>
        <p:spPr>
          <a:ln/>
        </p:spPr>
        <p:txBody>
          <a:bodyPr/>
          <a:lstStyle>
            <a:lvl1pPr>
              <a:defRPr/>
            </a:lvl1pPr>
          </a:lstStyle>
          <a:p>
            <a:pPr>
              <a:defRPr/>
            </a:pPr>
            <a:fld id="{7B13E7BD-216F-4A85-B535-D40AD651794A}" type="slidenum">
              <a:rPr lang="en-US"/>
              <a:pPr>
                <a:defRPr/>
              </a:pPr>
              <a:t>‹#›</a:t>
            </a:fld>
            <a:endParaRPr lang="en-US"/>
          </a:p>
        </p:txBody>
      </p:sp>
      <p:sp>
        <p:nvSpPr>
          <p:cNvPr id="4"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2"/>
          <p:cNvSpPr>
            <a:spLocks noGrp="1" noChangeArrowheads="1"/>
          </p:cNvSpPr>
          <p:nvPr>
            <p:ph type="dt" sz="half" idx="10"/>
          </p:nvPr>
        </p:nvSpPr>
        <p:spPr>
          <a:ln/>
        </p:spPr>
        <p:txBody>
          <a:bodyPr/>
          <a:lstStyle>
            <a:lvl1pPr>
              <a:defRPr/>
            </a:lvl1pPr>
          </a:lstStyle>
          <a:p>
            <a:pPr>
              <a:defRPr/>
            </a:pPr>
            <a:endParaRPr lang="en-US"/>
          </a:p>
        </p:txBody>
      </p:sp>
      <p:sp>
        <p:nvSpPr>
          <p:cNvPr id="6" name="Rectangle 3"/>
          <p:cNvSpPr>
            <a:spLocks noGrp="1" noChangeArrowheads="1"/>
          </p:cNvSpPr>
          <p:nvPr>
            <p:ph type="sldNum" sz="quarter" idx="11"/>
          </p:nvPr>
        </p:nvSpPr>
        <p:spPr>
          <a:ln/>
        </p:spPr>
        <p:txBody>
          <a:bodyPr/>
          <a:lstStyle>
            <a:lvl1pPr>
              <a:defRPr/>
            </a:lvl1pPr>
          </a:lstStyle>
          <a:p>
            <a:pPr>
              <a:defRPr/>
            </a:pPr>
            <a:fld id="{9388B25D-8264-45B3-AC35-0CC7C4C270CC}" type="slidenum">
              <a:rPr lang="en-US"/>
              <a:pPr>
                <a:defRPr/>
              </a:pPr>
              <a:t>‹#›</a:t>
            </a:fld>
            <a:endParaRPr lang="en-US"/>
          </a:p>
        </p:txBody>
      </p:sp>
      <p:sp>
        <p:nvSpPr>
          <p:cNvPr id="7"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2"/>
          <p:cNvSpPr>
            <a:spLocks noGrp="1" noChangeArrowheads="1"/>
          </p:cNvSpPr>
          <p:nvPr>
            <p:ph type="dt" sz="half" idx="10"/>
          </p:nvPr>
        </p:nvSpPr>
        <p:spPr>
          <a:ln/>
        </p:spPr>
        <p:txBody>
          <a:bodyPr/>
          <a:lstStyle>
            <a:lvl1pPr>
              <a:defRPr/>
            </a:lvl1pPr>
          </a:lstStyle>
          <a:p>
            <a:pPr>
              <a:defRPr/>
            </a:pPr>
            <a:endParaRPr lang="en-US"/>
          </a:p>
        </p:txBody>
      </p:sp>
      <p:sp>
        <p:nvSpPr>
          <p:cNvPr id="6" name="Rectangle 3"/>
          <p:cNvSpPr>
            <a:spLocks noGrp="1" noChangeArrowheads="1"/>
          </p:cNvSpPr>
          <p:nvPr>
            <p:ph type="sldNum" sz="quarter" idx="11"/>
          </p:nvPr>
        </p:nvSpPr>
        <p:spPr>
          <a:ln/>
        </p:spPr>
        <p:txBody>
          <a:bodyPr/>
          <a:lstStyle>
            <a:lvl1pPr>
              <a:defRPr/>
            </a:lvl1pPr>
          </a:lstStyle>
          <a:p>
            <a:pPr>
              <a:defRPr/>
            </a:pPr>
            <a:fld id="{183FC7DA-52A5-48EF-91AF-D346CDAC7515}" type="slidenum">
              <a:rPr lang="en-US"/>
              <a:pPr>
                <a:defRPr/>
              </a:pPr>
              <a:t>‹#›</a:t>
            </a:fld>
            <a:endParaRPr lang="en-US"/>
          </a:p>
        </p:txBody>
      </p:sp>
      <p:sp>
        <p:nvSpPr>
          <p:cNvPr id="7" name="Rectangle 14"/>
          <p:cNvSpPr>
            <a:spLocks noGrp="1" noChangeArrowheads="1"/>
          </p:cNvSpPr>
          <p:nvPr>
            <p:ph type="ftr" sz="quarter" idx="12"/>
          </p:nvPr>
        </p:nvSpPr>
        <p:spPr>
          <a:ln/>
        </p:spPr>
        <p:txBody>
          <a:bodyPr/>
          <a:lstStyle>
            <a:lvl1pPr>
              <a:defRPr/>
            </a:lvl1pPr>
          </a:lstStyle>
          <a:p>
            <a:pPr>
              <a:defRPr/>
            </a:pPr>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5058" name="Rectangle 2"/>
          <p:cNvSpPr>
            <a:spLocks noGrp="1" noChangeArrowheads="1"/>
          </p:cNvSpPr>
          <p:nvPr>
            <p:ph type="dt" sz="half" idx="2"/>
          </p:nvPr>
        </p:nvSpPr>
        <p:spPr bwMode="auto">
          <a:xfrm>
            <a:off x="457200" y="6251575"/>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latin typeface="Arial" charset="0"/>
              </a:defRPr>
            </a:lvl1pPr>
          </a:lstStyle>
          <a:p>
            <a:pPr>
              <a:defRPr/>
            </a:pPr>
            <a:endParaRPr lang="en-US"/>
          </a:p>
        </p:txBody>
      </p:sp>
      <p:sp>
        <p:nvSpPr>
          <p:cNvPr id="45059" name="Rectangle 3"/>
          <p:cNvSpPr>
            <a:spLocks noGrp="1" noChangeArrowheads="1"/>
          </p:cNvSpPr>
          <p:nvPr>
            <p:ph type="sldNum" sz="quarter" idx="4"/>
          </p:nvPr>
        </p:nvSpPr>
        <p:spPr bwMode="auto">
          <a:xfrm>
            <a:off x="6553200" y="6248400"/>
            <a:ext cx="2133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latin typeface="Arial" charset="0"/>
              </a:defRPr>
            </a:lvl1pPr>
          </a:lstStyle>
          <a:p>
            <a:pPr>
              <a:defRPr/>
            </a:pPr>
            <a:fld id="{02B3D6E9-0057-4D78-AAE4-A562674C7A3E}" type="slidenum">
              <a:rPr lang="en-US"/>
              <a:pPr>
                <a:defRPr/>
              </a:pPr>
              <a:t>‹#›</a:t>
            </a:fld>
            <a:endParaRPr lang="en-US"/>
          </a:p>
        </p:txBody>
      </p:sp>
      <p:grpSp>
        <p:nvGrpSpPr>
          <p:cNvPr id="1028" name="Group 4"/>
          <p:cNvGrpSpPr>
            <a:grpSpLocks/>
          </p:cNvGrpSpPr>
          <p:nvPr/>
        </p:nvGrpSpPr>
        <p:grpSpPr bwMode="auto">
          <a:xfrm>
            <a:off x="0" y="0"/>
            <a:ext cx="9140825" cy="6850063"/>
            <a:chOff x="0" y="0"/>
            <a:chExt cx="5758" cy="4315"/>
          </a:xfrm>
        </p:grpSpPr>
        <p:grpSp>
          <p:nvGrpSpPr>
            <p:cNvPr id="1032" name="Group 5"/>
            <p:cNvGrpSpPr>
              <a:grpSpLocks/>
            </p:cNvGrpSpPr>
            <p:nvPr userDrawn="1"/>
          </p:nvGrpSpPr>
          <p:grpSpPr bwMode="auto">
            <a:xfrm>
              <a:off x="1728" y="2230"/>
              <a:ext cx="4027" cy="2085"/>
              <a:chOff x="1728" y="2230"/>
              <a:chExt cx="4027" cy="2085"/>
            </a:xfrm>
          </p:grpSpPr>
          <p:sp>
            <p:nvSpPr>
              <p:cNvPr id="45062" name="Freeform 6"/>
              <p:cNvSpPr>
                <a:spLocks/>
              </p:cNvSpPr>
              <p:nvPr/>
            </p:nvSpPr>
            <p:spPr bwMode="hidden">
              <a:xfrm>
                <a:off x="1728" y="2644"/>
                <a:ext cx="2882" cy="1671"/>
              </a:xfrm>
              <a:custGeom>
                <a:avLst/>
                <a:gdLst/>
                <a:ahLst/>
                <a:cxnLst>
                  <a:cxn ang="0">
                    <a:pos x="2740" y="528"/>
                  </a:cxn>
                  <a:cxn ang="0">
                    <a:pos x="2632" y="484"/>
                  </a:cxn>
                  <a:cxn ang="0">
                    <a:pos x="2480" y="424"/>
                  </a:cxn>
                  <a:cxn ang="0">
                    <a:pos x="2203" y="343"/>
                  </a:cxn>
                  <a:cxn ang="0">
                    <a:pos x="1970" y="277"/>
                  </a:cxn>
                  <a:cxn ang="0">
                    <a:pos x="1807" y="212"/>
                  </a:cxn>
                  <a:cxn ang="0">
                    <a:pos x="1693" y="152"/>
                  </a:cxn>
                  <a:cxn ang="0">
                    <a:pos x="1628" y="103"/>
                  </a:cxn>
                  <a:cxn ang="0">
                    <a:pos x="1590" y="60"/>
                  </a:cxn>
                  <a:cxn ang="0">
                    <a:pos x="1579" y="27"/>
                  </a:cxn>
                  <a:cxn ang="0">
                    <a:pos x="1585" y="0"/>
                  </a:cxn>
                  <a:cxn ang="0">
                    <a:pos x="1557" y="49"/>
                  </a:cxn>
                  <a:cxn ang="0">
                    <a:pos x="1568" y="98"/>
                  </a:cxn>
                  <a:cxn ang="0">
                    <a:pos x="1617" y="141"/>
                  </a:cxn>
                  <a:cxn ang="0">
                    <a:pos x="1688" y="185"/>
                  </a:cxn>
                  <a:cxn ang="0">
                    <a:pos x="1791" y="228"/>
                  </a:cxn>
                  <a:cxn ang="0">
                    <a:pos x="2040" y="310"/>
                  </a:cxn>
                  <a:cxn ang="0">
                    <a:pos x="2285" y="381"/>
                  </a:cxn>
                  <a:cxn ang="0">
                    <a:pos x="2464" y="435"/>
                  </a:cxn>
                  <a:cxn ang="0">
                    <a:pos x="2605" y="484"/>
                  </a:cxn>
                  <a:cxn ang="0">
                    <a:pos x="2708" y="528"/>
                  </a:cxn>
                  <a:cxn ang="0">
                    <a:pos x="2768" y="560"/>
                  </a:cxn>
                  <a:cxn ang="0">
                    <a:pos x="2795" y="593"/>
                  </a:cxn>
                  <a:cxn ang="0">
                    <a:pos x="2795" y="642"/>
                  </a:cxn>
                  <a:cxn ang="0">
                    <a:pos x="2762" y="691"/>
                  </a:cxn>
                  <a:cxn ang="0">
                    <a:pos x="2692" y="735"/>
                  </a:cxn>
                  <a:cxn ang="0">
                    <a:pos x="2589" y="778"/>
                  </a:cxn>
                  <a:cxn ang="0">
                    <a:pos x="2458" y="822"/>
                  </a:cxn>
                  <a:cxn ang="0">
                    <a:pos x="2301" y="865"/>
                  </a:cxn>
                  <a:cxn ang="0">
                    <a:pos x="2030" y="930"/>
                  </a:cxn>
                  <a:cxn ang="0">
                    <a:pos x="1606" y="1034"/>
                  </a:cxn>
                  <a:cxn ang="0">
                    <a:pos x="1145" y="1164"/>
                  </a:cxn>
                  <a:cxn ang="0">
                    <a:pos x="673" y="1328"/>
                  </a:cxn>
                  <a:cxn ang="0">
                    <a:pos x="217" y="1545"/>
                  </a:cxn>
                  <a:cxn ang="0">
                    <a:pos x="353" y="1671"/>
                  </a:cxn>
                  <a:cxn ang="0">
                    <a:pos x="754" y="1469"/>
                  </a:cxn>
                  <a:cxn ang="0">
                    <a:pos x="1145" y="1311"/>
                  </a:cxn>
                  <a:cxn ang="0">
                    <a:pos x="1519" y="1186"/>
                  </a:cxn>
                  <a:cxn ang="0">
                    <a:pos x="1861" y="1083"/>
                  </a:cxn>
                  <a:cxn ang="0">
                    <a:pos x="2165" y="1007"/>
                  </a:cxn>
                  <a:cxn ang="0">
                    <a:pos x="2426" y="947"/>
                  </a:cxn>
                  <a:cxn ang="0">
                    <a:pos x="2626" y="892"/>
                  </a:cxn>
                  <a:cxn ang="0">
                    <a:pos x="2762" y="838"/>
                  </a:cxn>
                  <a:cxn ang="0">
                    <a:pos x="2827" y="794"/>
                  </a:cxn>
                  <a:cxn ang="0">
                    <a:pos x="2865" y="745"/>
                  </a:cxn>
                  <a:cxn ang="0">
                    <a:pos x="2882" y="702"/>
                  </a:cxn>
                  <a:cxn ang="0">
                    <a:pos x="2854" y="620"/>
                  </a:cxn>
                  <a:cxn ang="0">
                    <a:pos x="2800" y="560"/>
                  </a:cxn>
                  <a:cxn ang="0">
                    <a:pos x="2773" y="544"/>
                  </a:cxn>
                </a:cxnLst>
                <a:rect l="0" t="0" r="r" b="b"/>
                <a:pathLst>
                  <a:path w="2882" h="1671">
                    <a:moveTo>
                      <a:pt x="2773" y="544"/>
                    </a:moveTo>
                    <a:lnTo>
                      <a:pt x="2740" y="528"/>
                    </a:lnTo>
                    <a:lnTo>
                      <a:pt x="2692" y="506"/>
                    </a:lnTo>
                    <a:lnTo>
                      <a:pt x="2632" y="484"/>
                    </a:lnTo>
                    <a:lnTo>
                      <a:pt x="2561" y="457"/>
                    </a:lnTo>
                    <a:lnTo>
                      <a:pt x="2480" y="424"/>
                    </a:lnTo>
                    <a:lnTo>
                      <a:pt x="2388" y="397"/>
                    </a:lnTo>
                    <a:lnTo>
                      <a:pt x="2203" y="343"/>
                    </a:lnTo>
                    <a:lnTo>
                      <a:pt x="2078" y="310"/>
                    </a:lnTo>
                    <a:lnTo>
                      <a:pt x="1970" y="277"/>
                    </a:lnTo>
                    <a:lnTo>
                      <a:pt x="1878" y="245"/>
                    </a:lnTo>
                    <a:lnTo>
                      <a:pt x="1807" y="212"/>
                    </a:lnTo>
                    <a:lnTo>
                      <a:pt x="1742" y="179"/>
                    </a:lnTo>
                    <a:lnTo>
                      <a:pt x="1693" y="152"/>
                    </a:lnTo>
                    <a:lnTo>
                      <a:pt x="1655" y="125"/>
                    </a:lnTo>
                    <a:lnTo>
                      <a:pt x="1628" y="103"/>
                    </a:lnTo>
                    <a:lnTo>
                      <a:pt x="1606" y="81"/>
                    </a:lnTo>
                    <a:lnTo>
                      <a:pt x="1590" y="60"/>
                    </a:lnTo>
                    <a:lnTo>
                      <a:pt x="1585" y="43"/>
                    </a:lnTo>
                    <a:lnTo>
                      <a:pt x="1579" y="27"/>
                    </a:lnTo>
                    <a:lnTo>
                      <a:pt x="1585" y="5"/>
                    </a:lnTo>
                    <a:lnTo>
                      <a:pt x="1585" y="0"/>
                    </a:lnTo>
                    <a:lnTo>
                      <a:pt x="1568" y="27"/>
                    </a:lnTo>
                    <a:lnTo>
                      <a:pt x="1557" y="49"/>
                    </a:lnTo>
                    <a:lnTo>
                      <a:pt x="1557" y="76"/>
                    </a:lnTo>
                    <a:lnTo>
                      <a:pt x="1568" y="98"/>
                    </a:lnTo>
                    <a:lnTo>
                      <a:pt x="1590" y="120"/>
                    </a:lnTo>
                    <a:lnTo>
                      <a:pt x="1617" y="141"/>
                    </a:lnTo>
                    <a:lnTo>
                      <a:pt x="1650" y="163"/>
                    </a:lnTo>
                    <a:lnTo>
                      <a:pt x="1688" y="185"/>
                    </a:lnTo>
                    <a:lnTo>
                      <a:pt x="1737" y="207"/>
                    </a:lnTo>
                    <a:lnTo>
                      <a:pt x="1791" y="228"/>
                    </a:lnTo>
                    <a:lnTo>
                      <a:pt x="1905" y="267"/>
                    </a:lnTo>
                    <a:lnTo>
                      <a:pt x="2040" y="310"/>
                    </a:lnTo>
                    <a:lnTo>
                      <a:pt x="2182" y="348"/>
                    </a:lnTo>
                    <a:lnTo>
                      <a:pt x="2285" y="381"/>
                    </a:lnTo>
                    <a:lnTo>
                      <a:pt x="2382" y="408"/>
                    </a:lnTo>
                    <a:lnTo>
                      <a:pt x="2464" y="435"/>
                    </a:lnTo>
                    <a:lnTo>
                      <a:pt x="2540" y="462"/>
                    </a:lnTo>
                    <a:lnTo>
                      <a:pt x="2605" y="484"/>
                    </a:lnTo>
                    <a:lnTo>
                      <a:pt x="2659" y="506"/>
                    </a:lnTo>
                    <a:lnTo>
                      <a:pt x="2708" y="528"/>
                    </a:lnTo>
                    <a:lnTo>
                      <a:pt x="2740" y="544"/>
                    </a:lnTo>
                    <a:lnTo>
                      <a:pt x="2768" y="560"/>
                    </a:lnTo>
                    <a:lnTo>
                      <a:pt x="2784" y="577"/>
                    </a:lnTo>
                    <a:lnTo>
                      <a:pt x="2795" y="593"/>
                    </a:lnTo>
                    <a:lnTo>
                      <a:pt x="2800" y="615"/>
                    </a:lnTo>
                    <a:lnTo>
                      <a:pt x="2795" y="642"/>
                    </a:lnTo>
                    <a:lnTo>
                      <a:pt x="2784" y="664"/>
                    </a:lnTo>
                    <a:lnTo>
                      <a:pt x="2762" y="691"/>
                    </a:lnTo>
                    <a:lnTo>
                      <a:pt x="2730" y="713"/>
                    </a:lnTo>
                    <a:lnTo>
                      <a:pt x="2692" y="735"/>
                    </a:lnTo>
                    <a:lnTo>
                      <a:pt x="2643" y="756"/>
                    </a:lnTo>
                    <a:lnTo>
                      <a:pt x="2589" y="778"/>
                    </a:lnTo>
                    <a:lnTo>
                      <a:pt x="2529" y="800"/>
                    </a:lnTo>
                    <a:lnTo>
                      <a:pt x="2458" y="822"/>
                    </a:lnTo>
                    <a:lnTo>
                      <a:pt x="2382" y="843"/>
                    </a:lnTo>
                    <a:lnTo>
                      <a:pt x="2301" y="865"/>
                    </a:lnTo>
                    <a:lnTo>
                      <a:pt x="2214" y="887"/>
                    </a:lnTo>
                    <a:lnTo>
                      <a:pt x="2030" y="930"/>
                    </a:lnTo>
                    <a:lnTo>
                      <a:pt x="1823" y="979"/>
                    </a:lnTo>
                    <a:lnTo>
                      <a:pt x="1606" y="1034"/>
                    </a:lnTo>
                    <a:lnTo>
                      <a:pt x="1378" y="1094"/>
                    </a:lnTo>
                    <a:lnTo>
                      <a:pt x="1145" y="1164"/>
                    </a:lnTo>
                    <a:lnTo>
                      <a:pt x="912" y="1241"/>
                    </a:lnTo>
                    <a:lnTo>
                      <a:pt x="673" y="1328"/>
                    </a:lnTo>
                    <a:lnTo>
                      <a:pt x="440" y="1431"/>
                    </a:lnTo>
                    <a:lnTo>
                      <a:pt x="217" y="1545"/>
                    </a:lnTo>
                    <a:lnTo>
                      <a:pt x="0" y="1671"/>
                    </a:lnTo>
                    <a:lnTo>
                      <a:pt x="353" y="1671"/>
                    </a:lnTo>
                    <a:lnTo>
                      <a:pt x="554" y="1567"/>
                    </a:lnTo>
                    <a:lnTo>
                      <a:pt x="754" y="1469"/>
                    </a:lnTo>
                    <a:lnTo>
                      <a:pt x="955" y="1388"/>
                    </a:lnTo>
                    <a:lnTo>
                      <a:pt x="1145" y="1311"/>
                    </a:lnTo>
                    <a:lnTo>
                      <a:pt x="1335" y="1241"/>
                    </a:lnTo>
                    <a:lnTo>
                      <a:pt x="1519" y="1186"/>
                    </a:lnTo>
                    <a:lnTo>
                      <a:pt x="1693" y="1132"/>
                    </a:lnTo>
                    <a:lnTo>
                      <a:pt x="1861" y="1083"/>
                    </a:lnTo>
                    <a:lnTo>
                      <a:pt x="2019" y="1045"/>
                    </a:lnTo>
                    <a:lnTo>
                      <a:pt x="2165" y="1007"/>
                    </a:lnTo>
                    <a:lnTo>
                      <a:pt x="2301" y="974"/>
                    </a:lnTo>
                    <a:lnTo>
                      <a:pt x="2426" y="947"/>
                    </a:lnTo>
                    <a:lnTo>
                      <a:pt x="2534" y="914"/>
                    </a:lnTo>
                    <a:lnTo>
                      <a:pt x="2626" y="892"/>
                    </a:lnTo>
                    <a:lnTo>
                      <a:pt x="2702" y="865"/>
                    </a:lnTo>
                    <a:lnTo>
                      <a:pt x="2762" y="838"/>
                    </a:lnTo>
                    <a:lnTo>
                      <a:pt x="2800" y="816"/>
                    </a:lnTo>
                    <a:lnTo>
                      <a:pt x="2827" y="794"/>
                    </a:lnTo>
                    <a:lnTo>
                      <a:pt x="2849" y="767"/>
                    </a:lnTo>
                    <a:lnTo>
                      <a:pt x="2865" y="745"/>
                    </a:lnTo>
                    <a:lnTo>
                      <a:pt x="2876" y="724"/>
                    </a:lnTo>
                    <a:lnTo>
                      <a:pt x="2882" y="702"/>
                    </a:lnTo>
                    <a:lnTo>
                      <a:pt x="2876" y="658"/>
                    </a:lnTo>
                    <a:lnTo>
                      <a:pt x="2854" y="620"/>
                    </a:lnTo>
                    <a:lnTo>
                      <a:pt x="2833" y="588"/>
                    </a:lnTo>
                    <a:lnTo>
                      <a:pt x="2800" y="560"/>
                    </a:lnTo>
                    <a:lnTo>
                      <a:pt x="2773" y="544"/>
                    </a:lnTo>
                    <a:lnTo>
                      <a:pt x="2773" y="544"/>
                    </a:lnTo>
                    <a:close/>
                  </a:path>
                </a:pathLst>
              </a:custGeom>
              <a:gradFill rotWithShape="0">
                <a:gsLst>
                  <a:gs pos="0">
                    <a:schemeClr val="bg1"/>
                  </a:gs>
                  <a:gs pos="100000">
                    <a:schemeClr val="bg1">
                      <a:gamma/>
                      <a:shade val="90980"/>
                      <a:invGamma/>
                    </a:schemeClr>
                  </a:gs>
                </a:gsLst>
                <a:lin ang="0" scaled="1"/>
              </a:gradFill>
              <a:ln w="9525">
                <a:noFill/>
                <a:round/>
                <a:headEnd/>
                <a:tailEnd/>
              </a:ln>
            </p:spPr>
            <p:txBody>
              <a:bodyPr/>
              <a:lstStyle/>
              <a:p>
                <a:pPr>
                  <a:defRPr/>
                </a:pPr>
                <a:endParaRPr lang="en-US"/>
              </a:p>
            </p:txBody>
          </p:sp>
          <p:sp>
            <p:nvSpPr>
              <p:cNvPr id="45063" name="Freeform 7"/>
              <p:cNvSpPr>
                <a:spLocks/>
              </p:cNvSpPr>
              <p:nvPr/>
            </p:nvSpPr>
            <p:spPr bwMode="hidden">
              <a:xfrm>
                <a:off x="4170" y="2671"/>
                <a:ext cx="1259" cy="811"/>
              </a:xfrm>
              <a:custGeom>
                <a:avLst/>
                <a:gdLst/>
                <a:ahLst/>
                <a:cxnLst>
                  <a:cxn ang="0">
                    <a:pos x="1259" y="615"/>
                  </a:cxn>
                  <a:cxn ang="0">
                    <a:pos x="1248" y="588"/>
                  </a:cxn>
                  <a:cxn ang="0">
                    <a:pos x="1237" y="566"/>
                  </a:cxn>
                  <a:cxn ang="0">
                    <a:pos x="1216" y="539"/>
                  </a:cxn>
                  <a:cxn ang="0">
                    <a:pos x="1188" y="517"/>
                  </a:cxn>
                  <a:cxn ang="0">
                    <a:pos x="1123" y="479"/>
                  </a:cxn>
                  <a:cxn ang="0">
                    <a:pos x="1042" y="441"/>
                  </a:cxn>
                  <a:cxn ang="0">
                    <a:pos x="944" y="408"/>
                  </a:cxn>
                  <a:cxn ang="0">
                    <a:pos x="841" y="381"/>
                  </a:cxn>
                  <a:cxn ang="0">
                    <a:pos x="727" y="348"/>
                  </a:cxn>
                  <a:cxn ang="0">
                    <a:pos x="613" y="321"/>
                  </a:cxn>
                  <a:cxn ang="0">
                    <a:pos x="499" y="294"/>
                  </a:cxn>
                  <a:cxn ang="0">
                    <a:pos x="391" y="261"/>
                  </a:cxn>
                  <a:cxn ang="0">
                    <a:pos x="288" y="229"/>
                  </a:cxn>
                  <a:cxn ang="0">
                    <a:pos x="195" y="196"/>
                  </a:cxn>
                  <a:cxn ang="0">
                    <a:pos x="119" y="152"/>
                  </a:cxn>
                  <a:cxn ang="0">
                    <a:pos x="54" y="109"/>
                  </a:cxn>
                  <a:cxn ang="0">
                    <a:pos x="33" y="87"/>
                  </a:cxn>
                  <a:cxn ang="0">
                    <a:pos x="16" y="60"/>
                  </a:cxn>
                  <a:cxn ang="0">
                    <a:pos x="5" y="33"/>
                  </a:cxn>
                  <a:cxn ang="0">
                    <a:pos x="0" y="0"/>
                  </a:cxn>
                  <a:cxn ang="0">
                    <a:pos x="0" y="6"/>
                  </a:cxn>
                  <a:cxn ang="0">
                    <a:pos x="0" y="11"/>
                  </a:cxn>
                  <a:cxn ang="0">
                    <a:pos x="0" y="38"/>
                  </a:cxn>
                  <a:cxn ang="0">
                    <a:pos x="5" y="60"/>
                  </a:cxn>
                  <a:cxn ang="0">
                    <a:pos x="16" y="87"/>
                  </a:cxn>
                  <a:cxn ang="0">
                    <a:pos x="33" y="114"/>
                  </a:cxn>
                  <a:cxn ang="0">
                    <a:pos x="54" y="142"/>
                  </a:cxn>
                  <a:cxn ang="0">
                    <a:pos x="87" y="174"/>
                  </a:cxn>
                  <a:cxn ang="0">
                    <a:pos x="125" y="207"/>
                  </a:cxn>
                  <a:cxn ang="0">
                    <a:pos x="179" y="240"/>
                  </a:cxn>
                  <a:cxn ang="0">
                    <a:pos x="244" y="278"/>
                  </a:cxn>
                  <a:cxn ang="0">
                    <a:pos x="326" y="310"/>
                  </a:cxn>
                  <a:cxn ang="0">
                    <a:pos x="418" y="348"/>
                  </a:cxn>
                  <a:cxn ang="0">
                    <a:pos x="526" y="381"/>
                  </a:cxn>
                  <a:cxn ang="0">
                    <a:pos x="657" y="414"/>
                  </a:cxn>
                  <a:cxn ang="0">
                    <a:pos x="749" y="435"/>
                  </a:cxn>
                  <a:cxn ang="0">
                    <a:pos x="830" y="463"/>
                  </a:cxn>
                  <a:cxn ang="0">
                    <a:pos x="901" y="490"/>
                  </a:cxn>
                  <a:cxn ang="0">
                    <a:pos x="966" y="512"/>
                  </a:cxn>
                  <a:cxn ang="0">
                    <a:pos x="1015" y="539"/>
                  </a:cxn>
                  <a:cxn ang="0">
                    <a:pos x="1053" y="566"/>
                  </a:cxn>
                  <a:cxn ang="0">
                    <a:pos x="1080" y="593"/>
                  </a:cxn>
                  <a:cxn ang="0">
                    <a:pos x="1102" y="620"/>
                  </a:cxn>
                  <a:cxn ang="0">
                    <a:pos x="1112" y="648"/>
                  </a:cxn>
                  <a:cxn ang="0">
                    <a:pos x="1118" y="675"/>
                  </a:cxn>
                  <a:cxn ang="0">
                    <a:pos x="1112" y="697"/>
                  </a:cxn>
                  <a:cxn ang="0">
                    <a:pos x="1096" y="724"/>
                  </a:cxn>
                  <a:cxn ang="0">
                    <a:pos x="1080" y="746"/>
                  </a:cxn>
                  <a:cxn ang="0">
                    <a:pos x="1053" y="767"/>
                  </a:cxn>
                  <a:cxn ang="0">
                    <a:pos x="1015" y="789"/>
                  </a:cxn>
                  <a:cxn ang="0">
                    <a:pos x="977" y="811"/>
                  </a:cxn>
                  <a:cxn ang="0">
                    <a:pos x="1047" y="789"/>
                  </a:cxn>
                  <a:cxn ang="0">
                    <a:pos x="1107" y="767"/>
                  </a:cxn>
                  <a:cxn ang="0">
                    <a:pos x="1156" y="746"/>
                  </a:cxn>
                  <a:cxn ang="0">
                    <a:pos x="1199" y="724"/>
                  </a:cxn>
                  <a:cxn ang="0">
                    <a:pos x="1226" y="702"/>
                  </a:cxn>
                  <a:cxn ang="0">
                    <a:pos x="1248" y="675"/>
                  </a:cxn>
                  <a:cxn ang="0">
                    <a:pos x="1259" y="648"/>
                  </a:cxn>
                  <a:cxn ang="0">
                    <a:pos x="1259" y="615"/>
                  </a:cxn>
                  <a:cxn ang="0">
                    <a:pos x="1259" y="615"/>
                  </a:cxn>
                </a:cxnLst>
                <a:rect l="0" t="0" r="r" b="b"/>
                <a:pathLst>
                  <a:path w="1259" h="811">
                    <a:moveTo>
                      <a:pt x="1259" y="615"/>
                    </a:moveTo>
                    <a:lnTo>
                      <a:pt x="1248" y="588"/>
                    </a:lnTo>
                    <a:lnTo>
                      <a:pt x="1237" y="566"/>
                    </a:lnTo>
                    <a:lnTo>
                      <a:pt x="1216" y="539"/>
                    </a:lnTo>
                    <a:lnTo>
                      <a:pt x="1188" y="517"/>
                    </a:lnTo>
                    <a:lnTo>
                      <a:pt x="1123" y="479"/>
                    </a:lnTo>
                    <a:lnTo>
                      <a:pt x="1042" y="441"/>
                    </a:lnTo>
                    <a:lnTo>
                      <a:pt x="944" y="408"/>
                    </a:lnTo>
                    <a:lnTo>
                      <a:pt x="841" y="381"/>
                    </a:lnTo>
                    <a:lnTo>
                      <a:pt x="727" y="348"/>
                    </a:lnTo>
                    <a:lnTo>
                      <a:pt x="613" y="321"/>
                    </a:lnTo>
                    <a:lnTo>
                      <a:pt x="499" y="294"/>
                    </a:lnTo>
                    <a:lnTo>
                      <a:pt x="391" y="261"/>
                    </a:lnTo>
                    <a:lnTo>
                      <a:pt x="288" y="229"/>
                    </a:lnTo>
                    <a:lnTo>
                      <a:pt x="195" y="196"/>
                    </a:lnTo>
                    <a:lnTo>
                      <a:pt x="119" y="152"/>
                    </a:lnTo>
                    <a:lnTo>
                      <a:pt x="54" y="109"/>
                    </a:lnTo>
                    <a:lnTo>
                      <a:pt x="33" y="87"/>
                    </a:lnTo>
                    <a:lnTo>
                      <a:pt x="16" y="60"/>
                    </a:lnTo>
                    <a:lnTo>
                      <a:pt x="5" y="33"/>
                    </a:lnTo>
                    <a:lnTo>
                      <a:pt x="0" y="0"/>
                    </a:lnTo>
                    <a:lnTo>
                      <a:pt x="0" y="6"/>
                    </a:lnTo>
                    <a:lnTo>
                      <a:pt x="0" y="11"/>
                    </a:lnTo>
                    <a:lnTo>
                      <a:pt x="0" y="38"/>
                    </a:lnTo>
                    <a:lnTo>
                      <a:pt x="5" y="60"/>
                    </a:lnTo>
                    <a:lnTo>
                      <a:pt x="16" y="87"/>
                    </a:lnTo>
                    <a:lnTo>
                      <a:pt x="33" y="114"/>
                    </a:lnTo>
                    <a:lnTo>
                      <a:pt x="54" y="142"/>
                    </a:lnTo>
                    <a:lnTo>
                      <a:pt x="87" y="174"/>
                    </a:lnTo>
                    <a:lnTo>
                      <a:pt x="125" y="207"/>
                    </a:lnTo>
                    <a:lnTo>
                      <a:pt x="179" y="240"/>
                    </a:lnTo>
                    <a:lnTo>
                      <a:pt x="244" y="278"/>
                    </a:lnTo>
                    <a:lnTo>
                      <a:pt x="326" y="310"/>
                    </a:lnTo>
                    <a:lnTo>
                      <a:pt x="418" y="348"/>
                    </a:lnTo>
                    <a:lnTo>
                      <a:pt x="526" y="381"/>
                    </a:lnTo>
                    <a:lnTo>
                      <a:pt x="657" y="414"/>
                    </a:lnTo>
                    <a:lnTo>
                      <a:pt x="749" y="435"/>
                    </a:lnTo>
                    <a:lnTo>
                      <a:pt x="830" y="463"/>
                    </a:lnTo>
                    <a:lnTo>
                      <a:pt x="901" y="490"/>
                    </a:lnTo>
                    <a:lnTo>
                      <a:pt x="966" y="512"/>
                    </a:lnTo>
                    <a:lnTo>
                      <a:pt x="1015" y="539"/>
                    </a:lnTo>
                    <a:lnTo>
                      <a:pt x="1053" y="566"/>
                    </a:lnTo>
                    <a:lnTo>
                      <a:pt x="1080" y="593"/>
                    </a:lnTo>
                    <a:lnTo>
                      <a:pt x="1102" y="620"/>
                    </a:lnTo>
                    <a:lnTo>
                      <a:pt x="1112" y="648"/>
                    </a:lnTo>
                    <a:lnTo>
                      <a:pt x="1118" y="675"/>
                    </a:lnTo>
                    <a:lnTo>
                      <a:pt x="1112" y="697"/>
                    </a:lnTo>
                    <a:lnTo>
                      <a:pt x="1096" y="724"/>
                    </a:lnTo>
                    <a:lnTo>
                      <a:pt x="1080" y="746"/>
                    </a:lnTo>
                    <a:lnTo>
                      <a:pt x="1053" y="767"/>
                    </a:lnTo>
                    <a:lnTo>
                      <a:pt x="1015" y="789"/>
                    </a:lnTo>
                    <a:lnTo>
                      <a:pt x="977" y="811"/>
                    </a:lnTo>
                    <a:lnTo>
                      <a:pt x="1047" y="789"/>
                    </a:lnTo>
                    <a:lnTo>
                      <a:pt x="1107" y="767"/>
                    </a:lnTo>
                    <a:lnTo>
                      <a:pt x="1156" y="746"/>
                    </a:lnTo>
                    <a:lnTo>
                      <a:pt x="1199" y="724"/>
                    </a:lnTo>
                    <a:lnTo>
                      <a:pt x="1226" y="702"/>
                    </a:lnTo>
                    <a:lnTo>
                      <a:pt x="1248" y="675"/>
                    </a:lnTo>
                    <a:lnTo>
                      <a:pt x="1259" y="648"/>
                    </a:lnTo>
                    <a:lnTo>
                      <a:pt x="1259" y="615"/>
                    </a:lnTo>
                    <a:lnTo>
                      <a:pt x="1259" y="615"/>
                    </a:lnTo>
                    <a:close/>
                  </a:path>
                </a:pathLst>
              </a:custGeom>
              <a:gradFill rotWithShape="0">
                <a:gsLst>
                  <a:gs pos="0">
                    <a:schemeClr val="bg1"/>
                  </a:gs>
                  <a:gs pos="100000">
                    <a:schemeClr val="bg1">
                      <a:gamma/>
                      <a:shade val="90980"/>
                      <a:invGamma/>
                    </a:schemeClr>
                  </a:gs>
                </a:gsLst>
                <a:lin ang="2700000" scaled="1"/>
              </a:gradFill>
              <a:ln w="9525">
                <a:noFill/>
                <a:round/>
                <a:headEnd/>
                <a:tailEnd/>
              </a:ln>
            </p:spPr>
            <p:txBody>
              <a:bodyPr/>
              <a:lstStyle/>
              <a:p>
                <a:pPr>
                  <a:defRPr/>
                </a:pPr>
                <a:endParaRPr lang="en-US"/>
              </a:p>
            </p:txBody>
          </p:sp>
          <p:sp>
            <p:nvSpPr>
              <p:cNvPr id="45064" name="Freeform 8"/>
              <p:cNvSpPr>
                <a:spLocks/>
              </p:cNvSpPr>
              <p:nvPr/>
            </p:nvSpPr>
            <p:spPr bwMode="hidden">
              <a:xfrm>
                <a:off x="2900" y="3346"/>
                <a:ext cx="2849" cy="969"/>
              </a:xfrm>
              <a:custGeom>
                <a:avLst/>
                <a:gdLst/>
                <a:ahLst/>
                <a:cxnLst>
                  <a:cxn ang="0">
                    <a:pos x="92" y="958"/>
                  </a:cxn>
                  <a:cxn ang="0">
                    <a:pos x="0" y="969"/>
                  </a:cxn>
                  <a:cxn ang="0">
                    <a:pos x="391" y="969"/>
                  </a:cxn>
                  <a:cxn ang="0">
                    <a:pos x="434" y="947"/>
                  </a:cxn>
                  <a:cxn ang="0">
                    <a:pos x="483" y="914"/>
                  </a:cxn>
                  <a:cxn ang="0">
                    <a:pos x="554" y="876"/>
                  </a:cxn>
                  <a:cxn ang="0">
                    <a:pos x="635" y="838"/>
                  </a:cxn>
                  <a:cxn ang="0">
                    <a:pos x="727" y="794"/>
                  </a:cxn>
                  <a:cxn ang="0">
                    <a:pos x="836" y="745"/>
                  </a:cxn>
                  <a:cxn ang="0">
                    <a:pos x="961" y="696"/>
                  </a:cxn>
                  <a:cxn ang="0">
                    <a:pos x="1102" y="642"/>
                  </a:cxn>
                  <a:cxn ang="0">
                    <a:pos x="1259" y="582"/>
                  </a:cxn>
                  <a:cxn ang="0">
                    <a:pos x="1433" y="522"/>
                  </a:cxn>
                  <a:cxn ang="0">
                    <a:pos x="1623" y="462"/>
                  </a:cxn>
                  <a:cxn ang="0">
                    <a:pos x="1829" y="403"/>
                  </a:cxn>
                  <a:cxn ang="0">
                    <a:pos x="2057" y="343"/>
                  </a:cxn>
                  <a:cxn ang="0">
                    <a:pos x="2301" y="283"/>
                  </a:cxn>
                  <a:cxn ang="0">
                    <a:pos x="2567" y="223"/>
                  </a:cxn>
                  <a:cxn ang="0">
                    <a:pos x="2849" y="163"/>
                  </a:cxn>
                  <a:cxn ang="0">
                    <a:pos x="2849" y="0"/>
                  </a:cxn>
                  <a:cxn ang="0">
                    <a:pos x="2817" y="16"/>
                  </a:cxn>
                  <a:cxn ang="0">
                    <a:pos x="2773" y="33"/>
                  </a:cxn>
                  <a:cxn ang="0">
                    <a:pos x="2719" y="54"/>
                  </a:cxn>
                  <a:cxn ang="0">
                    <a:pos x="2648" y="76"/>
                  </a:cxn>
                  <a:cxn ang="0">
                    <a:pos x="2572" y="98"/>
                  </a:cxn>
                  <a:cxn ang="0">
                    <a:pos x="2491" y="120"/>
                  </a:cxn>
                  <a:cxn ang="0">
                    <a:pos x="2399" y="147"/>
                  </a:cxn>
                  <a:cxn ang="0">
                    <a:pos x="2301" y="169"/>
                  </a:cxn>
                  <a:cxn ang="0">
                    <a:pos x="2095" y="223"/>
                  </a:cxn>
                  <a:cxn ang="0">
                    <a:pos x="1889" y="277"/>
                  </a:cxn>
                  <a:cxn ang="0">
                    <a:pos x="1688" y="326"/>
                  </a:cxn>
                  <a:cxn ang="0">
                    <a:pos x="1590" y="354"/>
                  </a:cxn>
                  <a:cxn ang="0">
                    <a:pos x="1503" y="381"/>
                  </a:cxn>
                  <a:cxn ang="0">
                    <a:pos x="1107" y="506"/>
                  </a:cxn>
                  <a:cxn ang="0">
                    <a:pos x="912" y="577"/>
                  </a:cxn>
                  <a:cxn ang="0">
                    <a:pos x="727" y="647"/>
                  </a:cxn>
                  <a:cxn ang="0">
                    <a:pos x="548" y="718"/>
                  </a:cxn>
                  <a:cxn ang="0">
                    <a:pos x="380" y="794"/>
                  </a:cxn>
                  <a:cxn ang="0">
                    <a:pos x="228" y="876"/>
                  </a:cxn>
                  <a:cxn ang="0">
                    <a:pos x="92" y="958"/>
                  </a:cxn>
                  <a:cxn ang="0">
                    <a:pos x="92" y="958"/>
                  </a:cxn>
                </a:cxnLst>
                <a:rect l="0" t="0" r="r" b="b"/>
                <a:pathLst>
                  <a:path w="2849" h="969">
                    <a:moveTo>
                      <a:pt x="92" y="958"/>
                    </a:moveTo>
                    <a:lnTo>
                      <a:pt x="0" y="969"/>
                    </a:lnTo>
                    <a:lnTo>
                      <a:pt x="391" y="969"/>
                    </a:lnTo>
                    <a:lnTo>
                      <a:pt x="434" y="947"/>
                    </a:lnTo>
                    <a:lnTo>
                      <a:pt x="483" y="914"/>
                    </a:lnTo>
                    <a:lnTo>
                      <a:pt x="554" y="876"/>
                    </a:lnTo>
                    <a:lnTo>
                      <a:pt x="635" y="838"/>
                    </a:lnTo>
                    <a:lnTo>
                      <a:pt x="727" y="794"/>
                    </a:lnTo>
                    <a:lnTo>
                      <a:pt x="836" y="745"/>
                    </a:lnTo>
                    <a:lnTo>
                      <a:pt x="961" y="696"/>
                    </a:lnTo>
                    <a:lnTo>
                      <a:pt x="1102" y="642"/>
                    </a:lnTo>
                    <a:lnTo>
                      <a:pt x="1259" y="582"/>
                    </a:lnTo>
                    <a:lnTo>
                      <a:pt x="1433" y="522"/>
                    </a:lnTo>
                    <a:lnTo>
                      <a:pt x="1623" y="462"/>
                    </a:lnTo>
                    <a:lnTo>
                      <a:pt x="1829" y="403"/>
                    </a:lnTo>
                    <a:lnTo>
                      <a:pt x="2057" y="343"/>
                    </a:lnTo>
                    <a:lnTo>
                      <a:pt x="2301" y="283"/>
                    </a:lnTo>
                    <a:lnTo>
                      <a:pt x="2567" y="223"/>
                    </a:lnTo>
                    <a:lnTo>
                      <a:pt x="2849" y="163"/>
                    </a:lnTo>
                    <a:lnTo>
                      <a:pt x="2849" y="0"/>
                    </a:lnTo>
                    <a:lnTo>
                      <a:pt x="2817" y="16"/>
                    </a:lnTo>
                    <a:lnTo>
                      <a:pt x="2773" y="33"/>
                    </a:lnTo>
                    <a:lnTo>
                      <a:pt x="2719" y="54"/>
                    </a:lnTo>
                    <a:lnTo>
                      <a:pt x="2648" y="76"/>
                    </a:lnTo>
                    <a:lnTo>
                      <a:pt x="2572" y="98"/>
                    </a:lnTo>
                    <a:lnTo>
                      <a:pt x="2491" y="120"/>
                    </a:lnTo>
                    <a:lnTo>
                      <a:pt x="2399" y="147"/>
                    </a:lnTo>
                    <a:lnTo>
                      <a:pt x="2301" y="169"/>
                    </a:lnTo>
                    <a:lnTo>
                      <a:pt x="2095" y="223"/>
                    </a:lnTo>
                    <a:lnTo>
                      <a:pt x="1889" y="277"/>
                    </a:lnTo>
                    <a:lnTo>
                      <a:pt x="1688" y="326"/>
                    </a:lnTo>
                    <a:lnTo>
                      <a:pt x="1590" y="354"/>
                    </a:lnTo>
                    <a:lnTo>
                      <a:pt x="1503" y="381"/>
                    </a:lnTo>
                    <a:lnTo>
                      <a:pt x="1107" y="506"/>
                    </a:lnTo>
                    <a:lnTo>
                      <a:pt x="912" y="577"/>
                    </a:lnTo>
                    <a:lnTo>
                      <a:pt x="727" y="647"/>
                    </a:lnTo>
                    <a:lnTo>
                      <a:pt x="548" y="718"/>
                    </a:lnTo>
                    <a:lnTo>
                      <a:pt x="380" y="794"/>
                    </a:lnTo>
                    <a:lnTo>
                      <a:pt x="228" y="876"/>
                    </a:lnTo>
                    <a:lnTo>
                      <a:pt x="92" y="958"/>
                    </a:lnTo>
                    <a:lnTo>
                      <a:pt x="92" y="958"/>
                    </a:lnTo>
                    <a:close/>
                  </a:path>
                </a:pathLst>
              </a:custGeom>
              <a:gradFill rotWithShape="0">
                <a:gsLst>
                  <a:gs pos="0">
                    <a:schemeClr val="bg1">
                      <a:gamma/>
                      <a:shade val="81961"/>
                      <a:invGamma/>
                    </a:schemeClr>
                  </a:gs>
                  <a:gs pos="100000">
                    <a:schemeClr val="bg1"/>
                  </a:gs>
                </a:gsLst>
                <a:lin ang="5400000" scaled="1"/>
              </a:gradFill>
              <a:ln w="9525">
                <a:noFill/>
                <a:round/>
                <a:headEnd/>
                <a:tailEnd/>
              </a:ln>
            </p:spPr>
            <p:txBody>
              <a:bodyPr/>
              <a:lstStyle/>
              <a:p>
                <a:pPr>
                  <a:defRPr/>
                </a:pPr>
                <a:endParaRPr lang="en-US"/>
              </a:p>
            </p:txBody>
          </p:sp>
          <p:sp>
            <p:nvSpPr>
              <p:cNvPr id="45065" name="Freeform 9"/>
              <p:cNvSpPr>
                <a:spLocks/>
              </p:cNvSpPr>
              <p:nvPr/>
            </p:nvSpPr>
            <p:spPr bwMode="hidden">
              <a:xfrm>
                <a:off x="2748" y="2230"/>
                <a:ext cx="3007" cy="2085"/>
              </a:xfrm>
              <a:custGeom>
                <a:avLst/>
                <a:gdLst/>
                <a:ahLst/>
                <a:cxnLst>
                  <a:cxn ang="0">
                    <a:pos x="1433" y="474"/>
                  </a:cxn>
                  <a:cxn ang="0">
                    <a:pos x="1460" y="528"/>
                  </a:cxn>
                  <a:cxn ang="0">
                    <a:pos x="1541" y="593"/>
                  </a:cxn>
                  <a:cxn ang="0">
                    <a:pos x="1715" y="670"/>
                  </a:cxn>
                  <a:cxn ang="0">
                    <a:pos x="1927" y="735"/>
                  </a:cxn>
                  <a:cxn ang="0">
                    <a:pos x="2155" y="789"/>
                  </a:cxn>
                  <a:cxn ang="0">
                    <a:pos x="2372" y="849"/>
                  </a:cxn>
                  <a:cxn ang="0">
                    <a:pos x="2551" y="920"/>
                  </a:cxn>
                  <a:cxn ang="0">
                    <a:pos x="2638" y="980"/>
                  </a:cxn>
                  <a:cxn ang="0">
                    <a:pos x="2676" y="1029"/>
                  </a:cxn>
                  <a:cxn ang="0">
                    <a:pos x="2681" y="1083"/>
                  </a:cxn>
                  <a:cxn ang="0">
                    <a:pos x="2665" y="1127"/>
                  </a:cxn>
                  <a:cxn ang="0">
                    <a:pos x="2616" y="1170"/>
                  </a:cxn>
                  <a:cxn ang="0">
                    <a:pos x="2545" y="1208"/>
                  </a:cxn>
                  <a:cxn ang="0">
                    <a:pos x="2448" y="1241"/>
                  </a:cxn>
                  <a:cxn ang="0">
                    <a:pos x="2328" y="1274"/>
                  </a:cxn>
                  <a:cxn ang="0">
                    <a:pos x="2106" y="1328"/>
                  </a:cxn>
                  <a:cxn ang="0">
                    <a:pos x="1742" y="1421"/>
                  </a:cxn>
                  <a:cxn ang="0">
                    <a:pos x="1308" y="1540"/>
                  </a:cxn>
                  <a:cxn ang="0">
                    <a:pos x="820" y="1709"/>
                  </a:cxn>
                  <a:cxn ang="0">
                    <a:pos x="282" y="1943"/>
                  </a:cxn>
                  <a:cxn ang="0">
                    <a:pos x="152" y="2085"/>
                  </a:cxn>
                  <a:cxn ang="0">
                    <a:pos x="386" y="1992"/>
                  </a:cxn>
                  <a:cxn ang="0">
                    <a:pos x="700" y="1834"/>
                  </a:cxn>
                  <a:cxn ang="0">
                    <a:pos x="1064" y="1693"/>
                  </a:cxn>
                  <a:cxn ang="0">
                    <a:pos x="1661" y="1497"/>
                  </a:cxn>
                  <a:cxn ang="0">
                    <a:pos x="1845" y="1442"/>
                  </a:cxn>
                  <a:cxn ang="0">
                    <a:pos x="2252" y="1339"/>
                  </a:cxn>
                  <a:cxn ang="0">
                    <a:pos x="2551" y="1263"/>
                  </a:cxn>
                  <a:cxn ang="0">
                    <a:pos x="2730" y="1214"/>
                  </a:cxn>
                  <a:cxn ang="0">
                    <a:pos x="2876" y="1170"/>
                  </a:cxn>
                  <a:cxn ang="0">
                    <a:pos x="2974" y="1132"/>
                  </a:cxn>
                  <a:cxn ang="0">
                    <a:pos x="3007" y="871"/>
                  </a:cxn>
                  <a:cxn ang="0">
                    <a:pos x="2860" y="844"/>
                  </a:cxn>
                  <a:cxn ang="0">
                    <a:pos x="2670" y="806"/>
                  </a:cxn>
                  <a:cxn ang="0">
                    <a:pos x="2458" y="757"/>
                  </a:cxn>
                  <a:cxn ang="0">
                    <a:pos x="2138" y="670"/>
                  </a:cxn>
                  <a:cxn ang="0">
                    <a:pos x="1959" y="604"/>
                  </a:cxn>
                  <a:cxn ang="0">
                    <a:pos x="1824" y="534"/>
                  </a:cxn>
                  <a:cxn ang="0">
                    <a:pos x="1769" y="474"/>
                  </a:cxn>
                  <a:cxn ang="0">
                    <a:pos x="1753" y="436"/>
                  </a:cxn>
                  <a:cxn ang="0">
                    <a:pos x="1780" y="381"/>
                  </a:cxn>
                  <a:cxn ang="0">
                    <a:pos x="1862" y="316"/>
                  </a:cxn>
                  <a:cxn ang="0">
                    <a:pos x="1986" y="267"/>
                  </a:cxn>
                  <a:cxn ang="0">
                    <a:pos x="2149" y="229"/>
                  </a:cxn>
                  <a:cxn ang="0">
                    <a:pos x="2431" y="180"/>
                  </a:cxn>
                  <a:cxn ang="0">
                    <a:pos x="2827" y="125"/>
                  </a:cxn>
                  <a:cxn ang="0">
                    <a:pos x="3007" y="87"/>
                  </a:cxn>
                  <a:cxn ang="0">
                    <a:pos x="2909" y="22"/>
                  </a:cxn>
                  <a:cxn ang="0">
                    <a:pos x="2676" y="66"/>
                  </a:cxn>
                  <a:cxn ang="0">
                    <a:pos x="2285" y="120"/>
                  </a:cxn>
                  <a:cxn ang="0">
                    <a:pos x="2030" y="158"/>
                  </a:cxn>
                  <a:cxn ang="0">
                    <a:pos x="1791" y="202"/>
                  </a:cxn>
                  <a:cxn ang="0">
                    <a:pos x="1601" y="261"/>
                  </a:cxn>
                  <a:cxn ang="0">
                    <a:pos x="1471" y="338"/>
                  </a:cxn>
                  <a:cxn ang="0">
                    <a:pos x="1438" y="387"/>
                  </a:cxn>
                  <a:cxn ang="0">
                    <a:pos x="1427" y="441"/>
                  </a:cxn>
                </a:cxnLst>
                <a:rect l="0" t="0" r="r" b="b"/>
                <a:pathLst>
                  <a:path w="3007" h="2085">
                    <a:moveTo>
                      <a:pt x="1427" y="441"/>
                    </a:moveTo>
                    <a:lnTo>
                      <a:pt x="1433" y="474"/>
                    </a:lnTo>
                    <a:lnTo>
                      <a:pt x="1444" y="501"/>
                    </a:lnTo>
                    <a:lnTo>
                      <a:pt x="1460" y="528"/>
                    </a:lnTo>
                    <a:lnTo>
                      <a:pt x="1482" y="550"/>
                    </a:lnTo>
                    <a:lnTo>
                      <a:pt x="1541" y="593"/>
                    </a:lnTo>
                    <a:lnTo>
                      <a:pt x="1623" y="637"/>
                    </a:lnTo>
                    <a:lnTo>
                      <a:pt x="1715" y="670"/>
                    </a:lnTo>
                    <a:lnTo>
                      <a:pt x="1818" y="702"/>
                    </a:lnTo>
                    <a:lnTo>
                      <a:pt x="1927" y="735"/>
                    </a:lnTo>
                    <a:lnTo>
                      <a:pt x="2041" y="762"/>
                    </a:lnTo>
                    <a:lnTo>
                      <a:pt x="2155" y="789"/>
                    </a:lnTo>
                    <a:lnTo>
                      <a:pt x="2269" y="822"/>
                    </a:lnTo>
                    <a:lnTo>
                      <a:pt x="2372" y="849"/>
                    </a:lnTo>
                    <a:lnTo>
                      <a:pt x="2464" y="882"/>
                    </a:lnTo>
                    <a:lnTo>
                      <a:pt x="2551" y="920"/>
                    </a:lnTo>
                    <a:lnTo>
                      <a:pt x="2616" y="958"/>
                    </a:lnTo>
                    <a:lnTo>
                      <a:pt x="2638" y="980"/>
                    </a:lnTo>
                    <a:lnTo>
                      <a:pt x="2659" y="1007"/>
                    </a:lnTo>
                    <a:lnTo>
                      <a:pt x="2676" y="1029"/>
                    </a:lnTo>
                    <a:lnTo>
                      <a:pt x="2681" y="1056"/>
                    </a:lnTo>
                    <a:lnTo>
                      <a:pt x="2681" y="1083"/>
                    </a:lnTo>
                    <a:lnTo>
                      <a:pt x="2676" y="1105"/>
                    </a:lnTo>
                    <a:lnTo>
                      <a:pt x="2665" y="1127"/>
                    </a:lnTo>
                    <a:lnTo>
                      <a:pt x="2643" y="1149"/>
                    </a:lnTo>
                    <a:lnTo>
                      <a:pt x="2616" y="1170"/>
                    </a:lnTo>
                    <a:lnTo>
                      <a:pt x="2583" y="1187"/>
                    </a:lnTo>
                    <a:lnTo>
                      <a:pt x="2545" y="1208"/>
                    </a:lnTo>
                    <a:lnTo>
                      <a:pt x="2502" y="1225"/>
                    </a:lnTo>
                    <a:lnTo>
                      <a:pt x="2448" y="1241"/>
                    </a:lnTo>
                    <a:lnTo>
                      <a:pt x="2388" y="1257"/>
                    </a:lnTo>
                    <a:lnTo>
                      <a:pt x="2328" y="1274"/>
                    </a:lnTo>
                    <a:lnTo>
                      <a:pt x="2258" y="1290"/>
                    </a:lnTo>
                    <a:lnTo>
                      <a:pt x="2106" y="1328"/>
                    </a:lnTo>
                    <a:lnTo>
                      <a:pt x="1932" y="1372"/>
                    </a:lnTo>
                    <a:lnTo>
                      <a:pt x="1742" y="1421"/>
                    </a:lnTo>
                    <a:lnTo>
                      <a:pt x="1531" y="1475"/>
                    </a:lnTo>
                    <a:lnTo>
                      <a:pt x="1308" y="1540"/>
                    </a:lnTo>
                    <a:lnTo>
                      <a:pt x="1069" y="1617"/>
                    </a:lnTo>
                    <a:lnTo>
                      <a:pt x="820" y="1709"/>
                    </a:lnTo>
                    <a:lnTo>
                      <a:pt x="554" y="1818"/>
                    </a:lnTo>
                    <a:lnTo>
                      <a:pt x="282" y="1943"/>
                    </a:lnTo>
                    <a:lnTo>
                      <a:pt x="0" y="2085"/>
                    </a:lnTo>
                    <a:lnTo>
                      <a:pt x="152" y="2085"/>
                    </a:lnTo>
                    <a:lnTo>
                      <a:pt x="244" y="2074"/>
                    </a:lnTo>
                    <a:lnTo>
                      <a:pt x="386" y="1992"/>
                    </a:lnTo>
                    <a:lnTo>
                      <a:pt x="537" y="1910"/>
                    </a:lnTo>
                    <a:lnTo>
                      <a:pt x="700" y="1834"/>
                    </a:lnTo>
                    <a:lnTo>
                      <a:pt x="879" y="1763"/>
                    </a:lnTo>
                    <a:lnTo>
                      <a:pt x="1064" y="1693"/>
                    </a:lnTo>
                    <a:lnTo>
                      <a:pt x="1259" y="1622"/>
                    </a:lnTo>
                    <a:lnTo>
                      <a:pt x="1661" y="1497"/>
                    </a:lnTo>
                    <a:lnTo>
                      <a:pt x="1748" y="1470"/>
                    </a:lnTo>
                    <a:lnTo>
                      <a:pt x="1845" y="1442"/>
                    </a:lnTo>
                    <a:lnTo>
                      <a:pt x="2046" y="1393"/>
                    </a:lnTo>
                    <a:lnTo>
                      <a:pt x="2252" y="1339"/>
                    </a:lnTo>
                    <a:lnTo>
                      <a:pt x="2458" y="1285"/>
                    </a:lnTo>
                    <a:lnTo>
                      <a:pt x="2551" y="1263"/>
                    </a:lnTo>
                    <a:lnTo>
                      <a:pt x="2643" y="1236"/>
                    </a:lnTo>
                    <a:lnTo>
                      <a:pt x="2730" y="1214"/>
                    </a:lnTo>
                    <a:lnTo>
                      <a:pt x="2806" y="1192"/>
                    </a:lnTo>
                    <a:lnTo>
                      <a:pt x="2876" y="1170"/>
                    </a:lnTo>
                    <a:lnTo>
                      <a:pt x="2931" y="1149"/>
                    </a:lnTo>
                    <a:lnTo>
                      <a:pt x="2974" y="1132"/>
                    </a:lnTo>
                    <a:lnTo>
                      <a:pt x="3007" y="1116"/>
                    </a:lnTo>
                    <a:lnTo>
                      <a:pt x="3007" y="871"/>
                    </a:lnTo>
                    <a:lnTo>
                      <a:pt x="2941" y="860"/>
                    </a:lnTo>
                    <a:lnTo>
                      <a:pt x="2860" y="844"/>
                    </a:lnTo>
                    <a:lnTo>
                      <a:pt x="2773" y="827"/>
                    </a:lnTo>
                    <a:lnTo>
                      <a:pt x="2670" y="806"/>
                    </a:lnTo>
                    <a:lnTo>
                      <a:pt x="2567" y="784"/>
                    </a:lnTo>
                    <a:lnTo>
                      <a:pt x="2458" y="757"/>
                    </a:lnTo>
                    <a:lnTo>
                      <a:pt x="2241" y="702"/>
                    </a:lnTo>
                    <a:lnTo>
                      <a:pt x="2138" y="670"/>
                    </a:lnTo>
                    <a:lnTo>
                      <a:pt x="2046" y="637"/>
                    </a:lnTo>
                    <a:lnTo>
                      <a:pt x="1959" y="604"/>
                    </a:lnTo>
                    <a:lnTo>
                      <a:pt x="1883" y="566"/>
                    </a:lnTo>
                    <a:lnTo>
                      <a:pt x="1824" y="534"/>
                    </a:lnTo>
                    <a:lnTo>
                      <a:pt x="1780" y="495"/>
                    </a:lnTo>
                    <a:lnTo>
                      <a:pt x="1769" y="474"/>
                    </a:lnTo>
                    <a:lnTo>
                      <a:pt x="1758" y="457"/>
                    </a:lnTo>
                    <a:lnTo>
                      <a:pt x="1753" y="436"/>
                    </a:lnTo>
                    <a:lnTo>
                      <a:pt x="1758" y="419"/>
                    </a:lnTo>
                    <a:lnTo>
                      <a:pt x="1780" y="381"/>
                    </a:lnTo>
                    <a:lnTo>
                      <a:pt x="1813" y="343"/>
                    </a:lnTo>
                    <a:lnTo>
                      <a:pt x="1862" y="316"/>
                    </a:lnTo>
                    <a:lnTo>
                      <a:pt x="1921" y="289"/>
                    </a:lnTo>
                    <a:lnTo>
                      <a:pt x="1986" y="267"/>
                    </a:lnTo>
                    <a:lnTo>
                      <a:pt x="2062" y="245"/>
                    </a:lnTo>
                    <a:lnTo>
                      <a:pt x="2149" y="229"/>
                    </a:lnTo>
                    <a:lnTo>
                      <a:pt x="2236" y="213"/>
                    </a:lnTo>
                    <a:lnTo>
                      <a:pt x="2431" y="180"/>
                    </a:lnTo>
                    <a:lnTo>
                      <a:pt x="2627" y="158"/>
                    </a:lnTo>
                    <a:lnTo>
                      <a:pt x="2827" y="125"/>
                    </a:lnTo>
                    <a:lnTo>
                      <a:pt x="2920" y="109"/>
                    </a:lnTo>
                    <a:lnTo>
                      <a:pt x="3007" y="87"/>
                    </a:lnTo>
                    <a:lnTo>
                      <a:pt x="3007" y="0"/>
                    </a:lnTo>
                    <a:lnTo>
                      <a:pt x="2909" y="22"/>
                    </a:lnTo>
                    <a:lnTo>
                      <a:pt x="2795" y="44"/>
                    </a:lnTo>
                    <a:lnTo>
                      <a:pt x="2676" y="66"/>
                    </a:lnTo>
                    <a:lnTo>
                      <a:pt x="2551" y="82"/>
                    </a:lnTo>
                    <a:lnTo>
                      <a:pt x="2285" y="120"/>
                    </a:lnTo>
                    <a:lnTo>
                      <a:pt x="2155" y="136"/>
                    </a:lnTo>
                    <a:lnTo>
                      <a:pt x="2030" y="158"/>
                    </a:lnTo>
                    <a:lnTo>
                      <a:pt x="1905" y="174"/>
                    </a:lnTo>
                    <a:lnTo>
                      <a:pt x="1791" y="202"/>
                    </a:lnTo>
                    <a:lnTo>
                      <a:pt x="1688" y="229"/>
                    </a:lnTo>
                    <a:lnTo>
                      <a:pt x="1601" y="261"/>
                    </a:lnTo>
                    <a:lnTo>
                      <a:pt x="1525" y="300"/>
                    </a:lnTo>
                    <a:lnTo>
                      <a:pt x="1471" y="338"/>
                    </a:lnTo>
                    <a:lnTo>
                      <a:pt x="1455" y="359"/>
                    </a:lnTo>
                    <a:lnTo>
                      <a:pt x="1438" y="387"/>
                    </a:lnTo>
                    <a:lnTo>
                      <a:pt x="1427" y="414"/>
                    </a:lnTo>
                    <a:lnTo>
                      <a:pt x="1427" y="441"/>
                    </a:lnTo>
                    <a:lnTo>
                      <a:pt x="1427" y="441"/>
                    </a:lnTo>
                    <a:close/>
                  </a:path>
                </a:pathLst>
              </a:custGeom>
              <a:solidFill>
                <a:schemeClr val="bg1"/>
              </a:solidFill>
              <a:ln w="9525">
                <a:noFill/>
                <a:round/>
                <a:headEnd/>
                <a:tailEnd/>
              </a:ln>
            </p:spPr>
            <p:txBody>
              <a:bodyPr/>
              <a:lstStyle/>
              <a:p>
                <a:pPr>
                  <a:defRPr/>
                </a:pPr>
                <a:endParaRPr lang="en-US"/>
              </a:p>
            </p:txBody>
          </p:sp>
          <p:sp>
            <p:nvSpPr>
              <p:cNvPr id="45066" name="Freeform 10"/>
              <p:cNvSpPr>
                <a:spLocks/>
              </p:cNvSpPr>
              <p:nvPr/>
            </p:nvSpPr>
            <p:spPr bwMode="hidden">
              <a:xfrm>
                <a:off x="4501" y="2317"/>
                <a:ext cx="1248" cy="539"/>
              </a:xfrm>
              <a:custGeom>
                <a:avLst/>
                <a:gdLst/>
                <a:ahLst/>
                <a:cxnLst>
                  <a:cxn ang="0">
                    <a:pos x="0" y="332"/>
                  </a:cxn>
                  <a:cxn ang="0">
                    <a:pos x="0" y="360"/>
                  </a:cxn>
                  <a:cxn ang="0">
                    <a:pos x="5" y="387"/>
                  </a:cxn>
                  <a:cxn ang="0">
                    <a:pos x="27" y="414"/>
                  </a:cxn>
                  <a:cxn ang="0">
                    <a:pos x="54" y="436"/>
                  </a:cxn>
                  <a:cxn ang="0">
                    <a:pos x="92" y="463"/>
                  </a:cxn>
                  <a:cxn ang="0">
                    <a:pos x="141" y="490"/>
                  </a:cxn>
                  <a:cxn ang="0">
                    <a:pos x="195" y="512"/>
                  </a:cxn>
                  <a:cxn ang="0">
                    <a:pos x="255" y="539"/>
                  </a:cxn>
                  <a:cxn ang="0">
                    <a:pos x="212" y="517"/>
                  </a:cxn>
                  <a:cxn ang="0">
                    <a:pos x="179" y="490"/>
                  </a:cxn>
                  <a:cxn ang="0">
                    <a:pos x="157" y="468"/>
                  </a:cxn>
                  <a:cxn ang="0">
                    <a:pos x="141" y="447"/>
                  </a:cxn>
                  <a:cxn ang="0">
                    <a:pos x="136" y="425"/>
                  </a:cxn>
                  <a:cxn ang="0">
                    <a:pos x="136" y="403"/>
                  </a:cxn>
                  <a:cxn ang="0">
                    <a:pos x="141" y="381"/>
                  </a:cxn>
                  <a:cxn ang="0">
                    <a:pos x="157" y="365"/>
                  </a:cxn>
                  <a:cxn ang="0">
                    <a:pos x="179" y="343"/>
                  </a:cxn>
                  <a:cxn ang="0">
                    <a:pos x="201" y="327"/>
                  </a:cxn>
                  <a:cxn ang="0">
                    <a:pos x="266" y="294"/>
                  </a:cxn>
                  <a:cxn ang="0">
                    <a:pos x="353" y="262"/>
                  </a:cxn>
                  <a:cxn ang="0">
                    <a:pos x="445" y="234"/>
                  </a:cxn>
                  <a:cxn ang="0">
                    <a:pos x="554" y="213"/>
                  </a:cxn>
                  <a:cxn ang="0">
                    <a:pos x="662" y="191"/>
                  </a:cxn>
                  <a:cxn ang="0">
                    <a:pos x="890" y="153"/>
                  </a:cxn>
                  <a:cxn ang="0">
                    <a:pos x="993" y="136"/>
                  </a:cxn>
                  <a:cxn ang="0">
                    <a:pos x="1091" y="120"/>
                  </a:cxn>
                  <a:cxn ang="0">
                    <a:pos x="1178" y="115"/>
                  </a:cxn>
                  <a:cxn ang="0">
                    <a:pos x="1248" y="104"/>
                  </a:cxn>
                  <a:cxn ang="0">
                    <a:pos x="1248" y="0"/>
                  </a:cxn>
                  <a:cxn ang="0">
                    <a:pos x="1161" y="22"/>
                  </a:cxn>
                  <a:cxn ang="0">
                    <a:pos x="1069" y="38"/>
                  </a:cxn>
                  <a:cxn ang="0">
                    <a:pos x="874" y="71"/>
                  </a:cxn>
                  <a:cxn ang="0">
                    <a:pos x="673" y="93"/>
                  </a:cxn>
                  <a:cxn ang="0">
                    <a:pos x="483" y="126"/>
                  </a:cxn>
                  <a:cxn ang="0">
                    <a:pos x="391" y="142"/>
                  </a:cxn>
                  <a:cxn ang="0">
                    <a:pos x="309" y="158"/>
                  </a:cxn>
                  <a:cxn ang="0">
                    <a:pos x="228" y="180"/>
                  </a:cxn>
                  <a:cxn ang="0">
                    <a:pos x="163" y="202"/>
                  </a:cxn>
                  <a:cxn ang="0">
                    <a:pos x="103" y="229"/>
                  </a:cxn>
                  <a:cxn ang="0">
                    <a:pos x="54" y="256"/>
                  </a:cxn>
                  <a:cxn ang="0">
                    <a:pos x="22" y="294"/>
                  </a:cxn>
                  <a:cxn ang="0">
                    <a:pos x="0" y="332"/>
                  </a:cxn>
                  <a:cxn ang="0">
                    <a:pos x="0" y="332"/>
                  </a:cxn>
                </a:cxnLst>
                <a:rect l="0" t="0" r="r" b="b"/>
                <a:pathLst>
                  <a:path w="1248" h="539">
                    <a:moveTo>
                      <a:pt x="0" y="332"/>
                    </a:moveTo>
                    <a:lnTo>
                      <a:pt x="0" y="360"/>
                    </a:lnTo>
                    <a:lnTo>
                      <a:pt x="5" y="387"/>
                    </a:lnTo>
                    <a:lnTo>
                      <a:pt x="27" y="414"/>
                    </a:lnTo>
                    <a:lnTo>
                      <a:pt x="54" y="436"/>
                    </a:lnTo>
                    <a:lnTo>
                      <a:pt x="92" y="463"/>
                    </a:lnTo>
                    <a:lnTo>
                      <a:pt x="141" y="490"/>
                    </a:lnTo>
                    <a:lnTo>
                      <a:pt x="195" y="512"/>
                    </a:lnTo>
                    <a:lnTo>
                      <a:pt x="255" y="539"/>
                    </a:lnTo>
                    <a:lnTo>
                      <a:pt x="212" y="517"/>
                    </a:lnTo>
                    <a:lnTo>
                      <a:pt x="179" y="490"/>
                    </a:lnTo>
                    <a:lnTo>
                      <a:pt x="157" y="468"/>
                    </a:lnTo>
                    <a:lnTo>
                      <a:pt x="141" y="447"/>
                    </a:lnTo>
                    <a:lnTo>
                      <a:pt x="136" y="425"/>
                    </a:lnTo>
                    <a:lnTo>
                      <a:pt x="136" y="403"/>
                    </a:lnTo>
                    <a:lnTo>
                      <a:pt x="141" y="381"/>
                    </a:lnTo>
                    <a:lnTo>
                      <a:pt x="157" y="365"/>
                    </a:lnTo>
                    <a:lnTo>
                      <a:pt x="179" y="343"/>
                    </a:lnTo>
                    <a:lnTo>
                      <a:pt x="201" y="327"/>
                    </a:lnTo>
                    <a:lnTo>
                      <a:pt x="266" y="294"/>
                    </a:lnTo>
                    <a:lnTo>
                      <a:pt x="353" y="262"/>
                    </a:lnTo>
                    <a:lnTo>
                      <a:pt x="445" y="234"/>
                    </a:lnTo>
                    <a:lnTo>
                      <a:pt x="554" y="213"/>
                    </a:lnTo>
                    <a:lnTo>
                      <a:pt x="662" y="191"/>
                    </a:lnTo>
                    <a:lnTo>
                      <a:pt x="890" y="153"/>
                    </a:lnTo>
                    <a:lnTo>
                      <a:pt x="993" y="136"/>
                    </a:lnTo>
                    <a:lnTo>
                      <a:pt x="1091" y="120"/>
                    </a:lnTo>
                    <a:lnTo>
                      <a:pt x="1178" y="115"/>
                    </a:lnTo>
                    <a:lnTo>
                      <a:pt x="1248" y="104"/>
                    </a:lnTo>
                    <a:lnTo>
                      <a:pt x="1248" y="0"/>
                    </a:lnTo>
                    <a:lnTo>
                      <a:pt x="1161" y="22"/>
                    </a:lnTo>
                    <a:lnTo>
                      <a:pt x="1069" y="38"/>
                    </a:lnTo>
                    <a:lnTo>
                      <a:pt x="874" y="71"/>
                    </a:lnTo>
                    <a:lnTo>
                      <a:pt x="673" y="93"/>
                    </a:lnTo>
                    <a:lnTo>
                      <a:pt x="483" y="126"/>
                    </a:lnTo>
                    <a:lnTo>
                      <a:pt x="391" y="142"/>
                    </a:lnTo>
                    <a:lnTo>
                      <a:pt x="309" y="158"/>
                    </a:lnTo>
                    <a:lnTo>
                      <a:pt x="228" y="180"/>
                    </a:lnTo>
                    <a:lnTo>
                      <a:pt x="163" y="202"/>
                    </a:lnTo>
                    <a:lnTo>
                      <a:pt x="103" y="229"/>
                    </a:lnTo>
                    <a:lnTo>
                      <a:pt x="54" y="256"/>
                    </a:lnTo>
                    <a:lnTo>
                      <a:pt x="22" y="294"/>
                    </a:lnTo>
                    <a:lnTo>
                      <a:pt x="0" y="332"/>
                    </a:lnTo>
                    <a:lnTo>
                      <a:pt x="0" y="332"/>
                    </a:lnTo>
                    <a:close/>
                  </a:path>
                </a:pathLst>
              </a:custGeom>
              <a:gradFill rotWithShape="0">
                <a:gsLst>
                  <a:gs pos="0">
                    <a:schemeClr val="bg1">
                      <a:gamma/>
                      <a:shade val="87843"/>
                      <a:invGamma/>
                    </a:schemeClr>
                  </a:gs>
                  <a:gs pos="100000">
                    <a:schemeClr val="bg1"/>
                  </a:gs>
                </a:gsLst>
                <a:lin ang="2700000" scaled="1"/>
              </a:gradFill>
              <a:ln w="9525">
                <a:noFill/>
                <a:round/>
                <a:headEnd/>
                <a:tailEnd/>
              </a:ln>
            </p:spPr>
            <p:txBody>
              <a:bodyPr/>
              <a:lstStyle/>
              <a:p>
                <a:pPr>
                  <a:defRPr/>
                </a:pPr>
                <a:endParaRPr lang="en-US"/>
              </a:p>
            </p:txBody>
          </p:sp>
        </p:grpSp>
        <p:sp>
          <p:nvSpPr>
            <p:cNvPr id="45067" name="Freeform 11"/>
            <p:cNvSpPr>
              <a:spLocks/>
            </p:cNvSpPr>
            <p:nvPr/>
          </p:nvSpPr>
          <p:spPr bwMode="hidden">
            <a:xfrm>
              <a:off x="3322" y="1341"/>
              <a:ext cx="1825" cy="1537"/>
            </a:xfrm>
            <a:custGeom>
              <a:avLst/>
              <a:gdLst/>
              <a:ahLst/>
              <a:cxnLst>
                <a:cxn ang="0">
                  <a:pos x="982" y="1061"/>
                </a:cxn>
                <a:cxn ang="0">
                  <a:pos x="1357" y="1012"/>
                </a:cxn>
                <a:cxn ang="0">
                  <a:pos x="1666" y="957"/>
                </a:cxn>
                <a:cxn ang="0">
                  <a:pos x="1916" y="897"/>
                </a:cxn>
                <a:cxn ang="0">
                  <a:pos x="2100" y="832"/>
                </a:cxn>
                <a:cxn ang="0">
                  <a:pos x="2220" y="756"/>
                </a:cxn>
                <a:cxn ang="0">
                  <a:pos x="2285" y="669"/>
                </a:cxn>
                <a:cxn ang="0">
                  <a:pos x="2290" y="560"/>
                </a:cxn>
                <a:cxn ang="0">
                  <a:pos x="2241" y="457"/>
                </a:cxn>
                <a:cxn ang="0">
                  <a:pos x="2144" y="364"/>
                </a:cxn>
                <a:cxn ang="0">
                  <a:pos x="2008" y="277"/>
                </a:cxn>
                <a:cxn ang="0">
                  <a:pos x="1769" y="157"/>
                </a:cxn>
                <a:cxn ang="0">
                  <a:pos x="1612" y="92"/>
                </a:cxn>
                <a:cxn ang="0">
                  <a:pos x="1476" y="43"/>
                </a:cxn>
                <a:cxn ang="0">
                  <a:pos x="1384" y="10"/>
                </a:cxn>
                <a:cxn ang="0">
                  <a:pos x="1346" y="0"/>
                </a:cxn>
                <a:cxn ang="0">
                  <a:pos x="1655" y="119"/>
                </a:cxn>
                <a:cxn ang="0">
                  <a:pos x="1948" y="255"/>
                </a:cxn>
                <a:cxn ang="0">
                  <a:pos x="2068" y="326"/>
                </a:cxn>
                <a:cxn ang="0">
                  <a:pos x="2171" y="402"/>
                </a:cxn>
                <a:cxn ang="0">
                  <a:pos x="2236" y="478"/>
                </a:cxn>
                <a:cxn ang="0">
                  <a:pos x="2263" y="560"/>
                </a:cxn>
                <a:cxn ang="0">
                  <a:pos x="2241" y="636"/>
                </a:cxn>
                <a:cxn ang="0">
                  <a:pos x="2171" y="702"/>
                </a:cxn>
                <a:cxn ang="0">
                  <a:pos x="2062" y="756"/>
                </a:cxn>
                <a:cxn ang="0">
                  <a:pos x="1921" y="800"/>
                </a:cxn>
                <a:cxn ang="0">
                  <a:pos x="1748" y="843"/>
                </a:cxn>
                <a:cxn ang="0">
                  <a:pos x="1351" y="908"/>
                </a:cxn>
                <a:cxn ang="0">
                  <a:pos x="923" y="968"/>
                </a:cxn>
                <a:cxn ang="0">
                  <a:pos x="521" y="1028"/>
                </a:cxn>
                <a:cxn ang="0">
                  <a:pos x="353" y="1066"/>
                </a:cxn>
                <a:cxn ang="0">
                  <a:pos x="206" y="1104"/>
                </a:cxn>
                <a:cxn ang="0">
                  <a:pos x="92" y="1148"/>
                </a:cxn>
                <a:cxn ang="0">
                  <a:pos x="22" y="1202"/>
                </a:cxn>
                <a:cxn ang="0">
                  <a:pos x="0" y="1262"/>
                </a:cxn>
                <a:cxn ang="0">
                  <a:pos x="27" y="1327"/>
                </a:cxn>
                <a:cxn ang="0">
                  <a:pos x="98" y="1382"/>
                </a:cxn>
                <a:cxn ang="0">
                  <a:pos x="196" y="1425"/>
                </a:cxn>
                <a:cxn ang="0">
                  <a:pos x="326" y="1469"/>
                </a:cxn>
                <a:cxn ang="0">
                  <a:pos x="217" y="1414"/>
                </a:cxn>
                <a:cxn ang="0">
                  <a:pos x="147" y="1360"/>
                </a:cxn>
                <a:cxn ang="0">
                  <a:pos x="120" y="1306"/>
                </a:cxn>
                <a:cxn ang="0">
                  <a:pos x="141" y="1257"/>
                </a:cxn>
                <a:cxn ang="0">
                  <a:pos x="212" y="1208"/>
                </a:cxn>
                <a:cxn ang="0">
                  <a:pos x="342" y="1164"/>
                </a:cxn>
                <a:cxn ang="0">
                  <a:pos x="527" y="1121"/>
                </a:cxn>
                <a:cxn ang="0">
                  <a:pos x="771" y="1088"/>
                </a:cxn>
              </a:cxnLst>
              <a:rect l="0" t="0" r="r" b="b"/>
              <a:pathLst>
                <a:path w="2296" h="1469">
                  <a:moveTo>
                    <a:pt x="771" y="1088"/>
                  </a:moveTo>
                  <a:lnTo>
                    <a:pt x="982" y="1061"/>
                  </a:lnTo>
                  <a:lnTo>
                    <a:pt x="1178" y="1034"/>
                  </a:lnTo>
                  <a:lnTo>
                    <a:pt x="1357" y="1012"/>
                  </a:lnTo>
                  <a:lnTo>
                    <a:pt x="1520" y="985"/>
                  </a:lnTo>
                  <a:lnTo>
                    <a:pt x="1666" y="957"/>
                  </a:lnTo>
                  <a:lnTo>
                    <a:pt x="1796" y="930"/>
                  </a:lnTo>
                  <a:lnTo>
                    <a:pt x="1916" y="897"/>
                  </a:lnTo>
                  <a:lnTo>
                    <a:pt x="2013" y="870"/>
                  </a:lnTo>
                  <a:lnTo>
                    <a:pt x="2100" y="832"/>
                  </a:lnTo>
                  <a:lnTo>
                    <a:pt x="2171" y="800"/>
                  </a:lnTo>
                  <a:lnTo>
                    <a:pt x="2220" y="756"/>
                  </a:lnTo>
                  <a:lnTo>
                    <a:pt x="2263" y="712"/>
                  </a:lnTo>
                  <a:lnTo>
                    <a:pt x="2285" y="669"/>
                  </a:lnTo>
                  <a:lnTo>
                    <a:pt x="2296" y="614"/>
                  </a:lnTo>
                  <a:lnTo>
                    <a:pt x="2290" y="560"/>
                  </a:lnTo>
                  <a:lnTo>
                    <a:pt x="2269" y="500"/>
                  </a:lnTo>
                  <a:lnTo>
                    <a:pt x="2241" y="457"/>
                  </a:lnTo>
                  <a:lnTo>
                    <a:pt x="2198" y="408"/>
                  </a:lnTo>
                  <a:lnTo>
                    <a:pt x="2144" y="364"/>
                  </a:lnTo>
                  <a:lnTo>
                    <a:pt x="2079" y="321"/>
                  </a:lnTo>
                  <a:lnTo>
                    <a:pt x="2008" y="277"/>
                  </a:lnTo>
                  <a:lnTo>
                    <a:pt x="1927" y="234"/>
                  </a:lnTo>
                  <a:lnTo>
                    <a:pt x="1769" y="157"/>
                  </a:lnTo>
                  <a:lnTo>
                    <a:pt x="1688" y="125"/>
                  </a:lnTo>
                  <a:lnTo>
                    <a:pt x="1612" y="92"/>
                  </a:lnTo>
                  <a:lnTo>
                    <a:pt x="1536" y="65"/>
                  </a:lnTo>
                  <a:lnTo>
                    <a:pt x="1476" y="43"/>
                  </a:lnTo>
                  <a:lnTo>
                    <a:pt x="1422" y="27"/>
                  </a:lnTo>
                  <a:lnTo>
                    <a:pt x="1384" y="10"/>
                  </a:lnTo>
                  <a:lnTo>
                    <a:pt x="1357" y="5"/>
                  </a:lnTo>
                  <a:lnTo>
                    <a:pt x="1346" y="0"/>
                  </a:lnTo>
                  <a:lnTo>
                    <a:pt x="1498" y="54"/>
                  </a:lnTo>
                  <a:lnTo>
                    <a:pt x="1655" y="119"/>
                  </a:lnTo>
                  <a:lnTo>
                    <a:pt x="1807" y="185"/>
                  </a:lnTo>
                  <a:lnTo>
                    <a:pt x="1948" y="255"/>
                  </a:lnTo>
                  <a:lnTo>
                    <a:pt x="2013" y="288"/>
                  </a:lnTo>
                  <a:lnTo>
                    <a:pt x="2068" y="326"/>
                  </a:lnTo>
                  <a:lnTo>
                    <a:pt x="2122" y="364"/>
                  </a:lnTo>
                  <a:lnTo>
                    <a:pt x="2171" y="402"/>
                  </a:lnTo>
                  <a:lnTo>
                    <a:pt x="2209" y="440"/>
                  </a:lnTo>
                  <a:lnTo>
                    <a:pt x="2236" y="478"/>
                  </a:lnTo>
                  <a:lnTo>
                    <a:pt x="2252" y="522"/>
                  </a:lnTo>
                  <a:lnTo>
                    <a:pt x="2263" y="560"/>
                  </a:lnTo>
                  <a:lnTo>
                    <a:pt x="2258" y="598"/>
                  </a:lnTo>
                  <a:lnTo>
                    <a:pt x="2241" y="636"/>
                  </a:lnTo>
                  <a:lnTo>
                    <a:pt x="2214" y="669"/>
                  </a:lnTo>
                  <a:lnTo>
                    <a:pt x="2171" y="702"/>
                  </a:lnTo>
                  <a:lnTo>
                    <a:pt x="2122" y="729"/>
                  </a:lnTo>
                  <a:lnTo>
                    <a:pt x="2062" y="756"/>
                  </a:lnTo>
                  <a:lnTo>
                    <a:pt x="1997" y="778"/>
                  </a:lnTo>
                  <a:lnTo>
                    <a:pt x="1921" y="800"/>
                  </a:lnTo>
                  <a:lnTo>
                    <a:pt x="1834" y="821"/>
                  </a:lnTo>
                  <a:lnTo>
                    <a:pt x="1748" y="843"/>
                  </a:lnTo>
                  <a:lnTo>
                    <a:pt x="1552" y="876"/>
                  </a:lnTo>
                  <a:lnTo>
                    <a:pt x="1351" y="908"/>
                  </a:lnTo>
                  <a:lnTo>
                    <a:pt x="1134" y="941"/>
                  </a:lnTo>
                  <a:lnTo>
                    <a:pt x="923" y="968"/>
                  </a:lnTo>
                  <a:lnTo>
                    <a:pt x="716" y="995"/>
                  </a:lnTo>
                  <a:lnTo>
                    <a:pt x="521" y="1028"/>
                  </a:lnTo>
                  <a:lnTo>
                    <a:pt x="434" y="1044"/>
                  </a:lnTo>
                  <a:lnTo>
                    <a:pt x="353" y="1066"/>
                  </a:lnTo>
                  <a:lnTo>
                    <a:pt x="277" y="1082"/>
                  </a:lnTo>
                  <a:lnTo>
                    <a:pt x="206" y="1104"/>
                  </a:lnTo>
                  <a:lnTo>
                    <a:pt x="147" y="1126"/>
                  </a:lnTo>
                  <a:lnTo>
                    <a:pt x="92" y="1148"/>
                  </a:lnTo>
                  <a:lnTo>
                    <a:pt x="54" y="1175"/>
                  </a:lnTo>
                  <a:lnTo>
                    <a:pt x="22" y="1202"/>
                  </a:lnTo>
                  <a:lnTo>
                    <a:pt x="6" y="1229"/>
                  </a:lnTo>
                  <a:lnTo>
                    <a:pt x="0" y="1262"/>
                  </a:lnTo>
                  <a:lnTo>
                    <a:pt x="11" y="1295"/>
                  </a:lnTo>
                  <a:lnTo>
                    <a:pt x="27" y="1327"/>
                  </a:lnTo>
                  <a:lnTo>
                    <a:pt x="54" y="1355"/>
                  </a:lnTo>
                  <a:lnTo>
                    <a:pt x="98" y="1382"/>
                  </a:lnTo>
                  <a:lnTo>
                    <a:pt x="141" y="1404"/>
                  </a:lnTo>
                  <a:lnTo>
                    <a:pt x="196" y="1425"/>
                  </a:lnTo>
                  <a:lnTo>
                    <a:pt x="261" y="1447"/>
                  </a:lnTo>
                  <a:lnTo>
                    <a:pt x="326" y="1469"/>
                  </a:lnTo>
                  <a:lnTo>
                    <a:pt x="266" y="1442"/>
                  </a:lnTo>
                  <a:lnTo>
                    <a:pt x="217" y="1414"/>
                  </a:lnTo>
                  <a:lnTo>
                    <a:pt x="174" y="1387"/>
                  </a:lnTo>
                  <a:lnTo>
                    <a:pt x="147" y="1360"/>
                  </a:lnTo>
                  <a:lnTo>
                    <a:pt x="125" y="1333"/>
                  </a:lnTo>
                  <a:lnTo>
                    <a:pt x="120" y="1306"/>
                  </a:lnTo>
                  <a:lnTo>
                    <a:pt x="125" y="1278"/>
                  </a:lnTo>
                  <a:lnTo>
                    <a:pt x="141" y="1257"/>
                  </a:lnTo>
                  <a:lnTo>
                    <a:pt x="174" y="1229"/>
                  </a:lnTo>
                  <a:lnTo>
                    <a:pt x="212" y="1208"/>
                  </a:lnTo>
                  <a:lnTo>
                    <a:pt x="272" y="1186"/>
                  </a:lnTo>
                  <a:lnTo>
                    <a:pt x="342" y="1164"/>
                  </a:lnTo>
                  <a:lnTo>
                    <a:pt x="423" y="1142"/>
                  </a:lnTo>
                  <a:lnTo>
                    <a:pt x="527" y="1121"/>
                  </a:lnTo>
                  <a:lnTo>
                    <a:pt x="641" y="1104"/>
                  </a:lnTo>
                  <a:lnTo>
                    <a:pt x="771" y="1088"/>
                  </a:lnTo>
                  <a:lnTo>
                    <a:pt x="771" y="1088"/>
                  </a:lnTo>
                  <a:close/>
                </a:path>
              </a:pathLst>
            </a:custGeom>
            <a:gradFill rotWithShape="0">
              <a:gsLst>
                <a:gs pos="0">
                  <a:schemeClr val="bg1">
                    <a:gamma/>
                    <a:shade val="84706"/>
                    <a:invGamma/>
                  </a:schemeClr>
                </a:gs>
                <a:gs pos="100000">
                  <a:schemeClr val="bg1"/>
                </a:gs>
              </a:gsLst>
              <a:lin ang="2700000" scaled="1"/>
            </a:gradFill>
            <a:ln w="9525">
              <a:noFill/>
              <a:round/>
              <a:headEnd/>
              <a:tailEnd/>
            </a:ln>
          </p:spPr>
          <p:txBody>
            <a:bodyPr/>
            <a:lstStyle/>
            <a:p>
              <a:pPr>
                <a:defRPr/>
              </a:pPr>
              <a:endParaRPr lang="en-US"/>
            </a:p>
          </p:txBody>
        </p:sp>
        <p:sp>
          <p:nvSpPr>
            <p:cNvPr id="45068" name="Freeform 12"/>
            <p:cNvSpPr>
              <a:spLocks/>
            </p:cNvSpPr>
            <p:nvPr/>
          </p:nvSpPr>
          <p:spPr bwMode="hidden">
            <a:xfrm>
              <a:off x="0" y="0"/>
              <a:ext cx="5758" cy="1776"/>
            </a:xfrm>
            <a:custGeom>
              <a:avLst/>
              <a:gdLst/>
              <a:ahLst/>
              <a:cxnLst>
                <a:cxn ang="0">
                  <a:pos x="0" y="0"/>
                </a:cxn>
                <a:cxn ang="0">
                  <a:pos x="0" y="1906"/>
                </a:cxn>
                <a:cxn ang="0">
                  <a:pos x="5740" y="1906"/>
                </a:cxn>
                <a:cxn ang="0">
                  <a:pos x="5740" y="0"/>
                </a:cxn>
                <a:cxn ang="0">
                  <a:pos x="0" y="0"/>
                </a:cxn>
                <a:cxn ang="0">
                  <a:pos x="0" y="0"/>
                </a:cxn>
              </a:cxnLst>
              <a:rect l="0" t="0" r="r" b="b"/>
              <a:pathLst>
                <a:path w="5740" h="1906">
                  <a:moveTo>
                    <a:pt x="0" y="0"/>
                  </a:moveTo>
                  <a:lnTo>
                    <a:pt x="0" y="1906"/>
                  </a:lnTo>
                  <a:lnTo>
                    <a:pt x="5740" y="1906"/>
                  </a:lnTo>
                  <a:lnTo>
                    <a:pt x="5740" y="0"/>
                  </a:lnTo>
                  <a:lnTo>
                    <a:pt x="0" y="0"/>
                  </a:lnTo>
                  <a:lnTo>
                    <a:pt x="0" y="0"/>
                  </a:lnTo>
                  <a:close/>
                </a:path>
              </a:pathLst>
            </a:custGeom>
            <a:gradFill rotWithShape="0">
              <a:gsLst>
                <a:gs pos="0">
                  <a:schemeClr val="bg2"/>
                </a:gs>
                <a:gs pos="100000">
                  <a:schemeClr val="bg1"/>
                </a:gs>
              </a:gsLst>
              <a:lin ang="5400000" scaled="1"/>
            </a:gradFill>
            <a:ln w="9525">
              <a:noFill/>
              <a:round/>
              <a:headEnd/>
              <a:tailEnd/>
            </a:ln>
          </p:spPr>
          <p:txBody>
            <a:bodyPr/>
            <a:lstStyle/>
            <a:p>
              <a:pPr>
                <a:defRPr/>
              </a:pPr>
              <a:endParaRPr lang="en-US"/>
            </a:p>
          </p:txBody>
        </p:sp>
      </p:grpSp>
      <p:sp>
        <p:nvSpPr>
          <p:cNvPr id="45069" name="Rectangle 13"/>
          <p:cNvSpPr>
            <a:spLocks noGrp="1" noRot="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45070" name="Rectangle 14"/>
          <p:cNvSpPr>
            <a:spLocks noGrp="1" noChangeArrowheads="1"/>
          </p:cNvSpPr>
          <p:nvPr>
            <p:ph type="ftr" sz="quarter" idx="3"/>
          </p:nvPr>
        </p:nvSpPr>
        <p:spPr bwMode="auto">
          <a:xfrm>
            <a:off x="3124200" y="6248400"/>
            <a:ext cx="2895600" cy="47625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eaLnBrk="1" hangingPunct="1">
              <a:defRPr sz="1200">
                <a:latin typeface="Arial" charset="0"/>
              </a:defRPr>
            </a:lvl1pPr>
          </a:lstStyle>
          <a:p>
            <a:pPr>
              <a:defRPr/>
            </a:pPr>
            <a:endParaRPr lang="en-US"/>
          </a:p>
        </p:txBody>
      </p:sp>
      <p:sp>
        <p:nvSpPr>
          <p:cNvPr id="45071" name="Rectangle 15"/>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cSld>
  <p:clrMap bg1="dk2" tx1="lt1" bg2="dk1" tx2="lt2" accent1="accent1" accent2="accent2" accent3="accent3" accent4="accent4" accent5="accent5" accent6="accent6" hlink="hlink" folHlink="folHlink"/>
  <p:sldLayoutIdLst>
    <p:sldLayoutId id="2147483702" r:id="rId1"/>
    <p:sldLayoutId id="2147483692" r:id="rId2"/>
    <p:sldLayoutId id="2147483693" r:id="rId3"/>
    <p:sldLayoutId id="2147483694" r:id="rId4"/>
    <p:sldLayoutId id="2147483695" r:id="rId5"/>
    <p:sldLayoutId id="2147483696" r:id="rId6"/>
    <p:sldLayoutId id="2147483697" r:id="rId7"/>
    <p:sldLayoutId id="2147483698" r:id="rId8"/>
    <p:sldLayoutId id="2147483699" r:id="rId9"/>
    <p:sldLayoutId id="2147483700" r:id="rId10"/>
    <p:sldLayoutId id="2147483701" r:id="rId11"/>
  </p:sldLayoutIdLst>
  <p:txStyles>
    <p:titleStyle>
      <a:lvl1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mj-lt"/>
          <a:ea typeface="+mj-ea"/>
          <a:cs typeface="+mj-cs"/>
        </a:defRPr>
      </a:lvl1pPr>
      <a:lvl2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2pPr>
      <a:lvl3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3pPr>
      <a:lvl4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4pPr>
      <a:lvl5pPr algn="ctr" rtl="0" eaLnBrk="0" fontAlgn="base" hangingPunct="0">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5pPr>
      <a:lvl6pPr marL="4572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6pPr>
      <a:lvl7pPr marL="9144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7pPr>
      <a:lvl8pPr marL="13716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8pPr>
      <a:lvl9pPr marL="1828800" algn="ctr" rtl="0" fontAlgn="base">
        <a:spcBef>
          <a:spcPct val="0"/>
        </a:spcBef>
        <a:spcAft>
          <a:spcPct val="0"/>
        </a:spcAft>
        <a:defRPr sz="4400" b="1">
          <a:solidFill>
            <a:schemeClr val="tx2"/>
          </a:solidFill>
          <a:effectLst>
            <a:outerShdw blurRad="38100" dist="38100" dir="2700000" algn="tl">
              <a:srgbClr val="000000"/>
            </a:outerShdw>
          </a:effectLst>
          <a:latin typeface="Garamond" pitchFamily="18" charset="0"/>
        </a:defRPr>
      </a:lvl9pPr>
    </p:titleStyle>
    <p:bodyStyle>
      <a:lvl1pPr marL="342900" indent="-342900" algn="l" rtl="0" eaLnBrk="0" fontAlgn="base" hangingPunct="0">
        <a:spcBef>
          <a:spcPct val="20000"/>
        </a:spcBef>
        <a:spcAft>
          <a:spcPct val="0"/>
        </a:spcAft>
        <a:buClr>
          <a:schemeClr val="hlink"/>
        </a:buClr>
        <a:buSzPct val="70000"/>
        <a:buFont typeface="Wingdings" pitchFamily="2" charset="2"/>
        <a:buChar char="n"/>
        <a:defRPr sz="3200">
          <a:solidFill>
            <a:schemeClr val="tx1"/>
          </a:solidFill>
          <a:effectLst>
            <a:outerShdw blurRad="38100" dist="38100" dir="2700000" algn="tl">
              <a:srgbClr val="000000"/>
            </a:outerShdw>
          </a:effectLst>
          <a:latin typeface="+mn-lt"/>
          <a:ea typeface="+mn-ea"/>
          <a:cs typeface="+mn-cs"/>
        </a:defRPr>
      </a:lvl1pPr>
      <a:lvl2pPr marL="742950" indent="-285750" algn="l" rtl="0" eaLnBrk="0" fontAlgn="base" hangingPunct="0">
        <a:spcBef>
          <a:spcPct val="20000"/>
        </a:spcBef>
        <a:spcAft>
          <a:spcPct val="0"/>
        </a:spcAft>
        <a:buClr>
          <a:schemeClr val="accent2"/>
        </a:buClr>
        <a:buSzPct val="70000"/>
        <a:buFont typeface="Wingdings" pitchFamily="2" charset="2"/>
        <a:buChar char="n"/>
        <a:defRPr sz="2800">
          <a:solidFill>
            <a:schemeClr val="tx1"/>
          </a:solidFill>
          <a:effectLst>
            <a:outerShdw blurRad="38100" dist="38100" dir="2700000" algn="tl">
              <a:srgbClr val="000000"/>
            </a:outerShdw>
          </a:effectLst>
          <a:latin typeface="+mn-lt"/>
        </a:defRPr>
      </a:lvl2pPr>
      <a:lvl3pPr marL="1143000" indent="-228600" algn="l" rtl="0" eaLnBrk="0" fontAlgn="base" hangingPunct="0">
        <a:spcBef>
          <a:spcPct val="20000"/>
        </a:spcBef>
        <a:spcAft>
          <a:spcPct val="0"/>
        </a:spcAft>
        <a:buClr>
          <a:schemeClr val="tx2"/>
        </a:buClr>
        <a:buSzPct val="70000"/>
        <a:buFont typeface="Wingdings" pitchFamily="2" charset="2"/>
        <a:buChar char="n"/>
        <a:defRPr sz="2400">
          <a:solidFill>
            <a:schemeClr val="tx1"/>
          </a:solidFill>
          <a:effectLst>
            <a:outerShdw blurRad="38100" dist="38100" dir="2700000" algn="tl">
              <a:srgbClr val="000000"/>
            </a:outerShdw>
          </a:effectLst>
          <a:latin typeface="+mn-lt"/>
        </a:defRPr>
      </a:lvl3pPr>
      <a:lvl4pPr marL="1600200" indent="-228600" algn="l" rtl="0" eaLnBrk="0" fontAlgn="base" hangingPunct="0">
        <a:spcBef>
          <a:spcPct val="20000"/>
        </a:spcBef>
        <a:spcAft>
          <a:spcPct val="0"/>
        </a:spcAft>
        <a:buClr>
          <a:schemeClr val="accent2"/>
        </a:buClr>
        <a:buSzPct val="70000"/>
        <a:buFont typeface="Wingdings" pitchFamily="2" charset="2"/>
        <a:buChar char="n"/>
        <a:defRPr sz="2000">
          <a:solidFill>
            <a:schemeClr val="tx1"/>
          </a:solidFill>
          <a:effectLst>
            <a:outerShdw blurRad="38100" dist="38100" dir="2700000" algn="tl">
              <a:srgbClr val="000000"/>
            </a:outerShdw>
          </a:effectLst>
          <a:latin typeface="+mn-lt"/>
        </a:defRPr>
      </a:lvl4pPr>
      <a:lvl5pPr marL="2057400" indent="-228600" algn="l" rtl="0" eaLnBrk="0" fontAlgn="base" hangingPunct="0">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5pPr>
      <a:lvl6pPr marL="25146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6pPr>
      <a:lvl7pPr marL="29718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7pPr>
      <a:lvl8pPr marL="34290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8pPr>
      <a:lvl9pPr marL="38862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hyperlink" Target="http://www.youtube.com/watch?v=_cE6MYk4KVA"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hyperlink" Target="https://www.youtube.com/watch?v=Jg3ZU7yN8jM"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3" Type="http://schemas.openxmlformats.org/officeDocument/2006/relationships/hyperlink" Target="https://www.youtube.com/watch?v=7Jw2Is0wqyc" TargetMode="External"/><Relationship Id="rId2" Type="http://schemas.openxmlformats.org/officeDocument/2006/relationships/hyperlink" Target="https://www.youtube.com/watch?v=SI-xdQWLjsE"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www.youtube.com/watch?v=4ex--ssXGxo"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4098" name="Rectangle 2"/>
          <p:cNvSpPr>
            <a:spLocks noGrp="1" noChangeArrowheads="1"/>
          </p:cNvSpPr>
          <p:nvPr>
            <p:ph type="ctrTitle"/>
          </p:nvPr>
        </p:nvSpPr>
        <p:spPr/>
        <p:txBody>
          <a:bodyPr/>
          <a:lstStyle/>
          <a:p>
            <a:pPr eaLnBrk="1" hangingPunct="1">
              <a:defRPr/>
            </a:pPr>
            <a:r>
              <a:rPr lang="en-US" dirty="0"/>
              <a:t>Treatment</a:t>
            </a:r>
          </a:p>
        </p:txBody>
      </p:sp>
      <p:sp>
        <p:nvSpPr>
          <p:cNvPr id="4099" name="Rectangle 3"/>
          <p:cNvSpPr>
            <a:spLocks noGrp="1" noChangeArrowheads="1"/>
          </p:cNvSpPr>
          <p:nvPr>
            <p:ph type="subTitle" idx="1"/>
          </p:nvPr>
        </p:nvSpPr>
        <p:spPr/>
        <p:txBody>
          <a:bodyPr/>
          <a:lstStyle/>
          <a:p>
            <a:pPr eaLnBrk="1" hangingPunct="1">
              <a:defRPr/>
            </a:pPr>
            <a:endParaRPr lang="en-US"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withEffect">
                                  <p:stCondLst>
                                    <p:cond delay="0"/>
                                  </p:stCondLst>
                                  <p:childTnLst>
                                    <p:set>
                                      <p:cBhvr>
                                        <p:cTn id="6" dur="1" fill="hold">
                                          <p:stCondLst>
                                            <p:cond delay="0"/>
                                          </p:stCondLst>
                                        </p:cTn>
                                        <p:tgtEl>
                                          <p:spTgt spid="4098"/>
                                        </p:tgtEl>
                                        <p:attrNameLst>
                                          <p:attrName>style.visibility</p:attrName>
                                        </p:attrNameLst>
                                      </p:cBhvr>
                                      <p:to>
                                        <p:strVal val="visible"/>
                                      </p:to>
                                    </p:set>
                                    <p:animEffect transition="in" filter="fade">
                                      <p:cBhvr>
                                        <p:cTn id="7" dur="2000"/>
                                        <p:tgtEl>
                                          <p:spTgt spid="4098"/>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grpId="0" nodeType="clickEffect" nodePh="1">
                                  <p:stCondLst>
                                    <p:cond delay="0"/>
                                  </p:stCondLst>
                                  <p:endCondLst>
                                    <p:cond evt="begin" delay="0">
                                      <p:tn val="10"/>
                                    </p:cond>
                                  </p:endCondLst>
                                  <p:childTnLst>
                                    <p:set>
                                      <p:cBhvr>
                                        <p:cTn id="11" dur="1" fill="hold">
                                          <p:stCondLst>
                                            <p:cond delay="0"/>
                                          </p:stCondLst>
                                        </p:cTn>
                                        <p:tgtEl>
                                          <p:spTgt spid="4099">
                                            <p:txEl>
                                              <p:pRg st="0" end="0"/>
                                            </p:txEl>
                                          </p:spTgt>
                                        </p:tgtEl>
                                        <p:attrNameLst>
                                          <p:attrName>style.visibility</p:attrName>
                                        </p:attrNameLst>
                                      </p:cBhvr>
                                      <p:to>
                                        <p:strVal val="visible"/>
                                      </p:to>
                                    </p:set>
                                    <p:animEffect transition="in" filter="fade">
                                      <p:cBhvr>
                                        <p:cTn id="12" dur="2000"/>
                                        <p:tgtEl>
                                          <p:spTgt spid="4099">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098" grpId="0"/>
      <p:bldP spid="4099" grpId="0" build="p"/>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Drug Court or TASK</a:t>
            </a:r>
          </a:p>
        </p:txBody>
      </p:sp>
      <p:sp>
        <p:nvSpPr>
          <p:cNvPr id="3" name="Content Placeholder 2"/>
          <p:cNvSpPr>
            <a:spLocks noGrp="1"/>
          </p:cNvSpPr>
          <p:nvPr>
            <p:ph idx="1"/>
          </p:nvPr>
        </p:nvSpPr>
        <p:spPr/>
        <p:txBody>
          <a:bodyPr/>
          <a:lstStyle/>
          <a:p>
            <a:r>
              <a:rPr lang="en-US" dirty="0"/>
              <a:t>We have a Jefferson County Drug Court</a:t>
            </a:r>
          </a:p>
          <a:p>
            <a:r>
              <a:rPr lang="en-US" dirty="0" err="1"/>
              <a:t>Defendents</a:t>
            </a:r>
            <a:r>
              <a:rPr lang="en-US" dirty="0"/>
              <a:t> have to stay drug-free, may have to go to treatment, get a job in order to escape conviction</a:t>
            </a:r>
          </a:p>
          <a:p>
            <a:r>
              <a:rPr lang="en-US" dirty="0"/>
              <a:t>Threat of incarceration and frequent drug testing are essential to program</a:t>
            </a:r>
          </a:p>
          <a:p>
            <a:r>
              <a:rPr lang="en-US" dirty="0"/>
              <a:t>Disadvantages?  Could argue that this is forced treatment, but that can work.</a:t>
            </a:r>
          </a:p>
          <a:p>
            <a:r>
              <a:rPr lang="en-US" dirty="0">
                <a:hlinkClick r:id="rId2"/>
              </a:rPr>
              <a:t>http://www.youtube.com/watch?v=_cE6MYk4KVA</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Therapeutic Community</a:t>
            </a:r>
          </a:p>
        </p:txBody>
      </p:sp>
      <p:sp>
        <p:nvSpPr>
          <p:cNvPr id="3" name="Content Placeholder 2"/>
          <p:cNvSpPr>
            <a:spLocks noGrp="1"/>
          </p:cNvSpPr>
          <p:nvPr>
            <p:ph idx="1"/>
          </p:nvPr>
        </p:nvSpPr>
        <p:spPr/>
        <p:txBody>
          <a:bodyPr/>
          <a:lstStyle/>
          <a:p>
            <a:r>
              <a:rPr lang="en-US" sz="2800" dirty="0"/>
              <a:t>Example is </a:t>
            </a:r>
            <a:r>
              <a:rPr lang="en-US" sz="2800" dirty="0" err="1"/>
              <a:t>Delancey</a:t>
            </a:r>
            <a:r>
              <a:rPr lang="en-US" sz="2800" dirty="0"/>
              <a:t> Street Foundation in San Francisco</a:t>
            </a:r>
          </a:p>
          <a:p>
            <a:pPr lvl="1"/>
            <a:r>
              <a:rPr lang="en-US" sz="2400" dirty="0"/>
              <a:t>This program pays for itself</a:t>
            </a:r>
          </a:p>
          <a:p>
            <a:r>
              <a:rPr lang="en-US" sz="2800" dirty="0"/>
              <a:t>Surrogate family and communal support group</a:t>
            </a:r>
          </a:p>
          <a:p>
            <a:r>
              <a:rPr lang="en-US" sz="2800" dirty="0"/>
              <a:t>Treatment is regimented, goes through specific stages, in order</a:t>
            </a:r>
          </a:p>
          <a:p>
            <a:r>
              <a:rPr lang="en-US" sz="2800" dirty="0"/>
              <a:t>Facilities run by ex-addicts</a:t>
            </a:r>
          </a:p>
          <a:p>
            <a:r>
              <a:rPr lang="en-US" sz="2800" dirty="0"/>
              <a:t>Arduous screening process keeps out those who would fail, so hard to evaluate </a:t>
            </a:r>
            <a:r>
              <a:rPr lang="en-US" sz="2800"/>
              <a:t>success rates</a:t>
            </a:r>
            <a:r>
              <a:rPr lang="en-US" sz="2800">
                <a:hlinkClick r:id="rId2"/>
              </a:rPr>
              <a:t>https</a:t>
            </a:r>
            <a:r>
              <a:rPr lang="en-US" sz="2800" dirty="0">
                <a:hlinkClick r:id="rId2"/>
              </a:rPr>
              <a:t>://www.youtube.com/watch?v=Jg3ZU7yN8jM</a:t>
            </a:r>
            <a:endParaRPr lang="en-US" sz="2800"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Alcoholics Anonymous</a:t>
            </a:r>
          </a:p>
        </p:txBody>
      </p:sp>
      <p:sp>
        <p:nvSpPr>
          <p:cNvPr id="3" name="Content Placeholder 2"/>
          <p:cNvSpPr>
            <a:spLocks noGrp="1"/>
          </p:cNvSpPr>
          <p:nvPr>
            <p:ph idx="1"/>
          </p:nvPr>
        </p:nvSpPr>
        <p:spPr/>
        <p:txBody>
          <a:bodyPr/>
          <a:lstStyle/>
          <a:p>
            <a:r>
              <a:rPr lang="en-US" sz="2400" dirty="0"/>
              <a:t>Group therapy</a:t>
            </a:r>
          </a:p>
          <a:p>
            <a:pPr lvl="1"/>
            <a:r>
              <a:rPr lang="en-US" sz="2000" dirty="0"/>
              <a:t>Fellowship with other alcoholics, telling story</a:t>
            </a:r>
          </a:p>
          <a:p>
            <a:pPr lvl="1"/>
            <a:r>
              <a:rPr lang="en-US" sz="2000" dirty="0"/>
              <a:t>12 steps</a:t>
            </a:r>
          </a:p>
          <a:p>
            <a:pPr lvl="1"/>
            <a:r>
              <a:rPr lang="en-US" sz="2000" dirty="0"/>
              <a:t>Disease model (powerless over alcohol)</a:t>
            </a:r>
          </a:p>
          <a:p>
            <a:r>
              <a:rPr lang="en-US" sz="2400" dirty="0"/>
              <a:t>Advantages?</a:t>
            </a:r>
          </a:p>
          <a:p>
            <a:pPr lvl="1"/>
            <a:r>
              <a:rPr lang="en-US" sz="2000" dirty="0"/>
              <a:t>Paired up with a sponsor to increase success rate</a:t>
            </a:r>
          </a:p>
          <a:p>
            <a:pPr lvl="1"/>
            <a:r>
              <a:rPr lang="en-US" sz="2000" dirty="0"/>
              <a:t>Group therapy can be very effective; holds addict accountable</a:t>
            </a:r>
          </a:p>
          <a:p>
            <a:pPr lvl="1"/>
            <a:r>
              <a:rPr lang="en-US" sz="2000" dirty="0"/>
              <a:t>Anonymity is desired by many people </a:t>
            </a:r>
            <a:r>
              <a:rPr lang="en-US" sz="2000"/>
              <a:t>attending meetings</a:t>
            </a:r>
            <a:endParaRPr lang="en-US" sz="2000" dirty="0"/>
          </a:p>
          <a:p>
            <a:r>
              <a:rPr lang="en-US" sz="2400" dirty="0"/>
              <a:t>Disadvantages</a:t>
            </a:r>
          </a:p>
          <a:p>
            <a:pPr lvl="1"/>
            <a:r>
              <a:rPr lang="en-US" sz="2000" dirty="0"/>
              <a:t>Very spiritual (although some see this as advantage)</a:t>
            </a:r>
          </a:p>
          <a:p>
            <a:pPr lvl="1"/>
            <a:r>
              <a:rPr lang="en-US" sz="2000" dirty="0"/>
              <a:t>Emphasis on total abstinence</a:t>
            </a:r>
          </a:p>
          <a:p>
            <a:pPr lvl="1"/>
            <a:r>
              <a:rPr lang="en-US" sz="2000" dirty="0"/>
              <a:t>Not sure of success rates b/c it is anonymous</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12 Steps of Alcoholic Anonymous</a:t>
            </a:r>
          </a:p>
        </p:txBody>
      </p:sp>
      <p:sp>
        <p:nvSpPr>
          <p:cNvPr id="3" name="Content Placeholder 2"/>
          <p:cNvSpPr>
            <a:spLocks noGrp="1"/>
          </p:cNvSpPr>
          <p:nvPr>
            <p:ph idx="1"/>
          </p:nvPr>
        </p:nvSpPr>
        <p:spPr/>
        <p:txBody>
          <a:bodyPr/>
          <a:lstStyle/>
          <a:p>
            <a:pPr>
              <a:buNone/>
            </a:pPr>
            <a:r>
              <a:rPr lang="en-US" dirty="0"/>
              <a:t>1. We admitted we were powerless over alcohol -that our lives had become unmanageable.</a:t>
            </a:r>
          </a:p>
          <a:p>
            <a:pPr>
              <a:buNone/>
            </a:pPr>
            <a:r>
              <a:rPr lang="en-US" dirty="0"/>
              <a:t>2. We came to believe that a Power greater than ourselves could restore us to sanity.</a:t>
            </a:r>
          </a:p>
          <a:p>
            <a:pPr>
              <a:buNone/>
            </a:pPr>
            <a:r>
              <a:rPr lang="en-US" dirty="0"/>
              <a:t>3. We made a decision to turn our will and our lives over to the care of God </a:t>
            </a:r>
            <a:r>
              <a:rPr lang="en-US" i="1" dirty="0"/>
              <a:t>as we understood Him.</a:t>
            </a:r>
          </a:p>
          <a:p>
            <a:pPr>
              <a:buNone/>
            </a:pPr>
            <a:r>
              <a:rPr lang="en-US" dirty="0"/>
              <a:t>4. We made a searching and fearless moral inventory of ourselves.</a:t>
            </a:r>
          </a:p>
          <a:p>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0"/>
            <a:ext cx="9144000" cy="6001643"/>
          </a:xfrm>
          <a:prstGeom prst="rect">
            <a:avLst/>
          </a:prstGeom>
        </p:spPr>
        <p:txBody>
          <a:bodyPr wrap="square">
            <a:spAutoFit/>
          </a:bodyPr>
          <a:lstStyle/>
          <a:p>
            <a:endParaRPr lang="en-US" sz="3200" dirty="0"/>
          </a:p>
          <a:p>
            <a:endParaRPr lang="en-US" sz="3200" dirty="0"/>
          </a:p>
          <a:p>
            <a:r>
              <a:rPr lang="en-US" sz="3200" dirty="0"/>
              <a:t>5.  We admitted to God, to ourselves, and to another        human being the exact nature of our wrongs.</a:t>
            </a:r>
          </a:p>
          <a:p>
            <a:r>
              <a:rPr lang="en-US" sz="3200" dirty="0"/>
              <a:t>6. We were entirely ready to have God remove all these defects of character.</a:t>
            </a:r>
          </a:p>
          <a:p>
            <a:r>
              <a:rPr lang="en-US" sz="3200" dirty="0"/>
              <a:t>7. We humbly asked Him to remove our shortcomings.</a:t>
            </a:r>
          </a:p>
          <a:p>
            <a:r>
              <a:rPr lang="en-US" sz="3200" dirty="0"/>
              <a:t>8. We made a list of all persons we had harmed, and became willing to make amends to them all.</a:t>
            </a:r>
          </a:p>
          <a:p>
            <a:r>
              <a:rPr lang="en-US" sz="3200" dirty="0"/>
              <a:t>9. We made direct amends to such people wherever possible, except when to do so would injure them or others.</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0" y="1"/>
            <a:ext cx="9144000" cy="6001643"/>
          </a:xfrm>
          <a:prstGeom prst="rect">
            <a:avLst/>
          </a:prstGeom>
        </p:spPr>
        <p:txBody>
          <a:bodyPr wrap="square">
            <a:spAutoFit/>
          </a:bodyPr>
          <a:lstStyle/>
          <a:p>
            <a:endParaRPr lang="en-US" sz="3200" dirty="0"/>
          </a:p>
          <a:p>
            <a:endParaRPr lang="en-US" sz="3200" dirty="0"/>
          </a:p>
          <a:p>
            <a:endParaRPr lang="en-US" sz="3200" dirty="0"/>
          </a:p>
          <a:p>
            <a:r>
              <a:rPr lang="en-US" sz="3200" dirty="0"/>
              <a:t>10. We continued to take personal inventory and when we were wrong promptly admitted it.</a:t>
            </a:r>
          </a:p>
          <a:p>
            <a:r>
              <a:rPr lang="en-US" sz="3200" dirty="0"/>
              <a:t>11. We sought through prayer and meditation to improve our conscious contact with God, as we understood Him, praying only for knowledge of His will for us and the power to carry that out.</a:t>
            </a:r>
          </a:p>
          <a:p>
            <a:r>
              <a:rPr lang="en-US" sz="3200" dirty="0"/>
              <a:t>12. Having had a spiritual awakening as the result of these Steps, we tried to carry this message to alcoholics, and to practice these principles in all our affairs.</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a:hlinkClick r:id="rId2"/>
              </a:rPr>
              <a:t>https://www.youtube.com/watch?v=SI-xdQWLjsE</a:t>
            </a:r>
            <a:r>
              <a:rPr lang="en-US" dirty="0"/>
              <a:t> watch 4.25 – 8.33</a:t>
            </a:r>
          </a:p>
          <a:p>
            <a:r>
              <a:rPr lang="en-US" dirty="0"/>
              <a:t>The movie “When a Man Loves a Woman” is a good, realistic, look at alcoholism and how it affects a family.  At the end, Meg Ryan does a talk for a “speaker meeting”.  </a:t>
            </a:r>
          </a:p>
          <a:p>
            <a:r>
              <a:rPr lang="en-US">
                <a:hlinkClick r:id="rId3"/>
              </a:rPr>
              <a:t>https://www.youtube.com/watch?v=7Jw2Is0wqyc</a:t>
            </a:r>
            <a:endParaRPr lang="en-US" dirty="0"/>
          </a:p>
        </p:txBody>
      </p:sp>
    </p:spTree>
    <p:extLst>
      <p:ext uri="{BB962C8B-B14F-4D97-AF65-F5344CB8AC3E}">
        <p14:creationId xmlns:p14="http://schemas.microsoft.com/office/powerpoint/2010/main" val="97108877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p:cNvSpPr>
            <a:spLocks noGrp="1" noRot="1" noChangeArrowheads="1"/>
          </p:cNvSpPr>
          <p:nvPr>
            <p:ph type="title"/>
          </p:nvPr>
        </p:nvSpPr>
        <p:spPr/>
        <p:txBody>
          <a:bodyPr/>
          <a:lstStyle/>
          <a:p>
            <a:pPr eaLnBrk="1" hangingPunct="1">
              <a:defRPr/>
            </a:pPr>
            <a:r>
              <a:rPr lang="en-US" b="0" dirty="0"/>
              <a:t>13 Principles of Effective Drug Addiction Treatment (</a:t>
            </a:r>
            <a:r>
              <a:rPr lang="en-US" b="0" dirty="0" err="1"/>
              <a:t>tx</a:t>
            </a:r>
            <a:r>
              <a:rPr lang="en-US" b="0" dirty="0"/>
              <a:t>)</a:t>
            </a:r>
          </a:p>
        </p:txBody>
      </p:sp>
      <p:sp>
        <p:nvSpPr>
          <p:cNvPr id="49155" name="Rectangle 3"/>
          <p:cNvSpPr>
            <a:spLocks noGrp="1" noChangeArrowheads="1"/>
          </p:cNvSpPr>
          <p:nvPr>
            <p:ph type="body" idx="1"/>
          </p:nvPr>
        </p:nvSpPr>
        <p:spPr/>
        <p:txBody>
          <a:bodyPr/>
          <a:lstStyle/>
          <a:p>
            <a:pPr eaLnBrk="1" hangingPunct="1">
              <a:defRPr/>
            </a:pPr>
            <a:r>
              <a:rPr lang="en-US" dirty="0"/>
              <a:t>No single treatment is appropriate for all</a:t>
            </a:r>
          </a:p>
          <a:p>
            <a:pPr eaLnBrk="1" hangingPunct="1">
              <a:defRPr/>
            </a:pPr>
            <a:r>
              <a:rPr lang="en-US" dirty="0"/>
              <a:t>Treatment needs to be readily available</a:t>
            </a:r>
          </a:p>
          <a:p>
            <a:pPr eaLnBrk="1" hangingPunct="1">
              <a:defRPr/>
            </a:pPr>
            <a:r>
              <a:rPr lang="en-US" dirty="0"/>
              <a:t>Effective treatment attends to multiple needs (not just drug use)</a:t>
            </a:r>
          </a:p>
          <a:p>
            <a:pPr eaLnBrk="1" hangingPunct="1">
              <a:defRPr/>
            </a:pPr>
            <a:r>
              <a:rPr lang="en-US" dirty="0"/>
              <a:t>Treatment needs to be flexible and provide ongoing assessments of patient needs</a:t>
            </a:r>
          </a:p>
          <a:p>
            <a:pPr eaLnBrk="1" hangingPunct="1">
              <a:defRPr/>
            </a:pPr>
            <a:r>
              <a:rPr lang="en-US" dirty="0"/>
              <a:t>Remaining in treatment for an adequate period of time is critical for effectiveness (often 3 months)</a:t>
            </a:r>
          </a:p>
          <a:p>
            <a:pPr eaLnBrk="1" hangingPunct="1">
              <a:defRPr/>
            </a:pP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p:cNvSpPr>
            <a:spLocks noGrp="1" noRot="1" noChangeArrowheads="1"/>
          </p:cNvSpPr>
          <p:nvPr>
            <p:ph type="title"/>
          </p:nvPr>
        </p:nvSpPr>
        <p:spPr/>
        <p:txBody>
          <a:bodyPr/>
          <a:lstStyle/>
          <a:p>
            <a:pPr eaLnBrk="1" hangingPunct="1">
              <a:defRPr/>
            </a:pPr>
            <a:r>
              <a:rPr lang="en-US" b="0" dirty="0"/>
              <a:t>13 Principles of Effective Drug Addiction Treatment (</a:t>
            </a:r>
            <a:r>
              <a:rPr lang="en-US" b="0" dirty="0" err="1"/>
              <a:t>tx</a:t>
            </a:r>
            <a:r>
              <a:rPr lang="en-US" b="0" dirty="0"/>
              <a:t>)</a:t>
            </a:r>
          </a:p>
        </p:txBody>
      </p:sp>
      <p:sp>
        <p:nvSpPr>
          <p:cNvPr id="49155" name="Rectangle 3"/>
          <p:cNvSpPr>
            <a:spLocks noGrp="1" noChangeArrowheads="1"/>
          </p:cNvSpPr>
          <p:nvPr>
            <p:ph type="body" idx="1"/>
          </p:nvPr>
        </p:nvSpPr>
        <p:spPr/>
        <p:txBody>
          <a:bodyPr/>
          <a:lstStyle/>
          <a:p>
            <a:pPr eaLnBrk="1" hangingPunct="1">
              <a:defRPr/>
            </a:pPr>
            <a:r>
              <a:rPr lang="en-US" dirty="0"/>
              <a:t>Individual and/or group counseling and other behavioral therapies are critical components of effective </a:t>
            </a:r>
            <a:r>
              <a:rPr lang="en-US" dirty="0" err="1"/>
              <a:t>tx</a:t>
            </a:r>
            <a:endParaRPr lang="en-US" dirty="0"/>
          </a:p>
          <a:p>
            <a:pPr eaLnBrk="1" hangingPunct="1">
              <a:defRPr/>
            </a:pPr>
            <a:r>
              <a:rPr lang="en-US" dirty="0"/>
              <a:t>Medications are an important element</a:t>
            </a:r>
          </a:p>
          <a:p>
            <a:pPr eaLnBrk="1" hangingPunct="1">
              <a:defRPr/>
            </a:pPr>
            <a:r>
              <a:rPr lang="en-US" dirty="0"/>
              <a:t>Addicted individuals with coexisting mental disorders should have both disorders treated in an integrated way</a:t>
            </a:r>
          </a:p>
          <a:p>
            <a:pPr eaLnBrk="1" hangingPunct="1">
              <a:defRPr/>
            </a:pPr>
            <a:r>
              <a:rPr lang="en-US" dirty="0"/>
              <a:t>Medical detoxification is only the first stage of addiction treatment</a:t>
            </a:r>
          </a:p>
          <a:p>
            <a:pPr eaLnBrk="1" hangingPunct="1">
              <a:defRPr/>
            </a:pP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p:cNvSpPr>
            <a:spLocks noGrp="1" noRot="1" noChangeArrowheads="1"/>
          </p:cNvSpPr>
          <p:nvPr>
            <p:ph type="title"/>
          </p:nvPr>
        </p:nvSpPr>
        <p:spPr/>
        <p:txBody>
          <a:bodyPr/>
          <a:lstStyle/>
          <a:p>
            <a:pPr eaLnBrk="1" hangingPunct="1">
              <a:defRPr/>
            </a:pPr>
            <a:r>
              <a:rPr lang="en-US" b="0" dirty="0"/>
              <a:t>13 Principles of Effective Drug Addiction Treatment (</a:t>
            </a:r>
            <a:r>
              <a:rPr lang="en-US" b="0" dirty="0" err="1"/>
              <a:t>tx</a:t>
            </a:r>
            <a:r>
              <a:rPr lang="en-US" b="0" dirty="0"/>
              <a:t>)</a:t>
            </a:r>
          </a:p>
        </p:txBody>
      </p:sp>
      <p:sp>
        <p:nvSpPr>
          <p:cNvPr id="49155" name="Rectangle 3"/>
          <p:cNvSpPr>
            <a:spLocks noGrp="1" noChangeArrowheads="1"/>
          </p:cNvSpPr>
          <p:nvPr>
            <p:ph type="body" idx="1"/>
          </p:nvPr>
        </p:nvSpPr>
        <p:spPr/>
        <p:txBody>
          <a:bodyPr/>
          <a:lstStyle/>
          <a:p>
            <a:pPr eaLnBrk="1" hangingPunct="1">
              <a:defRPr/>
            </a:pPr>
            <a:r>
              <a:rPr lang="en-US" dirty="0" err="1"/>
              <a:t>Tx</a:t>
            </a:r>
            <a:r>
              <a:rPr lang="en-US" dirty="0"/>
              <a:t> does not need to be voluntary to be effective</a:t>
            </a:r>
          </a:p>
          <a:p>
            <a:pPr eaLnBrk="1" hangingPunct="1">
              <a:defRPr/>
            </a:pPr>
            <a:r>
              <a:rPr lang="en-US" dirty="0"/>
              <a:t>Possible drug use during </a:t>
            </a:r>
            <a:r>
              <a:rPr lang="en-US" dirty="0" err="1"/>
              <a:t>tx</a:t>
            </a:r>
            <a:r>
              <a:rPr lang="en-US" dirty="0"/>
              <a:t> must be monitored continuously</a:t>
            </a:r>
          </a:p>
          <a:p>
            <a:pPr eaLnBrk="1" hangingPunct="1">
              <a:defRPr/>
            </a:pPr>
            <a:r>
              <a:rPr lang="en-US" dirty="0" err="1"/>
              <a:t>Tx</a:t>
            </a:r>
            <a:r>
              <a:rPr lang="en-US" dirty="0"/>
              <a:t> programs should provide assessment for HIV/AIDS, hepatitis B and C, and other infectious diseases, and counseling to help change </a:t>
            </a:r>
            <a:r>
              <a:rPr lang="en-US" dirty="0" err="1"/>
              <a:t>bx</a:t>
            </a:r>
            <a:endParaRPr lang="en-US" dirty="0"/>
          </a:p>
          <a:p>
            <a:pPr eaLnBrk="1" hangingPunct="1">
              <a:defRPr/>
            </a:pPr>
            <a:r>
              <a:rPr lang="en-US" dirty="0"/>
              <a:t>Recovery can be a long-term process and frequently requires multiple episodes of </a:t>
            </a:r>
            <a:r>
              <a:rPr lang="en-US" dirty="0" err="1"/>
              <a:t>tx</a:t>
            </a:r>
            <a:endParaRPr lang="en-US" dirty="0"/>
          </a:p>
          <a:p>
            <a:pPr eaLnBrk="1" hangingPunct="1">
              <a:defRPr/>
            </a:pP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Methadone Maintenance</a:t>
            </a:r>
          </a:p>
        </p:txBody>
      </p:sp>
      <p:sp>
        <p:nvSpPr>
          <p:cNvPr id="3" name="Content Placeholder 2"/>
          <p:cNvSpPr>
            <a:spLocks noGrp="1"/>
          </p:cNvSpPr>
          <p:nvPr>
            <p:ph idx="1"/>
          </p:nvPr>
        </p:nvSpPr>
        <p:spPr/>
        <p:txBody>
          <a:bodyPr/>
          <a:lstStyle/>
          <a:p>
            <a:r>
              <a:rPr lang="en-US" dirty="0"/>
              <a:t>Can be taken orally, lasts 24 hours</a:t>
            </a:r>
          </a:p>
          <a:p>
            <a:r>
              <a:rPr lang="en-US" dirty="0"/>
              <a:t>Pain-relieving action like morphine</a:t>
            </a:r>
          </a:p>
          <a:p>
            <a:r>
              <a:rPr lang="en-US" dirty="0"/>
              <a:t>All indicators of general health improve</a:t>
            </a:r>
          </a:p>
          <a:p>
            <a:r>
              <a:rPr lang="en-US" dirty="0"/>
              <a:t>Few or No adverse effects on cognitive or motor function, performance of skilled tasks, or memory</a:t>
            </a:r>
          </a:p>
          <a:p>
            <a:r>
              <a:rPr lang="en-US" dirty="0"/>
              <a:t>Does not provide main hedonic effect of heroin</a:t>
            </a:r>
          </a:p>
          <a:p>
            <a:r>
              <a:rPr lang="en-US" dirty="0">
                <a:hlinkClick r:id="rId2"/>
              </a:rPr>
              <a:t>https://www.youtube.com/watch?v=4ex--ssXGxo</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Methadone Maintenance</a:t>
            </a:r>
          </a:p>
        </p:txBody>
      </p:sp>
      <p:sp>
        <p:nvSpPr>
          <p:cNvPr id="3" name="Content Placeholder 2"/>
          <p:cNvSpPr>
            <a:spLocks noGrp="1"/>
          </p:cNvSpPr>
          <p:nvPr>
            <p:ph idx="1"/>
          </p:nvPr>
        </p:nvSpPr>
        <p:spPr/>
        <p:txBody>
          <a:bodyPr/>
          <a:lstStyle/>
          <a:p>
            <a:r>
              <a:rPr lang="en-US" dirty="0"/>
              <a:t>Use of methadone leads to discontinued or at least greatly reduced use of heroin</a:t>
            </a:r>
          </a:p>
          <a:p>
            <a:r>
              <a:rPr lang="en-US" dirty="0"/>
              <a:t>Secondary crime is decreased</a:t>
            </a:r>
          </a:p>
          <a:p>
            <a:r>
              <a:rPr lang="en-US" dirty="0"/>
              <a:t>Disadvantages?</a:t>
            </a:r>
          </a:p>
          <a:p>
            <a:pPr lvl="1"/>
            <a:r>
              <a:rPr lang="en-US" dirty="0"/>
              <a:t>Still addicted to something </a:t>
            </a:r>
          </a:p>
          <a:p>
            <a:pPr lvl="1"/>
            <a:r>
              <a:rPr lang="en-US" dirty="0"/>
              <a:t>1/3 never get off it, about 1/3 do (better than most treatment statistics), about 1/3 continue using heroin and other drugs and don’t contribute to society</a:t>
            </a:r>
          </a:p>
          <a:p>
            <a:pPr lvl="1"/>
            <a:r>
              <a:rPr lang="en-US" dirty="0"/>
              <a:t>NIMBY</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Psychological Treatments</a:t>
            </a:r>
          </a:p>
        </p:txBody>
      </p:sp>
      <p:sp>
        <p:nvSpPr>
          <p:cNvPr id="3" name="Content Placeholder 2"/>
          <p:cNvSpPr>
            <a:spLocks noGrp="1"/>
          </p:cNvSpPr>
          <p:nvPr>
            <p:ph idx="1"/>
          </p:nvPr>
        </p:nvSpPr>
        <p:spPr/>
        <p:txBody>
          <a:bodyPr/>
          <a:lstStyle/>
          <a:p>
            <a:r>
              <a:rPr lang="en-US" dirty="0"/>
              <a:t>Behavior Modification</a:t>
            </a:r>
          </a:p>
          <a:p>
            <a:pPr lvl="1"/>
            <a:r>
              <a:rPr lang="en-US" dirty="0"/>
              <a:t>Psychoactive substance is positive </a:t>
            </a:r>
            <a:r>
              <a:rPr lang="en-US" dirty="0" err="1"/>
              <a:t>reinforcer</a:t>
            </a:r>
            <a:endParaRPr lang="en-US" dirty="0"/>
          </a:p>
          <a:p>
            <a:pPr lvl="1"/>
            <a:r>
              <a:rPr lang="en-US" dirty="0"/>
              <a:t>If use drug when suffering withdrawal, that is negatively reinforcing.  It’s hard to find </a:t>
            </a:r>
            <a:r>
              <a:rPr lang="en-US" dirty="0" err="1"/>
              <a:t>reinforcers</a:t>
            </a:r>
            <a:r>
              <a:rPr lang="en-US" dirty="0"/>
              <a:t> that can compete with these.</a:t>
            </a:r>
          </a:p>
          <a:p>
            <a:pPr lvl="1"/>
            <a:r>
              <a:rPr lang="en-US" dirty="0"/>
              <a:t>Aversion treatment</a:t>
            </a:r>
          </a:p>
          <a:p>
            <a:pPr lvl="2"/>
            <a:r>
              <a:rPr lang="en-US" dirty="0"/>
              <a:t>e.g. </a:t>
            </a:r>
            <a:r>
              <a:rPr lang="en-US" dirty="0" err="1"/>
              <a:t>Disulfiram</a:t>
            </a:r>
            <a:r>
              <a:rPr lang="en-US" dirty="0"/>
              <a:t> (Antabuse)</a:t>
            </a:r>
          </a:p>
          <a:p>
            <a:pPr lvl="1"/>
            <a:r>
              <a:rPr lang="en-US" dirty="0"/>
              <a:t>Avoid or break associations with people/places that used to be associated with drug use</a:t>
            </a:r>
          </a:p>
          <a:p>
            <a:pPr marL="914400" lvl="2" indent="0">
              <a:buNone/>
            </a:pPr>
            <a:endParaRPr lang="en-US" dirty="0"/>
          </a:p>
          <a:p>
            <a:pPr lvl="1"/>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Psychological Treatments</a:t>
            </a:r>
          </a:p>
        </p:txBody>
      </p:sp>
      <p:sp>
        <p:nvSpPr>
          <p:cNvPr id="3" name="Content Placeholder 2"/>
          <p:cNvSpPr>
            <a:spLocks noGrp="1"/>
          </p:cNvSpPr>
          <p:nvPr>
            <p:ph idx="1"/>
          </p:nvPr>
        </p:nvSpPr>
        <p:spPr/>
        <p:txBody>
          <a:bodyPr/>
          <a:lstStyle/>
          <a:p>
            <a:r>
              <a:rPr lang="en-US" dirty="0"/>
              <a:t>Social Learning Theory</a:t>
            </a:r>
          </a:p>
          <a:p>
            <a:pPr lvl="1"/>
            <a:r>
              <a:rPr lang="en-US" dirty="0"/>
              <a:t>Examine antecedents and consequences of drug use</a:t>
            </a:r>
          </a:p>
          <a:p>
            <a:pPr lvl="1"/>
            <a:r>
              <a:rPr lang="en-US" dirty="0"/>
              <a:t>Identify high risk situations where likely to abuse</a:t>
            </a:r>
          </a:p>
          <a:p>
            <a:pPr lvl="1"/>
            <a:r>
              <a:rPr lang="en-US" dirty="0"/>
              <a:t>Learn coping strategies and develop alternative </a:t>
            </a:r>
            <a:r>
              <a:rPr lang="en-US" dirty="0" err="1"/>
              <a:t>reinforcers</a:t>
            </a:r>
            <a:endParaRPr lang="en-US" dirty="0"/>
          </a:p>
          <a:p>
            <a:pPr lvl="1"/>
            <a:r>
              <a:rPr lang="en-US" dirty="0"/>
              <a:t>Look at consequences of drug use</a:t>
            </a:r>
          </a:p>
          <a:p>
            <a:pPr lvl="2"/>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Psychological Treatments</a:t>
            </a:r>
          </a:p>
        </p:txBody>
      </p:sp>
      <p:sp>
        <p:nvSpPr>
          <p:cNvPr id="3" name="Content Placeholder 2"/>
          <p:cNvSpPr>
            <a:spLocks noGrp="1"/>
          </p:cNvSpPr>
          <p:nvPr>
            <p:ph idx="1"/>
          </p:nvPr>
        </p:nvSpPr>
        <p:spPr/>
        <p:txBody>
          <a:bodyPr/>
          <a:lstStyle/>
          <a:p>
            <a:r>
              <a:rPr lang="en-US" dirty="0"/>
              <a:t>Cognitive Behavior Therapy</a:t>
            </a:r>
          </a:p>
          <a:p>
            <a:pPr lvl="1"/>
            <a:r>
              <a:rPr lang="en-US" dirty="0"/>
              <a:t>Teach abusers to understand cravings and develop coping skills</a:t>
            </a:r>
          </a:p>
          <a:p>
            <a:pPr lvl="1"/>
            <a:r>
              <a:rPr lang="en-US" dirty="0"/>
              <a:t>Recognize situations most likely to use in; avoid those if can</a:t>
            </a:r>
          </a:p>
          <a:p>
            <a:pPr lvl="1"/>
            <a:r>
              <a:rPr lang="en-US" dirty="0"/>
              <a:t>Cope with problems associated with substance use</a:t>
            </a:r>
          </a:p>
          <a:p>
            <a:pPr lvl="1"/>
            <a:r>
              <a:rPr lang="en-US" dirty="0"/>
              <a:t>Coping = planned delay, alternative activity, systematic relaxation</a:t>
            </a:r>
          </a:p>
          <a:p>
            <a:pPr lvl="2"/>
            <a:endParaRPr lang="en-US" dirty="0"/>
          </a:p>
        </p:txBody>
      </p:sp>
    </p:spTree>
  </p:cSld>
  <p:clrMapOvr>
    <a:masterClrMapping/>
  </p:clrMapOvr>
</p:sld>
</file>

<file path=ppt/theme/theme1.xml><?xml version="1.0" encoding="utf-8"?>
<a:theme xmlns:a="http://schemas.openxmlformats.org/drawingml/2006/main" name="Stream">
  <a:themeElements>
    <a:clrScheme name="Stream 1">
      <a:dk1>
        <a:srgbClr val="000514"/>
      </a:dk1>
      <a:lt1>
        <a:srgbClr val="FFFFFF"/>
      </a:lt1>
      <a:dk2>
        <a:srgbClr val="003399"/>
      </a:dk2>
      <a:lt2>
        <a:srgbClr val="E5E5FF"/>
      </a:lt2>
      <a:accent1>
        <a:srgbClr val="0099CC"/>
      </a:accent1>
      <a:accent2>
        <a:srgbClr val="A886E0"/>
      </a:accent2>
      <a:accent3>
        <a:srgbClr val="AAADCA"/>
      </a:accent3>
      <a:accent4>
        <a:srgbClr val="DADADA"/>
      </a:accent4>
      <a:accent5>
        <a:srgbClr val="AACAE2"/>
      </a:accent5>
      <a:accent6>
        <a:srgbClr val="9879CB"/>
      </a:accent6>
      <a:hlink>
        <a:srgbClr val="FFCC00"/>
      </a:hlink>
      <a:folHlink>
        <a:srgbClr val="FFFFCC"/>
      </a:folHlink>
    </a:clrScheme>
    <a:fontScheme name="Stream">
      <a:majorFont>
        <a:latin typeface="Garamond"/>
        <a:ea typeface=""/>
        <a:cs typeface=""/>
      </a:majorFont>
      <a:minorFont>
        <a:latin typeface="Garamond"/>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Garamond" pitchFamily="18"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Garamond" pitchFamily="18" charset="0"/>
          </a:defRPr>
        </a:defPPr>
      </a:lstStyle>
    </a:lnDef>
  </a:objectDefaults>
  <a:extraClrSchemeLst>
    <a:extraClrScheme>
      <a:clrScheme name="Stream 1">
        <a:dk1>
          <a:srgbClr val="000514"/>
        </a:dk1>
        <a:lt1>
          <a:srgbClr val="FFFFFF"/>
        </a:lt1>
        <a:dk2>
          <a:srgbClr val="003399"/>
        </a:dk2>
        <a:lt2>
          <a:srgbClr val="E5E5FF"/>
        </a:lt2>
        <a:accent1>
          <a:srgbClr val="0099CC"/>
        </a:accent1>
        <a:accent2>
          <a:srgbClr val="A886E0"/>
        </a:accent2>
        <a:accent3>
          <a:srgbClr val="AAADCA"/>
        </a:accent3>
        <a:accent4>
          <a:srgbClr val="DADADA"/>
        </a:accent4>
        <a:accent5>
          <a:srgbClr val="AACAE2"/>
        </a:accent5>
        <a:accent6>
          <a:srgbClr val="9879CB"/>
        </a:accent6>
        <a:hlink>
          <a:srgbClr val="FFCC00"/>
        </a:hlink>
        <a:folHlink>
          <a:srgbClr val="FFFFCC"/>
        </a:folHlink>
      </a:clrScheme>
      <a:clrMap bg1="dk2" tx1="lt1" bg2="dk1" tx2="lt2" accent1="accent1" accent2="accent2" accent3="accent3" accent4="accent4" accent5="accent5" accent6="accent6" hlink="hlink" folHlink="folHlink"/>
    </a:extraClrScheme>
    <a:extraClrScheme>
      <a:clrScheme name="Stream 2">
        <a:dk1>
          <a:srgbClr val="3E3E5C"/>
        </a:dk1>
        <a:lt1>
          <a:srgbClr val="FFFFFF"/>
        </a:lt1>
        <a:dk2>
          <a:srgbClr val="666699"/>
        </a:dk2>
        <a:lt2>
          <a:srgbClr val="DFDFE9"/>
        </a:lt2>
        <a:accent1>
          <a:srgbClr val="CC66FF"/>
        </a:accent1>
        <a:accent2>
          <a:srgbClr val="679ACD"/>
        </a:accent2>
        <a:accent3>
          <a:srgbClr val="B8B8CA"/>
        </a:accent3>
        <a:accent4>
          <a:srgbClr val="DADADA"/>
        </a:accent4>
        <a:accent5>
          <a:srgbClr val="E2B8FF"/>
        </a:accent5>
        <a:accent6>
          <a:srgbClr val="5D8BBA"/>
        </a:accent6>
        <a:hlink>
          <a:srgbClr val="CCECFF"/>
        </a:hlink>
        <a:folHlink>
          <a:srgbClr val="CCCCFF"/>
        </a:folHlink>
      </a:clrScheme>
      <a:clrMap bg1="dk2" tx1="lt1" bg2="dk1" tx2="lt2" accent1="accent1" accent2="accent2" accent3="accent3" accent4="accent4" accent5="accent5" accent6="accent6" hlink="hlink" folHlink="folHlink"/>
    </a:extraClrScheme>
    <a:extraClrScheme>
      <a:clrScheme name="Stream 3">
        <a:dk1>
          <a:srgbClr val="2A5400"/>
        </a:dk1>
        <a:lt1>
          <a:srgbClr val="FFFFFF"/>
        </a:lt1>
        <a:dk2>
          <a:srgbClr val="4A9400"/>
        </a:dk2>
        <a:lt2>
          <a:srgbClr val="BAE8BA"/>
        </a:lt2>
        <a:accent1>
          <a:srgbClr val="33CC33"/>
        </a:accent1>
        <a:accent2>
          <a:srgbClr val="99CC00"/>
        </a:accent2>
        <a:accent3>
          <a:srgbClr val="B1C8AA"/>
        </a:accent3>
        <a:accent4>
          <a:srgbClr val="DADADA"/>
        </a:accent4>
        <a:accent5>
          <a:srgbClr val="ADE2AD"/>
        </a:accent5>
        <a:accent6>
          <a:srgbClr val="8AB900"/>
        </a:accent6>
        <a:hlink>
          <a:srgbClr val="99FF33"/>
        </a:hlink>
        <a:folHlink>
          <a:srgbClr val="FFFF99"/>
        </a:folHlink>
      </a:clrScheme>
      <a:clrMap bg1="dk2" tx1="lt1" bg2="dk1" tx2="lt2" accent1="accent1" accent2="accent2" accent3="accent3" accent4="accent4" accent5="accent5" accent6="accent6" hlink="hlink" folHlink="folHlink"/>
    </a:extraClrScheme>
    <a:extraClrScheme>
      <a:clrScheme name="Stream 4">
        <a:dk1>
          <a:srgbClr val="000000"/>
        </a:dk1>
        <a:lt1>
          <a:srgbClr val="FFFFFF"/>
        </a:lt1>
        <a:dk2>
          <a:srgbClr val="51596D"/>
        </a:dk2>
        <a:lt2>
          <a:srgbClr val="DDDDDD"/>
        </a:lt2>
        <a:accent1>
          <a:srgbClr val="787E8A"/>
        </a:accent1>
        <a:accent2>
          <a:srgbClr val="339966"/>
        </a:accent2>
        <a:accent3>
          <a:srgbClr val="B3B5BA"/>
        </a:accent3>
        <a:accent4>
          <a:srgbClr val="DADADA"/>
        </a:accent4>
        <a:accent5>
          <a:srgbClr val="BEC0C4"/>
        </a:accent5>
        <a:accent6>
          <a:srgbClr val="2D8A5C"/>
        </a:accent6>
        <a:hlink>
          <a:srgbClr val="00FFFF"/>
        </a:hlink>
        <a:folHlink>
          <a:srgbClr val="74B6D0"/>
        </a:folHlink>
      </a:clrScheme>
      <a:clrMap bg1="dk2" tx1="lt1" bg2="dk1" tx2="lt2" accent1="accent1" accent2="accent2" accent3="accent3" accent4="accent4" accent5="accent5" accent6="accent6" hlink="hlink" folHlink="folHlink"/>
    </a:extraClrScheme>
    <a:extraClrScheme>
      <a:clrScheme name="Stream 5">
        <a:dk1>
          <a:srgbClr val="5C1F00"/>
        </a:dk1>
        <a:lt1>
          <a:srgbClr val="FFFFFF"/>
        </a:lt1>
        <a:dk2>
          <a:srgbClr val="8C0000"/>
        </a:dk2>
        <a:lt2>
          <a:srgbClr val="DFD293"/>
        </a:lt2>
        <a:accent1>
          <a:srgbClr val="FF6845"/>
        </a:accent1>
        <a:accent2>
          <a:srgbClr val="BE7960"/>
        </a:accent2>
        <a:accent3>
          <a:srgbClr val="C5AAAA"/>
        </a:accent3>
        <a:accent4>
          <a:srgbClr val="DADADA"/>
        </a:accent4>
        <a:accent5>
          <a:srgbClr val="FFB9B0"/>
        </a:accent5>
        <a:accent6>
          <a:srgbClr val="AC6D56"/>
        </a:accent6>
        <a:hlink>
          <a:srgbClr val="FFFFCC"/>
        </a:hlink>
        <a:folHlink>
          <a:srgbClr val="FFCC00"/>
        </a:folHlink>
      </a:clrScheme>
      <a:clrMap bg1="dk2" tx1="lt1" bg2="dk1" tx2="lt2" accent1="accent1" accent2="accent2" accent3="accent3" accent4="accent4" accent5="accent5" accent6="accent6" hlink="hlink" folHlink="folHlink"/>
    </a:extraClrScheme>
    <a:extraClrScheme>
      <a:clrScheme name="Stream 6">
        <a:dk1>
          <a:srgbClr val="5E4444"/>
        </a:dk1>
        <a:lt1>
          <a:srgbClr val="F7F3F3"/>
        </a:lt1>
        <a:dk2>
          <a:srgbClr val="8A6362"/>
        </a:dk2>
        <a:lt2>
          <a:srgbClr val="D8C1BA"/>
        </a:lt2>
        <a:accent1>
          <a:srgbClr val="CC6600"/>
        </a:accent1>
        <a:accent2>
          <a:srgbClr val="C16059"/>
        </a:accent2>
        <a:accent3>
          <a:srgbClr val="C4B7B7"/>
        </a:accent3>
        <a:accent4>
          <a:srgbClr val="D3D0D0"/>
        </a:accent4>
        <a:accent5>
          <a:srgbClr val="E2B8AA"/>
        </a:accent5>
        <a:accent6>
          <a:srgbClr val="AF5650"/>
        </a:accent6>
        <a:hlink>
          <a:srgbClr val="FFCC00"/>
        </a:hlink>
        <a:folHlink>
          <a:srgbClr val="CBB557"/>
        </a:folHlink>
      </a:clrScheme>
      <a:clrMap bg1="dk2" tx1="lt1" bg2="dk1" tx2="lt2" accent1="accent1" accent2="accent2" accent3="accent3" accent4="accent4" accent5="accent5" accent6="accent6" hlink="hlink" folHlink="folHlink"/>
    </a:extraClrScheme>
    <a:extraClrScheme>
      <a:clrScheme name="Stream 7">
        <a:dk1>
          <a:srgbClr val="7F6737"/>
        </a:dk1>
        <a:lt1>
          <a:srgbClr val="FFFFFF"/>
        </a:lt1>
        <a:dk2>
          <a:srgbClr val="BFA673"/>
        </a:dk2>
        <a:lt2>
          <a:srgbClr val="E6E3AA"/>
        </a:lt2>
        <a:accent1>
          <a:srgbClr val="FFCC00"/>
        </a:accent1>
        <a:accent2>
          <a:srgbClr val="808000"/>
        </a:accent2>
        <a:accent3>
          <a:srgbClr val="DCD0BC"/>
        </a:accent3>
        <a:accent4>
          <a:srgbClr val="DADADA"/>
        </a:accent4>
        <a:accent5>
          <a:srgbClr val="FFE2AA"/>
        </a:accent5>
        <a:accent6>
          <a:srgbClr val="737300"/>
        </a:accent6>
        <a:hlink>
          <a:srgbClr val="784700"/>
        </a:hlink>
        <a:folHlink>
          <a:srgbClr val="9A7200"/>
        </a:folHlink>
      </a:clrScheme>
      <a:clrMap bg1="dk2" tx1="lt1" bg2="dk1" tx2="lt2" accent1="accent1" accent2="accent2" accent3="accent3" accent4="accent4" accent5="accent5" accent6="accent6" hlink="hlink" folHlink="folHlink"/>
    </a:extraClrScheme>
    <a:extraClrScheme>
      <a:clrScheme name="Stream 8">
        <a:dk1>
          <a:srgbClr val="4B2500"/>
        </a:dk1>
        <a:lt1>
          <a:srgbClr val="F9F0D3"/>
        </a:lt1>
        <a:dk2>
          <a:srgbClr val="A69564"/>
        </a:dk2>
        <a:lt2>
          <a:srgbClr val="EFDEAF"/>
        </a:lt2>
        <a:accent1>
          <a:srgbClr val="FFFFE3"/>
        </a:accent1>
        <a:accent2>
          <a:srgbClr val="BFBFA7"/>
        </a:accent2>
        <a:accent3>
          <a:srgbClr val="FBF6E6"/>
        </a:accent3>
        <a:accent4>
          <a:srgbClr val="3F1E00"/>
        </a:accent4>
        <a:accent5>
          <a:srgbClr val="FFFFEF"/>
        </a:accent5>
        <a:accent6>
          <a:srgbClr val="ADAD97"/>
        </a:accent6>
        <a:hlink>
          <a:srgbClr val="7B6D47"/>
        </a:hlink>
        <a:folHlink>
          <a:srgbClr val="A99D2F"/>
        </a:folHlink>
      </a:clrScheme>
      <a:clrMap bg1="lt1" tx1="dk1" bg2="lt2" tx2="dk2" accent1="accent1" accent2="accent2" accent3="accent3" accent4="accent4" accent5="accent5" accent6="accent6" hlink="hlink" folHlink="folHlink"/>
    </a:extraClrScheme>
    <a:extraClrScheme>
      <a:clrScheme name="Stream 9">
        <a:dk1>
          <a:srgbClr val="000000"/>
        </a:dk1>
        <a:lt1>
          <a:srgbClr val="FFFFFF"/>
        </a:lt1>
        <a:dk2>
          <a:srgbClr val="000000"/>
        </a:dk2>
        <a:lt2>
          <a:srgbClr val="808080"/>
        </a:lt2>
        <a:accent1>
          <a:srgbClr val="CCECFF"/>
        </a:accent1>
        <a:accent2>
          <a:srgbClr val="333399"/>
        </a:accent2>
        <a:accent3>
          <a:srgbClr val="FFFFFF"/>
        </a:accent3>
        <a:accent4>
          <a:srgbClr val="000000"/>
        </a:accent4>
        <a:accent5>
          <a:srgbClr val="E2F4FF"/>
        </a:accent5>
        <a:accent6>
          <a:srgbClr val="2D2D8A"/>
        </a:accent6>
        <a:hlink>
          <a:srgbClr val="6600FF"/>
        </a:hlink>
        <a:folHlink>
          <a:srgbClr val="0099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Stream</Template>
  <TotalTime>1452</TotalTime>
  <Words>982</Words>
  <Application>Microsoft Office PowerPoint</Application>
  <PresentationFormat>On-screen Show (4:3)</PresentationFormat>
  <Paragraphs>97</Paragraphs>
  <Slides>16</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16</vt:i4>
      </vt:variant>
    </vt:vector>
  </HeadingPairs>
  <TitlesOfParts>
    <vt:vector size="20" baseType="lpstr">
      <vt:lpstr>Arial</vt:lpstr>
      <vt:lpstr>Garamond</vt:lpstr>
      <vt:lpstr>Wingdings</vt:lpstr>
      <vt:lpstr>Stream</vt:lpstr>
      <vt:lpstr>Treatment</vt:lpstr>
      <vt:lpstr>13 Principles of Effective Drug Addiction Treatment (tx)</vt:lpstr>
      <vt:lpstr>13 Principles of Effective Drug Addiction Treatment (tx)</vt:lpstr>
      <vt:lpstr>13 Principles of Effective Drug Addiction Treatment (tx)</vt:lpstr>
      <vt:lpstr>Methadone Maintenance</vt:lpstr>
      <vt:lpstr>Methadone Maintenance</vt:lpstr>
      <vt:lpstr>Psychological Treatments</vt:lpstr>
      <vt:lpstr>Psychological Treatments</vt:lpstr>
      <vt:lpstr>Psychological Treatments</vt:lpstr>
      <vt:lpstr>Drug Court or TASK</vt:lpstr>
      <vt:lpstr>Therapeutic Community</vt:lpstr>
      <vt:lpstr>Alcoholics Anonymous</vt:lpstr>
      <vt:lpstr>12 Steps of Alcoholic Anonymous</vt:lpstr>
      <vt:lpstr>PowerPoint Presentation</vt:lpstr>
      <vt:lpstr>PowerPoint Presentation</vt:lpstr>
      <vt:lpstr>PowerPoint Presentation</vt:lpstr>
    </vt:vector>
  </TitlesOfParts>
  <Company>Birmingham-Southern 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How do organisms adapt to change?</dc:title>
  <dc:creator>Campus Computing</dc:creator>
  <cp:lastModifiedBy>Trench, Lynne S.</cp:lastModifiedBy>
  <cp:revision>82</cp:revision>
  <dcterms:created xsi:type="dcterms:W3CDTF">2002-09-03T13:54:12Z</dcterms:created>
  <dcterms:modified xsi:type="dcterms:W3CDTF">2022-04-24T19:06:52Z</dcterms:modified>
</cp:coreProperties>
</file>