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4" r:id="rId12"/>
    <p:sldId id="275" r:id="rId13"/>
    <p:sldId id="276" r:id="rId14"/>
    <p:sldId id="290" r:id="rId15"/>
    <p:sldId id="291" r:id="rId16"/>
    <p:sldId id="294" r:id="rId17"/>
    <p:sldId id="293" r:id="rId18"/>
    <p:sldId id="292" r:id="rId19"/>
    <p:sldId id="288" r:id="rId20"/>
    <p:sldId id="289" r:id="rId21"/>
    <p:sldId id="295" r:id="rId22"/>
    <p:sldId id="296" r:id="rId23"/>
    <p:sldId id="297" r:id="rId24"/>
    <p:sldId id="298" r:id="rId25"/>
    <p:sldId id="299" r:id="rId26"/>
    <p:sldId id="300" r:id="rId27"/>
    <p:sldId id="301" r:id="rId28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5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57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9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3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5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1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6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0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3E553-989E-4A45-8ECD-0493B7B877A2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9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2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3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6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7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8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9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9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9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9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19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19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19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19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3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516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I. Which theory is the “darling of pop psychology” but is hard to verify?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Analytic-synthetic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Motor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Linguistic theory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3821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J. Someone with Broca’s aphasia has problems with…?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Comprehending speech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Producing speech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Reading and Writing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Understanding the emotional content of speech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5776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K. True or False: aphasic patients almost always have damage to subcortical white matter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4901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/>
              <a:t>L. Which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Aphasias involving large anterior L </a:t>
            </a:r>
            <a:r>
              <a:rPr lang="en-US" sz="2400" dirty="0" err="1"/>
              <a:t>hemis</a:t>
            </a:r>
            <a:r>
              <a:rPr lang="en-US" sz="2400" dirty="0"/>
              <a:t>. lesions usually disrupt speech production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Aphasias involving large posterior L </a:t>
            </a:r>
            <a:r>
              <a:rPr lang="en-US" sz="2400" dirty="0" err="1"/>
              <a:t>hemis</a:t>
            </a:r>
            <a:r>
              <a:rPr lang="en-US" sz="2400" dirty="0"/>
              <a:t>. lesions usually disrupt speech production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Aphasias involving large anterior L </a:t>
            </a:r>
            <a:r>
              <a:rPr lang="en-US" sz="2400" dirty="0" err="1"/>
              <a:t>hemis</a:t>
            </a:r>
            <a:r>
              <a:rPr lang="en-US" sz="2400" dirty="0"/>
              <a:t>. lesions usually disrupt speech comprehension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261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M. In order to induce LTP at an NMDA receptor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The postsynaptic neuron must already by partially depolarized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Glutamate must bind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Both of the above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Neither of </a:t>
            </a:r>
            <a:r>
              <a:rPr lang="en-US"/>
              <a:t>the above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77020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N. Leonard (in the book) was a normal child with many friends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False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0425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69037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O. </a:t>
            </a:r>
            <a:r>
              <a:rPr lang="en-US" sz="3600" dirty="0"/>
              <a:t>Before the administration of L-Dopa, the post-encephalitic patients could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Walk and talk freely and easily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Catch a ball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Respond to their favorite Music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B and 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None of the above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44220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P. The Awakenings Movie portrayed the Acute Effects of Encephalitis </a:t>
            </a:r>
            <a:r>
              <a:rPr lang="en-US" dirty="0" err="1"/>
              <a:t>Lethargica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False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59130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Q. Which of the following was NOT an effect of L-Dopa on Leonard (in the book)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Hallucinations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/>
              <a:t>Hypersexuality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Mania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Thinking it was 1926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20674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R. If I put an apple in a split-brain patient’s left hand (under a shelf) will she be able to tell me what it is without looking at it?  What if I put it in her right hand?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317944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Yes; no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No; yes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7022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A. Which of these tests did H.M. do well 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828681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Digit span + 1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Block-tapping memory-span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Incomplete pictures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err="1"/>
              <a:t>Pavlovian</a:t>
            </a:r>
            <a:r>
              <a:rPr lang="en-US" sz="2800" dirty="0"/>
              <a:t> Conditioning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3 and 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7748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</a:t>
            </a:r>
            <a:r>
              <a:rPr lang="en-US" sz="3600" dirty="0"/>
              <a:t>. If LTP is induced experimentally, what happens the next time the neurons are stimulated?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0426443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will respond the same as they did before LTP induction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will respond more (more neurons will fire) than they did before induction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will respond less (less neurons </a:t>
            </a:r>
            <a:r>
              <a:rPr lang="en-US" sz="2400"/>
              <a:t>will fire) than </a:t>
            </a:r>
            <a:r>
              <a:rPr lang="en-US" sz="2400" dirty="0"/>
              <a:t>they did before induction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5954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sz="3600" dirty="0"/>
              <a:t>. Which of the following is true of the Wernicke-</a:t>
            </a:r>
            <a:r>
              <a:rPr lang="en-US" sz="3600" dirty="0" err="1"/>
              <a:t>Geshwind</a:t>
            </a:r>
            <a:r>
              <a:rPr lang="en-US" sz="3600" dirty="0"/>
              <a:t> model?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was influential and led to much research on language and the brain.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correctly predicted what would happen when certain areas of the brain were damaged (Wernicke’s area, for instance).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was backed up by results of cognitive studies (seeing what areas of brain were active during reading, for instance).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715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U</a:t>
            </a:r>
            <a:r>
              <a:rPr lang="en-US" sz="3600" dirty="0"/>
              <a:t>. Which is true of the video we saw of the “split-brain” patient?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He had no problems saying words shown to his right visual field.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He couldn’t say a word presented to his left visual field, but he could write it with </a:t>
            </a:r>
            <a:r>
              <a:rPr lang="en-US" sz="2400"/>
              <a:t>his left </a:t>
            </a:r>
            <a:r>
              <a:rPr lang="en-US" sz="2400" dirty="0"/>
              <a:t>hand.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His right hemisphere was able to identify a face made out of vegetables.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 are true of the video.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1744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V</a:t>
            </a:r>
            <a:r>
              <a:rPr lang="en-US" sz="3600" dirty="0"/>
              <a:t>. The capacity of STM is…?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items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+/- 2 items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+/- 4 items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4 chunks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7 chunks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2 and 4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3 and 5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5379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</a:t>
            </a:r>
            <a:r>
              <a:rPr lang="en-US" sz="3600" dirty="0"/>
              <a:t>. Which of these is NOT a spatial memory test in animals?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Radial Arm Maze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Morris Water Maze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err="1"/>
              <a:t>Mumby</a:t>
            </a:r>
            <a:r>
              <a:rPr lang="en-US" sz="2400" dirty="0"/>
              <a:t> Box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Delayed non-matching to sample test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3 and 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491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X</a:t>
            </a:r>
            <a:r>
              <a:rPr lang="en-US" sz="3600" dirty="0"/>
              <a:t>. Why were the post-encephalitic patients given L-Dopa?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Because it readily crosses the blood-brain barrier.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Because it is converted into Dopamine in the brain.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Because it is a dopamine antagonist.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1 and 2.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6098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Y</a:t>
            </a:r>
            <a:r>
              <a:rPr lang="en-US" sz="3600" dirty="0"/>
              <a:t>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left hemisphere is better than the right at Recognizing faces.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right hemisphere is better than the left at navigating a familiar environment.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left hemisphere is better than the right at doing math problems (e.g. geometry).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3563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Z</a:t>
            </a:r>
            <a:r>
              <a:rPr lang="en-US" sz="3600" dirty="0"/>
              <a:t>. Which is evidence that the linguistic theory of cerebral lateralization is correct?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People with damage to the left hemisphere often have problems with movement.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Deaf people with damage to the left hemisphere often have problems with sign language.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Left hemisphere damage leads to problems with analytical tasks.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3460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B. People with medial temporal lobe amnesia have a harder time with…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935956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Semantic memory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Episodic memory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Both of these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Neither of these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0496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C. Problems on the Delayed non-matching to sample task are associated with bilateral damage to…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4831999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hippocampus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amygdala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pyramidal cell layer of the CA1 subfield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medial temporal (rhinal)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9782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D. A cook who could no longer carry out various steps of a recipe in a proper sequence had damage to her…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3977830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Amygdala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Inferotemporal</a:t>
            </a:r>
            <a:r>
              <a:rPr lang="en-US" dirty="0"/>
              <a:t> cortex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9014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E. Which is NOT true of LTP?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509710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LTP only occurs in the hippocampus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LTP seems to back up </a:t>
            </a:r>
            <a:r>
              <a:rPr lang="en-US" sz="2800" dirty="0" err="1"/>
              <a:t>Hebb’s</a:t>
            </a:r>
            <a:r>
              <a:rPr lang="en-US" sz="2800" dirty="0"/>
              <a:t> hypothesis on the neural basis of memory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LTP only develops if presynaptic neuron then postsynaptic neuron fires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393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F. Which of the following are both commissures?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Massa </a:t>
            </a:r>
            <a:r>
              <a:rPr lang="en-US" sz="2800" dirty="0" err="1"/>
              <a:t>intermedia</a:t>
            </a:r>
            <a:r>
              <a:rPr lang="en-US" sz="2800" dirty="0"/>
              <a:t> and optic chiasm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Corpus </a:t>
            </a:r>
            <a:r>
              <a:rPr lang="en-US" sz="2800" dirty="0" err="1"/>
              <a:t>callosum</a:t>
            </a:r>
            <a:r>
              <a:rPr lang="en-US" sz="2800" dirty="0"/>
              <a:t> and midline </a:t>
            </a:r>
            <a:r>
              <a:rPr lang="en-US" sz="2800" dirty="0" err="1"/>
              <a:t>commissure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Olfactory tubercle and posterior </a:t>
            </a:r>
            <a:r>
              <a:rPr lang="en-US" sz="2800" dirty="0" err="1"/>
              <a:t>commissure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err="1"/>
              <a:t>Tectum</a:t>
            </a:r>
            <a:r>
              <a:rPr lang="en-US" sz="2800" dirty="0"/>
              <a:t> and </a:t>
            </a:r>
            <a:r>
              <a:rPr lang="en-US" sz="2800" dirty="0" err="1"/>
              <a:t>tegmentum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8597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G. What do we know about infantile amnesia?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We remember very few events from our infancy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Two studies showed that we do have implicit memories from this time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Both of the above are true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2951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H. Which of the following is a task thought to be mostly controlled by the right hemisphere?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Ipsilateral</a:t>
            </a:r>
            <a:r>
              <a:rPr lang="en-US" dirty="0"/>
              <a:t> movement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Arithmetic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(feeling) tactile patterns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Complex movement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9469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6bd78def-611a-428d-971b-b56c258f66cb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95"/>
  <p:tag name="FONTSIZE" val="32"/>
  <p:tag name="BULLETTYPE" val="ppBulletArabicPeriod"/>
  <p:tag name="ANSWERTEXT" val="The hippocampus&#10;The amygdala&#10;The pyramidal cell layer of the CA1 subfield&#10;The perirhinal cortex"/>
  <p:tag name="OLDNUMANSWERS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F7FFBAA22DE4B30829F32043FB1A15C"/>
  <p:tag name="SLIDEID" val="9F7FFBAA22DE4B30829F32043FB1A15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 cook who could no longer carry out various steps of a recipe in a proper sequence had damage to her…"/>
  <p:tag name="ANSWERSALIAS" val="Cerebellum|smicln|Amygdala|smicln|Prefrontal Cortex|smicln|Inferotemporal cortex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9"/>
  <p:tag name="FONTSIZE" val="32"/>
  <p:tag name="BULLETTYPE" val="ppBulletArabicPeriod"/>
  <p:tag name="ANSWERTEXT" val="Cerebellum&#10;Amygdala&#10;Prefrontal Cortex&#10;Inferotemporal cortex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4A5265071B4425494975D052AE00B7D"/>
  <p:tag name="SLIDEID" val="94A5265071B4425494975D052AE00B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is NOT true of LTP"/>
  <p:tag name="ANSWERSALIAS" val="It only occurs in the hippocampus|smicln|It seems to back up Hebb’s hypothesis on the neural basis of memory|smicln|It only develops if presynaptic neuron then postsynaptic neuron fires"/>
  <p:tag name="VALUES" val="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71"/>
  <p:tag name="FONTSIZE" val="28"/>
  <p:tag name="BULLETTYPE" val="ppBulletArabicPeriod"/>
  <p:tag name="ANSWERTEXT" val="It only occurs in the hippocampus&#10;It seems to back up Hebb’s hypothesis on the neural basis of memory&#10;It only develops if presynaptic neuron then postsynaptic neuron fires"/>
  <p:tag name="OLDNUMANSWERS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8A8E97290E5491B9E6FD4F15BEE5647"/>
  <p:tag name="SLIDEID" val="88A8E97290E5491B9E6FD4F15BEE564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are both commissures?"/>
  <p:tag name="ANSWERSALIAS" val="Massa intermedia and optic chiasm|smicln|Corpus callosum and midline commissure|smicln|Olfactory tubercle and posterior commissure|smicln|Tectum and tegmentum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37"/>
  <p:tag name="FONTSIZE" val="28"/>
  <p:tag name="BULLETTYPE" val="ppBulletArabicPeriod"/>
  <p:tag name="ANSWERTEXT" val="Massa intermedia and optic chiasm&#10;Corpus callosum and midline commissure&#10;Olfactory tubercle and posterior commissure&#10;Tectum and tegmentum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6EDC95E1FE8457E9A07ED2AC876CF42"/>
  <p:tag name="SLIDEID" val="E6EDC95E1FE8457E9A07ED2AC876CF4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the purpose of the Z lens?"/>
  <p:tag name="ANSWERSALIAS" val="To allow for transection of the corpus callosum|smicln|To monitor activity in the left or right hemisphere while reading|smicln|To limit visual input to one hemisphere while reading"/>
  <p:tag name="VALUES" val="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67"/>
  <p:tag name="FONTSIZE" val="28"/>
  <p:tag name="BULLETTYPE" val="ppBulletArabicPeriod"/>
  <p:tag name="ANSWERTEXT" val="To allow for transection of the corpus callosum&#10;To monitor activity in the left or right hemisphere while reading&#10;To limit visual input to one hemisphere while reading"/>
  <p:tag name="OLDNUMANSWERS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0C08F2744C143E5B1AA0BECF32BE585"/>
  <p:tag name="SLIDEID" val="70C08F2744C143E5B1AA0BECF32BE58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a task thought to be controlled by the right hemisphere?"/>
  <p:tag name="ANSWERSALIAS" val="Ipsilateral movement|smicln|Arithmetic|smicln|(feeling) tactile patterns|smicln|Complex movement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5"/>
  <p:tag name="FONTSIZE" val="32"/>
  <p:tag name="BULLETTYPE" val="ppBulletArabicPeriod"/>
  <p:tag name="ANSWERTEXT" val="Ipsilateral movement&#10;Arithmetic&#10;(feeling) tactile patterns&#10;Complex movement"/>
  <p:tag name="OLDNUMANSWERS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73FD5A8075D4B85A5D625E0C9C118AA"/>
  <p:tag name="SLIDEID" val="073FD5A8075D4B85A5D625E0C9C118A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heory is the “darling of pop psychology” but is hard to verify?"/>
  <p:tag name="ANSWERSALIAS" val="Analytic-synthetic theory|smicln|Motor theory|smicln|Linguistic theory"/>
  <p:tag name="VALUES" val="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6"/>
  <p:tag name="FONTSIZE" val="32"/>
  <p:tag name="BULLETTYPE" val="ppBulletArabicPeriod"/>
  <p:tag name="ANSWERTEXT" val="Analytic-synthetic theory&#10;Motor theory&#10;Linguistic theory"/>
  <p:tag name="OLDNUMANSWERS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D41678CB3D4357AC8E2312F2F92F56"/>
  <p:tag name="SLIDEID" val="57D41678CB3D4357AC8E2312F2F92F5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se tests did H.M. do well on?"/>
  <p:tag name="ANSWERSALIAS" val="Digit span + 1 test|smicln|Block-tapping memory-span test|smicln|Rotary-pursuit test|smicln|Pavlovian Conditioning|smicln|1 and 2|smicln|3 and 4"/>
  <p:tag name="VALUES" val="No Value|smicln|No Value|smicln|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4CF7D3C635E49D19E4F2DC492DD8DDD"/>
  <p:tag name="SLIDEID" val="74CF7D3C635E49D19E4F2DC492DD8DD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ccording to Wernicke-Geshwind model, what is the function of the angular gyrus?"/>
  <p:tag name="ANSWERSALIAS" val="Comprehending language-related visual input|smicln|Producing speech|smicln|Connecting Wernicke’s area to Broca’s area"/>
  <p:tag name="VALUES" val="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3"/>
  <p:tag name="FONTSIZE" val="32"/>
  <p:tag name="BULLETTYPE" val="ppBulletArabicPeriod"/>
  <p:tag name="ANSWERTEXT" val="Comprehending language-related visual input&#10;Producing speech&#10;Connecting Wernicke’s area to Broca’s area"/>
  <p:tag name="OLDNUMANSWERS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8FB9851365941D2BFF5EB1421AF5C7F"/>
  <p:tag name="SLIDEID" val="58FB9851365941D2BFF5EB1421AF5C7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aphasic patients almost always have damage to subcortical white matter"/>
  <p:tag name="ANSWERSALIAS" val="True|smicln|False"/>
  <p:tag name="VALUES" val="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CE7D112D9C44B1F80D874B2C7FD64DB"/>
  <p:tag name="SLIDEID" val="CCE7D112D9C44B1F80D874B2C7FD64D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is true?"/>
  <p:tag name="ANSWERSALIAS" val="Aphasias involving large anterior L hemis lesions usually disrupt speech production|smicln|Aphasias involving large posterior L hemis lesions usually disrupt speech production|smicln|Aphasias involving large anterior L hemis lesions usually disrupt speech comprehension"/>
  <p:tag name="VALUES" val="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255"/>
  <p:tag name="FONTSIZE" val="24"/>
  <p:tag name="BULLETTYPE" val="ppBulletArabicPeriod"/>
  <p:tag name="ANSWERTEXT" val="Aphasias involving large anterior L hemis lesions usually disrupt speech production&#10;Aphasias involving large posterior L hemis lesions usually disrupt speech production&#10;Aphasias involving large anterior L hemis lesions usually disrupt speech comprehension"/>
  <p:tag name="OLDNUMANSWERS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11CA588AF6DA48AA9DE8512CF1CC49C7&lt;/guid&gt;&#10;        &lt;description /&gt;&#10;        &lt;date&gt;4/24/2018 11:16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EC50E491D194ABB8F51901C17047AB3&lt;/guid&gt;&#10;            &lt;repollguid&gt;C847153F4F8A47CE92F36239150C438D&lt;/repollguid&gt;&#10;            &lt;sourceid&gt;1D0F0BFD9A444DD7B3F7A296BCBA8DD8&lt;/sourceid&gt;&#10;            &lt;questiontext&gt;In order to induce LTP at an NMDA receptor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2B07AB985684257B7886834AC3CA61F&lt;/guid&gt;&#10;                    &lt;answertext&gt;Enter Answer Tex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E374BDB200C442FD88A49870B07156DB&lt;/guid&gt;&#10;        &lt;description /&gt;&#10;        &lt;date&gt;11/29/2016 11:39:0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98D50D911CC4193BE402212F3A340F0&lt;/guid&gt;&#10;            &lt;repollguid&gt;83459E754B674AF7A8645EFFABE456F4&lt;/repollguid&gt;&#10;            &lt;sourceid&gt;8FF0F8BD101642D7896BB67B7157A760&lt;/sourceid&gt;&#10;            &lt;questiontext&gt;Leonard (in the book) was a normal child with many friend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D535FFE05F848FD8D9052062B5F0EB0&lt;/guid&gt;&#10;                    &lt;answertext&gt;True&lt;/answertext&gt;&#10;                    &lt;valuetype&gt;0&lt;/valuetype&gt;&#10;                &lt;/answer&gt;&#10;                &lt;answer&gt;&#10;                    &lt;guid&gt;5331C67BD1F54D4F9031472BECB886E3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A94EF2E2C74E4EE9A818D1B23B830BEC&lt;/guid&gt;&#10;        &lt;description /&gt;&#10;        &lt;date&gt;11/29/2016 11:43:36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8FC6796545A42469835004C960DBEC5&lt;/guid&gt;&#10;            &lt;repollguid&gt;50ACC257ACBD407DBA60A0DBC03E9245&lt;/repollguid&gt;&#10;            &lt;sourceid&gt;19E63BC6DA3B47CFA9D4898270DBE131&lt;/sourceid&gt;&#10;            &lt;questiontext&gt;Before the administration of L-Dopa, the post-encephalitic patients could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C5E89052AEF45D4820F52EB712979E4&lt;/guid&gt;&#10;                    &lt;answertext&gt;Walk and talk freely and easily&lt;/answertext&gt;&#10;                    &lt;valuetype&gt;0&lt;/valuetype&gt;&#10;                &lt;/answer&gt;&#10;                &lt;answer&gt;&#10;                    &lt;guid&gt;08DAA6A44E8E40299793B0551A53A004&lt;/guid&gt;&#10;                    &lt;answertext&gt;Catch a ball&lt;/answertext&gt;&#10;                    &lt;valuetype&gt;0&lt;/valuetype&gt;&#10;                &lt;/answer&gt;&#10;                &lt;answer&gt;&#10;                    &lt;guid&gt;93F864CA097C4307B48DE10DEA8E8C19&lt;/guid&gt;&#10;                    &lt;answertext&gt;Respond to their favorite Music&lt;/answertext&gt;&#10;                    &lt;valuetype&gt;0&lt;/valuetype&gt;&#10;                &lt;/answer&gt;&#10;                &lt;answer&gt;&#10;                    &lt;guid&gt;BB860F26CFF54062B96510BA36B81D67&lt;/guid&gt;&#10;                    &lt;answertext&gt;B and C&lt;/answertext&gt;&#10;                    &lt;valuetype&gt;0&lt;/valuetype&gt;&#10;                &lt;/answer&gt;&#10;                &lt;answer&gt;&#10;                    &lt;guid&gt;03D64E8FEC854F10BF003D794AAD6866&lt;/guid&gt;&#10;                    &lt;answertext&gt;None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FE7CBC063ED84522BC35192AE9FBA792&lt;/guid&gt;&#10;        &lt;description /&gt;&#10;        &lt;date&gt;11/29/2016 11:42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1E8195F27924F0283315FCCA052A919&lt;/guid&gt;&#10;            &lt;repollguid&gt;83387D21D5BA452E94A86580CF9A3080&lt;/repollguid&gt;&#10;            &lt;sourceid&gt;660EBF7F8ED24E53B758145DBA5A884D&lt;/sourceid&gt;&#10;            &lt;questiontext&gt;The Awakenings Movie portrayed the Acute Effects of Encephalitis Lethargica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0CFB85F6444A41E48569B2DE82E36728&lt;/guid&gt;&#10;                    &lt;answertext&gt;True&lt;/answertext&gt;&#10;                    &lt;valuetype&gt;0&lt;/valuetype&gt;&#10;                &lt;/answer&gt;&#10;                &lt;answer&gt;&#10;                    &lt;guid&gt;942067A4A5274077840C3D47F6FBD095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9"/>
  <p:tag name="FONTSIZE" val="32"/>
  <p:tag name="BULLETTYPE" val="ppBulletArabicPeriod"/>
  <p:tag name="ANSWERTEXT" val="Digit span + 1 test&#10;Block-tapping memory-span test&#10;Rotary-pursuit test&#10;Pavlovian Conditioning&#10;1 and 2&#10;3 and 4"/>
  <p:tag name="OLDNUMANSWERS" val="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70BE7802C4C4127B69522D622AC20BC&lt;/guid&gt;&#10;        &lt;description /&gt;&#10;        &lt;date&gt;11/29/2016 11:40:2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85393534EB5444E856F21D78B8B5D3B&lt;/guid&gt;&#10;            &lt;repollguid&gt;015ABA9DBA8744C68B934251D318250C&lt;/repollguid&gt;&#10;            &lt;sourceid&gt;FCA62F9460974AB7BCE34B802DC9C577&lt;/sourceid&gt;&#10;            &lt;questiontext&gt;Which of the following was NOT and effect of L-Dopa on Leonard (in the book)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8820BDD3258416C86C012A57167BE97&lt;/guid&gt;&#10;                    &lt;answertext&gt;Hallucinations&lt;/answertext&gt;&#10;                    &lt;valuetype&gt;0&lt;/valuetype&gt;&#10;                &lt;/answer&gt;&#10;                &lt;answer&gt;&#10;                    &lt;guid&gt;37F412DCC74F46F9B40AE6FFD1D49007&lt;/guid&gt;&#10;                    &lt;answertext&gt;Hypersexuality&lt;/answertext&gt;&#10;                    &lt;valuetype&gt;0&lt;/valuetype&gt;&#10;                &lt;/answer&gt;&#10;                &lt;answer&gt;&#10;                    &lt;guid&gt;56AFAB8B4D694FE892F36434DB922937&lt;/guid&gt;&#10;                    &lt;answertext&gt;Mania&lt;/answertext&gt;&#10;                    &lt;valuetype&gt;0&lt;/valuetype&gt;&#10;                &lt;/answer&gt;&#10;                &lt;answer&gt;&#10;                    &lt;guid&gt;B41E3631A42544D48456CFF842A19306&lt;/guid&gt;&#10;                    &lt;answertext&gt;Thinking it was 1926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9210FBED2154DFD87AFA419C9031F80"/>
  <p:tag name="SLIDEID" val="89210FBED2154DFD87AFA419C9031F8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. If I put an apple in a split-brain patient’s right hand (under a shelf) will she be able to tell me what it is without looking at it?  What if I put it in her right hand?"/>
  <p:tag name="ANSWERSALIAS" val="Yes; no|smicln|No; yes"/>
  <p:tag name="VALUES" val="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5"/>
  <p:tag name="FONTSIZE" val="32"/>
  <p:tag name="BULLETTYPE" val="ppBulletArabicPeriod"/>
  <p:tag name="ANSWERTEXT" val="Yes; no&#10;No; 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3B155D7B7CF4AD3B8324817CE0C8127"/>
  <p:tag name="SLIDEID" val="53B155D7B7CF4AD3B8324817CE0C812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eople with medial temporal lobe amnesia have a harder time with…"/>
  <p:tag name="ANSWERSALIAS" val="Semantic memory|smicln|Episodic memory|smicln|Both of these|smicln|Neither of these"/>
  <p:tag name="VALUES" val="No Value|smicln|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BCE88AF8774F619EF152B246E1AE9D"/>
  <p:tag name="SLIDEID" val="56BCE88AF8774F619EF152B246E1AE9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X. If LTP is induced experimentally, what happens the next time the neurons are stimulated?"/>
  <p:tag name="ANSWERSALIAS" val="The neurons will respond the same as they did before LTP induction|smicln|The neurons will respond more (more neurons will fire) than they did before induction|smicln|The neurons will respond less (less neurons will fire) than they did before induction"/>
  <p:tag name="VALUES" val="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2"/>
  <p:tag name="FONTSIZE" val="32"/>
  <p:tag name="BULLETTYPE" val="ppBulletArabicPeriod"/>
  <p:tag name="ANSWERTEXT" val="Semantic memory&#10;Episodic memory&#10;Both of these&#10;Neither of these"/>
  <p:tag name="OLDNUMANSWERS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38"/>
  <p:tag name="FONTSIZE" val="24"/>
  <p:tag name="BULLETTYPE" val="ppBulletArabicPeriod"/>
  <p:tag name="ANSWERTEXT" val="The neurons will respond the same as they did before LTP induction&#10;The neurons will respond more (more neurons will fire) than they did before induction&#10;The neurons will respond less (less neurons will fire) than they did before induc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2B8FB4B264CFC9A1FB08BEF5365C4"/>
  <p:tag name="SLIDEID" val="DB62B8FB4B264CFC9A1FB08BEF5365C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roblems on the Delayed non-matching to sample task are associated with bilateral damage to…"/>
  <p:tag name="ANSWERSALIAS" val="The hippocampus|smicln|The amygdala|smicln|The pyramidal cell layer of the CA1 subfield|smicln|The perirhinal cortex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955</Words>
  <Application>Microsoft Office PowerPoint</Application>
  <PresentationFormat>On-screen Show (4:3)</PresentationFormat>
  <Paragraphs>124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Office Theme</vt:lpstr>
      <vt:lpstr>Chart</vt:lpstr>
      <vt:lpstr>Exam 3 Review</vt:lpstr>
      <vt:lpstr>A. Which of these tests did H.M. do well on?</vt:lpstr>
      <vt:lpstr>B. People with medial temporal lobe amnesia have a harder time with…</vt:lpstr>
      <vt:lpstr>C. Problems on the Delayed non-matching to sample task are associated with bilateral damage to…</vt:lpstr>
      <vt:lpstr>D. A cook who could no longer carry out various steps of a recipe in a proper sequence had damage to her…</vt:lpstr>
      <vt:lpstr>E. Which is NOT true of LTP?</vt:lpstr>
      <vt:lpstr>F. Which of the following are both commissures?</vt:lpstr>
      <vt:lpstr>G. What do we know about infantile amnesia?</vt:lpstr>
      <vt:lpstr>H. Which of the following is a task thought to be mostly controlled by the right hemisphere?</vt:lpstr>
      <vt:lpstr>I. Which theory is the “darling of pop psychology” but is hard to verify?</vt:lpstr>
      <vt:lpstr>J. Someone with Broca’s aphasia has problems with…?</vt:lpstr>
      <vt:lpstr>K. True or False: aphasic patients almost always have damage to subcortical white matter</vt:lpstr>
      <vt:lpstr>L. Which is true?</vt:lpstr>
      <vt:lpstr>M. In order to induce LTP at an NMDA receptor</vt:lpstr>
      <vt:lpstr>N. Leonard (in the book) was a normal child with many friends</vt:lpstr>
      <vt:lpstr>O. Before the administration of L-Dopa, the post-encephalitic patients could</vt:lpstr>
      <vt:lpstr>P. The Awakenings Movie portrayed the Acute Effects of Encephalitis Lethargica</vt:lpstr>
      <vt:lpstr>Q. Which of the following was NOT an effect of L-Dopa on Leonard (in the book)</vt:lpstr>
      <vt:lpstr>R. If I put an apple in a split-brain patient’s left hand (under a shelf) will she be able to tell me what it is without looking at it?  What if I put it in her right hand?</vt:lpstr>
      <vt:lpstr>S. If LTP is induced experimentally, what happens the next time the neurons are stimulated?</vt:lpstr>
      <vt:lpstr>T. Which of the following is true of the Wernicke-Geshwind model?</vt:lpstr>
      <vt:lpstr>U. Which is true of the video we saw of the “split-brain” patient?</vt:lpstr>
      <vt:lpstr>V. The capacity of STM is…?</vt:lpstr>
      <vt:lpstr>W. Which of these is NOT a spatial memory test in animals?</vt:lpstr>
      <vt:lpstr>X. Why were the post-encephalitic patients given L-Dopa?</vt:lpstr>
      <vt:lpstr>Y. Which of the following is true?</vt:lpstr>
      <vt:lpstr>Z. Which is evidence that the linguistic theory of cerebral lateralization is correct?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3 Review</dc:title>
  <dc:creator>Trench, Lynne S.</dc:creator>
  <cp:lastModifiedBy>Trench, Lynne S.</cp:lastModifiedBy>
  <cp:revision>29</cp:revision>
  <dcterms:created xsi:type="dcterms:W3CDTF">2013-04-16T19:29:51Z</dcterms:created>
  <dcterms:modified xsi:type="dcterms:W3CDTF">2022-04-26T00:09:50Z</dcterms:modified>
</cp:coreProperties>
</file>