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08" r:id="rId3"/>
    <p:sldId id="309" r:id="rId4"/>
    <p:sldId id="29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795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83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31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6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4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270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5569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4/26/2022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3 Review</a:t>
            </a:r>
          </a:p>
        </p:txBody>
      </p:sp>
    </p:spTree>
    <p:extLst>
      <p:ext uri="{BB962C8B-B14F-4D97-AF65-F5344CB8AC3E}">
        <p14:creationId xmlns:p14="http://schemas.microsoft.com/office/powerpoint/2010/main" val="267602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14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Salts</a:t>
            </a:r>
          </a:p>
          <a:p>
            <a:r>
              <a:rPr lang="en-US" sz="2400" dirty="0"/>
              <a:t>Polyprotic acids and bases</a:t>
            </a:r>
          </a:p>
          <a:p>
            <a:r>
              <a:rPr lang="en-US" sz="2400" dirty="0"/>
              <a:t>Buffers</a:t>
            </a:r>
          </a:p>
          <a:p>
            <a:r>
              <a:rPr lang="en-US" sz="2400" dirty="0"/>
              <a:t>Titrations</a:t>
            </a:r>
          </a:p>
          <a:p>
            <a:r>
              <a:rPr lang="en-US" sz="2400" dirty="0"/>
              <a:t>Indicators for titrations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9868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15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Determining the solubility of compounds</a:t>
            </a:r>
          </a:p>
          <a:p>
            <a:r>
              <a:rPr lang="en-US" sz="2400" dirty="0"/>
              <a:t>Using solubilities to determine </a:t>
            </a:r>
            <a:r>
              <a:rPr lang="en-US" sz="2400" dirty="0" err="1"/>
              <a:t>K</a:t>
            </a:r>
            <a:r>
              <a:rPr lang="en-US" sz="2400" baseline="-25000" dirty="0" err="1"/>
              <a:t>sp</a:t>
            </a:r>
            <a:r>
              <a:rPr lang="en-US" sz="2400" dirty="0"/>
              <a:t> values</a:t>
            </a:r>
          </a:p>
          <a:p>
            <a:r>
              <a:rPr lang="en-US" sz="2400" dirty="0"/>
              <a:t>Common Ion Effect</a:t>
            </a:r>
          </a:p>
          <a:p>
            <a:r>
              <a:rPr lang="en-US" sz="2400" dirty="0"/>
              <a:t>Determining whether a precipitation will occur under given conditions</a:t>
            </a:r>
          </a:p>
          <a:p>
            <a:r>
              <a:rPr lang="en-US" sz="2400" dirty="0"/>
              <a:t>Fractional precipitation</a:t>
            </a:r>
          </a:p>
          <a:p>
            <a:r>
              <a:rPr lang="en-US" sz="2400" dirty="0"/>
              <a:t>Solubility and pH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2270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Chapter 16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Entropy (S)</a:t>
                </a: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Entropy Change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Qualitatively Predicting Entropy</a:t>
                </a: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 Laws of Thermodynamics</a:t>
                </a: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Entropy of the Universe</a:t>
                </a: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Gibbs Free Energy (G)</a:t>
                </a:r>
              </a:p>
              <a:p>
                <a:r>
                  <a:rPr lang="en-US" sz="2400" dirty="0">
                    <a:ea typeface="Cambria Math" panose="02040503050406030204" pitchFamily="18" charset="0"/>
                  </a:rPr>
                  <a:t>Getting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from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ΔH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ΔS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Temperature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dirty="0"/>
                  <a:t>Using Hess’s Law to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endParaRPr lang="en-US" sz="2400" dirty="0"/>
              </a:p>
              <a:p>
                <a:r>
                  <a:rPr lang="en-US" sz="2400" dirty="0"/>
                  <a:t>Using standard enthalpies of formation to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Predicting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Spontaneity</a:t>
                </a:r>
              </a:p>
              <a:p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Relating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K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Relating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/>
                  <a:t> using Reaction Quotients</a:t>
                </a: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2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5825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104</TotalTime>
  <Words>91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Cambria Math</vt:lpstr>
      <vt:lpstr>Wingdings</vt:lpstr>
      <vt:lpstr>Wingdings 2</vt:lpstr>
      <vt:lpstr>Median</vt:lpstr>
      <vt:lpstr>Test 3 Review</vt:lpstr>
      <vt:lpstr>Chapter 14</vt:lpstr>
      <vt:lpstr>Chapter 15</vt:lpstr>
      <vt:lpstr>Chapter 16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Review</dc:title>
  <dc:creator>Walter Turner</dc:creator>
  <cp:lastModifiedBy>Turner, Walter</cp:lastModifiedBy>
  <cp:revision>20</cp:revision>
  <dcterms:created xsi:type="dcterms:W3CDTF">2017-12-04T18:02:39Z</dcterms:created>
  <dcterms:modified xsi:type="dcterms:W3CDTF">2022-04-26T21:21:54Z</dcterms:modified>
</cp:coreProperties>
</file>