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 /><Relationship Id="rId3" Type="http://schemas.openxmlformats.org/officeDocument/2006/relationships/slide" Target="slides/slide2.xml" /><Relationship Id="rId7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5" Type="http://schemas.openxmlformats.org/officeDocument/2006/relationships/slide" Target="slides/slide4.xml" /><Relationship Id="rId10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05FF6-2944-4442-9B88-51931C4D2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04165F-9A9A-4D05-9C35-CD2D65E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63383-F659-4F8A-AC30-FAA15C1F6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9D5AA-86F2-4E4C-97F8-36111B9E9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FC9FE-DE36-43C7-BFF0-CA093F326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70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04D91-5133-4682-B02C-90CBCAAF2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37E49-2971-48B0-9397-7740717F7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1AC6-FBBB-47CF-9A0C-DEC565EB0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FB50A-7934-4D36-891D-88C5A118E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33941-6C94-4AD1-B11D-914900C69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6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AFE330-FC1E-4C6A-A743-B96911B207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6DD3AB-B2CC-455A-BC57-03C836DDD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25E64-6431-4DD8-AD52-98401FB7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FDB09-8E0D-48B4-8005-4883F2D9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FDE0D-132A-41CD-BC1B-3347F03FC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7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4D064-F9B3-49F0-9A53-89CDEA4BB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8FDC4-C209-44EC-88B8-CC44BAE09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A1022-6BEA-4A50-8953-AD4EA648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248C0-F8BD-4767-9A14-1D23558FF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5B8D9-A028-4148-9C2F-78C9513C4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1B441-DDBF-4558-B542-7505C963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FCE2C-84CD-4DF7-AA3A-4070EC3D1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AC21F-A03E-4A42-8650-ADC0EB73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28167-E8CF-4619-A74E-45BE5B39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E7213-C4BA-4084-8EDA-5DC684E95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5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B56E2-C533-40B5-B998-5F8578C6C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6EDEC-5DCE-4D3B-A251-18382D3E10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F770B-7330-4034-B1D8-2833A3E39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B46E7-D6FE-4A98-A89C-3ADF0E5BA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5529E5-31D0-4C9F-95A5-696DBFBD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C45E9-850B-46CE-8E0C-DC78BBD1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0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1AF4B-2179-4CC2-9EAA-5EB34FAE0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781F1-8BCE-42B9-9C0B-E8189C10F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38DE8-7263-4E5F-BC3C-C81D18BE2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FD03F5-1010-4E42-972D-0F50475A26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A70A63-5641-4331-B835-CAEE316375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3BBB28-7E24-4AB9-9EF3-9588B41E0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A3F6C1-DCB5-4205-BA79-B46757272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B7BE13-F229-49AE-ADD7-450277DC4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96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98AC4-FECB-486E-A1E2-06E71032F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89C984-BF22-4C81-A3D1-CC36F6B69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A3A377-6290-4D67-A534-02E0EE097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2B1052-AC7A-4FBA-B5C4-2E043F800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1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EA324-F3A0-46B4-8618-53EAD2AC1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920AA9-4A20-4550-85D5-E887A322D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7E40A3-2321-4CA0-875E-DBB68B8A4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1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09EC3-8A6E-449D-A18B-86D1277A0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EB72F-5924-41A3-BDC1-5A19561DA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C6F24-E719-4977-B5E2-9C6707084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0B49C-60BB-43B2-B241-4054ED2D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11803-EE2C-487C-AA9D-760C72E86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9483-0F70-475F-A30A-BD99F34D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FD352-67AA-462B-BD67-6AB968C11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1D2F33-1529-42EA-A11A-0E3886A2C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2DCF1-94FD-45C2-BB1A-B4C8534DB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1338D4-B4EF-46CF-BC57-E58EA8BF2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57001-8505-4329-B55D-CFDA321DD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36119-E878-462A-98B9-94430C1B0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7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93FF52-CFE7-4319-B1AE-56B2881C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8FAD7-E2C1-4EA8-8DBD-7F5206ED2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1307D-F4D1-49A1-8EB5-CD2392648C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9FD7-0646-41B6-A310-8DC922D4A2F4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D070F-C2D2-47F6-BB75-F6AAFCD9F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53D00-DA6E-46F3-8091-5CECE852A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2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 /><Relationship Id="rId2" Type="http://schemas.openxmlformats.org/officeDocument/2006/relationships/audio" Target="../media/media1.m4a" /><Relationship Id="rId1" Type="http://schemas.microsoft.com/office/2007/relationships/media" Target="../media/media1.m4a" /><Relationship Id="rId5" Type="http://schemas.openxmlformats.org/officeDocument/2006/relationships/image" Target="../media/image2.png" /><Relationship Id="rId4" Type="http://schemas.openxmlformats.org/officeDocument/2006/relationships/image" Target="../media/image1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 /><Relationship Id="rId2" Type="http://schemas.openxmlformats.org/officeDocument/2006/relationships/audio" Target="../media/media2.m4a" /><Relationship Id="rId1" Type="http://schemas.microsoft.com/office/2007/relationships/media" Target="../media/media2.m4a" /><Relationship Id="rId5" Type="http://schemas.openxmlformats.org/officeDocument/2006/relationships/image" Target="../media/image4.png" /><Relationship Id="rId4" Type="http://schemas.openxmlformats.org/officeDocument/2006/relationships/image" Target="../media/image3.gif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media3.m4a" /><Relationship Id="rId1" Type="http://schemas.microsoft.com/office/2007/relationships/media" Target="../media/media3.m4a" /><Relationship Id="rId5" Type="http://schemas.openxmlformats.org/officeDocument/2006/relationships/image" Target="../media/image2.png" /><Relationship Id="rId4" Type="http://schemas.openxmlformats.org/officeDocument/2006/relationships/image" Target="../media/image5.jpe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media4.m4a" /><Relationship Id="rId1" Type="http://schemas.microsoft.com/office/2007/relationships/media" Target="../media/media4.m4a" /><Relationship Id="rId5" Type="http://schemas.openxmlformats.org/officeDocument/2006/relationships/image" Target="../media/image2.png" /><Relationship Id="rId4" Type="http://schemas.openxmlformats.org/officeDocument/2006/relationships/image" Target="../media/image6.jpe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2" Type="http://schemas.openxmlformats.org/officeDocument/2006/relationships/audio" Target="../media/media5.m4a" /><Relationship Id="rId1" Type="http://schemas.microsoft.com/office/2007/relationships/media" Target="../media/media5.m4a" /><Relationship Id="rId5" Type="http://schemas.openxmlformats.org/officeDocument/2006/relationships/image" Target="../media/image4.png" /><Relationship Id="rId4" Type="http://schemas.openxmlformats.org/officeDocument/2006/relationships/image" Target="../media/image7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DFA35-7E72-469F-87B5-7FE2DFEA24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Issues Paper</a:t>
            </a:r>
            <a:br>
              <a:rPr lang="en-US" dirty="0">
                <a:solidFill>
                  <a:srgbClr val="FFFFFF"/>
                </a:solidFill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C4B22E-5971-499C-9359-A059EB46F0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EPY 260, Survey of Exceptional Children</a:t>
            </a:r>
          </a:p>
        </p:txBody>
      </p:sp>
      <p:pic>
        <p:nvPicPr>
          <p:cNvPr id="4" name="tmpAudioRecording.m4a">
            <a:hlinkClick r:id="" action="ppaction://media"/>
            <a:extLst>
              <a:ext uri="{FF2B5EF4-FFF2-40B4-BE49-F238E27FC236}">
                <a16:creationId xmlns:a16="http://schemas.microsoft.com/office/drawing/2014/main" id="{E03701B3-7244-0C44-45EF-7CCEB64C21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3113" y="3186113"/>
            <a:ext cx="4857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Hot Topics in Special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Technology (Especially during COVID)</a:t>
            </a:r>
          </a:p>
          <a:p>
            <a:r>
              <a:rPr lang="en-US" dirty="0"/>
              <a:t>Teacher Shortages and Licensure</a:t>
            </a:r>
          </a:p>
          <a:p>
            <a:r>
              <a:rPr lang="en-US" dirty="0"/>
              <a:t>Categories of Disabilities (labeling)</a:t>
            </a:r>
          </a:p>
          <a:p>
            <a:r>
              <a:rPr lang="en-US" b="1" dirty="0"/>
              <a:t>Overrepresentation of Minority Students</a:t>
            </a:r>
          </a:p>
          <a:p>
            <a:r>
              <a:rPr lang="en-US" dirty="0"/>
              <a:t>Twice Exceptional Students</a:t>
            </a:r>
          </a:p>
          <a:p>
            <a:r>
              <a:rPr lang="en-US" dirty="0"/>
              <a:t>Discipline of Students with Exceptionalities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Hot Topics | KBO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28" y="1527641"/>
            <a:ext cx="3849260" cy="2829206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3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3E7AFA34-C28E-5ABE-CAB7-E0FED59C0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101" y="1083981"/>
            <a:ext cx="8128000" cy="5080000"/>
          </a:xfrm>
          <a:prstGeom prst="rect">
            <a:avLst/>
          </a:prstGeom>
        </p:spPr>
      </p:pic>
      <p:pic>
        <p:nvPicPr>
          <p:cNvPr id="7" name="tmpAudioRecording.m4a">
            <a:hlinkClick r:id="" action="ppaction://media"/>
            <a:extLst>
              <a:ext uri="{FF2B5EF4-FFF2-40B4-BE49-F238E27FC236}">
                <a16:creationId xmlns:a16="http://schemas.microsoft.com/office/drawing/2014/main" id="{27B68BB9-5CC0-1AC0-50D5-3AE45AB351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3113" y="3186113"/>
            <a:ext cx="4857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E58C04E-672C-47F6-BD5A-FF5C834D4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188" y="18081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40025334-EEFC-A053-DC2A-176A337CCE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8999"/>
            <a:ext cx="8128000" cy="5080000"/>
          </a:xfrm>
          <a:prstGeom prst="rect">
            <a:avLst/>
          </a:prstGeom>
        </p:spPr>
      </p:pic>
      <p:pic>
        <p:nvPicPr>
          <p:cNvPr id="7" name="tmpAudioRecording.m4a">
            <a:hlinkClick r:id="" action="ppaction://media"/>
            <a:extLst>
              <a:ext uri="{FF2B5EF4-FFF2-40B4-BE49-F238E27FC236}">
                <a16:creationId xmlns:a16="http://schemas.microsoft.com/office/drawing/2014/main" id="{A68CC0C3-1FE0-BC74-07CE-28802B7E6F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3113" y="3186113"/>
            <a:ext cx="4857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e Most Powerful Solutions Are Born When Uncommon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566737"/>
            <a:ext cx="10058400" cy="5660204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444</Words>
  <Application>Microsoft Office PowerPoint</Application>
  <PresentationFormat>Widescreen</PresentationFormat>
  <Paragraphs>40</Paragraphs>
  <Slides>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Issues Paper </vt:lpstr>
      <vt:lpstr>Hot Topics in Special Education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Issues Paper</dc:title>
  <dc:creator>Amelia Spencer</dc:creator>
  <cp:lastModifiedBy>Amelia Spencer</cp:lastModifiedBy>
  <cp:revision>8</cp:revision>
  <dcterms:created xsi:type="dcterms:W3CDTF">2020-09-15T20:22:36Z</dcterms:created>
  <dcterms:modified xsi:type="dcterms:W3CDTF">2022-06-07T16:33:18Z</dcterms:modified>
</cp:coreProperties>
</file>