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64" r:id="rId5"/>
    <p:sldId id="266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5EFD9-6A82-4E11-8CF6-C9A27FEE65EE}" type="datetimeFigureOut">
              <a:rPr lang="en-US" smtClean="0"/>
              <a:pPr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C68BB-0684-46C7-8977-1498879FAE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2" Type="http://schemas.openxmlformats.org/officeDocument/2006/relationships/audio" Target="../media/media1.m4a" /><Relationship Id="rId1" Type="http://schemas.microsoft.com/office/2007/relationships/media" Target="../media/media1.m4a" /><Relationship Id="rId5" Type="http://schemas.openxmlformats.org/officeDocument/2006/relationships/image" Target="../media/image3.png" /><Relationship Id="rId4" Type="http://schemas.openxmlformats.org/officeDocument/2006/relationships/image" Target="../media/image2.jp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2" Type="http://schemas.openxmlformats.org/officeDocument/2006/relationships/audio" Target="../media/media2.m4a" /><Relationship Id="rId1" Type="http://schemas.microsoft.com/office/2007/relationships/media" Target="../media/media2.m4a" /><Relationship Id="rId5" Type="http://schemas.openxmlformats.org/officeDocument/2006/relationships/image" Target="../media/image3.png" /><Relationship Id="rId4" Type="http://schemas.openxmlformats.org/officeDocument/2006/relationships/image" Target="../media/image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7" Type="http://schemas.openxmlformats.org/officeDocument/2006/relationships/image" Target="../media/image3.png" /><Relationship Id="rId2" Type="http://schemas.openxmlformats.org/officeDocument/2006/relationships/audio" Target="../media/media3.m4a" /><Relationship Id="rId1" Type="http://schemas.microsoft.com/office/2007/relationships/media" Target="../media/media3.m4a" /><Relationship Id="rId6" Type="http://schemas.openxmlformats.org/officeDocument/2006/relationships/image" Target="../media/image7.gif" /><Relationship Id="rId5" Type="http://schemas.openxmlformats.org/officeDocument/2006/relationships/image" Target="../media/image6.jpg" /><Relationship Id="rId4" Type="http://schemas.openxmlformats.org/officeDocument/2006/relationships/image" Target="../media/image5.jp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 /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spencer\Local Settings\Temporary Internet Files\Content.IE5\XKMHQ9CZ\MP9004094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54" y="0"/>
            <a:ext cx="915115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0" y="762000"/>
            <a:ext cx="3429000" cy="14700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Teaching?  </a:t>
            </a:r>
            <a:r>
              <a:rPr lang="en-US">
                <a:solidFill>
                  <a:schemeClr val="bg1"/>
                </a:solidFill>
              </a:rPr>
              <a:t>How?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0" y="2438400"/>
            <a:ext cx="228600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“horrors of it and the wonder of it”!</a:t>
            </a:r>
          </a:p>
          <a:p>
            <a:r>
              <a:rPr lang="en-US" dirty="0">
                <a:solidFill>
                  <a:schemeClr val="bg1"/>
                </a:solidFill>
              </a:rPr>
              <a:t>Bill Ayers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5800" y="5867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429753"/>
            <a:ext cx="235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 Experience Reports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211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 Virtual Field Experience sites</a:t>
            </a:r>
          </a:p>
          <a:p>
            <a:pPr marL="0" indent="0">
              <a:buNone/>
            </a:pPr>
            <a:r>
              <a:rPr lang="en-US" sz="2400"/>
              <a:t>	Watch these four videos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Farifax</a:t>
            </a:r>
            <a:r>
              <a:rPr lang="en-US" sz="2400" dirty="0"/>
              <a:t> </a:t>
            </a:r>
            <a:r>
              <a:rPr lang="en-US" sz="2400"/>
              <a:t>County Preschool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	The Bell Center</a:t>
            </a:r>
          </a:p>
          <a:p>
            <a:pPr marL="0" indent="0">
              <a:buNone/>
            </a:pPr>
            <a:r>
              <a:rPr lang="en-US" sz="2400" dirty="0"/>
              <a:t>	Special Olympics</a:t>
            </a:r>
          </a:p>
          <a:p>
            <a:pPr marL="0" indent="0">
              <a:buNone/>
            </a:pPr>
            <a:r>
              <a:rPr lang="en-US" sz="2400" dirty="0"/>
              <a:t>	Hueytown Elementary</a:t>
            </a:r>
          </a:p>
          <a:p>
            <a:r>
              <a:rPr lang="en-US" dirty="0"/>
              <a:t>These are available today</a:t>
            </a:r>
          </a:p>
          <a:p>
            <a:pPr marL="0" indent="0">
              <a:buNone/>
            </a:pPr>
            <a:r>
              <a:rPr lang="en-US" dirty="0"/>
              <a:t>      on Moodle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paper is due </a:t>
            </a:r>
            <a:r>
              <a:rPr lang="en-US"/>
              <a:t>July 8th by  </a:t>
            </a:r>
          </a:p>
          <a:p>
            <a:pPr marL="0" indent="0">
              <a:buNone/>
            </a:pPr>
            <a:r>
              <a:rPr lang="en-US"/>
              <a:t>midnight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993542"/>
            <a:ext cx="2952750" cy="3409950"/>
          </a:xfrm>
          <a:prstGeom prst="rect">
            <a:avLst/>
          </a:prstGeom>
        </p:spPr>
      </p:pic>
      <p:pic>
        <p:nvPicPr>
          <p:cNvPr id="3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3D040C70-0DF6-0775-F0D7-8B882AE61A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9113" y="3186113"/>
            <a:ext cx="4857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4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172200" cy="838200"/>
          </a:xfrm>
        </p:spPr>
        <p:txBody>
          <a:bodyPr>
            <a:normAutofit/>
          </a:bodyPr>
          <a:lstStyle/>
          <a:p>
            <a:r>
              <a:rPr lang="en-US" dirty="0"/>
              <a:t>Field Experience Rubric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703993"/>
          </a:xfrm>
          <a:prstGeom prst="rect">
            <a:avLst/>
          </a:prstGeom>
        </p:spPr>
      </p:pic>
      <p:pic>
        <p:nvPicPr>
          <p:cNvPr id="7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1CCADB55-7A2D-9B00-DB7B-757D5E5F6B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9113" y="3186113"/>
            <a:ext cx="4857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06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What will you look for?</a:t>
            </a:r>
          </a:p>
          <a:p>
            <a:endParaRPr lang="en-US" dirty="0"/>
          </a:p>
          <a:p>
            <a:r>
              <a:rPr lang="en-US" dirty="0"/>
              <a:t>How will you share your observations?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80" y="4648200"/>
            <a:ext cx="3334820" cy="2061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5606"/>
            <a:ext cx="2595844" cy="20662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930" y="1295400"/>
            <a:ext cx="3068120" cy="2285901"/>
          </a:xfrm>
          <a:prstGeom prst="rect">
            <a:avLst/>
          </a:prstGeom>
        </p:spPr>
      </p:pic>
      <p:pic>
        <p:nvPicPr>
          <p:cNvPr id="8" name="tmpAudioRecording.m4a">
            <a:hlinkClick r:id="" action="ppaction://media"/>
            <a:extLst>
              <a:ext uri="{FF2B5EF4-FFF2-40B4-BE49-F238E27FC236}">
                <a16:creationId xmlns:a16="http://schemas.microsoft.com/office/drawing/2014/main" id="{132249E2-BC90-B31B-ECB0-872D652A151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9113" y="3186113"/>
            <a:ext cx="485775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23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152400"/>
            <a:ext cx="8229600" cy="1143000"/>
          </a:xfrm>
        </p:spPr>
        <p:txBody>
          <a:bodyPr/>
          <a:lstStyle/>
          <a:p>
            <a:r>
              <a:rPr lang="en-US" dirty="0"/>
              <a:t>What Will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Describe the physical environment.</a:t>
            </a:r>
          </a:p>
          <a:p>
            <a:r>
              <a:rPr lang="en-US" dirty="0"/>
              <a:t>Describe the emotional environment.</a:t>
            </a:r>
          </a:p>
          <a:p>
            <a:r>
              <a:rPr lang="en-US" dirty="0"/>
              <a:t>How does the teacher respond to children with disabilities? those without disabilities?</a:t>
            </a:r>
          </a:p>
          <a:p>
            <a:r>
              <a:rPr lang="en-US" dirty="0"/>
              <a:t>What “teaching moves” do you notice?</a:t>
            </a:r>
          </a:p>
          <a:p>
            <a:r>
              <a:rPr lang="en-US" dirty="0"/>
              <a:t>Why is the teacher making those decisions?</a:t>
            </a:r>
          </a:p>
          <a:p>
            <a:r>
              <a:rPr lang="en-US" dirty="0"/>
              <a:t>What is the lesson you observe?</a:t>
            </a:r>
          </a:p>
          <a:p>
            <a:r>
              <a:rPr lang="en-US" dirty="0"/>
              <a:t>Describe the language used.</a:t>
            </a:r>
          </a:p>
          <a:p>
            <a:r>
              <a:rPr lang="en-US" dirty="0"/>
              <a:t>Is social interaction encouraged? How?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520" y="5181600"/>
            <a:ext cx="2302933" cy="1594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066" y="25400"/>
            <a:ext cx="2160694" cy="173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59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/>
              <a:t>                 Powerful Lessons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What is the lesson’s purpose?</a:t>
            </a:r>
          </a:p>
          <a:p>
            <a:r>
              <a:rPr lang="en-US" dirty="0"/>
              <a:t>Is the lesson introduced by the teacher?</a:t>
            </a:r>
          </a:p>
          <a:p>
            <a:r>
              <a:rPr lang="en-US" dirty="0"/>
              <a:t>Are the instructions understood?</a:t>
            </a:r>
          </a:p>
          <a:p>
            <a:r>
              <a:rPr lang="en-US" dirty="0"/>
              <a:t>How is the lesson presented?</a:t>
            </a:r>
          </a:p>
          <a:p>
            <a:r>
              <a:rPr lang="en-US" dirty="0"/>
              <a:t>Is there group work?</a:t>
            </a:r>
          </a:p>
          <a:p>
            <a:r>
              <a:rPr lang="en-US" dirty="0"/>
              <a:t>Do the students ask questions?</a:t>
            </a:r>
          </a:p>
          <a:p>
            <a:r>
              <a:rPr lang="en-US" dirty="0"/>
              <a:t>Does the teacher ask questions?</a:t>
            </a:r>
          </a:p>
          <a:p>
            <a:r>
              <a:rPr lang="en-US" dirty="0"/>
              <a:t>How does the teacher know if the students understand?</a:t>
            </a:r>
          </a:p>
          <a:p>
            <a:r>
              <a:rPr lang="en-US" dirty="0"/>
              <a:t>Do the students reflect and share?</a:t>
            </a:r>
          </a:p>
          <a:p>
            <a:pPr marL="0" indent="0">
              <a:buNone/>
            </a:pPr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FFFF00"/>
                </a:solidFill>
              </a:rPr>
              <a:t>“Don’t cover the curriculum, uncover it!” </a:t>
            </a:r>
            <a:r>
              <a:rPr lang="en-US" sz="1400" dirty="0" err="1"/>
              <a:t>Taba</a:t>
            </a:r>
            <a:r>
              <a:rPr lang="en-US" sz="1400" dirty="0"/>
              <a:t>, H. (1962)</a:t>
            </a:r>
          </a:p>
        </p:txBody>
      </p:sp>
      <p:pic>
        <p:nvPicPr>
          <p:cNvPr id="3074" name="Picture 2" descr="C:\Documents and Settings\aspencer\Local Settings\Temporary Internet Files\Content.IE5\1YAE91JS\MC9000787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77733" cy="2371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16052</TotalTime>
  <Words>186</Words>
  <Application>Microsoft Office PowerPoint</Application>
  <PresentationFormat>On-screen Show (4:3)</PresentationFormat>
  <Paragraphs>44</Paragraphs>
  <Slides>6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Teaching?  How?</vt:lpstr>
      <vt:lpstr>Field Experience Reports </vt:lpstr>
      <vt:lpstr>Field Experience Rubric</vt:lpstr>
      <vt:lpstr>Classroom Observations</vt:lpstr>
      <vt:lpstr>What Will You Observe?</vt:lpstr>
      <vt:lpstr>                 Powerful Lessons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aspencer</dc:creator>
  <cp:lastModifiedBy>Spencer, Amelia G.</cp:lastModifiedBy>
  <cp:revision>43</cp:revision>
  <dcterms:created xsi:type="dcterms:W3CDTF">2010-10-12T00:46:23Z</dcterms:created>
  <dcterms:modified xsi:type="dcterms:W3CDTF">2022-06-07T16:01:51Z</dcterms:modified>
</cp:coreProperties>
</file>