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2" r:id="rId4"/>
  </p:sldMasterIdLst>
  <p:sldIdLst>
    <p:sldId id="256" r:id="rId5"/>
    <p:sldId id="259" r:id="rId6"/>
    <p:sldId id="257" r:id="rId7"/>
    <p:sldId id="260" r:id="rId8"/>
    <p:sldId id="261" r:id="rId9"/>
    <p:sldId id="262" r:id="rId10"/>
    <p:sldId id="25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457B94-F8C5-6070-A1F5-9F4A8467A395}" v="1526" dt="2022-06-18T02:53:06.225"/>
    <p1510:client id="{B6C28D15-8368-2BF3-5D8A-D913705C3528}" v="644" dt="2022-06-17T23:39:18.219"/>
    <p1510:client id="{D8893B7F-061D-4E3C-B87B-E35E6BB24A85}" v="93" dt="2022-06-18T03:29:20.4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969" autoAdjust="0"/>
    <p:restoredTop sz="94660"/>
  </p:normalViewPr>
  <p:slideViewPr>
    <p:cSldViewPr snapToGrid="0">
      <p:cViewPr>
        <p:scale>
          <a:sx n="75" d="100"/>
          <a:sy n="75" d="100"/>
        </p:scale>
        <p:origin x="633"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96A35EAA-ED80-4FF1-942C-82B1D483AF60}"/>
              </a:ext>
            </a:extLst>
          </p:cNvPr>
          <p:cNvSpPr/>
          <p:nvPr/>
        </p:nvSpPr>
        <p:spPr>
          <a:xfrm rot="21133683" flipH="1">
            <a:off x="977627" y="481134"/>
            <a:ext cx="9378187" cy="5238589"/>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 name="connsiteX0" fmla="*/ 628618 w 1248446"/>
              <a:gd name="connsiteY0" fmla="*/ 873038 h 873038"/>
              <a:gd name="connsiteX1" fmla="*/ 821023 w 1248446"/>
              <a:gd name="connsiteY1" fmla="*/ 803124 h 873038"/>
              <a:gd name="connsiteX2" fmla="*/ 1179829 w 1248446"/>
              <a:gd name="connsiteY2" fmla="*/ 630341 h 873038"/>
              <a:gd name="connsiteX3" fmla="*/ 1178782 w 1248446"/>
              <a:gd name="connsiteY3" fmla="*/ 192762 h 873038"/>
              <a:gd name="connsiteX4" fmla="*/ 459454 w 1248446"/>
              <a:gd name="connsiteY4" fmla="*/ 32456 h 873038"/>
              <a:gd name="connsiteX5" fmla="*/ 7302 w 1248446"/>
              <a:gd name="connsiteY5" fmla="*/ 595193 h 873038"/>
              <a:gd name="connsiteX6" fmla="*/ 547734 w 1248446"/>
              <a:gd name="connsiteY6" fmla="*/ 751246 h 873038"/>
              <a:gd name="connsiteX7" fmla="*/ 628618 w 1248446"/>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49939"/>
              <a:gd name="connsiteY0" fmla="*/ 873038 h 873038"/>
              <a:gd name="connsiteX1" fmla="*/ 828272 w 1249939"/>
              <a:gd name="connsiteY1" fmla="*/ 793767 h 873038"/>
              <a:gd name="connsiteX2" fmla="*/ 1187078 w 1249939"/>
              <a:gd name="connsiteY2" fmla="*/ 630341 h 873038"/>
              <a:gd name="connsiteX3" fmla="*/ 1186031 w 1249939"/>
              <a:gd name="connsiteY3" fmla="*/ 192762 h 873038"/>
              <a:gd name="connsiteX4" fmla="*/ 466703 w 1249939"/>
              <a:gd name="connsiteY4" fmla="*/ 32456 h 873038"/>
              <a:gd name="connsiteX5" fmla="*/ 14551 w 1249939"/>
              <a:gd name="connsiteY5" fmla="*/ 595193 h 873038"/>
              <a:gd name="connsiteX6" fmla="*/ 554983 w 1249939"/>
              <a:gd name="connsiteY6" fmla="*/ 751246 h 873038"/>
              <a:gd name="connsiteX7" fmla="*/ 635867 w 1249939"/>
              <a:gd name="connsiteY7" fmla="*/ 873038 h 873038"/>
              <a:gd name="connsiteX0" fmla="*/ 615218 w 1229290"/>
              <a:gd name="connsiteY0" fmla="*/ 861281 h 861281"/>
              <a:gd name="connsiteX1" fmla="*/ 807623 w 1229290"/>
              <a:gd name="connsiteY1" fmla="*/ 782010 h 861281"/>
              <a:gd name="connsiteX2" fmla="*/ 1166429 w 1229290"/>
              <a:gd name="connsiteY2" fmla="*/ 618584 h 861281"/>
              <a:gd name="connsiteX3" fmla="*/ 1165382 w 1229290"/>
              <a:gd name="connsiteY3" fmla="*/ 181005 h 861281"/>
              <a:gd name="connsiteX4" fmla="*/ 446054 w 1229290"/>
              <a:gd name="connsiteY4" fmla="*/ 20699 h 861281"/>
              <a:gd name="connsiteX5" fmla="*/ 5663 w 1229290"/>
              <a:gd name="connsiteY5" fmla="*/ 576828 h 861281"/>
              <a:gd name="connsiteX6" fmla="*/ 534334 w 1229290"/>
              <a:gd name="connsiteY6" fmla="*/ 739489 h 861281"/>
              <a:gd name="connsiteX7" fmla="*/ 615218 w 1229290"/>
              <a:gd name="connsiteY7" fmla="*/ 861281 h 861281"/>
              <a:gd name="connsiteX0" fmla="*/ 619617 w 1233689"/>
              <a:gd name="connsiteY0" fmla="*/ 861281 h 861281"/>
              <a:gd name="connsiteX1" fmla="*/ 812022 w 1233689"/>
              <a:gd name="connsiteY1" fmla="*/ 782010 h 861281"/>
              <a:gd name="connsiteX2" fmla="*/ 1170828 w 1233689"/>
              <a:gd name="connsiteY2" fmla="*/ 618584 h 861281"/>
              <a:gd name="connsiteX3" fmla="*/ 1169781 w 1233689"/>
              <a:gd name="connsiteY3" fmla="*/ 181005 h 861281"/>
              <a:gd name="connsiteX4" fmla="*/ 450453 w 1233689"/>
              <a:gd name="connsiteY4" fmla="*/ 20699 h 861281"/>
              <a:gd name="connsiteX5" fmla="*/ 10062 w 1233689"/>
              <a:gd name="connsiteY5" fmla="*/ 576828 h 861281"/>
              <a:gd name="connsiteX6" fmla="*/ 538733 w 1233689"/>
              <a:gd name="connsiteY6" fmla="*/ 739489 h 861281"/>
              <a:gd name="connsiteX7" fmla="*/ 619617 w 1233689"/>
              <a:gd name="connsiteY7" fmla="*/ 861281 h 861281"/>
              <a:gd name="connsiteX0" fmla="*/ 619579 w 1239236"/>
              <a:gd name="connsiteY0" fmla="*/ 863398 h 863398"/>
              <a:gd name="connsiteX1" fmla="*/ 811984 w 1239236"/>
              <a:gd name="connsiteY1" fmla="*/ 784127 h 863398"/>
              <a:gd name="connsiteX2" fmla="*/ 1170790 w 1239236"/>
              <a:gd name="connsiteY2" fmla="*/ 620701 h 863398"/>
              <a:gd name="connsiteX3" fmla="*/ 1169743 w 1239236"/>
              <a:gd name="connsiteY3" fmla="*/ 183122 h 863398"/>
              <a:gd name="connsiteX4" fmla="*/ 451887 w 1239236"/>
              <a:gd name="connsiteY4" fmla="*/ 17855 h 863398"/>
              <a:gd name="connsiteX5" fmla="*/ 10024 w 1239236"/>
              <a:gd name="connsiteY5" fmla="*/ 578945 h 863398"/>
              <a:gd name="connsiteX6" fmla="*/ 538695 w 1239236"/>
              <a:gd name="connsiteY6" fmla="*/ 741606 h 863398"/>
              <a:gd name="connsiteX7" fmla="*/ 619579 w 1239236"/>
              <a:gd name="connsiteY7" fmla="*/ 863398 h 863398"/>
              <a:gd name="connsiteX0" fmla="*/ 623569 w 1243226"/>
              <a:gd name="connsiteY0" fmla="*/ 870437 h 870437"/>
              <a:gd name="connsiteX1" fmla="*/ 815974 w 1243226"/>
              <a:gd name="connsiteY1" fmla="*/ 791166 h 870437"/>
              <a:gd name="connsiteX2" fmla="*/ 1174780 w 1243226"/>
              <a:gd name="connsiteY2" fmla="*/ 627740 h 870437"/>
              <a:gd name="connsiteX3" fmla="*/ 1173733 w 1243226"/>
              <a:gd name="connsiteY3" fmla="*/ 190161 h 870437"/>
              <a:gd name="connsiteX4" fmla="*/ 455877 w 1243226"/>
              <a:gd name="connsiteY4" fmla="*/ 24894 h 870437"/>
              <a:gd name="connsiteX5" fmla="*/ 14014 w 1243226"/>
              <a:gd name="connsiteY5" fmla="*/ 585984 h 870437"/>
              <a:gd name="connsiteX6" fmla="*/ 542685 w 1243226"/>
              <a:gd name="connsiteY6" fmla="*/ 748645 h 870437"/>
              <a:gd name="connsiteX7" fmla="*/ 623569 w 1243226"/>
              <a:gd name="connsiteY7" fmla="*/ 870437 h 870437"/>
              <a:gd name="connsiteX0" fmla="*/ 624861 w 1244518"/>
              <a:gd name="connsiteY0" fmla="*/ 869274 h 869274"/>
              <a:gd name="connsiteX1" fmla="*/ 817266 w 1244518"/>
              <a:gd name="connsiteY1" fmla="*/ 790003 h 869274"/>
              <a:gd name="connsiteX2" fmla="*/ 1176072 w 1244518"/>
              <a:gd name="connsiteY2" fmla="*/ 626577 h 869274"/>
              <a:gd name="connsiteX3" fmla="*/ 1175025 w 1244518"/>
              <a:gd name="connsiteY3" fmla="*/ 188998 h 869274"/>
              <a:gd name="connsiteX4" fmla="*/ 457169 w 1244518"/>
              <a:gd name="connsiteY4" fmla="*/ 23731 h 869274"/>
              <a:gd name="connsiteX5" fmla="*/ 15306 w 1244518"/>
              <a:gd name="connsiteY5" fmla="*/ 584821 h 869274"/>
              <a:gd name="connsiteX6" fmla="*/ 543977 w 1244518"/>
              <a:gd name="connsiteY6" fmla="*/ 747482 h 869274"/>
              <a:gd name="connsiteX7" fmla="*/ 624861 w 1244518"/>
              <a:gd name="connsiteY7" fmla="*/ 869274 h 869274"/>
              <a:gd name="connsiteX0" fmla="*/ 619558 w 1235941"/>
              <a:gd name="connsiteY0" fmla="*/ 867295 h 867295"/>
              <a:gd name="connsiteX1" fmla="*/ 811963 w 1235941"/>
              <a:gd name="connsiteY1" fmla="*/ 788024 h 867295"/>
              <a:gd name="connsiteX2" fmla="*/ 1170769 w 1235941"/>
              <a:gd name="connsiteY2" fmla="*/ 624598 h 867295"/>
              <a:gd name="connsiteX3" fmla="*/ 1164738 w 1235941"/>
              <a:gd name="connsiteY3" fmla="*/ 164190 h 867295"/>
              <a:gd name="connsiteX4" fmla="*/ 451866 w 1235941"/>
              <a:gd name="connsiteY4" fmla="*/ 21752 h 867295"/>
              <a:gd name="connsiteX5" fmla="*/ 10003 w 1235941"/>
              <a:gd name="connsiteY5" fmla="*/ 582842 h 867295"/>
              <a:gd name="connsiteX6" fmla="*/ 538674 w 1235941"/>
              <a:gd name="connsiteY6" fmla="*/ 745503 h 867295"/>
              <a:gd name="connsiteX7" fmla="*/ 619558 w 1235941"/>
              <a:gd name="connsiteY7" fmla="*/ 867295 h 867295"/>
              <a:gd name="connsiteX0" fmla="*/ 622435 w 1238818"/>
              <a:gd name="connsiteY0" fmla="*/ 868328 h 868328"/>
              <a:gd name="connsiteX1" fmla="*/ 814840 w 1238818"/>
              <a:gd name="connsiteY1" fmla="*/ 789057 h 868328"/>
              <a:gd name="connsiteX2" fmla="*/ 1173646 w 1238818"/>
              <a:gd name="connsiteY2" fmla="*/ 625631 h 868328"/>
              <a:gd name="connsiteX3" fmla="*/ 1167615 w 1238818"/>
              <a:gd name="connsiteY3" fmla="*/ 165223 h 868328"/>
              <a:gd name="connsiteX4" fmla="*/ 454743 w 1238818"/>
              <a:gd name="connsiteY4" fmla="*/ 22785 h 868328"/>
              <a:gd name="connsiteX5" fmla="*/ 12880 w 1238818"/>
              <a:gd name="connsiteY5" fmla="*/ 583875 h 868328"/>
              <a:gd name="connsiteX6" fmla="*/ 541551 w 1238818"/>
              <a:gd name="connsiteY6" fmla="*/ 746536 h 868328"/>
              <a:gd name="connsiteX7" fmla="*/ 622435 w 1238818"/>
              <a:gd name="connsiteY7" fmla="*/ 868328 h 868328"/>
              <a:gd name="connsiteX0" fmla="*/ 618931 w 1201319"/>
              <a:gd name="connsiteY0" fmla="*/ 879992 h 879992"/>
              <a:gd name="connsiteX1" fmla="*/ 811336 w 1201319"/>
              <a:gd name="connsiteY1" fmla="*/ 800721 h 879992"/>
              <a:gd name="connsiteX2" fmla="*/ 1170142 w 1201319"/>
              <a:gd name="connsiteY2" fmla="*/ 637295 h 879992"/>
              <a:gd name="connsiteX3" fmla="*/ 1164111 w 1201319"/>
              <a:gd name="connsiteY3" fmla="*/ 176887 h 879992"/>
              <a:gd name="connsiteX4" fmla="*/ 1005959 w 1201319"/>
              <a:gd name="connsiteY4" fmla="*/ 73552 h 879992"/>
              <a:gd name="connsiteX5" fmla="*/ 451239 w 1201319"/>
              <a:gd name="connsiteY5" fmla="*/ 34449 h 879992"/>
              <a:gd name="connsiteX6" fmla="*/ 9376 w 1201319"/>
              <a:gd name="connsiteY6" fmla="*/ 595539 h 879992"/>
              <a:gd name="connsiteX7" fmla="*/ 538047 w 1201319"/>
              <a:gd name="connsiteY7" fmla="*/ 758200 h 879992"/>
              <a:gd name="connsiteX8" fmla="*/ 618931 w 1201319"/>
              <a:gd name="connsiteY8" fmla="*/ 879992 h 879992"/>
              <a:gd name="connsiteX0" fmla="*/ 618931 w 1214866"/>
              <a:gd name="connsiteY0" fmla="*/ 879992 h 879992"/>
              <a:gd name="connsiteX1" fmla="*/ 811336 w 1214866"/>
              <a:gd name="connsiteY1" fmla="*/ 800721 h 879992"/>
              <a:gd name="connsiteX2" fmla="*/ 1170142 w 1214866"/>
              <a:gd name="connsiteY2" fmla="*/ 637295 h 879992"/>
              <a:gd name="connsiteX3" fmla="*/ 1164111 w 1214866"/>
              <a:gd name="connsiteY3" fmla="*/ 176887 h 879992"/>
              <a:gd name="connsiteX4" fmla="*/ 1005959 w 1214866"/>
              <a:gd name="connsiteY4" fmla="*/ 73552 h 879992"/>
              <a:gd name="connsiteX5" fmla="*/ 451239 w 1214866"/>
              <a:gd name="connsiteY5" fmla="*/ 34449 h 879992"/>
              <a:gd name="connsiteX6" fmla="*/ 9376 w 1214866"/>
              <a:gd name="connsiteY6" fmla="*/ 595539 h 879992"/>
              <a:gd name="connsiteX7" fmla="*/ 538047 w 1214866"/>
              <a:gd name="connsiteY7" fmla="*/ 758200 h 879992"/>
              <a:gd name="connsiteX8" fmla="*/ 618931 w 1214866"/>
              <a:gd name="connsiteY8" fmla="*/ 879992 h 879992"/>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20039 w 1203184"/>
              <a:gd name="connsiteY0" fmla="*/ 874240 h 874240"/>
              <a:gd name="connsiteX1" fmla="*/ 812444 w 1203184"/>
              <a:gd name="connsiteY1" fmla="*/ 794969 h 874240"/>
              <a:gd name="connsiteX2" fmla="*/ 1171250 w 1203184"/>
              <a:gd name="connsiteY2" fmla="*/ 631543 h 874240"/>
              <a:gd name="connsiteX3" fmla="*/ 1165219 w 1203184"/>
              <a:gd name="connsiteY3" fmla="*/ 171135 h 874240"/>
              <a:gd name="connsiteX4" fmla="*/ 990916 w 1203184"/>
              <a:gd name="connsiteY4" fmla="*/ 39669 h 874240"/>
              <a:gd name="connsiteX5" fmla="*/ 406775 w 1203184"/>
              <a:gd name="connsiteY5" fmla="*/ 50168 h 874240"/>
              <a:gd name="connsiteX6" fmla="*/ 10484 w 1203184"/>
              <a:gd name="connsiteY6" fmla="*/ 589787 h 874240"/>
              <a:gd name="connsiteX7" fmla="*/ 539155 w 1203184"/>
              <a:gd name="connsiteY7" fmla="*/ 752448 h 874240"/>
              <a:gd name="connsiteX8" fmla="*/ 620039 w 1203184"/>
              <a:gd name="connsiteY8" fmla="*/ 874240 h 874240"/>
              <a:gd name="connsiteX0" fmla="*/ 620213 w 1203358"/>
              <a:gd name="connsiteY0" fmla="*/ 867642 h 867642"/>
              <a:gd name="connsiteX1" fmla="*/ 812618 w 1203358"/>
              <a:gd name="connsiteY1" fmla="*/ 788371 h 867642"/>
              <a:gd name="connsiteX2" fmla="*/ 1171424 w 1203358"/>
              <a:gd name="connsiteY2" fmla="*/ 624945 h 867642"/>
              <a:gd name="connsiteX3" fmla="*/ 1165393 w 1203358"/>
              <a:gd name="connsiteY3" fmla="*/ 164537 h 867642"/>
              <a:gd name="connsiteX4" fmla="*/ 991090 w 1203358"/>
              <a:gd name="connsiteY4" fmla="*/ 33071 h 867642"/>
              <a:gd name="connsiteX5" fmla="*/ 406949 w 1203358"/>
              <a:gd name="connsiteY5" fmla="*/ 43570 h 867642"/>
              <a:gd name="connsiteX6" fmla="*/ 10658 w 1203358"/>
              <a:gd name="connsiteY6" fmla="*/ 583189 h 867642"/>
              <a:gd name="connsiteX7" fmla="*/ 539329 w 1203358"/>
              <a:gd name="connsiteY7" fmla="*/ 745850 h 867642"/>
              <a:gd name="connsiteX8" fmla="*/ 620213 w 1203358"/>
              <a:gd name="connsiteY8" fmla="*/ 867642 h 867642"/>
              <a:gd name="connsiteX0" fmla="*/ 621220 w 1204365"/>
              <a:gd name="connsiteY0" fmla="*/ 864871 h 864871"/>
              <a:gd name="connsiteX1" fmla="*/ 813625 w 1204365"/>
              <a:gd name="connsiteY1" fmla="*/ 785600 h 864871"/>
              <a:gd name="connsiteX2" fmla="*/ 1172431 w 1204365"/>
              <a:gd name="connsiteY2" fmla="*/ 622174 h 864871"/>
              <a:gd name="connsiteX3" fmla="*/ 1166400 w 1204365"/>
              <a:gd name="connsiteY3" fmla="*/ 161766 h 864871"/>
              <a:gd name="connsiteX4" fmla="*/ 992097 w 1204365"/>
              <a:gd name="connsiteY4" fmla="*/ 30300 h 864871"/>
              <a:gd name="connsiteX5" fmla="*/ 407956 w 1204365"/>
              <a:gd name="connsiteY5" fmla="*/ 40799 h 864871"/>
              <a:gd name="connsiteX6" fmla="*/ 11665 w 1204365"/>
              <a:gd name="connsiteY6" fmla="*/ 580418 h 864871"/>
              <a:gd name="connsiteX7" fmla="*/ 540336 w 1204365"/>
              <a:gd name="connsiteY7" fmla="*/ 743079 h 864871"/>
              <a:gd name="connsiteX8" fmla="*/ 621220 w 1204365"/>
              <a:gd name="connsiteY8" fmla="*/ 864871 h 864871"/>
              <a:gd name="connsiteX0" fmla="*/ 619935 w 1204190"/>
              <a:gd name="connsiteY0" fmla="*/ 873669 h 873669"/>
              <a:gd name="connsiteX1" fmla="*/ 812340 w 1204190"/>
              <a:gd name="connsiteY1" fmla="*/ 794398 h 873669"/>
              <a:gd name="connsiteX2" fmla="*/ 1171146 w 1204190"/>
              <a:gd name="connsiteY2" fmla="*/ 630972 h 873669"/>
              <a:gd name="connsiteX3" fmla="*/ 1165115 w 1204190"/>
              <a:gd name="connsiteY3" fmla="*/ 170564 h 873669"/>
              <a:gd name="connsiteX4" fmla="*/ 967884 w 1204190"/>
              <a:gd name="connsiteY4" fmla="*/ 40405 h 873669"/>
              <a:gd name="connsiteX5" fmla="*/ 406671 w 1204190"/>
              <a:gd name="connsiteY5" fmla="*/ 49597 h 873669"/>
              <a:gd name="connsiteX6" fmla="*/ 10380 w 1204190"/>
              <a:gd name="connsiteY6" fmla="*/ 589216 h 873669"/>
              <a:gd name="connsiteX7" fmla="*/ 539051 w 1204190"/>
              <a:gd name="connsiteY7" fmla="*/ 751877 h 873669"/>
              <a:gd name="connsiteX8" fmla="*/ 619935 w 1204190"/>
              <a:gd name="connsiteY8" fmla="*/ 873669 h 873669"/>
              <a:gd name="connsiteX0" fmla="*/ 628446 w 1212701"/>
              <a:gd name="connsiteY0" fmla="*/ 842371 h 842371"/>
              <a:gd name="connsiteX1" fmla="*/ 820851 w 1212701"/>
              <a:gd name="connsiteY1" fmla="*/ 763100 h 842371"/>
              <a:gd name="connsiteX2" fmla="*/ 1179657 w 1212701"/>
              <a:gd name="connsiteY2" fmla="*/ 599674 h 842371"/>
              <a:gd name="connsiteX3" fmla="*/ 1173626 w 1212701"/>
              <a:gd name="connsiteY3" fmla="*/ 139266 h 842371"/>
              <a:gd name="connsiteX4" fmla="*/ 976395 w 1212701"/>
              <a:gd name="connsiteY4" fmla="*/ 9107 h 842371"/>
              <a:gd name="connsiteX5" fmla="*/ 246714 w 1212701"/>
              <a:gd name="connsiteY5" fmla="*/ 97247 h 842371"/>
              <a:gd name="connsiteX6" fmla="*/ 18891 w 1212701"/>
              <a:gd name="connsiteY6" fmla="*/ 557918 h 842371"/>
              <a:gd name="connsiteX7" fmla="*/ 547562 w 1212701"/>
              <a:gd name="connsiteY7" fmla="*/ 720579 h 842371"/>
              <a:gd name="connsiteX8" fmla="*/ 628446 w 1212701"/>
              <a:gd name="connsiteY8" fmla="*/ 842371 h 842371"/>
              <a:gd name="connsiteX0" fmla="*/ 628446 w 1211895"/>
              <a:gd name="connsiteY0" fmla="*/ 842371 h 842371"/>
              <a:gd name="connsiteX1" fmla="*/ 820851 w 1211895"/>
              <a:gd name="connsiteY1" fmla="*/ 763100 h 842371"/>
              <a:gd name="connsiteX2" fmla="*/ 1178477 w 1211895"/>
              <a:gd name="connsiteY2" fmla="*/ 606951 h 842371"/>
              <a:gd name="connsiteX3" fmla="*/ 1173626 w 1211895"/>
              <a:gd name="connsiteY3" fmla="*/ 139266 h 842371"/>
              <a:gd name="connsiteX4" fmla="*/ 976395 w 1211895"/>
              <a:gd name="connsiteY4" fmla="*/ 9107 h 842371"/>
              <a:gd name="connsiteX5" fmla="*/ 246714 w 1211895"/>
              <a:gd name="connsiteY5" fmla="*/ 97247 h 842371"/>
              <a:gd name="connsiteX6" fmla="*/ 18891 w 1211895"/>
              <a:gd name="connsiteY6" fmla="*/ 557918 h 842371"/>
              <a:gd name="connsiteX7" fmla="*/ 547562 w 1211895"/>
              <a:gd name="connsiteY7" fmla="*/ 720579 h 842371"/>
              <a:gd name="connsiteX8" fmla="*/ 628446 w 1211895"/>
              <a:gd name="connsiteY8" fmla="*/ 842371 h 842371"/>
              <a:gd name="connsiteX0" fmla="*/ 628446 w 1218918"/>
              <a:gd name="connsiteY0" fmla="*/ 842371 h 842371"/>
              <a:gd name="connsiteX1" fmla="*/ 820851 w 1218918"/>
              <a:gd name="connsiteY1" fmla="*/ 763100 h 842371"/>
              <a:gd name="connsiteX2" fmla="*/ 1178477 w 1218918"/>
              <a:gd name="connsiteY2" fmla="*/ 606951 h 842371"/>
              <a:gd name="connsiteX3" fmla="*/ 1173626 w 1218918"/>
              <a:gd name="connsiteY3" fmla="*/ 139266 h 842371"/>
              <a:gd name="connsiteX4" fmla="*/ 976395 w 1218918"/>
              <a:gd name="connsiteY4" fmla="*/ 9107 h 842371"/>
              <a:gd name="connsiteX5" fmla="*/ 246714 w 1218918"/>
              <a:gd name="connsiteY5" fmla="*/ 97247 h 842371"/>
              <a:gd name="connsiteX6" fmla="*/ 18891 w 1218918"/>
              <a:gd name="connsiteY6" fmla="*/ 557918 h 842371"/>
              <a:gd name="connsiteX7" fmla="*/ 547562 w 1218918"/>
              <a:gd name="connsiteY7" fmla="*/ 720579 h 842371"/>
              <a:gd name="connsiteX8" fmla="*/ 628446 w 1218918"/>
              <a:gd name="connsiteY8" fmla="*/ 842371 h 842371"/>
              <a:gd name="connsiteX0" fmla="*/ 628446 w 1223727"/>
              <a:gd name="connsiteY0" fmla="*/ 842371 h 842371"/>
              <a:gd name="connsiteX1" fmla="*/ 820851 w 1223727"/>
              <a:gd name="connsiteY1" fmla="*/ 763100 h 842371"/>
              <a:gd name="connsiteX2" fmla="*/ 1178477 w 1223727"/>
              <a:gd name="connsiteY2" fmla="*/ 606951 h 842371"/>
              <a:gd name="connsiteX3" fmla="*/ 1173626 w 1223727"/>
              <a:gd name="connsiteY3" fmla="*/ 139266 h 842371"/>
              <a:gd name="connsiteX4" fmla="*/ 976395 w 1223727"/>
              <a:gd name="connsiteY4" fmla="*/ 9107 h 842371"/>
              <a:gd name="connsiteX5" fmla="*/ 246714 w 1223727"/>
              <a:gd name="connsiteY5" fmla="*/ 97247 h 842371"/>
              <a:gd name="connsiteX6" fmla="*/ 18891 w 1223727"/>
              <a:gd name="connsiteY6" fmla="*/ 557918 h 842371"/>
              <a:gd name="connsiteX7" fmla="*/ 547562 w 1223727"/>
              <a:gd name="connsiteY7" fmla="*/ 720579 h 842371"/>
              <a:gd name="connsiteX8" fmla="*/ 628446 w 1223727"/>
              <a:gd name="connsiteY8" fmla="*/ 842371 h 842371"/>
              <a:gd name="connsiteX0" fmla="*/ 628446 w 1232687"/>
              <a:gd name="connsiteY0" fmla="*/ 842371 h 842371"/>
              <a:gd name="connsiteX1" fmla="*/ 820851 w 1232687"/>
              <a:gd name="connsiteY1" fmla="*/ 763100 h 842371"/>
              <a:gd name="connsiteX2" fmla="*/ 1178477 w 1232687"/>
              <a:gd name="connsiteY2" fmla="*/ 606951 h 842371"/>
              <a:gd name="connsiteX3" fmla="*/ 1188606 w 1232687"/>
              <a:gd name="connsiteY3" fmla="*/ 158133 h 842371"/>
              <a:gd name="connsiteX4" fmla="*/ 976395 w 1232687"/>
              <a:gd name="connsiteY4" fmla="*/ 9107 h 842371"/>
              <a:gd name="connsiteX5" fmla="*/ 246714 w 1232687"/>
              <a:gd name="connsiteY5" fmla="*/ 97247 h 842371"/>
              <a:gd name="connsiteX6" fmla="*/ 18891 w 1232687"/>
              <a:gd name="connsiteY6" fmla="*/ 557918 h 842371"/>
              <a:gd name="connsiteX7" fmla="*/ 547562 w 1232687"/>
              <a:gd name="connsiteY7" fmla="*/ 720579 h 842371"/>
              <a:gd name="connsiteX8" fmla="*/ 628446 w 1232687"/>
              <a:gd name="connsiteY8" fmla="*/ 842371 h 842371"/>
              <a:gd name="connsiteX0" fmla="*/ 628446 w 1238631"/>
              <a:gd name="connsiteY0" fmla="*/ 842371 h 842371"/>
              <a:gd name="connsiteX1" fmla="*/ 820851 w 1238631"/>
              <a:gd name="connsiteY1" fmla="*/ 763100 h 842371"/>
              <a:gd name="connsiteX2" fmla="*/ 1178477 w 1238631"/>
              <a:gd name="connsiteY2" fmla="*/ 606951 h 842371"/>
              <a:gd name="connsiteX3" fmla="*/ 1197715 w 1238631"/>
              <a:gd name="connsiteY3" fmla="*/ 163763 h 842371"/>
              <a:gd name="connsiteX4" fmla="*/ 976395 w 1238631"/>
              <a:gd name="connsiteY4" fmla="*/ 9107 h 842371"/>
              <a:gd name="connsiteX5" fmla="*/ 246714 w 1238631"/>
              <a:gd name="connsiteY5" fmla="*/ 97247 h 842371"/>
              <a:gd name="connsiteX6" fmla="*/ 18891 w 1238631"/>
              <a:gd name="connsiteY6" fmla="*/ 557918 h 842371"/>
              <a:gd name="connsiteX7" fmla="*/ 547562 w 1238631"/>
              <a:gd name="connsiteY7" fmla="*/ 720579 h 842371"/>
              <a:gd name="connsiteX8" fmla="*/ 628446 w 1238631"/>
              <a:gd name="connsiteY8" fmla="*/ 842371 h 842371"/>
              <a:gd name="connsiteX0" fmla="*/ 632386 w 1242571"/>
              <a:gd name="connsiteY0" fmla="*/ 846766 h 846766"/>
              <a:gd name="connsiteX1" fmla="*/ 824791 w 1242571"/>
              <a:gd name="connsiteY1" fmla="*/ 767495 h 846766"/>
              <a:gd name="connsiteX2" fmla="*/ 1182417 w 1242571"/>
              <a:gd name="connsiteY2" fmla="*/ 611346 h 846766"/>
              <a:gd name="connsiteX3" fmla="*/ 1201655 w 1242571"/>
              <a:gd name="connsiteY3" fmla="*/ 168158 h 846766"/>
              <a:gd name="connsiteX4" fmla="*/ 980335 w 1242571"/>
              <a:gd name="connsiteY4" fmla="*/ 13502 h 846766"/>
              <a:gd name="connsiteX5" fmla="*/ 250654 w 1242571"/>
              <a:gd name="connsiteY5" fmla="*/ 101642 h 846766"/>
              <a:gd name="connsiteX6" fmla="*/ 22831 w 1242571"/>
              <a:gd name="connsiteY6" fmla="*/ 562313 h 846766"/>
              <a:gd name="connsiteX7" fmla="*/ 551502 w 1242571"/>
              <a:gd name="connsiteY7" fmla="*/ 724974 h 846766"/>
              <a:gd name="connsiteX8" fmla="*/ 632386 w 1242571"/>
              <a:gd name="connsiteY8" fmla="*/ 846766 h 846766"/>
              <a:gd name="connsiteX0" fmla="*/ 633056 w 1243241"/>
              <a:gd name="connsiteY0" fmla="*/ 846832 h 846832"/>
              <a:gd name="connsiteX1" fmla="*/ 825461 w 1243241"/>
              <a:gd name="connsiteY1" fmla="*/ 767561 h 846832"/>
              <a:gd name="connsiteX2" fmla="*/ 1183087 w 1243241"/>
              <a:gd name="connsiteY2" fmla="*/ 611412 h 846832"/>
              <a:gd name="connsiteX3" fmla="*/ 1202325 w 1243241"/>
              <a:gd name="connsiteY3" fmla="*/ 168224 h 846832"/>
              <a:gd name="connsiteX4" fmla="*/ 981005 w 1243241"/>
              <a:gd name="connsiteY4" fmla="*/ 13568 h 846832"/>
              <a:gd name="connsiteX5" fmla="*/ 245994 w 1243241"/>
              <a:gd name="connsiteY5" fmla="*/ 86692 h 846832"/>
              <a:gd name="connsiteX6" fmla="*/ 23501 w 1243241"/>
              <a:gd name="connsiteY6" fmla="*/ 562379 h 846832"/>
              <a:gd name="connsiteX7" fmla="*/ 552172 w 1243241"/>
              <a:gd name="connsiteY7" fmla="*/ 725040 h 846832"/>
              <a:gd name="connsiteX8" fmla="*/ 633056 w 1243241"/>
              <a:gd name="connsiteY8" fmla="*/ 846832 h 846832"/>
              <a:gd name="connsiteX0" fmla="*/ 633056 w 1243241"/>
              <a:gd name="connsiteY0" fmla="*/ 848503 h 848503"/>
              <a:gd name="connsiteX1" fmla="*/ 825461 w 1243241"/>
              <a:gd name="connsiteY1" fmla="*/ 769232 h 848503"/>
              <a:gd name="connsiteX2" fmla="*/ 1183087 w 1243241"/>
              <a:gd name="connsiteY2" fmla="*/ 613083 h 848503"/>
              <a:gd name="connsiteX3" fmla="*/ 1202325 w 1243241"/>
              <a:gd name="connsiteY3" fmla="*/ 169895 h 848503"/>
              <a:gd name="connsiteX4" fmla="*/ 981005 w 1243241"/>
              <a:gd name="connsiteY4" fmla="*/ 15239 h 848503"/>
              <a:gd name="connsiteX5" fmla="*/ 245994 w 1243241"/>
              <a:gd name="connsiteY5" fmla="*/ 88363 h 848503"/>
              <a:gd name="connsiteX6" fmla="*/ 23501 w 1243241"/>
              <a:gd name="connsiteY6" fmla="*/ 564050 h 848503"/>
              <a:gd name="connsiteX7" fmla="*/ 552172 w 1243241"/>
              <a:gd name="connsiteY7" fmla="*/ 726711 h 848503"/>
              <a:gd name="connsiteX8" fmla="*/ 633056 w 1243241"/>
              <a:gd name="connsiteY8" fmla="*/ 848503 h 848503"/>
              <a:gd name="connsiteX0" fmla="*/ 633056 w 1243241"/>
              <a:gd name="connsiteY0" fmla="*/ 852489 h 852489"/>
              <a:gd name="connsiteX1" fmla="*/ 825461 w 1243241"/>
              <a:gd name="connsiteY1" fmla="*/ 773218 h 852489"/>
              <a:gd name="connsiteX2" fmla="*/ 1183087 w 1243241"/>
              <a:gd name="connsiteY2" fmla="*/ 617069 h 852489"/>
              <a:gd name="connsiteX3" fmla="*/ 1202325 w 1243241"/>
              <a:gd name="connsiteY3" fmla="*/ 173881 h 852489"/>
              <a:gd name="connsiteX4" fmla="*/ 981005 w 1243241"/>
              <a:gd name="connsiteY4" fmla="*/ 19225 h 852489"/>
              <a:gd name="connsiteX5" fmla="*/ 245994 w 1243241"/>
              <a:gd name="connsiteY5" fmla="*/ 92349 h 852489"/>
              <a:gd name="connsiteX6" fmla="*/ 23501 w 1243241"/>
              <a:gd name="connsiteY6" fmla="*/ 568036 h 852489"/>
              <a:gd name="connsiteX7" fmla="*/ 552172 w 1243241"/>
              <a:gd name="connsiteY7" fmla="*/ 730697 h 852489"/>
              <a:gd name="connsiteX8" fmla="*/ 633056 w 1243241"/>
              <a:gd name="connsiteY8" fmla="*/ 852489 h 852489"/>
              <a:gd name="connsiteX0" fmla="*/ 633056 w 1238870"/>
              <a:gd name="connsiteY0" fmla="*/ 852489 h 852489"/>
              <a:gd name="connsiteX1" fmla="*/ 825461 w 1238870"/>
              <a:gd name="connsiteY1" fmla="*/ 773218 h 852489"/>
              <a:gd name="connsiteX2" fmla="*/ 1183087 w 1238870"/>
              <a:gd name="connsiteY2" fmla="*/ 617069 h 852489"/>
              <a:gd name="connsiteX3" fmla="*/ 1202325 w 1238870"/>
              <a:gd name="connsiteY3" fmla="*/ 173881 h 852489"/>
              <a:gd name="connsiteX4" fmla="*/ 981005 w 1238870"/>
              <a:gd name="connsiteY4" fmla="*/ 19225 h 852489"/>
              <a:gd name="connsiteX5" fmla="*/ 245994 w 1238870"/>
              <a:gd name="connsiteY5" fmla="*/ 92349 h 852489"/>
              <a:gd name="connsiteX6" fmla="*/ 23501 w 1238870"/>
              <a:gd name="connsiteY6" fmla="*/ 568036 h 852489"/>
              <a:gd name="connsiteX7" fmla="*/ 552172 w 1238870"/>
              <a:gd name="connsiteY7" fmla="*/ 730697 h 852489"/>
              <a:gd name="connsiteX8" fmla="*/ 633056 w 1238870"/>
              <a:gd name="connsiteY8" fmla="*/ 852489 h 852489"/>
              <a:gd name="connsiteX0" fmla="*/ 633056 w 1237972"/>
              <a:gd name="connsiteY0" fmla="*/ 852489 h 852489"/>
              <a:gd name="connsiteX1" fmla="*/ 825461 w 1237972"/>
              <a:gd name="connsiteY1" fmla="*/ 773218 h 852489"/>
              <a:gd name="connsiteX2" fmla="*/ 1183087 w 1237972"/>
              <a:gd name="connsiteY2" fmla="*/ 617069 h 852489"/>
              <a:gd name="connsiteX3" fmla="*/ 1202325 w 1237972"/>
              <a:gd name="connsiteY3" fmla="*/ 173881 h 852489"/>
              <a:gd name="connsiteX4" fmla="*/ 981005 w 1237972"/>
              <a:gd name="connsiteY4" fmla="*/ 19225 h 852489"/>
              <a:gd name="connsiteX5" fmla="*/ 245994 w 1237972"/>
              <a:gd name="connsiteY5" fmla="*/ 92349 h 852489"/>
              <a:gd name="connsiteX6" fmla="*/ 23501 w 1237972"/>
              <a:gd name="connsiteY6" fmla="*/ 568036 h 852489"/>
              <a:gd name="connsiteX7" fmla="*/ 552172 w 1237972"/>
              <a:gd name="connsiteY7" fmla="*/ 730697 h 852489"/>
              <a:gd name="connsiteX8" fmla="*/ 633056 w 1237972"/>
              <a:gd name="connsiteY8" fmla="*/ 852489 h 8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solidFill>
            <a:schemeClr val="bg1"/>
          </a:solidFill>
          <a:ln w="1905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D415F49B-3CBC-46CF-AFB5-988852D0479E}"/>
              </a:ext>
            </a:extLst>
          </p:cNvPr>
          <p:cNvSpPr/>
          <p:nvPr/>
        </p:nvSpPr>
        <p:spPr>
          <a:xfrm rot="21133683" flipH="1">
            <a:off x="1010574" y="456230"/>
            <a:ext cx="9378187" cy="5238589"/>
          </a:xfrm>
          <a:custGeom>
            <a:avLst/>
            <a:gdLst>
              <a:gd name="connsiteX0" fmla="*/ 628580 w 1248448"/>
              <a:gd name="connsiteY0" fmla="*/ 873029 h 873038"/>
              <a:gd name="connsiteX1" fmla="*/ 820985 w 1248448"/>
              <a:gd name="connsiteY1" fmla="*/ 803115 h 873038"/>
              <a:gd name="connsiteX2" fmla="*/ 1179791 w 1248448"/>
              <a:gd name="connsiteY2" fmla="*/ 630332 h 873038"/>
              <a:gd name="connsiteX3" fmla="*/ 1178744 w 1248448"/>
              <a:gd name="connsiteY3" fmla="*/ 192753 h 873038"/>
              <a:gd name="connsiteX4" fmla="*/ 459416 w 1248448"/>
              <a:gd name="connsiteY4" fmla="*/ 32447 h 873038"/>
              <a:gd name="connsiteX5" fmla="*/ 7264 w 1248448"/>
              <a:gd name="connsiteY5" fmla="*/ 595184 h 873038"/>
              <a:gd name="connsiteX6" fmla="*/ 545617 w 1248448"/>
              <a:gd name="connsiteY6" fmla="*/ 737202 h 873038"/>
              <a:gd name="connsiteX7" fmla="*/ 628580 w 1248448"/>
              <a:gd name="connsiteY7" fmla="*/ 873029 h 873038"/>
              <a:gd name="connsiteX0" fmla="*/ 628618 w 1248446"/>
              <a:gd name="connsiteY0" fmla="*/ 873038 h 873038"/>
              <a:gd name="connsiteX1" fmla="*/ 821023 w 1248446"/>
              <a:gd name="connsiteY1" fmla="*/ 803124 h 873038"/>
              <a:gd name="connsiteX2" fmla="*/ 1179829 w 1248446"/>
              <a:gd name="connsiteY2" fmla="*/ 630341 h 873038"/>
              <a:gd name="connsiteX3" fmla="*/ 1178782 w 1248446"/>
              <a:gd name="connsiteY3" fmla="*/ 192762 h 873038"/>
              <a:gd name="connsiteX4" fmla="*/ 459454 w 1248446"/>
              <a:gd name="connsiteY4" fmla="*/ 32456 h 873038"/>
              <a:gd name="connsiteX5" fmla="*/ 7302 w 1248446"/>
              <a:gd name="connsiteY5" fmla="*/ 595193 h 873038"/>
              <a:gd name="connsiteX6" fmla="*/ 547734 w 1248446"/>
              <a:gd name="connsiteY6" fmla="*/ 751246 h 873038"/>
              <a:gd name="connsiteX7" fmla="*/ 628618 w 1248446"/>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55695"/>
              <a:gd name="connsiteY0" fmla="*/ 873038 h 873038"/>
              <a:gd name="connsiteX1" fmla="*/ 828272 w 1255695"/>
              <a:gd name="connsiteY1" fmla="*/ 803124 h 873038"/>
              <a:gd name="connsiteX2" fmla="*/ 1187078 w 1255695"/>
              <a:gd name="connsiteY2" fmla="*/ 630341 h 873038"/>
              <a:gd name="connsiteX3" fmla="*/ 1186031 w 1255695"/>
              <a:gd name="connsiteY3" fmla="*/ 192762 h 873038"/>
              <a:gd name="connsiteX4" fmla="*/ 466703 w 1255695"/>
              <a:gd name="connsiteY4" fmla="*/ 32456 h 873038"/>
              <a:gd name="connsiteX5" fmla="*/ 14551 w 1255695"/>
              <a:gd name="connsiteY5" fmla="*/ 595193 h 873038"/>
              <a:gd name="connsiteX6" fmla="*/ 554983 w 1255695"/>
              <a:gd name="connsiteY6" fmla="*/ 751246 h 873038"/>
              <a:gd name="connsiteX7" fmla="*/ 635867 w 1255695"/>
              <a:gd name="connsiteY7" fmla="*/ 873038 h 873038"/>
              <a:gd name="connsiteX0" fmla="*/ 635867 w 1249939"/>
              <a:gd name="connsiteY0" fmla="*/ 873038 h 873038"/>
              <a:gd name="connsiteX1" fmla="*/ 828272 w 1249939"/>
              <a:gd name="connsiteY1" fmla="*/ 793767 h 873038"/>
              <a:gd name="connsiteX2" fmla="*/ 1187078 w 1249939"/>
              <a:gd name="connsiteY2" fmla="*/ 630341 h 873038"/>
              <a:gd name="connsiteX3" fmla="*/ 1186031 w 1249939"/>
              <a:gd name="connsiteY3" fmla="*/ 192762 h 873038"/>
              <a:gd name="connsiteX4" fmla="*/ 466703 w 1249939"/>
              <a:gd name="connsiteY4" fmla="*/ 32456 h 873038"/>
              <a:gd name="connsiteX5" fmla="*/ 14551 w 1249939"/>
              <a:gd name="connsiteY5" fmla="*/ 595193 h 873038"/>
              <a:gd name="connsiteX6" fmla="*/ 554983 w 1249939"/>
              <a:gd name="connsiteY6" fmla="*/ 751246 h 873038"/>
              <a:gd name="connsiteX7" fmla="*/ 635867 w 1249939"/>
              <a:gd name="connsiteY7" fmla="*/ 873038 h 873038"/>
              <a:gd name="connsiteX0" fmla="*/ 615218 w 1229290"/>
              <a:gd name="connsiteY0" fmla="*/ 861281 h 861281"/>
              <a:gd name="connsiteX1" fmla="*/ 807623 w 1229290"/>
              <a:gd name="connsiteY1" fmla="*/ 782010 h 861281"/>
              <a:gd name="connsiteX2" fmla="*/ 1166429 w 1229290"/>
              <a:gd name="connsiteY2" fmla="*/ 618584 h 861281"/>
              <a:gd name="connsiteX3" fmla="*/ 1165382 w 1229290"/>
              <a:gd name="connsiteY3" fmla="*/ 181005 h 861281"/>
              <a:gd name="connsiteX4" fmla="*/ 446054 w 1229290"/>
              <a:gd name="connsiteY4" fmla="*/ 20699 h 861281"/>
              <a:gd name="connsiteX5" fmla="*/ 5663 w 1229290"/>
              <a:gd name="connsiteY5" fmla="*/ 576828 h 861281"/>
              <a:gd name="connsiteX6" fmla="*/ 534334 w 1229290"/>
              <a:gd name="connsiteY6" fmla="*/ 739489 h 861281"/>
              <a:gd name="connsiteX7" fmla="*/ 615218 w 1229290"/>
              <a:gd name="connsiteY7" fmla="*/ 861281 h 861281"/>
              <a:gd name="connsiteX0" fmla="*/ 619617 w 1233689"/>
              <a:gd name="connsiteY0" fmla="*/ 861281 h 861281"/>
              <a:gd name="connsiteX1" fmla="*/ 812022 w 1233689"/>
              <a:gd name="connsiteY1" fmla="*/ 782010 h 861281"/>
              <a:gd name="connsiteX2" fmla="*/ 1170828 w 1233689"/>
              <a:gd name="connsiteY2" fmla="*/ 618584 h 861281"/>
              <a:gd name="connsiteX3" fmla="*/ 1169781 w 1233689"/>
              <a:gd name="connsiteY3" fmla="*/ 181005 h 861281"/>
              <a:gd name="connsiteX4" fmla="*/ 450453 w 1233689"/>
              <a:gd name="connsiteY4" fmla="*/ 20699 h 861281"/>
              <a:gd name="connsiteX5" fmla="*/ 10062 w 1233689"/>
              <a:gd name="connsiteY5" fmla="*/ 576828 h 861281"/>
              <a:gd name="connsiteX6" fmla="*/ 538733 w 1233689"/>
              <a:gd name="connsiteY6" fmla="*/ 739489 h 861281"/>
              <a:gd name="connsiteX7" fmla="*/ 619617 w 1233689"/>
              <a:gd name="connsiteY7" fmla="*/ 861281 h 861281"/>
              <a:gd name="connsiteX0" fmla="*/ 619579 w 1239236"/>
              <a:gd name="connsiteY0" fmla="*/ 863398 h 863398"/>
              <a:gd name="connsiteX1" fmla="*/ 811984 w 1239236"/>
              <a:gd name="connsiteY1" fmla="*/ 784127 h 863398"/>
              <a:gd name="connsiteX2" fmla="*/ 1170790 w 1239236"/>
              <a:gd name="connsiteY2" fmla="*/ 620701 h 863398"/>
              <a:gd name="connsiteX3" fmla="*/ 1169743 w 1239236"/>
              <a:gd name="connsiteY3" fmla="*/ 183122 h 863398"/>
              <a:gd name="connsiteX4" fmla="*/ 451887 w 1239236"/>
              <a:gd name="connsiteY4" fmla="*/ 17855 h 863398"/>
              <a:gd name="connsiteX5" fmla="*/ 10024 w 1239236"/>
              <a:gd name="connsiteY5" fmla="*/ 578945 h 863398"/>
              <a:gd name="connsiteX6" fmla="*/ 538695 w 1239236"/>
              <a:gd name="connsiteY6" fmla="*/ 741606 h 863398"/>
              <a:gd name="connsiteX7" fmla="*/ 619579 w 1239236"/>
              <a:gd name="connsiteY7" fmla="*/ 863398 h 863398"/>
              <a:gd name="connsiteX0" fmla="*/ 623569 w 1243226"/>
              <a:gd name="connsiteY0" fmla="*/ 870437 h 870437"/>
              <a:gd name="connsiteX1" fmla="*/ 815974 w 1243226"/>
              <a:gd name="connsiteY1" fmla="*/ 791166 h 870437"/>
              <a:gd name="connsiteX2" fmla="*/ 1174780 w 1243226"/>
              <a:gd name="connsiteY2" fmla="*/ 627740 h 870437"/>
              <a:gd name="connsiteX3" fmla="*/ 1173733 w 1243226"/>
              <a:gd name="connsiteY3" fmla="*/ 190161 h 870437"/>
              <a:gd name="connsiteX4" fmla="*/ 455877 w 1243226"/>
              <a:gd name="connsiteY4" fmla="*/ 24894 h 870437"/>
              <a:gd name="connsiteX5" fmla="*/ 14014 w 1243226"/>
              <a:gd name="connsiteY5" fmla="*/ 585984 h 870437"/>
              <a:gd name="connsiteX6" fmla="*/ 542685 w 1243226"/>
              <a:gd name="connsiteY6" fmla="*/ 748645 h 870437"/>
              <a:gd name="connsiteX7" fmla="*/ 623569 w 1243226"/>
              <a:gd name="connsiteY7" fmla="*/ 870437 h 870437"/>
              <a:gd name="connsiteX0" fmla="*/ 624861 w 1244518"/>
              <a:gd name="connsiteY0" fmla="*/ 869274 h 869274"/>
              <a:gd name="connsiteX1" fmla="*/ 817266 w 1244518"/>
              <a:gd name="connsiteY1" fmla="*/ 790003 h 869274"/>
              <a:gd name="connsiteX2" fmla="*/ 1176072 w 1244518"/>
              <a:gd name="connsiteY2" fmla="*/ 626577 h 869274"/>
              <a:gd name="connsiteX3" fmla="*/ 1175025 w 1244518"/>
              <a:gd name="connsiteY3" fmla="*/ 188998 h 869274"/>
              <a:gd name="connsiteX4" fmla="*/ 457169 w 1244518"/>
              <a:gd name="connsiteY4" fmla="*/ 23731 h 869274"/>
              <a:gd name="connsiteX5" fmla="*/ 15306 w 1244518"/>
              <a:gd name="connsiteY5" fmla="*/ 584821 h 869274"/>
              <a:gd name="connsiteX6" fmla="*/ 543977 w 1244518"/>
              <a:gd name="connsiteY6" fmla="*/ 747482 h 869274"/>
              <a:gd name="connsiteX7" fmla="*/ 624861 w 1244518"/>
              <a:gd name="connsiteY7" fmla="*/ 869274 h 869274"/>
              <a:gd name="connsiteX0" fmla="*/ 619558 w 1235941"/>
              <a:gd name="connsiteY0" fmla="*/ 867295 h 867295"/>
              <a:gd name="connsiteX1" fmla="*/ 811963 w 1235941"/>
              <a:gd name="connsiteY1" fmla="*/ 788024 h 867295"/>
              <a:gd name="connsiteX2" fmla="*/ 1170769 w 1235941"/>
              <a:gd name="connsiteY2" fmla="*/ 624598 h 867295"/>
              <a:gd name="connsiteX3" fmla="*/ 1164738 w 1235941"/>
              <a:gd name="connsiteY3" fmla="*/ 164190 h 867295"/>
              <a:gd name="connsiteX4" fmla="*/ 451866 w 1235941"/>
              <a:gd name="connsiteY4" fmla="*/ 21752 h 867295"/>
              <a:gd name="connsiteX5" fmla="*/ 10003 w 1235941"/>
              <a:gd name="connsiteY5" fmla="*/ 582842 h 867295"/>
              <a:gd name="connsiteX6" fmla="*/ 538674 w 1235941"/>
              <a:gd name="connsiteY6" fmla="*/ 745503 h 867295"/>
              <a:gd name="connsiteX7" fmla="*/ 619558 w 1235941"/>
              <a:gd name="connsiteY7" fmla="*/ 867295 h 867295"/>
              <a:gd name="connsiteX0" fmla="*/ 622435 w 1238818"/>
              <a:gd name="connsiteY0" fmla="*/ 868328 h 868328"/>
              <a:gd name="connsiteX1" fmla="*/ 814840 w 1238818"/>
              <a:gd name="connsiteY1" fmla="*/ 789057 h 868328"/>
              <a:gd name="connsiteX2" fmla="*/ 1173646 w 1238818"/>
              <a:gd name="connsiteY2" fmla="*/ 625631 h 868328"/>
              <a:gd name="connsiteX3" fmla="*/ 1167615 w 1238818"/>
              <a:gd name="connsiteY3" fmla="*/ 165223 h 868328"/>
              <a:gd name="connsiteX4" fmla="*/ 454743 w 1238818"/>
              <a:gd name="connsiteY4" fmla="*/ 22785 h 868328"/>
              <a:gd name="connsiteX5" fmla="*/ 12880 w 1238818"/>
              <a:gd name="connsiteY5" fmla="*/ 583875 h 868328"/>
              <a:gd name="connsiteX6" fmla="*/ 541551 w 1238818"/>
              <a:gd name="connsiteY6" fmla="*/ 746536 h 868328"/>
              <a:gd name="connsiteX7" fmla="*/ 622435 w 1238818"/>
              <a:gd name="connsiteY7" fmla="*/ 868328 h 868328"/>
              <a:gd name="connsiteX0" fmla="*/ 618931 w 1201319"/>
              <a:gd name="connsiteY0" fmla="*/ 879992 h 879992"/>
              <a:gd name="connsiteX1" fmla="*/ 811336 w 1201319"/>
              <a:gd name="connsiteY1" fmla="*/ 800721 h 879992"/>
              <a:gd name="connsiteX2" fmla="*/ 1170142 w 1201319"/>
              <a:gd name="connsiteY2" fmla="*/ 637295 h 879992"/>
              <a:gd name="connsiteX3" fmla="*/ 1164111 w 1201319"/>
              <a:gd name="connsiteY3" fmla="*/ 176887 h 879992"/>
              <a:gd name="connsiteX4" fmla="*/ 1005959 w 1201319"/>
              <a:gd name="connsiteY4" fmla="*/ 73552 h 879992"/>
              <a:gd name="connsiteX5" fmla="*/ 451239 w 1201319"/>
              <a:gd name="connsiteY5" fmla="*/ 34449 h 879992"/>
              <a:gd name="connsiteX6" fmla="*/ 9376 w 1201319"/>
              <a:gd name="connsiteY6" fmla="*/ 595539 h 879992"/>
              <a:gd name="connsiteX7" fmla="*/ 538047 w 1201319"/>
              <a:gd name="connsiteY7" fmla="*/ 758200 h 879992"/>
              <a:gd name="connsiteX8" fmla="*/ 618931 w 1201319"/>
              <a:gd name="connsiteY8" fmla="*/ 879992 h 879992"/>
              <a:gd name="connsiteX0" fmla="*/ 618931 w 1214866"/>
              <a:gd name="connsiteY0" fmla="*/ 879992 h 879992"/>
              <a:gd name="connsiteX1" fmla="*/ 811336 w 1214866"/>
              <a:gd name="connsiteY1" fmla="*/ 800721 h 879992"/>
              <a:gd name="connsiteX2" fmla="*/ 1170142 w 1214866"/>
              <a:gd name="connsiteY2" fmla="*/ 637295 h 879992"/>
              <a:gd name="connsiteX3" fmla="*/ 1164111 w 1214866"/>
              <a:gd name="connsiteY3" fmla="*/ 176887 h 879992"/>
              <a:gd name="connsiteX4" fmla="*/ 1005959 w 1214866"/>
              <a:gd name="connsiteY4" fmla="*/ 73552 h 879992"/>
              <a:gd name="connsiteX5" fmla="*/ 451239 w 1214866"/>
              <a:gd name="connsiteY5" fmla="*/ 34449 h 879992"/>
              <a:gd name="connsiteX6" fmla="*/ 9376 w 1214866"/>
              <a:gd name="connsiteY6" fmla="*/ 595539 h 879992"/>
              <a:gd name="connsiteX7" fmla="*/ 538047 w 1214866"/>
              <a:gd name="connsiteY7" fmla="*/ 758200 h 879992"/>
              <a:gd name="connsiteX8" fmla="*/ 618931 w 1214866"/>
              <a:gd name="connsiteY8" fmla="*/ 879992 h 879992"/>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18871 w 1202016"/>
              <a:gd name="connsiteY0" fmla="*/ 888796 h 888796"/>
              <a:gd name="connsiteX1" fmla="*/ 811276 w 1202016"/>
              <a:gd name="connsiteY1" fmla="*/ 809525 h 888796"/>
              <a:gd name="connsiteX2" fmla="*/ 1170082 w 1202016"/>
              <a:gd name="connsiteY2" fmla="*/ 646099 h 888796"/>
              <a:gd name="connsiteX3" fmla="*/ 1164051 w 1202016"/>
              <a:gd name="connsiteY3" fmla="*/ 185691 h 888796"/>
              <a:gd name="connsiteX4" fmla="*/ 989748 w 1202016"/>
              <a:gd name="connsiteY4" fmla="*/ 54225 h 888796"/>
              <a:gd name="connsiteX5" fmla="*/ 451179 w 1202016"/>
              <a:gd name="connsiteY5" fmla="*/ 43253 h 888796"/>
              <a:gd name="connsiteX6" fmla="*/ 9316 w 1202016"/>
              <a:gd name="connsiteY6" fmla="*/ 604343 h 888796"/>
              <a:gd name="connsiteX7" fmla="*/ 537987 w 1202016"/>
              <a:gd name="connsiteY7" fmla="*/ 767004 h 888796"/>
              <a:gd name="connsiteX8" fmla="*/ 618871 w 1202016"/>
              <a:gd name="connsiteY8" fmla="*/ 888796 h 888796"/>
              <a:gd name="connsiteX0" fmla="*/ 620039 w 1203184"/>
              <a:gd name="connsiteY0" fmla="*/ 874240 h 874240"/>
              <a:gd name="connsiteX1" fmla="*/ 812444 w 1203184"/>
              <a:gd name="connsiteY1" fmla="*/ 794969 h 874240"/>
              <a:gd name="connsiteX2" fmla="*/ 1171250 w 1203184"/>
              <a:gd name="connsiteY2" fmla="*/ 631543 h 874240"/>
              <a:gd name="connsiteX3" fmla="*/ 1165219 w 1203184"/>
              <a:gd name="connsiteY3" fmla="*/ 171135 h 874240"/>
              <a:gd name="connsiteX4" fmla="*/ 990916 w 1203184"/>
              <a:gd name="connsiteY4" fmla="*/ 39669 h 874240"/>
              <a:gd name="connsiteX5" fmla="*/ 406775 w 1203184"/>
              <a:gd name="connsiteY5" fmla="*/ 50168 h 874240"/>
              <a:gd name="connsiteX6" fmla="*/ 10484 w 1203184"/>
              <a:gd name="connsiteY6" fmla="*/ 589787 h 874240"/>
              <a:gd name="connsiteX7" fmla="*/ 539155 w 1203184"/>
              <a:gd name="connsiteY7" fmla="*/ 752448 h 874240"/>
              <a:gd name="connsiteX8" fmla="*/ 620039 w 1203184"/>
              <a:gd name="connsiteY8" fmla="*/ 874240 h 874240"/>
              <a:gd name="connsiteX0" fmla="*/ 620213 w 1203358"/>
              <a:gd name="connsiteY0" fmla="*/ 867642 h 867642"/>
              <a:gd name="connsiteX1" fmla="*/ 812618 w 1203358"/>
              <a:gd name="connsiteY1" fmla="*/ 788371 h 867642"/>
              <a:gd name="connsiteX2" fmla="*/ 1171424 w 1203358"/>
              <a:gd name="connsiteY2" fmla="*/ 624945 h 867642"/>
              <a:gd name="connsiteX3" fmla="*/ 1165393 w 1203358"/>
              <a:gd name="connsiteY3" fmla="*/ 164537 h 867642"/>
              <a:gd name="connsiteX4" fmla="*/ 991090 w 1203358"/>
              <a:gd name="connsiteY4" fmla="*/ 33071 h 867642"/>
              <a:gd name="connsiteX5" fmla="*/ 406949 w 1203358"/>
              <a:gd name="connsiteY5" fmla="*/ 43570 h 867642"/>
              <a:gd name="connsiteX6" fmla="*/ 10658 w 1203358"/>
              <a:gd name="connsiteY6" fmla="*/ 583189 h 867642"/>
              <a:gd name="connsiteX7" fmla="*/ 539329 w 1203358"/>
              <a:gd name="connsiteY7" fmla="*/ 745850 h 867642"/>
              <a:gd name="connsiteX8" fmla="*/ 620213 w 1203358"/>
              <a:gd name="connsiteY8" fmla="*/ 867642 h 867642"/>
              <a:gd name="connsiteX0" fmla="*/ 621220 w 1204365"/>
              <a:gd name="connsiteY0" fmla="*/ 864871 h 864871"/>
              <a:gd name="connsiteX1" fmla="*/ 813625 w 1204365"/>
              <a:gd name="connsiteY1" fmla="*/ 785600 h 864871"/>
              <a:gd name="connsiteX2" fmla="*/ 1172431 w 1204365"/>
              <a:gd name="connsiteY2" fmla="*/ 622174 h 864871"/>
              <a:gd name="connsiteX3" fmla="*/ 1166400 w 1204365"/>
              <a:gd name="connsiteY3" fmla="*/ 161766 h 864871"/>
              <a:gd name="connsiteX4" fmla="*/ 992097 w 1204365"/>
              <a:gd name="connsiteY4" fmla="*/ 30300 h 864871"/>
              <a:gd name="connsiteX5" fmla="*/ 407956 w 1204365"/>
              <a:gd name="connsiteY5" fmla="*/ 40799 h 864871"/>
              <a:gd name="connsiteX6" fmla="*/ 11665 w 1204365"/>
              <a:gd name="connsiteY6" fmla="*/ 580418 h 864871"/>
              <a:gd name="connsiteX7" fmla="*/ 540336 w 1204365"/>
              <a:gd name="connsiteY7" fmla="*/ 743079 h 864871"/>
              <a:gd name="connsiteX8" fmla="*/ 621220 w 1204365"/>
              <a:gd name="connsiteY8" fmla="*/ 864871 h 864871"/>
              <a:gd name="connsiteX0" fmla="*/ 619935 w 1204190"/>
              <a:gd name="connsiteY0" fmla="*/ 873669 h 873669"/>
              <a:gd name="connsiteX1" fmla="*/ 812340 w 1204190"/>
              <a:gd name="connsiteY1" fmla="*/ 794398 h 873669"/>
              <a:gd name="connsiteX2" fmla="*/ 1171146 w 1204190"/>
              <a:gd name="connsiteY2" fmla="*/ 630972 h 873669"/>
              <a:gd name="connsiteX3" fmla="*/ 1165115 w 1204190"/>
              <a:gd name="connsiteY3" fmla="*/ 170564 h 873669"/>
              <a:gd name="connsiteX4" fmla="*/ 967884 w 1204190"/>
              <a:gd name="connsiteY4" fmla="*/ 40405 h 873669"/>
              <a:gd name="connsiteX5" fmla="*/ 406671 w 1204190"/>
              <a:gd name="connsiteY5" fmla="*/ 49597 h 873669"/>
              <a:gd name="connsiteX6" fmla="*/ 10380 w 1204190"/>
              <a:gd name="connsiteY6" fmla="*/ 589216 h 873669"/>
              <a:gd name="connsiteX7" fmla="*/ 539051 w 1204190"/>
              <a:gd name="connsiteY7" fmla="*/ 751877 h 873669"/>
              <a:gd name="connsiteX8" fmla="*/ 619935 w 1204190"/>
              <a:gd name="connsiteY8" fmla="*/ 873669 h 873669"/>
              <a:gd name="connsiteX0" fmla="*/ 628446 w 1212701"/>
              <a:gd name="connsiteY0" fmla="*/ 842371 h 842371"/>
              <a:gd name="connsiteX1" fmla="*/ 820851 w 1212701"/>
              <a:gd name="connsiteY1" fmla="*/ 763100 h 842371"/>
              <a:gd name="connsiteX2" fmla="*/ 1179657 w 1212701"/>
              <a:gd name="connsiteY2" fmla="*/ 599674 h 842371"/>
              <a:gd name="connsiteX3" fmla="*/ 1173626 w 1212701"/>
              <a:gd name="connsiteY3" fmla="*/ 139266 h 842371"/>
              <a:gd name="connsiteX4" fmla="*/ 976395 w 1212701"/>
              <a:gd name="connsiteY4" fmla="*/ 9107 h 842371"/>
              <a:gd name="connsiteX5" fmla="*/ 246714 w 1212701"/>
              <a:gd name="connsiteY5" fmla="*/ 97247 h 842371"/>
              <a:gd name="connsiteX6" fmla="*/ 18891 w 1212701"/>
              <a:gd name="connsiteY6" fmla="*/ 557918 h 842371"/>
              <a:gd name="connsiteX7" fmla="*/ 547562 w 1212701"/>
              <a:gd name="connsiteY7" fmla="*/ 720579 h 842371"/>
              <a:gd name="connsiteX8" fmla="*/ 628446 w 1212701"/>
              <a:gd name="connsiteY8" fmla="*/ 842371 h 842371"/>
              <a:gd name="connsiteX0" fmla="*/ 628446 w 1211895"/>
              <a:gd name="connsiteY0" fmla="*/ 842371 h 842371"/>
              <a:gd name="connsiteX1" fmla="*/ 820851 w 1211895"/>
              <a:gd name="connsiteY1" fmla="*/ 763100 h 842371"/>
              <a:gd name="connsiteX2" fmla="*/ 1178477 w 1211895"/>
              <a:gd name="connsiteY2" fmla="*/ 606951 h 842371"/>
              <a:gd name="connsiteX3" fmla="*/ 1173626 w 1211895"/>
              <a:gd name="connsiteY3" fmla="*/ 139266 h 842371"/>
              <a:gd name="connsiteX4" fmla="*/ 976395 w 1211895"/>
              <a:gd name="connsiteY4" fmla="*/ 9107 h 842371"/>
              <a:gd name="connsiteX5" fmla="*/ 246714 w 1211895"/>
              <a:gd name="connsiteY5" fmla="*/ 97247 h 842371"/>
              <a:gd name="connsiteX6" fmla="*/ 18891 w 1211895"/>
              <a:gd name="connsiteY6" fmla="*/ 557918 h 842371"/>
              <a:gd name="connsiteX7" fmla="*/ 547562 w 1211895"/>
              <a:gd name="connsiteY7" fmla="*/ 720579 h 842371"/>
              <a:gd name="connsiteX8" fmla="*/ 628446 w 1211895"/>
              <a:gd name="connsiteY8" fmla="*/ 842371 h 842371"/>
              <a:gd name="connsiteX0" fmla="*/ 628446 w 1218918"/>
              <a:gd name="connsiteY0" fmla="*/ 842371 h 842371"/>
              <a:gd name="connsiteX1" fmla="*/ 820851 w 1218918"/>
              <a:gd name="connsiteY1" fmla="*/ 763100 h 842371"/>
              <a:gd name="connsiteX2" fmla="*/ 1178477 w 1218918"/>
              <a:gd name="connsiteY2" fmla="*/ 606951 h 842371"/>
              <a:gd name="connsiteX3" fmla="*/ 1173626 w 1218918"/>
              <a:gd name="connsiteY3" fmla="*/ 139266 h 842371"/>
              <a:gd name="connsiteX4" fmla="*/ 976395 w 1218918"/>
              <a:gd name="connsiteY4" fmla="*/ 9107 h 842371"/>
              <a:gd name="connsiteX5" fmla="*/ 246714 w 1218918"/>
              <a:gd name="connsiteY5" fmla="*/ 97247 h 842371"/>
              <a:gd name="connsiteX6" fmla="*/ 18891 w 1218918"/>
              <a:gd name="connsiteY6" fmla="*/ 557918 h 842371"/>
              <a:gd name="connsiteX7" fmla="*/ 547562 w 1218918"/>
              <a:gd name="connsiteY7" fmla="*/ 720579 h 842371"/>
              <a:gd name="connsiteX8" fmla="*/ 628446 w 1218918"/>
              <a:gd name="connsiteY8" fmla="*/ 842371 h 842371"/>
              <a:gd name="connsiteX0" fmla="*/ 628446 w 1223727"/>
              <a:gd name="connsiteY0" fmla="*/ 842371 h 842371"/>
              <a:gd name="connsiteX1" fmla="*/ 820851 w 1223727"/>
              <a:gd name="connsiteY1" fmla="*/ 763100 h 842371"/>
              <a:gd name="connsiteX2" fmla="*/ 1178477 w 1223727"/>
              <a:gd name="connsiteY2" fmla="*/ 606951 h 842371"/>
              <a:gd name="connsiteX3" fmla="*/ 1173626 w 1223727"/>
              <a:gd name="connsiteY3" fmla="*/ 139266 h 842371"/>
              <a:gd name="connsiteX4" fmla="*/ 976395 w 1223727"/>
              <a:gd name="connsiteY4" fmla="*/ 9107 h 842371"/>
              <a:gd name="connsiteX5" fmla="*/ 246714 w 1223727"/>
              <a:gd name="connsiteY5" fmla="*/ 97247 h 842371"/>
              <a:gd name="connsiteX6" fmla="*/ 18891 w 1223727"/>
              <a:gd name="connsiteY6" fmla="*/ 557918 h 842371"/>
              <a:gd name="connsiteX7" fmla="*/ 547562 w 1223727"/>
              <a:gd name="connsiteY7" fmla="*/ 720579 h 842371"/>
              <a:gd name="connsiteX8" fmla="*/ 628446 w 1223727"/>
              <a:gd name="connsiteY8" fmla="*/ 842371 h 842371"/>
              <a:gd name="connsiteX0" fmla="*/ 628446 w 1232687"/>
              <a:gd name="connsiteY0" fmla="*/ 842371 h 842371"/>
              <a:gd name="connsiteX1" fmla="*/ 820851 w 1232687"/>
              <a:gd name="connsiteY1" fmla="*/ 763100 h 842371"/>
              <a:gd name="connsiteX2" fmla="*/ 1178477 w 1232687"/>
              <a:gd name="connsiteY2" fmla="*/ 606951 h 842371"/>
              <a:gd name="connsiteX3" fmla="*/ 1188606 w 1232687"/>
              <a:gd name="connsiteY3" fmla="*/ 158133 h 842371"/>
              <a:gd name="connsiteX4" fmla="*/ 976395 w 1232687"/>
              <a:gd name="connsiteY4" fmla="*/ 9107 h 842371"/>
              <a:gd name="connsiteX5" fmla="*/ 246714 w 1232687"/>
              <a:gd name="connsiteY5" fmla="*/ 97247 h 842371"/>
              <a:gd name="connsiteX6" fmla="*/ 18891 w 1232687"/>
              <a:gd name="connsiteY6" fmla="*/ 557918 h 842371"/>
              <a:gd name="connsiteX7" fmla="*/ 547562 w 1232687"/>
              <a:gd name="connsiteY7" fmla="*/ 720579 h 842371"/>
              <a:gd name="connsiteX8" fmla="*/ 628446 w 1232687"/>
              <a:gd name="connsiteY8" fmla="*/ 842371 h 842371"/>
              <a:gd name="connsiteX0" fmla="*/ 628446 w 1238631"/>
              <a:gd name="connsiteY0" fmla="*/ 842371 h 842371"/>
              <a:gd name="connsiteX1" fmla="*/ 820851 w 1238631"/>
              <a:gd name="connsiteY1" fmla="*/ 763100 h 842371"/>
              <a:gd name="connsiteX2" fmla="*/ 1178477 w 1238631"/>
              <a:gd name="connsiteY2" fmla="*/ 606951 h 842371"/>
              <a:gd name="connsiteX3" fmla="*/ 1197715 w 1238631"/>
              <a:gd name="connsiteY3" fmla="*/ 163763 h 842371"/>
              <a:gd name="connsiteX4" fmla="*/ 976395 w 1238631"/>
              <a:gd name="connsiteY4" fmla="*/ 9107 h 842371"/>
              <a:gd name="connsiteX5" fmla="*/ 246714 w 1238631"/>
              <a:gd name="connsiteY5" fmla="*/ 97247 h 842371"/>
              <a:gd name="connsiteX6" fmla="*/ 18891 w 1238631"/>
              <a:gd name="connsiteY6" fmla="*/ 557918 h 842371"/>
              <a:gd name="connsiteX7" fmla="*/ 547562 w 1238631"/>
              <a:gd name="connsiteY7" fmla="*/ 720579 h 842371"/>
              <a:gd name="connsiteX8" fmla="*/ 628446 w 1238631"/>
              <a:gd name="connsiteY8" fmla="*/ 842371 h 842371"/>
              <a:gd name="connsiteX0" fmla="*/ 632386 w 1242571"/>
              <a:gd name="connsiteY0" fmla="*/ 846766 h 846766"/>
              <a:gd name="connsiteX1" fmla="*/ 824791 w 1242571"/>
              <a:gd name="connsiteY1" fmla="*/ 767495 h 846766"/>
              <a:gd name="connsiteX2" fmla="*/ 1182417 w 1242571"/>
              <a:gd name="connsiteY2" fmla="*/ 611346 h 846766"/>
              <a:gd name="connsiteX3" fmla="*/ 1201655 w 1242571"/>
              <a:gd name="connsiteY3" fmla="*/ 168158 h 846766"/>
              <a:gd name="connsiteX4" fmla="*/ 980335 w 1242571"/>
              <a:gd name="connsiteY4" fmla="*/ 13502 h 846766"/>
              <a:gd name="connsiteX5" fmla="*/ 250654 w 1242571"/>
              <a:gd name="connsiteY5" fmla="*/ 101642 h 846766"/>
              <a:gd name="connsiteX6" fmla="*/ 22831 w 1242571"/>
              <a:gd name="connsiteY6" fmla="*/ 562313 h 846766"/>
              <a:gd name="connsiteX7" fmla="*/ 551502 w 1242571"/>
              <a:gd name="connsiteY7" fmla="*/ 724974 h 846766"/>
              <a:gd name="connsiteX8" fmla="*/ 632386 w 1242571"/>
              <a:gd name="connsiteY8" fmla="*/ 846766 h 846766"/>
              <a:gd name="connsiteX0" fmla="*/ 633056 w 1243241"/>
              <a:gd name="connsiteY0" fmla="*/ 846832 h 846832"/>
              <a:gd name="connsiteX1" fmla="*/ 825461 w 1243241"/>
              <a:gd name="connsiteY1" fmla="*/ 767561 h 846832"/>
              <a:gd name="connsiteX2" fmla="*/ 1183087 w 1243241"/>
              <a:gd name="connsiteY2" fmla="*/ 611412 h 846832"/>
              <a:gd name="connsiteX3" fmla="*/ 1202325 w 1243241"/>
              <a:gd name="connsiteY3" fmla="*/ 168224 h 846832"/>
              <a:gd name="connsiteX4" fmla="*/ 981005 w 1243241"/>
              <a:gd name="connsiteY4" fmla="*/ 13568 h 846832"/>
              <a:gd name="connsiteX5" fmla="*/ 245994 w 1243241"/>
              <a:gd name="connsiteY5" fmla="*/ 86692 h 846832"/>
              <a:gd name="connsiteX6" fmla="*/ 23501 w 1243241"/>
              <a:gd name="connsiteY6" fmla="*/ 562379 h 846832"/>
              <a:gd name="connsiteX7" fmla="*/ 552172 w 1243241"/>
              <a:gd name="connsiteY7" fmla="*/ 725040 h 846832"/>
              <a:gd name="connsiteX8" fmla="*/ 633056 w 1243241"/>
              <a:gd name="connsiteY8" fmla="*/ 846832 h 846832"/>
              <a:gd name="connsiteX0" fmla="*/ 633056 w 1243241"/>
              <a:gd name="connsiteY0" fmla="*/ 848503 h 848503"/>
              <a:gd name="connsiteX1" fmla="*/ 825461 w 1243241"/>
              <a:gd name="connsiteY1" fmla="*/ 769232 h 848503"/>
              <a:gd name="connsiteX2" fmla="*/ 1183087 w 1243241"/>
              <a:gd name="connsiteY2" fmla="*/ 613083 h 848503"/>
              <a:gd name="connsiteX3" fmla="*/ 1202325 w 1243241"/>
              <a:gd name="connsiteY3" fmla="*/ 169895 h 848503"/>
              <a:gd name="connsiteX4" fmla="*/ 981005 w 1243241"/>
              <a:gd name="connsiteY4" fmla="*/ 15239 h 848503"/>
              <a:gd name="connsiteX5" fmla="*/ 245994 w 1243241"/>
              <a:gd name="connsiteY5" fmla="*/ 88363 h 848503"/>
              <a:gd name="connsiteX6" fmla="*/ 23501 w 1243241"/>
              <a:gd name="connsiteY6" fmla="*/ 564050 h 848503"/>
              <a:gd name="connsiteX7" fmla="*/ 552172 w 1243241"/>
              <a:gd name="connsiteY7" fmla="*/ 726711 h 848503"/>
              <a:gd name="connsiteX8" fmla="*/ 633056 w 1243241"/>
              <a:gd name="connsiteY8" fmla="*/ 848503 h 848503"/>
              <a:gd name="connsiteX0" fmla="*/ 633056 w 1243241"/>
              <a:gd name="connsiteY0" fmla="*/ 852489 h 852489"/>
              <a:gd name="connsiteX1" fmla="*/ 825461 w 1243241"/>
              <a:gd name="connsiteY1" fmla="*/ 773218 h 852489"/>
              <a:gd name="connsiteX2" fmla="*/ 1183087 w 1243241"/>
              <a:gd name="connsiteY2" fmla="*/ 617069 h 852489"/>
              <a:gd name="connsiteX3" fmla="*/ 1202325 w 1243241"/>
              <a:gd name="connsiteY3" fmla="*/ 173881 h 852489"/>
              <a:gd name="connsiteX4" fmla="*/ 981005 w 1243241"/>
              <a:gd name="connsiteY4" fmla="*/ 19225 h 852489"/>
              <a:gd name="connsiteX5" fmla="*/ 245994 w 1243241"/>
              <a:gd name="connsiteY5" fmla="*/ 92349 h 852489"/>
              <a:gd name="connsiteX6" fmla="*/ 23501 w 1243241"/>
              <a:gd name="connsiteY6" fmla="*/ 568036 h 852489"/>
              <a:gd name="connsiteX7" fmla="*/ 552172 w 1243241"/>
              <a:gd name="connsiteY7" fmla="*/ 730697 h 852489"/>
              <a:gd name="connsiteX8" fmla="*/ 633056 w 1243241"/>
              <a:gd name="connsiteY8" fmla="*/ 852489 h 852489"/>
              <a:gd name="connsiteX0" fmla="*/ 633056 w 1238870"/>
              <a:gd name="connsiteY0" fmla="*/ 852489 h 852489"/>
              <a:gd name="connsiteX1" fmla="*/ 825461 w 1238870"/>
              <a:gd name="connsiteY1" fmla="*/ 773218 h 852489"/>
              <a:gd name="connsiteX2" fmla="*/ 1183087 w 1238870"/>
              <a:gd name="connsiteY2" fmla="*/ 617069 h 852489"/>
              <a:gd name="connsiteX3" fmla="*/ 1202325 w 1238870"/>
              <a:gd name="connsiteY3" fmla="*/ 173881 h 852489"/>
              <a:gd name="connsiteX4" fmla="*/ 981005 w 1238870"/>
              <a:gd name="connsiteY4" fmla="*/ 19225 h 852489"/>
              <a:gd name="connsiteX5" fmla="*/ 245994 w 1238870"/>
              <a:gd name="connsiteY5" fmla="*/ 92349 h 852489"/>
              <a:gd name="connsiteX6" fmla="*/ 23501 w 1238870"/>
              <a:gd name="connsiteY6" fmla="*/ 568036 h 852489"/>
              <a:gd name="connsiteX7" fmla="*/ 552172 w 1238870"/>
              <a:gd name="connsiteY7" fmla="*/ 730697 h 852489"/>
              <a:gd name="connsiteX8" fmla="*/ 633056 w 1238870"/>
              <a:gd name="connsiteY8" fmla="*/ 852489 h 852489"/>
              <a:gd name="connsiteX0" fmla="*/ 633056 w 1237972"/>
              <a:gd name="connsiteY0" fmla="*/ 852489 h 852489"/>
              <a:gd name="connsiteX1" fmla="*/ 825461 w 1237972"/>
              <a:gd name="connsiteY1" fmla="*/ 773218 h 852489"/>
              <a:gd name="connsiteX2" fmla="*/ 1183087 w 1237972"/>
              <a:gd name="connsiteY2" fmla="*/ 617069 h 852489"/>
              <a:gd name="connsiteX3" fmla="*/ 1202325 w 1237972"/>
              <a:gd name="connsiteY3" fmla="*/ 173881 h 852489"/>
              <a:gd name="connsiteX4" fmla="*/ 981005 w 1237972"/>
              <a:gd name="connsiteY4" fmla="*/ 19225 h 852489"/>
              <a:gd name="connsiteX5" fmla="*/ 245994 w 1237972"/>
              <a:gd name="connsiteY5" fmla="*/ 92349 h 852489"/>
              <a:gd name="connsiteX6" fmla="*/ 23501 w 1237972"/>
              <a:gd name="connsiteY6" fmla="*/ 568036 h 852489"/>
              <a:gd name="connsiteX7" fmla="*/ 552172 w 1237972"/>
              <a:gd name="connsiteY7" fmla="*/ 730697 h 852489"/>
              <a:gd name="connsiteX8" fmla="*/ 633056 w 1237972"/>
              <a:gd name="connsiteY8" fmla="*/ 852489 h 85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7972" h="852489">
                <a:moveTo>
                  <a:pt x="633056" y="852489"/>
                </a:moveTo>
                <a:cubicBezTo>
                  <a:pt x="716495" y="841059"/>
                  <a:pt x="733789" y="812455"/>
                  <a:pt x="825461" y="773218"/>
                </a:cubicBezTo>
                <a:cubicBezTo>
                  <a:pt x="917133" y="733981"/>
                  <a:pt x="1120276" y="716959"/>
                  <a:pt x="1183087" y="617069"/>
                </a:cubicBezTo>
                <a:cubicBezTo>
                  <a:pt x="1245898" y="517180"/>
                  <a:pt x="1258148" y="283568"/>
                  <a:pt x="1202325" y="173881"/>
                </a:cubicBezTo>
                <a:cubicBezTo>
                  <a:pt x="1146502" y="64194"/>
                  <a:pt x="1083676" y="36572"/>
                  <a:pt x="981005" y="19225"/>
                </a:cubicBezTo>
                <a:cubicBezTo>
                  <a:pt x="823274" y="-7425"/>
                  <a:pt x="446352" y="-23746"/>
                  <a:pt x="245994" y="92349"/>
                </a:cubicBezTo>
                <a:cubicBezTo>
                  <a:pt x="45636" y="208444"/>
                  <a:pt x="-47145" y="246094"/>
                  <a:pt x="23501" y="568036"/>
                </a:cubicBezTo>
                <a:cubicBezTo>
                  <a:pt x="51046" y="756743"/>
                  <a:pt x="510357" y="722029"/>
                  <a:pt x="552172" y="730697"/>
                </a:cubicBezTo>
                <a:cubicBezTo>
                  <a:pt x="733623" y="767368"/>
                  <a:pt x="633056" y="852489"/>
                  <a:pt x="633056" y="852489"/>
                </a:cubicBezTo>
                <a:close/>
              </a:path>
            </a:pathLst>
          </a:custGeom>
          <a:noFill/>
          <a:ln w="19050" cap="flat">
            <a:solidFill>
              <a:schemeClr val="tx1"/>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D80FF0C0-FC1A-4C5B-9FE5-09BA33FF7EE3}"/>
              </a:ext>
            </a:extLst>
          </p:cNvPr>
          <p:cNvSpPr>
            <a:spLocks noGrp="1"/>
          </p:cNvSpPr>
          <p:nvPr>
            <p:ph type="ctrTitle"/>
          </p:nvPr>
        </p:nvSpPr>
        <p:spPr>
          <a:xfrm>
            <a:off x="1956392" y="1398181"/>
            <a:ext cx="7134446" cy="2870791"/>
          </a:xfrm>
        </p:spPr>
        <p:txBody>
          <a:bodyPr anchor="ctr">
            <a:normAutofit/>
          </a:bodyPr>
          <a:lstStyle>
            <a:lvl1pPr algn="ctr">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E989092-15F8-4341-8D94-9E799301C51A}"/>
              </a:ext>
            </a:extLst>
          </p:cNvPr>
          <p:cNvSpPr>
            <a:spLocks noGrp="1"/>
          </p:cNvSpPr>
          <p:nvPr>
            <p:ph type="subTitle" idx="1"/>
          </p:nvPr>
        </p:nvSpPr>
        <p:spPr>
          <a:xfrm>
            <a:off x="6270835" y="5135527"/>
            <a:ext cx="4397164" cy="1057938"/>
          </a:xfrm>
        </p:spPr>
        <p:txBody>
          <a:bodyPr anchor="ctr">
            <a:normAutofit/>
          </a:bodyPr>
          <a:lstStyle>
            <a:lvl1pPr marL="0" indent="0" algn="l">
              <a:lnSpc>
                <a:spcPct val="100000"/>
              </a:lnSpc>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0F97328B-E858-4921-99C2-3B0BE1724C6F}"/>
              </a:ext>
            </a:extLst>
          </p:cNvPr>
          <p:cNvSpPr>
            <a:spLocks noGrp="1"/>
          </p:cNvSpPr>
          <p:nvPr>
            <p:ph type="dt" sz="half" idx="10"/>
          </p:nvPr>
        </p:nvSpPr>
        <p:spPr/>
        <p:txBody>
          <a:bodyPr/>
          <a:lstStyle/>
          <a:p>
            <a:fld id="{C1691109-F4F8-4597-962C-A4F4B7960636}" type="datetimeFigureOut">
              <a:rPr lang="en-US" smtClean="0"/>
              <a:t>6/17/2022</a:t>
            </a:fld>
            <a:endParaRPr lang="en-US"/>
          </a:p>
        </p:txBody>
      </p:sp>
      <p:sp>
        <p:nvSpPr>
          <p:cNvPr id="5" name="Footer Placeholder 4">
            <a:extLst>
              <a:ext uri="{FF2B5EF4-FFF2-40B4-BE49-F238E27FC236}">
                <a16:creationId xmlns:a16="http://schemas.microsoft.com/office/drawing/2014/main" id="{ED381296-9B7B-4EF3-89B3-8B33E6070F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C2FE59-6CD1-4D0F-8A06-10CA2D3836CD}"/>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231181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139E3-FB89-4585-A22D-15851E8DE01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F94B498-70D2-4956-A576-83345B38DC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2A84CB-FF9E-43D6-8805-B4ABB520D60C}"/>
              </a:ext>
            </a:extLst>
          </p:cNvPr>
          <p:cNvSpPr>
            <a:spLocks noGrp="1"/>
          </p:cNvSpPr>
          <p:nvPr>
            <p:ph type="dt" sz="half" idx="10"/>
          </p:nvPr>
        </p:nvSpPr>
        <p:spPr/>
        <p:txBody>
          <a:bodyPr/>
          <a:lstStyle/>
          <a:p>
            <a:fld id="{C1691109-F4F8-4597-962C-A4F4B7960636}" type="datetimeFigureOut">
              <a:rPr lang="en-US" smtClean="0"/>
              <a:t>6/17/2022</a:t>
            </a:fld>
            <a:endParaRPr lang="en-US"/>
          </a:p>
        </p:txBody>
      </p:sp>
      <p:sp>
        <p:nvSpPr>
          <p:cNvPr id="5" name="Footer Placeholder 4">
            <a:extLst>
              <a:ext uri="{FF2B5EF4-FFF2-40B4-BE49-F238E27FC236}">
                <a16:creationId xmlns:a16="http://schemas.microsoft.com/office/drawing/2014/main" id="{BCA7EE14-0A60-428B-BC0E-A50951E0E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2A9A22-BBF2-4B23-B17F-B32AC87D290F}"/>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64437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15CC51B-E0BE-4D50-A04A-571F8BCAE2A7}"/>
              </a:ext>
            </a:extLst>
          </p:cNvPr>
          <p:cNvSpPr>
            <a:spLocks noGrp="1"/>
          </p:cNvSpPr>
          <p:nvPr>
            <p:ph type="title" orient="vert"/>
          </p:nvPr>
        </p:nvSpPr>
        <p:spPr>
          <a:xfrm>
            <a:off x="9099550" y="692150"/>
            <a:ext cx="2254250" cy="5309930"/>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341F5607-7A89-4981-87F4-98BC7CE0A921}"/>
              </a:ext>
            </a:extLst>
          </p:cNvPr>
          <p:cNvSpPr>
            <a:spLocks noGrp="1"/>
          </p:cNvSpPr>
          <p:nvPr>
            <p:ph type="body" orient="vert" idx="1"/>
          </p:nvPr>
        </p:nvSpPr>
        <p:spPr>
          <a:xfrm>
            <a:off x="838200" y="692150"/>
            <a:ext cx="8108950" cy="530993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820D5BE-275A-42D5-BCE1-357D53FC50C3}"/>
              </a:ext>
            </a:extLst>
          </p:cNvPr>
          <p:cNvSpPr>
            <a:spLocks noGrp="1"/>
          </p:cNvSpPr>
          <p:nvPr>
            <p:ph type="dt" sz="half" idx="10"/>
          </p:nvPr>
        </p:nvSpPr>
        <p:spPr/>
        <p:txBody>
          <a:bodyPr/>
          <a:lstStyle/>
          <a:p>
            <a:fld id="{C1691109-F4F8-4597-962C-A4F4B7960636}" type="datetimeFigureOut">
              <a:rPr lang="en-US" smtClean="0"/>
              <a:t>6/17/2022</a:t>
            </a:fld>
            <a:endParaRPr lang="en-US"/>
          </a:p>
        </p:txBody>
      </p:sp>
      <p:sp>
        <p:nvSpPr>
          <p:cNvPr id="5" name="Footer Placeholder 4">
            <a:extLst>
              <a:ext uri="{FF2B5EF4-FFF2-40B4-BE49-F238E27FC236}">
                <a16:creationId xmlns:a16="http://schemas.microsoft.com/office/drawing/2014/main" id="{11525F9A-B406-4028-AC92-D12450519F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A70F0A-5147-4274-A0A1-BD21917945FE}"/>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547157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AC77D-9BA0-4A3B-B823-2059DC3C3D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B811DB-C16F-4CED-97C6-73ABD71F33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E14D3C-7343-4DD7-B816-0D4D66BD61BF}"/>
              </a:ext>
            </a:extLst>
          </p:cNvPr>
          <p:cNvSpPr>
            <a:spLocks noGrp="1"/>
          </p:cNvSpPr>
          <p:nvPr>
            <p:ph type="dt" sz="half" idx="10"/>
          </p:nvPr>
        </p:nvSpPr>
        <p:spPr/>
        <p:txBody>
          <a:bodyPr/>
          <a:lstStyle/>
          <a:p>
            <a:fld id="{C1691109-F4F8-4597-962C-A4F4B7960636}" type="datetimeFigureOut">
              <a:rPr lang="en-US" smtClean="0"/>
              <a:t>6/17/2022</a:t>
            </a:fld>
            <a:endParaRPr lang="en-US"/>
          </a:p>
        </p:txBody>
      </p:sp>
      <p:sp>
        <p:nvSpPr>
          <p:cNvPr id="5" name="Footer Placeholder 4">
            <a:extLst>
              <a:ext uri="{FF2B5EF4-FFF2-40B4-BE49-F238E27FC236}">
                <a16:creationId xmlns:a16="http://schemas.microsoft.com/office/drawing/2014/main" id="{BE2409C8-4D7C-40EE-A12E-59CB555C72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1222D5-7193-4F59-83B4-3C19E8B14952}"/>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303723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BEFA1-A4AB-4CF4-B02E-57AAED5719D6}"/>
              </a:ext>
            </a:extLst>
          </p:cNvPr>
          <p:cNvSpPr>
            <a:spLocks noGrp="1"/>
          </p:cNvSpPr>
          <p:nvPr>
            <p:ph type="title"/>
          </p:nvPr>
        </p:nvSpPr>
        <p:spPr>
          <a:xfrm>
            <a:off x="1621971" y="1709738"/>
            <a:ext cx="9165772" cy="2963271"/>
          </a:xfrm>
        </p:spPr>
        <p:txBody>
          <a:bodyPr anchor="b"/>
          <a:lstStyle>
            <a:lvl1pPr algn="ct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0AB406C-F19A-4393-9AD1-A300A7E452E8}"/>
              </a:ext>
            </a:extLst>
          </p:cNvPr>
          <p:cNvSpPr>
            <a:spLocks noGrp="1"/>
          </p:cNvSpPr>
          <p:nvPr>
            <p:ph type="body" idx="1"/>
          </p:nvPr>
        </p:nvSpPr>
        <p:spPr>
          <a:xfrm>
            <a:off x="1621971" y="4875028"/>
            <a:ext cx="9165772" cy="1052623"/>
          </a:xfrm>
        </p:spPr>
        <p:txBody>
          <a:bodyPr>
            <a:normAutofit/>
          </a:bodyPr>
          <a:lstStyle>
            <a:lvl1pPr marL="0" indent="0" algn="ctr">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B7D7AE7-47F6-4023-8D44-8BA1DAB05FF2}"/>
              </a:ext>
            </a:extLst>
          </p:cNvPr>
          <p:cNvSpPr>
            <a:spLocks noGrp="1"/>
          </p:cNvSpPr>
          <p:nvPr>
            <p:ph type="dt" sz="half" idx="10"/>
          </p:nvPr>
        </p:nvSpPr>
        <p:spPr/>
        <p:txBody>
          <a:bodyPr/>
          <a:lstStyle/>
          <a:p>
            <a:fld id="{C1691109-F4F8-4597-962C-A4F4B7960636}" type="datetimeFigureOut">
              <a:rPr lang="en-US" smtClean="0"/>
              <a:t>6/17/2022</a:t>
            </a:fld>
            <a:endParaRPr lang="en-US"/>
          </a:p>
        </p:txBody>
      </p:sp>
      <p:sp>
        <p:nvSpPr>
          <p:cNvPr id="5" name="Footer Placeholder 4">
            <a:extLst>
              <a:ext uri="{FF2B5EF4-FFF2-40B4-BE49-F238E27FC236}">
                <a16:creationId xmlns:a16="http://schemas.microsoft.com/office/drawing/2014/main" id="{57AB32FC-A974-44FC-9804-F871EE51DF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59ADE9-F40E-4E3B-AB8D-68CB1F4854A5}"/>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317187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4D816-3E01-4EFD-AD9C-783D674DA6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F53D69-34A7-451D-A902-5F6CD13343FE}"/>
              </a:ext>
            </a:extLst>
          </p:cNvPr>
          <p:cNvSpPr>
            <a:spLocks noGrp="1"/>
          </p:cNvSpPr>
          <p:nvPr>
            <p:ph sz="half" idx="1"/>
          </p:nvPr>
        </p:nvSpPr>
        <p:spPr>
          <a:xfrm>
            <a:off x="1020722" y="2095500"/>
            <a:ext cx="4999077" cy="39732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16E1E0E2-7D34-48E0-8795-546D2F00E2CF}"/>
              </a:ext>
            </a:extLst>
          </p:cNvPr>
          <p:cNvSpPr>
            <a:spLocks noGrp="1"/>
          </p:cNvSpPr>
          <p:nvPr>
            <p:ph sz="half" idx="2"/>
          </p:nvPr>
        </p:nvSpPr>
        <p:spPr>
          <a:xfrm>
            <a:off x="6281056" y="2095500"/>
            <a:ext cx="5072743" cy="39732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4E005476-6B6D-4BA3-919B-5335D6429852}"/>
              </a:ext>
            </a:extLst>
          </p:cNvPr>
          <p:cNvSpPr>
            <a:spLocks noGrp="1"/>
          </p:cNvSpPr>
          <p:nvPr>
            <p:ph type="dt" sz="half" idx="10"/>
          </p:nvPr>
        </p:nvSpPr>
        <p:spPr/>
        <p:txBody>
          <a:bodyPr/>
          <a:lstStyle/>
          <a:p>
            <a:fld id="{C1691109-F4F8-4597-962C-A4F4B7960636}" type="datetimeFigureOut">
              <a:rPr lang="en-US" smtClean="0"/>
              <a:t>6/17/2022</a:t>
            </a:fld>
            <a:endParaRPr lang="en-US"/>
          </a:p>
        </p:txBody>
      </p:sp>
      <p:sp>
        <p:nvSpPr>
          <p:cNvPr id="6" name="Footer Placeholder 5">
            <a:extLst>
              <a:ext uri="{FF2B5EF4-FFF2-40B4-BE49-F238E27FC236}">
                <a16:creationId xmlns:a16="http://schemas.microsoft.com/office/drawing/2014/main" id="{F5DB6D41-07E2-4F6D-BB39-217957FE76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E0CA9C-BFED-484F-B765-EA8CE4B4B783}"/>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015696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74AD2-5208-4201-90A7-F961876195F8}"/>
              </a:ext>
            </a:extLst>
          </p:cNvPr>
          <p:cNvSpPr>
            <a:spLocks noGrp="1"/>
          </p:cNvSpPr>
          <p:nvPr>
            <p:ph type="title"/>
          </p:nvPr>
        </p:nvSpPr>
        <p:spPr>
          <a:xfrm>
            <a:off x="1028700" y="702129"/>
            <a:ext cx="10326688" cy="1125675"/>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D3A3FF53-BE24-42E9-BA12-BC5863CBFF1B}"/>
              </a:ext>
            </a:extLst>
          </p:cNvPr>
          <p:cNvSpPr>
            <a:spLocks noGrp="1"/>
          </p:cNvSpPr>
          <p:nvPr>
            <p:ph type="body" idx="1"/>
          </p:nvPr>
        </p:nvSpPr>
        <p:spPr>
          <a:xfrm>
            <a:off x="1028700" y="1827804"/>
            <a:ext cx="4968875" cy="8143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67A84776-6678-4D27-9BE9-5D83FC9E884F}"/>
              </a:ext>
            </a:extLst>
          </p:cNvPr>
          <p:cNvSpPr>
            <a:spLocks noGrp="1"/>
          </p:cNvSpPr>
          <p:nvPr>
            <p:ph sz="half" idx="2"/>
          </p:nvPr>
        </p:nvSpPr>
        <p:spPr>
          <a:xfrm>
            <a:off x="1028700" y="2642191"/>
            <a:ext cx="4968875" cy="34024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8BCA2E2-5B30-43B4-8FCD-23015451F221}"/>
              </a:ext>
            </a:extLst>
          </p:cNvPr>
          <p:cNvSpPr>
            <a:spLocks noGrp="1"/>
          </p:cNvSpPr>
          <p:nvPr>
            <p:ph type="body" sz="quarter" idx="3"/>
          </p:nvPr>
        </p:nvSpPr>
        <p:spPr>
          <a:xfrm>
            <a:off x="6281054" y="1827804"/>
            <a:ext cx="5087034" cy="8143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CDA7B7A1-E670-4E7E-AEBA-340893DE8EE5}"/>
              </a:ext>
            </a:extLst>
          </p:cNvPr>
          <p:cNvSpPr>
            <a:spLocks noGrp="1"/>
          </p:cNvSpPr>
          <p:nvPr>
            <p:ph sz="quarter" idx="4"/>
          </p:nvPr>
        </p:nvSpPr>
        <p:spPr>
          <a:xfrm>
            <a:off x="6281054" y="2642191"/>
            <a:ext cx="5087034" cy="340241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3244D3AE-982A-4CC3-8456-4D4B0E35D993}"/>
              </a:ext>
            </a:extLst>
          </p:cNvPr>
          <p:cNvSpPr>
            <a:spLocks noGrp="1"/>
          </p:cNvSpPr>
          <p:nvPr>
            <p:ph type="dt" sz="half" idx="10"/>
          </p:nvPr>
        </p:nvSpPr>
        <p:spPr/>
        <p:txBody>
          <a:bodyPr/>
          <a:lstStyle/>
          <a:p>
            <a:fld id="{C1691109-F4F8-4597-962C-A4F4B7960636}" type="datetimeFigureOut">
              <a:rPr lang="en-US" smtClean="0"/>
              <a:t>6/17/2022</a:t>
            </a:fld>
            <a:endParaRPr lang="en-US"/>
          </a:p>
        </p:txBody>
      </p:sp>
      <p:sp>
        <p:nvSpPr>
          <p:cNvPr id="8" name="Footer Placeholder 7">
            <a:extLst>
              <a:ext uri="{FF2B5EF4-FFF2-40B4-BE49-F238E27FC236}">
                <a16:creationId xmlns:a16="http://schemas.microsoft.com/office/drawing/2014/main" id="{56FE3087-09F9-4436-8236-8693EA4984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C8413CB-0E24-4F96-AF8C-EE269ACCE783}"/>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927410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55CAD1C-D319-4A48-8DF9-50699231C977}"/>
              </a:ext>
            </a:extLst>
          </p:cNvPr>
          <p:cNvSpPr>
            <a:spLocks noGrp="1"/>
          </p:cNvSpPr>
          <p:nvPr>
            <p:ph type="dt" sz="half" idx="10"/>
          </p:nvPr>
        </p:nvSpPr>
        <p:spPr/>
        <p:txBody>
          <a:bodyPr/>
          <a:lstStyle/>
          <a:p>
            <a:fld id="{C1691109-F4F8-4597-962C-A4F4B7960636}" type="datetimeFigureOut">
              <a:rPr lang="en-US" smtClean="0"/>
              <a:t>6/17/2022</a:t>
            </a:fld>
            <a:endParaRPr lang="en-US"/>
          </a:p>
        </p:txBody>
      </p:sp>
      <p:sp>
        <p:nvSpPr>
          <p:cNvPr id="4" name="Footer Placeholder 3">
            <a:extLst>
              <a:ext uri="{FF2B5EF4-FFF2-40B4-BE49-F238E27FC236}">
                <a16:creationId xmlns:a16="http://schemas.microsoft.com/office/drawing/2014/main" id="{FE3D0181-83E0-4AB1-B372-24D6C075B03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750352C-6317-4DD0-84C4-AE7DDAC55F0A}"/>
              </a:ext>
            </a:extLst>
          </p:cNvPr>
          <p:cNvSpPr>
            <a:spLocks noGrp="1"/>
          </p:cNvSpPr>
          <p:nvPr>
            <p:ph type="sldNum" sz="quarter" idx="12"/>
          </p:nvPr>
        </p:nvSpPr>
        <p:spPr/>
        <p:txBody>
          <a:bodyPr/>
          <a:lstStyle/>
          <a:p>
            <a:fld id="{7C7FAD9F-AEE9-406E-B720-57D2B9DB2816}" type="slidenum">
              <a:rPr lang="en-US" smtClean="0"/>
              <a:t>‹#›</a:t>
            </a:fld>
            <a:endParaRPr lang="en-US"/>
          </a:p>
        </p:txBody>
      </p:sp>
      <p:sp>
        <p:nvSpPr>
          <p:cNvPr id="6" name="Freeform: Shape 5">
            <a:extLst>
              <a:ext uri="{FF2B5EF4-FFF2-40B4-BE49-F238E27FC236}">
                <a16:creationId xmlns:a16="http://schemas.microsoft.com/office/drawing/2014/main" id="{48F340C5-9EBB-43D9-91F5-F767DBD59BBF}"/>
              </a:ext>
              <a:ext uri="{C183D7F6-B498-43B3-948B-1728B52AA6E4}">
                <adec:decorative xmlns:adec="http://schemas.microsoft.com/office/drawing/2017/decorative" val="1"/>
              </a:ext>
            </a:extLst>
          </p:cNvPr>
          <p:cNvSpPr/>
          <p:nvPr/>
        </p:nvSpPr>
        <p:spPr>
          <a:xfrm rot="492880">
            <a:off x="2401240" y="1130240"/>
            <a:ext cx="8982171" cy="5009917"/>
          </a:xfrm>
          <a:custGeom>
            <a:avLst/>
            <a:gdLst>
              <a:gd name="connsiteX0" fmla="*/ 284628 w 960507"/>
              <a:gd name="connsiteY0" fmla="*/ 725426 h 725435"/>
              <a:gd name="connsiteX1" fmla="*/ 429979 w 960507"/>
              <a:gd name="connsiteY1" fmla="*/ 636749 h 725435"/>
              <a:gd name="connsiteX2" fmla="*/ 805646 w 960507"/>
              <a:gd name="connsiteY2" fmla="*/ 523401 h 725435"/>
              <a:gd name="connsiteX3" fmla="*/ 954521 w 960507"/>
              <a:gd name="connsiteY3" fmla="*/ 257273 h 725435"/>
              <a:gd name="connsiteX4" fmla="*/ 674486 w 960507"/>
              <a:gd name="connsiteY4" fmla="*/ 5622 h 725435"/>
              <a:gd name="connsiteX5" fmla="*/ 15261 w 960507"/>
              <a:gd name="connsiteY5" fmla="*/ 246605 h 725435"/>
              <a:gd name="connsiteX6" fmla="*/ 217286 w 960507"/>
              <a:gd name="connsiteY6" fmla="*/ 650655 h 725435"/>
              <a:gd name="connsiteX7" fmla="*/ 284628 w 960507"/>
              <a:gd name="connsiteY7" fmla="*/ 725426 h 725435"/>
              <a:gd name="connsiteX0" fmla="*/ 284667 w 961601"/>
              <a:gd name="connsiteY0" fmla="*/ 725435 h 725435"/>
              <a:gd name="connsiteX1" fmla="*/ 430018 w 961601"/>
              <a:gd name="connsiteY1" fmla="*/ 636758 h 725435"/>
              <a:gd name="connsiteX2" fmla="*/ 820834 w 961601"/>
              <a:gd name="connsiteY2" fmla="*/ 548364 h 725435"/>
              <a:gd name="connsiteX3" fmla="*/ 954560 w 961601"/>
              <a:gd name="connsiteY3" fmla="*/ 257282 h 725435"/>
              <a:gd name="connsiteX4" fmla="*/ 674525 w 961601"/>
              <a:gd name="connsiteY4" fmla="*/ 5631 h 725435"/>
              <a:gd name="connsiteX5" fmla="*/ 15300 w 961601"/>
              <a:gd name="connsiteY5" fmla="*/ 246614 h 725435"/>
              <a:gd name="connsiteX6" fmla="*/ 217325 w 961601"/>
              <a:gd name="connsiteY6" fmla="*/ 650664 h 725435"/>
              <a:gd name="connsiteX7" fmla="*/ 284667 w 961601"/>
              <a:gd name="connsiteY7" fmla="*/ 725435 h 725435"/>
              <a:gd name="connsiteX0" fmla="*/ 284667 w 961601"/>
              <a:gd name="connsiteY0" fmla="*/ 725962 h 725962"/>
              <a:gd name="connsiteX1" fmla="*/ 430018 w 961601"/>
              <a:gd name="connsiteY1" fmla="*/ 637285 h 725962"/>
              <a:gd name="connsiteX2" fmla="*/ 820834 w 961601"/>
              <a:gd name="connsiteY2" fmla="*/ 548891 h 725962"/>
              <a:gd name="connsiteX3" fmla="*/ 954560 w 961601"/>
              <a:gd name="connsiteY3" fmla="*/ 257809 h 725962"/>
              <a:gd name="connsiteX4" fmla="*/ 674525 w 961601"/>
              <a:gd name="connsiteY4" fmla="*/ 6158 h 725962"/>
              <a:gd name="connsiteX5" fmla="*/ 15300 w 961601"/>
              <a:gd name="connsiteY5" fmla="*/ 247141 h 725962"/>
              <a:gd name="connsiteX6" fmla="*/ 217325 w 961601"/>
              <a:gd name="connsiteY6" fmla="*/ 651191 h 725962"/>
              <a:gd name="connsiteX7" fmla="*/ 284667 w 961601"/>
              <a:gd name="connsiteY7" fmla="*/ 725962 h 725962"/>
              <a:gd name="connsiteX0" fmla="*/ 410902 w 1087836"/>
              <a:gd name="connsiteY0" fmla="*/ 719810 h 719810"/>
              <a:gd name="connsiteX1" fmla="*/ 556253 w 1087836"/>
              <a:gd name="connsiteY1" fmla="*/ 631133 h 719810"/>
              <a:gd name="connsiteX2" fmla="*/ 947069 w 1087836"/>
              <a:gd name="connsiteY2" fmla="*/ 542739 h 719810"/>
              <a:gd name="connsiteX3" fmla="*/ 1080795 w 1087836"/>
              <a:gd name="connsiteY3" fmla="*/ 251657 h 719810"/>
              <a:gd name="connsiteX4" fmla="*/ 800760 w 1087836"/>
              <a:gd name="connsiteY4" fmla="*/ 6 h 719810"/>
              <a:gd name="connsiteX5" fmla="*/ 5261 w 1087836"/>
              <a:gd name="connsiteY5" fmla="*/ 248982 h 719810"/>
              <a:gd name="connsiteX6" fmla="*/ 343560 w 1087836"/>
              <a:gd name="connsiteY6" fmla="*/ 645039 h 719810"/>
              <a:gd name="connsiteX7" fmla="*/ 410902 w 1087836"/>
              <a:gd name="connsiteY7" fmla="*/ 719810 h 719810"/>
              <a:gd name="connsiteX0" fmla="*/ 412791 w 1089725"/>
              <a:gd name="connsiteY0" fmla="*/ 726835 h 726835"/>
              <a:gd name="connsiteX1" fmla="*/ 558142 w 1089725"/>
              <a:gd name="connsiteY1" fmla="*/ 638158 h 726835"/>
              <a:gd name="connsiteX2" fmla="*/ 948958 w 1089725"/>
              <a:gd name="connsiteY2" fmla="*/ 549764 h 726835"/>
              <a:gd name="connsiteX3" fmla="*/ 1082684 w 1089725"/>
              <a:gd name="connsiteY3" fmla="*/ 258682 h 726835"/>
              <a:gd name="connsiteX4" fmla="*/ 802649 w 1089725"/>
              <a:gd name="connsiteY4" fmla="*/ 7031 h 726835"/>
              <a:gd name="connsiteX5" fmla="*/ 171027 w 1089725"/>
              <a:gd name="connsiteY5" fmla="*/ 85967 h 726835"/>
              <a:gd name="connsiteX6" fmla="*/ 7150 w 1089725"/>
              <a:gd name="connsiteY6" fmla="*/ 256007 h 726835"/>
              <a:gd name="connsiteX7" fmla="*/ 345449 w 1089725"/>
              <a:gd name="connsiteY7" fmla="*/ 652064 h 726835"/>
              <a:gd name="connsiteX8" fmla="*/ 412791 w 1089725"/>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7340 w 1084274"/>
              <a:gd name="connsiteY0" fmla="*/ 726835 h 726835"/>
              <a:gd name="connsiteX1" fmla="*/ 552691 w 1084274"/>
              <a:gd name="connsiteY1" fmla="*/ 638158 h 726835"/>
              <a:gd name="connsiteX2" fmla="*/ 943507 w 1084274"/>
              <a:gd name="connsiteY2" fmla="*/ 549764 h 726835"/>
              <a:gd name="connsiteX3" fmla="*/ 1077233 w 1084274"/>
              <a:gd name="connsiteY3" fmla="*/ 258682 h 726835"/>
              <a:gd name="connsiteX4" fmla="*/ 797198 w 1084274"/>
              <a:gd name="connsiteY4" fmla="*/ 7031 h 726835"/>
              <a:gd name="connsiteX5" fmla="*/ 165576 w 1084274"/>
              <a:gd name="connsiteY5" fmla="*/ 85967 h 726835"/>
              <a:gd name="connsiteX6" fmla="*/ 5798 w 1084274"/>
              <a:gd name="connsiteY6" fmla="*/ 285590 h 726835"/>
              <a:gd name="connsiteX7" fmla="*/ 339998 w 1084274"/>
              <a:gd name="connsiteY7" fmla="*/ 652064 h 726835"/>
              <a:gd name="connsiteX8" fmla="*/ 407340 w 1084274"/>
              <a:gd name="connsiteY8" fmla="*/ 726835 h 726835"/>
              <a:gd name="connsiteX0" fmla="*/ 405193 w 1082127"/>
              <a:gd name="connsiteY0" fmla="*/ 726835 h 726835"/>
              <a:gd name="connsiteX1" fmla="*/ 550544 w 1082127"/>
              <a:gd name="connsiteY1" fmla="*/ 638158 h 726835"/>
              <a:gd name="connsiteX2" fmla="*/ 941360 w 1082127"/>
              <a:gd name="connsiteY2" fmla="*/ 549764 h 726835"/>
              <a:gd name="connsiteX3" fmla="*/ 1075086 w 1082127"/>
              <a:gd name="connsiteY3" fmla="*/ 258682 h 726835"/>
              <a:gd name="connsiteX4" fmla="*/ 795051 w 1082127"/>
              <a:gd name="connsiteY4" fmla="*/ 7031 h 726835"/>
              <a:gd name="connsiteX5" fmla="*/ 163429 w 1082127"/>
              <a:gd name="connsiteY5" fmla="*/ 85967 h 726835"/>
              <a:gd name="connsiteX6" fmla="*/ 5959 w 1082127"/>
              <a:gd name="connsiteY6" fmla="*/ 336874 h 726835"/>
              <a:gd name="connsiteX7" fmla="*/ 337851 w 1082127"/>
              <a:gd name="connsiteY7" fmla="*/ 652064 h 726835"/>
              <a:gd name="connsiteX8" fmla="*/ 405193 w 1082127"/>
              <a:gd name="connsiteY8" fmla="*/ 726835 h 726835"/>
              <a:gd name="connsiteX0" fmla="*/ 405097 w 1082031"/>
              <a:gd name="connsiteY0" fmla="*/ 727553 h 727553"/>
              <a:gd name="connsiteX1" fmla="*/ 550448 w 1082031"/>
              <a:gd name="connsiteY1" fmla="*/ 638876 h 727553"/>
              <a:gd name="connsiteX2" fmla="*/ 941264 w 1082031"/>
              <a:gd name="connsiteY2" fmla="*/ 550482 h 727553"/>
              <a:gd name="connsiteX3" fmla="*/ 1074990 w 1082031"/>
              <a:gd name="connsiteY3" fmla="*/ 259400 h 727553"/>
              <a:gd name="connsiteX4" fmla="*/ 794955 w 1082031"/>
              <a:gd name="connsiteY4" fmla="*/ 7749 h 727553"/>
              <a:gd name="connsiteX5" fmla="*/ 164686 w 1082031"/>
              <a:gd name="connsiteY5" fmla="*/ 81610 h 727553"/>
              <a:gd name="connsiteX6" fmla="*/ 5863 w 1082031"/>
              <a:gd name="connsiteY6" fmla="*/ 337592 h 727553"/>
              <a:gd name="connsiteX7" fmla="*/ 337755 w 1082031"/>
              <a:gd name="connsiteY7" fmla="*/ 652782 h 727553"/>
              <a:gd name="connsiteX8" fmla="*/ 405097 w 1082031"/>
              <a:gd name="connsiteY8" fmla="*/ 727553 h 727553"/>
              <a:gd name="connsiteX0" fmla="*/ 427815 w 1104749"/>
              <a:gd name="connsiteY0" fmla="*/ 727553 h 727553"/>
              <a:gd name="connsiteX1" fmla="*/ 573166 w 1104749"/>
              <a:gd name="connsiteY1" fmla="*/ 638876 h 727553"/>
              <a:gd name="connsiteX2" fmla="*/ 963982 w 1104749"/>
              <a:gd name="connsiteY2" fmla="*/ 550482 h 727553"/>
              <a:gd name="connsiteX3" fmla="*/ 1097708 w 1104749"/>
              <a:gd name="connsiteY3" fmla="*/ 259400 h 727553"/>
              <a:gd name="connsiteX4" fmla="*/ 817673 w 1104749"/>
              <a:gd name="connsiteY4" fmla="*/ 7749 h 727553"/>
              <a:gd name="connsiteX5" fmla="*/ 187404 w 1104749"/>
              <a:gd name="connsiteY5" fmla="*/ 81610 h 727553"/>
              <a:gd name="connsiteX6" fmla="*/ 4537 w 1104749"/>
              <a:gd name="connsiteY6" fmla="*/ 344274 h 727553"/>
              <a:gd name="connsiteX7" fmla="*/ 360473 w 1104749"/>
              <a:gd name="connsiteY7" fmla="*/ 652782 h 727553"/>
              <a:gd name="connsiteX8" fmla="*/ 427815 w 1104749"/>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37503 w 1114437"/>
              <a:gd name="connsiteY0" fmla="*/ 727553 h 727553"/>
              <a:gd name="connsiteX1" fmla="*/ 582854 w 1114437"/>
              <a:gd name="connsiteY1" fmla="*/ 638876 h 727553"/>
              <a:gd name="connsiteX2" fmla="*/ 973670 w 1114437"/>
              <a:gd name="connsiteY2" fmla="*/ 550482 h 727553"/>
              <a:gd name="connsiteX3" fmla="*/ 1107396 w 1114437"/>
              <a:gd name="connsiteY3" fmla="*/ 259400 h 727553"/>
              <a:gd name="connsiteX4" fmla="*/ 827361 w 1114437"/>
              <a:gd name="connsiteY4" fmla="*/ 7749 h 727553"/>
              <a:gd name="connsiteX5" fmla="*/ 197092 w 1114437"/>
              <a:gd name="connsiteY5" fmla="*/ 81610 h 727553"/>
              <a:gd name="connsiteX6" fmla="*/ 0 w 1114437"/>
              <a:gd name="connsiteY6" fmla="*/ 341962 h 727553"/>
              <a:gd name="connsiteX7" fmla="*/ 370161 w 1114437"/>
              <a:gd name="connsiteY7" fmla="*/ 652782 h 727553"/>
              <a:gd name="connsiteX8" fmla="*/ 437503 w 1114437"/>
              <a:gd name="connsiteY8" fmla="*/ 727553 h 727553"/>
              <a:gd name="connsiteX0" fmla="*/ 463684 w 1140618"/>
              <a:gd name="connsiteY0" fmla="*/ 727553 h 727553"/>
              <a:gd name="connsiteX1" fmla="*/ 609035 w 1140618"/>
              <a:gd name="connsiteY1" fmla="*/ 638876 h 727553"/>
              <a:gd name="connsiteX2" fmla="*/ 999851 w 1140618"/>
              <a:gd name="connsiteY2" fmla="*/ 550482 h 727553"/>
              <a:gd name="connsiteX3" fmla="*/ 1133577 w 1140618"/>
              <a:gd name="connsiteY3" fmla="*/ 259400 h 727553"/>
              <a:gd name="connsiteX4" fmla="*/ 853542 w 1140618"/>
              <a:gd name="connsiteY4" fmla="*/ 7749 h 727553"/>
              <a:gd name="connsiteX5" fmla="*/ 223273 w 1140618"/>
              <a:gd name="connsiteY5" fmla="*/ 81610 h 727553"/>
              <a:gd name="connsiteX6" fmla="*/ 0 w 1140618"/>
              <a:gd name="connsiteY6" fmla="*/ 343816 h 727553"/>
              <a:gd name="connsiteX7" fmla="*/ 396342 w 1140618"/>
              <a:gd name="connsiteY7" fmla="*/ 652782 h 727553"/>
              <a:gd name="connsiteX8" fmla="*/ 463684 w 1140618"/>
              <a:gd name="connsiteY8" fmla="*/ 727553 h 727553"/>
              <a:gd name="connsiteX0" fmla="*/ 463684 w 1140714"/>
              <a:gd name="connsiteY0" fmla="*/ 719277 h 719277"/>
              <a:gd name="connsiteX1" fmla="*/ 609035 w 1140714"/>
              <a:gd name="connsiteY1" fmla="*/ 630600 h 719277"/>
              <a:gd name="connsiteX2" fmla="*/ 999851 w 1140714"/>
              <a:gd name="connsiteY2" fmla="*/ 542206 h 719277"/>
              <a:gd name="connsiteX3" fmla="*/ 1133577 w 1140714"/>
              <a:gd name="connsiteY3" fmla="*/ 251124 h 719277"/>
              <a:gd name="connsiteX4" fmla="*/ 852002 w 1140714"/>
              <a:gd name="connsiteY4" fmla="*/ 8636 h 719277"/>
              <a:gd name="connsiteX5" fmla="*/ 223273 w 1140714"/>
              <a:gd name="connsiteY5" fmla="*/ 73334 h 719277"/>
              <a:gd name="connsiteX6" fmla="*/ 0 w 1140714"/>
              <a:gd name="connsiteY6" fmla="*/ 335540 h 719277"/>
              <a:gd name="connsiteX7" fmla="*/ 396342 w 1140714"/>
              <a:gd name="connsiteY7" fmla="*/ 644506 h 719277"/>
              <a:gd name="connsiteX8" fmla="*/ 463684 w 1140714"/>
              <a:gd name="connsiteY8" fmla="*/ 719277 h 719277"/>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6732"/>
              <a:gd name="connsiteY0" fmla="*/ 721380 h 721380"/>
              <a:gd name="connsiteX1" fmla="*/ 610575 w 1136732"/>
              <a:gd name="connsiteY1" fmla="*/ 643699 h 721380"/>
              <a:gd name="connsiteX2" fmla="*/ 999851 w 1136732"/>
              <a:gd name="connsiteY2" fmla="*/ 544309 h 721380"/>
              <a:gd name="connsiteX3" fmla="*/ 1133577 w 1136732"/>
              <a:gd name="connsiteY3" fmla="*/ 253227 h 721380"/>
              <a:gd name="connsiteX4" fmla="*/ 852002 w 1136732"/>
              <a:gd name="connsiteY4" fmla="*/ 10739 h 721380"/>
              <a:gd name="connsiteX5" fmla="*/ 223273 w 1136732"/>
              <a:gd name="connsiteY5" fmla="*/ 64441 h 721380"/>
              <a:gd name="connsiteX6" fmla="*/ 0 w 1136732"/>
              <a:gd name="connsiteY6" fmla="*/ 337643 h 721380"/>
              <a:gd name="connsiteX7" fmla="*/ 396342 w 1136732"/>
              <a:gd name="connsiteY7" fmla="*/ 646609 h 721380"/>
              <a:gd name="connsiteX8" fmla="*/ 463684 w 1136732"/>
              <a:gd name="connsiteY8" fmla="*/ 721380 h 721380"/>
              <a:gd name="connsiteX0" fmla="*/ 463684 w 1121891"/>
              <a:gd name="connsiteY0" fmla="*/ 721255 h 721255"/>
              <a:gd name="connsiteX1" fmla="*/ 610575 w 1121891"/>
              <a:gd name="connsiteY1" fmla="*/ 643574 h 721255"/>
              <a:gd name="connsiteX2" fmla="*/ 999851 w 1121891"/>
              <a:gd name="connsiteY2" fmla="*/ 544184 h 721255"/>
              <a:gd name="connsiteX3" fmla="*/ 1118177 w 1121891"/>
              <a:gd name="connsiteY3" fmla="*/ 251269 h 721255"/>
              <a:gd name="connsiteX4" fmla="*/ 852002 w 1121891"/>
              <a:gd name="connsiteY4" fmla="*/ 10614 h 721255"/>
              <a:gd name="connsiteX5" fmla="*/ 223273 w 1121891"/>
              <a:gd name="connsiteY5" fmla="*/ 64316 h 721255"/>
              <a:gd name="connsiteX6" fmla="*/ 0 w 1121891"/>
              <a:gd name="connsiteY6" fmla="*/ 337518 h 721255"/>
              <a:gd name="connsiteX7" fmla="*/ 396342 w 1121891"/>
              <a:gd name="connsiteY7" fmla="*/ 646484 h 721255"/>
              <a:gd name="connsiteX8" fmla="*/ 463684 w 1121891"/>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354"/>
              <a:gd name="connsiteY0" fmla="*/ 721255 h 721255"/>
              <a:gd name="connsiteX1" fmla="*/ 610575 w 1123354"/>
              <a:gd name="connsiteY1" fmla="*/ 643574 h 721255"/>
              <a:gd name="connsiteX2" fmla="*/ 999851 w 1123354"/>
              <a:gd name="connsiteY2" fmla="*/ 549682 h 721255"/>
              <a:gd name="connsiteX3" fmla="*/ 1118177 w 1123354"/>
              <a:gd name="connsiteY3" fmla="*/ 251269 h 721255"/>
              <a:gd name="connsiteX4" fmla="*/ 852002 w 1123354"/>
              <a:gd name="connsiteY4" fmla="*/ 10614 h 721255"/>
              <a:gd name="connsiteX5" fmla="*/ 223273 w 1123354"/>
              <a:gd name="connsiteY5" fmla="*/ 64316 h 721255"/>
              <a:gd name="connsiteX6" fmla="*/ 0 w 1123354"/>
              <a:gd name="connsiteY6" fmla="*/ 337518 h 721255"/>
              <a:gd name="connsiteX7" fmla="*/ 396342 w 1123354"/>
              <a:gd name="connsiteY7" fmla="*/ 646484 h 721255"/>
              <a:gd name="connsiteX8" fmla="*/ 463684 w 1123354"/>
              <a:gd name="connsiteY8" fmla="*/ 721255 h 721255"/>
              <a:gd name="connsiteX0" fmla="*/ 411324 w 1070994"/>
              <a:gd name="connsiteY0" fmla="*/ 721255 h 721255"/>
              <a:gd name="connsiteX1" fmla="*/ 558215 w 1070994"/>
              <a:gd name="connsiteY1" fmla="*/ 643574 h 721255"/>
              <a:gd name="connsiteX2" fmla="*/ 947491 w 1070994"/>
              <a:gd name="connsiteY2" fmla="*/ 549682 h 721255"/>
              <a:gd name="connsiteX3" fmla="*/ 1065817 w 1070994"/>
              <a:gd name="connsiteY3" fmla="*/ 251269 h 721255"/>
              <a:gd name="connsiteX4" fmla="*/ 799642 w 1070994"/>
              <a:gd name="connsiteY4" fmla="*/ 10614 h 721255"/>
              <a:gd name="connsiteX5" fmla="*/ 170913 w 1070994"/>
              <a:gd name="connsiteY5" fmla="*/ 64316 h 721255"/>
              <a:gd name="connsiteX6" fmla="*/ 0 w 1070994"/>
              <a:gd name="connsiteY6" fmla="*/ 339351 h 721255"/>
              <a:gd name="connsiteX7" fmla="*/ 343982 w 1070994"/>
              <a:gd name="connsiteY7" fmla="*/ 646484 h 721255"/>
              <a:gd name="connsiteX8" fmla="*/ 411324 w 107099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3864 h 723864"/>
              <a:gd name="connsiteX1" fmla="*/ 538195 w 1050974"/>
              <a:gd name="connsiteY1" fmla="*/ 646183 h 723864"/>
              <a:gd name="connsiteX2" fmla="*/ 927471 w 1050974"/>
              <a:gd name="connsiteY2" fmla="*/ 552291 h 723864"/>
              <a:gd name="connsiteX3" fmla="*/ 1045797 w 1050974"/>
              <a:gd name="connsiteY3" fmla="*/ 253878 h 723864"/>
              <a:gd name="connsiteX4" fmla="*/ 779622 w 1050974"/>
              <a:gd name="connsiteY4" fmla="*/ 13223 h 723864"/>
              <a:gd name="connsiteX5" fmla="*/ 201713 w 1050974"/>
              <a:gd name="connsiteY5" fmla="*/ 55929 h 723864"/>
              <a:gd name="connsiteX6" fmla="*/ 0 w 1050974"/>
              <a:gd name="connsiteY6" fmla="*/ 341960 h 723864"/>
              <a:gd name="connsiteX7" fmla="*/ 323962 w 1050974"/>
              <a:gd name="connsiteY7" fmla="*/ 649093 h 723864"/>
              <a:gd name="connsiteX8" fmla="*/ 391304 w 1050974"/>
              <a:gd name="connsiteY8" fmla="*/ 723864 h 723864"/>
              <a:gd name="connsiteX0" fmla="*/ 391304 w 1050974"/>
              <a:gd name="connsiteY0" fmla="*/ 722931 h 722931"/>
              <a:gd name="connsiteX1" fmla="*/ 538195 w 1050974"/>
              <a:gd name="connsiteY1" fmla="*/ 645250 h 722931"/>
              <a:gd name="connsiteX2" fmla="*/ 927471 w 1050974"/>
              <a:gd name="connsiteY2" fmla="*/ 551358 h 722931"/>
              <a:gd name="connsiteX3" fmla="*/ 1045797 w 1050974"/>
              <a:gd name="connsiteY3" fmla="*/ 252945 h 722931"/>
              <a:gd name="connsiteX4" fmla="*/ 779622 w 1050974"/>
              <a:gd name="connsiteY4" fmla="*/ 12290 h 722931"/>
              <a:gd name="connsiteX5" fmla="*/ 215573 w 1050974"/>
              <a:gd name="connsiteY5" fmla="*/ 58661 h 722931"/>
              <a:gd name="connsiteX6" fmla="*/ 0 w 1050974"/>
              <a:gd name="connsiteY6" fmla="*/ 341027 h 722931"/>
              <a:gd name="connsiteX7" fmla="*/ 323962 w 1050974"/>
              <a:gd name="connsiteY7" fmla="*/ 648160 h 722931"/>
              <a:gd name="connsiteX8" fmla="*/ 391304 w 1050974"/>
              <a:gd name="connsiteY8" fmla="*/ 722931 h 722931"/>
              <a:gd name="connsiteX0" fmla="*/ 382064 w 1041734"/>
              <a:gd name="connsiteY0" fmla="*/ 722931 h 722931"/>
              <a:gd name="connsiteX1" fmla="*/ 528955 w 1041734"/>
              <a:gd name="connsiteY1" fmla="*/ 645250 h 722931"/>
              <a:gd name="connsiteX2" fmla="*/ 918231 w 1041734"/>
              <a:gd name="connsiteY2" fmla="*/ 551358 h 722931"/>
              <a:gd name="connsiteX3" fmla="*/ 1036557 w 1041734"/>
              <a:gd name="connsiteY3" fmla="*/ 252945 h 722931"/>
              <a:gd name="connsiteX4" fmla="*/ 770382 w 1041734"/>
              <a:gd name="connsiteY4" fmla="*/ 12290 h 722931"/>
              <a:gd name="connsiteX5" fmla="*/ 206333 w 1041734"/>
              <a:gd name="connsiteY5" fmla="*/ 58661 h 722931"/>
              <a:gd name="connsiteX6" fmla="*/ 0 w 1041734"/>
              <a:gd name="connsiteY6" fmla="*/ 342860 h 722931"/>
              <a:gd name="connsiteX7" fmla="*/ 314722 w 1041734"/>
              <a:gd name="connsiteY7" fmla="*/ 648160 h 722931"/>
              <a:gd name="connsiteX8" fmla="*/ 382064 w 1041734"/>
              <a:gd name="connsiteY8" fmla="*/ 722931 h 72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734" h="722931">
                <a:moveTo>
                  <a:pt x="382064" y="722931"/>
                </a:moveTo>
                <a:cubicBezTo>
                  <a:pt x="406019" y="660055"/>
                  <a:pt x="439594" y="666515"/>
                  <a:pt x="528955" y="645250"/>
                </a:cubicBezTo>
                <a:cubicBezTo>
                  <a:pt x="618316" y="623985"/>
                  <a:pt x="833631" y="616742"/>
                  <a:pt x="918231" y="551358"/>
                </a:cubicBezTo>
                <a:cubicBezTo>
                  <a:pt x="1002831" y="485974"/>
                  <a:pt x="1059658" y="370279"/>
                  <a:pt x="1036557" y="252945"/>
                </a:cubicBezTo>
                <a:cubicBezTo>
                  <a:pt x="1013456" y="135611"/>
                  <a:pt x="908753" y="44671"/>
                  <a:pt x="770382" y="12290"/>
                </a:cubicBezTo>
                <a:cubicBezTo>
                  <a:pt x="632011" y="-20091"/>
                  <a:pt x="338916" y="17165"/>
                  <a:pt x="206333" y="58661"/>
                </a:cubicBezTo>
                <a:cubicBezTo>
                  <a:pt x="73750" y="100157"/>
                  <a:pt x="1822" y="199023"/>
                  <a:pt x="0" y="342860"/>
                </a:cubicBezTo>
                <a:cubicBezTo>
                  <a:pt x="27105" y="498943"/>
                  <a:pt x="87932" y="573770"/>
                  <a:pt x="314722" y="648160"/>
                </a:cubicBezTo>
                <a:cubicBezTo>
                  <a:pt x="367872" y="666162"/>
                  <a:pt x="382064" y="722931"/>
                  <a:pt x="382064" y="722931"/>
                </a:cubicBezTo>
                <a:close/>
              </a:path>
            </a:pathLst>
          </a:custGeom>
          <a:solidFill>
            <a:schemeClr val="bg1"/>
          </a:solidFill>
          <a:ln w="1905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89ECC812-F2A9-46D4-9B78-6659C68ED4EE}"/>
              </a:ext>
            </a:extLst>
          </p:cNvPr>
          <p:cNvSpPr>
            <a:spLocks noGrp="1"/>
          </p:cNvSpPr>
          <p:nvPr>
            <p:ph type="title"/>
          </p:nvPr>
        </p:nvSpPr>
        <p:spPr>
          <a:xfrm>
            <a:off x="3412671" y="1932214"/>
            <a:ext cx="6966858" cy="3091544"/>
          </a:xfrm>
        </p:spPr>
        <p:txBody>
          <a:bodyPr/>
          <a:lstStyle>
            <a:lvl1pPr algn="ctr">
              <a:defRPr/>
            </a:lvl1pPr>
          </a:lstStyle>
          <a:p>
            <a:r>
              <a:rPr lang="en-US"/>
              <a:t>Click to edit Master title style</a:t>
            </a:r>
            <a:endParaRPr lang="en-US" dirty="0"/>
          </a:p>
        </p:txBody>
      </p:sp>
      <p:sp>
        <p:nvSpPr>
          <p:cNvPr id="7" name="Freeform: Shape 6">
            <a:extLst>
              <a:ext uri="{FF2B5EF4-FFF2-40B4-BE49-F238E27FC236}">
                <a16:creationId xmlns:a16="http://schemas.microsoft.com/office/drawing/2014/main" id="{B7A37F60-69E7-41AC-BC9A-9DBC3B577269}"/>
              </a:ext>
              <a:ext uri="{C183D7F6-B498-43B3-948B-1728B52AA6E4}">
                <adec:decorative xmlns:adec="http://schemas.microsoft.com/office/drawing/2017/decorative" val="1"/>
              </a:ext>
            </a:extLst>
          </p:cNvPr>
          <p:cNvSpPr/>
          <p:nvPr/>
        </p:nvSpPr>
        <p:spPr>
          <a:xfrm rot="492880">
            <a:off x="2455668" y="1103025"/>
            <a:ext cx="8982171" cy="5009917"/>
          </a:xfrm>
          <a:custGeom>
            <a:avLst/>
            <a:gdLst>
              <a:gd name="connsiteX0" fmla="*/ 284628 w 960507"/>
              <a:gd name="connsiteY0" fmla="*/ 725426 h 725435"/>
              <a:gd name="connsiteX1" fmla="*/ 429979 w 960507"/>
              <a:gd name="connsiteY1" fmla="*/ 636749 h 725435"/>
              <a:gd name="connsiteX2" fmla="*/ 805646 w 960507"/>
              <a:gd name="connsiteY2" fmla="*/ 523401 h 725435"/>
              <a:gd name="connsiteX3" fmla="*/ 954521 w 960507"/>
              <a:gd name="connsiteY3" fmla="*/ 257273 h 725435"/>
              <a:gd name="connsiteX4" fmla="*/ 674486 w 960507"/>
              <a:gd name="connsiteY4" fmla="*/ 5622 h 725435"/>
              <a:gd name="connsiteX5" fmla="*/ 15261 w 960507"/>
              <a:gd name="connsiteY5" fmla="*/ 246605 h 725435"/>
              <a:gd name="connsiteX6" fmla="*/ 217286 w 960507"/>
              <a:gd name="connsiteY6" fmla="*/ 650655 h 725435"/>
              <a:gd name="connsiteX7" fmla="*/ 284628 w 960507"/>
              <a:gd name="connsiteY7" fmla="*/ 725426 h 725435"/>
              <a:gd name="connsiteX0" fmla="*/ 284667 w 961601"/>
              <a:gd name="connsiteY0" fmla="*/ 725435 h 725435"/>
              <a:gd name="connsiteX1" fmla="*/ 430018 w 961601"/>
              <a:gd name="connsiteY1" fmla="*/ 636758 h 725435"/>
              <a:gd name="connsiteX2" fmla="*/ 820834 w 961601"/>
              <a:gd name="connsiteY2" fmla="*/ 548364 h 725435"/>
              <a:gd name="connsiteX3" fmla="*/ 954560 w 961601"/>
              <a:gd name="connsiteY3" fmla="*/ 257282 h 725435"/>
              <a:gd name="connsiteX4" fmla="*/ 674525 w 961601"/>
              <a:gd name="connsiteY4" fmla="*/ 5631 h 725435"/>
              <a:gd name="connsiteX5" fmla="*/ 15300 w 961601"/>
              <a:gd name="connsiteY5" fmla="*/ 246614 h 725435"/>
              <a:gd name="connsiteX6" fmla="*/ 217325 w 961601"/>
              <a:gd name="connsiteY6" fmla="*/ 650664 h 725435"/>
              <a:gd name="connsiteX7" fmla="*/ 284667 w 961601"/>
              <a:gd name="connsiteY7" fmla="*/ 725435 h 725435"/>
              <a:gd name="connsiteX0" fmla="*/ 284667 w 961601"/>
              <a:gd name="connsiteY0" fmla="*/ 725962 h 725962"/>
              <a:gd name="connsiteX1" fmla="*/ 430018 w 961601"/>
              <a:gd name="connsiteY1" fmla="*/ 637285 h 725962"/>
              <a:gd name="connsiteX2" fmla="*/ 820834 w 961601"/>
              <a:gd name="connsiteY2" fmla="*/ 548891 h 725962"/>
              <a:gd name="connsiteX3" fmla="*/ 954560 w 961601"/>
              <a:gd name="connsiteY3" fmla="*/ 257809 h 725962"/>
              <a:gd name="connsiteX4" fmla="*/ 674525 w 961601"/>
              <a:gd name="connsiteY4" fmla="*/ 6158 h 725962"/>
              <a:gd name="connsiteX5" fmla="*/ 15300 w 961601"/>
              <a:gd name="connsiteY5" fmla="*/ 247141 h 725962"/>
              <a:gd name="connsiteX6" fmla="*/ 217325 w 961601"/>
              <a:gd name="connsiteY6" fmla="*/ 651191 h 725962"/>
              <a:gd name="connsiteX7" fmla="*/ 284667 w 961601"/>
              <a:gd name="connsiteY7" fmla="*/ 725962 h 725962"/>
              <a:gd name="connsiteX0" fmla="*/ 410902 w 1087836"/>
              <a:gd name="connsiteY0" fmla="*/ 719810 h 719810"/>
              <a:gd name="connsiteX1" fmla="*/ 556253 w 1087836"/>
              <a:gd name="connsiteY1" fmla="*/ 631133 h 719810"/>
              <a:gd name="connsiteX2" fmla="*/ 947069 w 1087836"/>
              <a:gd name="connsiteY2" fmla="*/ 542739 h 719810"/>
              <a:gd name="connsiteX3" fmla="*/ 1080795 w 1087836"/>
              <a:gd name="connsiteY3" fmla="*/ 251657 h 719810"/>
              <a:gd name="connsiteX4" fmla="*/ 800760 w 1087836"/>
              <a:gd name="connsiteY4" fmla="*/ 6 h 719810"/>
              <a:gd name="connsiteX5" fmla="*/ 5261 w 1087836"/>
              <a:gd name="connsiteY5" fmla="*/ 248982 h 719810"/>
              <a:gd name="connsiteX6" fmla="*/ 343560 w 1087836"/>
              <a:gd name="connsiteY6" fmla="*/ 645039 h 719810"/>
              <a:gd name="connsiteX7" fmla="*/ 410902 w 1087836"/>
              <a:gd name="connsiteY7" fmla="*/ 719810 h 719810"/>
              <a:gd name="connsiteX0" fmla="*/ 412791 w 1089725"/>
              <a:gd name="connsiteY0" fmla="*/ 726835 h 726835"/>
              <a:gd name="connsiteX1" fmla="*/ 558142 w 1089725"/>
              <a:gd name="connsiteY1" fmla="*/ 638158 h 726835"/>
              <a:gd name="connsiteX2" fmla="*/ 948958 w 1089725"/>
              <a:gd name="connsiteY2" fmla="*/ 549764 h 726835"/>
              <a:gd name="connsiteX3" fmla="*/ 1082684 w 1089725"/>
              <a:gd name="connsiteY3" fmla="*/ 258682 h 726835"/>
              <a:gd name="connsiteX4" fmla="*/ 802649 w 1089725"/>
              <a:gd name="connsiteY4" fmla="*/ 7031 h 726835"/>
              <a:gd name="connsiteX5" fmla="*/ 171027 w 1089725"/>
              <a:gd name="connsiteY5" fmla="*/ 85967 h 726835"/>
              <a:gd name="connsiteX6" fmla="*/ 7150 w 1089725"/>
              <a:gd name="connsiteY6" fmla="*/ 256007 h 726835"/>
              <a:gd name="connsiteX7" fmla="*/ 345449 w 1089725"/>
              <a:gd name="connsiteY7" fmla="*/ 652064 h 726835"/>
              <a:gd name="connsiteX8" fmla="*/ 412791 w 1089725"/>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9002 w 1085936"/>
              <a:gd name="connsiteY0" fmla="*/ 726835 h 726835"/>
              <a:gd name="connsiteX1" fmla="*/ 554353 w 1085936"/>
              <a:gd name="connsiteY1" fmla="*/ 638158 h 726835"/>
              <a:gd name="connsiteX2" fmla="*/ 945169 w 1085936"/>
              <a:gd name="connsiteY2" fmla="*/ 549764 h 726835"/>
              <a:gd name="connsiteX3" fmla="*/ 1078895 w 1085936"/>
              <a:gd name="connsiteY3" fmla="*/ 258682 h 726835"/>
              <a:gd name="connsiteX4" fmla="*/ 798860 w 1085936"/>
              <a:gd name="connsiteY4" fmla="*/ 7031 h 726835"/>
              <a:gd name="connsiteX5" fmla="*/ 167238 w 1085936"/>
              <a:gd name="connsiteY5" fmla="*/ 85967 h 726835"/>
              <a:gd name="connsiteX6" fmla="*/ 7460 w 1085936"/>
              <a:gd name="connsiteY6" fmla="*/ 285590 h 726835"/>
              <a:gd name="connsiteX7" fmla="*/ 341660 w 1085936"/>
              <a:gd name="connsiteY7" fmla="*/ 652064 h 726835"/>
              <a:gd name="connsiteX8" fmla="*/ 409002 w 1085936"/>
              <a:gd name="connsiteY8" fmla="*/ 726835 h 726835"/>
              <a:gd name="connsiteX0" fmla="*/ 407340 w 1084274"/>
              <a:gd name="connsiteY0" fmla="*/ 726835 h 726835"/>
              <a:gd name="connsiteX1" fmla="*/ 552691 w 1084274"/>
              <a:gd name="connsiteY1" fmla="*/ 638158 h 726835"/>
              <a:gd name="connsiteX2" fmla="*/ 943507 w 1084274"/>
              <a:gd name="connsiteY2" fmla="*/ 549764 h 726835"/>
              <a:gd name="connsiteX3" fmla="*/ 1077233 w 1084274"/>
              <a:gd name="connsiteY3" fmla="*/ 258682 h 726835"/>
              <a:gd name="connsiteX4" fmla="*/ 797198 w 1084274"/>
              <a:gd name="connsiteY4" fmla="*/ 7031 h 726835"/>
              <a:gd name="connsiteX5" fmla="*/ 165576 w 1084274"/>
              <a:gd name="connsiteY5" fmla="*/ 85967 h 726835"/>
              <a:gd name="connsiteX6" fmla="*/ 5798 w 1084274"/>
              <a:gd name="connsiteY6" fmla="*/ 285590 h 726835"/>
              <a:gd name="connsiteX7" fmla="*/ 339998 w 1084274"/>
              <a:gd name="connsiteY7" fmla="*/ 652064 h 726835"/>
              <a:gd name="connsiteX8" fmla="*/ 407340 w 1084274"/>
              <a:gd name="connsiteY8" fmla="*/ 726835 h 726835"/>
              <a:gd name="connsiteX0" fmla="*/ 405193 w 1082127"/>
              <a:gd name="connsiteY0" fmla="*/ 726835 h 726835"/>
              <a:gd name="connsiteX1" fmla="*/ 550544 w 1082127"/>
              <a:gd name="connsiteY1" fmla="*/ 638158 h 726835"/>
              <a:gd name="connsiteX2" fmla="*/ 941360 w 1082127"/>
              <a:gd name="connsiteY2" fmla="*/ 549764 h 726835"/>
              <a:gd name="connsiteX3" fmla="*/ 1075086 w 1082127"/>
              <a:gd name="connsiteY3" fmla="*/ 258682 h 726835"/>
              <a:gd name="connsiteX4" fmla="*/ 795051 w 1082127"/>
              <a:gd name="connsiteY4" fmla="*/ 7031 h 726835"/>
              <a:gd name="connsiteX5" fmla="*/ 163429 w 1082127"/>
              <a:gd name="connsiteY5" fmla="*/ 85967 h 726835"/>
              <a:gd name="connsiteX6" fmla="*/ 5959 w 1082127"/>
              <a:gd name="connsiteY6" fmla="*/ 336874 h 726835"/>
              <a:gd name="connsiteX7" fmla="*/ 337851 w 1082127"/>
              <a:gd name="connsiteY7" fmla="*/ 652064 h 726835"/>
              <a:gd name="connsiteX8" fmla="*/ 405193 w 1082127"/>
              <a:gd name="connsiteY8" fmla="*/ 726835 h 726835"/>
              <a:gd name="connsiteX0" fmla="*/ 405097 w 1082031"/>
              <a:gd name="connsiteY0" fmla="*/ 727553 h 727553"/>
              <a:gd name="connsiteX1" fmla="*/ 550448 w 1082031"/>
              <a:gd name="connsiteY1" fmla="*/ 638876 h 727553"/>
              <a:gd name="connsiteX2" fmla="*/ 941264 w 1082031"/>
              <a:gd name="connsiteY2" fmla="*/ 550482 h 727553"/>
              <a:gd name="connsiteX3" fmla="*/ 1074990 w 1082031"/>
              <a:gd name="connsiteY3" fmla="*/ 259400 h 727553"/>
              <a:gd name="connsiteX4" fmla="*/ 794955 w 1082031"/>
              <a:gd name="connsiteY4" fmla="*/ 7749 h 727553"/>
              <a:gd name="connsiteX5" fmla="*/ 164686 w 1082031"/>
              <a:gd name="connsiteY5" fmla="*/ 81610 h 727553"/>
              <a:gd name="connsiteX6" fmla="*/ 5863 w 1082031"/>
              <a:gd name="connsiteY6" fmla="*/ 337592 h 727553"/>
              <a:gd name="connsiteX7" fmla="*/ 337755 w 1082031"/>
              <a:gd name="connsiteY7" fmla="*/ 652782 h 727553"/>
              <a:gd name="connsiteX8" fmla="*/ 405097 w 1082031"/>
              <a:gd name="connsiteY8" fmla="*/ 727553 h 727553"/>
              <a:gd name="connsiteX0" fmla="*/ 427815 w 1104749"/>
              <a:gd name="connsiteY0" fmla="*/ 727553 h 727553"/>
              <a:gd name="connsiteX1" fmla="*/ 573166 w 1104749"/>
              <a:gd name="connsiteY1" fmla="*/ 638876 h 727553"/>
              <a:gd name="connsiteX2" fmla="*/ 963982 w 1104749"/>
              <a:gd name="connsiteY2" fmla="*/ 550482 h 727553"/>
              <a:gd name="connsiteX3" fmla="*/ 1097708 w 1104749"/>
              <a:gd name="connsiteY3" fmla="*/ 259400 h 727553"/>
              <a:gd name="connsiteX4" fmla="*/ 817673 w 1104749"/>
              <a:gd name="connsiteY4" fmla="*/ 7749 h 727553"/>
              <a:gd name="connsiteX5" fmla="*/ 187404 w 1104749"/>
              <a:gd name="connsiteY5" fmla="*/ 81610 h 727553"/>
              <a:gd name="connsiteX6" fmla="*/ 4537 w 1104749"/>
              <a:gd name="connsiteY6" fmla="*/ 344274 h 727553"/>
              <a:gd name="connsiteX7" fmla="*/ 360473 w 1104749"/>
              <a:gd name="connsiteY7" fmla="*/ 652782 h 727553"/>
              <a:gd name="connsiteX8" fmla="*/ 427815 w 1104749"/>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23278 w 1100212"/>
              <a:gd name="connsiteY0" fmla="*/ 727553 h 727553"/>
              <a:gd name="connsiteX1" fmla="*/ 568629 w 1100212"/>
              <a:gd name="connsiteY1" fmla="*/ 638876 h 727553"/>
              <a:gd name="connsiteX2" fmla="*/ 959445 w 1100212"/>
              <a:gd name="connsiteY2" fmla="*/ 550482 h 727553"/>
              <a:gd name="connsiteX3" fmla="*/ 1093171 w 1100212"/>
              <a:gd name="connsiteY3" fmla="*/ 259400 h 727553"/>
              <a:gd name="connsiteX4" fmla="*/ 813136 w 1100212"/>
              <a:gd name="connsiteY4" fmla="*/ 7749 h 727553"/>
              <a:gd name="connsiteX5" fmla="*/ 182867 w 1100212"/>
              <a:gd name="connsiteY5" fmla="*/ 81610 h 727553"/>
              <a:gd name="connsiteX6" fmla="*/ 0 w 1100212"/>
              <a:gd name="connsiteY6" fmla="*/ 344274 h 727553"/>
              <a:gd name="connsiteX7" fmla="*/ 355936 w 1100212"/>
              <a:gd name="connsiteY7" fmla="*/ 652782 h 727553"/>
              <a:gd name="connsiteX8" fmla="*/ 423278 w 1100212"/>
              <a:gd name="connsiteY8" fmla="*/ 727553 h 727553"/>
              <a:gd name="connsiteX0" fmla="*/ 437503 w 1114437"/>
              <a:gd name="connsiteY0" fmla="*/ 727553 h 727553"/>
              <a:gd name="connsiteX1" fmla="*/ 582854 w 1114437"/>
              <a:gd name="connsiteY1" fmla="*/ 638876 h 727553"/>
              <a:gd name="connsiteX2" fmla="*/ 973670 w 1114437"/>
              <a:gd name="connsiteY2" fmla="*/ 550482 h 727553"/>
              <a:gd name="connsiteX3" fmla="*/ 1107396 w 1114437"/>
              <a:gd name="connsiteY3" fmla="*/ 259400 h 727553"/>
              <a:gd name="connsiteX4" fmla="*/ 827361 w 1114437"/>
              <a:gd name="connsiteY4" fmla="*/ 7749 h 727553"/>
              <a:gd name="connsiteX5" fmla="*/ 197092 w 1114437"/>
              <a:gd name="connsiteY5" fmla="*/ 81610 h 727553"/>
              <a:gd name="connsiteX6" fmla="*/ 0 w 1114437"/>
              <a:gd name="connsiteY6" fmla="*/ 341962 h 727553"/>
              <a:gd name="connsiteX7" fmla="*/ 370161 w 1114437"/>
              <a:gd name="connsiteY7" fmla="*/ 652782 h 727553"/>
              <a:gd name="connsiteX8" fmla="*/ 437503 w 1114437"/>
              <a:gd name="connsiteY8" fmla="*/ 727553 h 727553"/>
              <a:gd name="connsiteX0" fmla="*/ 463684 w 1140618"/>
              <a:gd name="connsiteY0" fmla="*/ 727553 h 727553"/>
              <a:gd name="connsiteX1" fmla="*/ 609035 w 1140618"/>
              <a:gd name="connsiteY1" fmla="*/ 638876 h 727553"/>
              <a:gd name="connsiteX2" fmla="*/ 999851 w 1140618"/>
              <a:gd name="connsiteY2" fmla="*/ 550482 h 727553"/>
              <a:gd name="connsiteX3" fmla="*/ 1133577 w 1140618"/>
              <a:gd name="connsiteY3" fmla="*/ 259400 h 727553"/>
              <a:gd name="connsiteX4" fmla="*/ 853542 w 1140618"/>
              <a:gd name="connsiteY4" fmla="*/ 7749 h 727553"/>
              <a:gd name="connsiteX5" fmla="*/ 223273 w 1140618"/>
              <a:gd name="connsiteY5" fmla="*/ 81610 h 727553"/>
              <a:gd name="connsiteX6" fmla="*/ 0 w 1140618"/>
              <a:gd name="connsiteY6" fmla="*/ 343816 h 727553"/>
              <a:gd name="connsiteX7" fmla="*/ 396342 w 1140618"/>
              <a:gd name="connsiteY7" fmla="*/ 652782 h 727553"/>
              <a:gd name="connsiteX8" fmla="*/ 463684 w 1140618"/>
              <a:gd name="connsiteY8" fmla="*/ 727553 h 727553"/>
              <a:gd name="connsiteX0" fmla="*/ 463684 w 1140714"/>
              <a:gd name="connsiteY0" fmla="*/ 719277 h 719277"/>
              <a:gd name="connsiteX1" fmla="*/ 609035 w 1140714"/>
              <a:gd name="connsiteY1" fmla="*/ 630600 h 719277"/>
              <a:gd name="connsiteX2" fmla="*/ 999851 w 1140714"/>
              <a:gd name="connsiteY2" fmla="*/ 542206 h 719277"/>
              <a:gd name="connsiteX3" fmla="*/ 1133577 w 1140714"/>
              <a:gd name="connsiteY3" fmla="*/ 251124 h 719277"/>
              <a:gd name="connsiteX4" fmla="*/ 852002 w 1140714"/>
              <a:gd name="connsiteY4" fmla="*/ 8636 h 719277"/>
              <a:gd name="connsiteX5" fmla="*/ 223273 w 1140714"/>
              <a:gd name="connsiteY5" fmla="*/ 73334 h 719277"/>
              <a:gd name="connsiteX6" fmla="*/ 0 w 1140714"/>
              <a:gd name="connsiteY6" fmla="*/ 335540 h 719277"/>
              <a:gd name="connsiteX7" fmla="*/ 396342 w 1140714"/>
              <a:gd name="connsiteY7" fmla="*/ 644506 h 719277"/>
              <a:gd name="connsiteX8" fmla="*/ 463684 w 1140714"/>
              <a:gd name="connsiteY8" fmla="*/ 719277 h 719277"/>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40714"/>
              <a:gd name="connsiteY0" fmla="*/ 721380 h 721380"/>
              <a:gd name="connsiteX1" fmla="*/ 609035 w 1140714"/>
              <a:gd name="connsiteY1" fmla="*/ 632703 h 721380"/>
              <a:gd name="connsiteX2" fmla="*/ 999851 w 1140714"/>
              <a:gd name="connsiteY2" fmla="*/ 544309 h 721380"/>
              <a:gd name="connsiteX3" fmla="*/ 1133577 w 1140714"/>
              <a:gd name="connsiteY3" fmla="*/ 253227 h 721380"/>
              <a:gd name="connsiteX4" fmla="*/ 852002 w 1140714"/>
              <a:gd name="connsiteY4" fmla="*/ 10739 h 721380"/>
              <a:gd name="connsiteX5" fmla="*/ 223273 w 1140714"/>
              <a:gd name="connsiteY5" fmla="*/ 64441 h 721380"/>
              <a:gd name="connsiteX6" fmla="*/ 0 w 1140714"/>
              <a:gd name="connsiteY6" fmla="*/ 337643 h 721380"/>
              <a:gd name="connsiteX7" fmla="*/ 396342 w 1140714"/>
              <a:gd name="connsiteY7" fmla="*/ 646609 h 721380"/>
              <a:gd name="connsiteX8" fmla="*/ 463684 w 1140714"/>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8513"/>
              <a:gd name="connsiteY0" fmla="*/ 721380 h 721380"/>
              <a:gd name="connsiteX1" fmla="*/ 610575 w 1138513"/>
              <a:gd name="connsiteY1" fmla="*/ 643699 h 721380"/>
              <a:gd name="connsiteX2" fmla="*/ 999851 w 1138513"/>
              <a:gd name="connsiteY2" fmla="*/ 544309 h 721380"/>
              <a:gd name="connsiteX3" fmla="*/ 1133577 w 1138513"/>
              <a:gd name="connsiteY3" fmla="*/ 253227 h 721380"/>
              <a:gd name="connsiteX4" fmla="*/ 852002 w 1138513"/>
              <a:gd name="connsiteY4" fmla="*/ 10739 h 721380"/>
              <a:gd name="connsiteX5" fmla="*/ 223273 w 1138513"/>
              <a:gd name="connsiteY5" fmla="*/ 64441 h 721380"/>
              <a:gd name="connsiteX6" fmla="*/ 0 w 1138513"/>
              <a:gd name="connsiteY6" fmla="*/ 337643 h 721380"/>
              <a:gd name="connsiteX7" fmla="*/ 396342 w 1138513"/>
              <a:gd name="connsiteY7" fmla="*/ 646609 h 721380"/>
              <a:gd name="connsiteX8" fmla="*/ 463684 w 1138513"/>
              <a:gd name="connsiteY8" fmla="*/ 721380 h 721380"/>
              <a:gd name="connsiteX0" fmla="*/ 463684 w 1136732"/>
              <a:gd name="connsiteY0" fmla="*/ 721380 h 721380"/>
              <a:gd name="connsiteX1" fmla="*/ 610575 w 1136732"/>
              <a:gd name="connsiteY1" fmla="*/ 643699 h 721380"/>
              <a:gd name="connsiteX2" fmla="*/ 999851 w 1136732"/>
              <a:gd name="connsiteY2" fmla="*/ 544309 h 721380"/>
              <a:gd name="connsiteX3" fmla="*/ 1133577 w 1136732"/>
              <a:gd name="connsiteY3" fmla="*/ 253227 h 721380"/>
              <a:gd name="connsiteX4" fmla="*/ 852002 w 1136732"/>
              <a:gd name="connsiteY4" fmla="*/ 10739 h 721380"/>
              <a:gd name="connsiteX5" fmla="*/ 223273 w 1136732"/>
              <a:gd name="connsiteY5" fmla="*/ 64441 h 721380"/>
              <a:gd name="connsiteX6" fmla="*/ 0 w 1136732"/>
              <a:gd name="connsiteY6" fmla="*/ 337643 h 721380"/>
              <a:gd name="connsiteX7" fmla="*/ 396342 w 1136732"/>
              <a:gd name="connsiteY7" fmla="*/ 646609 h 721380"/>
              <a:gd name="connsiteX8" fmla="*/ 463684 w 1136732"/>
              <a:gd name="connsiteY8" fmla="*/ 721380 h 721380"/>
              <a:gd name="connsiteX0" fmla="*/ 463684 w 1121891"/>
              <a:gd name="connsiteY0" fmla="*/ 721255 h 721255"/>
              <a:gd name="connsiteX1" fmla="*/ 610575 w 1121891"/>
              <a:gd name="connsiteY1" fmla="*/ 643574 h 721255"/>
              <a:gd name="connsiteX2" fmla="*/ 999851 w 1121891"/>
              <a:gd name="connsiteY2" fmla="*/ 544184 h 721255"/>
              <a:gd name="connsiteX3" fmla="*/ 1118177 w 1121891"/>
              <a:gd name="connsiteY3" fmla="*/ 251269 h 721255"/>
              <a:gd name="connsiteX4" fmla="*/ 852002 w 1121891"/>
              <a:gd name="connsiteY4" fmla="*/ 10614 h 721255"/>
              <a:gd name="connsiteX5" fmla="*/ 223273 w 1121891"/>
              <a:gd name="connsiteY5" fmla="*/ 64316 h 721255"/>
              <a:gd name="connsiteX6" fmla="*/ 0 w 1121891"/>
              <a:gd name="connsiteY6" fmla="*/ 337518 h 721255"/>
              <a:gd name="connsiteX7" fmla="*/ 396342 w 1121891"/>
              <a:gd name="connsiteY7" fmla="*/ 646484 h 721255"/>
              <a:gd name="connsiteX8" fmla="*/ 463684 w 1121891"/>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864"/>
              <a:gd name="connsiteY0" fmla="*/ 721255 h 721255"/>
              <a:gd name="connsiteX1" fmla="*/ 610575 w 1123864"/>
              <a:gd name="connsiteY1" fmla="*/ 643574 h 721255"/>
              <a:gd name="connsiteX2" fmla="*/ 999851 w 1123864"/>
              <a:gd name="connsiteY2" fmla="*/ 549682 h 721255"/>
              <a:gd name="connsiteX3" fmla="*/ 1118177 w 1123864"/>
              <a:gd name="connsiteY3" fmla="*/ 251269 h 721255"/>
              <a:gd name="connsiteX4" fmla="*/ 852002 w 1123864"/>
              <a:gd name="connsiteY4" fmla="*/ 10614 h 721255"/>
              <a:gd name="connsiteX5" fmla="*/ 223273 w 1123864"/>
              <a:gd name="connsiteY5" fmla="*/ 64316 h 721255"/>
              <a:gd name="connsiteX6" fmla="*/ 0 w 1123864"/>
              <a:gd name="connsiteY6" fmla="*/ 337518 h 721255"/>
              <a:gd name="connsiteX7" fmla="*/ 396342 w 1123864"/>
              <a:gd name="connsiteY7" fmla="*/ 646484 h 721255"/>
              <a:gd name="connsiteX8" fmla="*/ 463684 w 1123864"/>
              <a:gd name="connsiteY8" fmla="*/ 721255 h 721255"/>
              <a:gd name="connsiteX0" fmla="*/ 463684 w 1123354"/>
              <a:gd name="connsiteY0" fmla="*/ 721255 h 721255"/>
              <a:gd name="connsiteX1" fmla="*/ 610575 w 1123354"/>
              <a:gd name="connsiteY1" fmla="*/ 643574 h 721255"/>
              <a:gd name="connsiteX2" fmla="*/ 999851 w 1123354"/>
              <a:gd name="connsiteY2" fmla="*/ 549682 h 721255"/>
              <a:gd name="connsiteX3" fmla="*/ 1118177 w 1123354"/>
              <a:gd name="connsiteY3" fmla="*/ 251269 h 721255"/>
              <a:gd name="connsiteX4" fmla="*/ 852002 w 1123354"/>
              <a:gd name="connsiteY4" fmla="*/ 10614 h 721255"/>
              <a:gd name="connsiteX5" fmla="*/ 223273 w 1123354"/>
              <a:gd name="connsiteY5" fmla="*/ 64316 h 721255"/>
              <a:gd name="connsiteX6" fmla="*/ 0 w 1123354"/>
              <a:gd name="connsiteY6" fmla="*/ 337518 h 721255"/>
              <a:gd name="connsiteX7" fmla="*/ 396342 w 1123354"/>
              <a:gd name="connsiteY7" fmla="*/ 646484 h 721255"/>
              <a:gd name="connsiteX8" fmla="*/ 463684 w 1123354"/>
              <a:gd name="connsiteY8" fmla="*/ 721255 h 721255"/>
              <a:gd name="connsiteX0" fmla="*/ 411324 w 1070994"/>
              <a:gd name="connsiteY0" fmla="*/ 721255 h 721255"/>
              <a:gd name="connsiteX1" fmla="*/ 558215 w 1070994"/>
              <a:gd name="connsiteY1" fmla="*/ 643574 h 721255"/>
              <a:gd name="connsiteX2" fmla="*/ 947491 w 1070994"/>
              <a:gd name="connsiteY2" fmla="*/ 549682 h 721255"/>
              <a:gd name="connsiteX3" fmla="*/ 1065817 w 1070994"/>
              <a:gd name="connsiteY3" fmla="*/ 251269 h 721255"/>
              <a:gd name="connsiteX4" fmla="*/ 799642 w 1070994"/>
              <a:gd name="connsiteY4" fmla="*/ 10614 h 721255"/>
              <a:gd name="connsiteX5" fmla="*/ 170913 w 1070994"/>
              <a:gd name="connsiteY5" fmla="*/ 64316 h 721255"/>
              <a:gd name="connsiteX6" fmla="*/ 0 w 1070994"/>
              <a:gd name="connsiteY6" fmla="*/ 339351 h 721255"/>
              <a:gd name="connsiteX7" fmla="*/ 343982 w 1070994"/>
              <a:gd name="connsiteY7" fmla="*/ 646484 h 721255"/>
              <a:gd name="connsiteX8" fmla="*/ 411324 w 107099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1255 h 721255"/>
              <a:gd name="connsiteX1" fmla="*/ 538195 w 1050974"/>
              <a:gd name="connsiteY1" fmla="*/ 643574 h 721255"/>
              <a:gd name="connsiteX2" fmla="*/ 927471 w 1050974"/>
              <a:gd name="connsiteY2" fmla="*/ 549682 h 721255"/>
              <a:gd name="connsiteX3" fmla="*/ 1045797 w 1050974"/>
              <a:gd name="connsiteY3" fmla="*/ 251269 h 721255"/>
              <a:gd name="connsiteX4" fmla="*/ 779622 w 1050974"/>
              <a:gd name="connsiteY4" fmla="*/ 10614 h 721255"/>
              <a:gd name="connsiteX5" fmla="*/ 150893 w 1050974"/>
              <a:gd name="connsiteY5" fmla="*/ 64316 h 721255"/>
              <a:gd name="connsiteX6" fmla="*/ 0 w 1050974"/>
              <a:gd name="connsiteY6" fmla="*/ 339351 h 721255"/>
              <a:gd name="connsiteX7" fmla="*/ 323962 w 1050974"/>
              <a:gd name="connsiteY7" fmla="*/ 646484 h 721255"/>
              <a:gd name="connsiteX8" fmla="*/ 391304 w 1050974"/>
              <a:gd name="connsiteY8" fmla="*/ 721255 h 721255"/>
              <a:gd name="connsiteX0" fmla="*/ 391304 w 1050974"/>
              <a:gd name="connsiteY0" fmla="*/ 723864 h 723864"/>
              <a:gd name="connsiteX1" fmla="*/ 538195 w 1050974"/>
              <a:gd name="connsiteY1" fmla="*/ 646183 h 723864"/>
              <a:gd name="connsiteX2" fmla="*/ 927471 w 1050974"/>
              <a:gd name="connsiteY2" fmla="*/ 552291 h 723864"/>
              <a:gd name="connsiteX3" fmla="*/ 1045797 w 1050974"/>
              <a:gd name="connsiteY3" fmla="*/ 253878 h 723864"/>
              <a:gd name="connsiteX4" fmla="*/ 779622 w 1050974"/>
              <a:gd name="connsiteY4" fmla="*/ 13223 h 723864"/>
              <a:gd name="connsiteX5" fmla="*/ 201713 w 1050974"/>
              <a:gd name="connsiteY5" fmla="*/ 55929 h 723864"/>
              <a:gd name="connsiteX6" fmla="*/ 0 w 1050974"/>
              <a:gd name="connsiteY6" fmla="*/ 341960 h 723864"/>
              <a:gd name="connsiteX7" fmla="*/ 323962 w 1050974"/>
              <a:gd name="connsiteY7" fmla="*/ 649093 h 723864"/>
              <a:gd name="connsiteX8" fmla="*/ 391304 w 1050974"/>
              <a:gd name="connsiteY8" fmla="*/ 723864 h 723864"/>
              <a:gd name="connsiteX0" fmla="*/ 391304 w 1050974"/>
              <a:gd name="connsiteY0" fmla="*/ 722931 h 722931"/>
              <a:gd name="connsiteX1" fmla="*/ 538195 w 1050974"/>
              <a:gd name="connsiteY1" fmla="*/ 645250 h 722931"/>
              <a:gd name="connsiteX2" fmla="*/ 927471 w 1050974"/>
              <a:gd name="connsiteY2" fmla="*/ 551358 h 722931"/>
              <a:gd name="connsiteX3" fmla="*/ 1045797 w 1050974"/>
              <a:gd name="connsiteY3" fmla="*/ 252945 h 722931"/>
              <a:gd name="connsiteX4" fmla="*/ 779622 w 1050974"/>
              <a:gd name="connsiteY4" fmla="*/ 12290 h 722931"/>
              <a:gd name="connsiteX5" fmla="*/ 215573 w 1050974"/>
              <a:gd name="connsiteY5" fmla="*/ 58661 h 722931"/>
              <a:gd name="connsiteX6" fmla="*/ 0 w 1050974"/>
              <a:gd name="connsiteY6" fmla="*/ 341027 h 722931"/>
              <a:gd name="connsiteX7" fmla="*/ 323962 w 1050974"/>
              <a:gd name="connsiteY7" fmla="*/ 648160 h 722931"/>
              <a:gd name="connsiteX8" fmla="*/ 391304 w 1050974"/>
              <a:gd name="connsiteY8" fmla="*/ 722931 h 722931"/>
              <a:gd name="connsiteX0" fmla="*/ 382064 w 1041734"/>
              <a:gd name="connsiteY0" fmla="*/ 722931 h 722931"/>
              <a:gd name="connsiteX1" fmla="*/ 528955 w 1041734"/>
              <a:gd name="connsiteY1" fmla="*/ 645250 h 722931"/>
              <a:gd name="connsiteX2" fmla="*/ 918231 w 1041734"/>
              <a:gd name="connsiteY2" fmla="*/ 551358 h 722931"/>
              <a:gd name="connsiteX3" fmla="*/ 1036557 w 1041734"/>
              <a:gd name="connsiteY3" fmla="*/ 252945 h 722931"/>
              <a:gd name="connsiteX4" fmla="*/ 770382 w 1041734"/>
              <a:gd name="connsiteY4" fmla="*/ 12290 h 722931"/>
              <a:gd name="connsiteX5" fmla="*/ 206333 w 1041734"/>
              <a:gd name="connsiteY5" fmla="*/ 58661 h 722931"/>
              <a:gd name="connsiteX6" fmla="*/ 0 w 1041734"/>
              <a:gd name="connsiteY6" fmla="*/ 342860 h 722931"/>
              <a:gd name="connsiteX7" fmla="*/ 314722 w 1041734"/>
              <a:gd name="connsiteY7" fmla="*/ 648160 h 722931"/>
              <a:gd name="connsiteX8" fmla="*/ 382064 w 1041734"/>
              <a:gd name="connsiteY8" fmla="*/ 722931 h 72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734" h="722931">
                <a:moveTo>
                  <a:pt x="382064" y="722931"/>
                </a:moveTo>
                <a:cubicBezTo>
                  <a:pt x="406019" y="660055"/>
                  <a:pt x="439594" y="666515"/>
                  <a:pt x="528955" y="645250"/>
                </a:cubicBezTo>
                <a:cubicBezTo>
                  <a:pt x="618316" y="623985"/>
                  <a:pt x="833631" y="616742"/>
                  <a:pt x="918231" y="551358"/>
                </a:cubicBezTo>
                <a:cubicBezTo>
                  <a:pt x="1002831" y="485974"/>
                  <a:pt x="1059658" y="370279"/>
                  <a:pt x="1036557" y="252945"/>
                </a:cubicBezTo>
                <a:cubicBezTo>
                  <a:pt x="1013456" y="135611"/>
                  <a:pt x="908753" y="44671"/>
                  <a:pt x="770382" y="12290"/>
                </a:cubicBezTo>
                <a:cubicBezTo>
                  <a:pt x="632011" y="-20091"/>
                  <a:pt x="338916" y="17165"/>
                  <a:pt x="206333" y="58661"/>
                </a:cubicBezTo>
                <a:cubicBezTo>
                  <a:pt x="73750" y="100157"/>
                  <a:pt x="1822" y="199023"/>
                  <a:pt x="0" y="342860"/>
                </a:cubicBezTo>
                <a:cubicBezTo>
                  <a:pt x="27105" y="498943"/>
                  <a:pt x="87932" y="573770"/>
                  <a:pt x="314722" y="648160"/>
                </a:cubicBezTo>
                <a:cubicBezTo>
                  <a:pt x="367872" y="666162"/>
                  <a:pt x="382064" y="722931"/>
                  <a:pt x="382064" y="722931"/>
                </a:cubicBezTo>
                <a:close/>
              </a:path>
            </a:pathLst>
          </a:custGeom>
          <a:noFill/>
          <a:ln w="19050" cap="flat">
            <a:solidFill>
              <a:schemeClr val="tx1"/>
            </a:solidFill>
            <a:prstDash val="solid"/>
            <a:miter/>
          </a:ln>
        </p:spPr>
        <p:txBody>
          <a:bodyPr rtlCol="0" anchor="ctr"/>
          <a:lstStyle/>
          <a:p>
            <a:endParaRPr lang="en-US"/>
          </a:p>
        </p:txBody>
      </p:sp>
    </p:spTree>
    <p:extLst>
      <p:ext uri="{BB962C8B-B14F-4D97-AF65-F5344CB8AC3E}">
        <p14:creationId xmlns:p14="http://schemas.microsoft.com/office/powerpoint/2010/main" val="425236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6D441F-9FBB-4F90-987A-39793DE0E7A0}"/>
              </a:ext>
            </a:extLst>
          </p:cNvPr>
          <p:cNvSpPr>
            <a:spLocks noGrp="1"/>
          </p:cNvSpPr>
          <p:nvPr>
            <p:ph type="dt" sz="half" idx="10"/>
          </p:nvPr>
        </p:nvSpPr>
        <p:spPr/>
        <p:txBody>
          <a:bodyPr/>
          <a:lstStyle/>
          <a:p>
            <a:fld id="{C1691109-F4F8-4597-962C-A4F4B7960636}" type="datetimeFigureOut">
              <a:rPr lang="en-US" smtClean="0"/>
              <a:t>6/17/2022</a:t>
            </a:fld>
            <a:endParaRPr lang="en-US"/>
          </a:p>
        </p:txBody>
      </p:sp>
      <p:sp>
        <p:nvSpPr>
          <p:cNvPr id="3" name="Footer Placeholder 2">
            <a:extLst>
              <a:ext uri="{FF2B5EF4-FFF2-40B4-BE49-F238E27FC236}">
                <a16:creationId xmlns:a16="http://schemas.microsoft.com/office/drawing/2014/main" id="{53C92B1E-8D5D-45CA-9A8B-53E3B7FEC48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1489E71-49A9-4CE9-AD1D-780A876BC35A}"/>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2970742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4053A-B2EE-4E20-9723-6BB0BBD500FD}"/>
              </a:ext>
            </a:extLst>
          </p:cNvPr>
          <p:cNvSpPr>
            <a:spLocks noGrp="1"/>
          </p:cNvSpPr>
          <p:nvPr>
            <p:ph type="title"/>
          </p:nvPr>
        </p:nvSpPr>
        <p:spPr>
          <a:xfrm>
            <a:off x="839788" y="553272"/>
            <a:ext cx="3932237" cy="1732727"/>
          </a:xfrm>
        </p:spPr>
        <p:txBody>
          <a:bodyPr anchor="b">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7B065AB-0DF3-4C86-AB5F-EB65021FDB99}"/>
              </a:ext>
            </a:extLst>
          </p:cNvPr>
          <p:cNvSpPr>
            <a:spLocks noGrp="1"/>
          </p:cNvSpPr>
          <p:nvPr>
            <p:ph idx="1"/>
          </p:nvPr>
        </p:nvSpPr>
        <p:spPr>
          <a:xfrm>
            <a:off x="5415642" y="987425"/>
            <a:ext cx="593974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2D99FAE-8825-466D-9F1E-3B7BAED2C05B}"/>
              </a:ext>
            </a:extLst>
          </p:cNvPr>
          <p:cNvSpPr>
            <a:spLocks noGrp="1"/>
          </p:cNvSpPr>
          <p:nvPr>
            <p:ph type="body" sz="half" idx="2"/>
          </p:nvPr>
        </p:nvSpPr>
        <p:spPr>
          <a:xfrm>
            <a:off x="839788" y="2368550"/>
            <a:ext cx="3932237" cy="350043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3A6375-677F-4A58-B98D-18F3DEF8E623}"/>
              </a:ext>
            </a:extLst>
          </p:cNvPr>
          <p:cNvSpPr>
            <a:spLocks noGrp="1"/>
          </p:cNvSpPr>
          <p:nvPr>
            <p:ph type="dt" sz="half" idx="10"/>
          </p:nvPr>
        </p:nvSpPr>
        <p:spPr/>
        <p:txBody>
          <a:bodyPr/>
          <a:lstStyle/>
          <a:p>
            <a:fld id="{C1691109-F4F8-4597-962C-A4F4B7960636}" type="datetimeFigureOut">
              <a:rPr lang="en-US" smtClean="0"/>
              <a:t>6/17/2022</a:t>
            </a:fld>
            <a:endParaRPr lang="en-US"/>
          </a:p>
        </p:txBody>
      </p:sp>
      <p:sp>
        <p:nvSpPr>
          <p:cNvPr id="6" name="Footer Placeholder 5">
            <a:extLst>
              <a:ext uri="{FF2B5EF4-FFF2-40B4-BE49-F238E27FC236}">
                <a16:creationId xmlns:a16="http://schemas.microsoft.com/office/drawing/2014/main" id="{E6B40F2C-7AE7-481B-856A-B3E26AE8B9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E7C48C-9BD9-41CB-915E-A905B8869B70}"/>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549831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B6DE4-025D-4D93-A5D0-FB45897207DA}"/>
              </a:ext>
            </a:extLst>
          </p:cNvPr>
          <p:cNvSpPr>
            <a:spLocks noGrp="1"/>
          </p:cNvSpPr>
          <p:nvPr>
            <p:ph type="title"/>
          </p:nvPr>
        </p:nvSpPr>
        <p:spPr>
          <a:xfrm>
            <a:off x="839788" y="615915"/>
            <a:ext cx="3932237" cy="1670085"/>
          </a:xfrm>
        </p:spPr>
        <p:txBody>
          <a:bodyPr anchor="b">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993EE21-471F-4B7B-B7AF-192243A127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146B769-8E40-42E6-8F62-C4347B0CE929}"/>
              </a:ext>
            </a:extLst>
          </p:cNvPr>
          <p:cNvSpPr>
            <a:spLocks noGrp="1"/>
          </p:cNvSpPr>
          <p:nvPr>
            <p:ph type="body" sz="half" idx="2"/>
          </p:nvPr>
        </p:nvSpPr>
        <p:spPr>
          <a:xfrm>
            <a:off x="839788" y="2365744"/>
            <a:ext cx="3932237" cy="35032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384DC6-1AA3-4779-8EDF-F4A877508EE3}"/>
              </a:ext>
            </a:extLst>
          </p:cNvPr>
          <p:cNvSpPr>
            <a:spLocks noGrp="1"/>
          </p:cNvSpPr>
          <p:nvPr>
            <p:ph type="dt" sz="half" idx="10"/>
          </p:nvPr>
        </p:nvSpPr>
        <p:spPr/>
        <p:txBody>
          <a:bodyPr/>
          <a:lstStyle/>
          <a:p>
            <a:fld id="{C1691109-F4F8-4597-962C-A4F4B7960636}" type="datetimeFigureOut">
              <a:rPr lang="en-US" smtClean="0"/>
              <a:t>6/17/2022</a:t>
            </a:fld>
            <a:endParaRPr lang="en-US"/>
          </a:p>
        </p:txBody>
      </p:sp>
      <p:sp>
        <p:nvSpPr>
          <p:cNvPr id="6" name="Footer Placeholder 5">
            <a:extLst>
              <a:ext uri="{FF2B5EF4-FFF2-40B4-BE49-F238E27FC236}">
                <a16:creationId xmlns:a16="http://schemas.microsoft.com/office/drawing/2014/main" id="{CD47F83E-FAF9-43E1-95CC-6F4EDD76B3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3D8C7B-B211-4BAF-9C05-09CF993B0DA2}"/>
              </a:ext>
            </a:extLst>
          </p:cNvPr>
          <p:cNvSpPr>
            <a:spLocks noGrp="1"/>
          </p:cNvSpPr>
          <p:nvPr>
            <p:ph type="sldNum" sz="quarter" idx="12"/>
          </p:nvPr>
        </p:nvSpPr>
        <p:spPr/>
        <p:txBody>
          <a:bodyPr/>
          <a:lstStyle/>
          <a:p>
            <a:fld id="{7C7FAD9F-AEE9-406E-B720-57D2B9DB2816}" type="slidenum">
              <a:rPr lang="en-US" smtClean="0"/>
              <a:t>‹#›</a:t>
            </a:fld>
            <a:endParaRPr lang="en-US"/>
          </a:p>
        </p:txBody>
      </p:sp>
    </p:spTree>
    <p:extLst>
      <p:ext uri="{BB962C8B-B14F-4D97-AF65-F5344CB8AC3E}">
        <p14:creationId xmlns:p14="http://schemas.microsoft.com/office/powerpoint/2010/main" val="3643962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FAAE2DA9-9BAF-4D46-BC97-20425C5321FD}"/>
              </a:ext>
            </a:extLst>
          </p:cNvPr>
          <p:cNvSpPr/>
          <p:nvPr/>
        </p:nvSpPr>
        <p:spPr>
          <a:xfrm>
            <a:off x="372926" y="367993"/>
            <a:ext cx="11499601" cy="6203902"/>
          </a:xfrm>
          <a:custGeom>
            <a:avLst/>
            <a:gdLst>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321880 w 11499601"/>
              <a:gd name="connsiteY17" fmla="*/ 5943328 h 6250474"/>
              <a:gd name="connsiteX18" fmla="*/ 2161451 w 11499601"/>
              <a:gd name="connsiteY18" fmla="*/ 5941720 h 6250474"/>
              <a:gd name="connsiteX19" fmla="*/ 1884575 w 11499601"/>
              <a:gd name="connsiteY19" fmla="*/ 5937508 h 6250474"/>
              <a:gd name="connsiteX20" fmla="*/ 1731597 w 11499601"/>
              <a:gd name="connsiteY20" fmla="*/ 5934968 h 6250474"/>
              <a:gd name="connsiteX21" fmla="*/ 1588500 w 11499601"/>
              <a:gd name="connsiteY21" fmla="*/ 5940418 h 6250474"/>
              <a:gd name="connsiteX22" fmla="*/ 671167 w 11499601"/>
              <a:gd name="connsiteY22" fmla="*/ 5948382 h 6250474"/>
              <a:gd name="connsiteX23" fmla="*/ 94741 w 11499601"/>
              <a:gd name="connsiteY23" fmla="*/ 5957415 h 6250474"/>
              <a:gd name="connsiteX24" fmla="*/ 37859 w 11499601"/>
              <a:gd name="connsiteY24" fmla="*/ 5876060 h 6250474"/>
              <a:gd name="connsiteX25" fmla="*/ 28975 w 11499601"/>
              <a:gd name="connsiteY25" fmla="*/ 2606888 h 6250474"/>
              <a:gd name="connsiteX26" fmla="*/ 33539 w 11499601"/>
              <a:gd name="connsiteY26" fmla="*/ 59860 h 6250474"/>
              <a:gd name="connsiteX27" fmla="*/ 39830 w 11499601"/>
              <a:gd name="connsiteY27" fmla="*/ 42028 h 6250474"/>
              <a:gd name="connsiteX28" fmla="*/ 88659 w 11499601"/>
              <a:gd name="connsiteY28" fmla="*/ 37282 h 6250474"/>
              <a:gd name="connsiteX29" fmla="*/ 301554 w 11499601"/>
              <a:gd name="connsiteY29" fmla="*/ 37282 h 6250474"/>
              <a:gd name="connsiteX30" fmla="*/ 416464 w 11499601"/>
              <a:gd name="connsiteY30" fmla="*/ 30725 h 6250474"/>
              <a:gd name="connsiteX31" fmla="*/ 907723 w 11499601"/>
              <a:gd name="connsiteY31" fmla="*/ 24269 h 6250474"/>
              <a:gd name="connsiteX32" fmla="*/ 3989089 w 11499601"/>
              <a:gd name="connsiteY32" fmla="*/ 29653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161451 w 11499601"/>
              <a:gd name="connsiteY17" fmla="*/ 5941720 h 6250474"/>
              <a:gd name="connsiteX18" fmla="*/ 1884575 w 11499601"/>
              <a:gd name="connsiteY18" fmla="*/ 5937508 h 6250474"/>
              <a:gd name="connsiteX19" fmla="*/ 1731597 w 11499601"/>
              <a:gd name="connsiteY19" fmla="*/ 5934968 h 6250474"/>
              <a:gd name="connsiteX20" fmla="*/ 1588500 w 11499601"/>
              <a:gd name="connsiteY20" fmla="*/ 5940418 h 6250474"/>
              <a:gd name="connsiteX21" fmla="*/ 671167 w 11499601"/>
              <a:gd name="connsiteY21" fmla="*/ 5948382 h 6250474"/>
              <a:gd name="connsiteX22" fmla="*/ 94741 w 11499601"/>
              <a:gd name="connsiteY22" fmla="*/ 5957415 h 6250474"/>
              <a:gd name="connsiteX23" fmla="*/ 37859 w 11499601"/>
              <a:gd name="connsiteY23" fmla="*/ 5876060 h 6250474"/>
              <a:gd name="connsiteX24" fmla="*/ 28975 w 11499601"/>
              <a:gd name="connsiteY24" fmla="*/ 2606888 h 6250474"/>
              <a:gd name="connsiteX25" fmla="*/ 33539 w 11499601"/>
              <a:gd name="connsiteY25" fmla="*/ 59860 h 6250474"/>
              <a:gd name="connsiteX26" fmla="*/ 39830 w 11499601"/>
              <a:gd name="connsiteY26" fmla="*/ 42028 h 6250474"/>
              <a:gd name="connsiteX27" fmla="*/ 88659 w 11499601"/>
              <a:gd name="connsiteY27" fmla="*/ 37282 h 6250474"/>
              <a:gd name="connsiteX28" fmla="*/ 301554 w 11499601"/>
              <a:gd name="connsiteY28" fmla="*/ 37282 h 6250474"/>
              <a:gd name="connsiteX29" fmla="*/ 416464 w 11499601"/>
              <a:gd name="connsiteY29" fmla="*/ 30725 h 6250474"/>
              <a:gd name="connsiteX30" fmla="*/ 907723 w 11499601"/>
              <a:gd name="connsiteY30" fmla="*/ 24269 h 6250474"/>
              <a:gd name="connsiteX31" fmla="*/ 3989089 w 11499601"/>
              <a:gd name="connsiteY31" fmla="*/ 29653 h 6250474"/>
              <a:gd name="connsiteX32" fmla="*/ 9680053 w 11499601"/>
              <a:gd name="connsiteY32"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1884575 w 11499601"/>
              <a:gd name="connsiteY17" fmla="*/ 5937508 h 6250474"/>
              <a:gd name="connsiteX18" fmla="*/ 1731597 w 11499601"/>
              <a:gd name="connsiteY18" fmla="*/ 5934968 h 6250474"/>
              <a:gd name="connsiteX19" fmla="*/ 1588500 w 11499601"/>
              <a:gd name="connsiteY19" fmla="*/ 5940418 h 6250474"/>
              <a:gd name="connsiteX20" fmla="*/ 671167 w 11499601"/>
              <a:gd name="connsiteY20" fmla="*/ 5948382 h 6250474"/>
              <a:gd name="connsiteX21" fmla="*/ 94741 w 11499601"/>
              <a:gd name="connsiteY21" fmla="*/ 5957415 h 6250474"/>
              <a:gd name="connsiteX22" fmla="*/ 37859 w 11499601"/>
              <a:gd name="connsiteY22" fmla="*/ 5876060 h 6250474"/>
              <a:gd name="connsiteX23" fmla="*/ 28975 w 11499601"/>
              <a:gd name="connsiteY23" fmla="*/ 2606888 h 6250474"/>
              <a:gd name="connsiteX24" fmla="*/ 33539 w 11499601"/>
              <a:gd name="connsiteY24" fmla="*/ 59860 h 6250474"/>
              <a:gd name="connsiteX25" fmla="*/ 39830 w 11499601"/>
              <a:gd name="connsiteY25" fmla="*/ 42028 h 6250474"/>
              <a:gd name="connsiteX26" fmla="*/ 88659 w 11499601"/>
              <a:gd name="connsiteY26" fmla="*/ 37282 h 6250474"/>
              <a:gd name="connsiteX27" fmla="*/ 301554 w 11499601"/>
              <a:gd name="connsiteY27" fmla="*/ 37282 h 6250474"/>
              <a:gd name="connsiteX28" fmla="*/ 416464 w 11499601"/>
              <a:gd name="connsiteY28" fmla="*/ 30725 h 6250474"/>
              <a:gd name="connsiteX29" fmla="*/ 907723 w 11499601"/>
              <a:gd name="connsiteY29" fmla="*/ 24269 h 6250474"/>
              <a:gd name="connsiteX30" fmla="*/ 3989089 w 11499601"/>
              <a:gd name="connsiteY30" fmla="*/ 29653 h 6250474"/>
              <a:gd name="connsiteX31" fmla="*/ 9680053 w 11499601"/>
              <a:gd name="connsiteY31"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11590 w 11499601"/>
              <a:gd name="connsiteY9" fmla="*/ 5989374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01402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731597 w 11499601"/>
              <a:gd name="connsiteY16" fmla="*/ 5934968 h 6250474"/>
              <a:gd name="connsiteX17" fmla="*/ 1588500 w 11499601"/>
              <a:gd name="connsiteY17" fmla="*/ 5940418 h 6250474"/>
              <a:gd name="connsiteX18" fmla="*/ 671167 w 11499601"/>
              <a:gd name="connsiteY18" fmla="*/ 5948382 h 6250474"/>
              <a:gd name="connsiteX19" fmla="*/ 94741 w 11499601"/>
              <a:gd name="connsiteY19" fmla="*/ 5957415 h 6250474"/>
              <a:gd name="connsiteX20" fmla="*/ 37859 w 11499601"/>
              <a:gd name="connsiteY20" fmla="*/ 5876060 h 6250474"/>
              <a:gd name="connsiteX21" fmla="*/ 28975 w 11499601"/>
              <a:gd name="connsiteY21" fmla="*/ 2606888 h 6250474"/>
              <a:gd name="connsiteX22" fmla="*/ 33539 w 11499601"/>
              <a:gd name="connsiteY22" fmla="*/ 59860 h 6250474"/>
              <a:gd name="connsiteX23" fmla="*/ 39830 w 11499601"/>
              <a:gd name="connsiteY23" fmla="*/ 42028 h 6250474"/>
              <a:gd name="connsiteX24" fmla="*/ 88659 w 11499601"/>
              <a:gd name="connsiteY24" fmla="*/ 37282 h 6250474"/>
              <a:gd name="connsiteX25" fmla="*/ 301554 w 11499601"/>
              <a:gd name="connsiteY25" fmla="*/ 37282 h 6250474"/>
              <a:gd name="connsiteX26" fmla="*/ 416464 w 11499601"/>
              <a:gd name="connsiteY26" fmla="*/ 30725 h 6250474"/>
              <a:gd name="connsiteX27" fmla="*/ 907723 w 11499601"/>
              <a:gd name="connsiteY27" fmla="*/ 24269 h 6250474"/>
              <a:gd name="connsiteX28" fmla="*/ 3989089 w 11499601"/>
              <a:gd name="connsiteY28" fmla="*/ 29653 h 6250474"/>
              <a:gd name="connsiteX29" fmla="*/ 9680053 w 11499601"/>
              <a:gd name="connsiteY29"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88500 w 11499601"/>
              <a:gd name="connsiteY16" fmla="*/ 5940418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16786 w 11499601"/>
              <a:gd name="connsiteY15" fmla="*/ 5901423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71167 w 11499601"/>
              <a:gd name="connsiteY16" fmla="*/ 5948382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99601" h="6250474">
                <a:moveTo>
                  <a:pt x="9680053" y="0"/>
                </a:moveTo>
                <a:lnTo>
                  <a:pt x="11263634" y="10894"/>
                </a:lnTo>
                <a:cubicBezTo>
                  <a:pt x="11382518" y="17609"/>
                  <a:pt x="11468807" y="-29564"/>
                  <a:pt x="11499601" y="84193"/>
                </a:cubicBezTo>
                <a:lnTo>
                  <a:pt x="11496115" y="333210"/>
                </a:lnTo>
                <a:cubicBezTo>
                  <a:pt x="11496285" y="489431"/>
                  <a:pt x="11496456" y="645651"/>
                  <a:pt x="11496626" y="801872"/>
                </a:cubicBezTo>
                <a:cubicBezTo>
                  <a:pt x="11485119" y="918570"/>
                  <a:pt x="11483798" y="1773917"/>
                  <a:pt x="11482477" y="1834579"/>
                </a:cubicBezTo>
                <a:cubicBezTo>
                  <a:pt x="11462397" y="2645173"/>
                  <a:pt x="11489491" y="2970847"/>
                  <a:pt x="11478714" y="3520214"/>
                </a:cubicBezTo>
                <a:cubicBezTo>
                  <a:pt x="11462615" y="5654060"/>
                  <a:pt x="11560172" y="6010354"/>
                  <a:pt x="11419375" y="5982433"/>
                </a:cubicBezTo>
                <a:cubicBezTo>
                  <a:pt x="9251879" y="6044921"/>
                  <a:pt x="7569480" y="6004728"/>
                  <a:pt x="5959453" y="5973386"/>
                </a:cubicBezTo>
                <a:lnTo>
                  <a:pt x="4858766" y="5999562"/>
                </a:lnTo>
                <a:lnTo>
                  <a:pt x="3239306" y="5972741"/>
                </a:lnTo>
                <a:lnTo>
                  <a:pt x="3217554" y="6005912"/>
                </a:lnTo>
                <a:cubicBezTo>
                  <a:pt x="3195952" y="6047442"/>
                  <a:pt x="3201415" y="6144511"/>
                  <a:pt x="3219866" y="6250474"/>
                </a:cubicBezTo>
                <a:cubicBezTo>
                  <a:pt x="3113618" y="6201492"/>
                  <a:pt x="2980145" y="6145854"/>
                  <a:pt x="2870715" y="6056161"/>
                </a:cubicBezTo>
                <a:lnTo>
                  <a:pt x="2785655" y="5972741"/>
                </a:lnTo>
                <a:lnTo>
                  <a:pt x="2301504" y="5967647"/>
                </a:lnTo>
                <a:lnTo>
                  <a:pt x="666073" y="5958571"/>
                </a:lnTo>
                <a:cubicBezTo>
                  <a:pt x="416338" y="5959078"/>
                  <a:pt x="199443" y="5971167"/>
                  <a:pt x="94741" y="5957415"/>
                </a:cubicBezTo>
                <a:cubicBezTo>
                  <a:pt x="-9961" y="5943663"/>
                  <a:pt x="43390" y="5957506"/>
                  <a:pt x="37859" y="5876060"/>
                </a:cubicBezTo>
                <a:cubicBezTo>
                  <a:pt x="13485" y="5737802"/>
                  <a:pt x="42281" y="4414258"/>
                  <a:pt x="28975" y="2606888"/>
                </a:cubicBezTo>
                <a:cubicBezTo>
                  <a:pt x="-19249" y="1512253"/>
                  <a:pt x="110" y="488851"/>
                  <a:pt x="33539" y="59860"/>
                </a:cubicBezTo>
                <a:cubicBezTo>
                  <a:pt x="34137" y="52184"/>
                  <a:pt x="36271" y="46366"/>
                  <a:pt x="39830" y="42028"/>
                </a:cubicBezTo>
                <a:lnTo>
                  <a:pt x="88659" y="37282"/>
                </a:lnTo>
                <a:lnTo>
                  <a:pt x="301554" y="37282"/>
                </a:lnTo>
                <a:lnTo>
                  <a:pt x="416464" y="30725"/>
                </a:lnTo>
                <a:lnTo>
                  <a:pt x="907723" y="24269"/>
                </a:lnTo>
                <a:lnTo>
                  <a:pt x="3989089" y="29653"/>
                </a:lnTo>
                <a:lnTo>
                  <a:pt x="968005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Placeholder 1">
            <a:extLst>
              <a:ext uri="{FF2B5EF4-FFF2-40B4-BE49-F238E27FC236}">
                <a16:creationId xmlns:a16="http://schemas.microsoft.com/office/drawing/2014/main" id="{0C489E99-8A12-4C4F-92F9-95B01D8147E3}"/>
              </a:ext>
            </a:extLst>
          </p:cNvPr>
          <p:cNvSpPr>
            <a:spLocks noGrp="1"/>
          </p:cNvSpPr>
          <p:nvPr>
            <p:ph type="title"/>
          </p:nvPr>
        </p:nvSpPr>
        <p:spPr>
          <a:xfrm>
            <a:off x="1020724" y="558209"/>
            <a:ext cx="10333075" cy="141413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011B211-A6C3-4384-AA0B-7A8561A53C1B}"/>
              </a:ext>
            </a:extLst>
          </p:cNvPr>
          <p:cNvSpPr>
            <a:spLocks noGrp="1"/>
          </p:cNvSpPr>
          <p:nvPr>
            <p:ph type="body" idx="1"/>
          </p:nvPr>
        </p:nvSpPr>
        <p:spPr>
          <a:xfrm>
            <a:off x="1020726" y="2089298"/>
            <a:ext cx="10333074" cy="382772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6007E98-5ED3-41C2-BC39-EA8FB826AB1E}"/>
              </a:ext>
            </a:extLst>
          </p:cNvPr>
          <p:cNvSpPr>
            <a:spLocks noGrp="1"/>
          </p:cNvSpPr>
          <p:nvPr>
            <p:ph type="dt" sz="half" idx="2"/>
          </p:nvPr>
        </p:nvSpPr>
        <p:spPr>
          <a:xfrm>
            <a:off x="467834" y="6356350"/>
            <a:ext cx="2604976" cy="365125"/>
          </a:xfrm>
          <a:prstGeom prst="rect">
            <a:avLst/>
          </a:prstGeom>
        </p:spPr>
        <p:txBody>
          <a:bodyPr vert="horz" lIns="91440" tIns="45720" rIns="91440" bIns="45720" rtlCol="0" anchor="ctr"/>
          <a:lstStyle>
            <a:lvl1pPr algn="l">
              <a:defRPr sz="1200" b="1">
                <a:solidFill>
                  <a:schemeClr val="tx1"/>
                </a:solidFill>
              </a:defRPr>
            </a:lvl1pPr>
          </a:lstStyle>
          <a:p>
            <a:fld id="{C1691109-F4F8-4597-962C-A4F4B7960636}" type="datetimeFigureOut">
              <a:rPr lang="en-US" smtClean="0"/>
              <a:t>6/17/2022</a:t>
            </a:fld>
            <a:endParaRPr lang="en-US"/>
          </a:p>
        </p:txBody>
      </p:sp>
      <p:sp>
        <p:nvSpPr>
          <p:cNvPr id="5" name="Footer Placeholder 4">
            <a:extLst>
              <a:ext uri="{FF2B5EF4-FFF2-40B4-BE49-F238E27FC236}">
                <a16:creationId xmlns:a16="http://schemas.microsoft.com/office/drawing/2014/main" id="{B7493049-EC55-4ABD-8F77-F5A84AE384F5}"/>
              </a:ext>
            </a:extLst>
          </p:cNvPr>
          <p:cNvSpPr>
            <a:spLocks noGrp="1"/>
          </p:cNvSpPr>
          <p:nvPr>
            <p:ph type="ftr" sz="quarter" idx="3"/>
          </p:nvPr>
        </p:nvSpPr>
        <p:spPr>
          <a:xfrm>
            <a:off x="7756153" y="6356350"/>
            <a:ext cx="3444109" cy="365125"/>
          </a:xfrm>
          <a:prstGeom prst="rect">
            <a:avLst/>
          </a:prstGeom>
        </p:spPr>
        <p:txBody>
          <a:bodyPr vert="horz" lIns="91440" tIns="45720" rIns="91440" bIns="45720" rtlCol="0" anchor="ctr"/>
          <a:lstStyle>
            <a:lvl1pPr algn="r">
              <a:defRPr sz="1200" b="1" cap="all" spc="100" baseline="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6821B6DF-CCDC-4ED0-A4B2-1512B668F4E3}"/>
              </a:ext>
            </a:extLst>
          </p:cNvPr>
          <p:cNvSpPr>
            <a:spLocks noGrp="1"/>
          </p:cNvSpPr>
          <p:nvPr>
            <p:ph type="sldNum" sz="quarter" idx="4"/>
          </p:nvPr>
        </p:nvSpPr>
        <p:spPr>
          <a:xfrm>
            <a:off x="11200263" y="6356350"/>
            <a:ext cx="523902" cy="365125"/>
          </a:xfrm>
          <a:prstGeom prst="rect">
            <a:avLst/>
          </a:prstGeom>
        </p:spPr>
        <p:txBody>
          <a:bodyPr vert="horz" lIns="91440" tIns="45720" rIns="91440" bIns="45720" rtlCol="0" anchor="ctr"/>
          <a:lstStyle>
            <a:lvl1pPr algn="r">
              <a:defRPr sz="1200" b="1">
                <a:solidFill>
                  <a:schemeClr val="tx1"/>
                </a:solidFill>
              </a:defRPr>
            </a:lvl1pPr>
          </a:lstStyle>
          <a:p>
            <a:fld id="{7C7FAD9F-AEE9-406E-B720-57D2B9DB2816}" type="slidenum">
              <a:rPr lang="en-US" smtClean="0"/>
              <a:t>‹#›</a:t>
            </a:fld>
            <a:endParaRPr lang="en-US"/>
          </a:p>
        </p:txBody>
      </p:sp>
      <p:sp>
        <p:nvSpPr>
          <p:cNvPr id="14" name="Freeform: Shape 13">
            <a:extLst>
              <a:ext uri="{FF2B5EF4-FFF2-40B4-BE49-F238E27FC236}">
                <a16:creationId xmlns:a16="http://schemas.microsoft.com/office/drawing/2014/main" id="{42D2C6CA-56BB-4A08-A1E2-342F83955EDB}"/>
              </a:ext>
            </a:extLst>
          </p:cNvPr>
          <p:cNvSpPr/>
          <p:nvPr/>
        </p:nvSpPr>
        <p:spPr>
          <a:xfrm>
            <a:off x="403284" y="389461"/>
            <a:ext cx="11499601" cy="6203902"/>
          </a:xfrm>
          <a:custGeom>
            <a:avLst/>
            <a:gdLst>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321880 w 11499601"/>
              <a:gd name="connsiteY17" fmla="*/ 5943328 h 6250474"/>
              <a:gd name="connsiteX18" fmla="*/ 2161451 w 11499601"/>
              <a:gd name="connsiteY18" fmla="*/ 5941720 h 6250474"/>
              <a:gd name="connsiteX19" fmla="*/ 1884575 w 11499601"/>
              <a:gd name="connsiteY19" fmla="*/ 5937508 h 6250474"/>
              <a:gd name="connsiteX20" fmla="*/ 1731597 w 11499601"/>
              <a:gd name="connsiteY20" fmla="*/ 5934968 h 6250474"/>
              <a:gd name="connsiteX21" fmla="*/ 1588500 w 11499601"/>
              <a:gd name="connsiteY21" fmla="*/ 5940418 h 6250474"/>
              <a:gd name="connsiteX22" fmla="*/ 671167 w 11499601"/>
              <a:gd name="connsiteY22" fmla="*/ 5948382 h 6250474"/>
              <a:gd name="connsiteX23" fmla="*/ 94741 w 11499601"/>
              <a:gd name="connsiteY23" fmla="*/ 5957415 h 6250474"/>
              <a:gd name="connsiteX24" fmla="*/ 37859 w 11499601"/>
              <a:gd name="connsiteY24" fmla="*/ 5876060 h 6250474"/>
              <a:gd name="connsiteX25" fmla="*/ 28975 w 11499601"/>
              <a:gd name="connsiteY25" fmla="*/ 2606888 h 6250474"/>
              <a:gd name="connsiteX26" fmla="*/ 33539 w 11499601"/>
              <a:gd name="connsiteY26" fmla="*/ 59860 h 6250474"/>
              <a:gd name="connsiteX27" fmla="*/ 39830 w 11499601"/>
              <a:gd name="connsiteY27" fmla="*/ 42028 h 6250474"/>
              <a:gd name="connsiteX28" fmla="*/ 88659 w 11499601"/>
              <a:gd name="connsiteY28" fmla="*/ 37282 h 6250474"/>
              <a:gd name="connsiteX29" fmla="*/ 301554 w 11499601"/>
              <a:gd name="connsiteY29" fmla="*/ 37282 h 6250474"/>
              <a:gd name="connsiteX30" fmla="*/ 416464 w 11499601"/>
              <a:gd name="connsiteY30" fmla="*/ 30725 h 6250474"/>
              <a:gd name="connsiteX31" fmla="*/ 907723 w 11499601"/>
              <a:gd name="connsiteY31" fmla="*/ 24269 h 6250474"/>
              <a:gd name="connsiteX32" fmla="*/ 3989089 w 11499601"/>
              <a:gd name="connsiteY32" fmla="*/ 29653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2161451 w 11499601"/>
              <a:gd name="connsiteY17" fmla="*/ 5941720 h 6250474"/>
              <a:gd name="connsiteX18" fmla="*/ 1884575 w 11499601"/>
              <a:gd name="connsiteY18" fmla="*/ 5937508 h 6250474"/>
              <a:gd name="connsiteX19" fmla="*/ 1731597 w 11499601"/>
              <a:gd name="connsiteY19" fmla="*/ 5934968 h 6250474"/>
              <a:gd name="connsiteX20" fmla="*/ 1588500 w 11499601"/>
              <a:gd name="connsiteY20" fmla="*/ 5940418 h 6250474"/>
              <a:gd name="connsiteX21" fmla="*/ 671167 w 11499601"/>
              <a:gd name="connsiteY21" fmla="*/ 5948382 h 6250474"/>
              <a:gd name="connsiteX22" fmla="*/ 94741 w 11499601"/>
              <a:gd name="connsiteY22" fmla="*/ 5957415 h 6250474"/>
              <a:gd name="connsiteX23" fmla="*/ 37859 w 11499601"/>
              <a:gd name="connsiteY23" fmla="*/ 5876060 h 6250474"/>
              <a:gd name="connsiteX24" fmla="*/ 28975 w 11499601"/>
              <a:gd name="connsiteY24" fmla="*/ 2606888 h 6250474"/>
              <a:gd name="connsiteX25" fmla="*/ 33539 w 11499601"/>
              <a:gd name="connsiteY25" fmla="*/ 59860 h 6250474"/>
              <a:gd name="connsiteX26" fmla="*/ 39830 w 11499601"/>
              <a:gd name="connsiteY26" fmla="*/ 42028 h 6250474"/>
              <a:gd name="connsiteX27" fmla="*/ 88659 w 11499601"/>
              <a:gd name="connsiteY27" fmla="*/ 37282 h 6250474"/>
              <a:gd name="connsiteX28" fmla="*/ 301554 w 11499601"/>
              <a:gd name="connsiteY28" fmla="*/ 37282 h 6250474"/>
              <a:gd name="connsiteX29" fmla="*/ 416464 w 11499601"/>
              <a:gd name="connsiteY29" fmla="*/ 30725 h 6250474"/>
              <a:gd name="connsiteX30" fmla="*/ 907723 w 11499601"/>
              <a:gd name="connsiteY30" fmla="*/ 24269 h 6250474"/>
              <a:gd name="connsiteX31" fmla="*/ 3989089 w 11499601"/>
              <a:gd name="connsiteY31" fmla="*/ 29653 h 6250474"/>
              <a:gd name="connsiteX32" fmla="*/ 9680053 w 11499601"/>
              <a:gd name="connsiteY32"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5021779 w 11499601"/>
              <a:gd name="connsiteY10" fmla="*/ 5972741 h 6250474"/>
              <a:gd name="connsiteX11" fmla="*/ 3239306 w 11499601"/>
              <a:gd name="connsiteY11" fmla="*/ 5972741 h 6250474"/>
              <a:gd name="connsiteX12" fmla="*/ 3217554 w 11499601"/>
              <a:gd name="connsiteY12" fmla="*/ 6005912 h 6250474"/>
              <a:gd name="connsiteX13" fmla="*/ 3219866 w 11499601"/>
              <a:gd name="connsiteY13" fmla="*/ 6250474 h 6250474"/>
              <a:gd name="connsiteX14" fmla="*/ 2855432 w 11499601"/>
              <a:gd name="connsiteY14" fmla="*/ 6045972 h 6250474"/>
              <a:gd name="connsiteX15" fmla="*/ 2785655 w 11499601"/>
              <a:gd name="connsiteY15" fmla="*/ 5972741 h 6250474"/>
              <a:gd name="connsiteX16" fmla="*/ 2321880 w 11499601"/>
              <a:gd name="connsiteY16" fmla="*/ 5972741 h 6250474"/>
              <a:gd name="connsiteX17" fmla="*/ 1884575 w 11499601"/>
              <a:gd name="connsiteY17" fmla="*/ 5937508 h 6250474"/>
              <a:gd name="connsiteX18" fmla="*/ 1731597 w 11499601"/>
              <a:gd name="connsiteY18" fmla="*/ 5934968 h 6250474"/>
              <a:gd name="connsiteX19" fmla="*/ 1588500 w 11499601"/>
              <a:gd name="connsiteY19" fmla="*/ 5940418 h 6250474"/>
              <a:gd name="connsiteX20" fmla="*/ 671167 w 11499601"/>
              <a:gd name="connsiteY20" fmla="*/ 5948382 h 6250474"/>
              <a:gd name="connsiteX21" fmla="*/ 94741 w 11499601"/>
              <a:gd name="connsiteY21" fmla="*/ 5957415 h 6250474"/>
              <a:gd name="connsiteX22" fmla="*/ 37859 w 11499601"/>
              <a:gd name="connsiteY22" fmla="*/ 5876060 h 6250474"/>
              <a:gd name="connsiteX23" fmla="*/ 28975 w 11499601"/>
              <a:gd name="connsiteY23" fmla="*/ 2606888 h 6250474"/>
              <a:gd name="connsiteX24" fmla="*/ 33539 w 11499601"/>
              <a:gd name="connsiteY24" fmla="*/ 59860 h 6250474"/>
              <a:gd name="connsiteX25" fmla="*/ 39830 w 11499601"/>
              <a:gd name="connsiteY25" fmla="*/ 42028 h 6250474"/>
              <a:gd name="connsiteX26" fmla="*/ 88659 w 11499601"/>
              <a:gd name="connsiteY26" fmla="*/ 37282 h 6250474"/>
              <a:gd name="connsiteX27" fmla="*/ 301554 w 11499601"/>
              <a:gd name="connsiteY27" fmla="*/ 37282 h 6250474"/>
              <a:gd name="connsiteX28" fmla="*/ 416464 w 11499601"/>
              <a:gd name="connsiteY28" fmla="*/ 30725 h 6250474"/>
              <a:gd name="connsiteX29" fmla="*/ 907723 w 11499601"/>
              <a:gd name="connsiteY29" fmla="*/ 24269 h 6250474"/>
              <a:gd name="connsiteX30" fmla="*/ 3989089 w 11499601"/>
              <a:gd name="connsiteY30" fmla="*/ 29653 h 6250474"/>
              <a:gd name="connsiteX31" fmla="*/ 9680053 w 11499601"/>
              <a:gd name="connsiteY31"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21779 w 11499601"/>
              <a:gd name="connsiteY9" fmla="*/ 5958809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11590 w 11499601"/>
              <a:gd name="connsiteY9" fmla="*/ 5989374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5001402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884575 w 11499601"/>
              <a:gd name="connsiteY16" fmla="*/ 5937508 h 6250474"/>
              <a:gd name="connsiteX17" fmla="*/ 1731597 w 11499601"/>
              <a:gd name="connsiteY17" fmla="*/ 5934968 h 6250474"/>
              <a:gd name="connsiteX18" fmla="*/ 1588500 w 11499601"/>
              <a:gd name="connsiteY18" fmla="*/ 5940418 h 6250474"/>
              <a:gd name="connsiteX19" fmla="*/ 671167 w 11499601"/>
              <a:gd name="connsiteY19" fmla="*/ 5948382 h 6250474"/>
              <a:gd name="connsiteX20" fmla="*/ 94741 w 11499601"/>
              <a:gd name="connsiteY20" fmla="*/ 5957415 h 6250474"/>
              <a:gd name="connsiteX21" fmla="*/ 37859 w 11499601"/>
              <a:gd name="connsiteY21" fmla="*/ 5876060 h 6250474"/>
              <a:gd name="connsiteX22" fmla="*/ 28975 w 11499601"/>
              <a:gd name="connsiteY22" fmla="*/ 2606888 h 6250474"/>
              <a:gd name="connsiteX23" fmla="*/ 33539 w 11499601"/>
              <a:gd name="connsiteY23" fmla="*/ 59860 h 6250474"/>
              <a:gd name="connsiteX24" fmla="*/ 39830 w 11499601"/>
              <a:gd name="connsiteY24" fmla="*/ 42028 h 6250474"/>
              <a:gd name="connsiteX25" fmla="*/ 88659 w 11499601"/>
              <a:gd name="connsiteY25" fmla="*/ 37282 h 6250474"/>
              <a:gd name="connsiteX26" fmla="*/ 301554 w 11499601"/>
              <a:gd name="connsiteY26" fmla="*/ 37282 h 6250474"/>
              <a:gd name="connsiteX27" fmla="*/ 416464 w 11499601"/>
              <a:gd name="connsiteY27" fmla="*/ 30725 h 6250474"/>
              <a:gd name="connsiteX28" fmla="*/ 907723 w 11499601"/>
              <a:gd name="connsiteY28" fmla="*/ 24269 h 6250474"/>
              <a:gd name="connsiteX29" fmla="*/ 3989089 w 11499601"/>
              <a:gd name="connsiteY29" fmla="*/ 29653 h 6250474"/>
              <a:gd name="connsiteX30" fmla="*/ 9680053 w 11499601"/>
              <a:gd name="connsiteY30"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731597 w 11499601"/>
              <a:gd name="connsiteY16" fmla="*/ 5934968 h 6250474"/>
              <a:gd name="connsiteX17" fmla="*/ 1588500 w 11499601"/>
              <a:gd name="connsiteY17" fmla="*/ 5940418 h 6250474"/>
              <a:gd name="connsiteX18" fmla="*/ 671167 w 11499601"/>
              <a:gd name="connsiteY18" fmla="*/ 5948382 h 6250474"/>
              <a:gd name="connsiteX19" fmla="*/ 94741 w 11499601"/>
              <a:gd name="connsiteY19" fmla="*/ 5957415 h 6250474"/>
              <a:gd name="connsiteX20" fmla="*/ 37859 w 11499601"/>
              <a:gd name="connsiteY20" fmla="*/ 5876060 h 6250474"/>
              <a:gd name="connsiteX21" fmla="*/ 28975 w 11499601"/>
              <a:gd name="connsiteY21" fmla="*/ 2606888 h 6250474"/>
              <a:gd name="connsiteX22" fmla="*/ 33539 w 11499601"/>
              <a:gd name="connsiteY22" fmla="*/ 59860 h 6250474"/>
              <a:gd name="connsiteX23" fmla="*/ 39830 w 11499601"/>
              <a:gd name="connsiteY23" fmla="*/ 42028 h 6250474"/>
              <a:gd name="connsiteX24" fmla="*/ 88659 w 11499601"/>
              <a:gd name="connsiteY24" fmla="*/ 37282 h 6250474"/>
              <a:gd name="connsiteX25" fmla="*/ 301554 w 11499601"/>
              <a:gd name="connsiteY25" fmla="*/ 37282 h 6250474"/>
              <a:gd name="connsiteX26" fmla="*/ 416464 w 11499601"/>
              <a:gd name="connsiteY26" fmla="*/ 30725 h 6250474"/>
              <a:gd name="connsiteX27" fmla="*/ 907723 w 11499601"/>
              <a:gd name="connsiteY27" fmla="*/ 24269 h 6250474"/>
              <a:gd name="connsiteX28" fmla="*/ 3989089 w 11499601"/>
              <a:gd name="connsiteY28" fmla="*/ 29653 h 6250474"/>
              <a:gd name="connsiteX29" fmla="*/ 9680053 w 11499601"/>
              <a:gd name="connsiteY29"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88500 w 11499601"/>
              <a:gd name="connsiteY16" fmla="*/ 5940418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21880 w 11499601"/>
              <a:gd name="connsiteY15" fmla="*/ 5972741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16786 w 11499601"/>
              <a:gd name="connsiteY15" fmla="*/ 5901423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1552841 w 11499601"/>
              <a:gd name="connsiteY16" fmla="*/ 5965889 h 6250474"/>
              <a:gd name="connsiteX17" fmla="*/ 671167 w 11499601"/>
              <a:gd name="connsiteY17" fmla="*/ 5948382 h 6250474"/>
              <a:gd name="connsiteX18" fmla="*/ 94741 w 11499601"/>
              <a:gd name="connsiteY18" fmla="*/ 5957415 h 6250474"/>
              <a:gd name="connsiteX19" fmla="*/ 37859 w 11499601"/>
              <a:gd name="connsiteY19" fmla="*/ 5876060 h 6250474"/>
              <a:gd name="connsiteX20" fmla="*/ 28975 w 11499601"/>
              <a:gd name="connsiteY20" fmla="*/ 2606888 h 6250474"/>
              <a:gd name="connsiteX21" fmla="*/ 33539 w 11499601"/>
              <a:gd name="connsiteY21" fmla="*/ 59860 h 6250474"/>
              <a:gd name="connsiteX22" fmla="*/ 39830 w 11499601"/>
              <a:gd name="connsiteY22" fmla="*/ 42028 h 6250474"/>
              <a:gd name="connsiteX23" fmla="*/ 88659 w 11499601"/>
              <a:gd name="connsiteY23" fmla="*/ 37282 h 6250474"/>
              <a:gd name="connsiteX24" fmla="*/ 301554 w 11499601"/>
              <a:gd name="connsiteY24" fmla="*/ 37282 h 6250474"/>
              <a:gd name="connsiteX25" fmla="*/ 416464 w 11499601"/>
              <a:gd name="connsiteY25" fmla="*/ 30725 h 6250474"/>
              <a:gd name="connsiteX26" fmla="*/ 907723 w 11499601"/>
              <a:gd name="connsiteY26" fmla="*/ 24269 h 6250474"/>
              <a:gd name="connsiteX27" fmla="*/ 3989089 w 11499601"/>
              <a:gd name="connsiteY27" fmla="*/ 29653 h 6250474"/>
              <a:gd name="connsiteX28" fmla="*/ 9680053 w 11499601"/>
              <a:gd name="connsiteY28"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71167 w 11499601"/>
              <a:gd name="connsiteY16" fmla="*/ 5948382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55432 w 11499601"/>
              <a:gd name="connsiteY13" fmla="*/ 6045972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84193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5500 h 6255974"/>
              <a:gd name="connsiteX1" fmla="*/ 11263634 w 11499601"/>
              <a:gd name="connsiteY1" fmla="*/ 16394 h 6255974"/>
              <a:gd name="connsiteX2" fmla="*/ 11499601 w 11499601"/>
              <a:gd name="connsiteY2" fmla="*/ 64794 h 6255974"/>
              <a:gd name="connsiteX3" fmla="*/ 11496115 w 11499601"/>
              <a:gd name="connsiteY3" fmla="*/ 338710 h 6255974"/>
              <a:gd name="connsiteX4" fmla="*/ 11496626 w 11499601"/>
              <a:gd name="connsiteY4" fmla="*/ 807372 h 6255974"/>
              <a:gd name="connsiteX5" fmla="*/ 11482477 w 11499601"/>
              <a:gd name="connsiteY5" fmla="*/ 1840079 h 6255974"/>
              <a:gd name="connsiteX6" fmla="*/ 11478714 w 11499601"/>
              <a:gd name="connsiteY6" fmla="*/ 3525714 h 6255974"/>
              <a:gd name="connsiteX7" fmla="*/ 11419375 w 11499601"/>
              <a:gd name="connsiteY7" fmla="*/ 5987933 h 6255974"/>
              <a:gd name="connsiteX8" fmla="*/ 5959453 w 11499601"/>
              <a:gd name="connsiteY8" fmla="*/ 5978886 h 6255974"/>
              <a:gd name="connsiteX9" fmla="*/ 4858766 w 11499601"/>
              <a:gd name="connsiteY9" fmla="*/ 6005062 h 6255974"/>
              <a:gd name="connsiteX10" fmla="*/ 3239306 w 11499601"/>
              <a:gd name="connsiteY10" fmla="*/ 5978241 h 6255974"/>
              <a:gd name="connsiteX11" fmla="*/ 3217554 w 11499601"/>
              <a:gd name="connsiteY11" fmla="*/ 6011412 h 6255974"/>
              <a:gd name="connsiteX12" fmla="*/ 3219866 w 11499601"/>
              <a:gd name="connsiteY12" fmla="*/ 6255974 h 6255974"/>
              <a:gd name="connsiteX13" fmla="*/ 2870715 w 11499601"/>
              <a:gd name="connsiteY13" fmla="*/ 6061661 h 6255974"/>
              <a:gd name="connsiteX14" fmla="*/ 2785655 w 11499601"/>
              <a:gd name="connsiteY14" fmla="*/ 5978241 h 6255974"/>
              <a:gd name="connsiteX15" fmla="*/ 2301504 w 11499601"/>
              <a:gd name="connsiteY15" fmla="*/ 5973147 h 6255974"/>
              <a:gd name="connsiteX16" fmla="*/ 666073 w 11499601"/>
              <a:gd name="connsiteY16" fmla="*/ 5964071 h 6255974"/>
              <a:gd name="connsiteX17" fmla="*/ 94741 w 11499601"/>
              <a:gd name="connsiteY17" fmla="*/ 5962915 h 6255974"/>
              <a:gd name="connsiteX18" fmla="*/ 37859 w 11499601"/>
              <a:gd name="connsiteY18" fmla="*/ 5881560 h 6255974"/>
              <a:gd name="connsiteX19" fmla="*/ 28975 w 11499601"/>
              <a:gd name="connsiteY19" fmla="*/ 2612388 h 6255974"/>
              <a:gd name="connsiteX20" fmla="*/ 33539 w 11499601"/>
              <a:gd name="connsiteY20" fmla="*/ 65360 h 6255974"/>
              <a:gd name="connsiteX21" fmla="*/ 39830 w 11499601"/>
              <a:gd name="connsiteY21" fmla="*/ 47528 h 6255974"/>
              <a:gd name="connsiteX22" fmla="*/ 88659 w 11499601"/>
              <a:gd name="connsiteY22" fmla="*/ 42782 h 6255974"/>
              <a:gd name="connsiteX23" fmla="*/ 301554 w 11499601"/>
              <a:gd name="connsiteY23" fmla="*/ 42782 h 6255974"/>
              <a:gd name="connsiteX24" fmla="*/ 416464 w 11499601"/>
              <a:gd name="connsiteY24" fmla="*/ 36225 h 6255974"/>
              <a:gd name="connsiteX25" fmla="*/ 907723 w 11499601"/>
              <a:gd name="connsiteY25" fmla="*/ 29769 h 6255974"/>
              <a:gd name="connsiteX26" fmla="*/ 3989089 w 11499601"/>
              <a:gd name="connsiteY26" fmla="*/ 35153 h 6255974"/>
              <a:gd name="connsiteX27" fmla="*/ 9680053 w 11499601"/>
              <a:gd name="connsiteY27" fmla="*/ 5500 h 6255974"/>
              <a:gd name="connsiteX0" fmla="*/ 9680053 w 11499601"/>
              <a:gd name="connsiteY0" fmla="*/ 0 h 6250474"/>
              <a:gd name="connsiteX1" fmla="*/ 11263634 w 11499601"/>
              <a:gd name="connsiteY1" fmla="*/ 10894 h 6250474"/>
              <a:gd name="connsiteX2" fmla="*/ 11499601 w 11499601"/>
              <a:gd name="connsiteY2" fmla="*/ 5929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6115 w 11499601"/>
              <a:gd name="connsiteY3" fmla="*/ 33321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 name="connsiteX0" fmla="*/ 9680053 w 11499601"/>
              <a:gd name="connsiteY0" fmla="*/ 0 h 6250474"/>
              <a:gd name="connsiteX1" fmla="*/ 11263634 w 11499601"/>
              <a:gd name="connsiteY1" fmla="*/ 10894 h 6250474"/>
              <a:gd name="connsiteX2" fmla="*/ 11499601 w 11499601"/>
              <a:gd name="connsiteY2" fmla="*/ 39374 h 6250474"/>
              <a:gd name="connsiteX3" fmla="*/ 11491172 w 11499601"/>
              <a:gd name="connsiteY3" fmla="*/ 313290 h 6250474"/>
              <a:gd name="connsiteX4" fmla="*/ 11496626 w 11499601"/>
              <a:gd name="connsiteY4" fmla="*/ 801872 h 6250474"/>
              <a:gd name="connsiteX5" fmla="*/ 11482477 w 11499601"/>
              <a:gd name="connsiteY5" fmla="*/ 1834579 h 6250474"/>
              <a:gd name="connsiteX6" fmla="*/ 11478714 w 11499601"/>
              <a:gd name="connsiteY6" fmla="*/ 3520214 h 6250474"/>
              <a:gd name="connsiteX7" fmla="*/ 11419375 w 11499601"/>
              <a:gd name="connsiteY7" fmla="*/ 5982433 h 6250474"/>
              <a:gd name="connsiteX8" fmla="*/ 5959453 w 11499601"/>
              <a:gd name="connsiteY8" fmla="*/ 5973386 h 6250474"/>
              <a:gd name="connsiteX9" fmla="*/ 4858766 w 11499601"/>
              <a:gd name="connsiteY9" fmla="*/ 5999562 h 6250474"/>
              <a:gd name="connsiteX10" fmla="*/ 3239306 w 11499601"/>
              <a:gd name="connsiteY10" fmla="*/ 5972741 h 6250474"/>
              <a:gd name="connsiteX11" fmla="*/ 3217554 w 11499601"/>
              <a:gd name="connsiteY11" fmla="*/ 6005912 h 6250474"/>
              <a:gd name="connsiteX12" fmla="*/ 3219866 w 11499601"/>
              <a:gd name="connsiteY12" fmla="*/ 6250474 h 6250474"/>
              <a:gd name="connsiteX13" fmla="*/ 2870715 w 11499601"/>
              <a:gd name="connsiteY13" fmla="*/ 6056161 h 6250474"/>
              <a:gd name="connsiteX14" fmla="*/ 2785655 w 11499601"/>
              <a:gd name="connsiteY14" fmla="*/ 5972741 h 6250474"/>
              <a:gd name="connsiteX15" fmla="*/ 2301504 w 11499601"/>
              <a:gd name="connsiteY15" fmla="*/ 5967647 h 6250474"/>
              <a:gd name="connsiteX16" fmla="*/ 666073 w 11499601"/>
              <a:gd name="connsiteY16" fmla="*/ 5958571 h 6250474"/>
              <a:gd name="connsiteX17" fmla="*/ 94741 w 11499601"/>
              <a:gd name="connsiteY17" fmla="*/ 5957415 h 6250474"/>
              <a:gd name="connsiteX18" fmla="*/ 37859 w 11499601"/>
              <a:gd name="connsiteY18" fmla="*/ 5876060 h 6250474"/>
              <a:gd name="connsiteX19" fmla="*/ 28975 w 11499601"/>
              <a:gd name="connsiteY19" fmla="*/ 2606888 h 6250474"/>
              <a:gd name="connsiteX20" fmla="*/ 33539 w 11499601"/>
              <a:gd name="connsiteY20" fmla="*/ 59860 h 6250474"/>
              <a:gd name="connsiteX21" fmla="*/ 39830 w 11499601"/>
              <a:gd name="connsiteY21" fmla="*/ 42028 h 6250474"/>
              <a:gd name="connsiteX22" fmla="*/ 88659 w 11499601"/>
              <a:gd name="connsiteY22" fmla="*/ 37282 h 6250474"/>
              <a:gd name="connsiteX23" fmla="*/ 301554 w 11499601"/>
              <a:gd name="connsiteY23" fmla="*/ 37282 h 6250474"/>
              <a:gd name="connsiteX24" fmla="*/ 416464 w 11499601"/>
              <a:gd name="connsiteY24" fmla="*/ 30725 h 6250474"/>
              <a:gd name="connsiteX25" fmla="*/ 907723 w 11499601"/>
              <a:gd name="connsiteY25" fmla="*/ 24269 h 6250474"/>
              <a:gd name="connsiteX26" fmla="*/ 3989089 w 11499601"/>
              <a:gd name="connsiteY26" fmla="*/ 29653 h 6250474"/>
              <a:gd name="connsiteX27" fmla="*/ 9680053 w 11499601"/>
              <a:gd name="connsiteY27" fmla="*/ 0 h 625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99601" h="6250474">
                <a:moveTo>
                  <a:pt x="9680053" y="0"/>
                </a:moveTo>
                <a:lnTo>
                  <a:pt x="11263634" y="10894"/>
                </a:lnTo>
                <a:cubicBezTo>
                  <a:pt x="11382518" y="17609"/>
                  <a:pt x="11483635" y="5293"/>
                  <a:pt x="11499601" y="39374"/>
                </a:cubicBezTo>
                <a:lnTo>
                  <a:pt x="11491172" y="313290"/>
                </a:lnTo>
                <a:cubicBezTo>
                  <a:pt x="11491342" y="469511"/>
                  <a:pt x="11496456" y="645651"/>
                  <a:pt x="11496626" y="801872"/>
                </a:cubicBezTo>
                <a:cubicBezTo>
                  <a:pt x="11485119" y="918570"/>
                  <a:pt x="11483798" y="1773917"/>
                  <a:pt x="11482477" y="1834579"/>
                </a:cubicBezTo>
                <a:cubicBezTo>
                  <a:pt x="11462397" y="2645173"/>
                  <a:pt x="11489491" y="2970847"/>
                  <a:pt x="11478714" y="3520214"/>
                </a:cubicBezTo>
                <a:cubicBezTo>
                  <a:pt x="11462615" y="5654060"/>
                  <a:pt x="11560172" y="6010354"/>
                  <a:pt x="11419375" y="5982433"/>
                </a:cubicBezTo>
                <a:cubicBezTo>
                  <a:pt x="9251879" y="6044921"/>
                  <a:pt x="7569480" y="6004728"/>
                  <a:pt x="5959453" y="5973386"/>
                </a:cubicBezTo>
                <a:lnTo>
                  <a:pt x="4858766" y="5999562"/>
                </a:lnTo>
                <a:lnTo>
                  <a:pt x="3239306" y="5972741"/>
                </a:lnTo>
                <a:lnTo>
                  <a:pt x="3217554" y="6005912"/>
                </a:lnTo>
                <a:cubicBezTo>
                  <a:pt x="3195952" y="6047442"/>
                  <a:pt x="3201415" y="6144511"/>
                  <a:pt x="3219866" y="6250474"/>
                </a:cubicBezTo>
                <a:cubicBezTo>
                  <a:pt x="3113618" y="6201492"/>
                  <a:pt x="2980145" y="6145854"/>
                  <a:pt x="2870715" y="6056161"/>
                </a:cubicBezTo>
                <a:lnTo>
                  <a:pt x="2785655" y="5972741"/>
                </a:lnTo>
                <a:lnTo>
                  <a:pt x="2301504" y="5967647"/>
                </a:lnTo>
                <a:lnTo>
                  <a:pt x="666073" y="5958571"/>
                </a:lnTo>
                <a:cubicBezTo>
                  <a:pt x="416338" y="5959078"/>
                  <a:pt x="199443" y="5971167"/>
                  <a:pt x="94741" y="5957415"/>
                </a:cubicBezTo>
                <a:cubicBezTo>
                  <a:pt x="-9961" y="5943663"/>
                  <a:pt x="43390" y="5957506"/>
                  <a:pt x="37859" y="5876060"/>
                </a:cubicBezTo>
                <a:cubicBezTo>
                  <a:pt x="13485" y="5737802"/>
                  <a:pt x="42281" y="4414258"/>
                  <a:pt x="28975" y="2606888"/>
                </a:cubicBezTo>
                <a:cubicBezTo>
                  <a:pt x="-19249" y="1512253"/>
                  <a:pt x="110" y="488851"/>
                  <a:pt x="33539" y="59860"/>
                </a:cubicBezTo>
                <a:cubicBezTo>
                  <a:pt x="34137" y="52184"/>
                  <a:pt x="36271" y="46366"/>
                  <a:pt x="39830" y="42028"/>
                </a:cubicBezTo>
                <a:lnTo>
                  <a:pt x="88659" y="37282"/>
                </a:lnTo>
                <a:lnTo>
                  <a:pt x="301554" y="37282"/>
                </a:lnTo>
                <a:lnTo>
                  <a:pt x="416464" y="30725"/>
                </a:lnTo>
                <a:lnTo>
                  <a:pt x="907723" y="24269"/>
                </a:lnTo>
                <a:lnTo>
                  <a:pt x="3989089" y="29653"/>
                </a:lnTo>
                <a:lnTo>
                  <a:pt x="9680053" y="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46738685"/>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05" r:id="rId6"/>
    <p:sldLayoutId id="2147483801" r:id="rId7"/>
    <p:sldLayoutId id="2147483802" r:id="rId8"/>
    <p:sldLayoutId id="2147483803" r:id="rId9"/>
    <p:sldLayoutId id="2147483804" r:id="rId10"/>
    <p:sldLayoutId id="2147483806" r:id="rId11"/>
  </p:sldLayoutIdLst>
  <p:txStyles>
    <p:titleStyle>
      <a:lvl1pPr algn="l" defTabSz="914400" rtl="0" eaLnBrk="1" latinLnBrk="0" hangingPunct="1">
        <a:lnSpc>
          <a:spcPct val="100000"/>
        </a:lnSpc>
        <a:spcBef>
          <a:spcPct val="0"/>
        </a:spcBef>
        <a:buNone/>
        <a:defRPr sz="4800" b="1" kern="1200" spc="1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SzPct val="73000"/>
        <a:buFontTx/>
        <a:buNone/>
        <a:defRPr sz="3200" b="1" kern="1200" spc="50" baseline="0">
          <a:solidFill>
            <a:schemeClr val="tx1"/>
          </a:solidFill>
          <a:latin typeface="+mn-lt"/>
          <a:ea typeface="+mn-ea"/>
          <a:cs typeface="+mn-cs"/>
        </a:defRPr>
      </a:lvl1pPr>
      <a:lvl2pPr marL="228600" indent="-182880" algn="l" defTabSz="914400" rtl="0" eaLnBrk="1" latinLnBrk="0" hangingPunct="1">
        <a:lnSpc>
          <a:spcPct val="100000"/>
        </a:lnSpc>
        <a:spcBef>
          <a:spcPts val="500"/>
        </a:spcBef>
        <a:buSzPct val="70000"/>
        <a:buFont typeface="Arial" panose="020B0604020202020204" pitchFamily="34" charset="0"/>
        <a:buChar char="•"/>
        <a:defRPr sz="2800" b="1" kern="1200" spc="50" baseline="0">
          <a:solidFill>
            <a:schemeClr val="tx1"/>
          </a:solidFill>
          <a:latin typeface="+mn-lt"/>
          <a:ea typeface="+mn-ea"/>
          <a:cs typeface="+mn-cs"/>
        </a:defRPr>
      </a:lvl2pPr>
      <a:lvl3pPr marL="274320" indent="0" algn="l" defTabSz="914400" rtl="0" eaLnBrk="1" latinLnBrk="0" hangingPunct="1">
        <a:lnSpc>
          <a:spcPct val="100000"/>
        </a:lnSpc>
        <a:spcBef>
          <a:spcPts val="500"/>
        </a:spcBef>
        <a:buSzPct val="73000"/>
        <a:buFontTx/>
        <a:buNone/>
        <a:defRPr sz="2400" b="1" kern="1200" spc="50" baseline="0">
          <a:solidFill>
            <a:schemeClr val="tx1"/>
          </a:solidFill>
          <a:latin typeface="+mn-lt"/>
          <a:ea typeface="+mn-ea"/>
          <a:cs typeface="+mn-cs"/>
        </a:defRPr>
      </a:lvl3pPr>
      <a:lvl4pPr marL="548640" indent="-182880" algn="l" defTabSz="914400" rtl="0" eaLnBrk="1" latinLnBrk="0" hangingPunct="1">
        <a:lnSpc>
          <a:spcPct val="100000"/>
        </a:lnSpc>
        <a:spcBef>
          <a:spcPts val="500"/>
        </a:spcBef>
        <a:buSzPct val="73000"/>
        <a:buFont typeface="Arial" panose="020B0604020202020204" pitchFamily="34" charset="0"/>
        <a:buChar char="•"/>
        <a:defRPr sz="2000" b="1" kern="1200" spc="50" baseline="0">
          <a:solidFill>
            <a:schemeClr val="tx1"/>
          </a:solidFill>
          <a:latin typeface="+mn-lt"/>
          <a:ea typeface="+mn-ea"/>
          <a:cs typeface="+mn-cs"/>
        </a:defRPr>
      </a:lvl4pPr>
      <a:lvl5pPr marL="548640" indent="0" algn="l" defTabSz="914400" rtl="0" eaLnBrk="1" latinLnBrk="0" hangingPunct="1">
        <a:lnSpc>
          <a:spcPct val="100000"/>
        </a:lnSpc>
        <a:spcBef>
          <a:spcPts val="500"/>
        </a:spcBef>
        <a:buSzPct val="73000"/>
        <a:buFontTx/>
        <a:buNone/>
        <a:defRPr sz="2000" b="1" kern="1200" spc="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hyperlink" Target="https://www.elac.edu/Student-Services/Student-Resources/Language-Lab/Benefits-of-Multilingualism#:~:text=Learning%20a%20new%20language%20expands,you%20an%20advantage%20career%2Dwise" TargetMode="External"/><Relationship Id="rId2" Type="http://schemas.openxmlformats.org/officeDocument/2006/relationships/hyperlink" Target="https://www.ncbi.nlm.nih.gov/pmc/articles/PMC4442091/" TargetMode="External"/><Relationship Id="rId1" Type="http://schemas.openxmlformats.org/officeDocument/2006/relationships/slideLayout" Target="../slideLayouts/slideLayout2.xml"/><Relationship Id="rId5" Type="http://schemas.openxmlformats.org/officeDocument/2006/relationships/hyperlink" Target="https://www.sciencedirect.com/science/article/pii/S2352827316300313" TargetMode="External"/><Relationship Id="rId4" Type="http://schemas.openxmlformats.org/officeDocument/2006/relationships/hyperlink" Target="http://www.jstor.org/stable/2453648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FED3E28F-E990-4EB1-BDE1-DEF2B7F98C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3" descr="A closeup photo of an open book">
            <a:extLst>
              <a:ext uri="{FF2B5EF4-FFF2-40B4-BE49-F238E27FC236}">
                <a16:creationId xmlns:a16="http://schemas.microsoft.com/office/drawing/2014/main" id="{BC9FD09E-5B86-1A81-E5DA-D3C085CB1DA1}"/>
              </a:ext>
            </a:extLst>
          </p:cNvPr>
          <p:cNvPicPr>
            <a:picLocks noChangeAspect="1"/>
          </p:cNvPicPr>
          <p:nvPr/>
        </p:nvPicPr>
        <p:blipFill rotWithShape="1">
          <a:blip r:embed="rId4"/>
          <a:srcRect t="15051"/>
          <a:stretch/>
        </p:blipFill>
        <p:spPr>
          <a:xfrm>
            <a:off x="-218992" y="15447"/>
            <a:ext cx="12191980" cy="6861458"/>
          </a:xfrm>
          <a:prstGeom prst="rect">
            <a:avLst/>
          </a:prstGeom>
        </p:spPr>
      </p:pic>
      <p:sp>
        <p:nvSpPr>
          <p:cNvPr id="28" name="Freeform: Shape 31">
            <a:extLst>
              <a:ext uri="{FF2B5EF4-FFF2-40B4-BE49-F238E27FC236}">
                <a16:creationId xmlns:a16="http://schemas.microsoft.com/office/drawing/2014/main" id="{F5CA07C1-041F-475C-9FC6-2E4316532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6022" y="343112"/>
            <a:ext cx="5737538" cy="2989690"/>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097"/>
              <a:gd name="connsiteY0" fmla="*/ 2270200 h 2480730"/>
              <a:gd name="connsiteX1" fmla="*/ 495492 w 6769097"/>
              <a:gd name="connsiteY1" fmla="*/ 2141439 h 2480730"/>
              <a:gd name="connsiteX2" fmla="*/ 134625 w 6769097"/>
              <a:gd name="connsiteY2" fmla="*/ 1814494 h 2480730"/>
              <a:gd name="connsiteX3" fmla="*/ 36881 w 6769097"/>
              <a:gd name="connsiteY3" fmla="*/ 773214 h 2480730"/>
              <a:gd name="connsiteX4" fmla="*/ 721307 w 6769097"/>
              <a:gd name="connsiteY4" fmla="*/ 34910 h 2480730"/>
              <a:gd name="connsiteX5" fmla="*/ 5609353 w 6769097"/>
              <a:gd name="connsiteY5" fmla="*/ 127244 h 2480730"/>
              <a:gd name="connsiteX6" fmla="*/ 6768288 w 6769097"/>
              <a:gd name="connsiteY6" fmla="*/ 843902 h 2480730"/>
              <a:gd name="connsiteX7" fmla="*/ 5950733 w 6769097"/>
              <a:gd name="connsiteY7" fmla="*/ 2108306 h 2480730"/>
              <a:gd name="connsiteX8" fmla="*/ 2042119 w 6769097"/>
              <a:gd name="connsiteY8" fmla="*/ 2280687 h 2480730"/>
              <a:gd name="connsiteX9" fmla="*/ 1327444 w 6769097"/>
              <a:gd name="connsiteY9" fmla="*/ 2480730 h 2480730"/>
              <a:gd name="connsiteX10" fmla="*/ 1218613 w 6769097"/>
              <a:gd name="connsiteY10" fmla="*/ 2270200 h 2480730"/>
              <a:gd name="connsiteX0" fmla="*/ 1218613 w 6571897"/>
              <a:gd name="connsiteY0" fmla="*/ 2290477 h 2501007"/>
              <a:gd name="connsiteX1" fmla="*/ 495492 w 6571897"/>
              <a:gd name="connsiteY1" fmla="*/ 2161716 h 2501007"/>
              <a:gd name="connsiteX2" fmla="*/ 134625 w 6571897"/>
              <a:gd name="connsiteY2" fmla="*/ 1834771 h 2501007"/>
              <a:gd name="connsiteX3" fmla="*/ 36881 w 6571897"/>
              <a:gd name="connsiteY3" fmla="*/ 793491 h 2501007"/>
              <a:gd name="connsiteX4" fmla="*/ 721307 w 6571897"/>
              <a:gd name="connsiteY4" fmla="*/ 55187 h 2501007"/>
              <a:gd name="connsiteX5" fmla="*/ 5609353 w 6571897"/>
              <a:gd name="connsiteY5" fmla="*/ 147521 h 2501007"/>
              <a:gd name="connsiteX6" fmla="*/ 6563360 w 6571897"/>
              <a:gd name="connsiteY6" fmla="*/ 894996 h 2501007"/>
              <a:gd name="connsiteX7" fmla="*/ 5950733 w 6571897"/>
              <a:gd name="connsiteY7" fmla="*/ 2128583 h 2501007"/>
              <a:gd name="connsiteX8" fmla="*/ 2042119 w 6571897"/>
              <a:gd name="connsiteY8" fmla="*/ 2300964 h 2501007"/>
              <a:gd name="connsiteX9" fmla="*/ 1327444 w 6571897"/>
              <a:gd name="connsiteY9" fmla="*/ 2501007 h 2501007"/>
              <a:gd name="connsiteX10" fmla="*/ 1218613 w 6571897"/>
              <a:gd name="connsiteY10" fmla="*/ 2290477 h 2501007"/>
              <a:gd name="connsiteX0" fmla="*/ 1218613 w 6567563"/>
              <a:gd name="connsiteY0" fmla="*/ 2246415 h 2456945"/>
              <a:gd name="connsiteX1" fmla="*/ 495492 w 6567563"/>
              <a:gd name="connsiteY1" fmla="*/ 2117654 h 2456945"/>
              <a:gd name="connsiteX2" fmla="*/ 134625 w 6567563"/>
              <a:gd name="connsiteY2" fmla="*/ 1790709 h 2456945"/>
              <a:gd name="connsiteX3" fmla="*/ 36881 w 6567563"/>
              <a:gd name="connsiteY3" fmla="*/ 749429 h 2456945"/>
              <a:gd name="connsiteX4" fmla="*/ 721307 w 6567563"/>
              <a:gd name="connsiteY4" fmla="*/ 11125 h 2456945"/>
              <a:gd name="connsiteX5" fmla="*/ 5483243 w 6567563"/>
              <a:gd name="connsiteY5" fmla="*/ 342289 h 2456945"/>
              <a:gd name="connsiteX6" fmla="*/ 6563360 w 6567563"/>
              <a:gd name="connsiteY6" fmla="*/ 850934 h 2456945"/>
              <a:gd name="connsiteX7" fmla="*/ 5950733 w 6567563"/>
              <a:gd name="connsiteY7" fmla="*/ 2084521 h 2456945"/>
              <a:gd name="connsiteX8" fmla="*/ 2042119 w 6567563"/>
              <a:gd name="connsiteY8" fmla="*/ 2256902 h 2456945"/>
              <a:gd name="connsiteX9" fmla="*/ 1327444 w 6567563"/>
              <a:gd name="connsiteY9" fmla="*/ 2456945 h 2456945"/>
              <a:gd name="connsiteX10" fmla="*/ 1218613 w 6567563"/>
              <a:gd name="connsiteY10" fmla="*/ 2246415 h 2456945"/>
              <a:gd name="connsiteX0" fmla="*/ 1261070 w 6608712"/>
              <a:gd name="connsiteY0" fmla="*/ 2071877 h 2282407"/>
              <a:gd name="connsiteX1" fmla="*/ 537949 w 6608712"/>
              <a:gd name="connsiteY1" fmla="*/ 1943116 h 2282407"/>
              <a:gd name="connsiteX2" fmla="*/ 177082 w 6608712"/>
              <a:gd name="connsiteY2" fmla="*/ 1616171 h 2282407"/>
              <a:gd name="connsiteX3" fmla="*/ 79338 w 6608712"/>
              <a:gd name="connsiteY3" fmla="*/ 574891 h 2282407"/>
              <a:gd name="connsiteX4" fmla="*/ 1347021 w 6608712"/>
              <a:gd name="connsiteY4" fmla="*/ 21487 h 2282407"/>
              <a:gd name="connsiteX5" fmla="*/ 5525700 w 6608712"/>
              <a:gd name="connsiteY5" fmla="*/ 167751 h 2282407"/>
              <a:gd name="connsiteX6" fmla="*/ 6605817 w 6608712"/>
              <a:gd name="connsiteY6" fmla="*/ 676396 h 2282407"/>
              <a:gd name="connsiteX7" fmla="*/ 5993190 w 6608712"/>
              <a:gd name="connsiteY7" fmla="*/ 1909983 h 2282407"/>
              <a:gd name="connsiteX8" fmla="*/ 2084576 w 6608712"/>
              <a:gd name="connsiteY8" fmla="*/ 2082364 h 2282407"/>
              <a:gd name="connsiteX9" fmla="*/ 1369901 w 6608712"/>
              <a:gd name="connsiteY9" fmla="*/ 2282407 h 2282407"/>
              <a:gd name="connsiteX10" fmla="*/ 1261070 w 6608712"/>
              <a:gd name="connsiteY10" fmla="*/ 2071877 h 2282407"/>
              <a:gd name="connsiteX0" fmla="*/ 1223256 w 6570898"/>
              <a:gd name="connsiteY0" fmla="*/ 2072393 h 2282923"/>
              <a:gd name="connsiteX1" fmla="*/ 500135 w 6570898"/>
              <a:gd name="connsiteY1" fmla="*/ 1943632 h 2282923"/>
              <a:gd name="connsiteX2" fmla="*/ 139268 w 6570898"/>
              <a:gd name="connsiteY2" fmla="*/ 1616687 h 2282923"/>
              <a:gd name="connsiteX3" fmla="*/ 88816 w 6570898"/>
              <a:gd name="connsiteY3" fmla="*/ 583111 h 2282923"/>
              <a:gd name="connsiteX4" fmla="*/ 1309207 w 6570898"/>
              <a:gd name="connsiteY4" fmla="*/ 22003 h 2282923"/>
              <a:gd name="connsiteX5" fmla="*/ 5487886 w 6570898"/>
              <a:gd name="connsiteY5" fmla="*/ 168267 h 2282923"/>
              <a:gd name="connsiteX6" fmla="*/ 6568003 w 6570898"/>
              <a:gd name="connsiteY6" fmla="*/ 676912 h 2282923"/>
              <a:gd name="connsiteX7" fmla="*/ 5955376 w 6570898"/>
              <a:gd name="connsiteY7" fmla="*/ 1910499 h 2282923"/>
              <a:gd name="connsiteX8" fmla="*/ 2046762 w 6570898"/>
              <a:gd name="connsiteY8" fmla="*/ 2082880 h 2282923"/>
              <a:gd name="connsiteX9" fmla="*/ 1332087 w 6570898"/>
              <a:gd name="connsiteY9" fmla="*/ 2282923 h 2282923"/>
              <a:gd name="connsiteX10" fmla="*/ 1223256 w 6570898"/>
              <a:gd name="connsiteY10" fmla="*/ 2072393 h 2282923"/>
              <a:gd name="connsiteX0" fmla="*/ 1223256 w 6602187"/>
              <a:gd name="connsiteY0" fmla="*/ 2076033 h 2286563"/>
              <a:gd name="connsiteX1" fmla="*/ 500135 w 6602187"/>
              <a:gd name="connsiteY1" fmla="*/ 1947272 h 2286563"/>
              <a:gd name="connsiteX2" fmla="*/ 139268 w 6602187"/>
              <a:gd name="connsiteY2" fmla="*/ 1620327 h 2286563"/>
              <a:gd name="connsiteX3" fmla="*/ 88816 w 6602187"/>
              <a:gd name="connsiteY3" fmla="*/ 586751 h 2286563"/>
              <a:gd name="connsiteX4" fmla="*/ 1309207 w 6602187"/>
              <a:gd name="connsiteY4" fmla="*/ 25643 h 2286563"/>
              <a:gd name="connsiteX5" fmla="*/ 5487886 w 6602187"/>
              <a:gd name="connsiteY5" fmla="*/ 171907 h 2286563"/>
              <a:gd name="connsiteX6" fmla="*/ 6599531 w 6602187"/>
              <a:gd name="connsiteY6" fmla="*/ 850044 h 2286563"/>
              <a:gd name="connsiteX7" fmla="*/ 5955376 w 6602187"/>
              <a:gd name="connsiteY7" fmla="*/ 1914139 h 2286563"/>
              <a:gd name="connsiteX8" fmla="*/ 2046762 w 6602187"/>
              <a:gd name="connsiteY8" fmla="*/ 2086520 h 2286563"/>
              <a:gd name="connsiteX9" fmla="*/ 1332087 w 6602187"/>
              <a:gd name="connsiteY9" fmla="*/ 2286563 h 2286563"/>
              <a:gd name="connsiteX10" fmla="*/ 1223256 w 6602187"/>
              <a:gd name="connsiteY10" fmla="*/ 2076033 h 2286563"/>
              <a:gd name="connsiteX0" fmla="*/ 1223256 w 6600330"/>
              <a:gd name="connsiteY0" fmla="*/ 2076033 h 2286563"/>
              <a:gd name="connsiteX1" fmla="*/ 500135 w 6600330"/>
              <a:gd name="connsiteY1" fmla="*/ 1947272 h 2286563"/>
              <a:gd name="connsiteX2" fmla="*/ 139268 w 6600330"/>
              <a:gd name="connsiteY2" fmla="*/ 1620327 h 2286563"/>
              <a:gd name="connsiteX3" fmla="*/ 88816 w 6600330"/>
              <a:gd name="connsiteY3" fmla="*/ 586751 h 2286563"/>
              <a:gd name="connsiteX4" fmla="*/ 1309207 w 6600330"/>
              <a:gd name="connsiteY4" fmla="*/ 25643 h 2286563"/>
              <a:gd name="connsiteX5" fmla="*/ 5487886 w 6600330"/>
              <a:gd name="connsiteY5" fmla="*/ 171907 h 2286563"/>
              <a:gd name="connsiteX6" fmla="*/ 6599531 w 6600330"/>
              <a:gd name="connsiteY6" fmla="*/ 850044 h 2286563"/>
              <a:gd name="connsiteX7" fmla="*/ 5955376 w 6600330"/>
              <a:gd name="connsiteY7" fmla="*/ 1914139 h 2286563"/>
              <a:gd name="connsiteX8" fmla="*/ 2046762 w 6600330"/>
              <a:gd name="connsiteY8" fmla="*/ 2086520 h 2286563"/>
              <a:gd name="connsiteX9" fmla="*/ 1332087 w 6600330"/>
              <a:gd name="connsiteY9" fmla="*/ 2286563 h 2286563"/>
              <a:gd name="connsiteX10" fmla="*/ 1223256 w 6600330"/>
              <a:gd name="connsiteY10" fmla="*/ 2076033 h 2286563"/>
              <a:gd name="connsiteX0" fmla="*/ 1223256 w 6623012"/>
              <a:gd name="connsiteY0" fmla="*/ 2076033 h 2286563"/>
              <a:gd name="connsiteX1" fmla="*/ 500135 w 6623012"/>
              <a:gd name="connsiteY1" fmla="*/ 1947272 h 2286563"/>
              <a:gd name="connsiteX2" fmla="*/ 139268 w 6623012"/>
              <a:gd name="connsiteY2" fmla="*/ 1620327 h 2286563"/>
              <a:gd name="connsiteX3" fmla="*/ 88816 w 6623012"/>
              <a:gd name="connsiteY3" fmla="*/ 586751 h 2286563"/>
              <a:gd name="connsiteX4" fmla="*/ 1309207 w 6623012"/>
              <a:gd name="connsiteY4" fmla="*/ 25643 h 2286563"/>
              <a:gd name="connsiteX5" fmla="*/ 5487886 w 6623012"/>
              <a:gd name="connsiteY5" fmla="*/ 171907 h 2286563"/>
              <a:gd name="connsiteX6" fmla="*/ 6599531 w 6623012"/>
              <a:gd name="connsiteY6" fmla="*/ 850044 h 2286563"/>
              <a:gd name="connsiteX7" fmla="*/ 5955376 w 6623012"/>
              <a:gd name="connsiteY7" fmla="*/ 1914139 h 2286563"/>
              <a:gd name="connsiteX8" fmla="*/ 2046762 w 6623012"/>
              <a:gd name="connsiteY8" fmla="*/ 2086520 h 2286563"/>
              <a:gd name="connsiteX9" fmla="*/ 1332087 w 6623012"/>
              <a:gd name="connsiteY9" fmla="*/ 2286563 h 2286563"/>
              <a:gd name="connsiteX10" fmla="*/ 1223256 w 6623012"/>
              <a:gd name="connsiteY10" fmla="*/ 2076033 h 2286563"/>
              <a:gd name="connsiteX0" fmla="*/ 1223256 w 6600330"/>
              <a:gd name="connsiteY0" fmla="*/ 2076033 h 2286563"/>
              <a:gd name="connsiteX1" fmla="*/ 500135 w 6600330"/>
              <a:gd name="connsiteY1" fmla="*/ 1947272 h 2286563"/>
              <a:gd name="connsiteX2" fmla="*/ 139268 w 6600330"/>
              <a:gd name="connsiteY2" fmla="*/ 1620327 h 2286563"/>
              <a:gd name="connsiteX3" fmla="*/ 88816 w 6600330"/>
              <a:gd name="connsiteY3" fmla="*/ 586751 h 2286563"/>
              <a:gd name="connsiteX4" fmla="*/ 1309207 w 6600330"/>
              <a:gd name="connsiteY4" fmla="*/ 25643 h 2286563"/>
              <a:gd name="connsiteX5" fmla="*/ 5487886 w 6600330"/>
              <a:gd name="connsiteY5" fmla="*/ 171907 h 2286563"/>
              <a:gd name="connsiteX6" fmla="*/ 6599531 w 6600330"/>
              <a:gd name="connsiteY6" fmla="*/ 850044 h 2286563"/>
              <a:gd name="connsiteX7" fmla="*/ 5955376 w 6600330"/>
              <a:gd name="connsiteY7" fmla="*/ 1914139 h 2286563"/>
              <a:gd name="connsiteX8" fmla="*/ 2046762 w 6600330"/>
              <a:gd name="connsiteY8" fmla="*/ 2086520 h 2286563"/>
              <a:gd name="connsiteX9" fmla="*/ 1332087 w 6600330"/>
              <a:gd name="connsiteY9" fmla="*/ 2286563 h 2286563"/>
              <a:gd name="connsiteX10" fmla="*/ 1223256 w 6600330"/>
              <a:gd name="connsiteY10" fmla="*/ 2076033 h 2286563"/>
              <a:gd name="connsiteX0" fmla="*/ 1223256 w 6600330"/>
              <a:gd name="connsiteY0" fmla="*/ 2077382 h 2287912"/>
              <a:gd name="connsiteX1" fmla="*/ 500135 w 6600330"/>
              <a:gd name="connsiteY1" fmla="*/ 1948621 h 2287912"/>
              <a:gd name="connsiteX2" fmla="*/ 139268 w 6600330"/>
              <a:gd name="connsiteY2" fmla="*/ 1621676 h 2287912"/>
              <a:gd name="connsiteX3" fmla="*/ 88816 w 6600330"/>
              <a:gd name="connsiteY3" fmla="*/ 588100 h 2287912"/>
              <a:gd name="connsiteX4" fmla="*/ 1309207 w 6600330"/>
              <a:gd name="connsiteY4" fmla="*/ 26992 h 2287912"/>
              <a:gd name="connsiteX5" fmla="*/ 5487886 w 6600330"/>
              <a:gd name="connsiteY5" fmla="*/ 173256 h 2287912"/>
              <a:gd name="connsiteX6" fmla="*/ 6599531 w 6600330"/>
              <a:gd name="connsiteY6" fmla="*/ 905322 h 2287912"/>
              <a:gd name="connsiteX7" fmla="*/ 5955376 w 6600330"/>
              <a:gd name="connsiteY7" fmla="*/ 1915488 h 2287912"/>
              <a:gd name="connsiteX8" fmla="*/ 2046762 w 6600330"/>
              <a:gd name="connsiteY8" fmla="*/ 2087869 h 2287912"/>
              <a:gd name="connsiteX9" fmla="*/ 1332087 w 6600330"/>
              <a:gd name="connsiteY9" fmla="*/ 2287912 h 2287912"/>
              <a:gd name="connsiteX10" fmla="*/ 1223256 w 6600330"/>
              <a:gd name="connsiteY10" fmla="*/ 2077382 h 2287912"/>
              <a:gd name="connsiteX0" fmla="*/ 1236982 w 6614056"/>
              <a:gd name="connsiteY0" fmla="*/ 2077382 h 2287912"/>
              <a:gd name="connsiteX1" fmla="*/ 513861 w 6614056"/>
              <a:gd name="connsiteY1" fmla="*/ 1948621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236982 w 6614056"/>
              <a:gd name="connsiteY10" fmla="*/ 2077382 h 2287912"/>
              <a:gd name="connsiteX0" fmla="*/ 1236982 w 6614056"/>
              <a:gd name="connsiteY0" fmla="*/ 2077382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236982 w 6614056"/>
              <a:gd name="connsiteY10" fmla="*/ 2077382 h 2287912"/>
              <a:gd name="connsiteX0" fmla="*/ 1236982 w 6614056"/>
              <a:gd name="connsiteY0" fmla="*/ 2077382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236982 w 6614056"/>
              <a:gd name="connsiteY10" fmla="*/ 2077382 h 2287912"/>
              <a:gd name="connsiteX0" fmla="*/ 1325239 w 6614056"/>
              <a:gd name="connsiteY0" fmla="*/ 2062693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325239 w 6614056"/>
              <a:gd name="connsiteY10" fmla="*/ 2062693 h 2287912"/>
              <a:gd name="connsiteX0" fmla="*/ 1350455 w 6614056"/>
              <a:gd name="connsiteY0" fmla="*/ 2033314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350455 w 6614056"/>
              <a:gd name="connsiteY10" fmla="*/ 2033314 h 2287912"/>
              <a:gd name="connsiteX0" fmla="*/ 1351015 w 6614616"/>
              <a:gd name="connsiteY0" fmla="*/ 2033314 h 2287912"/>
              <a:gd name="connsiteX1" fmla="*/ 527030 w 6614616"/>
              <a:gd name="connsiteY1" fmla="*/ 1816418 h 2287912"/>
              <a:gd name="connsiteX2" fmla="*/ 115730 w 6614616"/>
              <a:gd name="connsiteY2" fmla="*/ 1423371 h 2287912"/>
              <a:gd name="connsiteX3" fmla="*/ 103102 w 6614616"/>
              <a:gd name="connsiteY3" fmla="*/ 588100 h 2287912"/>
              <a:gd name="connsiteX4" fmla="*/ 1323493 w 6614616"/>
              <a:gd name="connsiteY4" fmla="*/ 26992 h 2287912"/>
              <a:gd name="connsiteX5" fmla="*/ 5502172 w 6614616"/>
              <a:gd name="connsiteY5" fmla="*/ 173256 h 2287912"/>
              <a:gd name="connsiteX6" fmla="*/ 6613817 w 6614616"/>
              <a:gd name="connsiteY6" fmla="*/ 905322 h 2287912"/>
              <a:gd name="connsiteX7" fmla="*/ 5969662 w 6614616"/>
              <a:gd name="connsiteY7" fmla="*/ 1915488 h 2287912"/>
              <a:gd name="connsiteX8" fmla="*/ 2061048 w 6614616"/>
              <a:gd name="connsiteY8" fmla="*/ 2087869 h 2287912"/>
              <a:gd name="connsiteX9" fmla="*/ 1346373 w 6614616"/>
              <a:gd name="connsiteY9" fmla="*/ 2287912 h 2287912"/>
              <a:gd name="connsiteX10" fmla="*/ 1351015 w 6614616"/>
              <a:gd name="connsiteY10" fmla="*/ 2033314 h 2287912"/>
              <a:gd name="connsiteX0" fmla="*/ 1351015 w 6614616"/>
              <a:gd name="connsiteY0" fmla="*/ 2033314 h 2287912"/>
              <a:gd name="connsiteX1" fmla="*/ 527030 w 6614616"/>
              <a:gd name="connsiteY1" fmla="*/ 1816418 h 2287912"/>
              <a:gd name="connsiteX2" fmla="*/ 115730 w 6614616"/>
              <a:gd name="connsiteY2" fmla="*/ 1342580 h 2287912"/>
              <a:gd name="connsiteX3" fmla="*/ 103102 w 6614616"/>
              <a:gd name="connsiteY3" fmla="*/ 588100 h 2287912"/>
              <a:gd name="connsiteX4" fmla="*/ 1323493 w 6614616"/>
              <a:gd name="connsiteY4" fmla="*/ 26992 h 2287912"/>
              <a:gd name="connsiteX5" fmla="*/ 5502172 w 6614616"/>
              <a:gd name="connsiteY5" fmla="*/ 173256 h 2287912"/>
              <a:gd name="connsiteX6" fmla="*/ 6613817 w 6614616"/>
              <a:gd name="connsiteY6" fmla="*/ 905322 h 2287912"/>
              <a:gd name="connsiteX7" fmla="*/ 5969662 w 6614616"/>
              <a:gd name="connsiteY7" fmla="*/ 1915488 h 2287912"/>
              <a:gd name="connsiteX8" fmla="*/ 2061048 w 6614616"/>
              <a:gd name="connsiteY8" fmla="*/ 2087869 h 2287912"/>
              <a:gd name="connsiteX9" fmla="*/ 1346373 w 6614616"/>
              <a:gd name="connsiteY9" fmla="*/ 2287912 h 2287912"/>
              <a:gd name="connsiteX10" fmla="*/ 1351015 w 6614616"/>
              <a:gd name="connsiteY10" fmla="*/ 2033314 h 2287912"/>
              <a:gd name="connsiteX0" fmla="*/ 1358038 w 6621639"/>
              <a:gd name="connsiteY0" fmla="*/ 2033314 h 2287912"/>
              <a:gd name="connsiteX1" fmla="*/ 534053 w 6621639"/>
              <a:gd name="connsiteY1" fmla="*/ 1816418 h 2287912"/>
              <a:gd name="connsiteX2" fmla="*/ 122753 w 6621639"/>
              <a:gd name="connsiteY2" fmla="*/ 1342580 h 2287912"/>
              <a:gd name="connsiteX3" fmla="*/ 110125 w 6621639"/>
              <a:gd name="connsiteY3" fmla="*/ 588100 h 2287912"/>
              <a:gd name="connsiteX4" fmla="*/ 1330516 w 6621639"/>
              <a:gd name="connsiteY4" fmla="*/ 26992 h 2287912"/>
              <a:gd name="connsiteX5" fmla="*/ 5509195 w 6621639"/>
              <a:gd name="connsiteY5" fmla="*/ 173256 h 2287912"/>
              <a:gd name="connsiteX6" fmla="*/ 6620840 w 6621639"/>
              <a:gd name="connsiteY6" fmla="*/ 905322 h 2287912"/>
              <a:gd name="connsiteX7" fmla="*/ 5976685 w 6621639"/>
              <a:gd name="connsiteY7" fmla="*/ 1915488 h 2287912"/>
              <a:gd name="connsiteX8" fmla="*/ 2068071 w 6621639"/>
              <a:gd name="connsiteY8" fmla="*/ 2087869 h 2287912"/>
              <a:gd name="connsiteX9" fmla="*/ 1353396 w 6621639"/>
              <a:gd name="connsiteY9" fmla="*/ 2287912 h 2287912"/>
              <a:gd name="connsiteX10" fmla="*/ 1358038 w 6621639"/>
              <a:gd name="connsiteY10" fmla="*/ 2033314 h 2287912"/>
              <a:gd name="connsiteX0" fmla="*/ 1358038 w 6621639"/>
              <a:gd name="connsiteY0" fmla="*/ 2033314 h 2287912"/>
              <a:gd name="connsiteX1" fmla="*/ 534053 w 6621639"/>
              <a:gd name="connsiteY1" fmla="*/ 1816418 h 2287912"/>
              <a:gd name="connsiteX2" fmla="*/ 122753 w 6621639"/>
              <a:gd name="connsiteY2" fmla="*/ 1342580 h 2287912"/>
              <a:gd name="connsiteX3" fmla="*/ 110125 w 6621639"/>
              <a:gd name="connsiteY3" fmla="*/ 588100 h 2287912"/>
              <a:gd name="connsiteX4" fmla="*/ 1330516 w 6621639"/>
              <a:gd name="connsiteY4" fmla="*/ 26992 h 2287912"/>
              <a:gd name="connsiteX5" fmla="*/ 5509195 w 6621639"/>
              <a:gd name="connsiteY5" fmla="*/ 173256 h 2287912"/>
              <a:gd name="connsiteX6" fmla="*/ 6620840 w 6621639"/>
              <a:gd name="connsiteY6" fmla="*/ 905322 h 2287912"/>
              <a:gd name="connsiteX7" fmla="*/ 5976685 w 6621639"/>
              <a:gd name="connsiteY7" fmla="*/ 1915488 h 2287912"/>
              <a:gd name="connsiteX8" fmla="*/ 2068071 w 6621639"/>
              <a:gd name="connsiteY8" fmla="*/ 2087869 h 2287912"/>
              <a:gd name="connsiteX9" fmla="*/ 1353396 w 6621639"/>
              <a:gd name="connsiteY9" fmla="*/ 2287912 h 2287912"/>
              <a:gd name="connsiteX10" fmla="*/ 1358038 w 6621639"/>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5969103 w 6614057"/>
              <a:gd name="connsiteY7" fmla="*/ 1915488 h 2287912"/>
              <a:gd name="connsiteX8" fmla="*/ 2060489 w 6614057"/>
              <a:gd name="connsiteY8" fmla="*/ 2087869 h 2287912"/>
              <a:gd name="connsiteX9" fmla="*/ 1345814 w 6614057"/>
              <a:gd name="connsiteY9" fmla="*/ 2287912 h 2287912"/>
              <a:gd name="connsiteX10" fmla="*/ 1350456 w 6614057"/>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5969103 w 6614057"/>
              <a:gd name="connsiteY7" fmla="*/ 1915488 h 2287912"/>
              <a:gd name="connsiteX8" fmla="*/ 2123530 w 6614057"/>
              <a:gd name="connsiteY8" fmla="*/ 2058491 h 2287912"/>
              <a:gd name="connsiteX9" fmla="*/ 1345814 w 6614057"/>
              <a:gd name="connsiteY9" fmla="*/ 2287912 h 2287912"/>
              <a:gd name="connsiteX10" fmla="*/ 1350456 w 6614057"/>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5969103 w 6614057"/>
              <a:gd name="connsiteY7" fmla="*/ 1915488 h 2287912"/>
              <a:gd name="connsiteX8" fmla="*/ 2224395 w 6614057"/>
              <a:gd name="connsiteY8" fmla="*/ 2029112 h 2287912"/>
              <a:gd name="connsiteX9" fmla="*/ 1345814 w 6614057"/>
              <a:gd name="connsiteY9" fmla="*/ 2287912 h 2287912"/>
              <a:gd name="connsiteX10" fmla="*/ 1350456 w 6614057"/>
              <a:gd name="connsiteY10" fmla="*/ 2033314 h 2287912"/>
              <a:gd name="connsiteX0" fmla="*/ 1350456 w 6616451"/>
              <a:gd name="connsiteY0" fmla="*/ 2033314 h 2287912"/>
              <a:gd name="connsiteX1" fmla="*/ 513863 w 6616451"/>
              <a:gd name="connsiteY1" fmla="*/ 1765006 h 2287912"/>
              <a:gd name="connsiteX2" fmla="*/ 115171 w 6616451"/>
              <a:gd name="connsiteY2" fmla="*/ 1342580 h 2287912"/>
              <a:gd name="connsiteX3" fmla="*/ 102543 w 6616451"/>
              <a:gd name="connsiteY3" fmla="*/ 588100 h 2287912"/>
              <a:gd name="connsiteX4" fmla="*/ 1322934 w 6616451"/>
              <a:gd name="connsiteY4" fmla="*/ 26992 h 2287912"/>
              <a:gd name="connsiteX5" fmla="*/ 5501613 w 6616451"/>
              <a:gd name="connsiteY5" fmla="*/ 173256 h 2287912"/>
              <a:gd name="connsiteX6" fmla="*/ 6613258 w 6616451"/>
              <a:gd name="connsiteY6" fmla="*/ 905322 h 2287912"/>
              <a:gd name="connsiteX7" fmla="*/ 6032145 w 6616451"/>
              <a:gd name="connsiteY7" fmla="*/ 1856731 h 2287912"/>
              <a:gd name="connsiteX8" fmla="*/ 2224395 w 6616451"/>
              <a:gd name="connsiteY8" fmla="*/ 2029112 h 2287912"/>
              <a:gd name="connsiteX9" fmla="*/ 1345814 w 6616451"/>
              <a:gd name="connsiteY9" fmla="*/ 2287912 h 2287912"/>
              <a:gd name="connsiteX10" fmla="*/ 1350456 w 6616451"/>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6032145 w 6614057"/>
              <a:gd name="connsiteY7" fmla="*/ 1856731 h 2287912"/>
              <a:gd name="connsiteX8" fmla="*/ 2224395 w 6614057"/>
              <a:gd name="connsiteY8" fmla="*/ 2029112 h 2287912"/>
              <a:gd name="connsiteX9" fmla="*/ 1345814 w 6614057"/>
              <a:gd name="connsiteY9" fmla="*/ 2287912 h 2287912"/>
              <a:gd name="connsiteX10" fmla="*/ 1350456 w 6614057"/>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6019537 w 6614057"/>
              <a:gd name="connsiteY7" fmla="*/ 1805318 h 2287912"/>
              <a:gd name="connsiteX8" fmla="*/ 2224395 w 6614057"/>
              <a:gd name="connsiteY8" fmla="*/ 2029112 h 2287912"/>
              <a:gd name="connsiteX9" fmla="*/ 1345814 w 6614057"/>
              <a:gd name="connsiteY9" fmla="*/ 2287912 h 2287912"/>
              <a:gd name="connsiteX10" fmla="*/ 1350456 w 6614057"/>
              <a:gd name="connsiteY10" fmla="*/ 2033314 h 2287912"/>
              <a:gd name="connsiteX0" fmla="*/ 1350456 w 6613258"/>
              <a:gd name="connsiteY0" fmla="*/ 2033314 h 2287912"/>
              <a:gd name="connsiteX1" fmla="*/ 513863 w 6613258"/>
              <a:gd name="connsiteY1" fmla="*/ 1765006 h 2287912"/>
              <a:gd name="connsiteX2" fmla="*/ 115171 w 6613258"/>
              <a:gd name="connsiteY2" fmla="*/ 1342580 h 2287912"/>
              <a:gd name="connsiteX3" fmla="*/ 102543 w 6613258"/>
              <a:gd name="connsiteY3" fmla="*/ 588100 h 2287912"/>
              <a:gd name="connsiteX4" fmla="*/ 1322934 w 6613258"/>
              <a:gd name="connsiteY4" fmla="*/ 26992 h 2287912"/>
              <a:gd name="connsiteX5" fmla="*/ 5501613 w 6613258"/>
              <a:gd name="connsiteY5" fmla="*/ 173256 h 2287912"/>
              <a:gd name="connsiteX6" fmla="*/ 6613258 w 6613258"/>
              <a:gd name="connsiteY6" fmla="*/ 905322 h 2287912"/>
              <a:gd name="connsiteX7" fmla="*/ 6019537 w 6613258"/>
              <a:gd name="connsiteY7" fmla="*/ 1805318 h 2287912"/>
              <a:gd name="connsiteX8" fmla="*/ 2224395 w 6613258"/>
              <a:gd name="connsiteY8" fmla="*/ 2029112 h 2287912"/>
              <a:gd name="connsiteX9" fmla="*/ 1345814 w 6613258"/>
              <a:gd name="connsiteY9" fmla="*/ 2287912 h 2287912"/>
              <a:gd name="connsiteX10" fmla="*/ 1350456 w 6613258"/>
              <a:gd name="connsiteY10" fmla="*/ 2033314 h 2287912"/>
              <a:gd name="connsiteX0" fmla="*/ 1352720 w 6615522"/>
              <a:gd name="connsiteY0" fmla="*/ 2033314 h 2287912"/>
              <a:gd name="connsiteX1" fmla="*/ 566558 w 6615522"/>
              <a:gd name="connsiteY1" fmla="*/ 1742972 h 2287912"/>
              <a:gd name="connsiteX2" fmla="*/ 117435 w 6615522"/>
              <a:gd name="connsiteY2" fmla="*/ 1342580 h 2287912"/>
              <a:gd name="connsiteX3" fmla="*/ 104807 w 6615522"/>
              <a:gd name="connsiteY3" fmla="*/ 588100 h 2287912"/>
              <a:gd name="connsiteX4" fmla="*/ 1325198 w 6615522"/>
              <a:gd name="connsiteY4" fmla="*/ 26992 h 2287912"/>
              <a:gd name="connsiteX5" fmla="*/ 5503877 w 6615522"/>
              <a:gd name="connsiteY5" fmla="*/ 173256 h 2287912"/>
              <a:gd name="connsiteX6" fmla="*/ 6615522 w 6615522"/>
              <a:gd name="connsiteY6" fmla="*/ 905322 h 2287912"/>
              <a:gd name="connsiteX7" fmla="*/ 6021801 w 6615522"/>
              <a:gd name="connsiteY7" fmla="*/ 1805318 h 2287912"/>
              <a:gd name="connsiteX8" fmla="*/ 2226659 w 6615522"/>
              <a:gd name="connsiteY8" fmla="*/ 2029112 h 2287912"/>
              <a:gd name="connsiteX9" fmla="*/ 1348078 w 6615522"/>
              <a:gd name="connsiteY9" fmla="*/ 2287912 h 2287912"/>
              <a:gd name="connsiteX10" fmla="*/ 1352720 w 6615522"/>
              <a:gd name="connsiteY10" fmla="*/ 2033314 h 2287912"/>
              <a:gd name="connsiteX0" fmla="*/ 1390545 w 6615522"/>
              <a:gd name="connsiteY0" fmla="*/ 2011281 h 2287912"/>
              <a:gd name="connsiteX1" fmla="*/ 566558 w 6615522"/>
              <a:gd name="connsiteY1" fmla="*/ 1742972 h 2287912"/>
              <a:gd name="connsiteX2" fmla="*/ 117435 w 6615522"/>
              <a:gd name="connsiteY2" fmla="*/ 1342580 h 2287912"/>
              <a:gd name="connsiteX3" fmla="*/ 104807 w 6615522"/>
              <a:gd name="connsiteY3" fmla="*/ 588100 h 2287912"/>
              <a:gd name="connsiteX4" fmla="*/ 1325198 w 6615522"/>
              <a:gd name="connsiteY4" fmla="*/ 26992 h 2287912"/>
              <a:gd name="connsiteX5" fmla="*/ 5503877 w 6615522"/>
              <a:gd name="connsiteY5" fmla="*/ 173256 h 2287912"/>
              <a:gd name="connsiteX6" fmla="*/ 6615522 w 6615522"/>
              <a:gd name="connsiteY6" fmla="*/ 905322 h 2287912"/>
              <a:gd name="connsiteX7" fmla="*/ 6021801 w 6615522"/>
              <a:gd name="connsiteY7" fmla="*/ 1805318 h 2287912"/>
              <a:gd name="connsiteX8" fmla="*/ 2226659 w 6615522"/>
              <a:gd name="connsiteY8" fmla="*/ 2029112 h 2287912"/>
              <a:gd name="connsiteX9" fmla="*/ 1348078 w 6615522"/>
              <a:gd name="connsiteY9" fmla="*/ 2287912 h 2287912"/>
              <a:gd name="connsiteX10" fmla="*/ 1390545 w 6615522"/>
              <a:gd name="connsiteY10" fmla="*/ 2011281 h 2287912"/>
              <a:gd name="connsiteX0" fmla="*/ 1390545 w 6615522"/>
              <a:gd name="connsiteY0" fmla="*/ 2011281 h 2287912"/>
              <a:gd name="connsiteX1" fmla="*/ 566558 w 6615522"/>
              <a:gd name="connsiteY1" fmla="*/ 1742972 h 2287912"/>
              <a:gd name="connsiteX2" fmla="*/ 117435 w 6615522"/>
              <a:gd name="connsiteY2" fmla="*/ 1342580 h 2287912"/>
              <a:gd name="connsiteX3" fmla="*/ 104807 w 6615522"/>
              <a:gd name="connsiteY3" fmla="*/ 588100 h 2287912"/>
              <a:gd name="connsiteX4" fmla="*/ 1325198 w 6615522"/>
              <a:gd name="connsiteY4" fmla="*/ 26992 h 2287912"/>
              <a:gd name="connsiteX5" fmla="*/ 5503877 w 6615522"/>
              <a:gd name="connsiteY5" fmla="*/ 173256 h 2287912"/>
              <a:gd name="connsiteX6" fmla="*/ 6615522 w 6615522"/>
              <a:gd name="connsiteY6" fmla="*/ 905322 h 2287912"/>
              <a:gd name="connsiteX7" fmla="*/ 6021801 w 6615522"/>
              <a:gd name="connsiteY7" fmla="*/ 1805318 h 2287912"/>
              <a:gd name="connsiteX8" fmla="*/ 2226659 w 6615522"/>
              <a:gd name="connsiteY8" fmla="*/ 2029112 h 2287912"/>
              <a:gd name="connsiteX9" fmla="*/ 1348078 w 6615522"/>
              <a:gd name="connsiteY9" fmla="*/ 2287912 h 2287912"/>
              <a:gd name="connsiteX10" fmla="*/ 1390545 w 6615522"/>
              <a:gd name="connsiteY10" fmla="*/ 2011281 h 2287912"/>
              <a:gd name="connsiteX0" fmla="*/ 1392284 w 6617261"/>
              <a:gd name="connsiteY0" fmla="*/ 2011281 h 2287912"/>
              <a:gd name="connsiteX1" fmla="*/ 606122 w 6617261"/>
              <a:gd name="connsiteY1" fmla="*/ 1728283 h 2287912"/>
              <a:gd name="connsiteX2" fmla="*/ 119174 w 6617261"/>
              <a:gd name="connsiteY2" fmla="*/ 1342580 h 2287912"/>
              <a:gd name="connsiteX3" fmla="*/ 106546 w 6617261"/>
              <a:gd name="connsiteY3" fmla="*/ 588100 h 2287912"/>
              <a:gd name="connsiteX4" fmla="*/ 1326937 w 6617261"/>
              <a:gd name="connsiteY4" fmla="*/ 26992 h 2287912"/>
              <a:gd name="connsiteX5" fmla="*/ 5505616 w 6617261"/>
              <a:gd name="connsiteY5" fmla="*/ 173256 h 2287912"/>
              <a:gd name="connsiteX6" fmla="*/ 6617261 w 6617261"/>
              <a:gd name="connsiteY6" fmla="*/ 905322 h 2287912"/>
              <a:gd name="connsiteX7" fmla="*/ 6023540 w 6617261"/>
              <a:gd name="connsiteY7" fmla="*/ 1805318 h 2287912"/>
              <a:gd name="connsiteX8" fmla="*/ 2228398 w 6617261"/>
              <a:gd name="connsiteY8" fmla="*/ 2029112 h 2287912"/>
              <a:gd name="connsiteX9" fmla="*/ 1349817 w 6617261"/>
              <a:gd name="connsiteY9" fmla="*/ 2287912 h 2287912"/>
              <a:gd name="connsiteX10" fmla="*/ 1392284 w 6617261"/>
              <a:gd name="connsiteY10" fmla="*/ 2011281 h 2287912"/>
              <a:gd name="connsiteX0" fmla="*/ 1382461 w 6607438"/>
              <a:gd name="connsiteY0" fmla="*/ 2011281 h 2287912"/>
              <a:gd name="connsiteX1" fmla="*/ 596299 w 6607438"/>
              <a:gd name="connsiteY1" fmla="*/ 1728283 h 2287912"/>
              <a:gd name="connsiteX2" fmla="*/ 134568 w 6607438"/>
              <a:gd name="connsiteY2" fmla="*/ 1291168 h 2287912"/>
              <a:gd name="connsiteX3" fmla="*/ 96723 w 6607438"/>
              <a:gd name="connsiteY3" fmla="*/ 588100 h 2287912"/>
              <a:gd name="connsiteX4" fmla="*/ 1317114 w 6607438"/>
              <a:gd name="connsiteY4" fmla="*/ 26992 h 2287912"/>
              <a:gd name="connsiteX5" fmla="*/ 5495793 w 6607438"/>
              <a:gd name="connsiteY5" fmla="*/ 173256 h 2287912"/>
              <a:gd name="connsiteX6" fmla="*/ 6607438 w 6607438"/>
              <a:gd name="connsiteY6" fmla="*/ 905322 h 2287912"/>
              <a:gd name="connsiteX7" fmla="*/ 6013717 w 6607438"/>
              <a:gd name="connsiteY7" fmla="*/ 1805318 h 2287912"/>
              <a:gd name="connsiteX8" fmla="*/ 2218575 w 6607438"/>
              <a:gd name="connsiteY8" fmla="*/ 2029112 h 2287912"/>
              <a:gd name="connsiteX9" fmla="*/ 1339994 w 6607438"/>
              <a:gd name="connsiteY9" fmla="*/ 2287912 h 2287912"/>
              <a:gd name="connsiteX10" fmla="*/ 1382461 w 6607438"/>
              <a:gd name="connsiteY10" fmla="*/ 2011281 h 2287912"/>
              <a:gd name="connsiteX0" fmla="*/ 1346619 w 6571596"/>
              <a:gd name="connsiteY0" fmla="*/ 2009705 h 2286336"/>
              <a:gd name="connsiteX1" fmla="*/ 560457 w 6571596"/>
              <a:gd name="connsiteY1" fmla="*/ 1726707 h 2286336"/>
              <a:gd name="connsiteX2" fmla="*/ 98726 w 6571596"/>
              <a:gd name="connsiteY2" fmla="*/ 1289592 h 2286336"/>
              <a:gd name="connsiteX3" fmla="*/ 111313 w 6571596"/>
              <a:gd name="connsiteY3" fmla="*/ 564490 h 2286336"/>
              <a:gd name="connsiteX4" fmla="*/ 1281272 w 6571596"/>
              <a:gd name="connsiteY4" fmla="*/ 25416 h 2286336"/>
              <a:gd name="connsiteX5" fmla="*/ 5459951 w 6571596"/>
              <a:gd name="connsiteY5" fmla="*/ 171680 h 2286336"/>
              <a:gd name="connsiteX6" fmla="*/ 6571596 w 6571596"/>
              <a:gd name="connsiteY6" fmla="*/ 903746 h 2286336"/>
              <a:gd name="connsiteX7" fmla="*/ 5977875 w 6571596"/>
              <a:gd name="connsiteY7" fmla="*/ 1803742 h 2286336"/>
              <a:gd name="connsiteX8" fmla="*/ 2182733 w 6571596"/>
              <a:gd name="connsiteY8" fmla="*/ 2027536 h 2286336"/>
              <a:gd name="connsiteX9" fmla="*/ 1304152 w 6571596"/>
              <a:gd name="connsiteY9" fmla="*/ 2286336 h 2286336"/>
              <a:gd name="connsiteX10" fmla="*/ 1346619 w 6571596"/>
              <a:gd name="connsiteY10" fmla="*/ 2009705 h 2286336"/>
              <a:gd name="connsiteX0" fmla="*/ 1335993 w 6560970"/>
              <a:gd name="connsiteY0" fmla="*/ 2009705 h 2286336"/>
              <a:gd name="connsiteX1" fmla="*/ 549831 w 6560970"/>
              <a:gd name="connsiteY1" fmla="*/ 1726707 h 2286336"/>
              <a:gd name="connsiteX2" fmla="*/ 88100 w 6560970"/>
              <a:gd name="connsiteY2" fmla="*/ 1289592 h 2286336"/>
              <a:gd name="connsiteX3" fmla="*/ 100687 w 6560970"/>
              <a:gd name="connsiteY3" fmla="*/ 564490 h 2286336"/>
              <a:gd name="connsiteX4" fmla="*/ 1270646 w 6560970"/>
              <a:gd name="connsiteY4" fmla="*/ 25416 h 2286336"/>
              <a:gd name="connsiteX5" fmla="*/ 5449325 w 6560970"/>
              <a:gd name="connsiteY5" fmla="*/ 171680 h 2286336"/>
              <a:gd name="connsiteX6" fmla="*/ 6560970 w 6560970"/>
              <a:gd name="connsiteY6" fmla="*/ 903746 h 2286336"/>
              <a:gd name="connsiteX7" fmla="*/ 5967249 w 6560970"/>
              <a:gd name="connsiteY7" fmla="*/ 1803742 h 2286336"/>
              <a:gd name="connsiteX8" fmla="*/ 2172107 w 6560970"/>
              <a:gd name="connsiteY8" fmla="*/ 2027536 h 2286336"/>
              <a:gd name="connsiteX9" fmla="*/ 1293526 w 6560970"/>
              <a:gd name="connsiteY9" fmla="*/ 2286336 h 2286336"/>
              <a:gd name="connsiteX10" fmla="*/ 1335993 w 6560970"/>
              <a:gd name="connsiteY10" fmla="*/ 2009705 h 2286336"/>
              <a:gd name="connsiteX0" fmla="*/ 1320449 w 6545426"/>
              <a:gd name="connsiteY0" fmla="*/ 2009705 h 2286336"/>
              <a:gd name="connsiteX1" fmla="*/ 534287 w 6545426"/>
              <a:gd name="connsiteY1" fmla="*/ 1726707 h 2286336"/>
              <a:gd name="connsiteX2" fmla="*/ 72556 w 6545426"/>
              <a:gd name="connsiteY2" fmla="*/ 1289592 h 2286336"/>
              <a:gd name="connsiteX3" fmla="*/ 85143 w 6545426"/>
              <a:gd name="connsiteY3" fmla="*/ 564490 h 2286336"/>
              <a:gd name="connsiteX4" fmla="*/ 1255102 w 6545426"/>
              <a:gd name="connsiteY4" fmla="*/ 25416 h 2286336"/>
              <a:gd name="connsiteX5" fmla="*/ 5433781 w 6545426"/>
              <a:gd name="connsiteY5" fmla="*/ 171680 h 2286336"/>
              <a:gd name="connsiteX6" fmla="*/ 6545426 w 6545426"/>
              <a:gd name="connsiteY6" fmla="*/ 903746 h 2286336"/>
              <a:gd name="connsiteX7" fmla="*/ 5951705 w 6545426"/>
              <a:gd name="connsiteY7" fmla="*/ 1803742 h 2286336"/>
              <a:gd name="connsiteX8" fmla="*/ 2156563 w 6545426"/>
              <a:gd name="connsiteY8" fmla="*/ 2027536 h 2286336"/>
              <a:gd name="connsiteX9" fmla="*/ 1277982 w 6545426"/>
              <a:gd name="connsiteY9" fmla="*/ 2286336 h 2286336"/>
              <a:gd name="connsiteX10" fmla="*/ 1320449 w 6545426"/>
              <a:gd name="connsiteY10" fmla="*/ 2009705 h 2286336"/>
              <a:gd name="connsiteX0" fmla="*/ 1350191 w 6575168"/>
              <a:gd name="connsiteY0" fmla="*/ 2028838 h 2305469"/>
              <a:gd name="connsiteX1" fmla="*/ 564029 w 6575168"/>
              <a:gd name="connsiteY1" fmla="*/ 1745840 h 2305469"/>
              <a:gd name="connsiteX2" fmla="*/ 102298 w 6575168"/>
              <a:gd name="connsiteY2" fmla="*/ 1308725 h 2305469"/>
              <a:gd name="connsiteX3" fmla="*/ 114885 w 6575168"/>
              <a:gd name="connsiteY3" fmla="*/ 583623 h 2305469"/>
              <a:gd name="connsiteX4" fmla="*/ 1335277 w 6575168"/>
              <a:gd name="connsiteY4" fmla="*/ 22515 h 2305469"/>
              <a:gd name="connsiteX5" fmla="*/ 5463523 w 6575168"/>
              <a:gd name="connsiteY5" fmla="*/ 190813 h 2305469"/>
              <a:gd name="connsiteX6" fmla="*/ 6575168 w 6575168"/>
              <a:gd name="connsiteY6" fmla="*/ 922879 h 2305469"/>
              <a:gd name="connsiteX7" fmla="*/ 5981447 w 6575168"/>
              <a:gd name="connsiteY7" fmla="*/ 1822875 h 2305469"/>
              <a:gd name="connsiteX8" fmla="*/ 2186305 w 6575168"/>
              <a:gd name="connsiteY8" fmla="*/ 2046669 h 2305469"/>
              <a:gd name="connsiteX9" fmla="*/ 1307724 w 6575168"/>
              <a:gd name="connsiteY9" fmla="*/ 2305469 h 2305469"/>
              <a:gd name="connsiteX10" fmla="*/ 1350191 w 6575168"/>
              <a:gd name="connsiteY10" fmla="*/ 2028838 h 2305469"/>
              <a:gd name="connsiteX0" fmla="*/ 1350191 w 6575168"/>
              <a:gd name="connsiteY0" fmla="*/ 2028838 h 2305469"/>
              <a:gd name="connsiteX1" fmla="*/ 564029 w 6575168"/>
              <a:gd name="connsiteY1" fmla="*/ 1745840 h 2305469"/>
              <a:gd name="connsiteX2" fmla="*/ 102298 w 6575168"/>
              <a:gd name="connsiteY2" fmla="*/ 1308725 h 2305469"/>
              <a:gd name="connsiteX3" fmla="*/ 114885 w 6575168"/>
              <a:gd name="connsiteY3" fmla="*/ 583623 h 2305469"/>
              <a:gd name="connsiteX4" fmla="*/ 1335277 w 6575168"/>
              <a:gd name="connsiteY4" fmla="*/ 22515 h 2305469"/>
              <a:gd name="connsiteX5" fmla="*/ 5463523 w 6575168"/>
              <a:gd name="connsiteY5" fmla="*/ 190813 h 2305469"/>
              <a:gd name="connsiteX6" fmla="*/ 6575168 w 6575168"/>
              <a:gd name="connsiteY6" fmla="*/ 922879 h 2305469"/>
              <a:gd name="connsiteX7" fmla="*/ 5981447 w 6575168"/>
              <a:gd name="connsiteY7" fmla="*/ 1822875 h 2305469"/>
              <a:gd name="connsiteX8" fmla="*/ 2186305 w 6575168"/>
              <a:gd name="connsiteY8" fmla="*/ 2046669 h 2305469"/>
              <a:gd name="connsiteX9" fmla="*/ 1307724 w 6575168"/>
              <a:gd name="connsiteY9" fmla="*/ 2305469 h 2305469"/>
              <a:gd name="connsiteX10" fmla="*/ 1350191 w 6575168"/>
              <a:gd name="connsiteY10" fmla="*/ 2028838 h 2305469"/>
              <a:gd name="connsiteX0" fmla="*/ 1261706 w 6486683"/>
              <a:gd name="connsiteY0" fmla="*/ 2028838 h 2305469"/>
              <a:gd name="connsiteX1" fmla="*/ 475544 w 6486683"/>
              <a:gd name="connsiteY1" fmla="*/ 1745840 h 2305469"/>
              <a:gd name="connsiteX2" fmla="*/ 26400 w 6486683"/>
              <a:gd name="connsiteY2" fmla="*/ 583623 h 2305469"/>
              <a:gd name="connsiteX3" fmla="*/ 1246792 w 6486683"/>
              <a:gd name="connsiteY3" fmla="*/ 22515 h 2305469"/>
              <a:gd name="connsiteX4" fmla="*/ 5375038 w 6486683"/>
              <a:gd name="connsiteY4" fmla="*/ 190813 h 2305469"/>
              <a:gd name="connsiteX5" fmla="*/ 6486683 w 6486683"/>
              <a:gd name="connsiteY5" fmla="*/ 922879 h 2305469"/>
              <a:gd name="connsiteX6" fmla="*/ 5892962 w 6486683"/>
              <a:gd name="connsiteY6" fmla="*/ 1822875 h 2305469"/>
              <a:gd name="connsiteX7" fmla="*/ 2097820 w 6486683"/>
              <a:gd name="connsiteY7" fmla="*/ 2046669 h 2305469"/>
              <a:gd name="connsiteX8" fmla="*/ 1219239 w 6486683"/>
              <a:gd name="connsiteY8" fmla="*/ 2305469 h 2305469"/>
              <a:gd name="connsiteX9" fmla="*/ 1261706 w 6486683"/>
              <a:gd name="connsiteY9" fmla="*/ 2028838 h 2305469"/>
              <a:gd name="connsiteX0" fmla="*/ 1278912 w 6503889"/>
              <a:gd name="connsiteY0" fmla="*/ 2028838 h 2305469"/>
              <a:gd name="connsiteX1" fmla="*/ 366669 w 6503889"/>
              <a:gd name="connsiteY1" fmla="*/ 1650360 h 2305469"/>
              <a:gd name="connsiteX2" fmla="*/ 43606 w 6503889"/>
              <a:gd name="connsiteY2" fmla="*/ 583623 h 2305469"/>
              <a:gd name="connsiteX3" fmla="*/ 1263998 w 6503889"/>
              <a:gd name="connsiteY3" fmla="*/ 22515 h 2305469"/>
              <a:gd name="connsiteX4" fmla="*/ 5392244 w 6503889"/>
              <a:gd name="connsiteY4" fmla="*/ 190813 h 2305469"/>
              <a:gd name="connsiteX5" fmla="*/ 6503889 w 6503889"/>
              <a:gd name="connsiteY5" fmla="*/ 922879 h 2305469"/>
              <a:gd name="connsiteX6" fmla="*/ 5910168 w 6503889"/>
              <a:gd name="connsiteY6" fmla="*/ 1822875 h 2305469"/>
              <a:gd name="connsiteX7" fmla="*/ 2115026 w 6503889"/>
              <a:gd name="connsiteY7" fmla="*/ 2046669 h 2305469"/>
              <a:gd name="connsiteX8" fmla="*/ 1236445 w 6503889"/>
              <a:gd name="connsiteY8" fmla="*/ 2305469 h 2305469"/>
              <a:gd name="connsiteX9" fmla="*/ 1278912 w 6503889"/>
              <a:gd name="connsiteY9" fmla="*/ 2028838 h 2305469"/>
              <a:gd name="connsiteX0" fmla="*/ 1306915 w 6531892"/>
              <a:gd name="connsiteY0" fmla="*/ 2028838 h 2305469"/>
              <a:gd name="connsiteX1" fmla="*/ 268591 w 6531892"/>
              <a:gd name="connsiteY1" fmla="*/ 1643015 h 2305469"/>
              <a:gd name="connsiteX2" fmla="*/ 71609 w 6531892"/>
              <a:gd name="connsiteY2" fmla="*/ 583623 h 2305469"/>
              <a:gd name="connsiteX3" fmla="*/ 1292001 w 6531892"/>
              <a:gd name="connsiteY3" fmla="*/ 22515 h 2305469"/>
              <a:gd name="connsiteX4" fmla="*/ 5420247 w 6531892"/>
              <a:gd name="connsiteY4" fmla="*/ 190813 h 2305469"/>
              <a:gd name="connsiteX5" fmla="*/ 6531892 w 6531892"/>
              <a:gd name="connsiteY5" fmla="*/ 922879 h 2305469"/>
              <a:gd name="connsiteX6" fmla="*/ 5938171 w 6531892"/>
              <a:gd name="connsiteY6" fmla="*/ 1822875 h 2305469"/>
              <a:gd name="connsiteX7" fmla="*/ 2143029 w 6531892"/>
              <a:gd name="connsiteY7" fmla="*/ 2046669 h 2305469"/>
              <a:gd name="connsiteX8" fmla="*/ 1264448 w 6531892"/>
              <a:gd name="connsiteY8" fmla="*/ 2305469 h 2305469"/>
              <a:gd name="connsiteX9" fmla="*/ 1306915 w 6531892"/>
              <a:gd name="connsiteY9" fmla="*/ 2028838 h 2305469"/>
              <a:gd name="connsiteX0" fmla="*/ 1322733 w 6547710"/>
              <a:gd name="connsiteY0" fmla="*/ 2028838 h 2305469"/>
              <a:gd name="connsiteX1" fmla="*/ 284409 w 6547710"/>
              <a:gd name="connsiteY1" fmla="*/ 1643015 h 2305469"/>
              <a:gd name="connsiteX2" fmla="*/ 87427 w 6547710"/>
              <a:gd name="connsiteY2" fmla="*/ 583623 h 2305469"/>
              <a:gd name="connsiteX3" fmla="*/ 1307819 w 6547710"/>
              <a:gd name="connsiteY3" fmla="*/ 22515 h 2305469"/>
              <a:gd name="connsiteX4" fmla="*/ 5436065 w 6547710"/>
              <a:gd name="connsiteY4" fmla="*/ 190813 h 2305469"/>
              <a:gd name="connsiteX5" fmla="*/ 6547710 w 6547710"/>
              <a:gd name="connsiteY5" fmla="*/ 922879 h 2305469"/>
              <a:gd name="connsiteX6" fmla="*/ 5953989 w 6547710"/>
              <a:gd name="connsiteY6" fmla="*/ 1822875 h 2305469"/>
              <a:gd name="connsiteX7" fmla="*/ 2158847 w 6547710"/>
              <a:gd name="connsiteY7" fmla="*/ 2046669 h 2305469"/>
              <a:gd name="connsiteX8" fmla="*/ 1280266 w 6547710"/>
              <a:gd name="connsiteY8" fmla="*/ 2305469 h 2305469"/>
              <a:gd name="connsiteX9" fmla="*/ 1322733 w 6547710"/>
              <a:gd name="connsiteY9" fmla="*/ 2028838 h 2305469"/>
              <a:gd name="connsiteX0" fmla="*/ 1350725 w 6575702"/>
              <a:gd name="connsiteY0" fmla="*/ 2028838 h 2305469"/>
              <a:gd name="connsiteX1" fmla="*/ 312401 w 6575702"/>
              <a:gd name="connsiteY1" fmla="*/ 1643015 h 2305469"/>
              <a:gd name="connsiteX2" fmla="*/ 115419 w 6575702"/>
              <a:gd name="connsiteY2" fmla="*/ 583623 h 2305469"/>
              <a:gd name="connsiteX3" fmla="*/ 1335811 w 6575702"/>
              <a:gd name="connsiteY3" fmla="*/ 22515 h 2305469"/>
              <a:gd name="connsiteX4" fmla="*/ 5464057 w 6575702"/>
              <a:gd name="connsiteY4" fmla="*/ 190813 h 2305469"/>
              <a:gd name="connsiteX5" fmla="*/ 6575702 w 6575702"/>
              <a:gd name="connsiteY5" fmla="*/ 922879 h 2305469"/>
              <a:gd name="connsiteX6" fmla="*/ 5981981 w 6575702"/>
              <a:gd name="connsiteY6" fmla="*/ 1822875 h 2305469"/>
              <a:gd name="connsiteX7" fmla="*/ 2186839 w 6575702"/>
              <a:gd name="connsiteY7" fmla="*/ 2046669 h 2305469"/>
              <a:gd name="connsiteX8" fmla="*/ 1308258 w 6575702"/>
              <a:gd name="connsiteY8" fmla="*/ 2305469 h 2305469"/>
              <a:gd name="connsiteX9" fmla="*/ 1350725 w 6575702"/>
              <a:gd name="connsiteY9" fmla="*/ 2028838 h 2305469"/>
              <a:gd name="connsiteX0" fmla="*/ 1334698 w 6559675"/>
              <a:gd name="connsiteY0" fmla="*/ 2033414 h 2310045"/>
              <a:gd name="connsiteX1" fmla="*/ 296374 w 6559675"/>
              <a:gd name="connsiteY1" fmla="*/ 1647591 h 2310045"/>
              <a:gd name="connsiteX2" fmla="*/ 99392 w 6559675"/>
              <a:gd name="connsiteY2" fmla="*/ 654301 h 2310045"/>
              <a:gd name="connsiteX3" fmla="*/ 1319784 w 6559675"/>
              <a:gd name="connsiteY3" fmla="*/ 27091 h 2310045"/>
              <a:gd name="connsiteX4" fmla="*/ 5448030 w 6559675"/>
              <a:gd name="connsiteY4" fmla="*/ 195389 h 2310045"/>
              <a:gd name="connsiteX5" fmla="*/ 6559675 w 6559675"/>
              <a:gd name="connsiteY5" fmla="*/ 927455 h 2310045"/>
              <a:gd name="connsiteX6" fmla="*/ 5965954 w 6559675"/>
              <a:gd name="connsiteY6" fmla="*/ 1827451 h 2310045"/>
              <a:gd name="connsiteX7" fmla="*/ 2170812 w 6559675"/>
              <a:gd name="connsiteY7" fmla="*/ 2051245 h 2310045"/>
              <a:gd name="connsiteX8" fmla="*/ 1292231 w 6559675"/>
              <a:gd name="connsiteY8" fmla="*/ 2310045 h 2310045"/>
              <a:gd name="connsiteX9" fmla="*/ 1334698 w 6559675"/>
              <a:gd name="connsiteY9" fmla="*/ 2033414 h 2310045"/>
              <a:gd name="connsiteX0" fmla="*/ 1387100 w 6612077"/>
              <a:gd name="connsiteY0" fmla="*/ 2036495 h 2313126"/>
              <a:gd name="connsiteX1" fmla="*/ 348776 w 6612077"/>
              <a:gd name="connsiteY1" fmla="*/ 1650672 h 2313126"/>
              <a:gd name="connsiteX2" fmla="*/ 88753 w 6612077"/>
              <a:gd name="connsiteY2" fmla="*/ 701450 h 2313126"/>
              <a:gd name="connsiteX3" fmla="*/ 1372186 w 6612077"/>
              <a:gd name="connsiteY3" fmla="*/ 30172 h 2313126"/>
              <a:gd name="connsiteX4" fmla="*/ 5500432 w 6612077"/>
              <a:gd name="connsiteY4" fmla="*/ 198470 h 2313126"/>
              <a:gd name="connsiteX5" fmla="*/ 6612077 w 6612077"/>
              <a:gd name="connsiteY5" fmla="*/ 930536 h 2313126"/>
              <a:gd name="connsiteX6" fmla="*/ 6018356 w 6612077"/>
              <a:gd name="connsiteY6" fmla="*/ 1830532 h 2313126"/>
              <a:gd name="connsiteX7" fmla="*/ 2223214 w 6612077"/>
              <a:gd name="connsiteY7" fmla="*/ 2054326 h 2313126"/>
              <a:gd name="connsiteX8" fmla="*/ 1344633 w 6612077"/>
              <a:gd name="connsiteY8" fmla="*/ 2313126 h 2313126"/>
              <a:gd name="connsiteX9" fmla="*/ 1387100 w 6612077"/>
              <a:gd name="connsiteY9" fmla="*/ 2036495 h 2313126"/>
              <a:gd name="connsiteX0" fmla="*/ 1391247 w 6616224"/>
              <a:gd name="connsiteY0" fmla="*/ 2036495 h 2313126"/>
              <a:gd name="connsiteX1" fmla="*/ 352923 w 6616224"/>
              <a:gd name="connsiteY1" fmla="*/ 1650672 h 2313126"/>
              <a:gd name="connsiteX2" fmla="*/ 92900 w 6616224"/>
              <a:gd name="connsiteY2" fmla="*/ 701450 h 2313126"/>
              <a:gd name="connsiteX3" fmla="*/ 1376333 w 6616224"/>
              <a:gd name="connsiteY3" fmla="*/ 30172 h 2313126"/>
              <a:gd name="connsiteX4" fmla="*/ 5504579 w 6616224"/>
              <a:gd name="connsiteY4" fmla="*/ 198470 h 2313126"/>
              <a:gd name="connsiteX5" fmla="*/ 6616224 w 6616224"/>
              <a:gd name="connsiteY5" fmla="*/ 930536 h 2313126"/>
              <a:gd name="connsiteX6" fmla="*/ 6022503 w 6616224"/>
              <a:gd name="connsiteY6" fmla="*/ 1830532 h 2313126"/>
              <a:gd name="connsiteX7" fmla="*/ 2227361 w 6616224"/>
              <a:gd name="connsiteY7" fmla="*/ 2054326 h 2313126"/>
              <a:gd name="connsiteX8" fmla="*/ 1348780 w 6616224"/>
              <a:gd name="connsiteY8" fmla="*/ 2313126 h 2313126"/>
              <a:gd name="connsiteX9" fmla="*/ 1391247 w 6616224"/>
              <a:gd name="connsiteY9" fmla="*/ 2036495 h 2313126"/>
              <a:gd name="connsiteX0" fmla="*/ 1389139 w 6614116"/>
              <a:gd name="connsiteY0" fmla="*/ 2036495 h 2313126"/>
              <a:gd name="connsiteX1" fmla="*/ 350815 w 6614116"/>
              <a:gd name="connsiteY1" fmla="*/ 1650672 h 2313126"/>
              <a:gd name="connsiteX2" fmla="*/ 90792 w 6614116"/>
              <a:gd name="connsiteY2" fmla="*/ 701450 h 2313126"/>
              <a:gd name="connsiteX3" fmla="*/ 1374225 w 6614116"/>
              <a:gd name="connsiteY3" fmla="*/ 30172 h 2313126"/>
              <a:gd name="connsiteX4" fmla="*/ 5502471 w 6614116"/>
              <a:gd name="connsiteY4" fmla="*/ 198470 h 2313126"/>
              <a:gd name="connsiteX5" fmla="*/ 6614116 w 6614116"/>
              <a:gd name="connsiteY5" fmla="*/ 930536 h 2313126"/>
              <a:gd name="connsiteX6" fmla="*/ 6020395 w 6614116"/>
              <a:gd name="connsiteY6" fmla="*/ 1830532 h 2313126"/>
              <a:gd name="connsiteX7" fmla="*/ 2225253 w 6614116"/>
              <a:gd name="connsiteY7" fmla="*/ 2054326 h 2313126"/>
              <a:gd name="connsiteX8" fmla="*/ 1346672 w 6614116"/>
              <a:gd name="connsiteY8" fmla="*/ 2313126 h 2313126"/>
              <a:gd name="connsiteX9" fmla="*/ 1389139 w 6614116"/>
              <a:gd name="connsiteY9" fmla="*/ 2036495 h 2313126"/>
              <a:gd name="connsiteX0" fmla="*/ 1389139 w 6614116"/>
              <a:gd name="connsiteY0" fmla="*/ 2036495 h 2313126"/>
              <a:gd name="connsiteX1" fmla="*/ 350815 w 6614116"/>
              <a:gd name="connsiteY1" fmla="*/ 1650672 h 2313126"/>
              <a:gd name="connsiteX2" fmla="*/ 90792 w 6614116"/>
              <a:gd name="connsiteY2" fmla="*/ 701450 h 2313126"/>
              <a:gd name="connsiteX3" fmla="*/ 1374225 w 6614116"/>
              <a:gd name="connsiteY3" fmla="*/ 30172 h 2313126"/>
              <a:gd name="connsiteX4" fmla="*/ 5502471 w 6614116"/>
              <a:gd name="connsiteY4" fmla="*/ 198470 h 2313126"/>
              <a:gd name="connsiteX5" fmla="*/ 6614116 w 6614116"/>
              <a:gd name="connsiteY5" fmla="*/ 930536 h 2313126"/>
              <a:gd name="connsiteX6" fmla="*/ 6020395 w 6614116"/>
              <a:gd name="connsiteY6" fmla="*/ 1830532 h 2313126"/>
              <a:gd name="connsiteX7" fmla="*/ 2225253 w 6614116"/>
              <a:gd name="connsiteY7" fmla="*/ 2054326 h 2313126"/>
              <a:gd name="connsiteX8" fmla="*/ 1346672 w 6614116"/>
              <a:gd name="connsiteY8" fmla="*/ 2313126 h 2313126"/>
              <a:gd name="connsiteX9" fmla="*/ 1389139 w 6614116"/>
              <a:gd name="connsiteY9" fmla="*/ 2036495 h 2313126"/>
              <a:gd name="connsiteX0" fmla="*/ 1438885 w 6613429"/>
              <a:gd name="connsiteY0" fmla="*/ 2029150 h 2313126"/>
              <a:gd name="connsiteX1" fmla="*/ 350128 w 6613429"/>
              <a:gd name="connsiteY1" fmla="*/ 1650672 h 2313126"/>
              <a:gd name="connsiteX2" fmla="*/ 90105 w 6613429"/>
              <a:gd name="connsiteY2" fmla="*/ 701450 h 2313126"/>
              <a:gd name="connsiteX3" fmla="*/ 1373538 w 6613429"/>
              <a:gd name="connsiteY3" fmla="*/ 30172 h 2313126"/>
              <a:gd name="connsiteX4" fmla="*/ 5501784 w 6613429"/>
              <a:gd name="connsiteY4" fmla="*/ 198470 h 2313126"/>
              <a:gd name="connsiteX5" fmla="*/ 6613429 w 6613429"/>
              <a:gd name="connsiteY5" fmla="*/ 930536 h 2313126"/>
              <a:gd name="connsiteX6" fmla="*/ 6019708 w 6613429"/>
              <a:gd name="connsiteY6" fmla="*/ 1830532 h 2313126"/>
              <a:gd name="connsiteX7" fmla="*/ 2224566 w 6613429"/>
              <a:gd name="connsiteY7" fmla="*/ 2054326 h 2313126"/>
              <a:gd name="connsiteX8" fmla="*/ 1345985 w 6613429"/>
              <a:gd name="connsiteY8" fmla="*/ 2313126 h 2313126"/>
              <a:gd name="connsiteX9" fmla="*/ 1438885 w 6613429"/>
              <a:gd name="connsiteY9" fmla="*/ 2029150 h 2313126"/>
              <a:gd name="connsiteX0" fmla="*/ 1411781 w 6586325"/>
              <a:gd name="connsiteY0" fmla="*/ 2029150 h 2313126"/>
              <a:gd name="connsiteX1" fmla="*/ 323024 w 6586325"/>
              <a:gd name="connsiteY1" fmla="*/ 1650672 h 2313126"/>
              <a:gd name="connsiteX2" fmla="*/ 63001 w 6586325"/>
              <a:gd name="connsiteY2" fmla="*/ 701450 h 2313126"/>
              <a:gd name="connsiteX3" fmla="*/ 1346434 w 6586325"/>
              <a:gd name="connsiteY3" fmla="*/ 30172 h 2313126"/>
              <a:gd name="connsiteX4" fmla="*/ 5474680 w 6586325"/>
              <a:gd name="connsiteY4" fmla="*/ 198470 h 2313126"/>
              <a:gd name="connsiteX5" fmla="*/ 6586325 w 6586325"/>
              <a:gd name="connsiteY5" fmla="*/ 930536 h 2313126"/>
              <a:gd name="connsiteX6" fmla="*/ 5992604 w 6586325"/>
              <a:gd name="connsiteY6" fmla="*/ 1830532 h 2313126"/>
              <a:gd name="connsiteX7" fmla="*/ 2197462 w 6586325"/>
              <a:gd name="connsiteY7" fmla="*/ 2054326 h 2313126"/>
              <a:gd name="connsiteX8" fmla="*/ 1318881 w 6586325"/>
              <a:gd name="connsiteY8" fmla="*/ 2313126 h 2313126"/>
              <a:gd name="connsiteX9" fmla="*/ 1411781 w 6586325"/>
              <a:gd name="connsiteY9" fmla="*/ 2029150 h 2313126"/>
              <a:gd name="connsiteX0" fmla="*/ 1422251 w 6596795"/>
              <a:gd name="connsiteY0" fmla="*/ 2029150 h 2313126"/>
              <a:gd name="connsiteX1" fmla="*/ 333494 w 6596795"/>
              <a:gd name="connsiteY1" fmla="*/ 1650672 h 2313126"/>
              <a:gd name="connsiteX2" fmla="*/ 73471 w 6596795"/>
              <a:gd name="connsiteY2" fmla="*/ 701450 h 2313126"/>
              <a:gd name="connsiteX3" fmla="*/ 1356904 w 6596795"/>
              <a:gd name="connsiteY3" fmla="*/ 30172 h 2313126"/>
              <a:gd name="connsiteX4" fmla="*/ 5485150 w 6596795"/>
              <a:gd name="connsiteY4" fmla="*/ 198470 h 2313126"/>
              <a:gd name="connsiteX5" fmla="*/ 6596795 w 6596795"/>
              <a:gd name="connsiteY5" fmla="*/ 930536 h 2313126"/>
              <a:gd name="connsiteX6" fmla="*/ 6003074 w 6596795"/>
              <a:gd name="connsiteY6" fmla="*/ 1830532 h 2313126"/>
              <a:gd name="connsiteX7" fmla="*/ 2207932 w 6596795"/>
              <a:gd name="connsiteY7" fmla="*/ 2054326 h 2313126"/>
              <a:gd name="connsiteX8" fmla="*/ 1329351 w 6596795"/>
              <a:gd name="connsiteY8" fmla="*/ 2313126 h 2313126"/>
              <a:gd name="connsiteX9" fmla="*/ 1422251 w 6596795"/>
              <a:gd name="connsiteY9" fmla="*/ 2029150 h 2313126"/>
              <a:gd name="connsiteX0" fmla="*/ 1427107 w 6601651"/>
              <a:gd name="connsiteY0" fmla="*/ 2029150 h 2313126"/>
              <a:gd name="connsiteX1" fmla="*/ 338350 w 6601651"/>
              <a:gd name="connsiteY1" fmla="*/ 1650672 h 2313126"/>
              <a:gd name="connsiteX2" fmla="*/ 78327 w 6601651"/>
              <a:gd name="connsiteY2" fmla="*/ 701450 h 2313126"/>
              <a:gd name="connsiteX3" fmla="*/ 1361760 w 6601651"/>
              <a:gd name="connsiteY3" fmla="*/ 30172 h 2313126"/>
              <a:gd name="connsiteX4" fmla="*/ 5490006 w 6601651"/>
              <a:gd name="connsiteY4" fmla="*/ 198470 h 2313126"/>
              <a:gd name="connsiteX5" fmla="*/ 6601651 w 6601651"/>
              <a:gd name="connsiteY5" fmla="*/ 930536 h 2313126"/>
              <a:gd name="connsiteX6" fmla="*/ 6007930 w 6601651"/>
              <a:gd name="connsiteY6" fmla="*/ 1830532 h 2313126"/>
              <a:gd name="connsiteX7" fmla="*/ 2212788 w 6601651"/>
              <a:gd name="connsiteY7" fmla="*/ 2054326 h 2313126"/>
              <a:gd name="connsiteX8" fmla="*/ 1334207 w 6601651"/>
              <a:gd name="connsiteY8" fmla="*/ 2313126 h 2313126"/>
              <a:gd name="connsiteX9" fmla="*/ 1427107 w 6601651"/>
              <a:gd name="connsiteY9" fmla="*/ 2029150 h 2313126"/>
              <a:gd name="connsiteX0" fmla="*/ 1438040 w 6612584"/>
              <a:gd name="connsiteY0" fmla="*/ 2029150 h 2313126"/>
              <a:gd name="connsiteX1" fmla="*/ 349283 w 6612584"/>
              <a:gd name="connsiteY1" fmla="*/ 1650672 h 2313126"/>
              <a:gd name="connsiteX2" fmla="*/ 89260 w 6612584"/>
              <a:gd name="connsiteY2" fmla="*/ 701450 h 2313126"/>
              <a:gd name="connsiteX3" fmla="*/ 1372693 w 6612584"/>
              <a:gd name="connsiteY3" fmla="*/ 30172 h 2313126"/>
              <a:gd name="connsiteX4" fmla="*/ 5500939 w 6612584"/>
              <a:gd name="connsiteY4" fmla="*/ 198470 h 2313126"/>
              <a:gd name="connsiteX5" fmla="*/ 6612584 w 6612584"/>
              <a:gd name="connsiteY5" fmla="*/ 930536 h 2313126"/>
              <a:gd name="connsiteX6" fmla="*/ 6018863 w 6612584"/>
              <a:gd name="connsiteY6" fmla="*/ 1830532 h 2313126"/>
              <a:gd name="connsiteX7" fmla="*/ 2223721 w 6612584"/>
              <a:gd name="connsiteY7" fmla="*/ 2054326 h 2313126"/>
              <a:gd name="connsiteX8" fmla="*/ 1345140 w 6612584"/>
              <a:gd name="connsiteY8" fmla="*/ 2313126 h 2313126"/>
              <a:gd name="connsiteX9" fmla="*/ 1438040 w 6612584"/>
              <a:gd name="connsiteY9" fmla="*/ 2029150 h 2313126"/>
              <a:gd name="connsiteX0" fmla="*/ 1438040 w 6612584"/>
              <a:gd name="connsiteY0" fmla="*/ 2029150 h 2313126"/>
              <a:gd name="connsiteX1" fmla="*/ 349283 w 6612584"/>
              <a:gd name="connsiteY1" fmla="*/ 1650672 h 2313126"/>
              <a:gd name="connsiteX2" fmla="*/ 89260 w 6612584"/>
              <a:gd name="connsiteY2" fmla="*/ 701450 h 2313126"/>
              <a:gd name="connsiteX3" fmla="*/ 1372693 w 6612584"/>
              <a:gd name="connsiteY3" fmla="*/ 30172 h 2313126"/>
              <a:gd name="connsiteX4" fmla="*/ 5500939 w 6612584"/>
              <a:gd name="connsiteY4" fmla="*/ 198470 h 2313126"/>
              <a:gd name="connsiteX5" fmla="*/ 6612584 w 6612584"/>
              <a:gd name="connsiteY5" fmla="*/ 930536 h 2313126"/>
              <a:gd name="connsiteX6" fmla="*/ 6018863 w 6612584"/>
              <a:gd name="connsiteY6" fmla="*/ 1830532 h 2313126"/>
              <a:gd name="connsiteX7" fmla="*/ 2223721 w 6612584"/>
              <a:gd name="connsiteY7" fmla="*/ 2054326 h 2313126"/>
              <a:gd name="connsiteX8" fmla="*/ 1345140 w 6612584"/>
              <a:gd name="connsiteY8" fmla="*/ 2313126 h 2313126"/>
              <a:gd name="connsiteX9" fmla="*/ 1438040 w 6612584"/>
              <a:gd name="connsiteY9" fmla="*/ 2029150 h 2313126"/>
              <a:gd name="connsiteX0" fmla="*/ 1489345 w 6588239"/>
              <a:gd name="connsiteY0" fmla="*/ 2029150 h 2313126"/>
              <a:gd name="connsiteX1" fmla="*/ 324938 w 6588239"/>
              <a:gd name="connsiteY1" fmla="*/ 1650672 h 2313126"/>
              <a:gd name="connsiteX2" fmla="*/ 64915 w 6588239"/>
              <a:gd name="connsiteY2" fmla="*/ 701450 h 2313126"/>
              <a:gd name="connsiteX3" fmla="*/ 1348348 w 6588239"/>
              <a:gd name="connsiteY3" fmla="*/ 30172 h 2313126"/>
              <a:gd name="connsiteX4" fmla="*/ 5476594 w 6588239"/>
              <a:gd name="connsiteY4" fmla="*/ 198470 h 2313126"/>
              <a:gd name="connsiteX5" fmla="*/ 6588239 w 6588239"/>
              <a:gd name="connsiteY5" fmla="*/ 930536 h 2313126"/>
              <a:gd name="connsiteX6" fmla="*/ 5994518 w 6588239"/>
              <a:gd name="connsiteY6" fmla="*/ 1830532 h 2313126"/>
              <a:gd name="connsiteX7" fmla="*/ 2199376 w 6588239"/>
              <a:gd name="connsiteY7" fmla="*/ 2054326 h 2313126"/>
              <a:gd name="connsiteX8" fmla="*/ 1320795 w 6588239"/>
              <a:gd name="connsiteY8" fmla="*/ 2313126 h 2313126"/>
              <a:gd name="connsiteX9" fmla="*/ 1489345 w 6588239"/>
              <a:gd name="connsiteY9" fmla="*/ 2029150 h 2313126"/>
              <a:gd name="connsiteX0" fmla="*/ 1489345 w 6588239"/>
              <a:gd name="connsiteY0" fmla="*/ 2029150 h 2313126"/>
              <a:gd name="connsiteX1" fmla="*/ 324938 w 6588239"/>
              <a:gd name="connsiteY1" fmla="*/ 1650672 h 2313126"/>
              <a:gd name="connsiteX2" fmla="*/ 64915 w 6588239"/>
              <a:gd name="connsiteY2" fmla="*/ 701450 h 2313126"/>
              <a:gd name="connsiteX3" fmla="*/ 1348348 w 6588239"/>
              <a:gd name="connsiteY3" fmla="*/ 30172 h 2313126"/>
              <a:gd name="connsiteX4" fmla="*/ 5476594 w 6588239"/>
              <a:gd name="connsiteY4" fmla="*/ 198470 h 2313126"/>
              <a:gd name="connsiteX5" fmla="*/ 6588239 w 6588239"/>
              <a:gd name="connsiteY5" fmla="*/ 930536 h 2313126"/>
              <a:gd name="connsiteX6" fmla="*/ 5994518 w 6588239"/>
              <a:gd name="connsiteY6" fmla="*/ 1830532 h 2313126"/>
              <a:gd name="connsiteX7" fmla="*/ 2199376 w 6588239"/>
              <a:gd name="connsiteY7" fmla="*/ 2054326 h 2313126"/>
              <a:gd name="connsiteX8" fmla="*/ 1320795 w 6588239"/>
              <a:gd name="connsiteY8" fmla="*/ 2313126 h 2313126"/>
              <a:gd name="connsiteX9" fmla="*/ 1489345 w 6588239"/>
              <a:gd name="connsiteY9" fmla="*/ 2029150 h 2313126"/>
              <a:gd name="connsiteX0" fmla="*/ 1489345 w 6588239"/>
              <a:gd name="connsiteY0" fmla="*/ 2029150 h 2313126"/>
              <a:gd name="connsiteX1" fmla="*/ 324938 w 6588239"/>
              <a:gd name="connsiteY1" fmla="*/ 1650672 h 2313126"/>
              <a:gd name="connsiteX2" fmla="*/ 64915 w 6588239"/>
              <a:gd name="connsiteY2" fmla="*/ 701450 h 2313126"/>
              <a:gd name="connsiteX3" fmla="*/ 1348348 w 6588239"/>
              <a:gd name="connsiteY3" fmla="*/ 30172 h 2313126"/>
              <a:gd name="connsiteX4" fmla="*/ 5476594 w 6588239"/>
              <a:gd name="connsiteY4" fmla="*/ 198470 h 2313126"/>
              <a:gd name="connsiteX5" fmla="*/ 6588239 w 6588239"/>
              <a:gd name="connsiteY5" fmla="*/ 930536 h 2313126"/>
              <a:gd name="connsiteX6" fmla="*/ 5994518 w 6588239"/>
              <a:gd name="connsiteY6" fmla="*/ 1830532 h 2313126"/>
              <a:gd name="connsiteX7" fmla="*/ 2199376 w 6588239"/>
              <a:gd name="connsiteY7" fmla="*/ 2054326 h 2313126"/>
              <a:gd name="connsiteX8" fmla="*/ 1320795 w 6588239"/>
              <a:gd name="connsiteY8" fmla="*/ 2313126 h 2313126"/>
              <a:gd name="connsiteX9" fmla="*/ 1489345 w 6588239"/>
              <a:gd name="connsiteY9" fmla="*/ 2029150 h 2313126"/>
              <a:gd name="connsiteX0" fmla="*/ 1498750 w 6597644"/>
              <a:gd name="connsiteY0" fmla="*/ 2029150 h 2313126"/>
              <a:gd name="connsiteX1" fmla="*/ 298554 w 6597644"/>
              <a:gd name="connsiteY1" fmla="*/ 1654147 h 2313126"/>
              <a:gd name="connsiteX2" fmla="*/ 74320 w 6597644"/>
              <a:gd name="connsiteY2" fmla="*/ 701450 h 2313126"/>
              <a:gd name="connsiteX3" fmla="*/ 1357753 w 6597644"/>
              <a:gd name="connsiteY3" fmla="*/ 30172 h 2313126"/>
              <a:gd name="connsiteX4" fmla="*/ 5485999 w 6597644"/>
              <a:gd name="connsiteY4" fmla="*/ 198470 h 2313126"/>
              <a:gd name="connsiteX5" fmla="*/ 6597644 w 6597644"/>
              <a:gd name="connsiteY5" fmla="*/ 930536 h 2313126"/>
              <a:gd name="connsiteX6" fmla="*/ 6003923 w 6597644"/>
              <a:gd name="connsiteY6" fmla="*/ 1830532 h 2313126"/>
              <a:gd name="connsiteX7" fmla="*/ 2208781 w 6597644"/>
              <a:gd name="connsiteY7" fmla="*/ 2054326 h 2313126"/>
              <a:gd name="connsiteX8" fmla="*/ 1330200 w 6597644"/>
              <a:gd name="connsiteY8" fmla="*/ 2313126 h 2313126"/>
              <a:gd name="connsiteX9" fmla="*/ 1498750 w 6597644"/>
              <a:gd name="connsiteY9" fmla="*/ 2029150 h 2313126"/>
              <a:gd name="connsiteX0" fmla="*/ 1499850 w 6598744"/>
              <a:gd name="connsiteY0" fmla="*/ 2029150 h 2313126"/>
              <a:gd name="connsiteX1" fmla="*/ 299654 w 6598744"/>
              <a:gd name="connsiteY1" fmla="*/ 1654147 h 2313126"/>
              <a:gd name="connsiteX2" fmla="*/ 75420 w 6598744"/>
              <a:gd name="connsiteY2" fmla="*/ 701450 h 2313126"/>
              <a:gd name="connsiteX3" fmla="*/ 1358853 w 6598744"/>
              <a:gd name="connsiteY3" fmla="*/ 30172 h 2313126"/>
              <a:gd name="connsiteX4" fmla="*/ 5487099 w 6598744"/>
              <a:gd name="connsiteY4" fmla="*/ 198470 h 2313126"/>
              <a:gd name="connsiteX5" fmla="*/ 6598744 w 6598744"/>
              <a:gd name="connsiteY5" fmla="*/ 930536 h 2313126"/>
              <a:gd name="connsiteX6" fmla="*/ 6005023 w 6598744"/>
              <a:gd name="connsiteY6" fmla="*/ 1830532 h 2313126"/>
              <a:gd name="connsiteX7" fmla="*/ 2209881 w 6598744"/>
              <a:gd name="connsiteY7" fmla="*/ 2054326 h 2313126"/>
              <a:gd name="connsiteX8" fmla="*/ 1331300 w 6598744"/>
              <a:gd name="connsiteY8" fmla="*/ 2313126 h 2313126"/>
              <a:gd name="connsiteX9" fmla="*/ 1499850 w 6598744"/>
              <a:gd name="connsiteY9" fmla="*/ 2029150 h 2313126"/>
              <a:gd name="connsiteX0" fmla="*/ 1499850 w 6598744"/>
              <a:gd name="connsiteY0" fmla="*/ 2029150 h 2313126"/>
              <a:gd name="connsiteX1" fmla="*/ 299654 w 6598744"/>
              <a:gd name="connsiteY1" fmla="*/ 1654147 h 2313126"/>
              <a:gd name="connsiteX2" fmla="*/ 75420 w 6598744"/>
              <a:gd name="connsiteY2" fmla="*/ 701450 h 2313126"/>
              <a:gd name="connsiteX3" fmla="*/ 1358853 w 6598744"/>
              <a:gd name="connsiteY3" fmla="*/ 30172 h 2313126"/>
              <a:gd name="connsiteX4" fmla="*/ 5487099 w 6598744"/>
              <a:gd name="connsiteY4" fmla="*/ 198470 h 2313126"/>
              <a:gd name="connsiteX5" fmla="*/ 6598744 w 6598744"/>
              <a:gd name="connsiteY5" fmla="*/ 930536 h 2313126"/>
              <a:gd name="connsiteX6" fmla="*/ 6005023 w 6598744"/>
              <a:gd name="connsiteY6" fmla="*/ 1830532 h 2313126"/>
              <a:gd name="connsiteX7" fmla="*/ 2209881 w 6598744"/>
              <a:gd name="connsiteY7" fmla="*/ 2054326 h 2313126"/>
              <a:gd name="connsiteX8" fmla="*/ 1331300 w 6598744"/>
              <a:gd name="connsiteY8" fmla="*/ 2313126 h 2313126"/>
              <a:gd name="connsiteX9" fmla="*/ 1499850 w 6598744"/>
              <a:gd name="connsiteY9" fmla="*/ 2029150 h 2313126"/>
              <a:gd name="connsiteX0" fmla="*/ 1506919 w 6605813"/>
              <a:gd name="connsiteY0" fmla="*/ 2029150 h 2313126"/>
              <a:gd name="connsiteX1" fmla="*/ 306723 w 6605813"/>
              <a:gd name="connsiteY1" fmla="*/ 1654147 h 2313126"/>
              <a:gd name="connsiteX2" fmla="*/ 82489 w 6605813"/>
              <a:gd name="connsiteY2" fmla="*/ 701450 h 2313126"/>
              <a:gd name="connsiteX3" fmla="*/ 1365922 w 6605813"/>
              <a:gd name="connsiteY3" fmla="*/ 30172 h 2313126"/>
              <a:gd name="connsiteX4" fmla="*/ 5494168 w 6605813"/>
              <a:gd name="connsiteY4" fmla="*/ 198470 h 2313126"/>
              <a:gd name="connsiteX5" fmla="*/ 6605813 w 6605813"/>
              <a:gd name="connsiteY5" fmla="*/ 930536 h 2313126"/>
              <a:gd name="connsiteX6" fmla="*/ 6012092 w 6605813"/>
              <a:gd name="connsiteY6" fmla="*/ 1830532 h 2313126"/>
              <a:gd name="connsiteX7" fmla="*/ 2216950 w 6605813"/>
              <a:gd name="connsiteY7" fmla="*/ 2054326 h 2313126"/>
              <a:gd name="connsiteX8" fmla="*/ 1338369 w 6605813"/>
              <a:gd name="connsiteY8" fmla="*/ 2313126 h 2313126"/>
              <a:gd name="connsiteX9" fmla="*/ 1506919 w 6605813"/>
              <a:gd name="connsiteY9" fmla="*/ 2029150 h 231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5813" h="2313126">
                <a:moveTo>
                  <a:pt x="1506919" y="2029150"/>
                </a:moveTo>
                <a:cubicBezTo>
                  <a:pt x="1417504" y="1839150"/>
                  <a:pt x="585881" y="1896278"/>
                  <a:pt x="306723" y="1654147"/>
                </a:cubicBezTo>
                <a:cubicBezTo>
                  <a:pt x="27565" y="1412016"/>
                  <a:pt x="-94044" y="972113"/>
                  <a:pt x="82489" y="701450"/>
                </a:cubicBezTo>
                <a:cubicBezTo>
                  <a:pt x="259022" y="430788"/>
                  <a:pt x="463975" y="114002"/>
                  <a:pt x="1365922" y="30172"/>
                </a:cubicBezTo>
                <a:cubicBezTo>
                  <a:pt x="2267869" y="-53658"/>
                  <a:pt x="4620853" y="48409"/>
                  <a:pt x="5494168" y="198470"/>
                </a:cubicBezTo>
                <a:cubicBezTo>
                  <a:pt x="6367483" y="348531"/>
                  <a:pt x="6547059" y="600421"/>
                  <a:pt x="6605813" y="930536"/>
                </a:cubicBezTo>
                <a:cubicBezTo>
                  <a:pt x="6583958" y="1261451"/>
                  <a:pt x="6667921" y="1584477"/>
                  <a:pt x="6012092" y="1830532"/>
                </a:cubicBezTo>
                <a:cubicBezTo>
                  <a:pt x="5356263" y="2076587"/>
                  <a:pt x="2425296" y="2046334"/>
                  <a:pt x="2216950" y="2054326"/>
                </a:cubicBezTo>
                <a:cubicBezTo>
                  <a:pt x="1882633" y="2207554"/>
                  <a:pt x="1465597" y="2294989"/>
                  <a:pt x="1338369" y="2313126"/>
                </a:cubicBezTo>
                <a:cubicBezTo>
                  <a:pt x="1524676" y="2124221"/>
                  <a:pt x="1506919" y="2029150"/>
                  <a:pt x="1506919" y="2029150"/>
                </a:cubicBezTo>
                <a:close/>
              </a:path>
            </a:pathLst>
          </a:custGeom>
          <a:solidFill>
            <a:schemeClr val="bg1"/>
          </a:solidFill>
          <a:ln w="19050" cap="flat">
            <a:noFill/>
            <a:prstDash val="solid"/>
            <a:miter/>
          </a:ln>
        </p:spPr>
        <p:txBody>
          <a:bodyPr rtlCol="0" anchor="ctr"/>
          <a:lstStyle/>
          <a:p>
            <a:endParaRPr lang="en-US"/>
          </a:p>
        </p:txBody>
      </p:sp>
      <p:sp>
        <p:nvSpPr>
          <p:cNvPr id="29" name="Freeform: Shape 33">
            <a:extLst>
              <a:ext uri="{FF2B5EF4-FFF2-40B4-BE49-F238E27FC236}">
                <a16:creationId xmlns:a16="http://schemas.microsoft.com/office/drawing/2014/main" id="{82749E47-91E3-4256-A517-9E7E684EB4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2079" y="312630"/>
            <a:ext cx="5737538" cy="2989690"/>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097"/>
              <a:gd name="connsiteY0" fmla="*/ 2270200 h 2480730"/>
              <a:gd name="connsiteX1" fmla="*/ 495492 w 6769097"/>
              <a:gd name="connsiteY1" fmla="*/ 2141439 h 2480730"/>
              <a:gd name="connsiteX2" fmla="*/ 134625 w 6769097"/>
              <a:gd name="connsiteY2" fmla="*/ 1814494 h 2480730"/>
              <a:gd name="connsiteX3" fmla="*/ 36881 w 6769097"/>
              <a:gd name="connsiteY3" fmla="*/ 773214 h 2480730"/>
              <a:gd name="connsiteX4" fmla="*/ 721307 w 6769097"/>
              <a:gd name="connsiteY4" fmla="*/ 34910 h 2480730"/>
              <a:gd name="connsiteX5" fmla="*/ 5609353 w 6769097"/>
              <a:gd name="connsiteY5" fmla="*/ 127244 h 2480730"/>
              <a:gd name="connsiteX6" fmla="*/ 6768288 w 6769097"/>
              <a:gd name="connsiteY6" fmla="*/ 843902 h 2480730"/>
              <a:gd name="connsiteX7" fmla="*/ 5950733 w 6769097"/>
              <a:gd name="connsiteY7" fmla="*/ 2108306 h 2480730"/>
              <a:gd name="connsiteX8" fmla="*/ 2042119 w 6769097"/>
              <a:gd name="connsiteY8" fmla="*/ 2280687 h 2480730"/>
              <a:gd name="connsiteX9" fmla="*/ 1327444 w 6769097"/>
              <a:gd name="connsiteY9" fmla="*/ 2480730 h 2480730"/>
              <a:gd name="connsiteX10" fmla="*/ 1218613 w 6769097"/>
              <a:gd name="connsiteY10" fmla="*/ 2270200 h 2480730"/>
              <a:gd name="connsiteX0" fmla="*/ 1218613 w 6571897"/>
              <a:gd name="connsiteY0" fmla="*/ 2290477 h 2501007"/>
              <a:gd name="connsiteX1" fmla="*/ 495492 w 6571897"/>
              <a:gd name="connsiteY1" fmla="*/ 2161716 h 2501007"/>
              <a:gd name="connsiteX2" fmla="*/ 134625 w 6571897"/>
              <a:gd name="connsiteY2" fmla="*/ 1834771 h 2501007"/>
              <a:gd name="connsiteX3" fmla="*/ 36881 w 6571897"/>
              <a:gd name="connsiteY3" fmla="*/ 793491 h 2501007"/>
              <a:gd name="connsiteX4" fmla="*/ 721307 w 6571897"/>
              <a:gd name="connsiteY4" fmla="*/ 55187 h 2501007"/>
              <a:gd name="connsiteX5" fmla="*/ 5609353 w 6571897"/>
              <a:gd name="connsiteY5" fmla="*/ 147521 h 2501007"/>
              <a:gd name="connsiteX6" fmla="*/ 6563360 w 6571897"/>
              <a:gd name="connsiteY6" fmla="*/ 894996 h 2501007"/>
              <a:gd name="connsiteX7" fmla="*/ 5950733 w 6571897"/>
              <a:gd name="connsiteY7" fmla="*/ 2128583 h 2501007"/>
              <a:gd name="connsiteX8" fmla="*/ 2042119 w 6571897"/>
              <a:gd name="connsiteY8" fmla="*/ 2300964 h 2501007"/>
              <a:gd name="connsiteX9" fmla="*/ 1327444 w 6571897"/>
              <a:gd name="connsiteY9" fmla="*/ 2501007 h 2501007"/>
              <a:gd name="connsiteX10" fmla="*/ 1218613 w 6571897"/>
              <a:gd name="connsiteY10" fmla="*/ 2290477 h 2501007"/>
              <a:gd name="connsiteX0" fmla="*/ 1218613 w 6567563"/>
              <a:gd name="connsiteY0" fmla="*/ 2246415 h 2456945"/>
              <a:gd name="connsiteX1" fmla="*/ 495492 w 6567563"/>
              <a:gd name="connsiteY1" fmla="*/ 2117654 h 2456945"/>
              <a:gd name="connsiteX2" fmla="*/ 134625 w 6567563"/>
              <a:gd name="connsiteY2" fmla="*/ 1790709 h 2456945"/>
              <a:gd name="connsiteX3" fmla="*/ 36881 w 6567563"/>
              <a:gd name="connsiteY3" fmla="*/ 749429 h 2456945"/>
              <a:gd name="connsiteX4" fmla="*/ 721307 w 6567563"/>
              <a:gd name="connsiteY4" fmla="*/ 11125 h 2456945"/>
              <a:gd name="connsiteX5" fmla="*/ 5483243 w 6567563"/>
              <a:gd name="connsiteY5" fmla="*/ 342289 h 2456945"/>
              <a:gd name="connsiteX6" fmla="*/ 6563360 w 6567563"/>
              <a:gd name="connsiteY6" fmla="*/ 850934 h 2456945"/>
              <a:gd name="connsiteX7" fmla="*/ 5950733 w 6567563"/>
              <a:gd name="connsiteY7" fmla="*/ 2084521 h 2456945"/>
              <a:gd name="connsiteX8" fmla="*/ 2042119 w 6567563"/>
              <a:gd name="connsiteY8" fmla="*/ 2256902 h 2456945"/>
              <a:gd name="connsiteX9" fmla="*/ 1327444 w 6567563"/>
              <a:gd name="connsiteY9" fmla="*/ 2456945 h 2456945"/>
              <a:gd name="connsiteX10" fmla="*/ 1218613 w 6567563"/>
              <a:gd name="connsiteY10" fmla="*/ 2246415 h 2456945"/>
              <a:gd name="connsiteX0" fmla="*/ 1261070 w 6608712"/>
              <a:gd name="connsiteY0" fmla="*/ 2071877 h 2282407"/>
              <a:gd name="connsiteX1" fmla="*/ 537949 w 6608712"/>
              <a:gd name="connsiteY1" fmla="*/ 1943116 h 2282407"/>
              <a:gd name="connsiteX2" fmla="*/ 177082 w 6608712"/>
              <a:gd name="connsiteY2" fmla="*/ 1616171 h 2282407"/>
              <a:gd name="connsiteX3" fmla="*/ 79338 w 6608712"/>
              <a:gd name="connsiteY3" fmla="*/ 574891 h 2282407"/>
              <a:gd name="connsiteX4" fmla="*/ 1347021 w 6608712"/>
              <a:gd name="connsiteY4" fmla="*/ 21487 h 2282407"/>
              <a:gd name="connsiteX5" fmla="*/ 5525700 w 6608712"/>
              <a:gd name="connsiteY5" fmla="*/ 167751 h 2282407"/>
              <a:gd name="connsiteX6" fmla="*/ 6605817 w 6608712"/>
              <a:gd name="connsiteY6" fmla="*/ 676396 h 2282407"/>
              <a:gd name="connsiteX7" fmla="*/ 5993190 w 6608712"/>
              <a:gd name="connsiteY7" fmla="*/ 1909983 h 2282407"/>
              <a:gd name="connsiteX8" fmla="*/ 2084576 w 6608712"/>
              <a:gd name="connsiteY8" fmla="*/ 2082364 h 2282407"/>
              <a:gd name="connsiteX9" fmla="*/ 1369901 w 6608712"/>
              <a:gd name="connsiteY9" fmla="*/ 2282407 h 2282407"/>
              <a:gd name="connsiteX10" fmla="*/ 1261070 w 6608712"/>
              <a:gd name="connsiteY10" fmla="*/ 2071877 h 2282407"/>
              <a:gd name="connsiteX0" fmla="*/ 1223256 w 6570898"/>
              <a:gd name="connsiteY0" fmla="*/ 2072393 h 2282923"/>
              <a:gd name="connsiteX1" fmla="*/ 500135 w 6570898"/>
              <a:gd name="connsiteY1" fmla="*/ 1943632 h 2282923"/>
              <a:gd name="connsiteX2" fmla="*/ 139268 w 6570898"/>
              <a:gd name="connsiteY2" fmla="*/ 1616687 h 2282923"/>
              <a:gd name="connsiteX3" fmla="*/ 88816 w 6570898"/>
              <a:gd name="connsiteY3" fmla="*/ 583111 h 2282923"/>
              <a:gd name="connsiteX4" fmla="*/ 1309207 w 6570898"/>
              <a:gd name="connsiteY4" fmla="*/ 22003 h 2282923"/>
              <a:gd name="connsiteX5" fmla="*/ 5487886 w 6570898"/>
              <a:gd name="connsiteY5" fmla="*/ 168267 h 2282923"/>
              <a:gd name="connsiteX6" fmla="*/ 6568003 w 6570898"/>
              <a:gd name="connsiteY6" fmla="*/ 676912 h 2282923"/>
              <a:gd name="connsiteX7" fmla="*/ 5955376 w 6570898"/>
              <a:gd name="connsiteY7" fmla="*/ 1910499 h 2282923"/>
              <a:gd name="connsiteX8" fmla="*/ 2046762 w 6570898"/>
              <a:gd name="connsiteY8" fmla="*/ 2082880 h 2282923"/>
              <a:gd name="connsiteX9" fmla="*/ 1332087 w 6570898"/>
              <a:gd name="connsiteY9" fmla="*/ 2282923 h 2282923"/>
              <a:gd name="connsiteX10" fmla="*/ 1223256 w 6570898"/>
              <a:gd name="connsiteY10" fmla="*/ 2072393 h 2282923"/>
              <a:gd name="connsiteX0" fmla="*/ 1223256 w 6602187"/>
              <a:gd name="connsiteY0" fmla="*/ 2076033 h 2286563"/>
              <a:gd name="connsiteX1" fmla="*/ 500135 w 6602187"/>
              <a:gd name="connsiteY1" fmla="*/ 1947272 h 2286563"/>
              <a:gd name="connsiteX2" fmla="*/ 139268 w 6602187"/>
              <a:gd name="connsiteY2" fmla="*/ 1620327 h 2286563"/>
              <a:gd name="connsiteX3" fmla="*/ 88816 w 6602187"/>
              <a:gd name="connsiteY3" fmla="*/ 586751 h 2286563"/>
              <a:gd name="connsiteX4" fmla="*/ 1309207 w 6602187"/>
              <a:gd name="connsiteY4" fmla="*/ 25643 h 2286563"/>
              <a:gd name="connsiteX5" fmla="*/ 5487886 w 6602187"/>
              <a:gd name="connsiteY5" fmla="*/ 171907 h 2286563"/>
              <a:gd name="connsiteX6" fmla="*/ 6599531 w 6602187"/>
              <a:gd name="connsiteY6" fmla="*/ 850044 h 2286563"/>
              <a:gd name="connsiteX7" fmla="*/ 5955376 w 6602187"/>
              <a:gd name="connsiteY7" fmla="*/ 1914139 h 2286563"/>
              <a:gd name="connsiteX8" fmla="*/ 2046762 w 6602187"/>
              <a:gd name="connsiteY8" fmla="*/ 2086520 h 2286563"/>
              <a:gd name="connsiteX9" fmla="*/ 1332087 w 6602187"/>
              <a:gd name="connsiteY9" fmla="*/ 2286563 h 2286563"/>
              <a:gd name="connsiteX10" fmla="*/ 1223256 w 6602187"/>
              <a:gd name="connsiteY10" fmla="*/ 2076033 h 2286563"/>
              <a:gd name="connsiteX0" fmla="*/ 1223256 w 6600330"/>
              <a:gd name="connsiteY0" fmla="*/ 2076033 h 2286563"/>
              <a:gd name="connsiteX1" fmla="*/ 500135 w 6600330"/>
              <a:gd name="connsiteY1" fmla="*/ 1947272 h 2286563"/>
              <a:gd name="connsiteX2" fmla="*/ 139268 w 6600330"/>
              <a:gd name="connsiteY2" fmla="*/ 1620327 h 2286563"/>
              <a:gd name="connsiteX3" fmla="*/ 88816 w 6600330"/>
              <a:gd name="connsiteY3" fmla="*/ 586751 h 2286563"/>
              <a:gd name="connsiteX4" fmla="*/ 1309207 w 6600330"/>
              <a:gd name="connsiteY4" fmla="*/ 25643 h 2286563"/>
              <a:gd name="connsiteX5" fmla="*/ 5487886 w 6600330"/>
              <a:gd name="connsiteY5" fmla="*/ 171907 h 2286563"/>
              <a:gd name="connsiteX6" fmla="*/ 6599531 w 6600330"/>
              <a:gd name="connsiteY6" fmla="*/ 850044 h 2286563"/>
              <a:gd name="connsiteX7" fmla="*/ 5955376 w 6600330"/>
              <a:gd name="connsiteY7" fmla="*/ 1914139 h 2286563"/>
              <a:gd name="connsiteX8" fmla="*/ 2046762 w 6600330"/>
              <a:gd name="connsiteY8" fmla="*/ 2086520 h 2286563"/>
              <a:gd name="connsiteX9" fmla="*/ 1332087 w 6600330"/>
              <a:gd name="connsiteY9" fmla="*/ 2286563 h 2286563"/>
              <a:gd name="connsiteX10" fmla="*/ 1223256 w 6600330"/>
              <a:gd name="connsiteY10" fmla="*/ 2076033 h 2286563"/>
              <a:gd name="connsiteX0" fmla="*/ 1223256 w 6623012"/>
              <a:gd name="connsiteY0" fmla="*/ 2076033 h 2286563"/>
              <a:gd name="connsiteX1" fmla="*/ 500135 w 6623012"/>
              <a:gd name="connsiteY1" fmla="*/ 1947272 h 2286563"/>
              <a:gd name="connsiteX2" fmla="*/ 139268 w 6623012"/>
              <a:gd name="connsiteY2" fmla="*/ 1620327 h 2286563"/>
              <a:gd name="connsiteX3" fmla="*/ 88816 w 6623012"/>
              <a:gd name="connsiteY3" fmla="*/ 586751 h 2286563"/>
              <a:gd name="connsiteX4" fmla="*/ 1309207 w 6623012"/>
              <a:gd name="connsiteY4" fmla="*/ 25643 h 2286563"/>
              <a:gd name="connsiteX5" fmla="*/ 5487886 w 6623012"/>
              <a:gd name="connsiteY5" fmla="*/ 171907 h 2286563"/>
              <a:gd name="connsiteX6" fmla="*/ 6599531 w 6623012"/>
              <a:gd name="connsiteY6" fmla="*/ 850044 h 2286563"/>
              <a:gd name="connsiteX7" fmla="*/ 5955376 w 6623012"/>
              <a:gd name="connsiteY7" fmla="*/ 1914139 h 2286563"/>
              <a:gd name="connsiteX8" fmla="*/ 2046762 w 6623012"/>
              <a:gd name="connsiteY8" fmla="*/ 2086520 h 2286563"/>
              <a:gd name="connsiteX9" fmla="*/ 1332087 w 6623012"/>
              <a:gd name="connsiteY9" fmla="*/ 2286563 h 2286563"/>
              <a:gd name="connsiteX10" fmla="*/ 1223256 w 6623012"/>
              <a:gd name="connsiteY10" fmla="*/ 2076033 h 2286563"/>
              <a:gd name="connsiteX0" fmla="*/ 1223256 w 6600330"/>
              <a:gd name="connsiteY0" fmla="*/ 2076033 h 2286563"/>
              <a:gd name="connsiteX1" fmla="*/ 500135 w 6600330"/>
              <a:gd name="connsiteY1" fmla="*/ 1947272 h 2286563"/>
              <a:gd name="connsiteX2" fmla="*/ 139268 w 6600330"/>
              <a:gd name="connsiteY2" fmla="*/ 1620327 h 2286563"/>
              <a:gd name="connsiteX3" fmla="*/ 88816 w 6600330"/>
              <a:gd name="connsiteY3" fmla="*/ 586751 h 2286563"/>
              <a:gd name="connsiteX4" fmla="*/ 1309207 w 6600330"/>
              <a:gd name="connsiteY4" fmla="*/ 25643 h 2286563"/>
              <a:gd name="connsiteX5" fmla="*/ 5487886 w 6600330"/>
              <a:gd name="connsiteY5" fmla="*/ 171907 h 2286563"/>
              <a:gd name="connsiteX6" fmla="*/ 6599531 w 6600330"/>
              <a:gd name="connsiteY6" fmla="*/ 850044 h 2286563"/>
              <a:gd name="connsiteX7" fmla="*/ 5955376 w 6600330"/>
              <a:gd name="connsiteY7" fmla="*/ 1914139 h 2286563"/>
              <a:gd name="connsiteX8" fmla="*/ 2046762 w 6600330"/>
              <a:gd name="connsiteY8" fmla="*/ 2086520 h 2286563"/>
              <a:gd name="connsiteX9" fmla="*/ 1332087 w 6600330"/>
              <a:gd name="connsiteY9" fmla="*/ 2286563 h 2286563"/>
              <a:gd name="connsiteX10" fmla="*/ 1223256 w 6600330"/>
              <a:gd name="connsiteY10" fmla="*/ 2076033 h 2286563"/>
              <a:gd name="connsiteX0" fmla="*/ 1223256 w 6600330"/>
              <a:gd name="connsiteY0" fmla="*/ 2077382 h 2287912"/>
              <a:gd name="connsiteX1" fmla="*/ 500135 w 6600330"/>
              <a:gd name="connsiteY1" fmla="*/ 1948621 h 2287912"/>
              <a:gd name="connsiteX2" fmla="*/ 139268 w 6600330"/>
              <a:gd name="connsiteY2" fmla="*/ 1621676 h 2287912"/>
              <a:gd name="connsiteX3" fmla="*/ 88816 w 6600330"/>
              <a:gd name="connsiteY3" fmla="*/ 588100 h 2287912"/>
              <a:gd name="connsiteX4" fmla="*/ 1309207 w 6600330"/>
              <a:gd name="connsiteY4" fmla="*/ 26992 h 2287912"/>
              <a:gd name="connsiteX5" fmla="*/ 5487886 w 6600330"/>
              <a:gd name="connsiteY5" fmla="*/ 173256 h 2287912"/>
              <a:gd name="connsiteX6" fmla="*/ 6599531 w 6600330"/>
              <a:gd name="connsiteY6" fmla="*/ 905322 h 2287912"/>
              <a:gd name="connsiteX7" fmla="*/ 5955376 w 6600330"/>
              <a:gd name="connsiteY7" fmla="*/ 1915488 h 2287912"/>
              <a:gd name="connsiteX8" fmla="*/ 2046762 w 6600330"/>
              <a:gd name="connsiteY8" fmla="*/ 2087869 h 2287912"/>
              <a:gd name="connsiteX9" fmla="*/ 1332087 w 6600330"/>
              <a:gd name="connsiteY9" fmla="*/ 2287912 h 2287912"/>
              <a:gd name="connsiteX10" fmla="*/ 1223256 w 6600330"/>
              <a:gd name="connsiteY10" fmla="*/ 2077382 h 2287912"/>
              <a:gd name="connsiteX0" fmla="*/ 1236982 w 6614056"/>
              <a:gd name="connsiteY0" fmla="*/ 2077382 h 2287912"/>
              <a:gd name="connsiteX1" fmla="*/ 513861 w 6614056"/>
              <a:gd name="connsiteY1" fmla="*/ 1948621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236982 w 6614056"/>
              <a:gd name="connsiteY10" fmla="*/ 2077382 h 2287912"/>
              <a:gd name="connsiteX0" fmla="*/ 1236982 w 6614056"/>
              <a:gd name="connsiteY0" fmla="*/ 2077382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236982 w 6614056"/>
              <a:gd name="connsiteY10" fmla="*/ 2077382 h 2287912"/>
              <a:gd name="connsiteX0" fmla="*/ 1236982 w 6614056"/>
              <a:gd name="connsiteY0" fmla="*/ 2077382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236982 w 6614056"/>
              <a:gd name="connsiteY10" fmla="*/ 2077382 h 2287912"/>
              <a:gd name="connsiteX0" fmla="*/ 1325239 w 6614056"/>
              <a:gd name="connsiteY0" fmla="*/ 2062693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325239 w 6614056"/>
              <a:gd name="connsiteY10" fmla="*/ 2062693 h 2287912"/>
              <a:gd name="connsiteX0" fmla="*/ 1350455 w 6614056"/>
              <a:gd name="connsiteY0" fmla="*/ 2033314 h 2287912"/>
              <a:gd name="connsiteX1" fmla="*/ 513862 w 6614056"/>
              <a:gd name="connsiteY1" fmla="*/ 1867830 h 2287912"/>
              <a:gd name="connsiteX2" fmla="*/ 115170 w 6614056"/>
              <a:gd name="connsiteY2" fmla="*/ 1423371 h 2287912"/>
              <a:gd name="connsiteX3" fmla="*/ 102542 w 6614056"/>
              <a:gd name="connsiteY3" fmla="*/ 588100 h 2287912"/>
              <a:gd name="connsiteX4" fmla="*/ 1322933 w 6614056"/>
              <a:gd name="connsiteY4" fmla="*/ 26992 h 2287912"/>
              <a:gd name="connsiteX5" fmla="*/ 5501612 w 6614056"/>
              <a:gd name="connsiteY5" fmla="*/ 173256 h 2287912"/>
              <a:gd name="connsiteX6" fmla="*/ 6613257 w 6614056"/>
              <a:gd name="connsiteY6" fmla="*/ 905322 h 2287912"/>
              <a:gd name="connsiteX7" fmla="*/ 5969102 w 6614056"/>
              <a:gd name="connsiteY7" fmla="*/ 1915488 h 2287912"/>
              <a:gd name="connsiteX8" fmla="*/ 2060488 w 6614056"/>
              <a:gd name="connsiteY8" fmla="*/ 2087869 h 2287912"/>
              <a:gd name="connsiteX9" fmla="*/ 1345813 w 6614056"/>
              <a:gd name="connsiteY9" fmla="*/ 2287912 h 2287912"/>
              <a:gd name="connsiteX10" fmla="*/ 1350455 w 6614056"/>
              <a:gd name="connsiteY10" fmla="*/ 2033314 h 2287912"/>
              <a:gd name="connsiteX0" fmla="*/ 1351015 w 6614616"/>
              <a:gd name="connsiteY0" fmla="*/ 2033314 h 2287912"/>
              <a:gd name="connsiteX1" fmla="*/ 527030 w 6614616"/>
              <a:gd name="connsiteY1" fmla="*/ 1816418 h 2287912"/>
              <a:gd name="connsiteX2" fmla="*/ 115730 w 6614616"/>
              <a:gd name="connsiteY2" fmla="*/ 1423371 h 2287912"/>
              <a:gd name="connsiteX3" fmla="*/ 103102 w 6614616"/>
              <a:gd name="connsiteY3" fmla="*/ 588100 h 2287912"/>
              <a:gd name="connsiteX4" fmla="*/ 1323493 w 6614616"/>
              <a:gd name="connsiteY4" fmla="*/ 26992 h 2287912"/>
              <a:gd name="connsiteX5" fmla="*/ 5502172 w 6614616"/>
              <a:gd name="connsiteY5" fmla="*/ 173256 h 2287912"/>
              <a:gd name="connsiteX6" fmla="*/ 6613817 w 6614616"/>
              <a:gd name="connsiteY6" fmla="*/ 905322 h 2287912"/>
              <a:gd name="connsiteX7" fmla="*/ 5969662 w 6614616"/>
              <a:gd name="connsiteY7" fmla="*/ 1915488 h 2287912"/>
              <a:gd name="connsiteX8" fmla="*/ 2061048 w 6614616"/>
              <a:gd name="connsiteY8" fmla="*/ 2087869 h 2287912"/>
              <a:gd name="connsiteX9" fmla="*/ 1346373 w 6614616"/>
              <a:gd name="connsiteY9" fmla="*/ 2287912 h 2287912"/>
              <a:gd name="connsiteX10" fmla="*/ 1351015 w 6614616"/>
              <a:gd name="connsiteY10" fmla="*/ 2033314 h 2287912"/>
              <a:gd name="connsiteX0" fmla="*/ 1351015 w 6614616"/>
              <a:gd name="connsiteY0" fmla="*/ 2033314 h 2287912"/>
              <a:gd name="connsiteX1" fmla="*/ 527030 w 6614616"/>
              <a:gd name="connsiteY1" fmla="*/ 1816418 h 2287912"/>
              <a:gd name="connsiteX2" fmla="*/ 115730 w 6614616"/>
              <a:gd name="connsiteY2" fmla="*/ 1342580 h 2287912"/>
              <a:gd name="connsiteX3" fmla="*/ 103102 w 6614616"/>
              <a:gd name="connsiteY3" fmla="*/ 588100 h 2287912"/>
              <a:gd name="connsiteX4" fmla="*/ 1323493 w 6614616"/>
              <a:gd name="connsiteY4" fmla="*/ 26992 h 2287912"/>
              <a:gd name="connsiteX5" fmla="*/ 5502172 w 6614616"/>
              <a:gd name="connsiteY5" fmla="*/ 173256 h 2287912"/>
              <a:gd name="connsiteX6" fmla="*/ 6613817 w 6614616"/>
              <a:gd name="connsiteY6" fmla="*/ 905322 h 2287912"/>
              <a:gd name="connsiteX7" fmla="*/ 5969662 w 6614616"/>
              <a:gd name="connsiteY7" fmla="*/ 1915488 h 2287912"/>
              <a:gd name="connsiteX8" fmla="*/ 2061048 w 6614616"/>
              <a:gd name="connsiteY8" fmla="*/ 2087869 h 2287912"/>
              <a:gd name="connsiteX9" fmla="*/ 1346373 w 6614616"/>
              <a:gd name="connsiteY9" fmla="*/ 2287912 h 2287912"/>
              <a:gd name="connsiteX10" fmla="*/ 1351015 w 6614616"/>
              <a:gd name="connsiteY10" fmla="*/ 2033314 h 2287912"/>
              <a:gd name="connsiteX0" fmla="*/ 1358038 w 6621639"/>
              <a:gd name="connsiteY0" fmla="*/ 2033314 h 2287912"/>
              <a:gd name="connsiteX1" fmla="*/ 534053 w 6621639"/>
              <a:gd name="connsiteY1" fmla="*/ 1816418 h 2287912"/>
              <a:gd name="connsiteX2" fmla="*/ 122753 w 6621639"/>
              <a:gd name="connsiteY2" fmla="*/ 1342580 h 2287912"/>
              <a:gd name="connsiteX3" fmla="*/ 110125 w 6621639"/>
              <a:gd name="connsiteY3" fmla="*/ 588100 h 2287912"/>
              <a:gd name="connsiteX4" fmla="*/ 1330516 w 6621639"/>
              <a:gd name="connsiteY4" fmla="*/ 26992 h 2287912"/>
              <a:gd name="connsiteX5" fmla="*/ 5509195 w 6621639"/>
              <a:gd name="connsiteY5" fmla="*/ 173256 h 2287912"/>
              <a:gd name="connsiteX6" fmla="*/ 6620840 w 6621639"/>
              <a:gd name="connsiteY6" fmla="*/ 905322 h 2287912"/>
              <a:gd name="connsiteX7" fmla="*/ 5976685 w 6621639"/>
              <a:gd name="connsiteY7" fmla="*/ 1915488 h 2287912"/>
              <a:gd name="connsiteX8" fmla="*/ 2068071 w 6621639"/>
              <a:gd name="connsiteY8" fmla="*/ 2087869 h 2287912"/>
              <a:gd name="connsiteX9" fmla="*/ 1353396 w 6621639"/>
              <a:gd name="connsiteY9" fmla="*/ 2287912 h 2287912"/>
              <a:gd name="connsiteX10" fmla="*/ 1358038 w 6621639"/>
              <a:gd name="connsiteY10" fmla="*/ 2033314 h 2287912"/>
              <a:gd name="connsiteX0" fmla="*/ 1358038 w 6621639"/>
              <a:gd name="connsiteY0" fmla="*/ 2033314 h 2287912"/>
              <a:gd name="connsiteX1" fmla="*/ 534053 w 6621639"/>
              <a:gd name="connsiteY1" fmla="*/ 1816418 h 2287912"/>
              <a:gd name="connsiteX2" fmla="*/ 122753 w 6621639"/>
              <a:gd name="connsiteY2" fmla="*/ 1342580 h 2287912"/>
              <a:gd name="connsiteX3" fmla="*/ 110125 w 6621639"/>
              <a:gd name="connsiteY3" fmla="*/ 588100 h 2287912"/>
              <a:gd name="connsiteX4" fmla="*/ 1330516 w 6621639"/>
              <a:gd name="connsiteY4" fmla="*/ 26992 h 2287912"/>
              <a:gd name="connsiteX5" fmla="*/ 5509195 w 6621639"/>
              <a:gd name="connsiteY5" fmla="*/ 173256 h 2287912"/>
              <a:gd name="connsiteX6" fmla="*/ 6620840 w 6621639"/>
              <a:gd name="connsiteY6" fmla="*/ 905322 h 2287912"/>
              <a:gd name="connsiteX7" fmla="*/ 5976685 w 6621639"/>
              <a:gd name="connsiteY7" fmla="*/ 1915488 h 2287912"/>
              <a:gd name="connsiteX8" fmla="*/ 2068071 w 6621639"/>
              <a:gd name="connsiteY8" fmla="*/ 2087869 h 2287912"/>
              <a:gd name="connsiteX9" fmla="*/ 1353396 w 6621639"/>
              <a:gd name="connsiteY9" fmla="*/ 2287912 h 2287912"/>
              <a:gd name="connsiteX10" fmla="*/ 1358038 w 6621639"/>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5969103 w 6614057"/>
              <a:gd name="connsiteY7" fmla="*/ 1915488 h 2287912"/>
              <a:gd name="connsiteX8" fmla="*/ 2060489 w 6614057"/>
              <a:gd name="connsiteY8" fmla="*/ 2087869 h 2287912"/>
              <a:gd name="connsiteX9" fmla="*/ 1345814 w 6614057"/>
              <a:gd name="connsiteY9" fmla="*/ 2287912 h 2287912"/>
              <a:gd name="connsiteX10" fmla="*/ 1350456 w 6614057"/>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5969103 w 6614057"/>
              <a:gd name="connsiteY7" fmla="*/ 1915488 h 2287912"/>
              <a:gd name="connsiteX8" fmla="*/ 2123530 w 6614057"/>
              <a:gd name="connsiteY8" fmla="*/ 2058491 h 2287912"/>
              <a:gd name="connsiteX9" fmla="*/ 1345814 w 6614057"/>
              <a:gd name="connsiteY9" fmla="*/ 2287912 h 2287912"/>
              <a:gd name="connsiteX10" fmla="*/ 1350456 w 6614057"/>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5969103 w 6614057"/>
              <a:gd name="connsiteY7" fmla="*/ 1915488 h 2287912"/>
              <a:gd name="connsiteX8" fmla="*/ 2224395 w 6614057"/>
              <a:gd name="connsiteY8" fmla="*/ 2029112 h 2287912"/>
              <a:gd name="connsiteX9" fmla="*/ 1345814 w 6614057"/>
              <a:gd name="connsiteY9" fmla="*/ 2287912 h 2287912"/>
              <a:gd name="connsiteX10" fmla="*/ 1350456 w 6614057"/>
              <a:gd name="connsiteY10" fmla="*/ 2033314 h 2287912"/>
              <a:gd name="connsiteX0" fmla="*/ 1350456 w 6616451"/>
              <a:gd name="connsiteY0" fmla="*/ 2033314 h 2287912"/>
              <a:gd name="connsiteX1" fmla="*/ 513863 w 6616451"/>
              <a:gd name="connsiteY1" fmla="*/ 1765006 h 2287912"/>
              <a:gd name="connsiteX2" fmla="*/ 115171 w 6616451"/>
              <a:gd name="connsiteY2" fmla="*/ 1342580 h 2287912"/>
              <a:gd name="connsiteX3" fmla="*/ 102543 w 6616451"/>
              <a:gd name="connsiteY3" fmla="*/ 588100 h 2287912"/>
              <a:gd name="connsiteX4" fmla="*/ 1322934 w 6616451"/>
              <a:gd name="connsiteY4" fmla="*/ 26992 h 2287912"/>
              <a:gd name="connsiteX5" fmla="*/ 5501613 w 6616451"/>
              <a:gd name="connsiteY5" fmla="*/ 173256 h 2287912"/>
              <a:gd name="connsiteX6" fmla="*/ 6613258 w 6616451"/>
              <a:gd name="connsiteY6" fmla="*/ 905322 h 2287912"/>
              <a:gd name="connsiteX7" fmla="*/ 6032145 w 6616451"/>
              <a:gd name="connsiteY7" fmla="*/ 1856731 h 2287912"/>
              <a:gd name="connsiteX8" fmla="*/ 2224395 w 6616451"/>
              <a:gd name="connsiteY8" fmla="*/ 2029112 h 2287912"/>
              <a:gd name="connsiteX9" fmla="*/ 1345814 w 6616451"/>
              <a:gd name="connsiteY9" fmla="*/ 2287912 h 2287912"/>
              <a:gd name="connsiteX10" fmla="*/ 1350456 w 6616451"/>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6032145 w 6614057"/>
              <a:gd name="connsiteY7" fmla="*/ 1856731 h 2287912"/>
              <a:gd name="connsiteX8" fmla="*/ 2224395 w 6614057"/>
              <a:gd name="connsiteY8" fmla="*/ 2029112 h 2287912"/>
              <a:gd name="connsiteX9" fmla="*/ 1345814 w 6614057"/>
              <a:gd name="connsiteY9" fmla="*/ 2287912 h 2287912"/>
              <a:gd name="connsiteX10" fmla="*/ 1350456 w 6614057"/>
              <a:gd name="connsiteY10" fmla="*/ 2033314 h 2287912"/>
              <a:gd name="connsiteX0" fmla="*/ 1350456 w 6614057"/>
              <a:gd name="connsiteY0" fmla="*/ 2033314 h 2287912"/>
              <a:gd name="connsiteX1" fmla="*/ 513863 w 6614057"/>
              <a:gd name="connsiteY1" fmla="*/ 1765006 h 2287912"/>
              <a:gd name="connsiteX2" fmla="*/ 115171 w 6614057"/>
              <a:gd name="connsiteY2" fmla="*/ 1342580 h 2287912"/>
              <a:gd name="connsiteX3" fmla="*/ 102543 w 6614057"/>
              <a:gd name="connsiteY3" fmla="*/ 588100 h 2287912"/>
              <a:gd name="connsiteX4" fmla="*/ 1322934 w 6614057"/>
              <a:gd name="connsiteY4" fmla="*/ 26992 h 2287912"/>
              <a:gd name="connsiteX5" fmla="*/ 5501613 w 6614057"/>
              <a:gd name="connsiteY5" fmla="*/ 173256 h 2287912"/>
              <a:gd name="connsiteX6" fmla="*/ 6613258 w 6614057"/>
              <a:gd name="connsiteY6" fmla="*/ 905322 h 2287912"/>
              <a:gd name="connsiteX7" fmla="*/ 6019537 w 6614057"/>
              <a:gd name="connsiteY7" fmla="*/ 1805318 h 2287912"/>
              <a:gd name="connsiteX8" fmla="*/ 2224395 w 6614057"/>
              <a:gd name="connsiteY8" fmla="*/ 2029112 h 2287912"/>
              <a:gd name="connsiteX9" fmla="*/ 1345814 w 6614057"/>
              <a:gd name="connsiteY9" fmla="*/ 2287912 h 2287912"/>
              <a:gd name="connsiteX10" fmla="*/ 1350456 w 6614057"/>
              <a:gd name="connsiteY10" fmla="*/ 2033314 h 2287912"/>
              <a:gd name="connsiteX0" fmla="*/ 1350456 w 6613258"/>
              <a:gd name="connsiteY0" fmla="*/ 2033314 h 2287912"/>
              <a:gd name="connsiteX1" fmla="*/ 513863 w 6613258"/>
              <a:gd name="connsiteY1" fmla="*/ 1765006 h 2287912"/>
              <a:gd name="connsiteX2" fmla="*/ 115171 w 6613258"/>
              <a:gd name="connsiteY2" fmla="*/ 1342580 h 2287912"/>
              <a:gd name="connsiteX3" fmla="*/ 102543 w 6613258"/>
              <a:gd name="connsiteY3" fmla="*/ 588100 h 2287912"/>
              <a:gd name="connsiteX4" fmla="*/ 1322934 w 6613258"/>
              <a:gd name="connsiteY4" fmla="*/ 26992 h 2287912"/>
              <a:gd name="connsiteX5" fmla="*/ 5501613 w 6613258"/>
              <a:gd name="connsiteY5" fmla="*/ 173256 h 2287912"/>
              <a:gd name="connsiteX6" fmla="*/ 6613258 w 6613258"/>
              <a:gd name="connsiteY6" fmla="*/ 905322 h 2287912"/>
              <a:gd name="connsiteX7" fmla="*/ 6019537 w 6613258"/>
              <a:gd name="connsiteY7" fmla="*/ 1805318 h 2287912"/>
              <a:gd name="connsiteX8" fmla="*/ 2224395 w 6613258"/>
              <a:gd name="connsiteY8" fmla="*/ 2029112 h 2287912"/>
              <a:gd name="connsiteX9" fmla="*/ 1345814 w 6613258"/>
              <a:gd name="connsiteY9" fmla="*/ 2287912 h 2287912"/>
              <a:gd name="connsiteX10" fmla="*/ 1350456 w 6613258"/>
              <a:gd name="connsiteY10" fmla="*/ 2033314 h 2287912"/>
              <a:gd name="connsiteX0" fmla="*/ 1352720 w 6615522"/>
              <a:gd name="connsiteY0" fmla="*/ 2033314 h 2287912"/>
              <a:gd name="connsiteX1" fmla="*/ 566558 w 6615522"/>
              <a:gd name="connsiteY1" fmla="*/ 1742972 h 2287912"/>
              <a:gd name="connsiteX2" fmla="*/ 117435 w 6615522"/>
              <a:gd name="connsiteY2" fmla="*/ 1342580 h 2287912"/>
              <a:gd name="connsiteX3" fmla="*/ 104807 w 6615522"/>
              <a:gd name="connsiteY3" fmla="*/ 588100 h 2287912"/>
              <a:gd name="connsiteX4" fmla="*/ 1325198 w 6615522"/>
              <a:gd name="connsiteY4" fmla="*/ 26992 h 2287912"/>
              <a:gd name="connsiteX5" fmla="*/ 5503877 w 6615522"/>
              <a:gd name="connsiteY5" fmla="*/ 173256 h 2287912"/>
              <a:gd name="connsiteX6" fmla="*/ 6615522 w 6615522"/>
              <a:gd name="connsiteY6" fmla="*/ 905322 h 2287912"/>
              <a:gd name="connsiteX7" fmla="*/ 6021801 w 6615522"/>
              <a:gd name="connsiteY7" fmla="*/ 1805318 h 2287912"/>
              <a:gd name="connsiteX8" fmla="*/ 2226659 w 6615522"/>
              <a:gd name="connsiteY8" fmla="*/ 2029112 h 2287912"/>
              <a:gd name="connsiteX9" fmla="*/ 1348078 w 6615522"/>
              <a:gd name="connsiteY9" fmla="*/ 2287912 h 2287912"/>
              <a:gd name="connsiteX10" fmla="*/ 1352720 w 6615522"/>
              <a:gd name="connsiteY10" fmla="*/ 2033314 h 2287912"/>
              <a:gd name="connsiteX0" fmla="*/ 1390545 w 6615522"/>
              <a:gd name="connsiteY0" fmla="*/ 2011281 h 2287912"/>
              <a:gd name="connsiteX1" fmla="*/ 566558 w 6615522"/>
              <a:gd name="connsiteY1" fmla="*/ 1742972 h 2287912"/>
              <a:gd name="connsiteX2" fmla="*/ 117435 w 6615522"/>
              <a:gd name="connsiteY2" fmla="*/ 1342580 h 2287912"/>
              <a:gd name="connsiteX3" fmla="*/ 104807 w 6615522"/>
              <a:gd name="connsiteY3" fmla="*/ 588100 h 2287912"/>
              <a:gd name="connsiteX4" fmla="*/ 1325198 w 6615522"/>
              <a:gd name="connsiteY4" fmla="*/ 26992 h 2287912"/>
              <a:gd name="connsiteX5" fmla="*/ 5503877 w 6615522"/>
              <a:gd name="connsiteY5" fmla="*/ 173256 h 2287912"/>
              <a:gd name="connsiteX6" fmla="*/ 6615522 w 6615522"/>
              <a:gd name="connsiteY6" fmla="*/ 905322 h 2287912"/>
              <a:gd name="connsiteX7" fmla="*/ 6021801 w 6615522"/>
              <a:gd name="connsiteY7" fmla="*/ 1805318 h 2287912"/>
              <a:gd name="connsiteX8" fmla="*/ 2226659 w 6615522"/>
              <a:gd name="connsiteY8" fmla="*/ 2029112 h 2287912"/>
              <a:gd name="connsiteX9" fmla="*/ 1348078 w 6615522"/>
              <a:gd name="connsiteY9" fmla="*/ 2287912 h 2287912"/>
              <a:gd name="connsiteX10" fmla="*/ 1390545 w 6615522"/>
              <a:gd name="connsiteY10" fmla="*/ 2011281 h 2287912"/>
              <a:gd name="connsiteX0" fmla="*/ 1390545 w 6615522"/>
              <a:gd name="connsiteY0" fmla="*/ 2011281 h 2287912"/>
              <a:gd name="connsiteX1" fmla="*/ 566558 w 6615522"/>
              <a:gd name="connsiteY1" fmla="*/ 1742972 h 2287912"/>
              <a:gd name="connsiteX2" fmla="*/ 117435 w 6615522"/>
              <a:gd name="connsiteY2" fmla="*/ 1342580 h 2287912"/>
              <a:gd name="connsiteX3" fmla="*/ 104807 w 6615522"/>
              <a:gd name="connsiteY3" fmla="*/ 588100 h 2287912"/>
              <a:gd name="connsiteX4" fmla="*/ 1325198 w 6615522"/>
              <a:gd name="connsiteY4" fmla="*/ 26992 h 2287912"/>
              <a:gd name="connsiteX5" fmla="*/ 5503877 w 6615522"/>
              <a:gd name="connsiteY5" fmla="*/ 173256 h 2287912"/>
              <a:gd name="connsiteX6" fmla="*/ 6615522 w 6615522"/>
              <a:gd name="connsiteY6" fmla="*/ 905322 h 2287912"/>
              <a:gd name="connsiteX7" fmla="*/ 6021801 w 6615522"/>
              <a:gd name="connsiteY7" fmla="*/ 1805318 h 2287912"/>
              <a:gd name="connsiteX8" fmla="*/ 2226659 w 6615522"/>
              <a:gd name="connsiteY8" fmla="*/ 2029112 h 2287912"/>
              <a:gd name="connsiteX9" fmla="*/ 1348078 w 6615522"/>
              <a:gd name="connsiteY9" fmla="*/ 2287912 h 2287912"/>
              <a:gd name="connsiteX10" fmla="*/ 1390545 w 6615522"/>
              <a:gd name="connsiteY10" fmla="*/ 2011281 h 2287912"/>
              <a:gd name="connsiteX0" fmla="*/ 1392284 w 6617261"/>
              <a:gd name="connsiteY0" fmla="*/ 2011281 h 2287912"/>
              <a:gd name="connsiteX1" fmla="*/ 606122 w 6617261"/>
              <a:gd name="connsiteY1" fmla="*/ 1728283 h 2287912"/>
              <a:gd name="connsiteX2" fmla="*/ 119174 w 6617261"/>
              <a:gd name="connsiteY2" fmla="*/ 1342580 h 2287912"/>
              <a:gd name="connsiteX3" fmla="*/ 106546 w 6617261"/>
              <a:gd name="connsiteY3" fmla="*/ 588100 h 2287912"/>
              <a:gd name="connsiteX4" fmla="*/ 1326937 w 6617261"/>
              <a:gd name="connsiteY4" fmla="*/ 26992 h 2287912"/>
              <a:gd name="connsiteX5" fmla="*/ 5505616 w 6617261"/>
              <a:gd name="connsiteY5" fmla="*/ 173256 h 2287912"/>
              <a:gd name="connsiteX6" fmla="*/ 6617261 w 6617261"/>
              <a:gd name="connsiteY6" fmla="*/ 905322 h 2287912"/>
              <a:gd name="connsiteX7" fmla="*/ 6023540 w 6617261"/>
              <a:gd name="connsiteY7" fmla="*/ 1805318 h 2287912"/>
              <a:gd name="connsiteX8" fmla="*/ 2228398 w 6617261"/>
              <a:gd name="connsiteY8" fmla="*/ 2029112 h 2287912"/>
              <a:gd name="connsiteX9" fmla="*/ 1349817 w 6617261"/>
              <a:gd name="connsiteY9" fmla="*/ 2287912 h 2287912"/>
              <a:gd name="connsiteX10" fmla="*/ 1392284 w 6617261"/>
              <a:gd name="connsiteY10" fmla="*/ 2011281 h 2287912"/>
              <a:gd name="connsiteX0" fmla="*/ 1382461 w 6607438"/>
              <a:gd name="connsiteY0" fmla="*/ 2011281 h 2287912"/>
              <a:gd name="connsiteX1" fmla="*/ 596299 w 6607438"/>
              <a:gd name="connsiteY1" fmla="*/ 1728283 h 2287912"/>
              <a:gd name="connsiteX2" fmla="*/ 134568 w 6607438"/>
              <a:gd name="connsiteY2" fmla="*/ 1291168 h 2287912"/>
              <a:gd name="connsiteX3" fmla="*/ 96723 w 6607438"/>
              <a:gd name="connsiteY3" fmla="*/ 588100 h 2287912"/>
              <a:gd name="connsiteX4" fmla="*/ 1317114 w 6607438"/>
              <a:gd name="connsiteY4" fmla="*/ 26992 h 2287912"/>
              <a:gd name="connsiteX5" fmla="*/ 5495793 w 6607438"/>
              <a:gd name="connsiteY5" fmla="*/ 173256 h 2287912"/>
              <a:gd name="connsiteX6" fmla="*/ 6607438 w 6607438"/>
              <a:gd name="connsiteY6" fmla="*/ 905322 h 2287912"/>
              <a:gd name="connsiteX7" fmla="*/ 6013717 w 6607438"/>
              <a:gd name="connsiteY7" fmla="*/ 1805318 h 2287912"/>
              <a:gd name="connsiteX8" fmla="*/ 2218575 w 6607438"/>
              <a:gd name="connsiteY8" fmla="*/ 2029112 h 2287912"/>
              <a:gd name="connsiteX9" fmla="*/ 1339994 w 6607438"/>
              <a:gd name="connsiteY9" fmla="*/ 2287912 h 2287912"/>
              <a:gd name="connsiteX10" fmla="*/ 1382461 w 6607438"/>
              <a:gd name="connsiteY10" fmla="*/ 2011281 h 2287912"/>
              <a:gd name="connsiteX0" fmla="*/ 1346619 w 6571596"/>
              <a:gd name="connsiteY0" fmla="*/ 2009705 h 2286336"/>
              <a:gd name="connsiteX1" fmla="*/ 560457 w 6571596"/>
              <a:gd name="connsiteY1" fmla="*/ 1726707 h 2286336"/>
              <a:gd name="connsiteX2" fmla="*/ 98726 w 6571596"/>
              <a:gd name="connsiteY2" fmla="*/ 1289592 h 2286336"/>
              <a:gd name="connsiteX3" fmla="*/ 111313 w 6571596"/>
              <a:gd name="connsiteY3" fmla="*/ 564490 h 2286336"/>
              <a:gd name="connsiteX4" fmla="*/ 1281272 w 6571596"/>
              <a:gd name="connsiteY4" fmla="*/ 25416 h 2286336"/>
              <a:gd name="connsiteX5" fmla="*/ 5459951 w 6571596"/>
              <a:gd name="connsiteY5" fmla="*/ 171680 h 2286336"/>
              <a:gd name="connsiteX6" fmla="*/ 6571596 w 6571596"/>
              <a:gd name="connsiteY6" fmla="*/ 903746 h 2286336"/>
              <a:gd name="connsiteX7" fmla="*/ 5977875 w 6571596"/>
              <a:gd name="connsiteY7" fmla="*/ 1803742 h 2286336"/>
              <a:gd name="connsiteX8" fmla="*/ 2182733 w 6571596"/>
              <a:gd name="connsiteY8" fmla="*/ 2027536 h 2286336"/>
              <a:gd name="connsiteX9" fmla="*/ 1304152 w 6571596"/>
              <a:gd name="connsiteY9" fmla="*/ 2286336 h 2286336"/>
              <a:gd name="connsiteX10" fmla="*/ 1346619 w 6571596"/>
              <a:gd name="connsiteY10" fmla="*/ 2009705 h 2286336"/>
              <a:gd name="connsiteX0" fmla="*/ 1335993 w 6560970"/>
              <a:gd name="connsiteY0" fmla="*/ 2009705 h 2286336"/>
              <a:gd name="connsiteX1" fmla="*/ 549831 w 6560970"/>
              <a:gd name="connsiteY1" fmla="*/ 1726707 h 2286336"/>
              <a:gd name="connsiteX2" fmla="*/ 88100 w 6560970"/>
              <a:gd name="connsiteY2" fmla="*/ 1289592 h 2286336"/>
              <a:gd name="connsiteX3" fmla="*/ 100687 w 6560970"/>
              <a:gd name="connsiteY3" fmla="*/ 564490 h 2286336"/>
              <a:gd name="connsiteX4" fmla="*/ 1270646 w 6560970"/>
              <a:gd name="connsiteY4" fmla="*/ 25416 h 2286336"/>
              <a:gd name="connsiteX5" fmla="*/ 5449325 w 6560970"/>
              <a:gd name="connsiteY5" fmla="*/ 171680 h 2286336"/>
              <a:gd name="connsiteX6" fmla="*/ 6560970 w 6560970"/>
              <a:gd name="connsiteY6" fmla="*/ 903746 h 2286336"/>
              <a:gd name="connsiteX7" fmla="*/ 5967249 w 6560970"/>
              <a:gd name="connsiteY7" fmla="*/ 1803742 h 2286336"/>
              <a:gd name="connsiteX8" fmla="*/ 2172107 w 6560970"/>
              <a:gd name="connsiteY8" fmla="*/ 2027536 h 2286336"/>
              <a:gd name="connsiteX9" fmla="*/ 1293526 w 6560970"/>
              <a:gd name="connsiteY9" fmla="*/ 2286336 h 2286336"/>
              <a:gd name="connsiteX10" fmla="*/ 1335993 w 6560970"/>
              <a:gd name="connsiteY10" fmla="*/ 2009705 h 2286336"/>
              <a:gd name="connsiteX0" fmla="*/ 1320449 w 6545426"/>
              <a:gd name="connsiteY0" fmla="*/ 2009705 h 2286336"/>
              <a:gd name="connsiteX1" fmla="*/ 534287 w 6545426"/>
              <a:gd name="connsiteY1" fmla="*/ 1726707 h 2286336"/>
              <a:gd name="connsiteX2" fmla="*/ 72556 w 6545426"/>
              <a:gd name="connsiteY2" fmla="*/ 1289592 h 2286336"/>
              <a:gd name="connsiteX3" fmla="*/ 85143 w 6545426"/>
              <a:gd name="connsiteY3" fmla="*/ 564490 h 2286336"/>
              <a:gd name="connsiteX4" fmla="*/ 1255102 w 6545426"/>
              <a:gd name="connsiteY4" fmla="*/ 25416 h 2286336"/>
              <a:gd name="connsiteX5" fmla="*/ 5433781 w 6545426"/>
              <a:gd name="connsiteY5" fmla="*/ 171680 h 2286336"/>
              <a:gd name="connsiteX6" fmla="*/ 6545426 w 6545426"/>
              <a:gd name="connsiteY6" fmla="*/ 903746 h 2286336"/>
              <a:gd name="connsiteX7" fmla="*/ 5951705 w 6545426"/>
              <a:gd name="connsiteY7" fmla="*/ 1803742 h 2286336"/>
              <a:gd name="connsiteX8" fmla="*/ 2156563 w 6545426"/>
              <a:gd name="connsiteY8" fmla="*/ 2027536 h 2286336"/>
              <a:gd name="connsiteX9" fmla="*/ 1277982 w 6545426"/>
              <a:gd name="connsiteY9" fmla="*/ 2286336 h 2286336"/>
              <a:gd name="connsiteX10" fmla="*/ 1320449 w 6545426"/>
              <a:gd name="connsiteY10" fmla="*/ 2009705 h 2286336"/>
              <a:gd name="connsiteX0" fmla="*/ 1350191 w 6575168"/>
              <a:gd name="connsiteY0" fmla="*/ 2028838 h 2305469"/>
              <a:gd name="connsiteX1" fmla="*/ 564029 w 6575168"/>
              <a:gd name="connsiteY1" fmla="*/ 1745840 h 2305469"/>
              <a:gd name="connsiteX2" fmla="*/ 102298 w 6575168"/>
              <a:gd name="connsiteY2" fmla="*/ 1308725 h 2305469"/>
              <a:gd name="connsiteX3" fmla="*/ 114885 w 6575168"/>
              <a:gd name="connsiteY3" fmla="*/ 583623 h 2305469"/>
              <a:gd name="connsiteX4" fmla="*/ 1335277 w 6575168"/>
              <a:gd name="connsiteY4" fmla="*/ 22515 h 2305469"/>
              <a:gd name="connsiteX5" fmla="*/ 5463523 w 6575168"/>
              <a:gd name="connsiteY5" fmla="*/ 190813 h 2305469"/>
              <a:gd name="connsiteX6" fmla="*/ 6575168 w 6575168"/>
              <a:gd name="connsiteY6" fmla="*/ 922879 h 2305469"/>
              <a:gd name="connsiteX7" fmla="*/ 5981447 w 6575168"/>
              <a:gd name="connsiteY7" fmla="*/ 1822875 h 2305469"/>
              <a:gd name="connsiteX8" fmla="*/ 2186305 w 6575168"/>
              <a:gd name="connsiteY8" fmla="*/ 2046669 h 2305469"/>
              <a:gd name="connsiteX9" fmla="*/ 1307724 w 6575168"/>
              <a:gd name="connsiteY9" fmla="*/ 2305469 h 2305469"/>
              <a:gd name="connsiteX10" fmla="*/ 1350191 w 6575168"/>
              <a:gd name="connsiteY10" fmla="*/ 2028838 h 2305469"/>
              <a:gd name="connsiteX0" fmla="*/ 1350191 w 6575168"/>
              <a:gd name="connsiteY0" fmla="*/ 2028838 h 2305469"/>
              <a:gd name="connsiteX1" fmla="*/ 564029 w 6575168"/>
              <a:gd name="connsiteY1" fmla="*/ 1745840 h 2305469"/>
              <a:gd name="connsiteX2" fmla="*/ 102298 w 6575168"/>
              <a:gd name="connsiteY2" fmla="*/ 1308725 h 2305469"/>
              <a:gd name="connsiteX3" fmla="*/ 114885 w 6575168"/>
              <a:gd name="connsiteY3" fmla="*/ 583623 h 2305469"/>
              <a:gd name="connsiteX4" fmla="*/ 1335277 w 6575168"/>
              <a:gd name="connsiteY4" fmla="*/ 22515 h 2305469"/>
              <a:gd name="connsiteX5" fmla="*/ 5463523 w 6575168"/>
              <a:gd name="connsiteY5" fmla="*/ 190813 h 2305469"/>
              <a:gd name="connsiteX6" fmla="*/ 6575168 w 6575168"/>
              <a:gd name="connsiteY6" fmla="*/ 922879 h 2305469"/>
              <a:gd name="connsiteX7" fmla="*/ 5981447 w 6575168"/>
              <a:gd name="connsiteY7" fmla="*/ 1822875 h 2305469"/>
              <a:gd name="connsiteX8" fmla="*/ 2186305 w 6575168"/>
              <a:gd name="connsiteY8" fmla="*/ 2046669 h 2305469"/>
              <a:gd name="connsiteX9" fmla="*/ 1307724 w 6575168"/>
              <a:gd name="connsiteY9" fmla="*/ 2305469 h 2305469"/>
              <a:gd name="connsiteX10" fmla="*/ 1350191 w 6575168"/>
              <a:gd name="connsiteY10" fmla="*/ 2028838 h 2305469"/>
              <a:gd name="connsiteX0" fmla="*/ 1261706 w 6486683"/>
              <a:gd name="connsiteY0" fmla="*/ 2028838 h 2305469"/>
              <a:gd name="connsiteX1" fmla="*/ 475544 w 6486683"/>
              <a:gd name="connsiteY1" fmla="*/ 1745840 h 2305469"/>
              <a:gd name="connsiteX2" fmla="*/ 26400 w 6486683"/>
              <a:gd name="connsiteY2" fmla="*/ 583623 h 2305469"/>
              <a:gd name="connsiteX3" fmla="*/ 1246792 w 6486683"/>
              <a:gd name="connsiteY3" fmla="*/ 22515 h 2305469"/>
              <a:gd name="connsiteX4" fmla="*/ 5375038 w 6486683"/>
              <a:gd name="connsiteY4" fmla="*/ 190813 h 2305469"/>
              <a:gd name="connsiteX5" fmla="*/ 6486683 w 6486683"/>
              <a:gd name="connsiteY5" fmla="*/ 922879 h 2305469"/>
              <a:gd name="connsiteX6" fmla="*/ 5892962 w 6486683"/>
              <a:gd name="connsiteY6" fmla="*/ 1822875 h 2305469"/>
              <a:gd name="connsiteX7" fmla="*/ 2097820 w 6486683"/>
              <a:gd name="connsiteY7" fmla="*/ 2046669 h 2305469"/>
              <a:gd name="connsiteX8" fmla="*/ 1219239 w 6486683"/>
              <a:gd name="connsiteY8" fmla="*/ 2305469 h 2305469"/>
              <a:gd name="connsiteX9" fmla="*/ 1261706 w 6486683"/>
              <a:gd name="connsiteY9" fmla="*/ 2028838 h 2305469"/>
              <a:gd name="connsiteX0" fmla="*/ 1278912 w 6503889"/>
              <a:gd name="connsiteY0" fmla="*/ 2028838 h 2305469"/>
              <a:gd name="connsiteX1" fmla="*/ 366669 w 6503889"/>
              <a:gd name="connsiteY1" fmla="*/ 1650360 h 2305469"/>
              <a:gd name="connsiteX2" fmla="*/ 43606 w 6503889"/>
              <a:gd name="connsiteY2" fmla="*/ 583623 h 2305469"/>
              <a:gd name="connsiteX3" fmla="*/ 1263998 w 6503889"/>
              <a:gd name="connsiteY3" fmla="*/ 22515 h 2305469"/>
              <a:gd name="connsiteX4" fmla="*/ 5392244 w 6503889"/>
              <a:gd name="connsiteY4" fmla="*/ 190813 h 2305469"/>
              <a:gd name="connsiteX5" fmla="*/ 6503889 w 6503889"/>
              <a:gd name="connsiteY5" fmla="*/ 922879 h 2305469"/>
              <a:gd name="connsiteX6" fmla="*/ 5910168 w 6503889"/>
              <a:gd name="connsiteY6" fmla="*/ 1822875 h 2305469"/>
              <a:gd name="connsiteX7" fmla="*/ 2115026 w 6503889"/>
              <a:gd name="connsiteY7" fmla="*/ 2046669 h 2305469"/>
              <a:gd name="connsiteX8" fmla="*/ 1236445 w 6503889"/>
              <a:gd name="connsiteY8" fmla="*/ 2305469 h 2305469"/>
              <a:gd name="connsiteX9" fmla="*/ 1278912 w 6503889"/>
              <a:gd name="connsiteY9" fmla="*/ 2028838 h 2305469"/>
              <a:gd name="connsiteX0" fmla="*/ 1306915 w 6531892"/>
              <a:gd name="connsiteY0" fmla="*/ 2028838 h 2305469"/>
              <a:gd name="connsiteX1" fmla="*/ 268591 w 6531892"/>
              <a:gd name="connsiteY1" fmla="*/ 1643015 h 2305469"/>
              <a:gd name="connsiteX2" fmla="*/ 71609 w 6531892"/>
              <a:gd name="connsiteY2" fmla="*/ 583623 h 2305469"/>
              <a:gd name="connsiteX3" fmla="*/ 1292001 w 6531892"/>
              <a:gd name="connsiteY3" fmla="*/ 22515 h 2305469"/>
              <a:gd name="connsiteX4" fmla="*/ 5420247 w 6531892"/>
              <a:gd name="connsiteY4" fmla="*/ 190813 h 2305469"/>
              <a:gd name="connsiteX5" fmla="*/ 6531892 w 6531892"/>
              <a:gd name="connsiteY5" fmla="*/ 922879 h 2305469"/>
              <a:gd name="connsiteX6" fmla="*/ 5938171 w 6531892"/>
              <a:gd name="connsiteY6" fmla="*/ 1822875 h 2305469"/>
              <a:gd name="connsiteX7" fmla="*/ 2143029 w 6531892"/>
              <a:gd name="connsiteY7" fmla="*/ 2046669 h 2305469"/>
              <a:gd name="connsiteX8" fmla="*/ 1264448 w 6531892"/>
              <a:gd name="connsiteY8" fmla="*/ 2305469 h 2305469"/>
              <a:gd name="connsiteX9" fmla="*/ 1306915 w 6531892"/>
              <a:gd name="connsiteY9" fmla="*/ 2028838 h 2305469"/>
              <a:gd name="connsiteX0" fmla="*/ 1322733 w 6547710"/>
              <a:gd name="connsiteY0" fmla="*/ 2028838 h 2305469"/>
              <a:gd name="connsiteX1" fmla="*/ 284409 w 6547710"/>
              <a:gd name="connsiteY1" fmla="*/ 1643015 h 2305469"/>
              <a:gd name="connsiteX2" fmla="*/ 87427 w 6547710"/>
              <a:gd name="connsiteY2" fmla="*/ 583623 h 2305469"/>
              <a:gd name="connsiteX3" fmla="*/ 1307819 w 6547710"/>
              <a:gd name="connsiteY3" fmla="*/ 22515 h 2305469"/>
              <a:gd name="connsiteX4" fmla="*/ 5436065 w 6547710"/>
              <a:gd name="connsiteY4" fmla="*/ 190813 h 2305469"/>
              <a:gd name="connsiteX5" fmla="*/ 6547710 w 6547710"/>
              <a:gd name="connsiteY5" fmla="*/ 922879 h 2305469"/>
              <a:gd name="connsiteX6" fmla="*/ 5953989 w 6547710"/>
              <a:gd name="connsiteY6" fmla="*/ 1822875 h 2305469"/>
              <a:gd name="connsiteX7" fmla="*/ 2158847 w 6547710"/>
              <a:gd name="connsiteY7" fmla="*/ 2046669 h 2305469"/>
              <a:gd name="connsiteX8" fmla="*/ 1280266 w 6547710"/>
              <a:gd name="connsiteY8" fmla="*/ 2305469 h 2305469"/>
              <a:gd name="connsiteX9" fmla="*/ 1322733 w 6547710"/>
              <a:gd name="connsiteY9" fmla="*/ 2028838 h 2305469"/>
              <a:gd name="connsiteX0" fmla="*/ 1350725 w 6575702"/>
              <a:gd name="connsiteY0" fmla="*/ 2028838 h 2305469"/>
              <a:gd name="connsiteX1" fmla="*/ 312401 w 6575702"/>
              <a:gd name="connsiteY1" fmla="*/ 1643015 h 2305469"/>
              <a:gd name="connsiteX2" fmla="*/ 115419 w 6575702"/>
              <a:gd name="connsiteY2" fmla="*/ 583623 h 2305469"/>
              <a:gd name="connsiteX3" fmla="*/ 1335811 w 6575702"/>
              <a:gd name="connsiteY3" fmla="*/ 22515 h 2305469"/>
              <a:gd name="connsiteX4" fmla="*/ 5464057 w 6575702"/>
              <a:gd name="connsiteY4" fmla="*/ 190813 h 2305469"/>
              <a:gd name="connsiteX5" fmla="*/ 6575702 w 6575702"/>
              <a:gd name="connsiteY5" fmla="*/ 922879 h 2305469"/>
              <a:gd name="connsiteX6" fmla="*/ 5981981 w 6575702"/>
              <a:gd name="connsiteY6" fmla="*/ 1822875 h 2305469"/>
              <a:gd name="connsiteX7" fmla="*/ 2186839 w 6575702"/>
              <a:gd name="connsiteY7" fmla="*/ 2046669 h 2305469"/>
              <a:gd name="connsiteX8" fmla="*/ 1308258 w 6575702"/>
              <a:gd name="connsiteY8" fmla="*/ 2305469 h 2305469"/>
              <a:gd name="connsiteX9" fmla="*/ 1350725 w 6575702"/>
              <a:gd name="connsiteY9" fmla="*/ 2028838 h 2305469"/>
              <a:gd name="connsiteX0" fmla="*/ 1334698 w 6559675"/>
              <a:gd name="connsiteY0" fmla="*/ 2033414 h 2310045"/>
              <a:gd name="connsiteX1" fmla="*/ 296374 w 6559675"/>
              <a:gd name="connsiteY1" fmla="*/ 1647591 h 2310045"/>
              <a:gd name="connsiteX2" fmla="*/ 99392 w 6559675"/>
              <a:gd name="connsiteY2" fmla="*/ 654301 h 2310045"/>
              <a:gd name="connsiteX3" fmla="*/ 1319784 w 6559675"/>
              <a:gd name="connsiteY3" fmla="*/ 27091 h 2310045"/>
              <a:gd name="connsiteX4" fmla="*/ 5448030 w 6559675"/>
              <a:gd name="connsiteY4" fmla="*/ 195389 h 2310045"/>
              <a:gd name="connsiteX5" fmla="*/ 6559675 w 6559675"/>
              <a:gd name="connsiteY5" fmla="*/ 927455 h 2310045"/>
              <a:gd name="connsiteX6" fmla="*/ 5965954 w 6559675"/>
              <a:gd name="connsiteY6" fmla="*/ 1827451 h 2310045"/>
              <a:gd name="connsiteX7" fmla="*/ 2170812 w 6559675"/>
              <a:gd name="connsiteY7" fmla="*/ 2051245 h 2310045"/>
              <a:gd name="connsiteX8" fmla="*/ 1292231 w 6559675"/>
              <a:gd name="connsiteY8" fmla="*/ 2310045 h 2310045"/>
              <a:gd name="connsiteX9" fmla="*/ 1334698 w 6559675"/>
              <a:gd name="connsiteY9" fmla="*/ 2033414 h 2310045"/>
              <a:gd name="connsiteX0" fmla="*/ 1387100 w 6612077"/>
              <a:gd name="connsiteY0" fmla="*/ 2036495 h 2313126"/>
              <a:gd name="connsiteX1" fmla="*/ 348776 w 6612077"/>
              <a:gd name="connsiteY1" fmla="*/ 1650672 h 2313126"/>
              <a:gd name="connsiteX2" fmla="*/ 88753 w 6612077"/>
              <a:gd name="connsiteY2" fmla="*/ 701450 h 2313126"/>
              <a:gd name="connsiteX3" fmla="*/ 1372186 w 6612077"/>
              <a:gd name="connsiteY3" fmla="*/ 30172 h 2313126"/>
              <a:gd name="connsiteX4" fmla="*/ 5500432 w 6612077"/>
              <a:gd name="connsiteY4" fmla="*/ 198470 h 2313126"/>
              <a:gd name="connsiteX5" fmla="*/ 6612077 w 6612077"/>
              <a:gd name="connsiteY5" fmla="*/ 930536 h 2313126"/>
              <a:gd name="connsiteX6" fmla="*/ 6018356 w 6612077"/>
              <a:gd name="connsiteY6" fmla="*/ 1830532 h 2313126"/>
              <a:gd name="connsiteX7" fmla="*/ 2223214 w 6612077"/>
              <a:gd name="connsiteY7" fmla="*/ 2054326 h 2313126"/>
              <a:gd name="connsiteX8" fmla="*/ 1344633 w 6612077"/>
              <a:gd name="connsiteY8" fmla="*/ 2313126 h 2313126"/>
              <a:gd name="connsiteX9" fmla="*/ 1387100 w 6612077"/>
              <a:gd name="connsiteY9" fmla="*/ 2036495 h 2313126"/>
              <a:gd name="connsiteX0" fmla="*/ 1391247 w 6616224"/>
              <a:gd name="connsiteY0" fmla="*/ 2036495 h 2313126"/>
              <a:gd name="connsiteX1" fmla="*/ 352923 w 6616224"/>
              <a:gd name="connsiteY1" fmla="*/ 1650672 h 2313126"/>
              <a:gd name="connsiteX2" fmla="*/ 92900 w 6616224"/>
              <a:gd name="connsiteY2" fmla="*/ 701450 h 2313126"/>
              <a:gd name="connsiteX3" fmla="*/ 1376333 w 6616224"/>
              <a:gd name="connsiteY3" fmla="*/ 30172 h 2313126"/>
              <a:gd name="connsiteX4" fmla="*/ 5504579 w 6616224"/>
              <a:gd name="connsiteY4" fmla="*/ 198470 h 2313126"/>
              <a:gd name="connsiteX5" fmla="*/ 6616224 w 6616224"/>
              <a:gd name="connsiteY5" fmla="*/ 930536 h 2313126"/>
              <a:gd name="connsiteX6" fmla="*/ 6022503 w 6616224"/>
              <a:gd name="connsiteY6" fmla="*/ 1830532 h 2313126"/>
              <a:gd name="connsiteX7" fmla="*/ 2227361 w 6616224"/>
              <a:gd name="connsiteY7" fmla="*/ 2054326 h 2313126"/>
              <a:gd name="connsiteX8" fmla="*/ 1348780 w 6616224"/>
              <a:gd name="connsiteY8" fmla="*/ 2313126 h 2313126"/>
              <a:gd name="connsiteX9" fmla="*/ 1391247 w 6616224"/>
              <a:gd name="connsiteY9" fmla="*/ 2036495 h 2313126"/>
              <a:gd name="connsiteX0" fmla="*/ 1389139 w 6614116"/>
              <a:gd name="connsiteY0" fmla="*/ 2036495 h 2313126"/>
              <a:gd name="connsiteX1" fmla="*/ 350815 w 6614116"/>
              <a:gd name="connsiteY1" fmla="*/ 1650672 h 2313126"/>
              <a:gd name="connsiteX2" fmla="*/ 90792 w 6614116"/>
              <a:gd name="connsiteY2" fmla="*/ 701450 h 2313126"/>
              <a:gd name="connsiteX3" fmla="*/ 1374225 w 6614116"/>
              <a:gd name="connsiteY3" fmla="*/ 30172 h 2313126"/>
              <a:gd name="connsiteX4" fmla="*/ 5502471 w 6614116"/>
              <a:gd name="connsiteY4" fmla="*/ 198470 h 2313126"/>
              <a:gd name="connsiteX5" fmla="*/ 6614116 w 6614116"/>
              <a:gd name="connsiteY5" fmla="*/ 930536 h 2313126"/>
              <a:gd name="connsiteX6" fmla="*/ 6020395 w 6614116"/>
              <a:gd name="connsiteY6" fmla="*/ 1830532 h 2313126"/>
              <a:gd name="connsiteX7" fmla="*/ 2225253 w 6614116"/>
              <a:gd name="connsiteY7" fmla="*/ 2054326 h 2313126"/>
              <a:gd name="connsiteX8" fmla="*/ 1346672 w 6614116"/>
              <a:gd name="connsiteY8" fmla="*/ 2313126 h 2313126"/>
              <a:gd name="connsiteX9" fmla="*/ 1389139 w 6614116"/>
              <a:gd name="connsiteY9" fmla="*/ 2036495 h 2313126"/>
              <a:gd name="connsiteX0" fmla="*/ 1389139 w 6614116"/>
              <a:gd name="connsiteY0" fmla="*/ 2036495 h 2313126"/>
              <a:gd name="connsiteX1" fmla="*/ 350815 w 6614116"/>
              <a:gd name="connsiteY1" fmla="*/ 1650672 h 2313126"/>
              <a:gd name="connsiteX2" fmla="*/ 90792 w 6614116"/>
              <a:gd name="connsiteY2" fmla="*/ 701450 h 2313126"/>
              <a:gd name="connsiteX3" fmla="*/ 1374225 w 6614116"/>
              <a:gd name="connsiteY3" fmla="*/ 30172 h 2313126"/>
              <a:gd name="connsiteX4" fmla="*/ 5502471 w 6614116"/>
              <a:gd name="connsiteY4" fmla="*/ 198470 h 2313126"/>
              <a:gd name="connsiteX5" fmla="*/ 6614116 w 6614116"/>
              <a:gd name="connsiteY5" fmla="*/ 930536 h 2313126"/>
              <a:gd name="connsiteX6" fmla="*/ 6020395 w 6614116"/>
              <a:gd name="connsiteY6" fmla="*/ 1830532 h 2313126"/>
              <a:gd name="connsiteX7" fmla="*/ 2225253 w 6614116"/>
              <a:gd name="connsiteY7" fmla="*/ 2054326 h 2313126"/>
              <a:gd name="connsiteX8" fmla="*/ 1346672 w 6614116"/>
              <a:gd name="connsiteY8" fmla="*/ 2313126 h 2313126"/>
              <a:gd name="connsiteX9" fmla="*/ 1389139 w 6614116"/>
              <a:gd name="connsiteY9" fmla="*/ 2036495 h 2313126"/>
              <a:gd name="connsiteX0" fmla="*/ 1438885 w 6613429"/>
              <a:gd name="connsiteY0" fmla="*/ 2029150 h 2313126"/>
              <a:gd name="connsiteX1" fmla="*/ 350128 w 6613429"/>
              <a:gd name="connsiteY1" fmla="*/ 1650672 h 2313126"/>
              <a:gd name="connsiteX2" fmla="*/ 90105 w 6613429"/>
              <a:gd name="connsiteY2" fmla="*/ 701450 h 2313126"/>
              <a:gd name="connsiteX3" fmla="*/ 1373538 w 6613429"/>
              <a:gd name="connsiteY3" fmla="*/ 30172 h 2313126"/>
              <a:gd name="connsiteX4" fmla="*/ 5501784 w 6613429"/>
              <a:gd name="connsiteY4" fmla="*/ 198470 h 2313126"/>
              <a:gd name="connsiteX5" fmla="*/ 6613429 w 6613429"/>
              <a:gd name="connsiteY5" fmla="*/ 930536 h 2313126"/>
              <a:gd name="connsiteX6" fmla="*/ 6019708 w 6613429"/>
              <a:gd name="connsiteY6" fmla="*/ 1830532 h 2313126"/>
              <a:gd name="connsiteX7" fmla="*/ 2224566 w 6613429"/>
              <a:gd name="connsiteY7" fmla="*/ 2054326 h 2313126"/>
              <a:gd name="connsiteX8" fmla="*/ 1345985 w 6613429"/>
              <a:gd name="connsiteY8" fmla="*/ 2313126 h 2313126"/>
              <a:gd name="connsiteX9" fmla="*/ 1438885 w 6613429"/>
              <a:gd name="connsiteY9" fmla="*/ 2029150 h 2313126"/>
              <a:gd name="connsiteX0" fmla="*/ 1411781 w 6586325"/>
              <a:gd name="connsiteY0" fmla="*/ 2029150 h 2313126"/>
              <a:gd name="connsiteX1" fmla="*/ 323024 w 6586325"/>
              <a:gd name="connsiteY1" fmla="*/ 1650672 h 2313126"/>
              <a:gd name="connsiteX2" fmla="*/ 63001 w 6586325"/>
              <a:gd name="connsiteY2" fmla="*/ 701450 h 2313126"/>
              <a:gd name="connsiteX3" fmla="*/ 1346434 w 6586325"/>
              <a:gd name="connsiteY3" fmla="*/ 30172 h 2313126"/>
              <a:gd name="connsiteX4" fmla="*/ 5474680 w 6586325"/>
              <a:gd name="connsiteY4" fmla="*/ 198470 h 2313126"/>
              <a:gd name="connsiteX5" fmla="*/ 6586325 w 6586325"/>
              <a:gd name="connsiteY5" fmla="*/ 930536 h 2313126"/>
              <a:gd name="connsiteX6" fmla="*/ 5992604 w 6586325"/>
              <a:gd name="connsiteY6" fmla="*/ 1830532 h 2313126"/>
              <a:gd name="connsiteX7" fmla="*/ 2197462 w 6586325"/>
              <a:gd name="connsiteY7" fmla="*/ 2054326 h 2313126"/>
              <a:gd name="connsiteX8" fmla="*/ 1318881 w 6586325"/>
              <a:gd name="connsiteY8" fmla="*/ 2313126 h 2313126"/>
              <a:gd name="connsiteX9" fmla="*/ 1411781 w 6586325"/>
              <a:gd name="connsiteY9" fmla="*/ 2029150 h 2313126"/>
              <a:gd name="connsiteX0" fmla="*/ 1422251 w 6596795"/>
              <a:gd name="connsiteY0" fmla="*/ 2029150 h 2313126"/>
              <a:gd name="connsiteX1" fmla="*/ 333494 w 6596795"/>
              <a:gd name="connsiteY1" fmla="*/ 1650672 h 2313126"/>
              <a:gd name="connsiteX2" fmla="*/ 73471 w 6596795"/>
              <a:gd name="connsiteY2" fmla="*/ 701450 h 2313126"/>
              <a:gd name="connsiteX3" fmla="*/ 1356904 w 6596795"/>
              <a:gd name="connsiteY3" fmla="*/ 30172 h 2313126"/>
              <a:gd name="connsiteX4" fmla="*/ 5485150 w 6596795"/>
              <a:gd name="connsiteY4" fmla="*/ 198470 h 2313126"/>
              <a:gd name="connsiteX5" fmla="*/ 6596795 w 6596795"/>
              <a:gd name="connsiteY5" fmla="*/ 930536 h 2313126"/>
              <a:gd name="connsiteX6" fmla="*/ 6003074 w 6596795"/>
              <a:gd name="connsiteY6" fmla="*/ 1830532 h 2313126"/>
              <a:gd name="connsiteX7" fmla="*/ 2207932 w 6596795"/>
              <a:gd name="connsiteY7" fmla="*/ 2054326 h 2313126"/>
              <a:gd name="connsiteX8" fmla="*/ 1329351 w 6596795"/>
              <a:gd name="connsiteY8" fmla="*/ 2313126 h 2313126"/>
              <a:gd name="connsiteX9" fmla="*/ 1422251 w 6596795"/>
              <a:gd name="connsiteY9" fmla="*/ 2029150 h 2313126"/>
              <a:gd name="connsiteX0" fmla="*/ 1427107 w 6601651"/>
              <a:gd name="connsiteY0" fmla="*/ 2029150 h 2313126"/>
              <a:gd name="connsiteX1" fmla="*/ 338350 w 6601651"/>
              <a:gd name="connsiteY1" fmla="*/ 1650672 h 2313126"/>
              <a:gd name="connsiteX2" fmla="*/ 78327 w 6601651"/>
              <a:gd name="connsiteY2" fmla="*/ 701450 h 2313126"/>
              <a:gd name="connsiteX3" fmla="*/ 1361760 w 6601651"/>
              <a:gd name="connsiteY3" fmla="*/ 30172 h 2313126"/>
              <a:gd name="connsiteX4" fmla="*/ 5490006 w 6601651"/>
              <a:gd name="connsiteY4" fmla="*/ 198470 h 2313126"/>
              <a:gd name="connsiteX5" fmla="*/ 6601651 w 6601651"/>
              <a:gd name="connsiteY5" fmla="*/ 930536 h 2313126"/>
              <a:gd name="connsiteX6" fmla="*/ 6007930 w 6601651"/>
              <a:gd name="connsiteY6" fmla="*/ 1830532 h 2313126"/>
              <a:gd name="connsiteX7" fmla="*/ 2212788 w 6601651"/>
              <a:gd name="connsiteY7" fmla="*/ 2054326 h 2313126"/>
              <a:gd name="connsiteX8" fmla="*/ 1334207 w 6601651"/>
              <a:gd name="connsiteY8" fmla="*/ 2313126 h 2313126"/>
              <a:gd name="connsiteX9" fmla="*/ 1427107 w 6601651"/>
              <a:gd name="connsiteY9" fmla="*/ 2029150 h 2313126"/>
              <a:gd name="connsiteX0" fmla="*/ 1438040 w 6612584"/>
              <a:gd name="connsiteY0" fmla="*/ 2029150 h 2313126"/>
              <a:gd name="connsiteX1" fmla="*/ 349283 w 6612584"/>
              <a:gd name="connsiteY1" fmla="*/ 1650672 h 2313126"/>
              <a:gd name="connsiteX2" fmla="*/ 89260 w 6612584"/>
              <a:gd name="connsiteY2" fmla="*/ 701450 h 2313126"/>
              <a:gd name="connsiteX3" fmla="*/ 1372693 w 6612584"/>
              <a:gd name="connsiteY3" fmla="*/ 30172 h 2313126"/>
              <a:gd name="connsiteX4" fmla="*/ 5500939 w 6612584"/>
              <a:gd name="connsiteY4" fmla="*/ 198470 h 2313126"/>
              <a:gd name="connsiteX5" fmla="*/ 6612584 w 6612584"/>
              <a:gd name="connsiteY5" fmla="*/ 930536 h 2313126"/>
              <a:gd name="connsiteX6" fmla="*/ 6018863 w 6612584"/>
              <a:gd name="connsiteY6" fmla="*/ 1830532 h 2313126"/>
              <a:gd name="connsiteX7" fmla="*/ 2223721 w 6612584"/>
              <a:gd name="connsiteY7" fmla="*/ 2054326 h 2313126"/>
              <a:gd name="connsiteX8" fmla="*/ 1345140 w 6612584"/>
              <a:gd name="connsiteY8" fmla="*/ 2313126 h 2313126"/>
              <a:gd name="connsiteX9" fmla="*/ 1438040 w 6612584"/>
              <a:gd name="connsiteY9" fmla="*/ 2029150 h 2313126"/>
              <a:gd name="connsiteX0" fmla="*/ 1438040 w 6612584"/>
              <a:gd name="connsiteY0" fmla="*/ 2029150 h 2313126"/>
              <a:gd name="connsiteX1" fmla="*/ 349283 w 6612584"/>
              <a:gd name="connsiteY1" fmla="*/ 1650672 h 2313126"/>
              <a:gd name="connsiteX2" fmla="*/ 89260 w 6612584"/>
              <a:gd name="connsiteY2" fmla="*/ 701450 h 2313126"/>
              <a:gd name="connsiteX3" fmla="*/ 1372693 w 6612584"/>
              <a:gd name="connsiteY3" fmla="*/ 30172 h 2313126"/>
              <a:gd name="connsiteX4" fmla="*/ 5500939 w 6612584"/>
              <a:gd name="connsiteY4" fmla="*/ 198470 h 2313126"/>
              <a:gd name="connsiteX5" fmla="*/ 6612584 w 6612584"/>
              <a:gd name="connsiteY5" fmla="*/ 930536 h 2313126"/>
              <a:gd name="connsiteX6" fmla="*/ 6018863 w 6612584"/>
              <a:gd name="connsiteY6" fmla="*/ 1830532 h 2313126"/>
              <a:gd name="connsiteX7" fmla="*/ 2223721 w 6612584"/>
              <a:gd name="connsiteY7" fmla="*/ 2054326 h 2313126"/>
              <a:gd name="connsiteX8" fmla="*/ 1345140 w 6612584"/>
              <a:gd name="connsiteY8" fmla="*/ 2313126 h 2313126"/>
              <a:gd name="connsiteX9" fmla="*/ 1438040 w 6612584"/>
              <a:gd name="connsiteY9" fmla="*/ 2029150 h 2313126"/>
              <a:gd name="connsiteX0" fmla="*/ 1489345 w 6588239"/>
              <a:gd name="connsiteY0" fmla="*/ 2029150 h 2313126"/>
              <a:gd name="connsiteX1" fmla="*/ 324938 w 6588239"/>
              <a:gd name="connsiteY1" fmla="*/ 1650672 h 2313126"/>
              <a:gd name="connsiteX2" fmla="*/ 64915 w 6588239"/>
              <a:gd name="connsiteY2" fmla="*/ 701450 h 2313126"/>
              <a:gd name="connsiteX3" fmla="*/ 1348348 w 6588239"/>
              <a:gd name="connsiteY3" fmla="*/ 30172 h 2313126"/>
              <a:gd name="connsiteX4" fmla="*/ 5476594 w 6588239"/>
              <a:gd name="connsiteY4" fmla="*/ 198470 h 2313126"/>
              <a:gd name="connsiteX5" fmla="*/ 6588239 w 6588239"/>
              <a:gd name="connsiteY5" fmla="*/ 930536 h 2313126"/>
              <a:gd name="connsiteX6" fmla="*/ 5994518 w 6588239"/>
              <a:gd name="connsiteY6" fmla="*/ 1830532 h 2313126"/>
              <a:gd name="connsiteX7" fmla="*/ 2199376 w 6588239"/>
              <a:gd name="connsiteY7" fmla="*/ 2054326 h 2313126"/>
              <a:gd name="connsiteX8" fmla="*/ 1320795 w 6588239"/>
              <a:gd name="connsiteY8" fmla="*/ 2313126 h 2313126"/>
              <a:gd name="connsiteX9" fmla="*/ 1489345 w 6588239"/>
              <a:gd name="connsiteY9" fmla="*/ 2029150 h 2313126"/>
              <a:gd name="connsiteX0" fmla="*/ 1489345 w 6588239"/>
              <a:gd name="connsiteY0" fmla="*/ 2029150 h 2313126"/>
              <a:gd name="connsiteX1" fmla="*/ 324938 w 6588239"/>
              <a:gd name="connsiteY1" fmla="*/ 1650672 h 2313126"/>
              <a:gd name="connsiteX2" fmla="*/ 64915 w 6588239"/>
              <a:gd name="connsiteY2" fmla="*/ 701450 h 2313126"/>
              <a:gd name="connsiteX3" fmla="*/ 1348348 w 6588239"/>
              <a:gd name="connsiteY3" fmla="*/ 30172 h 2313126"/>
              <a:gd name="connsiteX4" fmla="*/ 5476594 w 6588239"/>
              <a:gd name="connsiteY4" fmla="*/ 198470 h 2313126"/>
              <a:gd name="connsiteX5" fmla="*/ 6588239 w 6588239"/>
              <a:gd name="connsiteY5" fmla="*/ 930536 h 2313126"/>
              <a:gd name="connsiteX6" fmla="*/ 5994518 w 6588239"/>
              <a:gd name="connsiteY6" fmla="*/ 1830532 h 2313126"/>
              <a:gd name="connsiteX7" fmla="*/ 2199376 w 6588239"/>
              <a:gd name="connsiteY7" fmla="*/ 2054326 h 2313126"/>
              <a:gd name="connsiteX8" fmla="*/ 1320795 w 6588239"/>
              <a:gd name="connsiteY8" fmla="*/ 2313126 h 2313126"/>
              <a:gd name="connsiteX9" fmla="*/ 1489345 w 6588239"/>
              <a:gd name="connsiteY9" fmla="*/ 2029150 h 2313126"/>
              <a:gd name="connsiteX0" fmla="*/ 1489345 w 6588239"/>
              <a:gd name="connsiteY0" fmla="*/ 2029150 h 2313126"/>
              <a:gd name="connsiteX1" fmla="*/ 324938 w 6588239"/>
              <a:gd name="connsiteY1" fmla="*/ 1650672 h 2313126"/>
              <a:gd name="connsiteX2" fmla="*/ 64915 w 6588239"/>
              <a:gd name="connsiteY2" fmla="*/ 701450 h 2313126"/>
              <a:gd name="connsiteX3" fmla="*/ 1348348 w 6588239"/>
              <a:gd name="connsiteY3" fmla="*/ 30172 h 2313126"/>
              <a:gd name="connsiteX4" fmla="*/ 5476594 w 6588239"/>
              <a:gd name="connsiteY4" fmla="*/ 198470 h 2313126"/>
              <a:gd name="connsiteX5" fmla="*/ 6588239 w 6588239"/>
              <a:gd name="connsiteY5" fmla="*/ 930536 h 2313126"/>
              <a:gd name="connsiteX6" fmla="*/ 5994518 w 6588239"/>
              <a:gd name="connsiteY6" fmla="*/ 1830532 h 2313126"/>
              <a:gd name="connsiteX7" fmla="*/ 2199376 w 6588239"/>
              <a:gd name="connsiteY7" fmla="*/ 2054326 h 2313126"/>
              <a:gd name="connsiteX8" fmla="*/ 1320795 w 6588239"/>
              <a:gd name="connsiteY8" fmla="*/ 2313126 h 2313126"/>
              <a:gd name="connsiteX9" fmla="*/ 1489345 w 6588239"/>
              <a:gd name="connsiteY9" fmla="*/ 2029150 h 2313126"/>
              <a:gd name="connsiteX0" fmla="*/ 1498750 w 6597644"/>
              <a:gd name="connsiteY0" fmla="*/ 2029150 h 2313126"/>
              <a:gd name="connsiteX1" fmla="*/ 298554 w 6597644"/>
              <a:gd name="connsiteY1" fmla="*/ 1654147 h 2313126"/>
              <a:gd name="connsiteX2" fmla="*/ 74320 w 6597644"/>
              <a:gd name="connsiteY2" fmla="*/ 701450 h 2313126"/>
              <a:gd name="connsiteX3" fmla="*/ 1357753 w 6597644"/>
              <a:gd name="connsiteY3" fmla="*/ 30172 h 2313126"/>
              <a:gd name="connsiteX4" fmla="*/ 5485999 w 6597644"/>
              <a:gd name="connsiteY4" fmla="*/ 198470 h 2313126"/>
              <a:gd name="connsiteX5" fmla="*/ 6597644 w 6597644"/>
              <a:gd name="connsiteY5" fmla="*/ 930536 h 2313126"/>
              <a:gd name="connsiteX6" fmla="*/ 6003923 w 6597644"/>
              <a:gd name="connsiteY6" fmla="*/ 1830532 h 2313126"/>
              <a:gd name="connsiteX7" fmla="*/ 2208781 w 6597644"/>
              <a:gd name="connsiteY7" fmla="*/ 2054326 h 2313126"/>
              <a:gd name="connsiteX8" fmla="*/ 1330200 w 6597644"/>
              <a:gd name="connsiteY8" fmla="*/ 2313126 h 2313126"/>
              <a:gd name="connsiteX9" fmla="*/ 1498750 w 6597644"/>
              <a:gd name="connsiteY9" fmla="*/ 2029150 h 2313126"/>
              <a:gd name="connsiteX0" fmla="*/ 1499850 w 6598744"/>
              <a:gd name="connsiteY0" fmla="*/ 2029150 h 2313126"/>
              <a:gd name="connsiteX1" fmla="*/ 299654 w 6598744"/>
              <a:gd name="connsiteY1" fmla="*/ 1654147 h 2313126"/>
              <a:gd name="connsiteX2" fmla="*/ 75420 w 6598744"/>
              <a:gd name="connsiteY2" fmla="*/ 701450 h 2313126"/>
              <a:gd name="connsiteX3" fmla="*/ 1358853 w 6598744"/>
              <a:gd name="connsiteY3" fmla="*/ 30172 h 2313126"/>
              <a:gd name="connsiteX4" fmla="*/ 5487099 w 6598744"/>
              <a:gd name="connsiteY4" fmla="*/ 198470 h 2313126"/>
              <a:gd name="connsiteX5" fmla="*/ 6598744 w 6598744"/>
              <a:gd name="connsiteY5" fmla="*/ 930536 h 2313126"/>
              <a:gd name="connsiteX6" fmla="*/ 6005023 w 6598744"/>
              <a:gd name="connsiteY6" fmla="*/ 1830532 h 2313126"/>
              <a:gd name="connsiteX7" fmla="*/ 2209881 w 6598744"/>
              <a:gd name="connsiteY7" fmla="*/ 2054326 h 2313126"/>
              <a:gd name="connsiteX8" fmla="*/ 1331300 w 6598744"/>
              <a:gd name="connsiteY8" fmla="*/ 2313126 h 2313126"/>
              <a:gd name="connsiteX9" fmla="*/ 1499850 w 6598744"/>
              <a:gd name="connsiteY9" fmla="*/ 2029150 h 2313126"/>
              <a:gd name="connsiteX0" fmla="*/ 1499850 w 6598744"/>
              <a:gd name="connsiteY0" fmla="*/ 2029150 h 2313126"/>
              <a:gd name="connsiteX1" fmla="*/ 299654 w 6598744"/>
              <a:gd name="connsiteY1" fmla="*/ 1654147 h 2313126"/>
              <a:gd name="connsiteX2" fmla="*/ 75420 w 6598744"/>
              <a:gd name="connsiteY2" fmla="*/ 701450 h 2313126"/>
              <a:gd name="connsiteX3" fmla="*/ 1358853 w 6598744"/>
              <a:gd name="connsiteY3" fmla="*/ 30172 h 2313126"/>
              <a:gd name="connsiteX4" fmla="*/ 5487099 w 6598744"/>
              <a:gd name="connsiteY4" fmla="*/ 198470 h 2313126"/>
              <a:gd name="connsiteX5" fmla="*/ 6598744 w 6598744"/>
              <a:gd name="connsiteY5" fmla="*/ 930536 h 2313126"/>
              <a:gd name="connsiteX6" fmla="*/ 6005023 w 6598744"/>
              <a:gd name="connsiteY6" fmla="*/ 1830532 h 2313126"/>
              <a:gd name="connsiteX7" fmla="*/ 2209881 w 6598744"/>
              <a:gd name="connsiteY7" fmla="*/ 2054326 h 2313126"/>
              <a:gd name="connsiteX8" fmla="*/ 1331300 w 6598744"/>
              <a:gd name="connsiteY8" fmla="*/ 2313126 h 2313126"/>
              <a:gd name="connsiteX9" fmla="*/ 1499850 w 6598744"/>
              <a:gd name="connsiteY9" fmla="*/ 2029150 h 2313126"/>
              <a:gd name="connsiteX0" fmla="*/ 1506919 w 6605813"/>
              <a:gd name="connsiteY0" fmla="*/ 2029150 h 2313126"/>
              <a:gd name="connsiteX1" fmla="*/ 306723 w 6605813"/>
              <a:gd name="connsiteY1" fmla="*/ 1654147 h 2313126"/>
              <a:gd name="connsiteX2" fmla="*/ 82489 w 6605813"/>
              <a:gd name="connsiteY2" fmla="*/ 701450 h 2313126"/>
              <a:gd name="connsiteX3" fmla="*/ 1365922 w 6605813"/>
              <a:gd name="connsiteY3" fmla="*/ 30172 h 2313126"/>
              <a:gd name="connsiteX4" fmla="*/ 5494168 w 6605813"/>
              <a:gd name="connsiteY4" fmla="*/ 198470 h 2313126"/>
              <a:gd name="connsiteX5" fmla="*/ 6605813 w 6605813"/>
              <a:gd name="connsiteY5" fmla="*/ 930536 h 2313126"/>
              <a:gd name="connsiteX6" fmla="*/ 6012092 w 6605813"/>
              <a:gd name="connsiteY6" fmla="*/ 1830532 h 2313126"/>
              <a:gd name="connsiteX7" fmla="*/ 2216950 w 6605813"/>
              <a:gd name="connsiteY7" fmla="*/ 2054326 h 2313126"/>
              <a:gd name="connsiteX8" fmla="*/ 1338369 w 6605813"/>
              <a:gd name="connsiteY8" fmla="*/ 2313126 h 2313126"/>
              <a:gd name="connsiteX9" fmla="*/ 1506919 w 6605813"/>
              <a:gd name="connsiteY9" fmla="*/ 2029150 h 231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5813" h="2313126">
                <a:moveTo>
                  <a:pt x="1506919" y="2029150"/>
                </a:moveTo>
                <a:cubicBezTo>
                  <a:pt x="1417504" y="1839150"/>
                  <a:pt x="585881" y="1896278"/>
                  <a:pt x="306723" y="1654147"/>
                </a:cubicBezTo>
                <a:cubicBezTo>
                  <a:pt x="27565" y="1412016"/>
                  <a:pt x="-94044" y="972113"/>
                  <a:pt x="82489" y="701450"/>
                </a:cubicBezTo>
                <a:cubicBezTo>
                  <a:pt x="259022" y="430788"/>
                  <a:pt x="463975" y="114002"/>
                  <a:pt x="1365922" y="30172"/>
                </a:cubicBezTo>
                <a:cubicBezTo>
                  <a:pt x="2267869" y="-53658"/>
                  <a:pt x="4620853" y="48409"/>
                  <a:pt x="5494168" y="198470"/>
                </a:cubicBezTo>
                <a:cubicBezTo>
                  <a:pt x="6367483" y="348531"/>
                  <a:pt x="6547059" y="600421"/>
                  <a:pt x="6605813" y="930536"/>
                </a:cubicBezTo>
                <a:cubicBezTo>
                  <a:pt x="6583958" y="1261451"/>
                  <a:pt x="6667921" y="1584477"/>
                  <a:pt x="6012092" y="1830532"/>
                </a:cubicBezTo>
                <a:cubicBezTo>
                  <a:pt x="5356263" y="2076587"/>
                  <a:pt x="2425296" y="2046334"/>
                  <a:pt x="2216950" y="2054326"/>
                </a:cubicBezTo>
                <a:cubicBezTo>
                  <a:pt x="1882633" y="2207554"/>
                  <a:pt x="1465597" y="2294989"/>
                  <a:pt x="1338369" y="2313126"/>
                </a:cubicBezTo>
                <a:cubicBezTo>
                  <a:pt x="1524676" y="2124221"/>
                  <a:pt x="1506919" y="2029150"/>
                  <a:pt x="1506919" y="2029150"/>
                </a:cubicBezTo>
                <a:close/>
              </a:path>
            </a:pathLst>
          </a:custGeom>
          <a:noFill/>
          <a:ln w="19050" cap="flat">
            <a:solidFill>
              <a:schemeClr val="tx1"/>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40CCBEF0-9986-2490-919E-9405AE806C3C}"/>
              </a:ext>
            </a:extLst>
          </p:cNvPr>
          <p:cNvSpPr>
            <a:spLocks noGrp="1"/>
          </p:cNvSpPr>
          <p:nvPr>
            <p:ph type="ctrTitle"/>
          </p:nvPr>
        </p:nvSpPr>
        <p:spPr>
          <a:xfrm>
            <a:off x="1259994" y="1054221"/>
            <a:ext cx="3841707" cy="1417627"/>
          </a:xfrm>
        </p:spPr>
        <p:txBody>
          <a:bodyPr>
            <a:noAutofit/>
          </a:bodyPr>
          <a:lstStyle/>
          <a:p>
            <a:pPr algn="l">
              <a:lnSpc>
                <a:spcPct val="90000"/>
              </a:lnSpc>
            </a:pPr>
            <a:r>
              <a:rPr lang="en-US" sz="3200">
                <a:latin typeface="Aharoni" panose="02010803020104030203" pitchFamily="2" charset="-79"/>
                <a:cs typeface="Aharoni" panose="02010803020104030203" pitchFamily="2" charset="-79"/>
              </a:rPr>
              <a:t>The Neurological Benefits of Being Multilingual</a:t>
            </a:r>
          </a:p>
        </p:txBody>
      </p:sp>
      <p:sp>
        <p:nvSpPr>
          <p:cNvPr id="36" name="Freeform: Shape 35">
            <a:extLst>
              <a:ext uri="{FF2B5EF4-FFF2-40B4-BE49-F238E27FC236}">
                <a16:creationId xmlns:a16="http://schemas.microsoft.com/office/drawing/2014/main" id="{5A54E502-E41E-47D5-8AB9-683E3D3EED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04884" flipH="1">
            <a:off x="5645898" y="25325"/>
            <a:ext cx="3856838" cy="2114365"/>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65242"/>
              <a:gd name="connsiteX1" fmla="*/ 1646266 w 4958820"/>
              <a:gd name="connsiteY1" fmla="*/ 574434 h 4165242"/>
              <a:gd name="connsiteX2" fmla="*/ 4631860 w 4958820"/>
              <a:gd name="connsiteY2" fmla="*/ 934302 h 4165242"/>
              <a:gd name="connsiteX3" fmla="*/ 4727101 w 4958820"/>
              <a:gd name="connsiteY3" fmla="*/ 3409206 h 4165242"/>
              <a:gd name="connsiteX4" fmla="*/ 3579038 w 4958820"/>
              <a:gd name="connsiteY4" fmla="*/ 4131303 h 4165242"/>
              <a:gd name="connsiteX5" fmla="*/ 964723 w 4958820"/>
              <a:gd name="connsiteY5" fmla="*/ 3953024 h 4165242"/>
              <a:gd name="connsiteX6" fmla="*/ 76447 w 4958820"/>
              <a:gd name="connsiteY6" fmla="*/ 3313039 h 4165242"/>
              <a:gd name="connsiteX7" fmla="*/ 163050 w 4958820"/>
              <a:gd name="connsiteY7" fmla="*/ 1290513 h 4165242"/>
              <a:gd name="connsiteX8" fmla="*/ 990367 w 4958820"/>
              <a:gd name="connsiteY8" fmla="*/ 590018 h 4165242"/>
              <a:gd name="connsiteX9" fmla="*/ 1008299 w 4958820"/>
              <a:gd name="connsiteY9" fmla="*/ 0 h 4165242"/>
              <a:gd name="connsiteX0" fmla="*/ 879400 w 4829921"/>
              <a:gd name="connsiteY0" fmla="*/ 0 h 4165244"/>
              <a:gd name="connsiteX1" fmla="*/ 1517367 w 4829921"/>
              <a:gd name="connsiteY1" fmla="*/ 574434 h 4165244"/>
              <a:gd name="connsiteX2" fmla="*/ 4502961 w 4829921"/>
              <a:gd name="connsiteY2" fmla="*/ 934302 h 4165244"/>
              <a:gd name="connsiteX3" fmla="*/ 4598202 w 4829921"/>
              <a:gd name="connsiteY3" fmla="*/ 3409206 h 4165244"/>
              <a:gd name="connsiteX4" fmla="*/ 3450139 w 4829921"/>
              <a:gd name="connsiteY4" fmla="*/ 4131303 h 4165244"/>
              <a:gd name="connsiteX5" fmla="*/ 835824 w 4829921"/>
              <a:gd name="connsiteY5" fmla="*/ 3953024 h 4165244"/>
              <a:gd name="connsiteX6" fmla="*/ 388743 w 4829921"/>
              <a:gd name="connsiteY6" fmla="*/ 3217428 h 4165244"/>
              <a:gd name="connsiteX7" fmla="*/ 34151 w 4829921"/>
              <a:gd name="connsiteY7" fmla="*/ 1290513 h 4165244"/>
              <a:gd name="connsiteX8" fmla="*/ 861468 w 4829921"/>
              <a:gd name="connsiteY8" fmla="*/ 590018 h 4165244"/>
              <a:gd name="connsiteX9" fmla="*/ 879400 w 4829921"/>
              <a:gd name="connsiteY9" fmla="*/ 0 h 4165244"/>
              <a:gd name="connsiteX0" fmla="*/ 879400 w 4829921"/>
              <a:gd name="connsiteY0" fmla="*/ 0 h 4138288"/>
              <a:gd name="connsiteX1" fmla="*/ 1517367 w 4829921"/>
              <a:gd name="connsiteY1" fmla="*/ 574434 h 4138288"/>
              <a:gd name="connsiteX2" fmla="*/ 4502961 w 4829921"/>
              <a:gd name="connsiteY2" fmla="*/ 934302 h 4138288"/>
              <a:gd name="connsiteX3" fmla="*/ 4598202 w 4829921"/>
              <a:gd name="connsiteY3" fmla="*/ 3409206 h 4138288"/>
              <a:gd name="connsiteX4" fmla="*/ 3450139 w 4829921"/>
              <a:gd name="connsiteY4" fmla="*/ 4131303 h 4138288"/>
              <a:gd name="connsiteX5" fmla="*/ 982153 w 4829921"/>
              <a:gd name="connsiteY5" fmla="*/ 3738143 h 4138288"/>
              <a:gd name="connsiteX6" fmla="*/ 388743 w 4829921"/>
              <a:gd name="connsiteY6" fmla="*/ 3217428 h 4138288"/>
              <a:gd name="connsiteX7" fmla="*/ 34151 w 4829921"/>
              <a:gd name="connsiteY7" fmla="*/ 1290513 h 4138288"/>
              <a:gd name="connsiteX8" fmla="*/ 861468 w 4829921"/>
              <a:gd name="connsiteY8" fmla="*/ 590018 h 4138288"/>
              <a:gd name="connsiteX9" fmla="*/ 879400 w 4829921"/>
              <a:gd name="connsiteY9" fmla="*/ 0 h 4138288"/>
              <a:gd name="connsiteX0" fmla="*/ 797965 w 4748486"/>
              <a:gd name="connsiteY0" fmla="*/ 0 h 4138290"/>
              <a:gd name="connsiteX1" fmla="*/ 1435932 w 4748486"/>
              <a:gd name="connsiteY1" fmla="*/ 574434 h 4138290"/>
              <a:gd name="connsiteX2" fmla="*/ 4421526 w 4748486"/>
              <a:gd name="connsiteY2" fmla="*/ 934302 h 4138290"/>
              <a:gd name="connsiteX3" fmla="*/ 4516767 w 4748486"/>
              <a:gd name="connsiteY3" fmla="*/ 3409206 h 4138290"/>
              <a:gd name="connsiteX4" fmla="*/ 3368704 w 4748486"/>
              <a:gd name="connsiteY4" fmla="*/ 4131303 h 4138290"/>
              <a:gd name="connsiteX5" fmla="*/ 900718 w 4748486"/>
              <a:gd name="connsiteY5" fmla="*/ 3738143 h 4138290"/>
              <a:gd name="connsiteX6" fmla="*/ 307308 w 4748486"/>
              <a:gd name="connsiteY6" fmla="*/ 3217428 h 4138290"/>
              <a:gd name="connsiteX7" fmla="*/ 42133 w 4748486"/>
              <a:gd name="connsiteY7" fmla="*/ 1485818 h 4138290"/>
              <a:gd name="connsiteX8" fmla="*/ 780033 w 4748486"/>
              <a:gd name="connsiteY8" fmla="*/ 590018 h 4138290"/>
              <a:gd name="connsiteX9" fmla="*/ 797965 w 4748486"/>
              <a:gd name="connsiteY9" fmla="*/ 0 h 4138290"/>
              <a:gd name="connsiteX0" fmla="*/ 816235 w 4766756"/>
              <a:gd name="connsiteY0" fmla="*/ 0 h 4138288"/>
              <a:gd name="connsiteX1" fmla="*/ 1454202 w 4766756"/>
              <a:gd name="connsiteY1" fmla="*/ 574434 h 4138288"/>
              <a:gd name="connsiteX2" fmla="*/ 4439796 w 4766756"/>
              <a:gd name="connsiteY2" fmla="*/ 934302 h 4138288"/>
              <a:gd name="connsiteX3" fmla="*/ 4535037 w 4766756"/>
              <a:gd name="connsiteY3" fmla="*/ 3409206 h 4138288"/>
              <a:gd name="connsiteX4" fmla="*/ 3386974 w 4766756"/>
              <a:gd name="connsiteY4" fmla="*/ 4131303 h 4138288"/>
              <a:gd name="connsiteX5" fmla="*/ 918988 w 4766756"/>
              <a:gd name="connsiteY5" fmla="*/ 3738143 h 4138288"/>
              <a:gd name="connsiteX6" fmla="*/ 205861 w 4766756"/>
              <a:gd name="connsiteY6" fmla="*/ 2965662 h 4138288"/>
              <a:gd name="connsiteX7" fmla="*/ 60403 w 4766756"/>
              <a:gd name="connsiteY7" fmla="*/ 1485818 h 4138288"/>
              <a:gd name="connsiteX8" fmla="*/ 798303 w 4766756"/>
              <a:gd name="connsiteY8" fmla="*/ 590018 h 4138288"/>
              <a:gd name="connsiteX9" fmla="*/ 816235 w 4766756"/>
              <a:gd name="connsiteY9" fmla="*/ 0 h 4138288"/>
              <a:gd name="connsiteX0" fmla="*/ 816235 w 4622539"/>
              <a:gd name="connsiteY0" fmla="*/ 0 h 4138290"/>
              <a:gd name="connsiteX1" fmla="*/ 1454202 w 4622539"/>
              <a:gd name="connsiteY1" fmla="*/ 574434 h 4138290"/>
              <a:gd name="connsiteX2" fmla="*/ 4015228 w 4622539"/>
              <a:gd name="connsiteY2" fmla="*/ 1032218 h 4138290"/>
              <a:gd name="connsiteX3" fmla="*/ 4535037 w 4622539"/>
              <a:gd name="connsiteY3" fmla="*/ 3409206 h 4138290"/>
              <a:gd name="connsiteX4" fmla="*/ 3386974 w 4622539"/>
              <a:gd name="connsiteY4" fmla="*/ 4131303 h 4138290"/>
              <a:gd name="connsiteX5" fmla="*/ 918988 w 4622539"/>
              <a:gd name="connsiteY5" fmla="*/ 3738143 h 4138290"/>
              <a:gd name="connsiteX6" fmla="*/ 205861 w 4622539"/>
              <a:gd name="connsiteY6" fmla="*/ 2965662 h 4138290"/>
              <a:gd name="connsiteX7" fmla="*/ 60403 w 4622539"/>
              <a:gd name="connsiteY7" fmla="*/ 1485818 h 4138290"/>
              <a:gd name="connsiteX8" fmla="*/ 798303 w 4622539"/>
              <a:gd name="connsiteY8" fmla="*/ 590018 h 4138290"/>
              <a:gd name="connsiteX9" fmla="*/ 816235 w 4622539"/>
              <a:gd name="connsiteY9" fmla="*/ 0 h 4138290"/>
              <a:gd name="connsiteX0" fmla="*/ 816235 w 4622539"/>
              <a:gd name="connsiteY0" fmla="*/ 0 h 4132081"/>
              <a:gd name="connsiteX1" fmla="*/ 1454202 w 4622539"/>
              <a:gd name="connsiteY1" fmla="*/ 574434 h 4132081"/>
              <a:gd name="connsiteX2" fmla="*/ 4015228 w 4622539"/>
              <a:gd name="connsiteY2" fmla="*/ 1032218 h 4132081"/>
              <a:gd name="connsiteX3" fmla="*/ 4535037 w 4622539"/>
              <a:gd name="connsiteY3" fmla="*/ 3409206 h 4132081"/>
              <a:gd name="connsiteX4" fmla="*/ 3152706 w 4622539"/>
              <a:gd name="connsiteY4" fmla="*/ 4124957 h 4132081"/>
              <a:gd name="connsiteX5" fmla="*/ 918988 w 4622539"/>
              <a:gd name="connsiteY5" fmla="*/ 3738143 h 4132081"/>
              <a:gd name="connsiteX6" fmla="*/ 205861 w 4622539"/>
              <a:gd name="connsiteY6" fmla="*/ 2965662 h 4132081"/>
              <a:gd name="connsiteX7" fmla="*/ 60403 w 4622539"/>
              <a:gd name="connsiteY7" fmla="*/ 1485818 h 4132081"/>
              <a:gd name="connsiteX8" fmla="*/ 798303 w 4622539"/>
              <a:gd name="connsiteY8" fmla="*/ 590018 h 4132081"/>
              <a:gd name="connsiteX9" fmla="*/ 816235 w 4622539"/>
              <a:gd name="connsiteY9" fmla="*/ 0 h 4132081"/>
              <a:gd name="connsiteX0" fmla="*/ 816235 w 4372994"/>
              <a:gd name="connsiteY0" fmla="*/ 0 h 4138222"/>
              <a:gd name="connsiteX1" fmla="*/ 1454202 w 4372994"/>
              <a:gd name="connsiteY1" fmla="*/ 574434 h 4138222"/>
              <a:gd name="connsiteX2" fmla="*/ 4015228 w 4372994"/>
              <a:gd name="connsiteY2" fmla="*/ 1032218 h 4138222"/>
              <a:gd name="connsiteX3" fmla="*/ 4208394 w 4372994"/>
              <a:gd name="connsiteY3" fmla="*/ 3259401 h 4138222"/>
              <a:gd name="connsiteX4" fmla="*/ 3152706 w 4372994"/>
              <a:gd name="connsiteY4" fmla="*/ 4124957 h 4138222"/>
              <a:gd name="connsiteX5" fmla="*/ 918988 w 4372994"/>
              <a:gd name="connsiteY5" fmla="*/ 3738143 h 4138222"/>
              <a:gd name="connsiteX6" fmla="*/ 205861 w 4372994"/>
              <a:gd name="connsiteY6" fmla="*/ 2965662 h 4138222"/>
              <a:gd name="connsiteX7" fmla="*/ 60403 w 4372994"/>
              <a:gd name="connsiteY7" fmla="*/ 1485818 h 4138222"/>
              <a:gd name="connsiteX8" fmla="*/ 798303 w 4372994"/>
              <a:gd name="connsiteY8" fmla="*/ 590018 h 4138222"/>
              <a:gd name="connsiteX9" fmla="*/ 816235 w 4372994"/>
              <a:gd name="connsiteY9" fmla="*/ 0 h 4138222"/>
              <a:gd name="connsiteX0" fmla="*/ 816235 w 4372994"/>
              <a:gd name="connsiteY0" fmla="*/ 0 h 4138224"/>
              <a:gd name="connsiteX1" fmla="*/ 1454202 w 4372994"/>
              <a:gd name="connsiteY1" fmla="*/ 574434 h 4138224"/>
              <a:gd name="connsiteX2" fmla="*/ 4015228 w 4372994"/>
              <a:gd name="connsiteY2" fmla="*/ 1032218 h 4138224"/>
              <a:gd name="connsiteX3" fmla="*/ 4208394 w 4372994"/>
              <a:gd name="connsiteY3" fmla="*/ 3259401 h 4138224"/>
              <a:gd name="connsiteX4" fmla="*/ 3152706 w 4372994"/>
              <a:gd name="connsiteY4" fmla="*/ 4124957 h 4138224"/>
              <a:gd name="connsiteX5" fmla="*/ 918988 w 4372994"/>
              <a:gd name="connsiteY5" fmla="*/ 3738143 h 4138224"/>
              <a:gd name="connsiteX6" fmla="*/ 205861 w 4372994"/>
              <a:gd name="connsiteY6" fmla="*/ 2965662 h 4138224"/>
              <a:gd name="connsiteX7" fmla="*/ 60403 w 4372994"/>
              <a:gd name="connsiteY7" fmla="*/ 1485818 h 4138224"/>
              <a:gd name="connsiteX8" fmla="*/ 898165 w 4372994"/>
              <a:gd name="connsiteY8" fmla="*/ 606258 h 4138224"/>
              <a:gd name="connsiteX9" fmla="*/ 816235 w 4372994"/>
              <a:gd name="connsiteY9" fmla="*/ 0 h 4138224"/>
              <a:gd name="connsiteX0" fmla="*/ 816235 w 4372994"/>
              <a:gd name="connsiteY0" fmla="*/ 0 h 4138222"/>
              <a:gd name="connsiteX1" fmla="*/ 1454202 w 4372994"/>
              <a:gd name="connsiteY1" fmla="*/ 574434 h 4138222"/>
              <a:gd name="connsiteX2" fmla="*/ 4015228 w 4372994"/>
              <a:gd name="connsiteY2" fmla="*/ 1032218 h 4138222"/>
              <a:gd name="connsiteX3" fmla="*/ 4208394 w 4372994"/>
              <a:gd name="connsiteY3" fmla="*/ 3259401 h 4138222"/>
              <a:gd name="connsiteX4" fmla="*/ 3152706 w 4372994"/>
              <a:gd name="connsiteY4" fmla="*/ 4124957 h 4138222"/>
              <a:gd name="connsiteX5" fmla="*/ 918988 w 4372994"/>
              <a:gd name="connsiteY5" fmla="*/ 3738143 h 4138222"/>
              <a:gd name="connsiteX6" fmla="*/ 205861 w 4372994"/>
              <a:gd name="connsiteY6" fmla="*/ 2965662 h 4138222"/>
              <a:gd name="connsiteX7" fmla="*/ 60403 w 4372994"/>
              <a:gd name="connsiteY7" fmla="*/ 1485818 h 4138222"/>
              <a:gd name="connsiteX8" fmla="*/ 898165 w 4372994"/>
              <a:gd name="connsiteY8" fmla="*/ 606258 h 4138222"/>
              <a:gd name="connsiteX9" fmla="*/ 816235 w 4372994"/>
              <a:gd name="connsiteY9" fmla="*/ 0 h 4138222"/>
              <a:gd name="connsiteX0" fmla="*/ 816235 w 4372994"/>
              <a:gd name="connsiteY0" fmla="*/ 0 h 4138224"/>
              <a:gd name="connsiteX1" fmla="*/ 1454202 w 4372994"/>
              <a:gd name="connsiteY1" fmla="*/ 574434 h 4138224"/>
              <a:gd name="connsiteX2" fmla="*/ 4015228 w 4372994"/>
              <a:gd name="connsiteY2" fmla="*/ 1032218 h 4138224"/>
              <a:gd name="connsiteX3" fmla="*/ 4208394 w 4372994"/>
              <a:gd name="connsiteY3" fmla="*/ 3259401 h 4138224"/>
              <a:gd name="connsiteX4" fmla="*/ 3152706 w 4372994"/>
              <a:gd name="connsiteY4" fmla="*/ 4124957 h 4138224"/>
              <a:gd name="connsiteX5" fmla="*/ 918988 w 4372994"/>
              <a:gd name="connsiteY5" fmla="*/ 3738143 h 4138224"/>
              <a:gd name="connsiteX6" fmla="*/ 205861 w 4372994"/>
              <a:gd name="connsiteY6" fmla="*/ 2965662 h 4138224"/>
              <a:gd name="connsiteX7" fmla="*/ 60403 w 4372994"/>
              <a:gd name="connsiteY7" fmla="*/ 1485818 h 4138224"/>
              <a:gd name="connsiteX8" fmla="*/ 898165 w 4372994"/>
              <a:gd name="connsiteY8" fmla="*/ 606258 h 4138224"/>
              <a:gd name="connsiteX9" fmla="*/ 816235 w 4372994"/>
              <a:gd name="connsiteY9" fmla="*/ 0 h 4138224"/>
              <a:gd name="connsiteX0" fmla="*/ 816235 w 4372994"/>
              <a:gd name="connsiteY0" fmla="*/ 0 h 4138222"/>
              <a:gd name="connsiteX1" fmla="*/ 1454202 w 4372994"/>
              <a:gd name="connsiteY1" fmla="*/ 574434 h 4138222"/>
              <a:gd name="connsiteX2" fmla="*/ 4015228 w 4372994"/>
              <a:gd name="connsiteY2" fmla="*/ 1032218 h 4138222"/>
              <a:gd name="connsiteX3" fmla="*/ 4208394 w 4372994"/>
              <a:gd name="connsiteY3" fmla="*/ 3259401 h 4138222"/>
              <a:gd name="connsiteX4" fmla="*/ 3152706 w 4372994"/>
              <a:gd name="connsiteY4" fmla="*/ 4124957 h 4138222"/>
              <a:gd name="connsiteX5" fmla="*/ 918988 w 4372994"/>
              <a:gd name="connsiteY5" fmla="*/ 3738143 h 4138222"/>
              <a:gd name="connsiteX6" fmla="*/ 205861 w 4372994"/>
              <a:gd name="connsiteY6" fmla="*/ 2965662 h 4138222"/>
              <a:gd name="connsiteX7" fmla="*/ 60403 w 4372994"/>
              <a:gd name="connsiteY7" fmla="*/ 1485818 h 4138222"/>
              <a:gd name="connsiteX8" fmla="*/ 898165 w 4372994"/>
              <a:gd name="connsiteY8" fmla="*/ 606258 h 4138222"/>
              <a:gd name="connsiteX9" fmla="*/ 816235 w 4372994"/>
              <a:gd name="connsiteY9" fmla="*/ 0 h 4138222"/>
              <a:gd name="connsiteX0" fmla="*/ 816235 w 4372994"/>
              <a:gd name="connsiteY0" fmla="*/ 0 h 4138224"/>
              <a:gd name="connsiteX1" fmla="*/ 1454202 w 4372994"/>
              <a:gd name="connsiteY1" fmla="*/ 574434 h 4138224"/>
              <a:gd name="connsiteX2" fmla="*/ 4015228 w 4372994"/>
              <a:gd name="connsiteY2" fmla="*/ 1032218 h 4138224"/>
              <a:gd name="connsiteX3" fmla="*/ 4208394 w 4372994"/>
              <a:gd name="connsiteY3" fmla="*/ 3259401 h 4138224"/>
              <a:gd name="connsiteX4" fmla="*/ 3152706 w 4372994"/>
              <a:gd name="connsiteY4" fmla="*/ 4124957 h 4138224"/>
              <a:gd name="connsiteX5" fmla="*/ 918988 w 4372994"/>
              <a:gd name="connsiteY5" fmla="*/ 3738143 h 4138224"/>
              <a:gd name="connsiteX6" fmla="*/ 205861 w 4372994"/>
              <a:gd name="connsiteY6" fmla="*/ 2965662 h 4138224"/>
              <a:gd name="connsiteX7" fmla="*/ 60403 w 4372994"/>
              <a:gd name="connsiteY7" fmla="*/ 1485818 h 4138224"/>
              <a:gd name="connsiteX8" fmla="*/ 898165 w 4372994"/>
              <a:gd name="connsiteY8" fmla="*/ 606258 h 4138224"/>
              <a:gd name="connsiteX9" fmla="*/ 816235 w 4372994"/>
              <a:gd name="connsiteY9" fmla="*/ 0 h 4138224"/>
              <a:gd name="connsiteX0" fmla="*/ 810336 w 4367095"/>
              <a:gd name="connsiteY0" fmla="*/ 0 h 4138222"/>
              <a:gd name="connsiteX1" fmla="*/ 1448303 w 4367095"/>
              <a:gd name="connsiteY1" fmla="*/ 574434 h 4138222"/>
              <a:gd name="connsiteX2" fmla="*/ 4009329 w 4367095"/>
              <a:gd name="connsiteY2" fmla="*/ 1032218 h 4138222"/>
              <a:gd name="connsiteX3" fmla="*/ 4202495 w 4367095"/>
              <a:gd name="connsiteY3" fmla="*/ 3259401 h 4138222"/>
              <a:gd name="connsiteX4" fmla="*/ 3146807 w 4367095"/>
              <a:gd name="connsiteY4" fmla="*/ 4124957 h 4138222"/>
              <a:gd name="connsiteX5" fmla="*/ 913089 w 4367095"/>
              <a:gd name="connsiteY5" fmla="*/ 3738143 h 4138222"/>
              <a:gd name="connsiteX6" fmla="*/ 199962 w 4367095"/>
              <a:gd name="connsiteY6" fmla="*/ 2965662 h 4138222"/>
              <a:gd name="connsiteX7" fmla="*/ 54504 w 4367095"/>
              <a:gd name="connsiteY7" fmla="*/ 1485818 h 4138222"/>
              <a:gd name="connsiteX8" fmla="*/ 892266 w 4367095"/>
              <a:gd name="connsiteY8" fmla="*/ 606258 h 4138222"/>
              <a:gd name="connsiteX9" fmla="*/ 810336 w 4367095"/>
              <a:gd name="connsiteY9" fmla="*/ 0 h 4138222"/>
              <a:gd name="connsiteX0" fmla="*/ 814639 w 4371398"/>
              <a:gd name="connsiteY0" fmla="*/ 0 h 4138224"/>
              <a:gd name="connsiteX1" fmla="*/ 1452606 w 4371398"/>
              <a:gd name="connsiteY1" fmla="*/ 574434 h 4138224"/>
              <a:gd name="connsiteX2" fmla="*/ 4013632 w 4371398"/>
              <a:gd name="connsiteY2" fmla="*/ 1032218 h 4138224"/>
              <a:gd name="connsiteX3" fmla="*/ 4206798 w 4371398"/>
              <a:gd name="connsiteY3" fmla="*/ 3259401 h 4138224"/>
              <a:gd name="connsiteX4" fmla="*/ 3151110 w 4371398"/>
              <a:gd name="connsiteY4" fmla="*/ 4124957 h 4138224"/>
              <a:gd name="connsiteX5" fmla="*/ 917392 w 4371398"/>
              <a:gd name="connsiteY5" fmla="*/ 3738143 h 4138224"/>
              <a:gd name="connsiteX6" fmla="*/ 184820 w 4371398"/>
              <a:gd name="connsiteY6" fmla="*/ 2971263 h 4138224"/>
              <a:gd name="connsiteX7" fmla="*/ 58807 w 4371398"/>
              <a:gd name="connsiteY7" fmla="*/ 1485818 h 4138224"/>
              <a:gd name="connsiteX8" fmla="*/ 896569 w 4371398"/>
              <a:gd name="connsiteY8" fmla="*/ 606258 h 4138224"/>
              <a:gd name="connsiteX9" fmla="*/ 814639 w 4371398"/>
              <a:gd name="connsiteY9" fmla="*/ 0 h 4138224"/>
              <a:gd name="connsiteX0" fmla="*/ 824982 w 4381741"/>
              <a:gd name="connsiteY0" fmla="*/ 0 h 4138222"/>
              <a:gd name="connsiteX1" fmla="*/ 1462949 w 4381741"/>
              <a:gd name="connsiteY1" fmla="*/ 574434 h 4138222"/>
              <a:gd name="connsiteX2" fmla="*/ 4023975 w 4381741"/>
              <a:gd name="connsiteY2" fmla="*/ 1032218 h 4138222"/>
              <a:gd name="connsiteX3" fmla="*/ 4217141 w 4381741"/>
              <a:gd name="connsiteY3" fmla="*/ 3259401 h 4138222"/>
              <a:gd name="connsiteX4" fmla="*/ 3161453 w 4381741"/>
              <a:gd name="connsiteY4" fmla="*/ 4124957 h 4138222"/>
              <a:gd name="connsiteX5" fmla="*/ 927735 w 4381741"/>
              <a:gd name="connsiteY5" fmla="*/ 3738143 h 4138222"/>
              <a:gd name="connsiteX6" fmla="*/ 195163 w 4381741"/>
              <a:gd name="connsiteY6" fmla="*/ 2971263 h 4138222"/>
              <a:gd name="connsiteX7" fmla="*/ 69150 w 4381741"/>
              <a:gd name="connsiteY7" fmla="*/ 1485818 h 4138222"/>
              <a:gd name="connsiteX8" fmla="*/ 906912 w 4381741"/>
              <a:gd name="connsiteY8" fmla="*/ 606258 h 4138222"/>
              <a:gd name="connsiteX9" fmla="*/ 824982 w 4381741"/>
              <a:gd name="connsiteY9" fmla="*/ 0 h 4138222"/>
              <a:gd name="connsiteX0" fmla="*/ 824982 w 4385632"/>
              <a:gd name="connsiteY0" fmla="*/ 0 h 4138224"/>
              <a:gd name="connsiteX1" fmla="*/ 1462949 w 4385632"/>
              <a:gd name="connsiteY1" fmla="*/ 574434 h 4138224"/>
              <a:gd name="connsiteX2" fmla="*/ 4023975 w 4385632"/>
              <a:gd name="connsiteY2" fmla="*/ 1032218 h 4138224"/>
              <a:gd name="connsiteX3" fmla="*/ 4217141 w 4385632"/>
              <a:gd name="connsiteY3" fmla="*/ 3259401 h 4138224"/>
              <a:gd name="connsiteX4" fmla="*/ 3161453 w 4385632"/>
              <a:gd name="connsiteY4" fmla="*/ 4124957 h 4138224"/>
              <a:gd name="connsiteX5" fmla="*/ 927735 w 4385632"/>
              <a:gd name="connsiteY5" fmla="*/ 3738143 h 4138224"/>
              <a:gd name="connsiteX6" fmla="*/ 195163 w 4385632"/>
              <a:gd name="connsiteY6" fmla="*/ 2971263 h 4138224"/>
              <a:gd name="connsiteX7" fmla="*/ 69150 w 4385632"/>
              <a:gd name="connsiteY7" fmla="*/ 1485818 h 4138224"/>
              <a:gd name="connsiteX8" fmla="*/ 906912 w 4385632"/>
              <a:gd name="connsiteY8" fmla="*/ 606258 h 4138224"/>
              <a:gd name="connsiteX9" fmla="*/ 824982 w 4385632"/>
              <a:gd name="connsiteY9" fmla="*/ 0 h 4138224"/>
              <a:gd name="connsiteX0" fmla="*/ 832223 w 4392873"/>
              <a:gd name="connsiteY0" fmla="*/ 0 h 4138222"/>
              <a:gd name="connsiteX1" fmla="*/ 1470190 w 4392873"/>
              <a:gd name="connsiteY1" fmla="*/ 574434 h 4138222"/>
              <a:gd name="connsiteX2" fmla="*/ 4031216 w 4392873"/>
              <a:gd name="connsiteY2" fmla="*/ 1032218 h 4138222"/>
              <a:gd name="connsiteX3" fmla="*/ 4224382 w 4392873"/>
              <a:gd name="connsiteY3" fmla="*/ 3259401 h 4138222"/>
              <a:gd name="connsiteX4" fmla="*/ 3168694 w 4392873"/>
              <a:gd name="connsiteY4" fmla="*/ 4124957 h 4138222"/>
              <a:gd name="connsiteX5" fmla="*/ 934976 w 4392873"/>
              <a:gd name="connsiteY5" fmla="*/ 3738143 h 4138222"/>
              <a:gd name="connsiteX6" fmla="*/ 179579 w 4392873"/>
              <a:gd name="connsiteY6" fmla="*/ 3046439 h 4138222"/>
              <a:gd name="connsiteX7" fmla="*/ 76391 w 4392873"/>
              <a:gd name="connsiteY7" fmla="*/ 1485818 h 4138222"/>
              <a:gd name="connsiteX8" fmla="*/ 914153 w 4392873"/>
              <a:gd name="connsiteY8" fmla="*/ 606258 h 4138222"/>
              <a:gd name="connsiteX9" fmla="*/ 832223 w 4392873"/>
              <a:gd name="connsiteY9" fmla="*/ 0 h 4138222"/>
              <a:gd name="connsiteX0" fmla="*/ 823971 w 4384621"/>
              <a:gd name="connsiteY0" fmla="*/ 0 h 4138224"/>
              <a:gd name="connsiteX1" fmla="*/ 1461938 w 4384621"/>
              <a:gd name="connsiteY1" fmla="*/ 574434 h 4138224"/>
              <a:gd name="connsiteX2" fmla="*/ 4022964 w 4384621"/>
              <a:gd name="connsiteY2" fmla="*/ 1032218 h 4138224"/>
              <a:gd name="connsiteX3" fmla="*/ 4216130 w 4384621"/>
              <a:gd name="connsiteY3" fmla="*/ 3259401 h 4138224"/>
              <a:gd name="connsiteX4" fmla="*/ 3160442 w 4384621"/>
              <a:gd name="connsiteY4" fmla="*/ 4124957 h 4138224"/>
              <a:gd name="connsiteX5" fmla="*/ 926724 w 4384621"/>
              <a:gd name="connsiteY5" fmla="*/ 3738143 h 4138224"/>
              <a:gd name="connsiteX6" fmla="*/ 171327 w 4384621"/>
              <a:gd name="connsiteY6" fmla="*/ 3046439 h 4138224"/>
              <a:gd name="connsiteX7" fmla="*/ 68139 w 4384621"/>
              <a:gd name="connsiteY7" fmla="*/ 1485818 h 4138224"/>
              <a:gd name="connsiteX8" fmla="*/ 905901 w 4384621"/>
              <a:gd name="connsiteY8" fmla="*/ 606258 h 4138224"/>
              <a:gd name="connsiteX9" fmla="*/ 823971 w 4384621"/>
              <a:gd name="connsiteY9" fmla="*/ 0 h 4138224"/>
              <a:gd name="connsiteX0" fmla="*/ 806189 w 4366839"/>
              <a:gd name="connsiteY0" fmla="*/ 0 h 4138222"/>
              <a:gd name="connsiteX1" fmla="*/ 1444156 w 4366839"/>
              <a:gd name="connsiteY1" fmla="*/ 574434 h 4138222"/>
              <a:gd name="connsiteX2" fmla="*/ 4005182 w 4366839"/>
              <a:gd name="connsiteY2" fmla="*/ 1032218 h 4138222"/>
              <a:gd name="connsiteX3" fmla="*/ 4198348 w 4366839"/>
              <a:gd name="connsiteY3" fmla="*/ 3259401 h 4138222"/>
              <a:gd name="connsiteX4" fmla="*/ 3142660 w 4366839"/>
              <a:gd name="connsiteY4" fmla="*/ 4124957 h 4138222"/>
              <a:gd name="connsiteX5" fmla="*/ 908942 w 4366839"/>
              <a:gd name="connsiteY5" fmla="*/ 3738143 h 4138222"/>
              <a:gd name="connsiteX6" fmla="*/ 153545 w 4366839"/>
              <a:gd name="connsiteY6" fmla="*/ 3046439 h 4138222"/>
              <a:gd name="connsiteX7" fmla="*/ 50357 w 4366839"/>
              <a:gd name="connsiteY7" fmla="*/ 1485818 h 4138222"/>
              <a:gd name="connsiteX8" fmla="*/ 888119 w 4366839"/>
              <a:gd name="connsiteY8" fmla="*/ 606258 h 4138222"/>
              <a:gd name="connsiteX9" fmla="*/ 806189 w 4366839"/>
              <a:gd name="connsiteY9" fmla="*/ 0 h 4138222"/>
              <a:gd name="connsiteX0" fmla="*/ 806189 w 4366839"/>
              <a:gd name="connsiteY0" fmla="*/ 0 h 4138224"/>
              <a:gd name="connsiteX1" fmla="*/ 1444156 w 4366839"/>
              <a:gd name="connsiteY1" fmla="*/ 574434 h 4138224"/>
              <a:gd name="connsiteX2" fmla="*/ 4005182 w 4366839"/>
              <a:gd name="connsiteY2" fmla="*/ 1032218 h 4138224"/>
              <a:gd name="connsiteX3" fmla="*/ 4198348 w 4366839"/>
              <a:gd name="connsiteY3" fmla="*/ 3259401 h 4138224"/>
              <a:gd name="connsiteX4" fmla="*/ 3142660 w 4366839"/>
              <a:gd name="connsiteY4" fmla="*/ 4124957 h 4138224"/>
              <a:gd name="connsiteX5" fmla="*/ 908942 w 4366839"/>
              <a:gd name="connsiteY5" fmla="*/ 3738143 h 4138224"/>
              <a:gd name="connsiteX6" fmla="*/ 153545 w 4366839"/>
              <a:gd name="connsiteY6" fmla="*/ 3046439 h 4138224"/>
              <a:gd name="connsiteX7" fmla="*/ 50357 w 4366839"/>
              <a:gd name="connsiteY7" fmla="*/ 1485818 h 4138224"/>
              <a:gd name="connsiteX8" fmla="*/ 888119 w 4366839"/>
              <a:gd name="connsiteY8" fmla="*/ 606258 h 4138224"/>
              <a:gd name="connsiteX9" fmla="*/ 806189 w 4366839"/>
              <a:gd name="connsiteY9" fmla="*/ 0 h 4138224"/>
              <a:gd name="connsiteX0" fmla="*/ 756726 w 4317376"/>
              <a:gd name="connsiteY0" fmla="*/ 0 h 4138222"/>
              <a:gd name="connsiteX1" fmla="*/ 1394693 w 4317376"/>
              <a:gd name="connsiteY1" fmla="*/ 574434 h 4138222"/>
              <a:gd name="connsiteX2" fmla="*/ 3955719 w 4317376"/>
              <a:gd name="connsiteY2" fmla="*/ 1032218 h 4138222"/>
              <a:gd name="connsiteX3" fmla="*/ 4148885 w 4317376"/>
              <a:gd name="connsiteY3" fmla="*/ 3259401 h 4138222"/>
              <a:gd name="connsiteX4" fmla="*/ 3093197 w 4317376"/>
              <a:gd name="connsiteY4" fmla="*/ 4124957 h 4138222"/>
              <a:gd name="connsiteX5" fmla="*/ 859479 w 4317376"/>
              <a:gd name="connsiteY5" fmla="*/ 3738143 h 4138222"/>
              <a:gd name="connsiteX6" fmla="*/ 104082 w 4317376"/>
              <a:gd name="connsiteY6" fmla="*/ 3046439 h 4138222"/>
              <a:gd name="connsiteX7" fmla="*/ 894 w 4317376"/>
              <a:gd name="connsiteY7" fmla="*/ 1485818 h 4138222"/>
              <a:gd name="connsiteX8" fmla="*/ 838656 w 4317376"/>
              <a:gd name="connsiteY8" fmla="*/ 606258 h 4138222"/>
              <a:gd name="connsiteX9" fmla="*/ 756726 w 4317376"/>
              <a:gd name="connsiteY9" fmla="*/ 0 h 4138222"/>
              <a:gd name="connsiteX0" fmla="*/ 756726 w 4317376"/>
              <a:gd name="connsiteY0" fmla="*/ 0 h 4138224"/>
              <a:gd name="connsiteX1" fmla="*/ 1394693 w 4317376"/>
              <a:gd name="connsiteY1" fmla="*/ 574434 h 4138224"/>
              <a:gd name="connsiteX2" fmla="*/ 3955719 w 4317376"/>
              <a:gd name="connsiteY2" fmla="*/ 1032218 h 4138224"/>
              <a:gd name="connsiteX3" fmla="*/ 4148885 w 4317376"/>
              <a:gd name="connsiteY3" fmla="*/ 3259401 h 4138224"/>
              <a:gd name="connsiteX4" fmla="*/ 3093197 w 4317376"/>
              <a:gd name="connsiteY4" fmla="*/ 4124957 h 4138224"/>
              <a:gd name="connsiteX5" fmla="*/ 859479 w 4317376"/>
              <a:gd name="connsiteY5" fmla="*/ 3738143 h 4138224"/>
              <a:gd name="connsiteX6" fmla="*/ 219159 w 4317376"/>
              <a:gd name="connsiteY6" fmla="*/ 3144044 h 4138224"/>
              <a:gd name="connsiteX7" fmla="*/ 894 w 4317376"/>
              <a:gd name="connsiteY7" fmla="*/ 1485818 h 4138224"/>
              <a:gd name="connsiteX8" fmla="*/ 838656 w 4317376"/>
              <a:gd name="connsiteY8" fmla="*/ 606258 h 4138224"/>
              <a:gd name="connsiteX9" fmla="*/ 756726 w 4317376"/>
              <a:gd name="connsiteY9" fmla="*/ 0 h 4138224"/>
              <a:gd name="connsiteX0" fmla="*/ 756726 w 4317376"/>
              <a:gd name="connsiteY0" fmla="*/ 0 h 4138222"/>
              <a:gd name="connsiteX1" fmla="*/ 1394693 w 4317376"/>
              <a:gd name="connsiteY1" fmla="*/ 574434 h 4138222"/>
              <a:gd name="connsiteX2" fmla="*/ 3955719 w 4317376"/>
              <a:gd name="connsiteY2" fmla="*/ 1032218 h 4138222"/>
              <a:gd name="connsiteX3" fmla="*/ 4148885 w 4317376"/>
              <a:gd name="connsiteY3" fmla="*/ 3259401 h 4138222"/>
              <a:gd name="connsiteX4" fmla="*/ 3093197 w 4317376"/>
              <a:gd name="connsiteY4" fmla="*/ 4124957 h 4138222"/>
              <a:gd name="connsiteX5" fmla="*/ 859479 w 4317376"/>
              <a:gd name="connsiteY5" fmla="*/ 3738143 h 4138222"/>
              <a:gd name="connsiteX6" fmla="*/ 232580 w 4317376"/>
              <a:gd name="connsiteY6" fmla="*/ 3163758 h 4138222"/>
              <a:gd name="connsiteX7" fmla="*/ 894 w 4317376"/>
              <a:gd name="connsiteY7" fmla="*/ 1485818 h 4138222"/>
              <a:gd name="connsiteX8" fmla="*/ 838656 w 4317376"/>
              <a:gd name="connsiteY8" fmla="*/ 606258 h 4138222"/>
              <a:gd name="connsiteX9" fmla="*/ 756726 w 4317376"/>
              <a:gd name="connsiteY9" fmla="*/ 0 h 4138222"/>
              <a:gd name="connsiteX0" fmla="*/ 756726 w 4317376"/>
              <a:gd name="connsiteY0" fmla="*/ 0 h 4138731"/>
              <a:gd name="connsiteX1" fmla="*/ 1394693 w 4317376"/>
              <a:gd name="connsiteY1" fmla="*/ 574434 h 4138731"/>
              <a:gd name="connsiteX2" fmla="*/ 3955719 w 4317376"/>
              <a:gd name="connsiteY2" fmla="*/ 1032218 h 4138731"/>
              <a:gd name="connsiteX3" fmla="*/ 4148885 w 4317376"/>
              <a:gd name="connsiteY3" fmla="*/ 3259401 h 4138731"/>
              <a:gd name="connsiteX4" fmla="*/ 3093197 w 4317376"/>
              <a:gd name="connsiteY4" fmla="*/ 4124957 h 4138731"/>
              <a:gd name="connsiteX5" fmla="*/ 897522 w 4317376"/>
              <a:gd name="connsiteY5" fmla="*/ 3744330 h 4138731"/>
              <a:gd name="connsiteX6" fmla="*/ 232580 w 4317376"/>
              <a:gd name="connsiteY6" fmla="*/ 3163758 h 4138731"/>
              <a:gd name="connsiteX7" fmla="*/ 894 w 4317376"/>
              <a:gd name="connsiteY7" fmla="*/ 1485818 h 4138731"/>
              <a:gd name="connsiteX8" fmla="*/ 838656 w 4317376"/>
              <a:gd name="connsiteY8" fmla="*/ 606258 h 4138731"/>
              <a:gd name="connsiteX9" fmla="*/ 756726 w 4317376"/>
              <a:gd name="connsiteY9" fmla="*/ 0 h 4138731"/>
              <a:gd name="connsiteX0" fmla="*/ 756726 w 4317376"/>
              <a:gd name="connsiteY0" fmla="*/ 0 h 4138731"/>
              <a:gd name="connsiteX1" fmla="*/ 1394693 w 4317376"/>
              <a:gd name="connsiteY1" fmla="*/ 574434 h 4138731"/>
              <a:gd name="connsiteX2" fmla="*/ 3955719 w 4317376"/>
              <a:gd name="connsiteY2" fmla="*/ 1032218 h 4138731"/>
              <a:gd name="connsiteX3" fmla="*/ 4148885 w 4317376"/>
              <a:gd name="connsiteY3" fmla="*/ 3259401 h 4138731"/>
              <a:gd name="connsiteX4" fmla="*/ 3093197 w 4317376"/>
              <a:gd name="connsiteY4" fmla="*/ 4124957 h 4138731"/>
              <a:gd name="connsiteX5" fmla="*/ 897522 w 4317376"/>
              <a:gd name="connsiteY5" fmla="*/ 3744330 h 4138731"/>
              <a:gd name="connsiteX6" fmla="*/ 232580 w 4317376"/>
              <a:gd name="connsiteY6" fmla="*/ 3163758 h 4138731"/>
              <a:gd name="connsiteX7" fmla="*/ 894 w 4317376"/>
              <a:gd name="connsiteY7" fmla="*/ 1485818 h 4138731"/>
              <a:gd name="connsiteX8" fmla="*/ 838656 w 4317376"/>
              <a:gd name="connsiteY8" fmla="*/ 606258 h 4138731"/>
              <a:gd name="connsiteX9" fmla="*/ 756726 w 4317376"/>
              <a:gd name="connsiteY9" fmla="*/ 0 h 4138731"/>
              <a:gd name="connsiteX0" fmla="*/ 763583 w 4324233"/>
              <a:gd name="connsiteY0" fmla="*/ 0 h 4138731"/>
              <a:gd name="connsiteX1" fmla="*/ 1401550 w 4324233"/>
              <a:gd name="connsiteY1" fmla="*/ 574434 h 4138731"/>
              <a:gd name="connsiteX2" fmla="*/ 3962576 w 4324233"/>
              <a:gd name="connsiteY2" fmla="*/ 1032218 h 4138731"/>
              <a:gd name="connsiteX3" fmla="*/ 4155742 w 4324233"/>
              <a:gd name="connsiteY3" fmla="*/ 3259401 h 4138731"/>
              <a:gd name="connsiteX4" fmla="*/ 3100054 w 4324233"/>
              <a:gd name="connsiteY4" fmla="*/ 4124957 h 4138731"/>
              <a:gd name="connsiteX5" fmla="*/ 904379 w 4324233"/>
              <a:gd name="connsiteY5" fmla="*/ 3744330 h 4138731"/>
              <a:gd name="connsiteX6" fmla="*/ 239437 w 4324233"/>
              <a:gd name="connsiteY6" fmla="*/ 3163758 h 4138731"/>
              <a:gd name="connsiteX7" fmla="*/ 881 w 4324233"/>
              <a:gd name="connsiteY7" fmla="*/ 1528534 h 4138731"/>
              <a:gd name="connsiteX8" fmla="*/ 845513 w 4324233"/>
              <a:gd name="connsiteY8" fmla="*/ 606258 h 4138731"/>
              <a:gd name="connsiteX9" fmla="*/ 763583 w 4324233"/>
              <a:gd name="connsiteY9" fmla="*/ 0 h 4138731"/>
              <a:gd name="connsiteX0" fmla="*/ 763583 w 4324233"/>
              <a:gd name="connsiteY0" fmla="*/ 0 h 4138731"/>
              <a:gd name="connsiteX1" fmla="*/ 1401550 w 4324233"/>
              <a:gd name="connsiteY1" fmla="*/ 574434 h 4138731"/>
              <a:gd name="connsiteX2" fmla="*/ 3962576 w 4324233"/>
              <a:gd name="connsiteY2" fmla="*/ 1032218 h 4138731"/>
              <a:gd name="connsiteX3" fmla="*/ 4155742 w 4324233"/>
              <a:gd name="connsiteY3" fmla="*/ 3259401 h 4138731"/>
              <a:gd name="connsiteX4" fmla="*/ 3100054 w 4324233"/>
              <a:gd name="connsiteY4" fmla="*/ 4124957 h 4138731"/>
              <a:gd name="connsiteX5" fmla="*/ 904379 w 4324233"/>
              <a:gd name="connsiteY5" fmla="*/ 3744330 h 4138731"/>
              <a:gd name="connsiteX6" fmla="*/ 239437 w 4324233"/>
              <a:gd name="connsiteY6" fmla="*/ 3163758 h 4138731"/>
              <a:gd name="connsiteX7" fmla="*/ 881 w 4324233"/>
              <a:gd name="connsiteY7" fmla="*/ 1528534 h 4138731"/>
              <a:gd name="connsiteX8" fmla="*/ 845513 w 4324233"/>
              <a:gd name="connsiteY8" fmla="*/ 606258 h 4138731"/>
              <a:gd name="connsiteX9" fmla="*/ 763583 w 4324233"/>
              <a:gd name="connsiteY9" fmla="*/ 0 h 4138731"/>
              <a:gd name="connsiteX0" fmla="*/ 763706 w 4324356"/>
              <a:gd name="connsiteY0" fmla="*/ 0 h 4138731"/>
              <a:gd name="connsiteX1" fmla="*/ 1401673 w 4324356"/>
              <a:gd name="connsiteY1" fmla="*/ 574434 h 4138731"/>
              <a:gd name="connsiteX2" fmla="*/ 3962699 w 4324356"/>
              <a:gd name="connsiteY2" fmla="*/ 1032218 h 4138731"/>
              <a:gd name="connsiteX3" fmla="*/ 4155865 w 4324356"/>
              <a:gd name="connsiteY3" fmla="*/ 3259401 h 4138731"/>
              <a:gd name="connsiteX4" fmla="*/ 3100177 w 4324356"/>
              <a:gd name="connsiteY4" fmla="*/ 4124957 h 4138731"/>
              <a:gd name="connsiteX5" fmla="*/ 904502 w 4324356"/>
              <a:gd name="connsiteY5" fmla="*/ 3744330 h 4138731"/>
              <a:gd name="connsiteX6" fmla="*/ 239560 w 4324356"/>
              <a:gd name="connsiteY6" fmla="*/ 3163758 h 4138731"/>
              <a:gd name="connsiteX7" fmla="*/ 1004 w 4324356"/>
              <a:gd name="connsiteY7" fmla="*/ 1528534 h 4138731"/>
              <a:gd name="connsiteX8" fmla="*/ 845636 w 4324356"/>
              <a:gd name="connsiteY8" fmla="*/ 606258 h 4138731"/>
              <a:gd name="connsiteX9" fmla="*/ 763706 w 4324356"/>
              <a:gd name="connsiteY9" fmla="*/ 0 h 4138731"/>
              <a:gd name="connsiteX0" fmla="*/ 763710 w 4324360"/>
              <a:gd name="connsiteY0" fmla="*/ 0 h 4138731"/>
              <a:gd name="connsiteX1" fmla="*/ 1401677 w 4324360"/>
              <a:gd name="connsiteY1" fmla="*/ 574434 h 4138731"/>
              <a:gd name="connsiteX2" fmla="*/ 3962703 w 4324360"/>
              <a:gd name="connsiteY2" fmla="*/ 1032218 h 4138731"/>
              <a:gd name="connsiteX3" fmla="*/ 4155869 w 4324360"/>
              <a:gd name="connsiteY3" fmla="*/ 3259401 h 4138731"/>
              <a:gd name="connsiteX4" fmla="*/ 3100181 w 4324360"/>
              <a:gd name="connsiteY4" fmla="*/ 4124957 h 4138731"/>
              <a:gd name="connsiteX5" fmla="*/ 904506 w 4324360"/>
              <a:gd name="connsiteY5" fmla="*/ 3744330 h 4138731"/>
              <a:gd name="connsiteX6" fmla="*/ 239564 w 4324360"/>
              <a:gd name="connsiteY6" fmla="*/ 3163758 h 4138731"/>
              <a:gd name="connsiteX7" fmla="*/ 1008 w 4324360"/>
              <a:gd name="connsiteY7" fmla="*/ 1528534 h 4138731"/>
              <a:gd name="connsiteX8" fmla="*/ 845640 w 4324360"/>
              <a:gd name="connsiteY8" fmla="*/ 606258 h 4138731"/>
              <a:gd name="connsiteX9" fmla="*/ 763710 w 4324360"/>
              <a:gd name="connsiteY9" fmla="*/ 0 h 413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24360" h="4138731">
                <a:moveTo>
                  <a:pt x="763710" y="0"/>
                </a:moveTo>
                <a:cubicBezTo>
                  <a:pt x="835632" y="58905"/>
                  <a:pt x="1258100" y="357725"/>
                  <a:pt x="1401677" y="574434"/>
                </a:cubicBezTo>
                <a:cubicBezTo>
                  <a:pt x="1557398" y="585526"/>
                  <a:pt x="3503671" y="584724"/>
                  <a:pt x="3962703" y="1032218"/>
                </a:cubicBezTo>
                <a:cubicBezTo>
                  <a:pt x="4421735" y="1479712"/>
                  <a:pt x="4393755" y="2068459"/>
                  <a:pt x="4155869" y="3259401"/>
                </a:cubicBezTo>
                <a:cubicBezTo>
                  <a:pt x="4006903" y="3825365"/>
                  <a:pt x="3642075" y="4044135"/>
                  <a:pt x="3100181" y="4124957"/>
                </a:cubicBezTo>
                <a:cubicBezTo>
                  <a:pt x="2558287" y="4205779"/>
                  <a:pt x="1639845" y="3911670"/>
                  <a:pt x="904506" y="3744330"/>
                </a:cubicBezTo>
                <a:cubicBezTo>
                  <a:pt x="600271" y="3642054"/>
                  <a:pt x="464613" y="3557214"/>
                  <a:pt x="239564" y="3163758"/>
                </a:cubicBezTo>
                <a:cubicBezTo>
                  <a:pt x="75461" y="2876879"/>
                  <a:pt x="40807" y="2193725"/>
                  <a:pt x="1008" y="1528534"/>
                </a:cubicBezTo>
                <a:cubicBezTo>
                  <a:pt x="-24451" y="805482"/>
                  <a:pt x="437089" y="647961"/>
                  <a:pt x="845640" y="606258"/>
                </a:cubicBezTo>
                <a:cubicBezTo>
                  <a:pt x="845640" y="606258"/>
                  <a:pt x="854014" y="343114"/>
                  <a:pt x="763710" y="0"/>
                </a:cubicBezTo>
                <a:close/>
              </a:path>
            </a:pathLst>
          </a:cu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ubtitle 2">
            <a:extLst>
              <a:ext uri="{FF2B5EF4-FFF2-40B4-BE49-F238E27FC236}">
                <a16:creationId xmlns:a16="http://schemas.microsoft.com/office/drawing/2014/main" id="{98416A5C-F1E5-1DED-71A8-C2D80F8ED02B}"/>
              </a:ext>
            </a:extLst>
          </p:cNvPr>
          <p:cNvSpPr>
            <a:spLocks noGrp="1"/>
          </p:cNvSpPr>
          <p:nvPr>
            <p:ph type="subTitle" idx="1"/>
          </p:nvPr>
        </p:nvSpPr>
        <p:spPr>
          <a:xfrm>
            <a:off x="5736924" y="528863"/>
            <a:ext cx="3677758" cy="1345973"/>
          </a:xfrm>
        </p:spPr>
        <p:txBody>
          <a:bodyPr>
            <a:normAutofit/>
          </a:bodyPr>
          <a:lstStyle/>
          <a:p>
            <a:pPr algn="ctr"/>
            <a:r>
              <a:rPr lang="en-US" sz="1800">
                <a:latin typeface="Aharoni"/>
                <a:cs typeface="Aharoni"/>
              </a:rPr>
              <a:t>By: Diega MacDougall, Lana Higgins, and Walter Coker</a:t>
            </a:r>
            <a:endParaRPr lang="en-US" sz="1800">
              <a:latin typeface="Aharoni" panose="02010803020104030203" pitchFamily="2" charset="-79"/>
              <a:cs typeface="Aharoni" panose="02010803020104030203" pitchFamily="2" charset="-79"/>
            </a:endParaRPr>
          </a:p>
        </p:txBody>
      </p:sp>
      <p:sp>
        <p:nvSpPr>
          <p:cNvPr id="38" name="Freeform: Shape 37">
            <a:extLst>
              <a:ext uri="{FF2B5EF4-FFF2-40B4-BE49-F238E27FC236}">
                <a16:creationId xmlns:a16="http://schemas.microsoft.com/office/drawing/2014/main" id="{3FCBF8AE-1318-4240-B3C3-A276ADFA57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04884" flipH="1">
            <a:off x="5612130" y="-2961"/>
            <a:ext cx="3856838" cy="2114365"/>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65242"/>
              <a:gd name="connsiteX1" fmla="*/ 1646266 w 4958820"/>
              <a:gd name="connsiteY1" fmla="*/ 574434 h 4165242"/>
              <a:gd name="connsiteX2" fmla="*/ 4631860 w 4958820"/>
              <a:gd name="connsiteY2" fmla="*/ 934302 h 4165242"/>
              <a:gd name="connsiteX3" fmla="*/ 4727101 w 4958820"/>
              <a:gd name="connsiteY3" fmla="*/ 3409206 h 4165242"/>
              <a:gd name="connsiteX4" fmla="*/ 3579038 w 4958820"/>
              <a:gd name="connsiteY4" fmla="*/ 4131303 h 4165242"/>
              <a:gd name="connsiteX5" fmla="*/ 964723 w 4958820"/>
              <a:gd name="connsiteY5" fmla="*/ 3953024 h 4165242"/>
              <a:gd name="connsiteX6" fmla="*/ 76447 w 4958820"/>
              <a:gd name="connsiteY6" fmla="*/ 3313039 h 4165242"/>
              <a:gd name="connsiteX7" fmla="*/ 163050 w 4958820"/>
              <a:gd name="connsiteY7" fmla="*/ 1290513 h 4165242"/>
              <a:gd name="connsiteX8" fmla="*/ 990367 w 4958820"/>
              <a:gd name="connsiteY8" fmla="*/ 590018 h 4165242"/>
              <a:gd name="connsiteX9" fmla="*/ 1008299 w 4958820"/>
              <a:gd name="connsiteY9" fmla="*/ 0 h 4165242"/>
              <a:gd name="connsiteX0" fmla="*/ 879400 w 4829921"/>
              <a:gd name="connsiteY0" fmla="*/ 0 h 4165244"/>
              <a:gd name="connsiteX1" fmla="*/ 1517367 w 4829921"/>
              <a:gd name="connsiteY1" fmla="*/ 574434 h 4165244"/>
              <a:gd name="connsiteX2" fmla="*/ 4502961 w 4829921"/>
              <a:gd name="connsiteY2" fmla="*/ 934302 h 4165244"/>
              <a:gd name="connsiteX3" fmla="*/ 4598202 w 4829921"/>
              <a:gd name="connsiteY3" fmla="*/ 3409206 h 4165244"/>
              <a:gd name="connsiteX4" fmla="*/ 3450139 w 4829921"/>
              <a:gd name="connsiteY4" fmla="*/ 4131303 h 4165244"/>
              <a:gd name="connsiteX5" fmla="*/ 835824 w 4829921"/>
              <a:gd name="connsiteY5" fmla="*/ 3953024 h 4165244"/>
              <a:gd name="connsiteX6" fmla="*/ 388743 w 4829921"/>
              <a:gd name="connsiteY6" fmla="*/ 3217428 h 4165244"/>
              <a:gd name="connsiteX7" fmla="*/ 34151 w 4829921"/>
              <a:gd name="connsiteY7" fmla="*/ 1290513 h 4165244"/>
              <a:gd name="connsiteX8" fmla="*/ 861468 w 4829921"/>
              <a:gd name="connsiteY8" fmla="*/ 590018 h 4165244"/>
              <a:gd name="connsiteX9" fmla="*/ 879400 w 4829921"/>
              <a:gd name="connsiteY9" fmla="*/ 0 h 4165244"/>
              <a:gd name="connsiteX0" fmla="*/ 879400 w 4829921"/>
              <a:gd name="connsiteY0" fmla="*/ 0 h 4138288"/>
              <a:gd name="connsiteX1" fmla="*/ 1517367 w 4829921"/>
              <a:gd name="connsiteY1" fmla="*/ 574434 h 4138288"/>
              <a:gd name="connsiteX2" fmla="*/ 4502961 w 4829921"/>
              <a:gd name="connsiteY2" fmla="*/ 934302 h 4138288"/>
              <a:gd name="connsiteX3" fmla="*/ 4598202 w 4829921"/>
              <a:gd name="connsiteY3" fmla="*/ 3409206 h 4138288"/>
              <a:gd name="connsiteX4" fmla="*/ 3450139 w 4829921"/>
              <a:gd name="connsiteY4" fmla="*/ 4131303 h 4138288"/>
              <a:gd name="connsiteX5" fmla="*/ 982153 w 4829921"/>
              <a:gd name="connsiteY5" fmla="*/ 3738143 h 4138288"/>
              <a:gd name="connsiteX6" fmla="*/ 388743 w 4829921"/>
              <a:gd name="connsiteY6" fmla="*/ 3217428 h 4138288"/>
              <a:gd name="connsiteX7" fmla="*/ 34151 w 4829921"/>
              <a:gd name="connsiteY7" fmla="*/ 1290513 h 4138288"/>
              <a:gd name="connsiteX8" fmla="*/ 861468 w 4829921"/>
              <a:gd name="connsiteY8" fmla="*/ 590018 h 4138288"/>
              <a:gd name="connsiteX9" fmla="*/ 879400 w 4829921"/>
              <a:gd name="connsiteY9" fmla="*/ 0 h 4138288"/>
              <a:gd name="connsiteX0" fmla="*/ 797965 w 4748486"/>
              <a:gd name="connsiteY0" fmla="*/ 0 h 4138290"/>
              <a:gd name="connsiteX1" fmla="*/ 1435932 w 4748486"/>
              <a:gd name="connsiteY1" fmla="*/ 574434 h 4138290"/>
              <a:gd name="connsiteX2" fmla="*/ 4421526 w 4748486"/>
              <a:gd name="connsiteY2" fmla="*/ 934302 h 4138290"/>
              <a:gd name="connsiteX3" fmla="*/ 4516767 w 4748486"/>
              <a:gd name="connsiteY3" fmla="*/ 3409206 h 4138290"/>
              <a:gd name="connsiteX4" fmla="*/ 3368704 w 4748486"/>
              <a:gd name="connsiteY4" fmla="*/ 4131303 h 4138290"/>
              <a:gd name="connsiteX5" fmla="*/ 900718 w 4748486"/>
              <a:gd name="connsiteY5" fmla="*/ 3738143 h 4138290"/>
              <a:gd name="connsiteX6" fmla="*/ 307308 w 4748486"/>
              <a:gd name="connsiteY6" fmla="*/ 3217428 h 4138290"/>
              <a:gd name="connsiteX7" fmla="*/ 42133 w 4748486"/>
              <a:gd name="connsiteY7" fmla="*/ 1485818 h 4138290"/>
              <a:gd name="connsiteX8" fmla="*/ 780033 w 4748486"/>
              <a:gd name="connsiteY8" fmla="*/ 590018 h 4138290"/>
              <a:gd name="connsiteX9" fmla="*/ 797965 w 4748486"/>
              <a:gd name="connsiteY9" fmla="*/ 0 h 4138290"/>
              <a:gd name="connsiteX0" fmla="*/ 816235 w 4766756"/>
              <a:gd name="connsiteY0" fmla="*/ 0 h 4138288"/>
              <a:gd name="connsiteX1" fmla="*/ 1454202 w 4766756"/>
              <a:gd name="connsiteY1" fmla="*/ 574434 h 4138288"/>
              <a:gd name="connsiteX2" fmla="*/ 4439796 w 4766756"/>
              <a:gd name="connsiteY2" fmla="*/ 934302 h 4138288"/>
              <a:gd name="connsiteX3" fmla="*/ 4535037 w 4766756"/>
              <a:gd name="connsiteY3" fmla="*/ 3409206 h 4138288"/>
              <a:gd name="connsiteX4" fmla="*/ 3386974 w 4766756"/>
              <a:gd name="connsiteY4" fmla="*/ 4131303 h 4138288"/>
              <a:gd name="connsiteX5" fmla="*/ 918988 w 4766756"/>
              <a:gd name="connsiteY5" fmla="*/ 3738143 h 4138288"/>
              <a:gd name="connsiteX6" fmla="*/ 205861 w 4766756"/>
              <a:gd name="connsiteY6" fmla="*/ 2965662 h 4138288"/>
              <a:gd name="connsiteX7" fmla="*/ 60403 w 4766756"/>
              <a:gd name="connsiteY7" fmla="*/ 1485818 h 4138288"/>
              <a:gd name="connsiteX8" fmla="*/ 798303 w 4766756"/>
              <a:gd name="connsiteY8" fmla="*/ 590018 h 4138288"/>
              <a:gd name="connsiteX9" fmla="*/ 816235 w 4766756"/>
              <a:gd name="connsiteY9" fmla="*/ 0 h 4138288"/>
              <a:gd name="connsiteX0" fmla="*/ 816235 w 4622539"/>
              <a:gd name="connsiteY0" fmla="*/ 0 h 4138290"/>
              <a:gd name="connsiteX1" fmla="*/ 1454202 w 4622539"/>
              <a:gd name="connsiteY1" fmla="*/ 574434 h 4138290"/>
              <a:gd name="connsiteX2" fmla="*/ 4015228 w 4622539"/>
              <a:gd name="connsiteY2" fmla="*/ 1032218 h 4138290"/>
              <a:gd name="connsiteX3" fmla="*/ 4535037 w 4622539"/>
              <a:gd name="connsiteY3" fmla="*/ 3409206 h 4138290"/>
              <a:gd name="connsiteX4" fmla="*/ 3386974 w 4622539"/>
              <a:gd name="connsiteY4" fmla="*/ 4131303 h 4138290"/>
              <a:gd name="connsiteX5" fmla="*/ 918988 w 4622539"/>
              <a:gd name="connsiteY5" fmla="*/ 3738143 h 4138290"/>
              <a:gd name="connsiteX6" fmla="*/ 205861 w 4622539"/>
              <a:gd name="connsiteY6" fmla="*/ 2965662 h 4138290"/>
              <a:gd name="connsiteX7" fmla="*/ 60403 w 4622539"/>
              <a:gd name="connsiteY7" fmla="*/ 1485818 h 4138290"/>
              <a:gd name="connsiteX8" fmla="*/ 798303 w 4622539"/>
              <a:gd name="connsiteY8" fmla="*/ 590018 h 4138290"/>
              <a:gd name="connsiteX9" fmla="*/ 816235 w 4622539"/>
              <a:gd name="connsiteY9" fmla="*/ 0 h 4138290"/>
              <a:gd name="connsiteX0" fmla="*/ 816235 w 4622539"/>
              <a:gd name="connsiteY0" fmla="*/ 0 h 4132081"/>
              <a:gd name="connsiteX1" fmla="*/ 1454202 w 4622539"/>
              <a:gd name="connsiteY1" fmla="*/ 574434 h 4132081"/>
              <a:gd name="connsiteX2" fmla="*/ 4015228 w 4622539"/>
              <a:gd name="connsiteY2" fmla="*/ 1032218 h 4132081"/>
              <a:gd name="connsiteX3" fmla="*/ 4535037 w 4622539"/>
              <a:gd name="connsiteY3" fmla="*/ 3409206 h 4132081"/>
              <a:gd name="connsiteX4" fmla="*/ 3152706 w 4622539"/>
              <a:gd name="connsiteY4" fmla="*/ 4124957 h 4132081"/>
              <a:gd name="connsiteX5" fmla="*/ 918988 w 4622539"/>
              <a:gd name="connsiteY5" fmla="*/ 3738143 h 4132081"/>
              <a:gd name="connsiteX6" fmla="*/ 205861 w 4622539"/>
              <a:gd name="connsiteY6" fmla="*/ 2965662 h 4132081"/>
              <a:gd name="connsiteX7" fmla="*/ 60403 w 4622539"/>
              <a:gd name="connsiteY7" fmla="*/ 1485818 h 4132081"/>
              <a:gd name="connsiteX8" fmla="*/ 798303 w 4622539"/>
              <a:gd name="connsiteY8" fmla="*/ 590018 h 4132081"/>
              <a:gd name="connsiteX9" fmla="*/ 816235 w 4622539"/>
              <a:gd name="connsiteY9" fmla="*/ 0 h 4132081"/>
              <a:gd name="connsiteX0" fmla="*/ 816235 w 4372994"/>
              <a:gd name="connsiteY0" fmla="*/ 0 h 4138222"/>
              <a:gd name="connsiteX1" fmla="*/ 1454202 w 4372994"/>
              <a:gd name="connsiteY1" fmla="*/ 574434 h 4138222"/>
              <a:gd name="connsiteX2" fmla="*/ 4015228 w 4372994"/>
              <a:gd name="connsiteY2" fmla="*/ 1032218 h 4138222"/>
              <a:gd name="connsiteX3" fmla="*/ 4208394 w 4372994"/>
              <a:gd name="connsiteY3" fmla="*/ 3259401 h 4138222"/>
              <a:gd name="connsiteX4" fmla="*/ 3152706 w 4372994"/>
              <a:gd name="connsiteY4" fmla="*/ 4124957 h 4138222"/>
              <a:gd name="connsiteX5" fmla="*/ 918988 w 4372994"/>
              <a:gd name="connsiteY5" fmla="*/ 3738143 h 4138222"/>
              <a:gd name="connsiteX6" fmla="*/ 205861 w 4372994"/>
              <a:gd name="connsiteY6" fmla="*/ 2965662 h 4138222"/>
              <a:gd name="connsiteX7" fmla="*/ 60403 w 4372994"/>
              <a:gd name="connsiteY7" fmla="*/ 1485818 h 4138222"/>
              <a:gd name="connsiteX8" fmla="*/ 798303 w 4372994"/>
              <a:gd name="connsiteY8" fmla="*/ 590018 h 4138222"/>
              <a:gd name="connsiteX9" fmla="*/ 816235 w 4372994"/>
              <a:gd name="connsiteY9" fmla="*/ 0 h 4138222"/>
              <a:gd name="connsiteX0" fmla="*/ 816235 w 4372994"/>
              <a:gd name="connsiteY0" fmla="*/ 0 h 4138224"/>
              <a:gd name="connsiteX1" fmla="*/ 1454202 w 4372994"/>
              <a:gd name="connsiteY1" fmla="*/ 574434 h 4138224"/>
              <a:gd name="connsiteX2" fmla="*/ 4015228 w 4372994"/>
              <a:gd name="connsiteY2" fmla="*/ 1032218 h 4138224"/>
              <a:gd name="connsiteX3" fmla="*/ 4208394 w 4372994"/>
              <a:gd name="connsiteY3" fmla="*/ 3259401 h 4138224"/>
              <a:gd name="connsiteX4" fmla="*/ 3152706 w 4372994"/>
              <a:gd name="connsiteY4" fmla="*/ 4124957 h 4138224"/>
              <a:gd name="connsiteX5" fmla="*/ 918988 w 4372994"/>
              <a:gd name="connsiteY5" fmla="*/ 3738143 h 4138224"/>
              <a:gd name="connsiteX6" fmla="*/ 205861 w 4372994"/>
              <a:gd name="connsiteY6" fmla="*/ 2965662 h 4138224"/>
              <a:gd name="connsiteX7" fmla="*/ 60403 w 4372994"/>
              <a:gd name="connsiteY7" fmla="*/ 1485818 h 4138224"/>
              <a:gd name="connsiteX8" fmla="*/ 898165 w 4372994"/>
              <a:gd name="connsiteY8" fmla="*/ 606258 h 4138224"/>
              <a:gd name="connsiteX9" fmla="*/ 816235 w 4372994"/>
              <a:gd name="connsiteY9" fmla="*/ 0 h 4138224"/>
              <a:gd name="connsiteX0" fmla="*/ 816235 w 4372994"/>
              <a:gd name="connsiteY0" fmla="*/ 0 h 4138222"/>
              <a:gd name="connsiteX1" fmla="*/ 1454202 w 4372994"/>
              <a:gd name="connsiteY1" fmla="*/ 574434 h 4138222"/>
              <a:gd name="connsiteX2" fmla="*/ 4015228 w 4372994"/>
              <a:gd name="connsiteY2" fmla="*/ 1032218 h 4138222"/>
              <a:gd name="connsiteX3" fmla="*/ 4208394 w 4372994"/>
              <a:gd name="connsiteY3" fmla="*/ 3259401 h 4138222"/>
              <a:gd name="connsiteX4" fmla="*/ 3152706 w 4372994"/>
              <a:gd name="connsiteY4" fmla="*/ 4124957 h 4138222"/>
              <a:gd name="connsiteX5" fmla="*/ 918988 w 4372994"/>
              <a:gd name="connsiteY5" fmla="*/ 3738143 h 4138222"/>
              <a:gd name="connsiteX6" fmla="*/ 205861 w 4372994"/>
              <a:gd name="connsiteY6" fmla="*/ 2965662 h 4138222"/>
              <a:gd name="connsiteX7" fmla="*/ 60403 w 4372994"/>
              <a:gd name="connsiteY7" fmla="*/ 1485818 h 4138222"/>
              <a:gd name="connsiteX8" fmla="*/ 898165 w 4372994"/>
              <a:gd name="connsiteY8" fmla="*/ 606258 h 4138222"/>
              <a:gd name="connsiteX9" fmla="*/ 816235 w 4372994"/>
              <a:gd name="connsiteY9" fmla="*/ 0 h 4138222"/>
              <a:gd name="connsiteX0" fmla="*/ 816235 w 4372994"/>
              <a:gd name="connsiteY0" fmla="*/ 0 h 4138224"/>
              <a:gd name="connsiteX1" fmla="*/ 1454202 w 4372994"/>
              <a:gd name="connsiteY1" fmla="*/ 574434 h 4138224"/>
              <a:gd name="connsiteX2" fmla="*/ 4015228 w 4372994"/>
              <a:gd name="connsiteY2" fmla="*/ 1032218 h 4138224"/>
              <a:gd name="connsiteX3" fmla="*/ 4208394 w 4372994"/>
              <a:gd name="connsiteY3" fmla="*/ 3259401 h 4138224"/>
              <a:gd name="connsiteX4" fmla="*/ 3152706 w 4372994"/>
              <a:gd name="connsiteY4" fmla="*/ 4124957 h 4138224"/>
              <a:gd name="connsiteX5" fmla="*/ 918988 w 4372994"/>
              <a:gd name="connsiteY5" fmla="*/ 3738143 h 4138224"/>
              <a:gd name="connsiteX6" fmla="*/ 205861 w 4372994"/>
              <a:gd name="connsiteY6" fmla="*/ 2965662 h 4138224"/>
              <a:gd name="connsiteX7" fmla="*/ 60403 w 4372994"/>
              <a:gd name="connsiteY7" fmla="*/ 1485818 h 4138224"/>
              <a:gd name="connsiteX8" fmla="*/ 898165 w 4372994"/>
              <a:gd name="connsiteY8" fmla="*/ 606258 h 4138224"/>
              <a:gd name="connsiteX9" fmla="*/ 816235 w 4372994"/>
              <a:gd name="connsiteY9" fmla="*/ 0 h 4138224"/>
              <a:gd name="connsiteX0" fmla="*/ 816235 w 4372994"/>
              <a:gd name="connsiteY0" fmla="*/ 0 h 4138222"/>
              <a:gd name="connsiteX1" fmla="*/ 1454202 w 4372994"/>
              <a:gd name="connsiteY1" fmla="*/ 574434 h 4138222"/>
              <a:gd name="connsiteX2" fmla="*/ 4015228 w 4372994"/>
              <a:gd name="connsiteY2" fmla="*/ 1032218 h 4138222"/>
              <a:gd name="connsiteX3" fmla="*/ 4208394 w 4372994"/>
              <a:gd name="connsiteY3" fmla="*/ 3259401 h 4138222"/>
              <a:gd name="connsiteX4" fmla="*/ 3152706 w 4372994"/>
              <a:gd name="connsiteY4" fmla="*/ 4124957 h 4138222"/>
              <a:gd name="connsiteX5" fmla="*/ 918988 w 4372994"/>
              <a:gd name="connsiteY5" fmla="*/ 3738143 h 4138222"/>
              <a:gd name="connsiteX6" fmla="*/ 205861 w 4372994"/>
              <a:gd name="connsiteY6" fmla="*/ 2965662 h 4138222"/>
              <a:gd name="connsiteX7" fmla="*/ 60403 w 4372994"/>
              <a:gd name="connsiteY7" fmla="*/ 1485818 h 4138222"/>
              <a:gd name="connsiteX8" fmla="*/ 898165 w 4372994"/>
              <a:gd name="connsiteY8" fmla="*/ 606258 h 4138222"/>
              <a:gd name="connsiteX9" fmla="*/ 816235 w 4372994"/>
              <a:gd name="connsiteY9" fmla="*/ 0 h 4138222"/>
              <a:gd name="connsiteX0" fmla="*/ 816235 w 4372994"/>
              <a:gd name="connsiteY0" fmla="*/ 0 h 4138224"/>
              <a:gd name="connsiteX1" fmla="*/ 1454202 w 4372994"/>
              <a:gd name="connsiteY1" fmla="*/ 574434 h 4138224"/>
              <a:gd name="connsiteX2" fmla="*/ 4015228 w 4372994"/>
              <a:gd name="connsiteY2" fmla="*/ 1032218 h 4138224"/>
              <a:gd name="connsiteX3" fmla="*/ 4208394 w 4372994"/>
              <a:gd name="connsiteY3" fmla="*/ 3259401 h 4138224"/>
              <a:gd name="connsiteX4" fmla="*/ 3152706 w 4372994"/>
              <a:gd name="connsiteY4" fmla="*/ 4124957 h 4138224"/>
              <a:gd name="connsiteX5" fmla="*/ 918988 w 4372994"/>
              <a:gd name="connsiteY5" fmla="*/ 3738143 h 4138224"/>
              <a:gd name="connsiteX6" fmla="*/ 205861 w 4372994"/>
              <a:gd name="connsiteY6" fmla="*/ 2965662 h 4138224"/>
              <a:gd name="connsiteX7" fmla="*/ 60403 w 4372994"/>
              <a:gd name="connsiteY7" fmla="*/ 1485818 h 4138224"/>
              <a:gd name="connsiteX8" fmla="*/ 898165 w 4372994"/>
              <a:gd name="connsiteY8" fmla="*/ 606258 h 4138224"/>
              <a:gd name="connsiteX9" fmla="*/ 816235 w 4372994"/>
              <a:gd name="connsiteY9" fmla="*/ 0 h 4138224"/>
              <a:gd name="connsiteX0" fmla="*/ 810336 w 4367095"/>
              <a:gd name="connsiteY0" fmla="*/ 0 h 4138222"/>
              <a:gd name="connsiteX1" fmla="*/ 1448303 w 4367095"/>
              <a:gd name="connsiteY1" fmla="*/ 574434 h 4138222"/>
              <a:gd name="connsiteX2" fmla="*/ 4009329 w 4367095"/>
              <a:gd name="connsiteY2" fmla="*/ 1032218 h 4138222"/>
              <a:gd name="connsiteX3" fmla="*/ 4202495 w 4367095"/>
              <a:gd name="connsiteY3" fmla="*/ 3259401 h 4138222"/>
              <a:gd name="connsiteX4" fmla="*/ 3146807 w 4367095"/>
              <a:gd name="connsiteY4" fmla="*/ 4124957 h 4138222"/>
              <a:gd name="connsiteX5" fmla="*/ 913089 w 4367095"/>
              <a:gd name="connsiteY5" fmla="*/ 3738143 h 4138222"/>
              <a:gd name="connsiteX6" fmla="*/ 199962 w 4367095"/>
              <a:gd name="connsiteY6" fmla="*/ 2965662 h 4138222"/>
              <a:gd name="connsiteX7" fmla="*/ 54504 w 4367095"/>
              <a:gd name="connsiteY7" fmla="*/ 1485818 h 4138222"/>
              <a:gd name="connsiteX8" fmla="*/ 892266 w 4367095"/>
              <a:gd name="connsiteY8" fmla="*/ 606258 h 4138222"/>
              <a:gd name="connsiteX9" fmla="*/ 810336 w 4367095"/>
              <a:gd name="connsiteY9" fmla="*/ 0 h 4138222"/>
              <a:gd name="connsiteX0" fmla="*/ 814639 w 4371398"/>
              <a:gd name="connsiteY0" fmla="*/ 0 h 4138224"/>
              <a:gd name="connsiteX1" fmla="*/ 1452606 w 4371398"/>
              <a:gd name="connsiteY1" fmla="*/ 574434 h 4138224"/>
              <a:gd name="connsiteX2" fmla="*/ 4013632 w 4371398"/>
              <a:gd name="connsiteY2" fmla="*/ 1032218 h 4138224"/>
              <a:gd name="connsiteX3" fmla="*/ 4206798 w 4371398"/>
              <a:gd name="connsiteY3" fmla="*/ 3259401 h 4138224"/>
              <a:gd name="connsiteX4" fmla="*/ 3151110 w 4371398"/>
              <a:gd name="connsiteY4" fmla="*/ 4124957 h 4138224"/>
              <a:gd name="connsiteX5" fmla="*/ 917392 w 4371398"/>
              <a:gd name="connsiteY5" fmla="*/ 3738143 h 4138224"/>
              <a:gd name="connsiteX6" fmla="*/ 184820 w 4371398"/>
              <a:gd name="connsiteY6" fmla="*/ 2971263 h 4138224"/>
              <a:gd name="connsiteX7" fmla="*/ 58807 w 4371398"/>
              <a:gd name="connsiteY7" fmla="*/ 1485818 h 4138224"/>
              <a:gd name="connsiteX8" fmla="*/ 896569 w 4371398"/>
              <a:gd name="connsiteY8" fmla="*/ 606258 h 4138224"/>
              <a:gd name="connsiteX9" fmla="*/ 814639 w 4371398"/>
              <a:gd name="connsiteY9" fmla="*/ 0 h 4138224"/>
              <a:gd name="connsiteX0" fmla="*/ 824982 w 4381741"/>
              <a:gd name="connsiteY0" fmla="*/ 0 h 4138222"/>
              <a:gd name="connsiteX1" fmla="*/ 1462949 w 4381741"/>
              <a:gd name="connsiteY1" fmla="*/ 574434 h 4138222"/>
              <a:gd name="connsiteX2" fmla="*/ 4023975 w 4381741"/>
              <a:gd name="connsiteY2" fmla="*/ 1032218 h 4138222"/>
              <a:gd name="connsiteX3" fmla="*/ 4217141 w 4381741"/>
              <a:gd name="connsiteY3" fmla="*/ 3259401 h 4138222"/>
              <a:gd name="connsiteX4" fmla="*/ 3161453 w 4381741"/>
              <a:gd name="connsiteY4" fmla="*/ 4124957 h 4138222"/>
              <a:gd name="connsiteX5" fmla="*/ 927735 w 4381741"/>
              <a:gd name="connsiteY5" fmla="*/ 3738143 h 4138222"/>
              <a:gd name="connsiteX6" fmla="*/ 195163 w 4381741"/>
              <a:gd name="connsiteY6" fmla="*/ 2971263 h 4138222"/>
              <a:gd name="connsiteX7" fmla="*/ 69150 w 4381741"/>
              <a:gd name="connsiteY7" fmla="*/ 1485818 h 4138222"/>
              <a:gd name="connsiteX8" fmla="*/ 906912 w 4381741"/>
              <a:gd name="connsiteY8" fmla="*/ 606258 h 4138222"/>
              <a:gd name="connsiteX9" fmla="*/ 824982 w 4381741"/>
              <a:gd name="connsiteY9" fmla="*/ 0 h 4138222"/>
              <a:gd name="connsiteX0" fmla="*/ 824982 w 4385632"/>
              <a:gd name="connsiteY0" fmla="*/ 0 h 4138224"/>
              <a:gd name="connsiteX1" fmla="*/ 1462949 w 4385632"/>
              <a:gd name="connsiteY1" fmla="*/ 574434 h 4138224"/>
              <a:gd name="connsiteX2" fmla="*/ 4023975 w 4385632"/>
              <a:gd name="connsiteY2" fmla="*/ 1032218 h 4138224"/>
              <a:gd name="connsiteX3" fmla="*/ 4217141 w 4385632"/>
              <a:gd name="connsiteY3" fmla="*/ 3259401 h 4138224"/>
              <a:gd name="connsiteX4" fmla="*/ 3161453 w 4385632"/>
              <a:gd name="connsiteY4" fmla="*/ 4124957 h 4138224"/>
              <a:gd name="connsiteX5" fmla="*/ 927735 w 4385632"/>
              <a:gd name="connsiteY5" fmla="*/ 3738143 h 4138224"/>
              <a:gd name="connsiteX6" fmla="*/ 195163 w 4385632"/>
              <a:gd name="connsiteY6" fmla="*/ 2971263 h 4138224"/>
              <a:gd name="connsiteX7" fmla="*/ 69150 w 4385632"/>
              <a:gd name="connsiteY7" fmla="*/ 1485818 h 4138224"/>
              <a:gd name="connsiteX8" fmla="*/ 906912 w 4385632"/>
              <a:gd name="connsiteY8" fmla="*/ 606258 h 4138224"/>
              <a:gd name="connsiteX9" fmla="*/ 824982 w 4385632"/>
              <a:gd name="connsiteY9" fmla="*/ 0 h 4138224"/>
              <a:gd name="connsiteX0" fmla="*/ 832223 w 4392873"/>
              <a:gd name="connsiteY0" fmla="*/ 0 h 4138222"/>
              <a:gd name="connsiteX1" fmla="*/ 1470190 w 4392873"/>
              <a:gd name="connsiteY1" fmla="*/ 574434 h 4138222"/>
              <a:gd name="connsiteX2" fmla="*/ 4031216 w 4392873"/>
              <a:gd name="connsiteY2" fmla="*/ 1032218 h 4138222"/>
              <a:gd name="connsiteX3" fmla="*/ 4224382 w 4392873"/>
              <a:gd name="connsiteY3" fmla="*/ 3259401 h 4138222"/>
              <a:gd name="connsiteX4" fmla="*/ 3168694 w 4392873"/>
              <a:gd name="connsiteY4" fmla="*/ 4124957 h 4138222"/>
              <a:gd name="connsiteX5" fmla="*/ 934976 w 4392873"/>
              <a:gd name="connsiteY5" fmla="*/ 3738143 h 4138222"/>
              <a:gd name="connsiteX6" fmla="*/ 179579 w 4392873"/>
              <a:gd name="connsiteY6" fmla="*/ 3046439 h 4138222"/>
              <a:gd name="connsiteX7" fmla="*/ 76391 w 4392873"/>
              <a:gd name="connsiteY7" fmla="*/ 1485818 h 4138222"/>
              <a:gd name="connsiteX8" fmla="*/ 914153 w 4392873"/>
              <a:gd name="connsiteY8" fmla="*/ 606258 h 4138222"/>
              <a:gd name="connsiteX9" fmla="*/ 832223 w 4392873"/>
              <a:gd name="connsiteY9" fmla="*/ 0 h 4138222"/>
              <a:gd name="connsiteX0" fmla="*/ 823971 w 4384621"/>
              <a:gd name="connsiteY0" fmla="*/ 0 h 4138224"/>
              <a:gd name="connsiteX1" fmla="*/ 1461938 w 4384621"/>
              <a:gd name="connsiteY1" fmla="*/ 574434 h 4138224"/>
              <a:gd name="connsiteX2" fmla="*/ 4022964 w 4384621"/>
              <a:gd name="connsiteY2" fmla="*/ 1032218 h 4138224"/>
              <a:gd name="connsiteX3" fmla="*/ 4216130 w 4384621"/>
              <a:gd name="connsiteY3" fmla="*/ 3259401 h 4138224"/>
              <a:gd name="connsiteX4" fmla="*/ 3160442 w 4384621"/>
              <a:gd name="connsiteY4" fmla="*/ 4124957 h 4138224"/>
              <a:gd name="connsiteX5" fmla="*/ 926724 w 4384621"/>
              <a:gd name="connsiteY5" fmla="*/ 3738143 h 4138224"/>
              <a:gd name="connsiteX6" fmla="*/ 171327 w 4384621"/>
              <a:gd name="connsiteY6" fmla="*/ 3046439 h 4138224"/>
              <a:gd name="connsiteX7" fmla="*/ 68139 w 4384621"/>
              <a:gd name="connsiteY7" fmla="*/ 1485818 h 4138224"/>
              <a:gd name="connsiteX8" fmla="*/ 905901 w 4384621"/>
              <a:gd name="connsiteY8" fmla="*/ 606258 h 4138224"/>
              <a:gd name="connsiteX9" fmla="*/ 823971 w 4384621"/>
              <a:gd name="connsiteY9" fmla="*/ 0 h 4138224"/>
              <a:gd name="connsiteX0" fmla="*/ 806189 w 4366839"/>
              <a:gd name="connsiteY0" fmla="*/ 0 h 4138222"/>
              <a:gd name="connsiteX1" fmla="*/ 1444156 w 4366839"/>
              <a:gd name="connsiteY1" fmla="*/ 574434 h 4138222"/>
              <a:gd name="connsiteX2" fmla="*/ 4005182 w 4366839"/>
              <a:gd name="connsiteY2" fmla="*/ 1032218 h 4138222"/>
              <a:gd name="connsiteX3" fmla="*/ 4198348 w 4366839"/>
              <a:gd name="connsiteY3" fmla="*/ 3259401 h 4138222"/>
              <a:gd name="connsiteX4" fmla="*/ 3142660 w 4366839"/>
              <a:gd name="connsiteY4" fmla="*/ 4124957 h 4138222"/>
              <a:gd name="connsiteX5" fmla="*/ 908942 w 4366839"/>
              <a:gd name="connsiteY5" fmla="*/ 3738143 h 4138222"/>
              <a:gd name="connsiteX6" fmla="*/ 153545 w 4366839"/>
              <a:gd name="connsiteY6" fmla="*/ 3046439 h 4138222"/>
              <a:gd name="connsiteX7" fmla="*/ 50357 w 4366839"/>
              <a:gd name="connsiteY7" fmla="*/ 1485818 h 4138222"/>
              <a:gd name="connsiteX8" fmla="*/ 888119 w 4366839"/>
              <a:gd name="connsiteY8" fmla="*/ 606258 h 4138222"/>
              <a:gd name="connsiteX9" fmla="*/ 806189 w 4366839"/>
              <a:gd name="connsiteY9" fmla="*/ 0 h 4138222"/>
              <a:gd name="connsiteX0" fmla="*/ 806189 w 4366839"/>
              <a:gd name="connsiteY0" fmla="*/ 0 h 4138224"/>
              <a:gd name="connsiteX1" fmla="*/ 1444156 w 4366839"/>
              <a:gd name="connsiteY1" fmla="*/ 574434 h 4138224"/>
              <a:gd name="connsiteX2" fmla="*/ 4005182 w 4366839"/>
              <a:gd name="connsiteY2" fmla="*/ 1032218 h 4138224"/>
              <a:gd name="connsiteX3" fmla="*/ 4198348 w 4366839"/>
              <a:gd name="connsiteY3" fmla="*/ 3259401 h 4138224"/>
              <a:gd name="connsiteX4" fmla="*/ 3142660 w 4366839"/>
              <a:gd name="connsiteY4" fmla="*/ 4124957 h 4138224"/>
              <a:gd name="connsiteX5" fmla="*/ 908942 w 4366839"/>
              <a:gd name="connsiteY5" fmla="*/ 3738143 h 4138224"/>
              <a:gd name="connsiteX6" fmla="*/ 153545 w 4366839"/>
              <a:gd name="connsiteY6" fmla="*/ 3046439 h 4138224"/>
              <a:gd name="connsiteX7" fmla="*/ 50357 w 4366839"/>
              <a:gd name="connsiteY7" fmla="*/ 1485818 h 4138224"/>
              <a:gd name="connsiteX8" fmla="*/ 888119 w 4366839"/>
              <a:gd name="connsiteY8" fmla="*/ 606258 h 4138224"/>
              <a:gd name="connsiteX9" fmla="*/ 806189 w 4366839"/>
              <a:gd name="connsiteY9" fmla="*/ 0 h 4138224"/>
              <a:gd name="connsiteX0" fmla="*/ 756726 w 4317376"/>
              <a:gd name="connsiteY0" fmla="*/ 0 h 4138222"/>
              <a:gd name="connsiteX1" fmla="*/ 1394693 w 4317376"/>
              <a:gd name="connsiteY1" fmla="*/ 574434 h 4138222"/>
              <a:gd name="connsiteX2" fmla="*/ 3955719 w 4317376"/>
              <a:gd name="connsiteY2" fmla="*/ 1032218 h 4138222"/>
              <a:gd name="connsiteX3" fmla="*/ 4148885 w 4317376"/>
              <a:gd name="connsiteY3" fmla="*/ 3259401 h 4138222"/>
              <a:gd name="connsiteX4" fmla="*/ 3093197 w 4317376"/>
              <a:gd name="connsiteY4" fmla="*/ 4124957 h 4138222"/>
              <a:gd name="connsiteX5" fmla="*/ 859479 w 4317376"/>
              <a:gd name="connsiteY5" fmla="*/ 3738143 h 4138222"/>
              <a:gd name="connsiteX6" fmla="*/ 104082 w 4317376"/>
              <a:gd name="connsiteY6" fmla="*/ 3046439 h 4138222"/>
              <a:gd name="connsiteX7" fmla="*/ 894 w 4317376"/>
              <a:gd name="connsiteY7" fmla="*/ 1485818 h 4138222"/>
              <a:gd name="connsiteX8" fmla="*/ 838656 w 4317376"/>
              <a:gd name="connsiteY8" fmla="*/ 606258 h 4138222"/>
              <a:gd name="connsiteX9" fmla="*/ 756726 w 4317376"/>
              <a:gd name="connsiteY9" fmla="*/ 0 h 4138222"/>
              <a:gd name="connsiteX0" fmla="*/ 756726 w 4317376"/>
              <a:gd name="connsiteY0" fmla="*/ 0 h 4138224"/>
              <a:gd name="connsiteX1" fmla="*/ 1394693 w 4317376"/>
              <a:gd name="connsiteY1" fmla="*/ 574434 h 4138224"/>
              <a:gd name="connsiteX2" fmla="*/ 3955719 w 4317376"/>
              <a:gd name="connsiteY2" fmla="*/ 1032218 h 4138224"/>
              <a:gd name="connsiteX3" fmla="*/ 4148885 w 4317376"/>
              <a:gd name="connsiteY3" fmla="*/ 3259401 h 4138224"/>
              <a:gd name="connsiteX4" fmla="*/ 3093197 w 4317376"/>
              <a:gd name="connsiteY4" fmla="*/ 4124957 h 4138224"/>
              <a:gd name="connsiteX5" fmla="*/ 859479 w 4317376"/>
              <a:gd name="connsiteY5" fmla="*/ 3738143 h 4138224"/>
              <a:gd name="connsiteX6" fmla="*/ 219159 w 4317376"/>
              <a:gd name="connsiteY6" fmla="*/ 3144044 h 4138224"/>
              <a:gd name="connsiteX7" fmla="*/ 894 w 4317376"/>
              <a:gd name="connsiteY7" fmla="*/ 1485818 h 4138224"/>
              <a:gd name="connsiteX8" fmla="*/ 838656 w 4317376"/>
              <a:gd name="connsiteY8" fmla="*/ 606258 h 4138224"/>
              <a:gd name="connsiteX9" fmla="*/ 756726 w 4317376"/>
              <a:gd name="connsiteY9" fmla="*/ 0 h 4138224"/>
              <a:gd name="connsiteX0" fmla="*/ 756726 w 4317376"/>
              <a:gd name="connsiteY0" fmla="*/ 0 h 4138222"/>
              <a:gd name="connsiteX1" fmla="*/ 1394693 w 4317376"/>
              <a:gd name="connsiteY1" fmla="*/ 574434 h 4138222"/>
              <a:gd name="connsiteX2" fmla="*/ 3955719 w 4317376"/>
              <a:gd name="connsiteY2" fmla="*/ 1032218 h 4138222"/>
              <a:gd name="connsiteX3" fmla="*/ 4148885 w 4317376"/>
              <a:gd name="connsiteY3" fmla="*/ 3259401 h 4138222"/>
              <a:gd name="connsiteX4" fmla="*/ 3093197 w 4317376"/>
              <a:gd name="connsiteY4" fmla="*/ 4124957 h 4138222"/>
              <a:gd name="connsiteX5" fmla="*/ 859479 w 4317376"/>
              <a:gd name="connsiteY5" fmla="*/ 3738143 h 4138222"/>
              <a:gd name="connsiteX6" fmla="*/ 232580 w 4317376"/>
              <a:gd name="connsiteY6" fmla="*/ 3163758 h 4138222"/>
              <a:gd name="connsiteX7" fmla="*/ 894 w 4317376"/>
              <a:gd name="connsiteY7" fmla="*/ 1485818 h 4138222"/>
              <a:gd name="connsiteX8" fmla="*/ 838656 w 4317376"/>
              <a:gd name="connsiteY8" fmla="*/ 606258 h 4138222"/>
              <a:gd name="connsiteX9" fmla="*/ 756726 w 4317376"/>
              <a:gd name="connsiteY9" fmla="*/ 0 h 4138222"/>
              <a:gd name="connsiteX0" fmla="*/ 756726 w 4317376"/>
              <a:gd name="connsiteY0" fmla="*/ 0 h 4138731"/>
              <a:gd name="connsiteX1" fmla="*/ 1394693 w 4317376"/>
              <a:gd name="connsiteY1" fmla="*/ 574434 h 4138731"/>
              <a:gd name="connsiteX2" fmla="*/ 3955719 w 4317376"/>
              <a:gd name="connsiteY2" fmla="*/ 1032218 h 4138731"/>
              <a:gd name="connsiteX3" fmla="*/ 4148885 w 4317376"/>
              <a:gd name="connsiteY3" fmla="*/ 3259401 h 4138731"/>
              <a:gd name="connsiteX4" fmla="*/ 3093197 w 4317376"/>
              <a:gd name="connsiteY4" fmla="*/ 4124957 h 4138731"/>
              <a:gd name="connsiteX5" fmla="*/ 897522 w 4317376"/>
              <a:gd name="connsiteY5" fmla="*/ 3744330 h 4138731"/>
              <a:gd name="connsiteX6" fmla="*/ 232580 w 4317376"/>
              <a:gd name="connsiteY6" fmla="*/ 3163758 h 4138731"/>
              <a:gd name="connsiteX7" fmla="*/ 894 w 4317376"/>
              <a:gd name="connsiteY7" fmla="*/ 1485818 h 4138731"/>
              <a:gd name="connsiteX8" fmla="*/ 838656 w 4317376"/>
              <a:gd name="connsiteY8" fmla="*/ 606258 h 4138731"/>
              <a:gd name="connsiteX9" fmla="*/ 756726 w 4317376"/>
              <a:gd name="connsiteY9" fmla="*/ 0 h 4138731"/>
              <a:gd name="connsiteX0" fmla="*/ 756726 w 4317376"/>
              <a:gd name="connsiteY0" fmla="*/ 0 h 4138731"/>
              <a:gd name="connsiteX1" fmla="*/ 1394693 w 4317376"/>
              <a:gd name="connsiteY1" fmla="*/ 574434 h 4138731"/>
              <a:gd name="connsiteX2" fmla="*/ 3955719 w 4317376"/>
              <a:gd name="connsiteY2" fmla="*/ 1032218 h 4138731"/>
              <a:gd name="connsiteX3" fmla="*/ 4148885 w 4317376"/>
              <a:gd name="connsiteY3" fmla="*/ 3259401 h 4138731"/>
              <a:gd name="connsiteX4" fmla="*/ 3093197 w 4317376"/>
              <a:gd name="connsiteY4" fmla="*/ 4124957 h 4138731"/>
              <a:gd name="connsiteX5" fmla="*/ 897522 w 4317376"/>
              <a:gd name="connsiteY5" fmla="*/ 3744330 h 4138731"/>
              <a:gd name="connsiteX6" fmla="*/ 232580 w 4317376"/>
              <a:gd name="connsiteY6" fmla="*/ 3163758 h 4138731"/>
              <a:gd name="connsiteX7" fmla="*/ 894 w 4317376"/>
              <a:gd name="connsiteY7" fmla="*/ 1485818 h 4138731"/>
              <a:gd name="connsiteX8" fmla="*/ 838656 w 4317376"/>
              <a:gd name="connsiteY8" fmla="*/ 606258 h 4138731"/>
              <a:gd name="connsiteX9" fmla="*/ 756726 w 4317376"/>
              <a:gd name="connsiteY9" fmla="*/ 0 h 4138731"/>
              <a:gd name="connsiteX0" fmla="*/ 763583 w 4324233"/>
              <a:gd name="connsiteY0" fmla="*/ 0 h 4138731"/>
              <a:gd name="connsiteX1" fmla="*/ 1401550 w 4324233"/>
              <a:gd name="connsiteY1" fmla="*/ 574434 h 4138731"/>
              <a:gd name="connsiteX2" fmla="*/ 3962576 w 4324233"/>
              <a:gd name="connsiteY2" fmla="*/ 1032218 h 4138731"/>
              <a:gd name="connsiteX3" fmla="*/ 4155742 w 4324233"/>
              <a:gd name="connsiteY3" fmla="*/ 3259401 h 4138731"/>
              <a:gd name="connsiteX4" fmla="*/ 3100054 w 4324233"/>
              <a:gd name="connsiteY4" fmla="*/ 4124957 h 4138731"/>
              <a:gd name="connsiteX5" fmla="*/ 904379 w 4324233"/>
              <a:gd name="connsiteY5" fmla="*/ 3744330 h 4138731"/>
              <a:gd name="connsiteX6" fmla="*/ 239437 w 4324233"/>
              <a:gd name="connsiteY6" fmla="*/ 3163758 h 4138731"/>
              <a:gd name="connsiteX7" fmla="*/ 881 w 4324233"/>
              <a:gd name="connsiteY7" fmla="*/ 1528534 h 4138731"/>
              <a:gd name="connsiteX8" fmla="*/ 845513 w 4324233"/>
              <a:gd name="connsiteY8" fmla="*/ 606258 h 4138731"/>
              <a:gd name="connsiteX9" fmla="*/ 763583 w 4324233"/>
              <a:gd name="connsiteY9" fmla="*/ 0 h 4138731"/>
              <a:gd name="connsiteX0" fmla="*/ 763583 w 4324233"/>
              <a:gd name="connsiteY0" fmla="*/ 0 h 4138731"/>
              <a:gd name="connsiteX1" fmla="*/ 1401550 w 4324233"/>
              <a:gd name="connsiteY1" fmla="*/ 574434 h 4138731"/>
              <a:gd name="connsiteX2" fmla="*/ 3962576 w 4324233"/>
              <a:gd name="connsiteY2" fmla="*/ 1032218 h 4138731"/>
              <a:gd name="connsiteX3" fmla="*/ 4155742 w 4324233"/>
              <a:gd name="connsiteY3" fmla="*/ 3259401 h 4138731"/>
              <a:gd name="connsiteX4" fmla="*/ 3100054 w 4324233"/>
              <a:gd name="connsiteY4" fmla="*/ 4124957 h 4138731"/>
              <a:gd name="connsiteX5" fmla="*/ 904379 w 4324233"/>
              <a:gd name="connsiteY5" fmla="*/ 3744330 h 4138731"/>
              <a:gd name="connsiteX6" fmla="*/ 239437 w 4324233"/>
              <a:gd name="connsiteY6" fmla="*/ 3163758 h 4138731"/>
              <a:gd name="connsiteX7" fmla="*/ 881 w 4324233"/>
              <a:gd name="connsiteY7" fmla="*/ 1528534 h 4138731"/>
              <a:gd name="connsiteX8" fmla="*/ 845513 w 4324233"/>
              <a:gd name="connsiteY8" fmla="*/ 606258 h 4138731"/>
              <a:gd name="connsiteX9" fmla="*/ 763583 w 4324233"/>
              <a:gd name="connsiteY9" fmla="*/ 0 h 4138731"/>
              <a:gd name="connsiteX0" fmla="*/ 763706 w 4324356"/>
              <a:gd name="connsiteY0" fmla="*/ 0 h 4138731"/>
              <a:gd name="connsiteX1" fmla="*/ 1401673 w 4324356"/>
              <a:gd name="connsiteY1" fmla="*/ 574434 h 4138731"/>
              <a:gd name="connsiteX2" fmla="*/ 3962699 w 4324356"/>
              <a:gd name="connsiteY2" fmla="*/ 1032218 h 4138731"/>
              <a:gd name="connsiteX3" fmla="*/ 4155865 w 4324356"/>
              <a:gd name="connsiteY3" fmla="*/ 3259401 h 4138731"/>
              <a:gd name="connsiteX4" fmla="*/ 3100177 w 4324356"/>
              <a:gd name="connsiteY4" fmla="*/ 4124957 h 4138731"/>
              <a:gd name="connsiteX5" fmla="*/ 904502 w 4324356"/>
              <a:gd name="connsiteY5" fmla="*/ 3744330 h 4138731"/>
              <a:gd name="connsiteX6" fmla="*/ 239560 w 4324356"/>
              <a:gd name="connsiteY6" fmla="*/ 3163758 h 4138731"/>
              <a:gd name="connsiteX7" fmla="*/ 1004 w 4324356"/>
              <a:gd name="connsiteY7" fmla="*/ 1528534 h 4138731"/>
              <a:gd name="connsiteX8" fmla="*/ 845636 w 4324356"/>
              <a:gd name="connsiteY8" fmla="*/ 606258 h 4138731"/>
              <a:gd name="connsiteX9" fmla="*/ 763706 w 4324356"/>
              <a:gd name="connsiteY9" fmla="*/ 0 h 4138731"/>
              <a:gd name="connsiteX0" fmla="*/ 763710 w 4324360"/>
              <a:gd name="connsiteY0" fmla="*/ 0 h 4138731"/>
              <a:gd name="connsiteX1" fmla="*/ 1401677 w 4324360"/>
              <a:gd name="connsiteY1" fmla="*/ 574434 h 4138731"/>
              <a:gd name="connsiteX2" fmla="*/ 3962703 w 4324360"/>
              <a:gd name="connsiteY2" fmla="*/ 1032218 h 4138731"/>
              <a:gd name="connsiteX3" fmla="*/ 4155869 w 4324360"/>
              <a:gd name="connsiteY3" fmla="*/ 3259401 h 4138731"/>
              <a:gd name="connsiteX4" fmla="*/ 3100181 w 4324360"/>
              <a:gd name="connsiteY4" fmla="*/ 4124957 h 4138731"/>
              <a:gd name="connsiteX5" fmla="*/ 904506 w 4324360"/>
              <a:gd name="connsiteY5" fmla="*/ 3744330 h 4138731"/>
              <a:gd name="connsiteX6" fmla="*/ 239564 w 4324360"/>
              <a:gd name="connsiteY6" fmla="*/ 3163758 h 4138731"/>
              <a:gd name="connsiteX7" fmla="*/ 1008 w 4324360"/>
              <a:gd name="connsiteY7" fmla="*/ 1528534 h 4138731"/>
              <a:gd name="connsiteX8" fmla="*/ 845640 w 4324360"/>
              <a:gd name="connsiteY8" fmla="*/ 606258 h 4138731"/>
              <a:gd name="connsiteX9" fmla="*/ 763710 w 4324360"/>
              <a:gd name="connsiteY9" fmla="*/ 0 h 413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24360" h="4138731">
                <a:moveTo>
                  <a:pt x="763710" y="0"/>
                </a:moveTo>
                <a:cubicBezTo>
                  <a:pt x="835632" y="58905"/>
                  <a:pt x="1258100" y="357725"/>
                  <a:pt x="1401677" y="574434"/>
                </a:cubicBezTo>
                <a:cubicBezTo>
                  <a:pt x="1557398" y="585526"/>
                  <a:pt x="3503671" y="584724"/>
                  <a:pt x="3962703" y="1032218"/>
                </a:cubicBezTo>
                <a:cubicBezTo>
                  <a:pt x="4421735" y="1479712"/>
                  <a:pt x="4393755" y="2068459"/>
                  <a:pt x="4155869" y="3259401"/>
                </a:cubicBezTo>
                <a:cubicBezTo>
                  <a:pt x="4006903" y="3825365"/>
                  <a:pt x="3642075" y="4044135"/>
                  <a:pt x="3100181" y="4124957"/>
                </a:cubicBezTo>
                <a:cubicBezTo>
                  <a:pt x="2558287" y="4205779"/>
                  <a:pt x="1639845" y="3911670"/>
                  <a:pt x="904506" y="3744330"/>
                </a:cubicBezTo>
                <a:cubicBezTo>
                  <a:pt x="600271" y="3642054"/>
                  <a:pt x="464613" y="3557214"/>
                  <a:pt x="239564" y="3163758"/>
                </a:cubicBezTo>
                <a:cubicBezTo>
                  <a:pt x="75461" y="2876879"/>
                  <a:pt x="40807" y="2193725"/>
                  <a:pt x="1008" y="1528534"/>
                </a:cubicBezTo>
                <a:cubicBezTo>
                  <a:pt x="-24451" y="805482"/>
                  <a:pt x="437089" y="647961"/>
                  <a:pt x="845640" y="606258"/>
                </a:cubicBezTo>
                <a:cubicBezTo>
                  <a:pt x="845640" y="606258"/>
                  <a:pt x="854014" y="343114"/>
                  <a:pt x="763710"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Recorded Sound">
            <a:hlinkClick r:id="" action="ppaction://media"/>
            <a:extLst>
              <a:ext uri="{FF2B5EF4-FFF2-40B4-BE49-F238E27FC236}">
                <a16:creationId xmlns:a16="http://schemas.microsoft.com/office/drawing/2014/main" id="{0788B1FF-A5A7-227A-7D0A-B59A96ADD17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flipV="1">
            <a:off x="3949103" y="1931470"/>
            <a:ext cx="485962" cy="485962"/>
          </a:xfrm>
          <a:prstGeom prst="rect">
            <a:avLst/>
          </a:prstGeom>
        </p:spPr>
      </p:pic>
    </p:spTree>
    <p:extLst>
      <p:ext uri="{BB962C8B-B14F-4D97-AF65-F5344CB8AC3E}">
        <p14:creationId xmlns:p14="http://schemas.microsoft.com/office/powerpoint/2010/main" val="1596355090"/>
      </p:ext>
    </p:extLst>
  </p:cSld>
  <p:clrMapOvr>
    <a:masterClrMapping/>
  </p:clrMapOvr>
  <mc:AlternateContent xmlns:mc="http://schemas.openxmlformats.org/markup-compatibility/2006" xmlns:p14="http://schemas.microsoft.com/office/powerpoint/2010/main">
    <mc:Choice Requires="p14">
      <p:transition spd="slow" p14:dur="2000" advTm="7719"/>
    </mc:Choice>
    <mc:Fallback xmlns="">
      <p:transition spd="slow" advTm="77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par>
                          <p:cTn id="11" fill="hold">
                            <p:stCondLst>
                              <p:cond delay="4160"/>
                            </p:stCondLst>
                            <p:childTnLst>
                              <p:par>
                                <p:cTn id="12" presetID="1" presetClass="mediacall" presetSubtype="0" fill="hold" nodeType="afterEffect">
                                  <p:stCondLst>
                                    <p:cond delay="0"/>
                                  </p:stCondLst>
                                  <p:childTnLst>
                                    <p:cmd type="call" cmd="playFrom(0.0)">
                                      <p:cBhvr>
                                        <p:cTn id="13" dur="709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7"/>
                </p:tgtEl>
              </p:cMediaNode>
            </p:audio>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0" name="Rectangle 9">
            <a:extLst>
              <a:ext uri="{FF2B5EF4-FFF2-40B4-BE49-F238E27FC236}">
                <a16:creationId xmlns:a16="http://schemas.microsoft.com/office/drawing/2014/main" id="{3D6A03ED-7B7A-4C88-8FFC-A4D862447D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eacher pointing to whiteboard">
            <a:extLst>
              <a:ext uri="{FF2B5EF4-FFF2-40B4-BE49-F238E27FC236}">
                <a16:creationId xmlns:a16="http://schemas.microsoft.com/office/drawing/2014/main" id="{1457251E-FFC4-C962-9D81-0AD865B9DCA1}"/>
              </a:ext>
            </a:extLst>
          </p:cNvPr>
          <p:cNvPicPr>
            <a:picLocks noChangeAspect="1"/>
          </p:cNvPicPr>
          <p:nvPr/>
        </p:nvPicPr>
        <p:blipFill rotWithShape="1">
          <a:blip r:embed="rId4">
            <a:extLst>
              <a:ext uri="{28A0092B-C50C-407E-A947-70E740481C1C}">
                <a14:useLocalDpi xmlns:a14="http://schemas.microsoft.com/office/drawing/2010/main" val="0"/>
              </a:ext>
            </a:extLst>
          </a:blip>
          <a:srcRect r="17540" b="1"/>
          <a:stretch/>
        </p:blipFill>
        <p:spPr>
          <a:xfrm>
            <a:off x="4561582" y="404592"/>
            <a:ext cx="7177672" cy="5810149"/>
          </a:xfrm>
          <a:custGeom>
            <a:avLst/>
            <a:gdLst/>
            <a:ahLst/>
            <a:cxnLst/>
            <a:rect l="l" t="t" r="r" b="b"/>
            <a:pathLst>
              <a:path w="7401982" h="6180550">
                <a:moveTo>
                  <a:pt x="468623" y="34"/>
                </a:moveTo>
                <a:cubicBezTo>
                  <a:pt x="635980" y="409"/>
                  <a:pt x="845682" y="3920"/>
                  <a:pt x="1032947" y="8815"/>
                </a:cubicBezTo>
                <a:lnTo>
                  <a:pt x="6362252" y="38273"/>
                </a:lnTo>
                <a:lnTo>
                  <a:pt x="7392971" y="78157"/>
                </a:lnTo>
                <a:cubicBezTo>
                  <a:pt x="7425268" y="2113988"/>
                  <a:pt x="7360673" y="4125596"/>
                  <a:pt x="7356636" y="6149315"/>
                </a:cubicBezTo>
                <a:lnTo>
                  <a:pt x="7156946" y="6148904"/>
                </a:lnTo>
                <a:lnTo>
                  <a:pt x="1149311" y="6180550"/>
                </a:lnTo>
                <a:cubicBezTo>
                  <a:pt x="670432" y="6151091"/>
                  <a:pt x="328375" y="6180551"/>
                  <a:pt x="0" y="6151091"/>
                </a:cubicBezTo>
                <a:cubicBezTo>
                  <a:pt x="20775" y="3685334"/>
                  <a:pt x="-22804" y="1383584"/>
                  <a:pt x="68412" y="126652"/>
                </a:cubicBezTo>
                <a:cubicBezTo>
                  <a:pt x="76255" y="-27768"/>
                  <a:pt x="69755" y="22759"/>
                  <a:pt x="227100" y="3120"/>
                </a:cubicBezTo>
                <a:cubicBezTo>
                  <a:pt x="283036" y="711"/>
                  <a:pt x="368207" y="-192"/>
                  <a:pt x="468623" y="34"/>
                </a:cubicBezTo>
                <a:close/>
              </a:path>
            </a:pathLst>
          </a:custGeom>
        </p:spPr>
      </p:pic>
      <p:sp>
        <p:nvSpPr>
          <p:cNvPr id="21" name="Freeform: Shape 11">
            <a:extLst>
              <a:ext uri="{FF2B5EF4-FFF2-40B4-BE49-F238E27FC236}">
                <a16:creationId xmlns:a16="http://schemas.microsoft.com/office/drawing/2014/main" id="{53975754-B125-4FFC-9140-F88A16E3D0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560726" y="398616"/>
            <a:ext cx="7177671" cy="5810148"/>
          </a:xfrm>
          <a:custGeom>
            <a:avLst/>
            <a:gdLst>
              <a:gd name="connsiteX0" fmla="*/ 7142118 w 7680682"/>
              <a:gd name="connsiteY0" fmla="*/ 6405352 h 6405386"/>
              <a:gd name="connsiteX1" fmla="*/ 6552830 w 7680682"/>
              <a:gd name="connsiteY1" fmla="*/ 6396252 h 6405386"/>
              <a:gd name="connsiteX2" fmla="*/ 987782 w 7680682"/>
              <a:gd name="connsiteY2" fmla="*/ 6365722 h 6405386"/>
              <a:gd name="connsiteX3" fmla="*/ 0 w 7680682"/>
              <a:gd name="connsiteY3" fmla="*/ 6336938 h 6405386"/>
              <a:gd name="connsiteX4" fmla="*/ 0 w 7680682"/>
              <a:gd name="connsiteY4" fmla="*/ 32372 h 6405386"/>
              <a:gd name="connsiteX5" fmla="*/ 157934 w 7680682"/>
              <a:gd name="connsiteY5" fmla="*/ 32797 h 6405386"/>
              <a:gd name="connsiteX6" fmla="*/ 6431319 w 7680682"/>
              <a:gd name="connsiteY6" fmla="*/ 0 h 6405386"/>
              <a:gd name="connsiteX7" fmla="*/ 7631470 w 7680682"/>
              <a:gd name="connsiteY7" fmla="*/ 30531 h 6405386"/>
              <a:gd name="connsiteX8" fmla="*/ 7560032 w 7680682"/>
              <a:gd name="connsiteY8" fmla="*/ 6274128 h 6405386"/>
              <a:gd name="connsiteX9" fmla="*/ 7394324 w 7680682"/>
              <a:gd name="connsiteY9" fmla="*/ 6402154 h 6405386"/>
              <a:gd name="connsiteX10" fmla="*/ 7142118 w 7680682"/>
              <a:gd name="connsiteY10" fmla="*/ 6405352 h 6405386"/>
              <a:gd name="connsiteX0" fmla="*/ 7142118 w 7631470"/>
              <a:gd name="connsiteY0" fmla="*/ 6405352 h 6405386"/>
              <a:gd name="connsiteX1" fmla="*/ 6552830 w 7631470"/>
              <a:gd name="connsiteY1" fmla="*/ 6396252 h 6405386"/>
              <a:gd name="connsiteX2" fmla="*/ 987782 w 7631470"/>
              <a:gd name="connsiteY2" fmla="*/ 6365722 h 6405386"/>
              <a:gd name="connsiteX3" fmla="*/ 0 w 7631470"/>
              <a:gd name="connsiteY3" fmla="*/ 6336938 h 6405386"/>
              <a:gd name="connsiteX4" fmla="*/ 0 w 7631470"/>
              <a:gd name="connsiteY4" fmla="*/ 32372 h 6405386"/>
              <a:gd name="connsiteX5" fmla="*/ 157934 w 7631470"/>
              <a:gd name="connsiteY5" fmla="*/ 32797 h 6405386"/>
              <a:gd name="connsiteX6" fmla="*/ 6431319 w 7631470"/>
              <a:gd name="connsiteY6" fmla="*/ 0 h 6405386"/>
              <a:gd name="connsiteX7" fmla="*/ 7631470 w 7631470"/>
              <a:gd name="connsiteY7" fmla="*/ 30531 h 6405386"/>
              <a:gd name="connsiteX8" fmla="*/ 7560032 w 7631470"/>
              <a:gd name="connsiteY8" fmla="*/ 6274128 h 6405386"/>
              <a:gd name="connsiteX9" fmla="*/ 7394324 w 7631470"/>
              <a:gd name="connsiteY9" fmla="*/ 6402154 h 6405386"/>
              <a:gd name="connsiteX10" fmla="*/ 7142118 w 7631470"/>
              <a:gd name="connsiteY10" fmla="*/ 6405352 h 6405386"/>
              <a:gd name="connsiteX0" fmla="*/ 7154766 w 7644118"/>
              <a:gd name="connsiteY0" fmla="*/ 6405352 h 6405386"/>
              <a:gd name="connsiteX1" fmla="*/ 6565478 w 7644118"/>
              <a:gd name="connsiteY1" fmla="*/ 6396252 h 6405386"/>
              <a:gd name="connsiteX2" fmla="*/ 1000430 w 7644118"/>
              <a:gd name="connsiteY2" fmla="*/ 6365722 h 6405386"/>
              <a:gd name="connsiteX3" fmla="*/ 0 w 7644118"/>
              <a:gd name="connsiteY3" fmla="*/ 6324387 h 6405386"/>
              <a:gd name="connsiteX4" fmla="*/ 12648 w 7644118"/>
              <a:gd name="connsiteY4" fmla="*/ 32372 h 6405386"/>
              <a:gd name="connsiteX5" fmla="*/ 170582 w 7644118"/>
              <a:gd name="connsiteY5" fmla="*/ 32797 h 6405386"/>
              <a:gd name="connsiteX6" fmla="*/ 6443967 w 7644118"/>
              <a:gd name="connsiteY6" fmla="*/ 0 h 6405386"/>
              <a:gd name="connsiteX7" fmla="*/ 7644118 w 7644118"/>
              <a:gd name="connsiteY7" fmla="*/ 30531 h 6405386"/>
              <a:gd name="connsiteX8" fmla="*/ 7572680 w 7644118"/>
              <a:gd name="connsiteY8" fmla="*/ 6274128 h 6405386"/>
              <a:gd name="connsiteX9" fmla="*/ 7406972 w 7644118"/>
              <a:gd name="connsiteY9" fmla="*/ 6402154 h 6405386"/>
              <a:gd name="connsiteX10" fmla="*/ 7154766 w 7644118"/>
              <a:gd name="connsiteY10" fmla="*/ 6405352 h 6405386"/>
              <a:gd name="connsiteX0" fmla="*/ 7167747 w 7657099"/>
              <a:gd name="connsiteY0" fmla="*/ 6405352 h 6405386"/>
              <a:gd name="connsiteX1" fmla="*/ 6578459 w 7657099"/>
              <a:gd name="connsiteY1" fmla="*/ 6396252 h 6405386"/>
              <a:gd name="connsiteX2" fmla="*/ 1013411 w 7657099"/>
              <a:gd name="connsiteY2" fmla="*/ 6365722 h 6405386"/>
              <a:gd name="connsiteX3" fmla="*/ 12981 w 7657099"/>
              <a:gd name="connsiteY3" fmla="*/ 6324387 h 6405386"/>
              <a:gd name="connsiteX4" fmla="*/ 25629 w 7657099"/>
              <a:gd name="connsiteY4" fmla="*/ 32372 h 6405386"/>
              <a:gd name="connsiteX5" fmla="*/ 183563 w 7657099"/>
              <a:gd name="connsiteY5" fmla="*/ 32797 h 6405386"/>
              <a:gd name="connsiteX6" fmla="*/ 6456948 w 7657099"/>
              <a:gd name="connsiteY6" fmla="*/ 0 h 6405386"/>
              <a:gd name="connsiteX7" fmla="*/ 7657099 w 7657099"/>
              <a:gd name="connsiteY7" fmla="*/ 30531 h 6405386"/>
              <a:gd name="connsiteX8" fmla="*/ 7585661 w 7657099"/>
              <a:gd name="connsiteY8" fmla="*/ 6274128 h 6405386"/>
              <a:gd name="connsiteX9" fmla="*/ 7419953 w 7657099"/>
              <a:gd name="connsiteY9" fmla="*/ 6402154 h 6405386"/>
              <a:gd name="connsiteX10" fmla="*/ 7167747 w 7657099"/>
              <a:gd name="connsiteY10" fmla="*/ 6405352 h 6405386"/>
              <a:gd name="connsiteX0" fmla="*/ 7236700 w 7726052"/>
              <a:gd name="connsiteY0" fmla="*/ 6405352 h 6405386"/>
              <a:gd name="connsiteX1" fmla="*/ 6647412 w 7726052"/>
              <a:gd name="connsiteY1" fmla="*/ 6396252 h 6405386"/>
              <a:gd name="connsiteX2" fmla="*/ 1082364 w 7726052"/>
              <a:gd name="connsiteY2" fmla="*/ 6365722 h 6405386"/>
              <a:gd name="connsiteX3" fmla="*/ 6051 w 7726052"/>
              <a:gd name="connsiteY3" fmla="*/ 6324387 h 6405386"/>
              <a:gd name="connsiteX4" fmla="*/ 94582 w 7726052"/>
              <a:gd name="connsiteY4" fmla="*/ 32372 h 6405386"/>
              <a:gd name="connsiteX5" fmla="*/ 252516 w 7726052"/>
              <a:gd name="connsiteY5" fmla="*/ 32797 h 6405386"/>
              <a:gd name="connsiteX6" fmla="*/ 6525901 w 7726052"/>
              <a:gd name="connsiteY6" fmla="*/ 0 h 6405386"/>
              <a:gd name="connsiteX7" fmla="*/ 7726052 w 7726052"/>
              <a:gd name="connsiteY7" fmla="*/ 30531 h 6405386"/>
              <a:gd name="connsiteX8" fmla="*/ 7654614 w 7726052"/>
              <a:gd name="connsiteY8" fmla="*/ 6274128 h 6405386"/>
              <a:gd name="connsiteX9" fmla="*/ 7488906 w 7726052"/>
              <a:gd name="connsiteY9" fmla="*/ 6402154 h 6405386"/>
              <a:gd name="connsiteX10" fmla="*/ 7236700 w 7726052"/>
              <a:gd name="connsiteY10" fmla="*/ 6405352 h 6405386"/>
              <a:gd name="connsiteX0" fmla="*/ 7240058 w 7729410"/>
              <a:gd name="connsiteY0" fmla="*/ 6405352 h 6405386"/>
              <a:gd name="connsiteX1" fmla="*/ 6650770 w 7729410"/>
              <a:gd name="connsiteY1" fmla="*/ 6396252 h 6405386"/>
              <a:gd name="connsiteX2" fmla="*/ 1085722 w 7729410"/>
              <a:gd name="connsiteY2" fmla="*/ 6365722 h 6405386"/>
              <a:gd name="connsiteX3" fmla="*/ 9409 w 7729410"/>
              <a:gd name="connsiteY3" fmla="*/ 6324387 h 6405386"/>
              <a:gd name="connsiteX4" fmla="*/ 47351 w 7729410"/>
              <a:gd name="connsiteY4" fmla="*/ 32372 h 6405386"/>
              <a:gd name="connsiteX5" fmla="*/ 255874 w 7729410"/>
              <a:gd name="connsiteY5" fmla="*/ 32797 h 6405386"/>
              <a:gd name="connsiteX6" fmla="*/ 6529259 w 7729410"/>
              <a:gd name="connsiteY6" fmla="*/ 0 h 6405386"/>
              <a:gd name="connsiteX7" fmla="*/ 7729410 w 7729410"/>
              <a:gd name="connsiteY7" fmla="*/ 30531 h 6405386"/>
              <a:gd name="connsiteX8" fmla="*/ 7657972 w 7729410"/>
              <a:gd name="connsiteY8" fmla="*/ 6274128 h 6405386"/>
              <a:gd name="connsiteX9" fmla="*/ 7492264 w 7729410"/>
              <a:gd name="connsiteY9" fmla="*/ 6402154 h 6405386"/>
              <a:gd name="connsiteX10" fmla="*/ 7240058 w 7729410"/>
              <a:gd name="connsiteY10" fmla="*/ 6405352 h 6405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29410" h="6405386">
                <a:moveTo>
                  <a:pt x="7240058" y="6405352"/>
                </a:moveTo>
                <a:cubicBezTo>
                  <a:pt x="7065297" y="6404963"/>
                  <a:pt x="6846319" y="6401325"/>
                  <a:pt x="6650770" y="6396252"/>
                </a:cubicBezTo>
                <a:lnTo>
                  <a:pt x="1085722" y="6365722"/>
                </a:lnTo>
                <a:lnTo>
                  <a:pt x="9409" y="6324387"/>
                </a:lnTo>
                <a:cubicBezTo>
                  <a:pt x="-24317" y="4214496"/>
                  <a:pt x="43135" y="2129710"/>
                  <a:pt x="47351" y="32372"/>
                </a:cubicBezTo>
                <a:lnTo>
                  <a:pt x="255874" y="32797"/>
                </a:lnTo>
                <a:lnTo>
                  <a:pt x="6529259" y="0"/>
                </a:lnTo>
                <a:cubicBezTo>
                  <a:pt x="7029322" y="30531"/>
                  <a:pt x="7386510" y="-1"/>
                  <a:pt x="7729410" y="30531"/>
                </a:cubicBezTo>
                <a:cubicBezTo>
                  <a:pt x="7707716" y="2585987"/>
                  <a:pt x="7753223" y="4971471"/>
                  <a:pt x="7657972" y="6274128"/>
                </a:cubicBezTo>
                <a:cubicBezTo>
                  <a:pt x="7649782" y="6434165"/>
                  <a:pt x="7656570" y="6381800"/>
                  <a:pt x="7492264" y="6402154"/>
                </a:cubicBezTo>
                <a:cubicBezTo>
                  <a:pt x="7433854" y="6404650"/>
                  <a:pt x="7344915" y="6405586"/>
                  <a:pt x="7240058" y="6405352"/>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Freeform: Shape 13">
            <a:extLst>
              <a:ext uri="{FF2B5EF4-FFF2-40B4-BE49-F238E27FC236}">
                <a16:creationId xmlns:a16="http://schemas.microsoft.com/office/drawing/2014/main" id="{2C673667-46AA-4DF0-A85B-F7D6E52DB8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539370" flipH="1" flipV="1">
            <a:off x="617882" y="494866"/>
            <a:ext cx="4036224" cy="2597228"/>
          </a:xfrm>
          <a:custGeom>
            <a:avLst/>
            <a:gdLst>
              <a:gd name="connsiteX0" fmla="*/ 3637280 w 3637280"/>
              <a:gd name="connsiteY0" fmla="*/ 3352800 h 4023360"/>
              <a:gd name="connsiteX1" fmla="*/ 3606800 w 3637280"/>
              <a:gd name="connsiteY1" fmla="*/ 3403600 h 4023360"/>
              <a:gd name="connsiteX2" fmla="*/ 3556000 w 3637280"/>
              <a:gd name="connsiteY2" fmla="*/ 3474720 h 4023360"/>
              <a:gd name="connsiteX3" fmla="*/ 3535680 w 3637280"/>
              <a:gd name="connsiteY3" fmla="*/ 3505200 h 4023360"/>
              <a:gd name="connsiteX4" fmla="*/ 3515360 w 3637280"/>
              <a:gd name="connsiteY4" fmla="*/ 3525520 h 4023360"/>
              <a:gd name="connsiteX5" fmla="*/ 3474720 w 3637280"/>
              <a:gd name="connsiteY5" fmla="*/ 3576320 h 4023360"/>
              <a:gd name="connsiteX6" fmla="*/ 3230880 w 3637280"/>
              <a:gd name="connsiteY6" fmla="*/ 3749040 h 4023360"/>
              <a:gd name="connsiteX7" fmla="*/ 2763520 w 3637280"/>
              <a:gd name="connsiteY7" fmla="*/ 3931920 h 4023360"/>
              <a:gd name="connsiteX8" fmla="*/ 2407920 w 3637280"/>
              <a:gd name="connsiteY8" fmla="*/ 4013200 h 4023360"/>
              <a:gd name="connsiteX9" fmla="*/ 2204720 w 3637280"/>
              <a:gd name="connsiteY9" fmla="*/ 4023360 h 4023360"/>
              <a:gd name="connsiteX10" fmla="*/ 1869440 w 3637280"/>
              <a:gd name="connsiteY10" fmla="*/ 4013200 h 4023360"/>
              <a:gd name="connsiteX11" fmla="*/ 1483360 w 3637280"/>
              <a:gd name="connsiteY11" fmla="*/ 3942080 h 4023360"/>
              <a:gd name="connsiteX12" fmla="*/ 1259840 w 3637280"/>
              <a:gd name="connsiteY12" fmla="*/ 3870960 h 4023360"/>
              <a:gd name="connsiteX13" fmla="*/ 1056640 w 3637280"/>
              <a:gd name="connsiteY13" fmla="*/ 3779520 h 4023360"/>
              <a:gd name="connsiteX14" fmla="*/ 792480 w 3637280"/>
              <a:gd name="connsiteY14" fmla="*/ 3616960 h 4023360"/>
              <a:gd name="connsiteX15" fmla="*/ 355600 w 3637280"/>
              <a:gd name="connsiteY15" fmla="*/ 3017520 h 4023360"/>
              <a:gd name="connsiteX16" fmla="*/ 152400 w 3637280"/>
              <a:gd name="connsiteY16" fmla="*/ 2611120 h 4023360"/>
              <a:gd name="connsiteX17" fmla="*/ 30480 w 3637280"/>
              <a:gd name="connsiteY17" fmla="*/ 2204720 h 4023360"/>
              <a:gd name="connsiteX18" fmla="*/ 0 w 3637280"/>
              <a:gd name="connsiteY18" fmla="*/ 1981200 h 4023360"/>
              <a:gd name="connsiteX19" fmla="*/ 71120 w 3637280"/>
              <a:gd name="connsiteY19" fmla="*/ 1158240 h 4023360"/>
              <a:gd name="connsiteX20" fmla="*/ 132080 w 3637280"/>
              <a:gd name="connsiteY20" fmla="*/ 975360 h 4023360"/>
              <a:gd name="connsiteX21" fmla="*/ 294640 w 3637280"/>
              <a:gd name="connsiteY21" fmla="*/ 690880 h 4023360"/>
              <a:gd name="connsiteX22" fmla="*/ 751840 w 3637280"/>
              <a:gd name="connsiteY22" fmla="*/ 254000 h 4023360"/>
              <a:gd name="connsiteX23" fmla="*/ 1127760 w 3637280"/>
              <a:gd name="connsiteY23" fmla="*/ 71120 h 4023360"/>
              <a:gd name="connsiteX24" fmla="*/ 1432560 w 3637280"/>
              <a:gd name="connsiteY24" fmla="*/ 10160 h 4023360"/>
              <a:gd name="connsiteX25" fmla="*/ 1625600 w 3637280"/>
              <a:gd name="connsiteY25" fmla="*/ 0 h 4023360"/>
              <a:gd name="connsiteX26" fmla="*/ 2174240 w 3637280"/>
              <a:gd name="connsiteY26" fmla="*/ 20320 h 4023360"/>
              <a:gd name="connsiteX27" fmla="*/ 2407920 w 3637280"/>
              <a:gd name="connsiteY27" fmla="*/ 101600 h 4023360"/>
              <a:gd name="connsiteX28" fmla="*/ 2580640 w 3637280"/>
              <a:gd name="connsiteY28" fmla="*/ 223520 h 4023360"/>
              <a:gd name="connsiteX29" fmla="*/ 2794000 w 3637280"/>
              <a:gd name="connsiteY29" fmla="*/ 599440 h 4023360"/>
              <a:gd name="connsiteX30" fmla="*/ 2885440 w 3637280"/>
              <a:gd name="connsiteY30" fmla="*/ 853440 h 4023360"/>
              <a:gd name="connsiteX31" fmla="*/ 3007360 w 3637280"/>
              <a:gd name="connsiteY31" fmla="*/ 1361440 h 4023360"/>
              <a:gd name="connsiteX32" fmla="*/ 3078480 w 3637280"/>
              <a:gd name="connsiteY32" fmla="*/ 1899920 h 4023360"/>
              <a:gd name="connsiteX33" fmla="*/ 3078480 w 3637280"/>
              <a:gd name="connsiteY33" fmla="*/ 2570480 h 4023360"/>
              <a:gd name="connsiteX34" fmla="*/ 3037840 w 3637280"/>
              <a:gd name="connsiteY34" fmla="*/ 2844800 h 4023360"/>
              <a:gd name="connsiteX35" fmla="*/ 3017520 w 3637280"/>
              <a:gd name="connsiteY35" fmla="*/ 2926080 h 4023360"/>
              <a:gd name="connsiteX36" fmla="*/ 2997200 w 3637280"/>
              <a:gd name="connsiteY36" fmla="*/ 2966720 h 4023360"/>
              <a:gd name="connsiteX37" fmla="*/ 3068320 w 3637280"/>
              <a:gd name="connsiteY37" fmla="*/ 3098800 h 4023360"/>
              <a:gd name="connsiteX38" fmla="*/ 3108960 w 3637280"/>
              <a:gd name="connsiteY38" fmla="*/ 3169920 h 4023360"/>
              <a:gd name="connsiteX39" fmla="*/ 3403600 w 3637280"/>
              <a:gd name="connsiteY39" fmla="*/ 3505200 h 4023360"/>
              <a:gd name="connsiteX40" fmla="*/ 3505200 w 3637280"/>
              <a:gd name="connsiteY40" fmla="*/ 3596640 h 4023360"/>
              <a:gd name="connsiteX41" fmla="*/ 3545840 w 3637280"/>
              <a:gd name="connsiteY41" fmla="*/ 3637280 h 4023360"/>
              <a:gd name="connsiteX42" fmla="*/ 3596640 w 3637280"/>
              <a:gd name="connsiteY42" fmla="*/ 3667760 h 4023360"/>
              <a:gd name="connsiteX43" fmla="*/ 3637280 w 3637280"/>
              <a:gd name="connsiteY43" fmla="*/ 3688080 h 4023360"/>
              <a:gd name="connsiteX0" fmla="*/ 3637280 w 3637280"/>
              <a:gd name="connsiteY0" fmla="*/ 3352800 h 4023360"/>
              <a:gd name="connsiteX1" fmla="*/ 3606800 w 3637280"/>
              <a:gd name="connsiteY1" fmla="*/ 3403600 h 4023360"/>
              <a:gd name="connsiteX2" fmla="*/ 3556000 w 3637280"/>
              <a:gd name="connsiteY2" fmla="*/ 3474720 h 4023360"/>
              <a:gd name="connsiteX3" fmla="*/ 3535680 w 3637280"/>
              <a:gd name="connsiteY3" fmla="*/ 3505200 h 4023360"/>
              <a:gd name="connsiteX4" fmla="*/ 3515360 w 3637280"/>
              <a:gd name="connsiteY4" fmla="*/ 3525520 h 4023360"/>
              <a:gd name="connsiteX5" fmla="*/ 3474720 w 3637280"/>
              <a:gd name="connsiteY5" fmla="*/ 3576320 h 4023360"/>
              <a:gd name="connsiteX6" fmla="*/ 3230880 w 3637280"/>
              <a:gd name="connsiteY6" fmla="*/ 3749040 h 4023360"/>
              <a:gd name="connsiteX7" fmla="*/ 2763520 w 3637280"/>
              <a:gd name="connsiteY7" fmla="*/ 3931920 h 4023360"/>
              <a:gd name="connsiteX8" fmla="*/ 2407920 w 3637280"/>
              <a:gd name="connsiteY8" fmla="*/ 4013200 h 4023360"/>
              <a:gd name="connsiteX9" fmla="*/ 2204720 w 3637280"/>
              <a:gd name="connsiteY9" fmla="*/ 4023360 h 4023360"/>
              <a:gd name="connsiteX10" fmla="*/ 1869440 w 3637280"/>
              <a:gd name="connsiteY10" fmla="*/ 4013200 h 4023360"/>
              <a:gd name="connsiteX11" fmla="*/ 1483360 w 3637280"/>
              <a:gd name="connsiteY11" fmla="*/ 3942080 h 4023360"/>
              <a:gd name="connsiteX12" fmla="*/ 1259840 w 3637280"/>
              <a:gd name="connsiteY12" fmla="*/ 3870960 h 4023360"/>
              <a:gd name="connsiteX13" fmla="*/ 1056640 w 3637280"/>
              <a:gd name="connsiteY13" fmla="*/ 3779520 h 4023360"/>
              <a:gd name="connsiteX14" fmla="*/ 792480 w 3637280"/>
              <a:gd name="connsiteY14" fmla="*/ 3616960 h 4023360"/>
              <a:gd name="connsiteX15" fmla="*/ 355600 w 3637280"/>
              <a:gd name="connsiteY15" fmla="*/ 3017520 h 4023360"/>
              <a:gd name="connsiteX16" fmla="*/ 152400 w 3637280"/>
              <a:gd name="connsiteY16" fmla="*/ 2611120 h 4023360"/>
              <a:gd name="connsiteX17" fmla="*/ 30480 w 3637280"/>
              <a:gd name="connsiteY17" fmla="*/ 2204720 h 4023360"/>
              <a:gd name="connsiteX18" fmla="*/ 0 w 3637280"/>
              <a:gd name="connsiteY18" fmla="*/ 1981200 h 4023360"/>
              <a:gd name="connsiteX19" fmla="*/ 71120 w 3637280"/>
              <a:gd name="connsiteY19" fmla="*/ 1158240 h 4023360"/>
              <a:gd name="connsiteX20" fmla="*/ 132080 w 3637280"/>
              <a:gd name="connsiteY20" fmla="*/ 975360 h 4023360"/>
              <a:gd name="connsiteX21" fmla="*/ 294640 w 3637280"/>
              <a:gd name="connsiteY21" fmla="*/ 690880 h 4023360"/>
              <a:gd name="connsiteX22" fmla="*/ 751840 w 3637280"/>
              <a:gd name="connsiteY22" fmla="*/ 254000 h 4023360"/>
              <a:gd name="connsiteX23" fmla="*/ 1127760 w 3637280"/>
              <a:gd name="connsiteY23" fmla="*/ 71120 h 4023360"/>
              <a:gd name="connsiteX24" fmla="*/ 1432560 w 3637280"/>
              <a:gd name="connsiteY24" fmla="*/ 10160 h 4023360"/>
              <a:gd name="connsiteX25" fmla="*/ 1625600 w 3637280"/>
              <a:gd name="connsiteY25" fmla="*/ 0 h 4023360"/>
              <a:gd name="connsiteX26" fmla="*/ 2174240 w 3637280"/>
              <a:gd name="connsiteY26" fmla="*/ 20320 h 4023360"/>
              <a:gd name="connsiteX27" fmla="*/ 2407920 w 3637280"/>
              <a:gd name="connsiteY27" fmla="*/ 101600 h 4023360"/>
              <a:gd name="connsiteX28" fmla="*/ 2580640 w 3637280"/>
              <a:gd name="connsiteY28" fmla="*/ 223520 h 4023360"/>
              <a:gd name="connsiteX29" fmla="*/ 2794000 w 3637280"/>
              <a:gd name="connsiteY29" fmla="*/ 599440 h 4023360"/>
              <a:gd name="connsiteX30" fmla="*/ 2885440 w 3637280"/>
              <a:gd name="connsiteY30" fmla="*/ 853440 h 4023360"/>
              <a:gd name="connsiteX31" fmla="*/ 3007360 w 3637280"/>
              <a:gd name="connsiteY31" fmla="*/ 1361440 h 4023360"/>
              <a:gd name="connsiteX32" fmla="*/ 3078480 w 3637280"/>
              <a:gd name="connsiteY32" fmla="*/ 1899920 h 4023360"/>
              <a:gd name="connsiteX33" fmla="*/ 3078480 w 3637280"/>
              <a:gd name="connsiteY33" fmla="*/ 2570480 h 4023360"/>
              <a:gd name="connsiteX34" fmla="*/ 3037840 w 3637280"/>
              <a:gd name="connsiteY34" fmla="*/ 2844800 h 4023360"/>
              <a:gd name="connsiteX35" fmla="*/ 3017520 w 3637280"/>
              <a:gd name="connsiteY35" fmla="*/ 2926080 h 4023360"/>
              <a:gd name="connsiteX36" fmla="*/ 2997200 w 3637280"/>
              <a:gd name="connsiteY36" fmla="*/ 2966720 h 4023360"/>
              <a:gd name="connsiteX37" fmla="*/ 3068320 w 3637280"/>
              <a:gd name="connsiteY37" fmla="*/ 3098800 h 4023360"/>
              <a:gd name="connsiteX38" fmla="*/ 3108960 w 3637280"/>
              <a:gd name="connsiteY38" fmla="*/ 3169920 h 4023360"/>
              <a:gd name="connsiteX39" fmla="*/ 3505200 w 3637280"/>
              <a:gd name="connsiteY39" fmla="*/ 3596640 h 4023360"/>
              <a:gd name="connsiteX40" fmla="*/ 3545840 w 3637280"/>
              <a:gd name="connsiteY40" fmla="*/ 3637280 h 4023360"/>
              <a:gd name="connsiteX41" fmla="*/ 3596640 w 3637280"/>
              <a:gd name="connsiteY41" fmla="*/ 3667760 h 4023360"/>
              <a:gd name="connsiteX42" fmla="*/ 3637280 w 3637280"/>
              <a:gd name="connsiteY42" fmla="*/ 3688080 h 4023360"/>
              <a:gd name="connsiteX0" fmla="*/ 3637280 w 3637280"/>
              <a:gd name="connsiteY0" fmla="*/ 3352800 h 4023360"/>
              <a:gd name="connsiteX1" fmla="*/ 3606800 w 3637280"/>
              <a:gd name="connsiteY1" fmla="*/ 3403600 h 4023360"/>
              <a:gd name="connsiteX2" fmla="*/ 3556000 w 3637280"/>
              <a:gd name="connsiteY2" fmla="*/ 3474720 h 4023360"/>
              <a:gd name="connsiteX3" fmla="*/ 3535680 w 3637280"/>
              <a:gd name="connsiteY3" fmla="*/ 3505200 h 4023360"/>
              <a:gd name="connsiteX4" fmla="*/ 3515360 w 3637280"/>
              <a:gd name="connsiteY4" fmla="*/ 3525520 h 4023360"/>
              <a:gd name="connsiteX5" fmla="*/ 3474720 w 3637280"/>
              <a:gd name="connsiteY5" fmla="*/ 3576320 h 4023360"/>
              <a:gd name="connsiteX6" fmla="*/ 3230880 w 3637280"/>
              <a:gd name="connsiteY6" fmla="*/ 3749040 h 4023360"/>
              <a:gd name="connsiteX7" fmla="*/ 2763520 w 3637280"/>
              <a:gd name="connsiteY7" fmla="*/ 3931920 h 4023360"/>
              <a:gd name="connsiteX8" fmla="*/ 2407920 w 3637280"/>
              <a:gd name="connsiteY8" fmla="*/ 4013200 h 4023360"/>
              <a:gd name="connsiteX9" fmla="*/ 2204720 w 3637280"/>
              <a:gd name="connsiteY9" fmla="*/ 4023360 h 4023360"/>
              <a:gd name="connsiteX10" fmla="*/ 1869440 w 3637280"/>
              <a:gd name="connsiteY10" fmla="*/ 4013200 h 4023360"/>
              <a:gd name="connsiteX11" fmla="*/ 1483360 w 3637280"/>
              <a:gd name="connsiteY11" fmla="*/ 3942080 h 4023360"/>
              <a:gd name="connsiteX12" fmla="*/ 1259840 w 3637280"/>
              <a:gd name="connsiteY12" fmla="*/ 3870960 h 4023360"/>
              <a:gd name="connsiteX13" fmla="*/ 1056640 w 3637280"/>
              <a:gd name="connsiteY13" fmla="*/ 3779520 h 4023360"/>
              <a:gd name="connsiteX14" fmla="*/ 792480 w 3637280"/>
              <a:gd name="connsiteY14" fmla="*/ 3616960 h 4023360"/>
              <a:gd name="connsiteX15" fmla="*/ 355600 w 3637280"/>
              <a:gd name="connsiteY15" fmla="*/ 3017520 h 4023360"/>
              <a:gd name="connsiteX16" fmla="*/ 152400 w 3637280"/>
              <a:gd name="connsiteY16" fmla="*/ 2611120 h 4023360"/>
              <a:gd name="connsiteX17" fmla="*/ 30480 w 3637280"/>
              <a:gd name="connsiteY17" fmla="*/ 2204720 h 4023360"/>
              <a:gd name="connsiteX18" fmla="*/ 0 w 3637280"/>
              <a:gd name="connsiteY18" fmla="*/ 1981200 h 4023360"/>
              <a:gd name="connsiteX19" fmla="*/ 71120 w 3637280"/>
              <a:gd name="connsiteY19" fmla="*/ 1158240 h 4023360"/>
              <a:gd name="connsiteX20" fmla="*/ 132080 w 3637280"/>
              <a:gd name="connsiteY20" fmla="*/ 975360 h 4023360"/>
              <a:gd name="connsiteX21" fmla="*/ 294640 w 3637280"/>
              <a:gd name="connsiteY21" fmla="*/ 690880 h 4023360"/>
              <a:gd name="connsiteX22" fmla="*/ 751840 w 3637280"/>
              <a:gd name="connsiteY22" fmla="*/ 254000 h 4023360"/>
              <a:gd name="connsiteX23" fmla="*/ 1127760 w 3637280"/>
              <a:gd name="connsiteY23" fmla="*/ 71120 h 4023360"/>
              <a:gd name="connsiteX24" fmla="*/ 1432560 w 3637280"/>
              <a:gd name="connsiteY24" fmla="*/ 10160 h 4023360"/>
              <a:gd name="connsiteX25" fmla="*/ 1625600 w 3637280"/>
              <a:gd name="connsiteY25" fmla="*/ 0 h 4023360"/>
              <a:gd name="connsiteX26" fmla="*/ 2174240 w 3637280"/>
              <a:gd name="connsiteY26" fmla="*/ 20320 h 4023360"/>
              <a:gd name="connsiteX27" fmla="*/ 2407920 w 3637280"/>
              <a:gd name="connsiteY27" fmla="*/ 101600 h 4023360"/>
              <a:gd name="connsiteX28" fmla="*/ 2580640 w 3637280"/>
              <a:gd name="connsiteY28" fmla="*/ 223520 h 4023360"/>
              <a:gd name="connsiteX29" fmla="*/ 2794000 w 3637280"/>
              <a:gd name="connsiteY29" fmla="*/ 599440 h 4023360"/>
              <a:gd name="connsiteX30" fmla="*/ 2885440 w 3637280"/>
              <a:gd name="connsiteY30" fmla="*/ 853440 h 4023360"/>
              <a:gd name="connsiteX31" fmla="*/ 3007360 w 3637280"/>
              <a:gd name="connsiteY31" fmla="*/ 1361440 h 4023360"/>
              <a:gd name="connsiteX32" fmla="*/ 3078480 w 3637280"/>
              <a:gd name="connsiteY32" fmla="*/ 1899920 h 4023360"/>
              <a:gd name="connsiteX33" fmla="*/ 3078480 w 3637280"/>
              <a:gd name="connsiteY33" fmla="*/ 2570480 h 4023360"/>
              <a:gd name="connsiteX34" fmla="*/ 3037840 w 3637280"/>
              <a:gd name="connsiteY34" fmla="*/ 2844800 h 4023360"/>
              <a:gd name="connsiteX35" fmla="*/ 3017520 w 3637280"/>
              <a:gd name="connsiteY35" fmla="*/ 2926080 h 4023360"/>
              <a:gd name="connsiteX36" fmla="*/ 2997200 w 3637280"/>
              <a:gd name="connsiteY36" fmla="*/ 2966720 h 4023360"/>
              <a:gd name="connsiteX37" fmla="*/ 3068320 w 3637280"/>
              <a:gd name="connsiteY37" fmla="*/ 3098800 h 4023360"/>
              <a:gd name="connsiteX38" fmla="*/ 3108960 w 3637280"/>
              <a:gd name="connsiteY38" fmla="*/ 3169920 h 4023360"/>
              <a:gd name="connsiteX39" fmla="*/ 3505200 w 3637280"/>
              <a:gd name="connsiteY39" fmla="*/ 3596640 h 4023360"/>
              <a:gd name="connsiteX40" fmla="*/ 3596640 w 3637280"/>
              <a:gd name="connsiteY40" fmla="*/ 3667760 h 4023360"/>
              <a:gd name="connsiteX41" fmla="*/ 3637280 w 3637280"/>
              <a:gd name="connsiteY41" fmla="*/ 3688080 h 4023360"/>
              <a:gd name="connsiteX0" fmla="*/ 3637280 w 3637280"/>
              <a:gd name="connsiteY0" fmla="*/ 3352800 h 4023360"/>
              <a:gd name="connsiteX1" fmla="*/ 3606800 w 3637280"/>
              <a:gd name="connsiteY1" fmla="*/ 3403600 h 4023360"/>
              <a:gd name="connsiteX2" fmla="*/ 3556000 w 3637280"/>
              <a:gd name="connsiteY2" fmla="*/ 3474720 h 4023360"/>
              <a:gd name="connsiteX3" fmla="*/ 3535680 w 3637280"/>
              <a:gd name="connsiteY3" fmla="*/ 3505200 h 4023360"/>
              <a:gd name="connsiteX4" fmla="*/ 3515360 w 3637280"/>
              <a:gd name="connsiteY4" fmla="*/ 3525520 h 4023360"/>
              <a:gd name="connsiteX5" fmla="*/ 3474720 w 3637280"/>
              <a:gd name="connsiteY5" fmla="*/ 3576320 h 4023360"/>
              <a:gd name="connsiteX6" fmla="*/ 3230880 w 3637280"/>
              <a:gd name="connsiteY6" fmla="*/ 3749040 h 4023360"/>
              <a:gd name="connsiteX7" fmla="*/ 2763520 w 3637280"/>
              <a:gd name="connsiteY7" fmla="*/ 3931920 h 4023360"/>
              <a:gd name="connsiteX8" fmla="*/ 2407920 w 3637280"/>
              <a:gd name="connsiteY8" fmla="*/ 4013200 h 4023360"/>
              <a:gd name="connsiteX9" fmla="*/ 2204720 w 3637280"/>
              <a:gd name="connsiteY9" fmla="*/ 4023360 h 4023360"/>
              <a:gd name="connsiteX10" fmla="*/ 1869440 w 3637280"/>
              <a:gd name="connsiteY10" fmla="*/ 4013200 h 4023360"/>
              <a:gd name="connsiteX11" fmla="*/ 1483360 w 3637280"/>
              <a:gd name="connsiteY11" fmla="*/ 3942080 h 4023360"/>
              <a:gd name="connsiteX12" fmla="*/ 1259840 w 3637280"/>
              <a:gd name="connsiteY12" fmla="*/ 3870960 h 4023360"/>
              <a:gd name="connsiteX13" fmla="*/ 1056640 w 3637280"/>
              <a:gd name="connsiteY13" fmla="*/ 3779520 h 4023360"/>
              <a:gd name="connsiteX14" fmla="*/ 792480 w 3637280"/>
              <a:gd name="connsiteY14" fmla="*/ 3616960 h 4023360"/>
              <a:gd name="connsiteX15" fmla="*/ 355600 w 3637280"/>
              <a:gd name="connsiteY15" fmla="*/ 3017520 h 4023360"/>
              <a:gd name="connsiteX16" fmla="*/ 152400 w 3637280"/>
              <a:gd name="connsiteY16" fmla="*/ 2611120 h 4023360"/>
              <a:gd name="connsiteX17" fmla="*/ 30480 w 3637280"/>
              <a:gd name="connsiteY17" fmla="*/ 2204720 h 4023360"/>
              <a:gd name="connsiteX18" fmla="*/ 0 w 3637280"/>
              <a:gd name="connsiteY18" fmla="*/ 1981200 h 4023360"/>
              <a:gd name="connsiteX19" fmla="*/ 71120 w 3637280"/>
              <a:gd name="connsiteY19" fmla="*/ 1158240 h 4023360"/>
              <a:gd name="connsiteX20" fmla="*/ 132080 w 3637280"/>
              <a:gd name="connsiteY20" fmla="*/ 975360 h 4023360"/>
              <a:gd name="connsiteX21" fmla="*/ 294640 w 3637280"/>
              <a:gd name="connsiteY21" fmla="*/ 690880 h 4023360"/>
              <a:gd name="connsiteX22" fmla="*/ 751840 w 3637280"/>
              <a:gd name="connsiteY22" fmla="*/ 254000 h 4023360"/>
              <a:gd name="connsiteX23" fmla="*/ 1127760 w 3637280"/>
              <a:gd name="connsiteY23" fmla="*/ 71120 h 4023360"/>
              <a:gd name="connsiteX24" fmla="*/ 1432560 w 3637280"/>
              <a:gd name="connsiteY24" fmla="*/ 10160 h 4023360"/>
              <a:gd name="connsiteX25" fmla="*/ 1625600 w 3637280"/>
              <a:gd name="connsiteY25" fmla="*/ 0 h 4023360"/>
              <a:gd name="connsiteX26" fmla="*/ 2174240 w 3637280"/>
              <a:gd name="connsiteY26" fmla="*/ 20320 h 4023360"/>
              <a:gd name="connsiteX27" fmla="*/ 2407920 w 3637280"/>
              <a:gd name="connsiteY27" fmla="*/ 101600 h 4023360"/>
              <a:gd name="connsiteX28" fmla="*/ 2580640 w 3637280"/>
              <a:gd name="connsiteY28" fmla="*/ 223520 h 4023360"/>
              <a:gd name="connsiteX29" fmla="*/ 2794000 w 3637280"/>
              <a:gd name="connsiteY29" fmla="*/ 599440 h 4023360"/>
              <a:gd name="connsiteX30" fmla="*/ 2885440 w 3637280"/>
              <a:gd name="connsiteY30" fmla="*/ 853440 h 4023360"/>
              <a:gd name="connsiteX31" fmla="*/ 3007360 w 3637280"/>
              <a:gd name="connsiteY31" fmla="*/ 1361440 h 4023360"/>
              <a:gd name="connsiteX32" fmla="*/ 3078480 w 3637280"/>
              <a:gd name="connsiteY32" fmla="*/ 1899920 h 4023360"/>
              <a:gd name="connsiteX33" fmla="*/ 3078480 w 3637280"/>
              <a:gd name="connsiteY33" fmla="*/ 2570480 h 4023360"/>
              <a:gd name="connsiteX34" fmla="*/ 3037840 w 3637280"/>
              <a:gd name="connsiteY34" fmla="*/ 2844800 h 4023360"/>
              <a:gd name="connsiteX35" fmla="*/ 3017520 w 3637280"/>
              <a:gd name="connsiteY35" fmla="*/ 2926080 h 4023360"/>
              <a:gd name="connsiteX36" fmla="*/ 2997200 w 3637280"/>
              <a:gd name="connsiteY36" fmla="*/ 2966720 h 4023360"/>
              <a:gd name="connsiteX37" fmla="*/ 3068320 w 3637280"/>
              <a:gd name="connsiteY37" fmla="*/ 3098800 h 4023360"/>
              <a:gd name="connsiteX38" fmla="*/ 3108960 w 3637280"/>
              <a:gd name="connsiteY38" fmla="*/ 3169920 h 4023360"/>
              <a:gd name="connsiteX39" fmla="*/ 3505200 w 3637280"/>
              <a:gd name="connsiteY39" fmla="*/ 3596640 h 4023360"/>
              <a:gd name="connsiteX40" fmla="*/ 3596640 w 3637280"/>
              <a:gd name="connsiteY40" fmla="*/ 3667760 h 4023360"/>
              <a:gd name="connsiteX0" fmla="*/ 3637280 w 3637280"/>
              <a:gd name="connsiteY0" fmla="*/ 3352800 h 4023360"/>
              <a:gd name="connsiteX1" fmla="*/ 3606800 w 3637280"/>
              <a:gd name="connsiteY1" fmla="*/ 3403600 h 4023360"/>
              <a:gd name="connsiteX2" fmla="*/ 3556000 w 3637280"/>
              <a:gd name="connsiteY2" fmla="*/ 3474720 h 4023360"/>
              <a:gd name="connsiteX3" fmla="*/ 3535680 w 3637280"/>
              <a:gd name="connsiteY3" fmla="*/ 3505200 h 4023360"/>
              <a:gd name="connsiteX4" fmla="*/ 3515360 w 3637280"/>
              <a:gd name="connsiteY4" fmla="*/ 3525520 h 4023360"/>
              <a:gd name="connsiteX5" fmla="*/ 3474720 w 3637280"/>
              <a:gd name="connsiteY5" fmla="*/ 3576320 h 4023360"/>
              <a:gd name="connsiteX6" fmla="*/ 3230880 w 3637280"/>
              <a:gd name="connsiteY6" fmla="*/ 3749040 h 4023360"/>
              <a:gd name="connsiteX7" fmla="*/ 2763520 w 3637280"/>
              <a:gd name="connsiteY7" fmla="*/ 3931920 h 4023360"/>
              <a:gd name="connsiteX8" fmla="*/ 2407920 w 3637280"/>
              <a:gd name="connsiteY8" fmla="*/ 4013200 h 4023360"/>
              <a:gd name="connsiteX9" fmla="*/ 2204720 w 3637280"/>
              <a:gd name="connsiteY9" fmla="*/ 4023360 h 4023360"/>
              <a:gd name="connsiteX10" fmla="*/ 1869440 w 3637280"/>
              <a:gd name="connsiteY10" fmla="*/ 4013200 h 4023360"/>
              <a:gd name="connsiteX11" fmla="*/ 1483360 w 3637280"/>
              <a:gd name="connsiteY11" fmla="*/ 3942080 h 4023360"/>
              <a:gd name="connsiteX12" fmla="*/ 1259840 w 3637280"/>
              <a:gd name="connsiteY12" fmla="*/ 3870960 h 4023360"/>
              <a:gd name="connsiteX13" fmla="*/ 1056640 w 3637280"/>
              <a:gd name="connsiteY13" fmla="*/ 3779520 h 4023360"/>
              <a:gd name="connsiteX14" fmla="*/ 792480 w 3637280"/>
              <a:gd name="connsiteY14" fmla="*/ 3616960 h 4023360"/>
              <a:gd name="connsiteX15" fmla="*/ 355600 w 3637280"/>
              <a:gd name="connsiteY15" fmla="*/ 3017520 h 4023360"/>
              <a:gd name="connsiteX16" fmla="*/ 152400 w 3637280"/>
              <a:gd name="connsiteY16" fmla="*/ 2611120 h 4023360"/>
              <a:gd name="connsiteX17" fmla="*/ 30480 w 3637280"/>
              <a:gd name="connsiteY17" fmla="*/ 2204720 h 4023360"/>
              <a:gd name="connsiteX18" fmla="*/ 0 w 3637280"/>
              <a:gd name="connsiteY18" fmla="*/ 1981200 h 4023360"/>
              <a:gd name="connsiteX19" fmla="*/ 71120 w 3637280"/>
              <a:gd name="connsiteY19" fmla="*/ 1158240 h 4023360"/>
              <a:gd name="connsiteX20" fmla="*/ 132080 w 3637280"/>
              <a:gd name="connsiteY20" fmla="*/ 975360 h 4023360"/>
              <a:gd name="connsiteX21" fmla="*/ 294640 w 3637280"/>
              <a:gd name="connsiteY21" fmla="*/ 690880 h 4023360"/>
              <a:gd name="connsiteX22" fmla="*/ 751840 w 3637280"/>
              <a:gd name="connsiteY22" fmla="*/ 254000 h 4023360"/>
              <a:gd name="connsiteX23" fmla="*/ 1127760 w 3637280"/>
              <a:gd name="connsiteY23" fmla="*/ 71120 h 4023360"/>
              <a:gd name="connsiteX24" fmla="*/ 1432560 w 3637280"/>
              <a:gd name="connsiteY24" fmla="*/ 10160 h 4023360"/>
              <a:gd name="connsiteX25" fmla="*/ 1625600 w 3637280"/>
              <a:gd name="connsiteY25" fmla="*/ 0 h 4023360"/>
              <a:gd name="connsiteX26" fmla="*/ 2174240 w 3637280"/>
              <a:gd name="connsiteY26" fmla="*/ 20320 h 4023360"/>
              <a:gd name="connsiteX27" fmla="*/ 2407920 w 3637280"/>
              <a:gd name="connsiteY27" fmla="*/ 101600 h 4023360"/>
              <a:gd name="connsiteX28" fmla="*/ 2580640 w 3637280"/>
              <a:gd name="connsiteY28" fmla="*/ 223520 h 4023360"/>
              <a:gd name="connsiteX29" fmla="*/ 2794000 w 3637280"/>
              <a:gd name="connsiteY29" fmla="*/ 599440 h 4023360"/>
              <a:gd name="connsiteX30" fmla="*/ 2885440 w 3637280"/>
              <a:gd name="connsiteY30" fmla="*/ 853440 h 4023360"/>
              <a:gd name="connsiteX31" fmla="*/ 3007360 w 3637280"/>
              <a:gd name="connsiteY31" fmla="*/ 1361440 h 4023360"/>
              <a:gd name="connsiteX32" fmla="*/ 3078480 w 3637280"/>
              <a:gd name="connsiteY32" fmla="*/ 1899920 h 4023360"/>
              <a:gd name="connsiteX33" fmla="*/ 3078480 w 3637280"/>
              <a:gd name="connsiteY33" fmla="*/ 2570480 h 4023360"/>
              <a:gd name="connsiteX34" fmla="*/ 3037840 w 3637280"/>
              <a:gd name="connsiteY34" fmla="*/ 2844800 h 4023360"/>
              <a:gd name="connsiteX35" fmla="*/ 3017520 w 3637280"/>
              <a:gd name="connsiteY35" fmla="*/ 2926080 h 4023360"/>
              <a:gd name="connsiteX36" fmla="*/ 2997200 w 3637280"/>
              <a:gd name="connsiteY36" fmla="*/ 2966720 h 4023360"/>
              <a:gd name="connsiteX37" fmla="*/ 3068320 w 3637280"/>
              <a:gd name="connsiteY37" fmla="*/ 3098800 h 4023360"/>
              <a:gd name="connsiteX38" fmla="*/ 3108960 w 3637280"/>
              <a:gd name="connsiteY38" fmla="*/ 3169920 h 4023360"/>
              <a:gd name="connsiteX39" fmla="*/ 3505200 w 3637280"/>
              <a:gd name="connsiteY39" fmla="*/ 3596640 h 4023360"/>
              <a:gd name="connsiteX0" fmla="*/ 3637280 w 3820160"/>
              <a:gd name="connsiteY0" fmla="*/ 3352800 h 4023360"/>
              <a:gd name="connsiteX1" fmla="*/ 3606800 w 3820160"/>
              <a:gd name="connsiteY1" fmla="*/ 3403600 h 4023360"/>
              <a:gd name="connsiteX2" fmla="*/ 3556000 w 3820160"/>
              <a:gd name="connsiteY2" fmla="*/ 3474720 h 4023360"/>
              <a:gd name="connsiteX3" fmla="*/ 3535680 w 3820160"/>
              <a:gd name="connsiteY3" fmla="*/ 3505200 h 4023360"/>
              <a:gd name="connsiteX4" fmla="*/ 3515360 w 3820160"/>
              <a:gd name="connsiteY4" fmla="*/ 3525520 h 4023360"/>
              <a:gd name="connsiteX5" fmla="*/ 3474720 w 3820160"/>
              <a:gd name="connsiteY5" fmla="*/ 3576320 h 4023360"/>
              <a:gd name="connsiteX6" fmla="*/ 3230880 w 3820160"/>
              <a:gd name="connsiteY6" fmla="*/ 3749040 h 4023360"/>
              <a:gd name="connsiteX7" fmla="*/ 2763520 w 3820160"/>
              <a:gd name="connsiteY7" fmla="*/ 3931920 h 4023360"/>
              <a:gd name="connsiteX8" fmla="*/ 2407920 w 3820160"/>
              <a:gd name="connsiteY8" fmla="*/ 4013200 h 4023360"/>
              <a:gd name="connsiteX9" fmla="*/ 2204720 w 3820160"/>
              <a:gd name="connsiteY9" fmla="*/ 4023360 h 4023360"/>
              <a:gd name="connsiteX10" fmla="*/ 1869440 w 3820160"/>
              <a:gd name="connsiteY10" fmla="*/ 4013200 h 4023360"/>
              <a:gd name="connsiteX11" fmla="*/ 1483360 w 3820160"/>
              <a:gd name="connsiteY11" fmla="*/ 3942080 h 4023360"/>
              <a:gd name="connsiteX12" fmla="*/ 1259840 w 3820160"/>
              <a:gd name="connsiteY12" fmla="*/ 3870960 h 4023360"/>
              <a:gd name="connsiteX13" fmla="*/ 1056640 w 3820160"/>
              <a:gd name="connsiteY13" fmla="*/ 3779520 h 4023360"/>
              <a:gd name="connsiteX14" fmla="*/ 792480 w 3820160"/>
              <a:gd name="connsiteY14" fmla="*/ 3616960 h 4023360"/>
              <a:gd name="connsiteX15" fmla="*/ 355600 w 3820160"/>
              <a:gd name="connsiteY15" fmla="*/ 3017520 h 4023360"/>
              <a:gd name="connsiteX16" fmla="*/ 152400 w 3820160"/>
              <a:gd name="connsiteY16" fmla="*/ 2611120 h 4023360"/>
              <a:gd name="connsiteX17" fmla="*/ 30480 w 3820160"/>
              <a:gd name="connsiteY17" fmla="*/ 2204720 h 4023360"/>
              <a:gd name="connsiteX18" fmla="*/ 0 w 3820160"/>
              <a:gd name="connsiteY18" fmla="*/ 1981200 h 4023360"/>
              <a:gd name="connsiteX19" fmla="*/ 71120 w 3820160"/>
              <a:gd name="connsiteY19" fmla="*/ 1158240 h 4023360"/>
              <a:gd name="connsiteX20" fmla="*/ 132080 w 3820160"/>
              <a:gd name="connsiteY20" fmla="*/ 975360 h 4023360"/>
              <a:gd name="connsiteX21" fmla="*/ 294640 w 3820160"/>
              <a:gd name="connsiteY21" fmla="*/ 690880 h 4023360"/>
              <a:gd name="connsiteX22" fmla="*/ 751840 w 3820160"/>
              <a:gd name="connsiteY22" fmla="*/ 254000 h 4023360"/>
              <a:gd name="connsiteX23" fmla="*/ 1127760 w 3820160"/>
              <a:gd name="connsiteY23" fmla="*/ 71120 h 4023360"/>
              <a:gd name="connsiteX24" fmla="*/ 1432560 w 3820160"/>
              <a:gd name="connsiteY24" fmla="*/ 10160 h 4023360"/>
              <a:gd name="connsiteX25" fmla="*/ 1625600 w 3820160"/>
              <a:gd name="connsiteY25" fmla="*/ 0 h 4023360"/>
              <a:gd name="connsiteX26" fmla="*/ 2174240 w 3820160"/>
              <a:gd name="connsiteY26" fmla="*/ 20320 h 4023360"/>
              <a:gd name="connsiteX27" fmla="*/ 2407920 w 3820160"/>
              <a:gd name="connsiteY27" fmla="*/ 101600 h 4023360"/>
              <a:gd name="connsiteX28" fmla="*/ 2580640 w 3820160"/>
              <a:gd name="connsiteY28" fmla="*/ 223520 h 4023360"/>
              <a:gd name="connsiteX29" fmla="*/ 2794000 w 3820160"/>
              <a:gd name="connsiteY29" fmla="*/ 599440 h 4023360"/>
              <a:gd name="connsiteX30" fmla="*/ 2885440 w 3820160"/>
              <a:gd name="connsiteY30" fmla="*/ 853440 h 4023360"/>
              <a:gd name="connsiteX31" fmla="*/ 3007360 w 3820160"/>
              <a:gd name="connsiteY31" fmla="*/ 1361440 h 4023360"/>
              <a:gd name="connsiteX32" fmla="*/ 3078480 w 3820160"/>
              <a:gd name="connsiteY32" fmla="*/ 1899920 h 4023360"/>
              <a:gd name="connsiteX33" fmla="*/ 3078480 w 3820160"/>
              <a:gd name="connsiteY33" fmla="*/ 2570480 h 4023360"/>
              <a:gd name="connsiteX34" fmla="*/ 3037840 w 3820160"/>
              <a:gd name="connsiteY34" fmla="*/ 2844800 h 4023360"/>
              <a:gd name="connsiteX35" fmla="*/ 3017520 w 3820160"/>
              <a:gd name="connsiteY35" fmla="*/ 2926080 h 4023360"/>
              <a:gd name="connsiteX36" fmla="*/ 2997200 w 3820160"/>
              <a:gd name="connsiteY36" fmla="*/ 2966720 h 4023360"/>
              <a:gd name="connsiteX37" fmla="*/ 3068320 w 3820160"/>
              <a:gd name="connsiteY37" fmla="*/ 3098800 h 4023360"/>
              <a:gd name="connsiteX38" fmla="*/ 3108960 w 3820160"/>
              <a:gd name="connsiteY38" fmla="*/ 3169920 h 4023360"/>
              <a:gd name="connsiteX39" fmla="*/ 3820160 w 3820160"/>
              <a:gd name="connsiteY39" fmla="*/ 3078480 h 4023360"/>
              <a:gd name="connsiteX0" fmla="*/ 3606800 w 3820160"/>
              <a:gd name="connsiteY0" fmla="*/ 3403600 h 4023360"/>
              <a:gd name="connsiteX1" fmla="*/ 3556000 w 3820160"/>
              <a:gd name="connsiteY1" fmla="*/ 3474720 h 4023360"/>
              <a:gd name="connsiteX2" fmla="*/ 3535680 w 3820160"/>
              <a:gd name="connsiteY2" fmla="*/ 3505200 h 4023360"/>
              <a:gd name="connsiteX3" fmla="*/ 3515360 w 3820160"/>
              <a:gd name="connsiteY3" fmla="*/ 3525520 h 4023360"/>
              <a:gd name="connsiteX4" fmla="*/ 3474720 w 3820160"/>
              <a:gd name="connsiteY4" fmla="*/ 3576320 h 4023360"/>
              <a:gd name="connsiteX5" fmla="*/ 3230880 w 3820160"/>
              <a:gd name="connsiteY5" fmla="*/ 3749040 h 4023360"/>
              <a:gd name="connsiteX6" fmla="*/ 2763520 w 3820160"/>
              <a:gd name="connsiteY6" fmla="*/ 3931920 h 4023360"/>
              <a:gd name="connsiteX7" fmla="*/ 2407920 w 3820160"/>
              <a:gd name="connsiteY7" fmla="*/ 4013200 h 4023360"/>
              <a:gd name="connsiteX8" fmla="*/ 2204720 w 3820160"/>
              <a:gd name="connsiteY8" fmla="*/ 4023360 h 4023360"/>
              <a:gd name="connsiteX9" fmla="*/ 1869440 w 3820160"/>
              <a:gd name="connsiteY9" fmla="*/ 4013200 h 4023360"/>
              <a:gd name="connsiteX10" fmla="*/ 1483360 w 3820160"/>
              <a:gd name="connsiteY10" fmla="*/ 3942080 h 4023360"/>
              <a:gd name="connsiteX11" fmla="*/ 1259840 w 3820160"/>
              <a:gd name="connsiteY11" fmla="*/ 3870960 h 4023360"/>
              <a:gd name="connsiteX12" fmla="*/ 1056640 w 3820160"/>
              <a:gd name="connsiteY12" fmla="*/ 3779520 h 4023360"/>
              <a:gd name="connsiteX13" fmla="*/ 792480 w 3820160"/>
              <a:gd name="connsiteY13" fmla="*/ 3616960 h 4023360"/>
              <a:gd name="connsiteX14" fmla="*/ 355600 w 3820160"/>
              <a:gd name="connsiteY14" fmla="*/ 3017520 h 4023360"/>
              <a:gd name="connsiteX15" fmla="*/ 152400 w 3820160"/>
              <a:gd name="connsiteY15" fmla="*/ 2611120 h 4023360"/>
              <a:gd name="connsiteX16" fmla="*/ 30480 w 3820160"/>
              <a:gd name="connsiteY16" fmla="*/ 2204720 h 4023360"/>
              <a:gd name="connsiteX17" fmla="*/ 0 w 3820160"/>
              <a:gd name="connsiteY17" fmla="*/ 1981200 h 4023360"/>
              <a:gd name="connsiteX18" fmla="*/ 71120 w 3820160"/>
              <a:gd name="connsiteY18" fmla="*/ 1158240 h 4023360"/>
              <a:gd name="connsiteX19" fmla="*/ 132080 w 3820160"/>
              <a:gd name="connsiteY19" fmla="*/ 975360 h 4023360"/>
              <a:gd name="connsiteX20" fmla="*/ 294640 w 3820160"/>
              <a:gd name="connsiteY20" fmla="*/ 690880 h 4023360"/>
              <a:gd name="connsiteX21" fmla="*/ 751840 w 3820160"/>
              <a:gd name="connsiteY21" fmla="*/ 254000 h 4023360"/>
              <a:gd name="connsiteX22" fmla="*/ 1127760 w 3820160"/>
              <a:gd name="connsiteY22" fmla="*/ 71120 h 4023360"/>
              <a:gd name="connsiteX23" fmla="*/ 1432560 w 3820160"/>
              <a:gd name="connsiteY23" fmla="*/ 10160 h 4023360"/>
              <a:gd name="connsiteX24" fmla="*/ 1625600 w 3820160"/>
              <a:gd name="connsiteY24" fmla="*/ 0 h 4023360"/>
              <a:gd name="connsiteX25" fmla="*/ 2174240 w 3820160"/>
              <a:gd name="connsiteY25" fmla="*/ 20320 h 4023360"/>
              <a:gd name="connsiteX26" fmla="*/ 2407920 w 3820160"/>
              <a:gd name="connsiteY26" fmla="*/ 101600 h 4023360"/>
              <a:gd name="connsiteX27" fmla="*/ 2580640 w 3820160"/>
              <a:gd name="connsiteY27" fmla="*/ 223520 h 4023360"/>
              <a:gd name="connsiteX28" fmla="*/ 2794000 w 3820160"/>
              <a:gd name="connsiteY28" fmla="*/ 599440 h 4023360"/>
              <a:gd name="connsiteX29" fmla="*/ 2885440 w 3820160"/>
              <a:gd name="connsiteY29" fmla="*/ 853440 h 4023360"/>
              <a:gd name="connsiteX30" fmla="*/ 3007360 w 3820160"/>
              <a:gd name="connsiteY30" fmla="*/ 1361440 h 4023360"/>
              <a:gd name="connsiteX31" fmla="*/ 3078480 w 3820160"/>
              <a:gd name="connsiteY31" fmla="*/ 1899920 h 4023360"/>
              <a:gd name="connsiteX32" fmla="*/ 3078480 w 3820160"/>
              <a:gd name="connsiteY32" fmla="*/ 2570480 h 4023360"/>
              <a:gd name="connsiteX33" fmla="*/ 3037840 w 3820160"/>
              <a:gd name="connsiteY33" fmla="*/ 2844800 h 4023360"/>
              <a:gd name="connsiteX34" fmla="*/ 3017520 w 3820160"/>
              <a:gd name="connsiteY34" fmla="*/ 2926080 h 4023360"/>
              <a:gd name="connsiteX35" fmla="*/ 2997200 w 3820160"/>
              <a:gd name="connsiteY35" fmla="*/ 2966720 h 4023360"/>
              <a:gd name="connsiteX36" fmla="*/ 3068320 w 3820160"/>
              <a:gd name="connsiteY36" fmla="*/ 3098800 h 4023360"/>
              <a:gd name="connsiteX37" fmla="*/ 3108960 w 3820160"/>
              <a:gd name="connsiteY37" fmla="*/ 3169920 h 4023360"/>
              <a:gd name="connsiteX38" fmla="*/ 3820160 w 3820160"/>
              <a:gd name="connsiteY38" fmla="*/ 3078480 h 4023360"/>
              <a:gd name="connsiteX0" fmla="*/ 3556000 w 3820160"/>
              <a:gd name="connsiteY0" fmla="*/ 3474720 h 4023360"/>
              <a:gd name="connsiteX1" fmla="*/ 3535680 w 3820160"/>
              <a:gd name="connsiteY1" fmla="*/ 3505200 h 4023360"/>
              <a:gd name="connsiteX2" fmla="*/ 3515360 w 3820160"/>
              <a:gd name="connsiteY2" fmla="*/ 3525520 h 4023360"/>
              <a:gd name="connsiteX3" fmla="*/ 3474720 w 3820160"/>
              <a:gd name="connsiteY3" fmla="*/ 3576320 h 4023360"/>
              <a:gd name="connsiteX4" fmla="*/ 3230880 w 3820160"/>
              <a:gd name="connsiteY4" fmla="*/ 3749040 h 4023360"/>
              <a:gd name="connsiteX5" fmla="*/ 2763520 w 3820160"/>
              <a:gd name="connsiteY5" fmla="*/ 3931920 h 4023360"/>
              <a:gd name="connsiteX6" fmla="*/ 2407920 w 3820160"/>
              <a:gd name="connsiteY6" fmla="*/ 4013200 h 4023360"/>
              <a:gd name="connsiteX7" fmla="*/ 2204720 w 3820160"/>
              <a:gd name="connsiteY7" fmla="*/ 4023360 h 4023360"/>
              <a:gd name="connsiteX8" fmla="*/ 1869440 w 3820160"/>
              <a:gd name="connsiteY8" fmla="*/ 4013200 h 4023360"/>
              <a:gd name="connsiteX9" fmla="*/ 1483360 w 3820160"/>
              <a:gd name="connsiteY9" fmla="*/ 3942080 h 4023360"/>
              <a:gd name="connsiteX10" fmla="*/ 1259840 w 3820160"/>
              <a:gd name="connsiteY10" fmla="*/ 3870960 h 4023360"/>
              <a:gd name="connsiteX11" fmla="*/ 1056640 w 3820160"/>
              <a:gd name="connsiteY11" fmla="*/ 3779520 h 4023360"/>
              <a:gd name="connsiteX12" fmla="*/ 792480 w 3820160"/>
              <a:gd name="connsiteY12" fmla="*/ 3616960 h 4023360"/>
              <a:gd name="connsiteX13" fmla="*/ 355600 w 3820160"/>
              <a:gd name="connsiteY13" fmla="*/ 3017520 h 4023360"/>
              <a:gd name="connsiteX14" fmla="*/ 152400 w 3820160"/>
              <a:gd name="connsiteY14" fmla="*/ 2611120 h 4023360"/>
              <a:gd name="connsiteX15" fmla="*/ 30480 w 3820160"/>
              <a:gd name="connsiteY15" fmla="*/ 2204720 h 4023360"/>
              <a:gd name="connsiteX16" fmla="*/ 0 w 3820160"/>
              <a:gd name="connsiteY16" fmla="*/ 1981200 h 4023360"/>
              <a:gd name="connsiteX17" fmla="*/ 71120 w 3820160"/>
              <a:gd name="connsiteY17" fmla="*/ 1158240 h 4023360"/>
              <a:gd name="connsiteX18" fmla="*/ 132080 w 3820160"/>
              <a:gd name="connsiteY18" fmla="*/ 975360 h 4023360"/>
              <a:gd name="connsiteX19" fmla="*/ 294640 w 3820160"/>
              <a:gd name="connsiteY19" fmla="*/ 690880 h 4023360"/>
              <a:gd name="connsiteX20" fmla="*/ 751840 w 3820160"/>
              <a:gd name="connsiteY20" fmla="*/ 254000 h 4023360"/>
              <a:gd name="connsiteX21" fmla="*/ 1127760 w 3820160"/>
              <a:gd name="connsiteY21" fmla="*/ 71120 h 4023360"/>
              <a:gd name="connsiteX22" fmla="*/ 1432560 w 3820160"/>
              <a:gd name="connsiteY22" fmla="*/ 10160 h 4023360"/>
              <a:gd name="connsiteX23" fmla="*/ 1625600 w 3820160"/>
              <a:gd name="connsiteY23" fmla="*/ 0 h 4023360"/>
              <a:gd name="connsiteX24" fmla="*/ 2174240 w 3820160"/>
              <a:gd name="connsiteY24" fmla="*/ 20320 h 4023360"/>
              <a:gd name="connsiteX25" fmla="*/ 2407920 w 3820160"/>
              <a:gd name="connsiteY25" fmla="*/ 101600 h 4023360"/>
              <a:gd name="connsiteX26" fmla="*/ 2580640 w 3820160"/>
              <a:gd name="connsiteY26" fmla="*/ 223520 h 4023360"/>
              <a:gd name="connsiteX27" fmla="*/ 2794000 w 3820160"/>
              <a:gd name="connsiteY27" fmla="*/ 599440 h 4023360"/>
              <a:gd name="connsiteX28" fmla="*/ 2885440 w 3820160"/>
              <a:gd name="connsiteY28" fmla="*/ 853440 h 4023360"/>
              <a:gd name="connsiteX29" fmla="*/ 3007360 w 3820160"/>
              <a:gd name="connsiteY29" fmla="*/ 1361440 h 4023360"/>
              <a:gd name="connsiteX30" fmla="*/ 3078480 w 3820160"/>
              <a:gd name="connsiteY30" fmla="*/ 1899920 h 4023360"/>
              <a:gd name="connsiteX31" fmla="*/ 3078480 w 3820160"/>
              <a:gd name="connsiteY31" fmla="*/ 2570480 h 4023360"/>
              <a:gd name="connsiteX32" fmla="*/ 3037840 w 3820160"/>
              <a:gd name="connsiteY32" fmla="*/ 2844800 h 4023360"/>
              <a:gd name="connsiteX33" fmla="*/ 3017520 w 3820160"/>
              <a:gd name="connsiteY33" fmla="*/ 2926080 h 4023360"/>
              <a:gd name="connsiteX34" fmla="*/ 2997200 w 3820160"/>
              <a:gd name="connsiteY34" fmla="*/ 2966720 h 4023360"/>
              <a:gd name="connsiteX35" fmla="*/ 3068320 w 3820160"/>
              <a:gd name="connsiteY35" fmla="*/ 3098800 h 4023360"/>
              <a:gd name="connsiteX36" fmla="*/ 3108960 w 3820160"/>
              <a:gd name="connsiteY36" fmla="*/ 3169920 h 4023360"/>
              <a:gd name="connsiteX37" fmla="*/ 3820160 w 3820160"/>
              <a:gd name="connsiteY37" fmla="*/ 3078480 h 4023360"/>
              <a:gd name="connsiteX0" fmla="*/ 3535680 w 3820160"/>
              <a:gd name="connsiteY0" fmla="*/ 3505200 h 4023360"/>
              <a:gd name="connsiteX1" fmla="*/ 3515360 w 3820160"/>
              <a:gd name="connsiteY1" fmla="*/ 3525520 h 4023360"/>
              <a:gd name="connsiteX2" fmla="*/ 3474720 w 3820160"/>
              <a:gd name="connsiteY2" fmla="*/ 3576320 h 4023360"/>
              <a:gd name="connsiteX3" fmla="*/ 3230880 w 3820160"/>
              <a:gd name="connsiteY3" fmla="*/ 3749040 h 4023360"/>
              <a:gd name="connsiteX4" fmla="*/ 2763520 w 3820160"/>
              <a:gd name="connsiteY4" fmla="*/ 3931920 h 4023360"/>
              <a:gd name="connsiteX5" fmla="*/ 2407920 w 3820160"/>
              <a:gd name="connsiteY5" fmla="*/ 4013200 h 4023360"/>
              <a:gd name="connsiteX6" fmla="*/ 2204720 w 3820160"/>
              <a:gd name="connsiteY6" fmla="*/ 4023360 h 4023360"/>
              <a:gd name="connsiteX7" fmla="*/ 1869440 w 3820160"/>
              <a:gd name="connsiteY7" fmla="*/ 4013200 h 4023360"/>
              <a:gd name="connsiteX8" fmla="*/ 1483360 w 3820160"/>
              <a:gd name="connsiteY8" fmla="*/ 3942080 h 4023360"/>
              <a:gd name="connsiteX9" fmla="*/ 1259840 w 3820160"/>
              <a:gd name="connsiteY9" fmla="*/ 3870960 h 4023360"/>
              <a:gd name="connsiteX10" fmla="*/ 1056640 w 3820160"/>
              <a:gd name="connsiteY10" fmla="*/ 3779520 h 4023360"/>
              <a:gd name="connsiteX11" fmla="*/ 792480 w 3820160"/>
              <a:gd name="connsiteY11" fmla="*/ 3616960 h 4023360"/>
              <a:gd name="connsiteX12" fmla="*/ 355600 w 3820160"/>
              <a:gd name="connsiteY12" fmla="*/ 3017520 h 4023360"/>
              <a:gd name="connsiteX13" fmla="*/ 152400 w 3820160"/>
              <a:gd name="connsiteY13" fmla="*/ 2611120 h 4023360"/>
              <a:gd name="connsiteX14" fmla="*/ 30480 w 3820160"/>
              <a:gd name="connsiteY14" fmla="*/ 2204720 h 4023360"/>
              <a:gd name="connsiteX15" fmla="*/ 0 w 3820160"/>
              <a:gd name="connsiteY15" fmla="*/ 1981200 h 4023360"/>
              <a:gd name="connsiteX16" fmla="*/ 71120 w 3820160"/>
              <a:gd name="connsiteY16" fmla="*/ 1158240 h 4023360"/>
              <a:gd name="connsiteX17" fmla="*/ 132080 w 3820160"/>
              <a:gd name="connsiteY17" fmla="*/ 975360 h 4023360"/>
              <a:gd name="connsiteX18" fmla="*/ 294640 w 3820160"/>
              <a:gd name="connsiteY18" fmla="*/ 690880 h 4023360"/>
              <a:gd name="connsiteX19" fmla="*/ 751840 w 3820160"/>
              <a:gd name="connsiteY19" fmla="*/ 254000 h 4023360"/>
              <a:gd name="connsiteX20" fmla="*/ 1127760 w 3820160"/>
              <a:gd name="connsiteY20" fmla="*/ 71120 h 4023360"/>
              <a:gd name="connsiteX21" fmla="*/ 1432560 w 3820160"/>
              <a:gd name="connsiteY21" fmla="*/ 10160 h 4023360"/>
              <a:gd name="connsiteX22" fmla="*/ 1625600 w 3820160"/>
              <a:gd name="connsiteY22" fmla="*/ 0 h 4023360"/>
              <a:gd name="connsiteX23" fmla="*/ 2174240 w 3820160"/>
              <a:gd name="connsiteY23" fmla="*/ 20320 h 4023360"/>
              <a:gd name="connsiteX24" fmla="*/ 2407920 w 3820160"/>
              <a:gd name="connsiteY24" fmla="*/ 101600 h 4023360"/>
              <a:gd name="connsiteX25" fmla="*/ 2580640 w 3820160"/>
              <a:gd name="connsiteY25" fmla="*/ 223520 h 4023360"/>
              <a:gd name="connsiteX26" fmla="*/ 2794000 w 3820160"/>
              <a:gd name="connsiteY26" fmla="*/ 599440 h 4023360"/>
              <a:gd name="connsiteX27" fmla="*/ 2885440 w 3820160"/>
              <a:gd name="connsiteY27" fmla="*/ 853440 h 4023360"/>
              <a:gd name="connsiteX28" fmla="*/ 3007360 w 3820160"/>
              <a:gd name="connsiteY28" fmla="*/ 1361440 h 4023360"/>
              <a:gd name="connsiteX29" fmla="*/ 3078480 w 3820160"/>
              <a:gd name="connsiteY29" fmla="*/ 1899920 h 4023360"/>
              <a:gd name="connsiteX30" fmla="*/ 3078480 w 3820160"/>
              <a:gd name="connsiteY30" fmla="*/ 2570480 h 4023360"/>
              <a:gd name="connsiteX31" fmla="*/ 3037840 w 3820160"/>
              <a:gd name="connsiteY31" fmla="*/ 2844800 h 4023360"/>
              <a:gd name="connsiteX32" fmla="*/ 3017520 w 3820160"/>
              <a:gd name="connsiteY32" fmla="*/ 2926080 h 4023360"/>
              <a:gd name="connsiteX33" fmla="*/ 2997200 w 3820160"/>
              <a:gd name="connsiteY33" fmla="*/ 2966720 h 4023360"/>
              <a:gd name="connsiteX34" fmla="*/ 3068320 w 3820160"/>
              <a:gd name="connsiteY34" fmla="*/ 3098800 h 4023360"/>
              <a:gd name="connsiteX35" fmla="*/ 3108960 w 3820160"/>
              <a:gd name="connsiteY35" fmla="*/ 3169920 h 4023360"/>
              <a:gd name="connsiteX36" fmla="*/ 3820160 w 3820160"/>
              <a:gd name="connsiteY36" fmla="*/ 3078480 h 4023360"/>
              <a:gd name="connsiteX0" fmla="*/ 3535680 w 3820160"/>
              <a:gd name="connsiteY0" fmla="*/ 3505200 h 4023360"/>
              <a:gd name="connsiteX1" fmla="*/ 3474720 w 3820160"/>
              <a:gd name="connsiteY1" fmla="*/ 3576320 h 4023360"/>
              <a:gd name="connsiteX2" fmla="*/ 3230880 w 3820160"/>
              <a:gd name="connsiteY2" fmla="*/ 3749040 h 4023360"/>
              <a:gd name="connsiteX3" fmla="*/ 2763520 w 3820160"/>
              <a:gd name="connsiteY3" fmla="*/ 3931920 h 4023360"/>
              <a:gd name="connsiteX4" fmla="*/ 2407920 w 3820160"/>
              <a:gd name="connsiteY4" fmla="*/ 4013200 h 4023360"/>
              <a:gd name="connsiteX5" fmla="*/ 2204720 w 3820160"/>
              <a:gd name="connsiteY5" fmla="*/ 4023360 h 4023360"/>
              <a:gd name="connsiteX6" fmla="*/ 1869440 w 3820160"/>
              <a:gd name="connsiteY6" fmla="*/ 4013200 h 4023360"/>
              <a:gd name="connsiteX7" fmla="*/ 1483360 w 3820160"/>
              <a:gd name="connsiteY7" fmla="*/ 3942080 h 4023360"/>
              <a:gd name="connsiteX8" fmla="*/ 1259840 w 3820160"/>
              <a:gd name="connsiteY8" fmla="*/ 3870960 h 4023360"/>
              <a:gd name="connsiteX9" fmla="*/ 1056640 w 3820160"/>
              <a:gd name="connsiteY9" fmla="*/ 3779520 h 4023360"/>
              <a:gd name="connsiteX10" fmla="*/ 792480 w 3820160"/>
              <a:gd name="connsiteY10" fmla="*/ 3616960 h 4023360"/>
              <a:gd name="connsiteX11" fmla="*/ 355600 w 3820160"/>
              <a:gd name="connsiteY11" fmla="*/ 3017520 h 4023360"/>
              <a:gd name="connsiteX12" fmla="*/ 152400 w 3820160"/>
              <a:gd name="connsiteY12" fmla="*/ 2611120 h 4023360"/>
              <a:gd name="connsiteX13" fmla="*/ 30480 w 3820160"/>
              <a:gd name="connsiteY13" fmla="*/ 2204720 h 4023360"/>
              <a:gd name="connsiteX14" fmla="*/ 0 w 3820160"/>
              <a:gd name="connsiteY14" fmla="*/ 1981200 h 4023360"/>
              <a:gd name="connsiteX15" fmla="*/ 71120 w 3820160"/>
              <a:gd name="connsiteY15" fmla="*/ 1158240 h 4023360"/>
              <a:gd name="connsiteX16" fmla="*/ 132080 w 3820160"/>
              <a:gd name="connsiteY16" fmla="*/ 975360 h 4023360"/>
              <a:gd name="connsiteX17" fmla="*/ 294640 w 3820160"/>
              <a:gd name="connsiteY17" fmla="*/ 690880 h 4023360"/>
              <a:gd name="connsiteX18" fmla="*/ 751840 w 3820160"/>
              <a:gd name="connsiteY18" fmla="*/ 254000 h 4023360"/>
              <a:gd name="connsiteX19" fmla="*/ 1127760 w 3820160"/>
              <a:gd name="connsiteY19" fmla="*/ 71120 h 4023360"/>
              <a:gd name="connsiteX20" fmla="*/ 1432560 w 3820160"/>
              <a:gd name="connsiteY20" fmla="*/ 10160 h 4023360"/>
              <a:gd name="connsiteX21" fmla="*/ 1625600 w 3820160"/>
              <a:gd name="connsiteY21" fmla="*/ 0 h 4023360"/>
              <a:gd name="connsiteX22" fmla="*/ 2174240 w 3820160"/>
              <a:gd name="connsiteY22" fmla="*/ 20320 h 4023360"/>
              <a:gd name="connsiteX23" fmla="*/ 2407920 w 3820160"/>
              <a:gd name="connsiteY23" fmla="*/ 101600 h 4023360"/>
              <a:gd name="connsiteX24" fmla="*/ 2580640 w 3820160"/>
              <a:gd name="connsiteY24" fmla="*/ 223520 h 4023360"/>
              <a:gd name="connsiteX25" fmla="*/ 2794000 w 3820160"/>
              <a:gd name="connsiteY25" fmla="*/ 599440 h 4023360"/>
              <a:gd name="connsiteX26" fmla="*/ 2885440 w 3820160"/>
              <a:gd name="connsiteY26" fmla="*/ 853440 h 4023360"/>
              <a:gd name="connsiteX27" fmla="*/ 3007360 w 3820160"/>
              <a:gd name="connsiteY27" fmla="*/ 1361440 h 4023360"/>
              <a:gd name="connsiteX28" fmla="*/ 3078480 w 3820160"/>
              <a:gd name="connsiteY28" fmla="*/ 1899920 h 4023360"/>
              <a:gd name="connsiteX29" fmla="*/ 3078480 w 3820160"/>
              <a:gd name="connsiteY29" fmla="*/ 2570480 h 4023360"/>
              <a:gd name="connsiteX30" fmla="*/ 3037840 w 3820160"/>
              <a:gd name="connsiteY30" fmla="*/ 2844800 h 4023360"/>
              <a:gd name="connsiteX31" fmla="*/ 3017520 w 3820160"/>
              <a:gd name="connsiteY31" fmla="*/ 2926080 h 4023360"/>
              <a:gd name="connsiteX32" fmla="*/ 2997200 w 3820160"/>
              <a:gd name="connsiteY32" fmla="*/ 2966720 h 4023360"/>
              <a:gd name="connsiteX33" fmla="*/ 3068320 w 3820160"/>
              <a:gd name="connsiteY33" fmla="*/ 3098800 h 4023360"/>
              <a:gd name="connsiteX34" fmla="*/ 3108960 w 3820160"/>
              <a:gd name="connsiteY34" fmla="*/ 3169920 h 4023360"/>
              <a:gd name="connsiteX35" fmla="*/ 3820160 w 3820160"/>
              <a:gd name="connsiteY35" fmla="*/ 3078480 h 4023360"/>
              <a:gd name="connsiteX0" fmla="*/ 3810000 w 3820160"/>
              <a:gd name="connsiteY0" fmla="*/ 3271520 h 4023360"/>
              <a:gd name="connsiteX1" fmla="*/ 3474720 w 3820160"/>
              <a:gd name="connsiteY1" fmla="*/ 3576320 h 4023360"/>
              <a:gd name="connsiteX2" fmla="*/ 3230880 w 3820160"/>
              <a:gd name="connsiteY2" fmla="*/ 3749040 h 4023360"/>
              <a:gd name="connsiteX3" fmla="*/ 2763520 w 3820160"/>
              <a:gd name="connsiteY3" fmla="*/ 3931920 h 4023360"/>
              <a:gd name="connsiteX4" fmla="*/ 2407920 w 3820160"/>
              <a:gd name="connsiteY4" fmla="*/ 4013200 h 4023360"/>
              <a:gd name="connsiteX5" fmla="*/ 2204720 w 3820160"/>
              <a:gd name="connsiteY5" fmla="*/ 4023360 h 4023360"/>
              <a:gd name="connsiteX6" fmla="*/ 1869440 w 3820160"/>
              <a:gd name="connsiteY6" fmla="*/ 4013200 h 4023360"/>
              <a:gd name="connsiteX7" fmla="*/ 1483360 w 3820160"/>
              <a:gd name="connsiteY7" fmla="*/ 3942080 h 4023360"/>
              <a:gd name="connsiteX8" fmla="*/ 1259840 w 3820160"/>
              <a:gd name="connsiteY8" fmla="*/ 3870960 h 4023360"/>
              <a:gd name="connsiteX9" fmla="*/ 1056640 w 3820160"/>
              <a:gd name="connsiteY9" fmla="*/ 3779520 h 4023360"/>
              <a:gd name="connsiteX10" fmla="*/ 792480 w 3820160"/>
              <a:gd name="connsiteY10" fmla="*/ 3616960 h 4023360"/>
              <a:gd name="connsiteX11" fmla="*/ 355600 w 3820160"/>
              <a:gd name="connsiteY11" fmla="*/ 3017520 h 4023360"/>
              <a:gd name="connsiteX12" fmla="*/ 152400 w 3820160"/>
              <a:gd name="connsiteY12" fmla="*/ 2611120 h 4023360"/>
              <a:gd name="connsiteX13" fmla="*/ 30480 w 3820160"/>
              <a:gd name="connsiteY13" fmla="*/ 2204720 h 4023360"/>
              <a:gd name="connsiteX14" fmla="*/ 0 w 3820160"/>
              <a:gd name="connsiteY14" fmla="*/ 1981200 h 4023360"/>
              <a:gd name="connsiteX15" fmla="*/ 71120 w 3820160"/>
              <a:gd name="connsiteY15" fmla="*/ 1158240 h 4023360"/>
              <a:gd name="connsiteX16" fmla="*/ 132080 w 3820160"/>
              <a:gd name="connsiteY16" fmla="*/ 975360 h 4023360"/>
              <a:gd name="connsiteX17" fmla="*/ 294640 w 3820160"/>
              <a:gd name="connsiteY17" fmla="*/ 690880 h 4023360"/>
              <a:gd name="connsiteX18" fmla="*/ 751840 w 3820160"/>
              <a:gd name="connsiteY18" fmla="*/ 254000 h 4023360"/>
              <a:gd name="connsiteX19" fmla="*/ 1127760 w 3820160"/>
              <a:gd name="connsiteY19" fmla="*/ 71120 h 4023360"/>
              <a:gd name="connsiteX20" fmla="*/ 1432560 w 3820160"/>
              <a:gd name="connsiteY20" fmla="*/ 10160 h 4023360"/>
              <a:gd name="connsiteX21" fmla="*/ 1625600 w 3820160"/>
              <a:gd name="connsiteY21" fmla="*/ 0 h 4023360"/>
              <a:gd name="connsiteX22" fmla="*/ 2174240 w 3820160"/>
              <a:gd name="connsiteY22" fmla="*/ 20320 h 4023360"/>
              <a:gd name="connsiteX23" fmla="*/ 2407920 w 3820160"/>
              <a:gd name="connsiteY23" fmla="*/ 101600 h 4023360"/>
              <a:gd name="connsiteX24" fmla="*/ 2580640 w 3820160"/>
              <a:gd name="connsiteY24" fmla="*/ 223520 h 4023360"/>
              <a:gd name="connsiteX25" fmla="*/ 2794000 w 3820160"/>
              <a:gd name="connsiteY25" fmla="*/ 599440 h 4023360"/>
              <a:gd name="connsiteX26" fmla="*/ 2885440 w 3820160"/>
              <a:gd name="connsiteY26" fmla="*/ 853440 h 4023360"/>
              <a:gd name="connsiteX27" fmla="*/ 3007360 w 3820160"/>
              <a:gd name="connsiteY27" fmla="*/ 1361440 h 4023360"/>
              <a:gd name="connsiteX28" fmla="*/ 3078480 w 3820160"/>
              <a:gd name="connsiteY28" fmla="*/ 1899920 h 4023360"/>
              <a:gd name="connsiteX29" fmla="*/ 3078480 w 3820160"/>
              <a:gd name="connsiteY29" fmla="*/ 2570480 h 4023360"/>
              <a:gd name="connsiteX30" fmla="*/ 3037840 w 3820160"/>
              <a:gd name="connsiteY30" fmla="*/ 2844800 h 4023360"/>
              <a:gd name="connsiteX31" fmla="*/ 3017520 w 3820160"/>
              <a:gd name="connsiteY31" fmla="*/ 2926080 h 4023360"/>
              <a:gd name="connsiteX32" fmla="*/ 2997200 w 3820160"/>
              <a:gd name="connsiteY32" fmla="*/ 2966720 h 4023360"/>
              <a:gd name="connsiteX33" fmla="*/ 3068320 w 3820160"/>
              <a:gd name="connsiteY33" fmla="*/ 3098800 h 4023360"/>
              <a:gd name="connsiteX34" fmla="*/ 3108960 w 3820160"/>
              <a:gd name="connsiteY34" fmla="*/ 3169920 h 4023360"/>
              <a:gd name="connsiteX35" fmla="*/ 3820160 w 3820160"/>
              <a:gd name="connsiteY35" fmla="*/ 307848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007360 w 3810000"/>
              <a:gd name="connsiteY27" fmla="*/ 1361440 h 4023360"/>
              <a:gd name="connsiteX28" fmla="*/ 3078480 w 3810000"/>
              <a:gd name="connsiteY28" fmla="*/ 1899920 h 4023360"/>
              <a:gd name="connsiteX29" fmla="*/ 3078480 w 3810000"/>
              <a:gd name="connsiteY29" fmla="*/ 2570480 h 4023360"/>
              <a:gd name="connsiteX30" fmla="*/ 3037840 w 3810000"/>
              <a:gd name="connsiteY30" fmla="*/ 2844800 h 4023360"/>
              <a:gd name="connsiteX31" fmla="*/ 3017520 w 3810000"/>
              <a:gd name="connsiteY31" fmla="*/ 2926080 h 4023360"/>
              <a:gd name="connsiteX32" fmla="*/ 2997200 w 3810000"/>
              <a:gd name="connsiteY32" fmla="*/ 2966720 h 4023360"/>
              <a:gd name="connsiteX33" fmla="*/ 3068320 w 3810000"/>
              <a:gd name="connsiteY33" fmla="*/ 3098800 h 4023360"/>
              <a:gd name="connsiteX34" fmla="*/ 3108960 w 3810000"/>
              <a:gd name="connsiteY34" fmla="*/ 3169920 h 4023360"/>
              <a:gd name="connsiteX35" fmla="*/ 3810000 w 3810000"/>
              <a:gd name="connsiteY35"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007360 w 3810000"/>
              <a:gd name="connsiteY27" fmla="*/ 1361440 h 4023360"/>
              <a:gd name="connsiteX28" fmla="*/ 3078480 w 3810000"/>
              <a:gd name="connsiteY28" fmla="*/ 1899920 h 4023360"/>
              <a:gd name="connsiteX29" fmla="*/ 3078480 w 3810000"/>
              <a:gd name="connsiteY29" fmla="*/ 2570480 h 4023360"/>
              <a:gd name="connsiteX30" fmla="*/ 3037840 w 3810000"/>
              <a:gd name="connsiteY30" fmla="*/ 2844800 h 4023360"/>
              <a:gd name="connsiteX31" fmla="*/ 3017520 w 3810000"/>
              <a:gd name="connsiteY31" fmla="*/ 2926080 h 4023360"/>
              <a:gd name="connsiteX32" fmla="*/ 2997200 w 3810000"/>
              <a:gd name="connsiteY32" fmla="*/ 2966720 h 4023360"/>
              <a:gd name="connsiteX33" fmla="*/ 3068320 w 3810000"/>
              <a:gd name="connsiteY33" fmla="*/ 3098800 h 4023360"/>
              <a:gd name="connsiteX34" fmla="*/ 3108960 w 3810000"/>
              <a:gd name="connsiteY34" fmla="*/ 3169920 h 4023360"/>
              <a:gd name="connsiteX35" fmla="*/ 3810000 w 3810000"/>
              <a:gd name="connsiteY35"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007360 w 3810000"/>
              <a:gd name="connsiteY27" fmla="*/ 1361440 h 4023360"/>
              <a:gd name="connsiteX28" fmla="*/ 3078480 w 3810000"/>
              <a:gd name="connsiteY28" fmla="*/ 1899920 h 4023360"/>
              <a:gd name="connsiteX29" fmla="*/ 3078480 w 3810000"/>
              <a:gd name="connsiteY29" fmla="*/ 2570480 h 4023360"/>
              <a:gd name="connsiteX30" fmla="*/ 3037840 w 3810000"/>
              <a:gd name="connsiteY30" fmla="*/ 2844800 h 4023360"/>
              <a:gd name="connsiteX31" fmla="*/ 3017520 w 3810000"/>
              <a:gd name="connsiteY31" fmla="*/ 2926080 h 4023360"/>
              <a:gd name="connsiteX32" fmla="*/ 2997200 w 3810000"/>
              <a:gd name="connsiteY32" fmla="*/ 2966720 h 4023360"/>
              <a:gd name="connsiteX33" fmla="*/ 3068320 w 3810000"/>
              <a:gd name="connsiteY33" fmla="*/ 3098800 h 4023360"/>
              <a:gd name="connsiteX34" fmla="*/ 3108960 w 3810000"/>
              <a:gd name="connsiteY34" fmla="*/ 3169920 h 4023360"/>
              <a:gd name="connsiteX35" fmla="*/ 3810000 w 3810000"/>
              <a:gd name="connsiteY35"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007360 w 3810000"/>
              <a:gd name="connsiteY27" fmla="*/ 1361440 h 4023360"/>
              <a:gd name="connsiteX28" fmla="*/ 3078480 w 3810000"/>
              <a:gd name="connsiteY28" fmla="*/ 1899920 h 4023360"/>
              <a:gd name="connsiteX29" fmla="*/ 3078480 w 3810000"/>
              <a:gd name="connsiteY29" fmla="*/ 2570480 h 4023360"/>
              <a:gd name="connsiteX30" fmla="*/ 3017520 w 3810000"/>
              <a:gd name="connsiteY30" fmla="*/ 2926080 h 4023360"/>
              <a:gd name="connsiteX31" fmla="*/ 2997200 w 3810000"/>
              <a:gd name="connsiteY31" fmla="*/ 2966720 h 4023360"/>
              <a:gd name="connsiteX32" fmla="*/ 3068320 w 3810000"/>
              <a:gd name="connsiteY32" fmla="*/ 3098800 h 4023360"/>
              <a:gd name="connsiteX33" fmla="*/ 3108960 w 3810000"/>
              <a:gd name="connsiteY33" fmla="*/ 3169920 h 4023360"/>
              <a:gd name="connsiteX34" fmla="*/ 3810000 w 3810000"/>
              <a:gd name="connsiteY34"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007360 w 3810000"/>
              <a:gd name="connsiteY27" fmla="*/ 1361440 h 4023360"/>
              <a:gd name="connsiteX28" fmla="*/ 3078480 w 3810000"/>
              <a:gd name="connsiteY28" fmla="*/ 1899920 h 4023360"/>
              <a:gd name="connsiteX29" fmla="*/ 3220720 w 3810000"/>
              <a:gd name="connsiteY29" fmla="*/ 2448560 h 4023360"/>
              <a:gd name="connsiteX30" fmla="*/ 3017520 w 3810000"/>
              <a:gd name="connsiteY30" fmla="*/ 2926080 h 4023360"/>
              <a:gd name="connsiteX31" fmla="*/ 2997200 w 3810000"/>
              <a:gd name="connsiteY31" fmla="*/ 2966720 h 4023360"/>
              <a:gd name="connsiteX32" fmla="*/ 3068320 w 3810000"/>
              <a:gd name="connsiteY32" fmla="*/ 3098800 h 4023360"/>
              <a:gd name="connsiteX33" fmla="*/ 3108960 w 3810000"/>
              <a:gd name="connsiteY33" fmla="*/ 3169920 h 4023360"/>
              <a:gd name="connsiteX34" fmla="*/ 3810000 w 3810000"/>
              <a:gd name="connsiteY34"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007360 w 3810000"/>
              <a:gd name="connsiteY27" fmla="*/ 1361440 h 4023360"/>
              <a:gd name="connsiteX28" fmla="*/ 3281680 w 3810000"/>
              <a:gd name="connsiteY28" fmla="*/ 1798320 h 4023360"/>
              <a:gd name="connsiteX29" fmla="*/ 3220720 w 3810000"/>
              <a:gd name="connsiteY29" fmla="*/ 2448560 h 4023360"/>
              <a:gd name="connsiteX30" fmla="*/ 3017520 w 3810000"/>
              <a:gd name="connsiteY30" fmla="*/ 2926080 h 4023360"/>
              <a:gd name="connsiteX31" fmla="*/ 2997200 w 3810000"/>
              <a:gd name="connsiteY31" fmla="*/ 2966720 h 4023360"/>
              <a:gd name="connsiteX32" fmla="*/ 3068320 w 3810000"/>
              <a:gd name="connsiteY32" fmla="*/ 3098800 h 4023360"/>
              <a:gd name="connsiteX33" fmla="*/ 3108960 w 3810000"/>
              <a:gd name="connsiteY33" fmla="*/ 3169920 h 4023360"/>
              <a:gd name="connsiteX34" fmla="*/ 3810000 w 3810000"/>
              <a:gd name="connsiteY34"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261360 w 3810000"/>
              <a:gd name="connsiteY27" fmla="*/ 1290320 h 4023360"/>
              <a:gd name="connsiteX28" fmla="*/ 3281680 w 3810000"/>
              <a:gd name="connsiteY28" fmla="*/ 1798320 h 4023360"/>
              <a:gd name="connsiteX29" fmla="*/ 3220720 w 3810000"/>
              <a:gd name="connsiteY29" fmla="*/ 2448560 h 4023360"/>
              <a:gd name="connsiteX30" fmla="*/ 3017520 w 3810000"/>
              <a:gd name="connsiteY30" fmla="*/ 2926080 h 4023360"/>
              <a:gd name="connsiteX31" fmla="*/ 2997200 w 3810000"/>
              <a:gd name="connsiteY31" fmla="*/ 2966720 h 4023360"/>
              <a:gd name="connsiteX32" fmla="*/ 3068320 w 3810000"/>
              <a:gd name="connsiteY32" fmla="*/ 3098800 h 4023360"/>
              <a:gd name="connsiteX33" fmla="*/ 3108960 w 3810000"/>
              <a:gd name="connsiteY33" fmla="*/ 3169920 h 4023360"/>
              <a:gd name="connsiteX34" fmla="*/ 3810000 w 3810000"/>
              <a:gd name="connsiteY34"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017520 w 3810000"/>
              <a:gd name="connsiteY29" fmla="*/ 2926080 h 4023360"/>
              <a:gd name="connsiteX30" fmla="*/ 2997200 w 3810000"/>
              <a:gd name="connsiteY30" fmla="*/ 2966720 h 4023360"/>
              <a:gd name="connsiteX31" fmla="*/ 3068320 w 3810000"/>
              <a:gd name="connsiteY31" fmla="*/ 3098800 h 4023360"/>
              <a:gd name="connsiteX32" fmla="*/ 3108960 w 3810000"/>
              <a:gd name="connsiteY32" fmla="*/ 3169920 h 4023360"/>
              <a:gd name="connsiteX33" fmla="*/ 3810000 w 3810000"/>
              <a:gd name="connsiteY33"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017520 w 3810000"/>
              <a:gd name="connsiteY29" fmla="*/ 2926080 h 4023360"/>
              <a:gd name="connsiteX30" fmla="*/ 2997200 w 3810000"/>
              <a:gd name="connsiteY30" fmla="*/ 2966720 h 4023360"/>
              <a:gd name="connsiteX31" fmla="*/ 3068320 w 3810000"/>
              <a:gd name="connsiteY31" fmla="*/ 3098800 h 4023360"/>
              <a:gd name="connsiteX32" fmla="*/ 3108960 w 3810000"/>
              <a:gd name="connsiteY32" fmla="*/ 3169920 h 4023360"/>
              <a:gd name="connsiteX33" fmla="*/ 3810000 w 3810000"/>
              <a:gd name="connsiteY33"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017520 w 3810000"/>
              <a:gd name="connsiteY29" fmla="*/ 2926080 h 4023360"/>
              <a:gd name="connsiteX30" fmla="*/ 2997200 w 3810000"/>
              <a:gd name="connsiteY30" fmla="*/ 2966720 h 4023360"/>
              <a:gd name="connsiteX31" fmla="*/ 3068320 w 3810000"/>
              <a:gd name="connsiteY31" fmla="*/ 3098800 h 4023360"/>
              <a:gd name="connsiteX32" fmla="*/ 3108960 w 3810000"/>
              <a:gd name="connsiteY32" fmla="*/ 3169920 h 4023360"/>
              <a:gd name="connsiteX33" fmla="*/ 3786592 w 3810000"/>
              <a:gd name="connsiteY33" fmla="*/ 3236276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017520 w 3810000"/>
              <a:gd name="connsiteY29" fmla="*/ 2926080 h 4023360"/>
              <a:gd name="connsiteX30" fmla="*/ 2997200 w 3810000"/>
              <a:gd name="connsiteY30" fmla="*/ 2966720 h 4023360"/>
              <a:gd name="connsiteX31" fmla="*/ 3068320 w 3810000"/>
              <a:gd name="connsiteY31" fmla="*/ 3098800 h 4023360"/>
              <a:gd name="connsiteX32" fmla="*/ 3108960 w 3810000"/>
              <a:gd name="connsiteY32" fmla="*/ 3169920 h 4023360"/>
              <a:gd name="connsiteX33" fmla="*/ 3809999 w 3810000"/>
              <a:gd name="connsiteY33"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017520 w 3810000"/>
              <a:gd name="connsiteY29" fmla="*/ 2926080 h 4023360"/>
              <a:gd name="connsiteX30" fmla="*/ 2997200 w 3810000"/>
              <a:gd name="connsiteY30" fmla="*/ 2966720 h 4023360"/>
              <a:gd name="connsiteX31" fmla="*/ 3108960 w 3810000"/>
              <a:gd name="connsiteY31" fmla="*/ 3169920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017520 w 3810000"/>
              <a:gd name="connsiteY29" fmla="*/ 2926080 h 4023360"/>
              <a:gd name="connsiteX30" fmla="*/ 2997200 w 3810000"/>
              <a:gd name="connsiteY30" fmla="*/ 2966720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2997200 w 3810000"/>
              <a:gd name="connsiteY30" fmla="*/ 2966720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306183 w 3810000"/>
              <a:gd name="connsiteY30" fmla="*/ 2954814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306183 w 3810000"/>
              <a:gd name="connsiteY30" fmla="*/ 2954814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306183 w 3810000"/>
              <a:gd name="connsiteY30" fmla="*/ 2954814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306183 w 3810000"/>
              <a:gd name="connsiteY30" fmla="*/ 2954814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292138 w 3810000"/>
              <a:gd name="connsiteY30" fmla="*/ 2958783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292138 w 3810000"/>
              <a:gd name="connsiteY30" fmla="*/ 2958783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292138 w 3810000"/>
              <a:gd name="connsiteY30" fmla="*/ 2958783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306183 w 3810000"/>
              <a:gd name="connsiteY30" fmla="*/ 2962752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306183 w 3810000"/>
              <a:gd name="connsiteY30" fmla="*/ 2962752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436071 w 3810000"/>
              <a:gd name="connsiteY28" fmla="*/ 2265991 h 4023360"/>
              <a:gd name="connsiteX29" fmla="*/ 3373317 w 3810000"/>
              <a:gd name="connsiteY29" fmla="*/ 2711759 h 4023360"/>
              <a:gd name="connsiteX30" fmla="*/ 3306183 w 3810000"/>
              <a:gd name="connsiteY30" fmla="*/ 2962752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436071 w 3810000"/>
              <a:gd name="connsiteY27" fmla="*/ 2265991 h 4023360"/>
              <a:gd name="connsiteX28" fmla="*/ 3373317 w 3810000"/>
              <a:gd name="connsiteY28" fmla="*/ 2711759 h 4023360"/>
              <a:gd name="connsiteX29" fmla="*/ 3306183 w 3810000"/>
              <a:gd name="connsiteY29" fmla="*/ 2962752 h 4023360"/>
              <a:gd name="connsiteX30" fmla="*/ 3277496 w 3810000"/>
              <a:gd name="connsiteY30" fmla="*/ 3058791 h 4023360"/>
              <a:gd name="connsiteX31" fmla="*/ 3809999 w 3810000"/>
              <a:gd name="connsiteY31"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359674 w 3810000"/>
              <a:gd name="connsiteY26" fmla="*/ 1222849 h 4023360"/>
              <a:gd name="connsiteX27" fmla="*/ 3436071 w 3810000"/>
              <a:gd name="connsiteY27" fmla="*/ 2265991 h 4023360"/>
              <a:gd name="connsiteX28" fmla="*/ 3373317 w 3810000"/>
              <a:gd name="connsiteY28" fmla="*/ 2711759 h 4023360"/>
              <a:gd name="connsiteX29" fmla="*/ 3306183 w 3810000"/>
              <a:gd name="connsiteY29" fmla="*/ 2962752 h 4023360"/>
              <a:gd name="connsiteX30" fmla="*/ 3277496 w 3810000"/>
              <a:gd name="connsiteY30" fmla="*/ 3058791 h 4023360"/>
              <a:gd name="connsiteX31" fmla="*/ 3809999 w 3810000"/>
              <a:gd name="connsiteY31"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359674 w 3810000"/>
              <a:gd name="connsiteY25" fmla="*/ 1222849 h 4023360"/>
              <a:gd name="connsiteX26" fmla="*/ 3436071 w 3810000"/>
              <a:gd name="connsiteY26" fmla="*/ 2265991 h 4023360"/>
              <a:gd name="connsiteX27" fmla="*/ 3373317 w 3810000"/>
              <a:gd name="connsiteY27" fmla="*/ 2711759 h 4023360"/>
              <a:gd name="connsiteX28" fmla="*/ 3306183 w 3810000"/>
              <a:gd name="connsiteY28" fmla="*/ 2962752 h 4023360"/>
              <a:gd name="connsiteX29" fmla="*/ 3277496 w 3810000"/>
              <a:gd name="connsiteY29" fmla="*/ 3058791 h 4023360"/>
              <a:gd name="connsiteX30" fmla="*/ 3809999 w 3810000"/>
              <a:gd name="connsiteY30"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3001978 w 3810000"/>
              <a:gd name="connsiteY24" fmla="*/ 421964 h 4023360"/>
              <a:gd name="connsiteX25" fmla="*/ 3359674 w 3810000"/>
              <a:gd name="connsiteY25" fmla="*/ 1222849 h 4023360"/>
              <a:gd name="connsiteX26" fmla="*/ 3436071 w 3810000"/>
              <a:gd name="connsiteY26" fmla="*/ 2265991 h 4023360"/>
              <a:gd name="connsiteX27" fmla="*/ 3373317 w 3810000"/>
              <a:gd name="connsiteY27" fmla="*/ 2711759 h 4023360"/>
              <a:gd name="connsiteX28" fmla="*/ 3306183 w 3810000"/>
              <a:gd name="connsiteY28" fmla="*/ 2962752 h 4023360"/>
              <a:gd name="connsiteX29" fmla="*/ 3277496 w 3810000"/>
              <a:gd name="connsiteY29" fmla="*/ 3058791 h 4023360"/>
              <a:gd name="connsiteX30" fmla="*/ 3809999 w 3810000"/>
              <a:gd name="connsiteY30"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407920 w 3810000"/>
              <a:gd name="connsiteY22" fmla="*/ 101600 h 4023360"/>
              <a:gd name="connsiteX23" fmla="*/ 3001978 w 3810000"/>
              <a:gd name="connsiteY23" fmla="*/ 421964 h 4023360"/>
              <a:gd name="connsiteX24" fmla="*/ 3359674 w 3810000"/>
              <a:gd name="connsiteY24" fmla="*/ 1222849 h 4023360"/>
              <a:gd name="connsiteX25" fmla="*/ 3436071 w 3810000"/>
              <a:gd name="connsiteY25" fmla="*/ 2265991 h 4023360"/>
              <a:gd name="connsiteX26" fmla="*/ 3373317 w 3810000"/>
              <a:gd name="connsiteY26" fmla="*/ 2711759 h 4023360"/>
              <a:gd name="connsiteX27" fmla="*/ 3306183 w 3810000"/>
              <a:gd name="connsiteY27" fmla="*/ 2962752 h 4023360"/>
              <a:gd name="connsiteX28" fmla="*/ 3277496 w 3810000"/>
              <a:gd name="connsiteY28" fmla="*/ 3058791 h 4023360"/>
              <a:gd name="connsiteX29" fmla="*/ 3809999 w 3810000"/>
              <a:gd name="connsiteY29" fmla="*/ 3287872 h 4023360"/>
              <a:gd name="connsiteX0" fmla="*/ 3810000 w 3810000"/>
              <a:gd name="connsiteY0" fmla="*/ 3272025 h 4023865"/>
              <a:gd name="connsiteX1" fmla="*/ 3474720 w 3810000"/>
              <a:gd name="connsiteY1" fmla="*/ 3576825 h 4023865"/>
              <a:gd name="connsiteX2" fmla="*/ 3230880 w 3810000"/>
              <a:gd name="connsiteY2" fmla="*/ 3749545 h 4023865"/>
              <a:gd name="connsiteX3" fmla="*/ 2763520 w 3810000"/>
              <a:gd name="connsiteY3" fmla="*/ 3932425 h 4023865"/>
              <a:gd name="connsiteX4" fmla="*/ 2407920 w 3810000"/>
              <a:gd name="connsiteY4" fmla="*/ 4013705 h 4023865"/>
              <a:gd name="connsiteX5" fmla="*/ 2204720 w 3810000"/>
              <a:gd name="connsiteY5" fmla="*/ 4023865 h 4023865"/>
              <a:gd name="connsiteX6" fmla="*/ 1869440 w 3810000"/>
              <a:gd name="connsiteY6" fmla="*/ 4013705 h 4023865"/>
              <a:gd name="connsiteX7" fmla="*/ 1483360 w 3810000"/>
              <a:gd name="connsiteY7" fmla="*/ 3942585 h 4023865"/>
              <a:gd name="connsiteX8" fmla="*/ 1259840 w 3810000"/>
              <a:gd name="connsiteY8" fmla="*/ 3871465 h 4023865"/>
              <a:gd name="connsiteX9" fmla="*/ 1056640 w 3810000"/>
              <a:gd name="connsiteY9" fmla="*/ 3780025 h 4023865"/>
              <a:gd name="connsiteX10" fmla="*/ 792480 w 3810000"/>
              <a:gd name="connsiteY10" fmla="*/ 3617465 h 4023865"/>
              <a:gd name="connsiteX11" fmla="*/ 355600 w 3810000"/>
              <a:gd name="connsiteY11" fmla="*/ 3018025 h 4023865"/>
              <a:gd name="connsiteX12" fmla="*/ 152400 w 3810000"/>
              <a:gd name="connsiteY12" fmla="*/ 2611625 h 4023865"/>
              <a:gd name="connsiteX13" fmla="*/ 30480 w 3810000"/>
              <a:gd name="connsiteY13" fmla="*/ 2205225 h 4023865"/>
              <a:gd name="connsiteX14" fmla="*/ 0 w 3810000"/>
              <a:gd name="connsiteY14" fmla="*/ 1981705 h 4023865"/>
              <a:gd name="connsiteX15" fmla="*/ 71120 w 3810000"/>
              <a:gd name="connsiteY15" fmla="*/ 1158745 h 4023865"/>
              <a:gd name="connsiteX16" fmla="*/ 132080 w 3810000"/>
              <a:gd name="connsiteY16" fmla="*/ 975865 h 4023865"/>
              <a:gd name="connsiteX17" fmla="*/ 294640 w 3810000"/>
              <a:gd name="connsiteY17" fmla="*/ 691385 h 4023865"/>
              <a:gd name="connsiteX18" fmla="*/ 751840 w 3810000"/>
              <a:gd name="connsiteY18" fmla="*/ 254505 h 4023865"/>
              <a:gd name="connsiteX19" fmla="*/ 1127760 w 3810000"/>
              <a:gd name="connsiteY19" fmla="*/ 71625 h 4023865"/>
              <a:gd name="connsiteX20" fmla="*/ 1625600 w 3810000"/>
              <a:gd name="connsiteY20" fmla="*/ 505 h 4023865"/>
              <a:gd name="connsiteX21" fmla="*/ 2407920 w 3810000"/>
              <a:gd name="connsiteY21" fmla="*/ 102105 h 4023865"/>
              <a:gd name="connsiteX22" fmla="*/ 3001978 w 3810000"/>
              <a:gd name="connsiteY22" fmla="*/ 422469 h 4023865"/>
              <a:gd name="connsiteX23" fmla="*/ 3359674 w 3810000"/>
              <a:gd name="connsiteY23" fmla="*/ 1223354 h 4023865"/>
              <a:gd name="connsiteX24" fmla="*/ 3436071 w 3810000"/>
              <a:gd name="connsiteY24" fmla="*/ 2266496 h 4023865"/>
              <a:gd name="connsiteX25" fmla="*/ 3373317 w 3810000"/>
              <a:gd name="connsiteY25" fmla="*/ 2712264 h 4023865"/>
              <a:gd name="connsiteX26" fmla="*/ 3306183 w 3810000"/>
              <a:gd name="connsiteY26" fmla="*/ 2963257 h 4023865"/>
              <a:gd name="connsiteX27" fmla="*/ 3277496 w 3810000"/>
              <a:gd name="connsiteY27" fmla="*/ 3059296 h 4023865"/>
              <a:gd name="connsiteX28" fmla="*/ 3809999 w 3810000"/>
              <a:gd name="connsiteY28" fmla="*/ 3288377 h 4023865"/>
              <a:gd name="connsiteX0" fmla="*/ 3810000 w 3810000"/>
              <a:gd name="connsiteY0" fmla="*/ 3281919 h 4033759"/>
              <a:gd name="connsiteX1" fmla="*/ 3474720 w 3810000"/>
              <a:gd name="connsiteY1" fmla="*/ 3586719 h 4033759"/>
              <a:gd name="connsiteX2" fmla="*/ 3230880 w 3810000"/>
              <a:gd name="connsiteY2" fmla="*/ 3759439 h 4033759"/>
              <a:gd name="connsiteX3" fmla="*/ 2763520 w 3810000"/>
              <a:gd name="connsiteY3" fmla="*/ 3942319 h 4033759"/>
              <a:gd name="connsiteX4" fmla="*/ 2407920 w 3810000"/>
              <a:gd name="connsiteY4" fmla="*/ 4023599 h 4033759"/>
              <a:gd name="connsiteX5" fmla="*/ 2204720 w 3810000"/>
              <a:gd name="connsiteY5" fmla="*/ 4033759 h 4033759"/>
              <a:gd name="connsiteX6" fmla="*/ 1869440 w 3810000"/>
              <a:gd name="connsiteY6" fmla="*/ 4023599 h 4033759"/>
              <a:gd name="connsiteX7" fmla="*/ 1483360 w 3810000"/>
              <a:gd name="connsiteY7" fmla="*/ 3952479 h 4033759"/>
              <a:gd name="connsiteX8" fmla="*/ 1259840 w 3810000"/>
              <a:gd name="connsiteY8" fmla="*/ 3881359 h 4033759"/>
              <a:gd name="connsiteX9" fmla="*/ 1056640 w 3810000"/>
              <a:gd name="connsiteY9" fmla="*/ 3789919 h 4033759"/>
              <a:gd name="connsiteX10" fmla="*/ 792480 w 3810000"/>
              <a:gd name="connsiteY10" fmla="*/ 3627359 h 4033759"/>
              <a:gd name="connsiteX11" fmla="*/ 355600 w 3810000"/>
              <a:gd name="connsiteY11" fmla="*/ 3027919 h 4033759"/>
              <a:gd name="connsiteX12" fmla="*/ 152400 w 3810000"/>
              <a:gd name="connsiteY12" fmla="*/ 2621519 h 4033759"/>
              <a:gd name="connsiteX13" fmla="*/ 30480 w 3810000"/>
              <a:gd name="connsiteY13" fmla="*/ 2215119 h 4033759"/>
              <a:gd name="connsiteX14" fmla="*/ 0 w 3810000"/>
              <a:gd name="connsiteY14" fmla="*/ 1991599 h 4033759"/>
              <a:gd name="connsiteX15" fmla="*/ 71120 w 3810000"/>
              <a:gd name="connsiteY15" fmla="*/ 1168639 h 4033759"/>
              <a:gd name="connsiteX16" fmla="*/ 132080 w 3810000"/>
              <a:gd name="connsiteY16" fmla="*/ 985759 h 4033759"/>
              <a:gd name="connsiteX17" fmla="*/ 294640 w 3810000"/>
              <a:gd name="connsiteY17" fmla="*/ 701279 h 4033759"/>
              <a:gd name="connsiteX18" fmla="*/ 1127760 w 3810000"/>
              <a:gd name="connsiteY18" fmla="*/ 81519 h 4033759"/>
              <a:gd name="connsiteX19" fmla="*/ 1625600 w 3810000"/>
              <a:gd name="connsiteY19" fmla="*/ 10399 h 4033759"/>
              <a:gd name="connsiteX20" fmla="*/ 2407920 w 3810000"/>
              <a:gd name="connsiteY20" fmla="*/ 111999 h 4033759"/>
              <a:gd name="connsiteX21" fmla="*/ 3001978 w 3810000"/>
              <a:gd name="connsiteY21" fmla="*/ 432363 h 4033759"/>
              <a:gd name="connsiteX22" fmla="*/ 3359674 w 3810000"/>
              <a:gd name="connsiteY22" fmla="*/ 1233248 h 4033759"/>
              <a:gd name="connsiteX23" fmla="*/ 3436071 w 3810000"/>
              <a:gd name="connsiteY23" fmla="*/ 2276390 h 4033759"/>
              <a:gd name="connsiteX24" fmla="*/ 3373317 w 3810000"/>
              <a:gd name="connsiteY24" fmla="*/ 2722158 h 4033759"/>
              <a:gd name="connsiteX25" fmla="*/ 3306183 w 3810000"/>
              <a:gd name="connsiteY25" fmla="*/ 2973151 h 4033759"/>
              <a:gd name="connsiteX26" fmla="*/ 3277496 w 3810000"/>
              <a:gd name="connsiteY26" fmla="*/ 3069190 h 4033759"/>
              <a:gd name="connsiteX27" fmla="*/ 3809999 w 3810000"/>
              <a:gd name="connsiteY27" fmla="*/ 3298271 h 4033759"/>
              <a:gd name="connsiteX0" fmla="*/ 3810000 w 3810000"/>
              <a:gd name="connsiteY0" fmla="*/ 3271645 h 4023485"/>
              <a:gd name="connsiteX1" fmla="*/ 3474720 w 3810000"/>
              <a:gd name="connsiteY1" fmla="*/ 3576445 h 4023485"/>
              <a:gd name="connsiteX2" fmla="*/ 3230880 w 3810000"/>
              <a:gd name="connsiteY2" fmla="*/ 3749165 h 4023485"/>
              <a:gd name="connsiteX3" fmla="*/ 2763520 w 3810000"/>
              <a:gd name="connsiteY3" fmla="*/ 3932045 h 4023485"/>
              <a:gd name="connsiteX4" fmla="*/ 2407920 w 3810000"/>
              <a:gd name="connsiteY4" fmla="*/ 4013325 h 4023485"/>
              <a:gd name="connsiteX5" fmla="*/ 2204720 w 3810000"/>
              <a:gd name="connsiteY5" fmla="*/ 4023485 h 4023485"/>
              <a:gd name="connsiteX6" fmla="*/ 1869440 w 3810000"/>
              <a:gd name="connsiteY6" fmla="*/ 4013325 h 4023485"/>
              <a:gd name="connsiteX7" fmla="*/ 1483360 w 3810000"/>
              <a:gd name="connsiteY7" fmla="*/ 3942205 h 4023485"/>
              <a:gd name="connsiteX8" fmla="*/ 1259840 w 3810000"/>
              <a:gd name="connsiteY8" fmla="*/ 3871085 h 4023485"/>
              <a:gd name="connsiteX9" fmla="*/ 1056640 w 3810000"/>
              <a:gd name="connsiteY9" fmla="*/ 3779645 h 4023485"/>
              <a:gd name="connsiteX10" fmla="*/ 792480 w 3810000"/>
              <a:gd name="connsiteY10" fmla="*/ 3617085 h 4023485"/>
              <a:gd name="connsiteX11" fmla="*/ 355600 w 3810000"/>
              <a:gd name="connsiteY11" fmla="*/ 3017645 h 4023485"/>
              <a:gd name="connsiteX12" fmla="*/ 152400 w 3810000"/>
              <a:gd name="connsiteY12" fmla="*/ 2611245 h 4023485"/>
              <a:gd name="connsiteX13" fmla="*/ 30480 w 3810000"/>
              <a:gd name="connsiteY13" fmla="*/ 2204845 h 4023485"/>
              <a:gd name="connsiteX14" fmla="*/ 0 w 3810000"/>
              <a:gd name="connsiteY14" fmla="*/ 1981325 h 4023485"/>
              <a:gd name="connsiteX15" fmla="*/ 71120 w 3810000"/>
              <a:gd name="connsiteY15" fmla="*/ 1158365 h 4023485"/>
              <a:gd name="connsiteX16" fmla="*/ 132080 w 3810000"/>
              <a:gd name="connsiteY16" fmla="*/ 975485 h 4023485"/>
              <a:gd name="connsiteX17" fmla="*/ 294640 w 3810000"/>
              <a:gd name="connsiteY17" fmla="*/ 691005 h 4023485"/>
              <a:gd name="connsiteX18" fmla="*/ 893683 w 3810000"/>
              <a:gd name="connsiteY18" fmla="*/ 261752 h 4023485"/>
              <a:gd name="connsiteX19" fmla="*/ 1625600 w 3810000"/>
              <a:gd name="connsiteY19" fmla="*/ 125 h 4023485"/>
              <a:gd name="connsiteX20" fmla="*/ 2407920 w 3810000"/>
              <a:gd name="connsiteY20" fmla="*/ 101725 h 4023485"/>
              <a:gd name="connsiteX21" fmla="*/ 3001978 w 3810000"/>
              <a:gd name="connsiteY21" fmla="*/ 422089 h 4023485"/>
              <a:gd name="connsiteX22" fmla="*/ 3359674 w 3810000"/>
              <a:gd name="connsiteY22" fmla="*/ 1222974 h 4023485"/>
              <a:gd name="connsiteX23" fmla="*/ 3436071 w 3810000"/>
              <a:gd name="connsiteY23" fmla="*/ 2266116 h 4023485"/>
              <a:gd name="connsiteX24" fmla="*/ 3373317 w 3810000"/>
              <a:gd name="connsiteY24" fmla="*/ 2711884 h 4023485"/>
              <a:gd name="connsiteX25" fmla="*/ 3306183 w 3810000"/>
              <a:gd name="connsiteY25" fmla="*/ 2962877 h 4023485"/>
              <a:gd name="connsiteX26" fmla="*/ 3277496 w 3810000"/>
              <a:gd name="connsiteY26" fmla="*/ 3058916 h 4023485"/>
              <a:gd name="connsiteX27" fmla="*/ 3809999 w 3810000"/>
              <a:gd name="connsiteY27" fmla="*/ 3287997 h 4023485"/>
              <a:gd name="connsiteX0" fmla="*/ 3810000 w 3810000"/>
              <a:gd name="connsiteY0" fmla="*/ 3220097 h 3971937"/>
              <a:gd name="connsiteX1" fmla="*/ 3474720 w 3810000"/>
              <a:gd name="connsiteY1" fmla="*/ 3524897 h 3971937"/>
              <a:gd name="connsiteX2" fmla="*/ 3230880 w 3810000"/>
              <a:gd name="connsiteY2" fmla="*/ 3697617 h 3971937"/>
              <a:gd name="connsiteX3" fmla="*/ 2763520 w 3810000"/>
              <a:gd name="connsiteY3" fmla="*/ 3880497 h 3971937"/>
              <a:gd name="connsiteX4" fmla="*/ 2407920 w 3810000"/>
              <a:gd name="connsiteY4" fmla="*/ 3961777 h 3971937"/>
              <a:gd name="connsiteX5" fmla="*/ 2204720 w 3810000"/>
              <a:gd name="connsiteY5" fmla="*/ 3971937 h 3971937"/>
              <a:gd name="connsiteX6" fmla="*/ 1869440 w 3810000"/>
              <a:gd name="connsiteY6" fmla="*/ 3961777 h 3971937"/>
              <a:gd name="connsiteX7" fmla="*/ 1483360 w 3810000"/>
              <a:gd name="connsiteY7" fmla="*/ 3890657 h 3971937"/>
              <a:gd name="connsiteX8" fmla="*/ 1259840 w 3810000"/>
              <a:gd name="connsiteY8" fmla="*/ 3819537 h 3971937"/>
              <a:gd name="connsiteX9" fmla="*/ 1056640 w 3810000"/>
              <a:gd name="connsiteY9" fmla="*/ 3728097 h 3971937"/>
              <a:gd name="connsiteX10" fmla="*/ 792480 w 3810000"/>
              <a:gd name="connsiteY10" fmla="*/ 3565537 h 3971937"/>
              <a:gd name="connsiteX11" fmla="*/ 355600 w 3810000"/>
              <a:gd name="connsiteY11" fmla="*/ 2966097 h 3971937"/>
              <a:gd name="connsiteX12" fmla="*/ 152400 w 3810000"/>
              <a:gd name="connsiteY12" fmla="*/ 2559697 h 3971937"/>
              <a:gd name="connsiteX13" fmla="*/ 30480 w 3810000"/>
              <a:gd name="connsiteY13" fmla="*/ 2153297 h 3971937"/>
              <a:gd name="connsiteX14" fmla="*/ 0 w 3810000"/>
              <a:gd name="connsiteY14" fmla="*/ 1929777 h 3971937"/>
              <a:gd name="connsiteX15" fmla="*/ 71120 w 3810000"/>
              <a:gd name="connsiteY15" fmla="*/ 1106817 h 3971937"/>
              <a:gd name="connsiteX16" fmla="*/ 132080 w 3810000"/>
              <a:gd name="connsiteY16" fmla="*/ 923937 h 3971937"/>
              <a:gd name="connsiteX17" fmla="*/ 294640 w 3810000"/>
              <a:gd name="connsiteY17" fmla="*/ 639457 h 3971937"/>
              <a:gd name="connsiteX18" fmla="*/ 893683 w 3810000"/>
              <a:gd name="connsiteY18" fmla="*/ 210204 h 3971937"/>
              <a:gd name="connsiteX19" fmla="*/ 1625600 w 3810000"/>
              <a:gd name="connsiteY19" fmla="*/ 172 h 3971937"/>
              <a:gd name="connsiteX20" fmla="*/ 2407920 w 3810000"/>
              <a:gd name="connsiteY20" fmla="*/ 50177 h 3971937"/>
              <a:gd name="connsiteX21" fmla="*/ 3001978 w 3810000"/>
              <a:gd name="connsiteY21" fmla="*/ 370541 h 3971937"/>
              <a:gd name="connsiteX22" fmla="*/ 3359674 w 3810000"/>
              <a:gd name="connsiteY22" fmla="*/ 1171426 h 3971937"/>
              <a:gd name="connsiteX23" fmla="*/ 3436071 w 3810000"/>
              <a:gd name="connsiteY23" fmla="*/ 2214568 h 3971937"/>
              <a:gd name="connsiteX24" fmla="*/ 3373317 w 3810000"/>
              <a:gd name="connsiteY24" fmla="*/ 2660336 h 3971937"/>
              <a:gd name="connsiteX25" fmla="*/ 3306183 w 3810000"/>
              <a:gd name="connsiteY25" fmla="*/ 2911329 h 3971937"/>
              <a:gd name="connsiteX26" fmla="*/ 3277496 w 3810000"/>
              <a:gd name="connsiteY26" fmla="*/ 3007368 h 3971937"/>
              <a:gd name="connsiteX27" fmla="*/ 3809999 w 3810000"/>
              <a:gd name="connsiteY27" fmla="*/ 3236449 h 3971937"/>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355600 w 3810000"/>
              <a:gd name="connsiteY11" fmla="*/ 2965925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71120 w 3810000"/>
              <a:gd name="connsiteY15" fmla="*/ 1106645 h 3971765"/>
              <a:gd name="connsiteX16" fmla="*/ 132080 w 3810000"/>
              <a:gd name="connsiteY16" fmla="*/ 923765 h 3971765"/>
              <a:gd name="connsiteX17" fmla="*/ 294640 w 3810000"/>
              <a:gd name="connsiteY17" fmla="*/ 639285 h 3971765"/>
              <a:gd name="connsiteX18" fmla="*/ 893683 w 3810000"/>
              <a:gd name="connsiteY18" fmla="*/ 210032 h 3971765"/>
              <a:gd name="connsiteX19" fmla="*/ 1625600 w 3810000"/>
              <a:gd name="connsiteY19" fmla="*/ 0 h 3971765"/>
              <a:gd name="connsiteX20" fmla="*/ 2407920 w 3810000"/>
              <a:gd name="connsiteY20" fmla="*/ 50005 h 3971765"/>
              <a:gd name="connsiteX21" fmla="*/ 3001978 w 3810000"/>
              <a:gd name="connsiteY21" fmla="*/ 370369 h 3971765"/>
              <a:gd name="connsiteX22" fmla="*/ 3359674 w 3810000"/>
              <a:gd name="connsiteY22" fmla="*/ 1171254 h 3971765"/>
              <a:gd name="connsiteX23" fmla="*/ 3436071 w 3810000"/>
              <a:gd name="connsiteY23" fmla="*/ 2214396 h 3971765"/>
              <a:gd name="connsiteX24" fmla="*/ 3373317 w 3810000"/>
              <a:gd name="connsiteY24" fmla="*/ 2660164 h 3971765"/>
              <a:gd name="connsiteX25" fmla="*/ 3306183 w 3810000"/>
              <a:gd name="connsiteY25" fmla="*/ 2911157 h 3971765"/>
              <a:gd name="connsiteX26" fmla="*/ 3277496 w 3810000"/>
              <a:gd name="connsiteY26" fmla="*/ 3007196 h 3971765"/>
              <a:gd name="connsiteX27" fmla="*/ 3809999 w 3810000"/>
              <a:gd name="connsiteY27"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355600 w 3810000"/>
              <a:gd name="connsiteY11" fmla="*/ 2965925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71120 w 3810000"/>
              <a:gd name="connsiteY15" fmla="*/ 1106645 h 3971765"/>
              <a:gd name="connsiteX16" fmla="*/ 132080 w 3810000"/>
              <a:gd name="connsiteY16" fmla="*/ 923765 h 3971765"/>
              <a:gd name="connsiteX17" fmla="*/ 275913 w 3810000"/>
              <a:gd name="connsiteY17" fmla="*/ 940921 h 3971765"/>
              <a:gd name="connsiteX18" fmla="*/ 893683 w 3810000"/>
              <a:gd name="connsiteY18" fmla="*/ 210032 h 3971765"/>
              <a:gd name="connsiteX19" fmla="*/ 1625600 w 3810000"/>
              <a:gd name="connsiteY19" fmla="*/ 0 h 3971765"/>
              <a:gd name="connsiteX20" fmla="*/ 2407920 w 3810000"/>
              <a:gd name="connsiteY20" fmla="*/ 50005 h 3971765"/>
              <a:gd name="connsiteX21" fmla="*/ 3001978 w 3810000"/>
              <a:gd name="connsiteY21" fmla="*/ 370369 h 3971765"/>
              <a:gd name="connsiteX22" fmla="*/ 3359674 w 3810000"/>
              <a:gd name="connsiteY22" fmla="*/ 1171254 h 3971765"/>
              <a:gd name="connsiteX23" fmla="*/ 3436071 w 3810000"/>
              <a:gd name="connsiteY23" fmla="*/ 2214396 h 3971765"/>
              <a:gd name="connsiteX24" fmla="*/ 3373317 w 3810000"/>
              <a:gd name="connsiteY24" fmla="*/ 2660164 h 3971765"/>
              <a:gd name="connsiteX25" fmla="*/ 3306183 w 3810000"/>
              <a:gd name="connsiteY25" fmla="*/ 2911157 h 3971765"/>
              <a:gd name="connsiteX26" fmla="*/ 3277496 w 3810000"/>
              <a:gd name="connsiteY26" fmla="*/ 3007196 h 3971765"/>
              <a:gd name="connsiteX27" fmla="*/ 3809999 w 3810000"/>
              <a:gd name="connsiteY27"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355600 w 3810000"/>
              <a:gd name="connsiteY11" fmla="*/ 2965925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71120 w 3810000"/>
              <a:gd name="connsiteY15" fmla="*/ 1106645 h 3971765"/>
              <a:gd name="connsiteX16" fmla="*/ 132080 w 3810000"/>
              <a:gd name="connsiteY16" fmla="*/ 923765 h 3971765"/>
              <a:gd name="connsiteX17" fmla="*/ 275913 w 3810000"/>
              <a:gd name="connsiteY17" fmla="*/ 940921 h 3971765"/>
              <a:gd name="connsiteX18" fmla="*/ 893683 w 3810000"/>
              <a:gd name="connsiteY18" fmla="*/ 210032 h 3971765"/>
              <a:gd name="connsiteX19" fmla="*/ 1625600 w 3810000"/>
              <a:gd name="connsiteY19" fmla="*/ 0 h 3971765"/>
              <a:gd name="connsiteX20" fmla="*/ 2407920 w 3810000"/>
              <a:gd name="connsiteY20" fmla="*/ 50005 h 3971765"/>
              <a:gd name="connsiteX21" fmla="*/ 3001978 w 3810000"/>
              <a:gd name="connsiteY21" fmla="*/ 370369 h 3971765"/>
              <a:gd name="connsiteX22" fmla="*/ 3359674 w 3810000"/>
              <a:gd name="connsiteY22" fmla="*/ 1171254 h 3971765"/>
              <a:gd name="connsiteX23" fmla="*/ 3436071 w 3810000"/>
              <a:gd name="connsiteY23" fmla="*/ 2214396 h 3971765"/>
              <a:gd name="connsiteX24" fmla="*/ 3373317 w 3810000"/>
              <a:gd name="connsiteY24" fmla="*/ 2660164 h 3971765"/>
              <a:gd name="connsiteX25" fmla="*/ 3306183 w 3810000"/>
              <a:gd name="connsiteY25" fmla="*/ 2911157 h 3971765"/>
              <a:gd name="connsiteX26" fmla="*/ 3277496 w 3810000"/>
              <a:gd name="connsiteY26" fmla="*/ 3007196 h 3971765"/>
              <a:gd name="connsiteX27" fmla="*/ 3809999 w 3810000"/>
              <a:gd name="connsiteY27"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355600 w 3810000"/>
              <a:gd name="connsiteY11" fmla="*/ 2965925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71120 w 3810000"/>
              <a:gd name="connsiteY15" fmla="*/ 1106645 h 3971765"/>
              <a:gd name="connsiteX16" fmla="*/ 275913 w 3810000"/>
              <a:gd name="connsiteY16" fmla="*/ 940921 h 3971765"/>
              <a:gd name="connsiteX17" fmla="*/ 893683 w 3810000"/>
              <a:gd name="connsiteY17" fmla="*/ 210032 h 3971765"/>
              <a:gd name="connsiteX18" fmla="*/ 1625600 w 3810000"/>
              <a:gd name="connsiteY18" fmla="*/ 0 h 3971765"/>
              <a:gd name="connsiteX19" fmla="*/ 2407920 w 3810000"/>
              <a:gd name="connsiteY19" fmla="*/ 50005 h 3971765"/>
              <a:gd name="connsiteX20" fmla="*/ 3001978 w 3810000"/>
              <a:gd name="connsiteY20" fmla="*/ 370369 h 3971765"/>
              <a:gd name="connsiteX21" fmla="*/ 3359674 w 3810000"/>
              <a:gd name="connsiteY21" fmla="*/ 1171254 h 3971765"/>
              <a:gd name="connsiteX22" fmla="*/ 3436071 w 3810000"/>
              <a:gd name="connsiteY22" fmla="*/ 2214396 h 3971765"/>
              <a:gd name="connsiteX23" fmla="*/ 3373317 w 3810000"/>
              <a:gd name="connsiteY23" fmla="*/ 2660164 h 3971765"/>
              <a:gd name="connsiteX24" fmla="*/ 3306183 w 3810000"/>
              <a:gd name="connsiteY24" fmla="*/ 2911157 h 3971765"/>
              <a:gd name="connsiteX25" fmla="*/ 3277496 w 3810000"/>
              <a:gd name="connsiteY25" fmla="*/ 3007196 h 3971765"/>
              <a:gd name="connsiteX26" fmla="*/ 3809999 w 3810000"/>
              <a:gd name="connsiteY26"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355600 w 3810000"/>
              <a:gd name="connsiteY11" fmla="*/ 2965925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61757 w 3810000"/>
              <a:gd name="connsiteY15" fmla="*/ 1344779 h 3971765"/>
              <a:gd name="connsiteX16" fmla="*/ 275913 w 3810000"/>
              <a:gd name="connsiteY16" fmla="*/ 940921 h 3971765"/>
              <a:gd name="connsiteX17" fmla="*/ 893683 w 3810000"/>
              <a:gd name="connsiteY17" fmla="*/ 210032 h 3971765"/>
              <a:gd name="connsiteX18" fmla="*/ 1625600 w 3810000"/>
              <a:gd name="connsiteY18" fmla="*/ 0 h 3971765"/>
              <a:gd name="connsiteX19" fmla="*/ 2407920 w 3810000"/>
              <a:gd name="connsiteY19" fmla="*/ 50005 h 3971765"/>
              <a:gd name="connsiteX20" fmla="*/ 3001978 w 3810000"/>
              <a:gd name="connsiteY20" fmla="*/ 370369 h 3971765"/>
              <a:gd name="connsiteX21" fmla="*/ 3359674 w 3810000"/>
              <a:gd name="connsiteY21" fmla="*/ 1171254 h 3971765"/>
              <a:gd name="connsiteX22" fmla="*/ 3436071 w 3810000"/>
              <a:gd name="connsiteY22" fmla="*/ 2214396 h 3971765"/>
              <a:gd name="connsiteX23" fmla="*/ 3373317 w 3810000"/>
              <a:gd name="connsiteY23" fmla="*/ 2660164 h 3971765"/>
              <a:gd name="connsiteX24" fmla="*/ 3306183 w 3810000"/>
              <a:gd name="connsiteY24" fmla="*/ 2911157 h 3971765"/>
              <a:gd name="connsiteX25" fmla="*/ 3277496 w 3810000"/>
              <a:gd name="connsiteY25" fmla="*/ 3007196 h 3971765"/>
              <a:gd name="connsiteX26" fmla="*/ 3809999 w 3810000"/>
              <a:gd name="connsiteY26"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355600 w 3810000"/>
              <a:gd name="connsiteY11" fmla="*/ 2965925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61757 w 3810000"/>
              <a:gd name="connsiteY15" fmla="*/ 1344779 h 3971765"/>
              <a:gd name="connsiteX16" fmla="*/ 275913 w 3810000"/>
              <a:gd name="connsiteY16" fmla="*/ 940921 h 3971765"/>
              <a:gd name="connsiteX17" fmla="*/ 893683 w 3810000"/>
              <a:gd name="connsiteY17" fmla="*/ 210032 h 3971765"/>
              <a:gd name="connsiteX18" fmla="*/ 1625600 w 3810000"/>
              <a:gd name="connsiteY18" fmla="*/ 0 h 3971765"/>
              <a:gd name="connsiteX19" fmla="*/ 2407920 w 3810000"/>
              <a:gd name="connsiteY19" fmla="*/ 50005 h 3971765"/>
              <a:gd name="connsiteX20" fmla="*/ 3001978 w 3810000"/>
              <a:gd name="connsiteY20" fmla="*/ 370369 h 3971765"/>
              <a:gd name="connsiteX21" fmla="*/ 3359674 w 3810000"/>
              <a:gd name="connsiteY21" fmla="*/ 1171254 h 3971765"/>
              <a:gd name="connsiteX22" fmla="*/ 3436071 w 3810000"/>
              <a:gd name="connsiteY22" fmla="*/ 2214396 h 3971765"/>
              <a:gd name="connsiteX23" fmla="*/ 3373317 w 3810000"/>
              <a:gd name="connsiteY23" fmla="*/ 2660164 h 3971765"/>
              <a:gd name="connsiteX24" fmla="*/ 3306183 w 3810000"/>
              <a:gd name="connsiteY24" fmla="*/ 2911157 h 3971765"/>
              <a:gd name="connsiteX25" fmla="*/ 3277496 w 3810000"/>
              <a:gd name="connsiteY25" fmla="*/ 3007196 h 3971765"/>
              <a:gd name="connsiteX26" fmla="*/ 3809999 w 3810000"/>
              <a:gd name="connsiteY26"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266650 w 3810000"/>
              <a:gd name="connsiteY11" fmla="*/ 3001646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61757 w 3810000"/>
              <a:gd name="connsiteY15" fmla="*/ 1344779 h 3971765"/>
              <a:gd name="connsiteX16" fmla="*/ 275913 w 3810000"/>
              <a:gd name="connsiteY16" fmla="*/ 940921 h 3971765"/>
              <a:gd name="connsiteX17" fmla="*/ 893683 w 3810000"/>
              <a:gd name="connsiteY17" fmla="*/ 210032 h 3971765"/>
              <a:gd name="connsiteX18" fmla="*/ 1625600 w 3810000"/>
              <a:gd name="connsiteY18" fmla="*/ 0 h 3971765"/>
              <a:gd name="connsiteX19" fmla="*/ 2407920 w 3810000"/>
              <a:gd name="connsiteY19" fmla="*/ 50005 h 3971765"/>
              <a:gd name="connsiteX20" fmla="*/ 3001978 w 3810000"/>
              <a:gd name="connsiteY20" fmla="*/ 370369 h 3971765"/>
              <a:gd name="connsiteX21" fmla="*/ 3359674 w 3810000"/>
              <a:gd name="connsiteY21" fmla="*/ 1171254 h 3971765"/>
              <a:gd name="connsiteX22" fmla="*/ 3436071 w 3810000"/>
              <a:gd name="connsiteY22" fmla="*/ 2214396 h 3971765"/>
              <a:gd name="connsiteX23" fmla="*/ 3373317 w 3810000"/>
              <a:gd name="connsiteY23" fmla="*/ 2660164 h 3971765"/>
              <a:gd name="connsiteX24" fmla="*/ 3306183 w 3810000"/>
              <a:gd name="connsiteY24" fmla="*/ 2911157 h 3971765"/>
              <a:gd name="connsiteX25" fmla="*/ 3277496 w 3810000"/>
              <a:gd name="connsiteY25" fmla="*/ 3007196 h 3971765"/>
              <a:gd name="connsiteX26" fmla="*/ 3809999 w 3810000"/>
              <a:gd name="connsiteY26"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937609 w 3810000"/>
              <a:gd name="connsiteY10" fmla="*/ 3434392 h 3971765"/>
              <a:gd name="connsiteX11" fmla="*/ 266650 w 3810000"/>
              <a:gd name="connsiteY11" fmla="*/ 3001646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61757 w 3810000"/>
              <a:gd name="connsiteY15" fmla="*/ 1344779 h 3971765"/>
              <a:gd name="connsiteX16" fmla="*/ 275913 w 3810000"/>
              <a:gd name="connsiteY16" fmla="*/ 940921 h 3971765"/>
              <a:gd name="connsiteX17" fmla="*/ 893683 w 3810000"/>
              <a:gd name="connsiteY17" fmla="*/ 210032 h 3971765"/>
              <a:gd name="connsiteX18" fmla="*/ 1625600 w 3810000"/>
              <a:gd name="connsiteY18" fmla="*/ 0 h 3971765"/>
              <a:gd name="connsiteX19" fmla="*/ 2407920 w 3810000"/>
              <a:gd name="connsiteY19" fmla="*/ 50005 h 3971765"/>
              <a:gd name="connsiteX20" fmla="*/ 3001978 w 3810000"/>
              <a:gd name="connsiteY20" fmla="*/ 370369 h 3971765"/>
              <a:gd name="connsiteX21" fmla="*/ 3359674 w 3810000"/>
              <a:gd name="connsiteY21" fmla="*/ 1171254 h 3971765"/>
              <a:gd name="connsiteX22" fmla="*/ 3436071 w 3810000"/>
              <a:gd name="connsiteY22" fmla="*/ 2214396 h 3971765"/>
              <a:gd name="connsiteX23" fmla="*/ 3373317 w 3810000"/>
              <a:gd name="connsiteY23" fmla="*/ 2660164 h 3971765"/>
              <a:gd name="connsiteX24" fmla="*/ 3306183 w 3810000"/>
              <a:gd name="connsiteY24" fmla="*/ 2911157 h 3971765"/>
              <a:gd name="connsiteX25" fmla="*/ 3277496 w 3810000"/>
              <a:gd name="connsiteY25" fmla="*/ 3007196 h 3971765"/>
              <a:gd name="connsiteX26" fmla="*/ 3809999 w 3810000"/>
              <a:gd name="connsiteY26"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937609 w 3810000"/>
              <a:gd name="connsiteY10" fmla="*/ 3434392 h 3971765"/>
              <a:gd name="connsiteX11" fmla="*/ 266650 w 3810000"/>
              <a:gd name="connsiteY11" fmla="*/ 3001646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61757 w 3810000"/>
              <a:gd name="connsiteY15" fmla="*/ 1344779 h 3971765"/>
              <a:gd name="connsiteX16" fmla="*/ 275913 w 3810000"/>
              <a:gd name="connsiteY16" fmla="*/ 940921 h 3971765"/>
              <a:gd name="connsiteX17" fmla="*/ 893683 w 3810000"/>
              <a:gd name="connsiteY17" fmla="*/ 210032 h 3971765"/>
              <a:gd name="connsiteX18" fmla="*/ 1625600 w 3810000"/>
              <a:gd name="connsiteY18" fmla="*/ 0 h 3971765"/>
              <a:gd name="connsiteX19" fmla="*/ 2407920 w 3810000"/>
              <a:gd name="connsiteY19" fmla="*/ 50005 h 3971765"/>
              <a:gd name="connsiteX20" fmla="*/ 3001978 w 3810000"/>
              <a:gd name="connsiteY20" fmla="*/ 370369 h 3971765"/>
              <a:gd name="connsiteX21" fmla="*/ 3359674 w 3810000"/>
              <a:gd name="connsiteY21" fmla="*/ 1171254 h 3971765"/>
              <a:gd name="connsiteX22" fmla="*/ 3436071 w 3810000"/>
              <a:gd name="connsiteY22" fmla="*/ 2214396 h 3971765"/>
              <a:gd name="connsiteX23" fmla="*/ 3373317 w 3810000"/>
              <a:gd name="connsiteY23" fmla="*/ 2660164 h 3971765"/>
              <a:gd name="connsiteX24" fmla="*/ 3306183 w 3810000"/>
              <a:gd name="connsiteY24" fmla="*/ 2911157 h 3971765"/>
              <a:gd name="connsiteX25" fmla="*/ 3277496 w 3810000"/>
              <a:gd name="connsiteY25" fmla="*/ 3007196 h 3971765"/>
              <a:gd name="connsiteX26" fmla="*/ 3809999 w 3810000"/>
              <a:gd name="connsiteY26"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937609 w 3810000"/>
              <a:gd name="connsiteY9" fmla="*/ 3434392 h 3971765"/>
              <a:gd name="connsiteX10" fmla="*/ 266650 w 3810000"/>
              <a:gd name="connsiteY10" fmla="*/ 3001646 h 3971765"/>
              <a:gd name="connsiteX11" fmla="*/ 152400 w 3810000"/>
              <a:gd name="connsiteY11" fmla="*/ 2559525 h 3971765"/>
              <a:gd name="connsiteX12" fmla="*/ 30480 w 3810000"/>
              <a:gd name="connsiteY12" fmla="*/ 2153125 h 3971765"/>
              <a:gd name="connsiteX13" fmla="*/ 0 w 3810000"/>
              <a:gd name="connsiteY13" fmla="*/ 1929605 h 3971765"/>
              <a:gd name="connsiteX14" fmla="*/ 61757 w 3810000"/>
              <a:gd name="connsiteY14" fmla="*/ 1344779 h 3971765"/>
              <a:gd name="connsiteX15" fmla="*/ 275913 w 3810000"/>
              <a:gd name="connsiteY15" fmla="*/ 940921 h 3971765"/>
              <a:gd name="connsiteX16" fmla="*/ 893683 w 3810000"/>
              <a:gd name="connsiteY16" fmla="*/ 210032 h 3971765"/>
              <a:gd name="connsiteX17" fmla="*/ 1625600 w 3810000"/>
              <a:gd name="connsiteY17" fmla="*/ 0 h 3971765"/>
              <a:gd name="connsiteX18" fmla="*/ 2407920 w 3810000"/>
              <a:gd name="connsiteY18" fmla="*/ 50005 h 3971765"/>
              <a:gd name="connsiteX19" fmla="*/ 3001978 w 3810000"/>
              <a:gd name="connsiteY19" fmla="*/ 370369 h 3971765"/>
              <a:gd name="connsiteX20" fmla="*/ 3359674 w 3810000"/>
              <a:gd name="connsiteY20" fmla="*/ 1171254 h 3971765"/>
              <a:gd name="connsiteX21" fmla="*/ 3436071 w 3810000"/>
              <a:gd name="connsiteY21" fmla="*/ 2214396 h 3971765"/>
              <a:gd name="connsiteX22" fmla="*/ 3373317 w 3810000"/>
              <a:gd name="connsiteY22" fmla="*/ 2660164 h 3971765"/>
              <a:gd name="connsiteX23" fmla="*/ 3306183 w 3810000"/>
              <a:gd name="connsiteY23" fmla="*/ 2911157 h 3971765"/>
              <a:gd name="connsiteX24" fmla="*/ 3277496 w 3810000"/>
              <a:gd name="connsiteY24" fmla="*/ 3007196 h 3971765"/>
              <a:gd name="connsiteX25" fmla="*/ 3809999 w 3810000"/>
              <a:gd name="connsiteY25"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483360 w 3810000"/>
              <a:gd name="connsiteY6" fmla="*/ 3890485 h 3971765"/>
              <a:gd name="connsiteX7" fmla="*/ 1259840 w 3810000"/>
              <a:gd name="connsiteY7" fmla="*/ 3819365 h 3971765"/>
              <a:gd name="connsiteX8" fmla="*/ 937609 w 3810000"/>
              <a:gd name="connsiteY8" fmla="*/ 3434392 h 3971765"/>
              <a:gd name="connsiteX9" fmla="*/ 266650 w 3810000"/>
              <a:gd name="connsiteY9" fmla="*/ 3001646 h 3971765"/>
              <a:gd name="connsiteX10" fmla="*/ 152400 w 3810000"/>
              <a:gd name="connsiteY10" fmla="*/ 2559525 h 3971765"/>
              <a:gd name="connsiteX11" fmla="*/ 30480 w 3810000"/>
              <a:gd name="connsiteY11" fmla="*/ 2153125 h 3971765"/>
              <a:gd name="connsiteX12" fmla="*/ 0 w 3810000"/>
              <a:gd name="connsiteY12" fmla="*/ 1929605 h 3971765"/>
              <a:gd name="connsiteX13" fmla="*/ 61757 w 3810000"/>
              <a:gd name="connsiteY13" fmla="*/ 1344779 h 3971765"/>
              <a:gd name="connsiteX14" fmla="*/ 275913 w 3810000"/>
              <a:gd name="connsiteY14" fmla="*/ 940921 h 3971765"/>
              <a:gd name="connsiteX15" fmla="*/ 893683 w 3810000"/>
              <a:gd name="connsiteY15" fmla="*/ 210032 h 3971765"/>
              <a:gd name="connsiteX16" fmla="*/ 1625600 w 3810000"/>
              <a:gd name="connsiteY16" fmla="*/ 0 h 3971765"/>
              <a:gd name="connsiteX17" fmla="*/ 2407920 w 3810000"/>
              <a:gd name="connsiteY17" fmla="*/ 50005 h 3971765"/>
              <a:gd name="connsiteX18" fmla="*/ 3001978 w 3810000"/>
              <a:gd name="connsiteY18" fmla="*/ 370369 h 3971765"/>
              <a:gd name="connsiteX19" fmla="*/ 3359674 w 3810000"/>
              <a:gd name="connsiteY19" fmla="*/ 1171254 h 3971765"/>
              <a:gd name="connsiteX20" fmla="*/ 3436071 w 3810000"/>
              <a:gd name="connsiteY20" fmla="*/ 2214396 h 3971765"/>
              <a:gd name="connsiteX21" fmla="*/ 3373317 w 3810000"/>
              <a:gd name="connsiteY21" fmla="*/ 2660164 h 3971765"/>
              <a:gd name="connsiteX22" fmla="*/ 3306183 w 3810000"/>
              <a:gd name="connsiteY22" fmla="*/ 2911157 h 3971765"/>
              <a:gd name="connsiteX23" fmla="*/ 3277496 w 3810000"/>
              <a:gd name="connsiteY23" fmla="*/ 3007196 h 3971765"/>
              <a:gd name="connsiteX24" fmla="*/ 3809999 w 3810000"/>
              <a:gd name="connsiteY24"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665941 w 3810000"/>
              <a:gd name="connsiteY6" fmla="*/ 3644413 h 3971765"/>
              <a:gd name="connsiteX7" fmla="*/ 1259840 w 3810000"/>
              <a:gd name="connsiteY7" fmla="*/ 3819365 h 3971765"/>
              <a:gd name="connsiteX8" fmla="*/ 937609 w 3810000"/>
              <a:gd name="connsiteY8" fmla="*/ 3434392 h 3971765"/>
              <a:gd name="connsiteX9" fmla="*/ 266650 w 3810000"/>
              <a:gd name="connsiteY9" fmla="*/ 3001646 h 3971765"/>
              <a:gd name="connsiteX10" fmla="*/ 152400 w 3810000"/>
              <a:gd name="connsiteY10" fmla="*/ 2559525 h 3971765"/>
              <a:gd name="connsiteX11" fmla="*/ 30480 w 3810000"/>
              <a:gd name="connsiteY11" fmla="*/ 2153125 h 3971765"/>
              <a:gd name="connsiteX12" fmla="*/ 0 w 3810000"/>
              <a:gd name="connsiteY12" fmla="*/ 1929605 h 3971765"/>
              <a:gd name="connsiteX13" fmla="*/ 61757 w 3810000"/>
              <a:gd name="connsiteY13" fmla="*/ 1344779 h 3971765"/>
              <a:gd name="connsiteX14" fmla="*/ 275913 w 3810000"/>
              <a:gd name="connsiteY14" fmla="*/ 940921 h 3971765"/>
              <a:gd name="connsiteX15" fmla="*/ 893683 w 3810000"/>
              <a:gd name="connsiteY15" fmla="*/ 210032 h 3971765"/>
              <a:gd name="connsiteX16" fmla="*/ 1625600 w 3810000"/>
              <a:gd name="connsiteY16" fmla="*/ 0 h 3971765"/>
              <a:gd name="connsiteX17" fmla="*/ 2407920 w 3810000"/>
              <a:gd name="connsiteY17" fmla="*/ 50005 h 3971765"/>
              <a:gd name="connsiteX18" fmla="*/ 3001978 w 3810000"/>
              <a:gd name="connsiteY18" fmla="*/ 370369 h 3971765"/>
              <a:gd name="connsiteX19" fmla="*/ 3359674 w 3810000"/>
              <a:gd name="connsiteY19" fmla="*/ 1171254 h 3971765"/>
              <a:gd name="connsiteX20" fmla="*/ 3436071 w 3810000"/>
              <a:gd name="connsiteY20" fmla="*/ 2214396 h 3971765"/>
              <a:gd name="connsiteX21" fmla="*/ 3373317 w 3810000"/>
              <a:gd name="connsiteY21" fmla="*/ 2660164 h 3971765"/>
              <a:gd name="connsiteX22" fmla="*/ 3306183 w 3810000"/>
              <a:gd name="connsiteY22" fmla="*/ 2911157 h 3971765"/>
              <a:gd name="connsiteX23" fmla="*/ 3277496 w 3810000"/>
              <a:gd name="connsiteY23" fmla="*/ 3007196 h 3971765"/>
              <a:gd name="connsiteX24" fmla="*/ 3809999 w 3810000"/>
              <a:gd name="connsiteY24"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665941 w 3810000"/>
              <a:gd name="connsiteY6" fmla="*/ 3644413 h 3971765"/>
              <a:gd name="connsiteX7" fmla="*/ 1372197 w 3810000"/>
              <a:gd name="connsiteY7" fmla="*/ 3581231 h 3971765"/>
              <a:gd name="connsiteX8" fmla="*/ 937609 w 3810000"/>
              <a:gd name="connsiteY8" fmla="*/ 3434392 h 3971765"/>
              <a:gd name="connsiteX9" fmla="*/ 266650 w 3810000"/>
              <a:gd name="connsiteY9" fmla="*/ 3001646 h 3971765"/>
              <a:gd name="connsiteX10" fmla="*/ 152400 w 3810000"/>
              <a:gd name="connsiteY10" fmla="*/ 2559525 h 3971765"/>
              <a:gd name="connsiteX11" fmla="*/ 30480 w 3810000"/>
              <a:gd name="connsiteY11" fmla="*/ 2153125 h 3971765"/>
              <a:gd name="connsiteX12" fmla="*/ 0 w 3810000"/>
              <a:gd name="connsiteY12" fmla="*/ 1929605 h 3971765"/>
              <a:gd name="connsiteX13" fmla="*/ 61757 w 3810000"/>
              <a:gd name="connsiteY13" fmla="*/ 1344779 h 3971765"/>
              <a:gd name="connsiteX14" fmla="*/ 275913 w 3810000"/>
              <a:gd name="connsiteY14" fmla="*/ 940921 h 3971765"/>
              <a:gd name="connsiteX15" fmla="*/ 893683 w 3810000"/>
              <a:gd name="connsiteY15" fmla="*/ 210032 h 3971765"/>
              <a:gd name="connsiteX16" fmla="*/ 1625600 w 3810000"/>
              <a:gd name="connsiteY16" fmla="*/ 0 h 3971765"/>
              <a:gd name="connsiteX17" fmla="*/ 2407920 w 3810000"/>
              <a:gd name="connsiteY17" fmla="*/ 50005 h 3971765"/>
              <a:gd name="connsiteX18" fmla="*/ 3001978 w 3810000"/>
              <a:gd name="connsiteY18" fmla="*/ 370369 h 3971765"/>
              <a:gd name="connsiteX19" fmla="*/ 3359674 w 3810000"/>
              <a:gd name="connsiteY19" fmla="*/ 1171254 h 3971765"/>
              <a:gd name="connsiteX20" fmla="*/ 3436071 w 3810000"/>
              <a:gd name="connsiteY20" fmla="*/ 2214396 h 3971765"/>
              <a:gd name="connsiteX21" fmla="*/ 3373317 w 3810000"/>
              <a:gd name="connsiteY21" fmla="*/ 2660164 h 3971765"/>
              <a:gd name="connsiteX22" fmla="*/ 3306183 w 3810000"/>
              <a:gd name="connsiteY22" fmla="*/ 2911157 h 3971765"/>
              <a:gd name="connsiteX23" fmla="*/ 3277496 w 3810000"/>
              <a:gd name="connsiteY23" fmla="*/ 3007196 h 3971765"/>
              <a:gd name="connsiteX24" fmla="*/ 3809999 w 3810000"/>
              <a:gd name="connsiteY24"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665941 w 3810000"/>
              <a:gd name="connsiteY6" fmla="*/ 3644413 h 3971765"/>
              <a:gd name="connsiteX7" fmla="*/ 1372197 w 3810000"/>
              <a:gd name="connsiteY7" fmla="*/ 3581231 h 3971765"/>
              <a:gd name="connsiteX8" fmla="*/ 937609 w 3810000"/>
              <a:gd name="connsiteY8" fmla="*/ 3434392 h 3971765"/>
              <a:gd name="connsiteX9" fmla="*/ 266650 w 3810000"/>
              <a:gd name="connsiteY9" fmla="*/ 3001646 h 3971765"/>
              <a:gd name="connsiteX10" fmla="*/ 152400 w 3810000"/>
              <a:gd name="connsiteY10" fmla="*/ 2559525 h 3971765"/>
              <a:gd name="connsiteX11" fmla="*/ 30480 w 3810000"/>
              <a:gd name="connsiteY11" fmla="*/ 2153125 h 3971765"/>
              <a:gd name="connsiteX12" fmla="*/ 0 w 3810000"/>
              <a:gd name="connsiteY12" fmla="*/ 1929605 h 3971765"/>
              <a:gd name="connsiteX13" fmla="*/ 61757 w 3810000"/>
              <a:gd name="connsiteY13" fmla="*/ 1344779 h 3971765"/>
              <a:gd name="connsiteX14" fmla="*/ 275913 w 3810000"/>
              <a:gd name="connsiteY14" fmla="*/ 940921 h 3971765"/>
              <a:gd name="connsiteX15" fmla="*/ 893683 w 3810000"/>
              <a:gd name="connsiteY15" fmla="*/ 210032 h 3971765"/>
              <a:gd name="connsiteX16" fmla="*/ 1625600 w 3810000"/>
              <a:gd name="connsiteY16" fmla="*/ 0 h 3971765"/>
              <a:gd name="connsiteX17" fmla="*/ 2407920 w 3810000"/>
              <a:gd name="connsiteY17" fmla="*/ 50005 h 3971765"/>
              <a:gd name="connsiteX18" fmla="*/ 3001978 w 3810000"/>
              <a:gd name="connsiteY18" fmla="*/ 370369 h 3971765"/>
              <a:gd name="connsiteX19" fmla="*/ 3359674 w 3810000"/>
              <a:gd name="connsiteY19" fmla="*/ 1171254 h 3971765"/>
              <a:gd name="connsiteX20" fmla="*/ 3436071 w 3810000"/>
              <a:gd name="connsiteY20" fmla="*/ 2214396 h 3971765"/>
              <a:gd name="connsiteX21" fmla="*/ 3373317 w 3810000"/>
              <a:gd name="connsiteY21" fmla="*/ 2660164 h 3971765"/>
              <a:gd name="connsiteX22" fmla="*/ 3306183 w 3810000"/>
              <a:gd name="connsiteY22" fmla="*/ 2911157 h 3971765"/>
              <a:gd name="connsiteX23" fmla="*/ 3277496 w 3810000"/>
              <a:gd name="connsiteY23" fmla="*/ 3007196 h 3971765"/>
              <a:gd name="connsiteX24" fmla="*/ 3809999 w 3810000"/>
              <a:gd name="connsiteY24" fmla="*/ 3236277 h 3971765"/>
              <a:gd name="connsiteX0" fmla="*/ 3810000 w 3810000"/>
              <a:gd name="connsiteY0" fmla="*/ 3219925 h 3970326"/>
              <a:gd name="connsiteX1" fmla="*/ 3474720 w 3810000"/>
              <a:gd name="connsiteY1" fmla="*/ 3524725 h 3970326"/>
              <a:gd name="connsiteX2" fmla="*/ 3230880 w 3810000"/>
              <a:gd name="connsiteY2" fmla="*/ 3697445 h 3970326"/>
              <a:gd name="connsiteX3" fmla="*/ 2763520 w 3810000"/>
              <a:gd name="connsiteY3" fmla="*/ 3880325 h 3970326"/>
              <a:gd name="connsiteX4" fmla="*/ 2407920 w 3810000"/>
              <a:gd name="connsiteY4" fmla="*/ 3961605 h 3970326"/>
              <a:gd name="connsiteX5" fmla="*/ 1665941 w 3810000"/>
              <a:gd name="connsiteY5" fmla="*/ 3644413 h 3970326"/>
              <a:gd name="connsiteX6" fmla="*/ 1372197 w 3810000"/>
              <a:gd name="connsiteY6" fmla="*/ 3581231 h 3970326"/>
              <a:gd name="connsiteX7" fmla="*/ 937609 w 3810000"/>
              <a:gd name="connsiteY7" fmla="*/ 3434392 h 3970326"/>
              <a:gd name="connsiteX8" fmla="*/ 266650 w 3810000"/>
              <a:gd name="connsiteY8" fmla="*/ 3001646 h 3970326"/>
              <a:gd name="connsiteX9" fmla="*/ 152400 w 3810000"/>
              <a:gd name="connsiteY9" fmla="*/ 2559525 h 3970326"/>
              <a:gd name="connsiteX10" fmla="*/ 30480 w 3810000"/>
              <a:gd name="connsiteY10" fmla="*/ 2153125 h 3970326"/>
              <a:gd name="connsiteX11" fmla="*/ 0 w 3810000"/>
              <a:gd name="connsiteY11" fmla="*/ 1929605 h 3970326"/>
              <a:gd name="connsiteX12" fmla="*/ 61757 w 3810000"/>
              <a:gd name="connsiteY12" fmla="*/ 1344779 h 3970326"/>
              <a:gd name="connsiteX13" fmla="*/ 275913 w 3810000"/>
              <a:gd name="connsiteY13" fmla="*/ 940921 h 3970326"/>
              <a:gd name="connsiteX14" fmla="*/ 893683 w 3810000"/>
              <a:gd name="connsiteY14" fmla="*/ 210032 h 3970326"/>
              <a:gd name="connsiteX15" fmla="*/ 1625600 w 3810000"/>
              <a:gd name="connsiteY15" fmla="*/ 0 h 3970326"/>
              <a:gd name="connsiteX16" fmla="*/ 2407920 w 3810000"/>
              <a:gd name="connsiteY16" fmla="*/ 50005 h 3970326"/>
              <a:gd name="connsiteX17" fmla="*/ 3001978 w 3810000"/>
              <a:gd name="connsiteY17" fmla="*/ 370369 h 3970326"/>
              <a:gd name="connsiteX18" fmla="*/ 3359674 w 3810000"/>
              <a:gd name="connsiteY18" fmla="*/ 1171254 h 3970326"/>
              <a:gd name="connsiteX19" fmla="*/ 3436071 w 3810000"/>
              <a:gd name="connsiteY19" fmla="*/ 2214396 h 3970326"/>
              <a:gd name="connsiteX20" fmla="*/ 3373317 w 3810000"/>
              <a:gd name="connsiteY20" fmla="*/ 2660164 h 3970326"/>
              <a:gd name="connsiteX21" fmla="*/ 3306183 w 3810000"/>
              <a:gd name="connsiteY21" fmla="*/ 2911157 h 3970326"/>
              <a:gd name="connsiteX22" fmla="*/ 3277496 w 3810000"/>
              <a:gd name="connsiteY22" fmla="*/ 3007196 h 3970326"/>
              <a:gd name="connsiteX23" fmla="*/ 3809999 w 3810000"/>
              <a:gd name="connsiteY23" fmla="*/ 3236277 h 3970326"/>
              <a:gd name="connsiteX0" fmla="*/ 3810000 w 3810000"/>
              <a:gd name="connsiteY0" fmla="*/ 3219925 h 3880478"/>
              <a:gd name="connsiteX1" fmla="*/ 3474720 w 3810000"/>
              <a:gd name="connsiteY1" fmla="*/ 3524725 h 3880478"/>
              <a:gd name="connsiteX2" fmla="*/ 3230880 w 3810000"/>
              <a:gd name="connsiteY2" fmla="*/ 3697445 h 3880478"/>
              <a:gd name="connsiteX3" fmla="*/ 2763520 w 3810000"/>
              <a:gd name="connsiteY3" fmla="*/ 3880325 h 3880478"/>
              <a:gd name="connsiteX4" fmla="*/ 2384513 w 3810000"/>
              <a:gd name="connsiteY4" fmla="*/ 3727441 h 3880478"/>
              <a:gd name="connsiteX5" fmla="*/ 1665941 w 3810000"/>
              <a:gd name="connsiteY5" fmla="*/ 3644413 h 3880478"/>
              <a:gd name="connsiteX6" fmla="*/ 1372197 w 3810000"/>
              <a:gd name="connsiteY6" fmla="*/ 3581231 h 3880478"/>
              <a:gd name="connsiteX7" fmla="*/ 937609 w 3810000"/>
              <a:gd name="connsiteY7" fmla="*/ 3434392 h 3880478"/>
              <a:gd name="connsiteX8" fmla="*/ 266650 w 3810000"/>
              <a:gd name="connsiteY8" fmla="*/ 3001646 h 3880478"/>
              <a:gd name="connsiteX9" fmla="*/ 152400 w 3810000"/>
              <a:gd name="connsiteY9" fmla="*/ 2559525 h 3880478"/>
              <a:gd name="connsiteX10" fmla="*/ 30480 w 3810000"/>
              <a:gd name="connsiteY10" fmla="*/ 2153125 h 3880478"/>
              <a:gd name="connsiteX11" fmla="*/ 0 w 3810000"/>
              <a:gd name="connsiteY11" fmla="*/ 1929605 h 3880478"/>
              <a:gd name="connsiteX12" fmla="*/ 61757 w 3810000"/>
              <a:gd name="connsiteY12" fmla="*/ 1344779 h 3880478"/>
              <a:gd name="connsiteX13" fmla="*/ 275913 w 3810000"/>
              <a:gd name="connsiteY13" fmla="*/ 940921 h 3880478"/>
              <a:gd name="connsiteX14" fmla="*/ 893683 w 3810000"/>
              <a:gd name="connsiteY14" fmla="*/ 210032 h 3880478"/>
              <a:gd name="connsiteX15" fmla="*/ 1625600 w 3810000"/>
              <a:gd name="connsiteY15" fmla="*/ 0 h 3880478"/>
              <a:gd name="connsiteX16" fmla="*/ 2407920 w 3810000"/>
              <a:gd name="connsiteY16" fmla="*/ 50005 h 3880478"/>
              <a:gd name="connsiteX17" fmla="*/ 3001978 w 3810000"/>
              <a:gd name="connsiteY17" fmla="*/ 370369 h 3880478"/>
              <a:gd name="connsiteX18" fmla="*/ 3359674 w 3810000"/>
              <a:gd name="connsiteY18" fmla="*/ 1171254 h 3880478"/>
              <a:gd name="connsiteX19" fmla="*/ 3436071 w 3810000"/>
              <a:gd name="connsiteY19" fmla="*/ 2214396 h 3880478"/>
              <a:gd name="connsiteX20" fmla="*/ 3373317 w 3810000"/>
              <a:gd name="connsiteY20" fmla="*/ 2660164 h 3880478"/>
              <a:gd name="connsiteX21" fmla="*/ 3306183 w 3810000"/>
              <a:gd name="connsiteY21" fmla="*/ 2911157 h 3880478"/>
              <a:gd name="connsiteX22" fmla="*/ 3277496 w 3810000"/>
              <a:gd name="connsiteY22" fmla="*/ 3007196 h 3880478"/>
              <a:gd name="connsiteX23" fmla="*/ 3809999 w 3810000"/>
              <a:gd name="connsiteY23" fmla="*/ 3236277 h 3880478"/>
              <a:gd name="connsiteX0" fmla="*/ 3810000 w 3810000"/>
              <a:gd name="connsiteY0" fmla="*/ 3219925 h 3735785"/>
              <a:gd name="connsiteX1" fmla="*/ 3474720 w 3810000"/>
              <a:gd name="connsiteY1" fmla="*/ 3524725 h 3735785"/>
              <a:gd name="connsiteX2" fmla="*/ 3230880 w 3810000"/>
              <a:gd name="connsiteY2" fmla="*/ 3697445 h 3735785"/>
              <a:gd name="connsiteX3" fmla="*/ 2688614 w 3810000"/>
              <a:gd name="connsiteY3" fmla="*/ 3729507 h 3735785"/>
              <a:gd name="connsiteX4" fmla="*/ 2384513 w 3810000"/>
              <a:gd name="connsiteY4" fmla="*/ 3727441 h 3735785"/>
              <a:gd name="connsiteX5" fmla="*/ 1665941 w 3810000"/>
              <a:gd name="connsiteY5" fmla="*/ 3644413 h 3735785"/>
              <a:gd name="connsiteX6" fmla="*/ 1372197 w 3810000"/>
              <a:gd name="connsiteY6" fmla="*/ 3581231 h 3735785"/>
              <a:gd name="connsiteX7" fmla="*/ 937609 w 3810000"/>
              <a:gd name="connsiteY7" fmla="*/ 3434392 h 3735785"/>
              <a:gd name="connsiteX8" fmla="*/ 266650 w 3810000"/>
              <a:gd name="connsiteY8" fmla="*/ 3001646 h 3735785"/>
              <a:gd name="connsiteX9" fmla="*/ 152400 w 3810000"/>
              <a:gd name="connsiteY9" fmla="*/ 2559525 h 3735785"/>
              <a:gd name="connsiteX10" fmla="*/ 30480 w 3810000"/>
              <a:gd name="connsiteY10" fmla="*/ 2153125 h 3735785"/>
              <a:gd name="connsiteX11" fmla="*/ 0 w 3810000"/>
              <a:gd name="connsiteY11" fmla="*/ 1929605 h 3735785"/>
              <a:gd name="connsiteX12" fmla="*/ 61757 w 3810000"/>
              <a:gd name="connsiteY12" fmla="*/ 1344779 h 3735785"/>
              <a:gd name="connsiteX13" fmla="*/ 275913 w 3810000"/>
              <a:gd name="connsiteY13" fmla="*/ 940921 h 3735785"/>
              <a:gd name="connsiteX14" fmla="*/ 893683 w 3810000"/>
              <a:gd name="connsiteY14" fmla="*/ 210032 h 3735785"/>
              <a:gd name="connsiteX15" fmla="*/ 1625600 w 3810000"/>
              <a:gd name="connsiteY15" fmla="*/ 0 h 3735785"/>
              <a:gd name="connsiteX16" fmla="*/ 2407920 w 3810000"/>
              <a:gd name="connsiteY16" fmla="*/ 50005 h 3735785"/>
              <a:gd name="connsiteX17" fmla="*/ 3001978 w 3810000"/>
              <a:gd name="connsiteY17" fmla="*/ 370369 h 3735785"/>
              <a:gd name="connsiteX18" fmla="*/ 3359674 w 3810000"/>
              <a:gd name="connsiteY18" fmla="*/ 1171254 h 3735785"/>
              <a:gd name="connsiteX19" fmla="*/ 3436071 w 3810000"/>
              <a:gd name="connsiteY19" fmla="*/ 2214396 h 3735785"/>
              <a:gd name="connsiteX20" fmla="*/ 3373317 w 3810000"/>
              <a:gd name="connsiteY20" fmla="*/ 2660164 h 3735785"/>
              <a:gd name="connsiteX21" fmla="*/ 3306183 w 3810000"/>
              <a:gd name="connsiteY21" fmla="*/ 2911157 h 3735785"/>
              <a:gd name="connsiteX22" fmla="*/ 3277496 w 3810000"/>
              <a:gd name="connsiteY22" fmla="*/ 3007196 h 3735785"/>
              <a:gd name="connsiteX23" fmla="*/ 3809999 w 3810000"/>
              <a:gd name="connsiteY23" fmla="*/ 3236277 h 3735785"/>
              <a:gd name="connsiteX0" fmla="*/ 3810000 w 3810000"/>
              <a:gd name="connsiteY0" fmla="*/ 3219925 h 3736003"/>
              <a:gd name="connsiteX1" fmla="*/ 3474720 w 3810000"/>
              <a:gd name="connsiteY1" fmla="*/ 3524725 h 3736003"/>
              <a:gd name="connsiteX2" fmla="*/ 3062345 w 3810000"/>
              <a:gd name="connsiteY2" fmla="*/ 3693477 h 3736003"/>
              <a:gd name="connsiteX3" fmla="*/ 2688614 w 3810000"/>
              <a:gd name="connsiteY3" fmla="*/ 3729507 h 3736003"/>
              <a:gd name="connsiteX4" fmla="*/ 2384513 w 3810000"/>
              <a:gd name="connsiteY4" fmla="*/ 3727441 h 3736003"/>
              <a:gd name="connsiteX5" fmla="*/ 1665941 w 3810000"/>
              <a:gd name="connsiteY5" fmla="*/ 3644413 h 3736003"/>
              <a:gd name="connsiteX6" fmla="*/ 1372197 w 3810000"/>
              <a:gd name="connsiteY6" fmla="*/ 3581231 h 3736003"/>
              <a:gd name="connsiteX7" fmla="*/ 937609 w 3810000"/>
              <a:gd name="connsiteY7" fmla="*/ 3434392 h 3736003"/>
              <a:gd name="connsiteX8" fmla="*/ 266650 w 3810000"/>
              <a:gd name="connsiteY8" fmla="*/ 3001646 h 3736003"/>
              <a:gd name="connsiteX9" fmla="*/ 152400 w 3810000"/>
              <a:gd name="connsiteY9" fmla="*/ 2559525 h 3736003"/>
              <a:gd name="connsiteX10" fmla="*/ 30480 w 3810000"/>
              <a:gd name="connsiteY10" fmla="*/ 2153125 h 3736003"/>
              <a:gd name="connsiteX11" fmla="*/ 0 w 3810000"/>
              <a:gd name="connsiteY11" fmla="*/ 1929605 h 3736003"/>
              <a:gd name="connsiteX12" fmla="*/ 61757 w 3810000"/>
              <a:gd name="connsiteY12" fmla="*/ 1344779 h 3736003"/>
              <a:gd name="connsiteX13" fmla="*/ 275913 w 3810000"/>
              <a:gd name="connsiteY13" fmla="*/ 940921 h 3736003"/>
              <a:gd name="connsiteX14" fmla="*/ 893683 w 3810000"/>
              <a:gd name="connsiteY14" fmla="*/ 210032 h 3736003"/>
              <a:gd name="connsiteX15" fmla="*/ 1625600 w 3810000"/>
              <a:gd name="connsiteY15" fmla="*/ 0 h 3736003"/>
              <a:gd name="connsiteX16" fmla="*/ 2407920 w 3810000"/>
              <a:gd name="connsiteY16" fmla="*/ 50005 h 3736003"/>
              <a:gd name="connsiteX17" fmla="*/ 3001978 w 3810000"/>
              <a:gd name="connsiteY17" fmla="*/ 370369 h 3736003"/>
              <a:gd name="connsiteX18" fmla="*/ 3359674 w 3810000"/>
              <a:gd name="connsiteY18" fmla="*/ 1171254 h 3736003"/>
              <a:gd name="connsiteX19" fmla="*/ 3436071 w 3810000"/>
              <a:gd name="connsiteY19" fmla="*/ 2214396 h 3736003"/>
              <a:gd name="connsiteX20" fmla="*/ 3373317 w 3810000"/>
              <a:gd name="connsiteY20" fmla="*/ 2660164 h 3736003"/>
              <a:gd name="connsiteX21" fmla="*/ 3306183 w 3810000"/>
              <a:gd name="connsiteY21" fmla="*/ 2911157 h 3736003"/>
              <a:gd name="connsiteX22" fmla="*/ 3277496 w 3810000"/>
              <a:gd name="connsiteY22" fmla="*/ 3007196 h 3736003"/>
              <a:gd name="connsiteX23" fmla="*/ 3809999 w 3810000"/>
              <a:gd name="connsiteY23" fmla="*/ 3236277 h 3736003"/>
              <a:gd name="connsiteX0" fmla="*/ 3810000 w 3810000"/>
              <a:gd name="connsiteY0" fmla="*/ 3219925 h 3730351"/>
              <a:gd name="connsiteX1" fmla="*/ 3474720 w 3810000"/>
              <a:gd name="connsiteY1" fmla="*/ 3524725 h 3730351"/>
              <a:gd name="connsiteX2" fmla="*/ 3062345 w 3810000"/>
              <a:gd name="connsiteY2" fmla="*/ 3693477 h 3730351"/>
              <a:gd name="connsiteX3" fmla="*/ 2384513 w 3810000"/>
              <a:gd name="connsiteY3" fmla="*/ 3727441 h 3730351"/>
              <a:gd name="connsiteX4" fmla="*/ 1665941 w 3810000"/>
              <a:gd name="connsiteY4" fmla="*/ 3644413 h 3730351"/>
              <a:gd name="connsiteX5" fmla="*/ 1372197 w 3810000"/>
              <a:gd name="connsiteY5" fmla="*/ 3581231 h 3730351"/>
              <a:gd name="connsiteX6" fmla="*/ 937609 w 3810000"/>
              <a:gd name="connsiteY6" fmla="*/ 3434392 h 3730351"/>
              <a:gd name="connsiteX7" fmla="*/ 266650 w 3810000"/>
              <a:gd name="connsiteY7" fmla="*/ 3001646 h 3730351"/>
              <a:gd name="connsiteX8" fmla="*/ 152400 w 3810000"/>
              <a:gd name="connsiteY8" fmla="*/ 2559525 h 3730351"/>
              <a:gd name="connsiteX9" fmla="*/ 30480 w 3810000"/>
              <a:gd name="connsiteY9" fmla="*/ 2153125 h 3730351"/>
              <a:gd name="connsiteX10" fmla="*/ 0 w 3810000"/>
              <a:gd name="connsiteY10" fmla="*/ 1929605 h 3730351"/>
              <a:gd name="connsiteX11" fmla="*/ 61757 w 3810000"/>
              <a:gd name="connsiteY11" fmla="*/ 1344779 h 3730351"/>
              <a:gd name="connsiteX12" fmla="*/ 275913 w 3810000"/>
              <a:gd name="connsiteY12" fmla="*/ 940921 h 3730351"/>
              <a:gd name="connsiteX13" fmla="*/ 893683 w 3810000"/>
              <a:gd name="connsiteY13" fmla="*/ 210032 h 3730351"/>
              <a:gd name="connsiteX14" fmla="*/ 1625600 w 3810000"/>
              <a:gd name="connsiteY14" fmla="*/ 0 h 3730351"/>
              <a:gd name="connsiteX15" fmla="*/ 2407920 w 3810000"/>
              <a:gd name="connsiteY15" fmla="*/ 50005 h 3730351"/>
              <a:gd name="connsiteX16" fmla="*/ 3001978 w 3810000"/>
              <a:gd name="connsiteY16" fmla="*/ 370369 h 3730351"/>
              <a:gd name="connsiteX17" fmla="*/ 3359674 w 3810000"/>
              <a:gd name="connsiteY17" fmla="*/ 1171254 h 3730351"/>
              <a:gd name="connsiteX18" fmla="*/ 3436071 w 3810000"/>
              <a:gd name="connsiteY18" fmla="*/ 2214396 h 3730351"/>
              <a:gd name="connsiteX19" fmla="*/ 3373317 w 3810000"/>
              <a:gd name="connsiteY19" fmla="*/ 2660164 h 3730351"/>
              <a:gd name="connsiteX20" fmla="*/ 3306183 w 3810000"/>
              <a:gd name="connsiteY20" fmla="*/ 2911157 h 3730351"/>
              <a:gd name="connsiteX21" fmla="*/ 3277496 w 3810000"/>
              <a:gd name="connsiteY21" fmla="*/ 3007196 h 3730351"/>
              <a:gd name="connsiteX22" fmla="*/ 3809999 w 3810000"/>
              <a:gd name="connsiteY22" fmla="*/ 3236277 h 3730351"/>
              <a:gd name="connsiteX0" fmla="*/ 3810000 w 3810000"/>
              <a:gd name="connsiteY0" fmla="*/ 3219925 h 3729628"/>
              <a:gd name="connsiteX1" fmla="*/ 3474720 w 3810000"/>
              <a:gd name="connsiteY1" fmla="*/ 3524725 h 3729628"/>
              <a:gd name="connsiteX2" fmla="*/ 3020211 w 3810000"/>
              <a:gd name="connsiteY2" fmla="*/ 3689508 h 3729628"/>
              <a:gd name="connsiteX3" fmla="*/ 2384513 w 3810000"/>
              <a:gd name="connsiteY3" fmla="*/ 3727441 h 3729628"/>
              <a:gd name="connsiteX4" fmla="*/ 1665941 w 3810000"/>
              <a:gd name="connsiteY4" fmla="*/ 3644413 h 3729628"/>
              <a:gd name="connsiteX5" fmla="*/ 1372197 w 3810000"/>
              <a:gd name="connsiteY5" fmla="*/ 3581231 h 3729628"/>
              <a:gd name="connsiteX6" fmla="*/ 937609 w 3810000"/>
              <a:gd name="connsiteY6" fmla="*/ 3434392 h 3729628"/>
              <a:gd name="connsiteX7" fmla="*/ 266650 w 3810000"/>
              <a:gd name="connsiteY7" fmla="*/ 3001646 h 3729628"/>
              <a:gd name="connsiteX8" fmla="*/ 152400 w 3810000"/>
              <a:gd name="connsiteY8" fmla="*/ 2559525 h 3729628"/>
              <a:gd name="connsiteX9" fmla="*/ 30480 w 3810000"/>
              <a:gd name="connsiteY9" fmla="*/ 2153125 h 3729628"/>
              <a:gd name="connsiteX10" fmla="*/ 0 w 3810000"/>
              <a:gd name="connsiteY10" fmla="*/ 1929605 h 3729628"/>
              <a:gd name="connsiteX11" fmla="*/ 61757 w 3810000"/>
              <a:gd name="connsiteY11" fmla="*/ 1344779 h 3729628"/>
              <a:gd name="connsiteX12" fmla="*/ 275913 w 3810000"/>
              <a:gd name="connsiteY12" fmla="*/ 940921 h 3729628"/>
              <a:gd name="connsiteX13" fmla="*/ 893683 w 3810000"/>
              <a:gd name="connsiteY13" fmla="*/ 210032 h 3729628"/>
              <a:gd name="connsiteX14" fmla="*/ 1625600 w 3810000"/>
              <a:gd name="connsiteY14" fmla="*/ 0 h 3729628"/>
              <a:gd name="connsiteX15" fmla="*/ 2407920 w 3810000"/>
              <a:gd name="connsiteY15" fmla="*/ 50005 h 3729628"/>
              <a:gd name="connsiteX16" fmla="*/ 3001978 w 3810000"/>
              <a:gd name="connsiteY16" fmla="*/ 370369 h 3729628"/>
              <a:gd name="connsiteX17" fmla="*/ 3359674 w 3810000"/>
              <a:gd name="connsiteY17" fmla="*/ 1171254 h 3729628"/>
              <a:gd name="connsiteX18" fmla="*/ 3436071 w 3810000"/>
              <a:gd name="connsiteY18" fmla="*/ 2214396 h 3729628"/>
              <a:gd name="connsiteX19" fmla="*/ 3373317 w 3810000"/>
              <a:gd name="connsiteY19" fmla="*/ 2660164 h 3729628"/>
              <a:gd name="connsiteX20" fmla="*/ 3306183 w 3810000"/>
              <a:gd name="connsiteY20" fmla="*/ 2911157 h 3729628"/>
              <a:gd name="connsiteX21" fmla="*/ 3277496 w 3810000"/>
              <a:gd name="connsiteY21" fmla="*/ 3007196 h 3729628"/>
              <a:gd name="connsiteX22" fmla="*/ 3809999 w 3810000"/>
              <a:gd name="connsiteY22" fmla="*/ 3236277 h 3729628"/>
              <a:gd name="connsiteX0" fmla="*/ 3810000 w 3810000"/>
              <a:gd name="connsiteY0" fmla="*/ 3219925 h 3729629"/>
              <a:gd name="connsiteX1" fmla="*/ 3474720 w 3810000"/>
              <a:gd name="connsiteY1" fmla="*/ 3524725 h 3729629"/>
              <a:gd name="connsiteX2" fmla="*/ 3020211 w 3810000"/>
              <a:gd name="connsiteY2" fmla="*/ 3689508 h 3729629"/>
              <a:gd name="connsiteX3" fmla="*/ 2309608 w 3810000"/>
              <a:gd name="connsiteY3" fmla="*/ 3727442 h 3729629"/>
              <a:gd name="connsiteX4" fmla="*/ 1665941 w 3810000"/>
              <a:gd name="connsiteY4" fmla="*/ 3644413 h 3729629"/>
              <a:gd name="connsiteX5" fmla="*/ 1372197 w 3810000"/>
              <a:gd name="connsiteY5" fmla="*/ 3581231 h 3729629"/>
              <a:gd name="connsiteX6" fmla="*/ 937609 w 3810000"/>
              <a:gd name="connsiteY6" fmla="*/ 3434392 h 3729629"/>
              <a:gd name="connsiteX7" fmla="*/ 266650 w 3810000"/>
              <a:gd name="connsiteY7" fmla="*/ 3001646 h 3729629"/>
              <a:gd name="connsiteX8" fmla="*/ 152400 w 3810000"/>
              <a:gd name="connsiteY8" fmla="*/ 2559525 h 3729629"/>
              <a:gd name="connsiteX9" fmla="*/ 30480 w 3810000"/>
              <a:gd name="connsiteY9" fmla="*/ 2153125 h 3729629"/>
              <a:gd name="connsiteX10" fmla="*/ 0 w 3810000"/>
              <a:gd name="connsiteY10" fmla="*/ 1929605 h 3729629"/>
              <a:gd name="connsiteX11" fmla="*/ 61757 w 3810000"/>
              <a:gd name="connsiteY11" fmla="*/ 1344779 h 3729629"/>
              <a:gd name="connsiteX12" fmla="*/ 275913 w 3810000"/>
              <a:gd name="connsiteY12" fmla="*/ 940921 h 3729629"/>
              <a:gd name="connsiteX13" fmla="*/ 893683 w 3810000"/>
              <a:gd name="connsiteY13" fmla="*/ 210032 h 3729629"/>
              <a:gd name="connsiteX14" fmla="*/ 1625600 w 3810000"/>
              <a:gd name="connsiteY14" fmla="*/ 0 h 3729629"/>
              <a:gd name="connsiteX15" fmla="*/ 2407920 w 3810000"/>
              <a:gd name="connsiteY15" fmla="*/ 50005 h 3729629"/>
              <a:gd name="connsiteX16" fmla="*/ 3001978 w 3810000"/>
              <a:gd name="connsiteY16" fmla="*/ 370369 h 3729629"/>
              <a:gd name="connsiteX17" fmla="*/ 3359674 w 3810000"/>
              <a:gd name="connsiteY17" fmla="*/ 1171254 h 3729629"/>
              <a:gd name="connsiteX18" fmla="*/ 3436071 w 3810000"/>
              <a:gd name="connsiteY18" fmla="*/ 2214396 h 3729629"/>
              <a:gd name="connsiteX19" fmla="*/ 3373317 w 3810000"/>
              <a:gd name="connsiteY19" fmla="*/ 2660164 h 3729629"/>
              <a:gd name="connsiteX20" fmla="*/ 3306183 w 3810000"/>
              <a:gd name="connsiteY20" fmla="*/ 2911157 h 3729629"/>
              <a:gd name="connsiteX21" fmla="*/ 3277496 w 3810000"/>
              <a:gd name="connsiteY21" fmla="*/ 3007196 h 3729629"/>
              <a:gd name="connsiteX22" fmla="*/ 3809999 w 3810000"/>
              <a:gd name="connsiteY22" fmla="*/ 3236277 h 3729629"/>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37609 w 3810000"/>
              <a:gd name="connsiteY6" fmla="*/ 3434392 h 3729312"/>
              <a:gd name="connsiteX7" fmla="*/ 266650 w 3810000"/>
              <a:gd name="connsiteY7" fmla="*/ 3001646 h 3729312"/>
              <a:gd name="connsiteX8" fmla="*/ 152400 w 3810000"/>
              <a:gd name="connsiteY8" fmla="*/ 2559525 h 3729312"/>
              <a:gd name="connsiteX9" fmla="*/ 30480 w 3810000"/>
              <a:gd name="connsiteY9" fmla="*/ 2153125 h 3729312"/>
              <a:gd name="connsiteX10" fmla="*/ 0 w 3810000"/>
              <a:gd name="connsiteY10" fmla="*/ 1929605 h 3729312"/>
              <a:gd name="connsiteX11" fmla="*/ 61757 w 3810000"/>
              <a:gd name="connsiteY11" fmla="*/ 1344779 h 3729312"/>
              <a:gd name="connsiteX12" fmla="*/ 275913 w 3810000"/>
              <a:gd name="connsiteY12" fmla="*/ 940921 h 3729312"/>
              <a:gd name="connsiteX13" fmla="*/ 893683 w 3810000"/>
              <a:gd name="connsiteY13" fmla="*/ 210032 h 3729312"/>
              <a:gd name="connsiteX14" fmla="*/ 1625600 w 3810000"/>
              <a:gd name="connsiteY14" fmla="*/ 0 h 3729312"/>
              <a:gd name="connsiteX15" fmla="*/ 2407920 w 3810000"/>
              <a:gd name="connsiteY15" fmla="*/ 50005 h 3729312"/>
              <a:gd name="connsiteX16" fmla="*/ 3001978 w 3810000"/>
              <a:gd name="connsiteY16" fmla="*/ 370369 h 3729312"/>
              <a:gd name="connsiteX17" fmla="*/ 3359674 w 3810000"/>
              <a:gd name="connsiteY17" fmla="*/ 1171254 h 3729312"/>
              <a:gd name="connsiteX18" fmla="*/ 3436071 w 3810000"/>
              <a:gd name="connsiteY18" fmla="*/ 2214396 h 3729312"/>
              <a:gd name="connsiteX19" fmla="*/ 3373317 w 3810000"/>
              <a:gd name="connsiteY19" fmla="*/ 2660164 h 3729312"/>
              <a:gd name="connsiteX20" fmla="*/ 3306183 w 3810000"/>
              <a:gd name="connsiteY20" fmla="*/ 2911157 h 3729312"/>
              <a:gd name="connsiteX21" fmla="*/ 3277496 w 3810000"/>
              <a:gd name="connsiteY21" fmla="*/ 3007196 h 3729312"/>
              <a:gd name="connsiteX22" fmla="*/ 3809999 w 3810000"/>
              <a:gd name="connsiteY22"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37609 w 3810000"/>
              <a:gd name="connsiteY6" fmla="*/ 3434392 h 3729312"/>
              <a:gd name="connsiteX7" fmla="*/ 266650 w 3810000"/>
              <a:gd name="connsiteY7" fmla="*/ 3001646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37609 w 3810000"/>
              <a:gd name="connsiteY6" fmla="*/ 3434392 h 3729312"/>
              <a:gd name="connsiteX7" fmla="*/ 215153 w 3810000"/>
              <a:gd name="connsiteY7" fmla="*/ 3009584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00157 w 3810000"/>
              <a:gd name="connsiteY6" fmla="*/ 3438361 h 3729312"/>
              <a:gd name="connsiteX7" fmla="*/ 215153 w 3810000"/>
              <a:gd name="connsiteY7" fmla="*/ 3009584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00157 w 3810000"/>
              <a:gd name="connsiteY6" fmla="*/ 3438361 h 3729312"/>
              <a:gd name="connsiteX7" fmla="*/ 215153 w 3810000"/>
              <a:gd name="connsiteY7" fmla="*/ 3009584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00157 w 3810000"/>
              <a:gd name="connsiteY6" fmla="*/ 3438361 h 3729312"/>
              <a:gd name="connsiteX7" fmla="*/ 243242 w 3810000"/>
              <a:gd name="connsiteY7" fmla="*/ 2950050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00157 w 3810000"/>
              <a:gd name="connsiteY6" fmla="*/ 3438361 h 3729312"/>
              <a:gd name="connsiteX7" fmla="*/ 243242 w 3810000"/>
              <a:gd name="connsiteY7" fmla="*/ 2950050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00157 w 3810000"/>
              <a:gd name="connsiteY6" fmla="*/ 3438361 h 3729312"/>
              <a:gd name="connsiteX7" fmla="*/ 243242 w 3810000"/>
              <a:gd name="connsiteY7" fmla="*/ 2950050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243242 w 3810000"/>
              <a:gd name="connsiteY6" fmla="*/ 2950050 h 3729312"/>
              <a:gd name="connsiteX7" fmla="*/ 30480 w 3810000"/>
              <a:gd name="connsiteY7" fmla="*/ 2153125 h 3729312"/>
              <a:gd name="connsiteX8" fmla="*/ 0 w 3810000"/>
              <a:gd name="connsiteY8" fmla="*/ 1929605 h 3729312"/>
              <a:gd name="connsiteX9" fmla="*/ 61757 w 3810000"/>
              <a:gd name="connsiteY9" fmla="*/ 1344779 h 3729312"/>
              <a:gd name="connsiteX10" fmla="*/ 275913 w 3810000"/>
              <a:gd name="connsiteY10" fmla="*/ 940921 h 3729312"/>
              <a:gd name="connsiteX11" fmla="*/ 893683 w 3810000"/>
              <a:gd name="connsiteY11" fmla="*/ 210032 h 3729312"/>
              <a:gd name="connsiteX12" fmla="*/ 1625600 w 3810000"/>
              <a:gd name="connsiteY12" fmla="*/ 0 h 3729312"/>
              <a:gd name="connsiteX13" fmla="*/ 2407920 w 3810000"/>
              <a:gd name="connsiteY13" fmla="*/ 50005 h 3729312"/>
              <a:gd name="connsiteX14" fmla="*/ 3001978 w 3810000"/>
              <a:gd name="connsiteY14" fmla="*/ 370369 h 3729312"/>
              <a:gd name="connsiteX15" fmla="*/ 3359674 w 3810000"/>
              <a:gd name="connsiteY15" fmla="*/ 1171254 h 3729312"/>
              <a:gd name="connsiteX16" fmla="*/ 3436071 w 3810000"/>
              <a:gd name="connsiteY16" fmla="*/ 2214396 h 3729312"/>
              <a:gd name="connsiteX17" fmla="*/ 3373317 w 3810000"/>
              <a:gd name="connsiteY17" fmla="*/ 2660164 h 3729312"/>
              <a:gd name="connsiteX18" fmla="*/ 3306183 w 3810000"/>
              <a:gd name="connsiteY18" fmla="*/ 2911157 h 3729312"/>
              <a:gd name="connsiteX19" fmla="*/ 3277496 w 3810000"/>
              <a:gd name="connsiteY19" fmla="*/ 3007196 h 3729312"/>
              <a:gd name="connsiteX20" fmla="*/ 3809999 w 3810000"/>
              <a:gd name="connsiteY20"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021080 w 3810000"/>
              <a:gd name="connsiteY5" fmla="*/ 3462165 h 3729312"/>
              <a:gd name="connsiteX6" fmla="*/ 243242 w 3810000"/>
              <a:gd name="connsiteY6" fmla="*/ 2950050 h 3729312"/>
              <a:gd name="connsiteX7" fmla="*/ 30480 w 3810000"/>
              <a:gd name="connsiteY7" fmla="*/ 2153125 h 3729312"/>
              <a:gd name="connsiteX8" fmla="*/ 0 w 3810000"/>
              <a:gd name="connsiteY8" fmla="*/ 1929605 h 3729312"/>
              <a:gd name="connsiteX9" fmla="*/ 61757 w 3810000"/>
              <a:gd name="connsiteY9" fmla="*/ 1344779 h 3729312"/>
              <a:gd name="connsiteX10" fmla="*/ 275913 w 3810000"/>
              <a:gd name="connsiteY10" fmla="*/ 940921 h 3729312"/>
              <a:gd name="connsiteX11" fmla="*/ 893683 w 3810000"/>
              <a:gd name="connsiteY11" fmla="*/ 210032 h 3729312"/>
              <a:gd name="connsiteX12" fmla="*/ 1625600 w 3810000"/>
              <a:gd name="connsiteY12" fmla="*/ 0 h 3729312"/>
              <a:gd name="connsiteX13" fmla="*/ 2407920 w 3810000"/>
              <a:gd name="connsiteY13" fmla="*/ 50005 h 3729312"/>
              <a:gd name="connsiteX14" fmla="*/ 3001978 w 3810000"/>
              <a:gd name="connsiteY14" fmla="*/ 370369 h 3729312"/>
              <a:gd name="connsiteX15" fmla="*/ 3359674 w 3810000"/>
              <a:gd name="connsiteY15" fmla="*/ 1171254 h 3729312"/>
              <a:gd name="connsiteX16" fmla="*/ 3436071 w 3810000"/>
              <a:gd name="connsiteY16" fmla="*/ 2214396 h 3729312"/>
              <a:gd name="connsiteX17" fmla="*/ 3373317 w 3810000"/>
              <a:gd name="connsiteY17" fmla="*/ 2660164 h 3729312"/>
              <a:gd name="connsiteX18" fmla="*/ 3306183 w 3810000"/>
              <a:gd name="connsiteY18" fmla="*/ 2911157 h 3729312"/>
              <a:gd name="connsiteX19" fmla="*/ 3277496 w 3810000"/>
              <a:gd name="connsiteY19" fmla="*/ 3007196 h 3729312"/>
              <a:gd name="connsiteX20" fmla="*/ 3809999 w 3810000"/>
              <a:gd name="connsiteY20"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021080 w 3810000"/>
              <a:gd name="connsiteY5" fmla="*/ 3462165 h 3729312"/>
              <a:gd name="connsiteX6" fmla="*/ 243242 w 3810000"/>
              <a:gd name="connsiteY6" fmla="*/ 2950050 h 3729312"/>
              <a:gd name="connsiteX7" fmla="*/ 30480 w 3810000"/>
              <a:gd name="connsiteY7" fmla="*/ 2153125 h 3729312"/>
              <a:gd name="connsiteX8" fmla="*/ 0 w 3810000"/>
              <a:gd name="connsiteY8" fmla="*/ 1929605 h 3729312"/>
              <a:gd name="connsiteX9" fmla="*/ 61757 w 3810000"/>
              <a:gd name="connsiteY9" fmla="*/ 1344779 h 3729312"/>
              <a:gd name="connsiteX10" fmla="*/ 275913 w 3810000"/>
              <a:gd name="connsiteY10" fmla="*/ 940921 h 3729312"/>
              <a:gd name="connsiteX11" fmla="*/ 893683 w 3810000"/>
              <a:gd name="connsiteY11" fmla="*/ 210032 h 3729312"/>
              <a:gd name="connsiteX12" fmla="*/ 1625600 w 3810000"/>
              <a:gd name="connsiteY12" fmla="*/ 0 h 3729312"/>
              <a:gd name="connsiteX13" fmla="*/ 2407920 w 3810000"/>
              <a:gd name="connsiteY13" fmla="*/ 50005 h 3729312"/>
              <a:gd name="connsiteX14" fmla="*/ 3001978 w 3810000"/>
              <a:gd name="connsiteY14" fmla="*/ 370369 h 3729312"/>
              <a:gd name="connsiteX15" fmla="*/ 3359674 w 3810000"/>
              <a:gd name="connsiteY15" fmla="*/ 1171254 h 3729312"/>
              <a:gd name="connsiteX16" fmla="*/ 3436071 w 3810000"/>
              <a:gd name="connsiteY16" fmla="*/ 2214396 h 3729312"/>
              <a:gd name="connsiteX17" fmla="*/ 3373317 w 3810000"/>
              <a:gd name="connsiteY17" fmla="*/ 2660164 h 3729312"/>
              <a:gd name="connsiteX18" fmla="*/ 3306183 w 3810000"/>
              <a:gd name="connsiteY18" fmla="*/ 2911157 h 3729312"/>
              <a:gd name="connsiteX19" fmla="*/ 3277496 w 3810000"/>
              <a:gd name="connsiteY19" fmla="*/ 3007196 h 3729312"/>
              <a:gd name="connsiteX20" fmla="*/ 3809999 w 3810000"/>
              <a:gd name="connsiteY20"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021080 w 3810000"/>
              <a:gd name="connsiteY5" fmla="*/ 3462165 h 3729312"/>
              <a:gd name="connsiteX6" fmla="*/ 243242 w 3810000"/>
              <a:gd name="connsiteY6" fmla="*/ 2950050 h 3729312"/>
              <a:gd name="connsiteX7" fmla="*/ 30480 w 3810000"/>
              <a:gd name="connsiteY7" fmla="*/ 2153125 h 3729312"/>
              <a:gd name="connsiteX8" fmla="*/ 0 w 3810000"/>
              <a:gd name="connsiteY8" fmla="*/ 1929605 h 3729312"/>
              <a:gd name="connsiteX9" fmla="*/ 61757 w 3810000"/>
              <a:gd name="connsiteY9" fmla="*/ 1344779 h 3729312"/>
              <a:gd name="connsiteX10" fmla="*/ 275913 w 3810000"/>
              <a:gd name="connsiteY10" fmla="*/ 940921 h 3729312"/>
              <a:gd name="connsiteX11" fmla="*/ 893683 w 3810000"/>
              <a:gd name="connsiteY11" fmla="*/ 210032 h 3729312"/>
              <a:gd name="connsiteX12" fmla="*/ 1625600 w 3810000"/>
              <a:gd name="connsiteY12" fmla="*/ 0 h 3729312"/>
              <a:gd name="connsiteX13" fmla="*/ 2407920 w 3810000"/>
              <a:gd name="connsiteY13" fmla="*/ 50005 h 3729312"/>
              <a:gd name="connsiteX14" fmla="*/ 3001978 w 3810000"/>
              <a:gd name="connsiteY14" fmla="*/ 370369 h 3729312"/>
              <a:gd name="connsiteX15" fmla="*/ 3359674 w 3810000"/>
              <a:gd name="connsiteY15" fmla="*/ 1171254 h 3729312"/>
              <a:gd name="connsiteX16" fmla="*/ 3436071 w 3810000"/>
              <a:gd name="connsiteY16" fmla="*/ 2214396 h 3729312"/>
              <a:gd name="connsiteX17" fmla="*/ 3373317 w 3810000"/>
              <a:gd name="connsiteY17" fmla="*/ 2660164 h 3729312"/>
              <a:gd name="connsiteX18" fmla="*/ 3306183 w 3810000"/>
              <a:gd name="connsiteY18" fmla="*/ 2911157 h 3729312"/>
              <a:gd name="connsiteX19" fmla="*/ 3277496 w 3810000"/>
              <a:gd name="connsiteY19" fmla="*/ 3007196 h 3729312"/>
              <a:gd name="connsiteX20" fmla="*/ 3809999 w 3810000"/>
              <a:gd name="connsiteY20"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021080 w 3810000"/>
              <a:gd name="connsiteY5" fmla="*/ 3462165 h 3729312"/>
              <a:gd name="connsiteX6" fmla="*/ 243242 w 3810000"/>
              <a:gd name="connsiteY6" fmla="*/ 2950050 h 3729312"/>
              <a:gd name="connsiteX7" fmla="*/ 30480 w 3810000"/>
              <a:gd name="connsiteY7" fmla="*/ 2153125 h 3729312"/>
              <a:gd name="connsiteX8" fmla="*/ 0 w 3810000"/>
              <a:gd name="connsiteY8" fmla="*/ 1929605 h 3729312"/>
              <a:gd name="connsiteX9" fmla="*/ 61757 w 3810000"/>
              <a:gd name="connsiteY9" fmla="*/ 1344779 h 3729312"/>
              <a:gd name="connsiteX10" fmla="*/ 275913 w 3810000"/>
              <a:gd name="connsiteY10" fmla="*/ 940921 h 3729312"/>
              <a:gd name="connsiteX11" fmla="*/ 893683 w 3810000"/>
              <a:gd name="connsiteY11" fmla="*/ 210032 h 3729312"/>
              <a:gd name="connsiteX12" fmla="*/ 1625600 w 3810000"/>
              <a:gd name="connsiteY12" fmla="*/ 0 h 3729312"/>
              <a:gd name="connsiteX13" fmla="*/ 2407920 w 3810000"/>
              <a:gd name="connsiteY13" fmla="*/ 50005 h 3729312"/>
              <a:gd name="connsiteX14" fmla="*/ 3001978 w 3810000"/>
              <a:gd name="connsiteY14" fmla="*/ 370369 h 3729312"/>
              <a:gd name="connsiteX15" fmla="*/ 3359674 w 3810000"/>
              <a:gd name="connsiteY15" fmla="*/ 1171254 h 3729312"/>
              <a:gd name="connsiteX16" fmla="*/ 3436071 w 3810000"/>
              <a:gd name="connsiteY16" fmla="*/ 2214396 h 3729312"/>
              <a:gd name="connsiteX17" fmla="*/ 3373317 w 3810000"/>
              <a:gd name="connsiteY17" fmla="*/ 2660164 h 3729312"/>
              <a:gd name="connsiteX18" fmla="*/ 3306183 w 3810000"/>
              <a:gd name="connsiteY18" fmla="*/ 2911157 h 3729312"/>
              <a:gd name="connsiteX19" fmla="*/ 3277496 w 3810000"/>
              <a:gd name="connsiteY19" fmla="*/ 3007196 h 3729312"/>
              <a:gd name="connsiteX20" fmla="*/ 3809999 w 3810000"/>
              <a:gd name="connsiteY20" fmla="*/ 3236277 h 3729312"/>
              <a:gd name="connsiteX0" fmla="*/ 3831600 w 3831600"/>
              <a:gd name="connsiteY0" fmla="*/ 3219925 h 3729312"/>
              <a:gd name="connsiteX1" fmla="*/ 3416733 w 3831600"/>
              <a:gd name="connsiteY1" fmla="*/ 3548539 h 3729312"/>
              <a:gd name="connsiteX2" fmla="*/ 3041811 w 3831600"/>
              <a:gd name="connsiteY2" fmla="*/ 3689508 h 3729312"/>
              <a:gd name="connsiteX3" fmla="*/ 2331208 w 3831600"/>
              <a:gd name="connsiteY3" fmla="*/ 3727442 h 3729312"/>
              <a:gd name="connsiteX4" fmla="*/ 1687541 w 3831600"/>
              <a:gd name="connsiteY4" fmla="*/ 3644413 h 3729312"/>
              <a:gd name="connsiteX5" fmla="*/ 1042680 w 3831600"/>
              <a:gd name="connsiteY5" fmla="*/ 3462165 h 3729312"/>
              <a:gd name="connsiteX6" fmla="*/ 264842 w 3831600"/>
              <a:gd name="connsiteY6" fmla="*/ 2950050 h 3729312"/>
              <a:gd name="connsiteX7" fmla="*/ 14628 w 3831600"/>
              <a:gd name="connsiteY7" fmla="*/ 2200752 h 3729312"/>
              <a:gd name="connsiteX8" fmla="*/ 21600 w 3831600"/>
              <a:gd name="connsiteY8" fmla="*/ 1929605 h 3729312"/>
              <a:gd name="connsiteX9" fmla="*/ 83357 w 3831600"/>
              <a:gd name="connsiteY9" fmla="*/ 1344779 h 3729312"/>
              <a:gd name="connsiteX10" fmla="*/ 297513 w 3831600"/>
              <a:gd name="connsiteY10" fmla="*/ 940921 h 3729312"/>
              <a:gd name="connsiteX11" fmla="*/ 915283 w 3831600"/>
              <a:gd name="connsiteY11" fmla="*/ 210032 h 3729312"/>
              <a:gd name="connsiteX12" fmla="*/ 1647200 w 3831600"/>
              <a:gd name="connsiteY12" fmla="*/ 0 h 3729312"/>
              <a:gd name="connsiteX13" fmla="*/ 2429520 w 3831600"/>
              <a:gd name="connsiteY13" fmla="*/ 50005 h 3729312"/>
              <a:gd name="connsiteX14" fmla="*/ 3023578 w 3831600"/>
              <a:gd name="connsiteY14" fmla="*/ 370369 h 3729312"/>
              <a:gd name="connsiteX15" fmla="*/ 3381274 w 3831600"/>
              <a:gd name="connsiteY15" fmla="*/ 1171254 h 3729312"/>
              <a:gd name="connsiteX16" fmla="*/ 3457671 w 3831600"/>
              <a:gd name="connsiteY16" fmla="*/ 2214396 h 3729312"/>
              <a:gd name="connsiteX17" fmla="*/ 3394917 w 3831600"/>
              <a:gd name="connsiteY17" fmla="*/ 2660164 h 3729312"/>
              <a:gd name="connsiteX18" fmla="*/ 3327783 w 3831600"/>
              <a:gd name="connsiteY18" fmla="*/ 2911157 h 3729312"/>
              <a:gd name="connsiteX19" fmla="*/ 3299096 w 3831600"/>
              <a:gd name="connsiteY19" fmla="*/ 3007196 h 3729312"/>
              <a:gd name="connsiteX20" fmla="*/ 3831599 w 3831600"/>
              <a:gd name="connsiteY20" fmla="*/ 3236277 h 3729312"/>
              <a:gd name="connsiteX0" fmla="*/ 3831600 w 3831600"/>
              <a:gd name="connsiteY0" fmla="*/ 3219925 h 3729312"/>
              <a:gd name="connsiteX1" fmla="*/ 3416733 w 3831600"/>
              <a:gd name="connsiteY1" fmla="*/ 3548539 h 3729312"/>
              <a:gd name="connsiteX2" fmla="*/ 3041811 w 3831600"/>
              <a:gd name="connsiteY2" fmla="*/ 3689508 h 3729312"/>
              <a:gd name="connsiteX3" fmla="*/ 2331208 w 3831600"/>
              <a:gd name="connsiteY3" fmla="*/ 3727442 h 3729312"/>
              <a:gd name="connsiteX4" fmla="*/ 1687541 w 3831600"/>
              <a:gd name="connsiteY4" fmla="*/ 3644413 h 3729312"/>
              <a:gd name="connsiteX5" fmla="*/ 1042680 w 3831600"/>
              <a:gd name="connsiteY5" fmla="*/ 3462165 h 3729312"/>
              <a:gd name="connsiteX6" fmla="*/ 264842 w 3831600"/>
              <a:gd name="connsiteY6" fmla="*/ 2950050 h 3729312"/>
              <a:gd name="connsiteX7" fmla="*/ 14628 w 3831600"/>
              <a:gd name="connsiteY7" fmla="*/ 2200752 h 3729312"/>
              <a:gd name="connsiteX8" fmla="*/ 21600 w 3831600"/>
              <a:gd name="connsiteY8" fmla="*/ 1929605 h 3729312"/>
              <a:gd name="connsiteX9" fmla="*/ 297513 w 3831600"/>
              <a:gd name="connsiteY9" fmla="*/ 940921 h 3729312"/>
              <a:gd name="connsiteX10" fmla="*/ 915283 w 3831600"/>
              <a:gd name="connsiteY10" fmla="*/ 210032 h 3729312"/>
              <a:gd name="connsiteX11" fmla="*/ 1647200 w 3831600"/>
              <a:gd name="connsiteY11" fmla="*/ 0 h 3729312"/>
              <a:gd name="connsiteX12" fmla="*/ 2429520 w 3831600"/>
              <a:gd name="connsiteY12" fmla="*/ 50005 h 3729312"/>
              <a:gd name="connsiteX13" fmla="*/ 3023578 w 3831600"/>
              <a:gd name="connsiteY13" fmla="*/ 370369 h 3729312"/>
              <a:gd name="connsiteX14" fmla="*/ 3381274 w 3831600"/>
              <a:gd name="connsiteY14" fmla="*/ 1171254 h 3729312"/>
              <a:gd name="connsiteX15" fmla="*/ 3457671 w 3831600"/>
              <a:gd name="connsiteY15" fmla="*/ 2214396 h 3729312"/>
              <a:gd name="connsiteX16" fmla="*/ 3394917 w 3831600"/>
              <a:gd name="connsiteY16" fmla="*/ 2660164 h 3729312"/>
              <a:gd name="connsiteX17" fmla="*/ 3327783 w 3831600"/>
              <a:gd name="connsiteY17" fmla="*/ 2911157 h 3729312"/>
              <a:gd name="connsiteX18" fmla="*/ 3299096 w 3831600"/>
              <a:gd name="connsiteY18" fmla="*/ 3007196 h 3729312"/>
              <a:gd name="connsiteX19" fmla="*/ 3831599 w 3831600"/>
              <a:gd name="connsiteY19" fmla="*/ 3236277 h 3729312"/>
              <a:gd name="connsiteX0" fmla="*/ 3831600 w 3831600"/>
              <a:gd name="connsiteY0" fmla="*/ 3219925 h 3729312"/>
              <a:gd name="connsiteX1" fmla="*/ 3416733 w 3831600"/>
              <a:gd name="connsiteY1" fmla="*/ 3548539 h 3729312"/>
              <a:gd name="connsiteX2" fmla="*/ 3041811 w 3831600"/>
              <a:gd name="connsiteY2" fmla="*/ 3689508 h 3729312"/>
              <a:gd name="connsiteX3" fmla="*/ 2331208 w 3831600"/>
              <a:gd name="connsiteY3" fmla="*/ 3727442 h 3729312"/>
              <a:gd name="connsiteX4" fmla="*/ 1687541 w 3831600"/>
              <a:gd name="connsiteY4" fmla="*/ 3644413 h 3729312"/>
              <a:gd name="connsiteX5" fmla="*/ 1042680 w 3831600"/>
              <a:gd name="connsiteY5" fmla="*/ 3462165 h 3729312"/>
              <a:gd name="connsiteX6" fmla="*/ 264842 w 3831600"/>
              <a:gd name="connsiteY6" fmla="*/ 2950050 h 3729312"/>
              <a:gd name="connsiteX7" fmla="*/ 14628 w 3831600"/>
              <a:gd name="connsiteY7" fmla="*/ 2200752 h 3729312"/>
              <a:gd name="connsiteX8" fmla="*/ 21600 w 3831600"/>
              <a:gd name="connsiteY8" fmla="*/ 1854197 h 3729312"/>
              <a:gd name="connsiteX9" fmla="*/ 297513 w 3831600"/>
              <a:gd name="connsiteY9" fmla="*/ 940921 h 3729312"/>
              <a:gd name="connsiteX10" fmla="*/ 915283 w 3831600"/>
              <a:gd name="connsiteY10" fmla="*/ 210032 h 3729312"/>
              <a:gd name="connsiteX11" fmla="*/ 1647200 w 3831600"/>
              <a:gd name="connsiteY11" fmla="*/ 0 h 3729312"/>
              <a:gd name="connsiteX12" fmla="*/ 2429520 w 3831600"/>
              <a:gd name="connsiteY12" fmla="*/ 50005 h 3729312"/>
              <a:gd name="connsiteX13" fmla="*/ 3023578 w 3831600"/>
              <a:gd name="connsiteY13" fmla="*/ 370369 h 3729312"/>
              <a:gd name="connsiteX14" fmla="*/ 3381274 w 3831600"/>
              <a:gd name="connsiteY14" fmla="*/ 1171254 h 3729312"/>
              <a:gd name="connsiteX15" fmla="*/ 3457671 w 3831600"/>
              <a:gd name="connsiteY15" fmla="*/ 2214396 h 3729312"/>
              <a:gd name="connsiteX16" fmla="*/ 3394917 w 3831600"/>
              <a:gd name="connsiteY16" fmla="*/ 2660164 h 3729312"/>
              <a:gd name="connsiteX17" fmla="*/ 3327783 w 3831600"/>
              <a:gd name="connsiteY17" fmla="*/ 2911157 h 3729312"/>
              <a:gd name="connsiteX18" fmla="*/ 3299096 w 3831600"/>
              <a:gd name="connsiteY18" fmla="*/ 3007196 h 3729312"/>
              <a:gd name="connsiteX19" fmla="*/ 3831599 w 3831600"/>
              <a:gd name="connsiteY19" fmla="*/ 3236277 h 3729312"/>
              <a:gd name="connsiteX0" fmla="*/ 3831600 w 3831600"/>
              <a:gd name="connsiteY0" fmla="*/ 3219925 h 3729312"/>
              <a:gd name="connsiteX1" fmla="*/ 3416733 w 3831600"/>
              <a:gd name="connsiteY1" fmla="*/ 3548539 h 3729312"/>
              <a:gd name="connsiteX2" fmla="*/ 3041811 w 3831600"/>
              <a:gd name="connsiteY2" fmla="*/ 3689508 h 3729312"/>
              <a:gd name="connsiteX3" fmla="*/ 2331208 w 3831600"/>
              <a:gd name="connsiteY3" fmla="*/ 3727442 h 3729312"/>
              <a:gd name="connsiteX4" fmla="*/ 1687541 w 3831600"/>
              <a:gd name="connsiteY4" fmla="*/ 3644413 h 3729312"/>
              <a:gd name="connsiteX5" fmla="*/ 1042680 w 3831600"/>
              <a:gd name="connsiteY5" fmla="*/ 3462165 h 3729312"/>
              <a:gd name="connsiteX6" fmla="*/ 264842 w 3831600"/>
              <a:gd name="connsiteY6" fmla="*/ 2950050 h 3729312"/>
              <a:gd name="connsiteX7" fmla="*/ 14628 w 3831600"/>
              <a:gd name="connsiteY7" fmla="*/ 2200752 h 3729312"/>
              <a:gd name="connsiteX8" fmla="*/ 21600 w 3831600"/>
              <a:gd name="connsiteY8" fmla="*/ 1854197 h 3729312"/>
              <a:gd name="connsiteX9" fmla="*/ 311558 w 3831600"/>
              <a:gd name="connsiteY9" fmla="*/ 841700 h 3729312"/>
              <a:gd name="connsiteX10" fmla="*/ 915283 w 3831600"/>
              <a:gd name="connsiteY10" fmla="*/ 210032 h 3729312"/>
              <a:gd name="connsiteX11" fmla="*/ 1647200 w 3831600"/>
              <a:gd name="connsiteY11" fmla="*/ 0 h 3729312"/>
              <a:gd name="connsiteX12" fmla="*/ 2429520 w 3831600"/>
              <a:gd name="connsiteY12" fmla="*/ 50005 h 3729312"/>
              <a:gd name="connsiteX13" fmla="*/ 3023578 w 3831600"/>
              <a:gd name="connsiteY13" fmla="*/ 370369 h 3729312"/>
              <a:gd name="connsiteX14" fmla="*/ 3381274 w 3831600"/>
              <a:gd name="connsiteY14" fmla="*/ 1171254 h 3729312"/>
              <a:gd name="connsiteX15" fmla="*/ 3457671 w 3831600"/>
              <a:gd name="connsiteY15" fmla="*/ 2214396 h 3729312"/>
              <a:gd name="connsiteX16" fmla="*/ 3394917 w 3831600"/>
              <a:gd name="connsiteY16" fmla="*/ 2660164 h 3729312"/>
              <a:gd name="connsiteX17" fmla="*/ 3327783 w 3831600"/>
              <a:gd name="connsiteY17" fmla="*/ 2911157 h 3729312"/>
              <a:gd name="connsiteX18" fmla="*/ 3299096 w 3831600"/>
              <a:gd name="connsiteY18" fmla="*/ 3007196 h 3729312"/>
              <a:gd name="connsiteX19" fmla="*/ 3831599 w 3831600"/>
              <a:gd name="connsiteY19" fmla="*/ 3236277 h 3729312"/>
              <a:gd name="connsiteX0" fmla="*/ 3827607 w 3827607"/>
              <a:gd name="connsiteY0" fmla="*/ 3219925 h 3729312"/>
              <a:gd name="connsiteX1" fmla="*/ 3412740 w 3827607"/>
              <a:gd name="connsiteY1" fmla="*/ 3548539 h 3729312"/>
              <a:gd name="connsiteX2" fmla="*/ 3037818 w 3827607"/>
              <a:gd name="connsiteY2" fmla="*/ 3689508 h 3729312"/>
              <a:gd name="connsiteX3" fmla="*/ 2327215 w 3827607"/>
              <a:gd name="connsiteY3" fmla="*/ 3727442 h 3729312"/>
              <a:gd name="connsiteX4" fmla="*/ 1683548 w 3827607"/>
              <a:gd name="connsiteY4" fmla="*/ 3644413 h 3729312"/>
              <a:gd name="connsiteX5" fmla="*/ 1038687 w 3827607"/>
              <a:gd name="connsiteY5" fmla="*/ 3462165 h 3729312"/>
              <a:gd name="connsiteX6" fmla="*/ 260849 w 3827607"/>
              <a:gd name="connsiteY6" fmla="*/ 2950050 h 3729312"/>
              <a:gd name="connsiteX7" fmla="*/ 10635 w 3827607"/>
              <a:gd name="connsiteY7" fmla="*/ 2200752 h 3729312"/>
              <a:gd name="connsiteX8" fmla="*/ 17607 w 3827607"/>
              <a:gd name="connsiteY8" fmla="*/ 1854197 h 3729312"/>
              <a:gd name="connsiteX9" fmla="*/ 307565 w 3827607"/>
              <a:gd name="connsiteY9" fmla="*/ 841700 h 3729312"/>
              <a:gd name="connsiteX10" fmla="*/ 911290 w 3827607"/>
              <a:gd name="connsiteY10" fmla="*/ 210032 h 3729312"/>
              <a:gd name="connsiteX11" fmla="*/ 1643207 w 3827607"/>
              <a:gd name="connsiteY11" fmla="*/ 0 h 3729312"/>
              <a:gd name="connsiteX12" fmla="*/ 2425527 w 3827607"/>
              <a:gd name="connsiteY12" fmla="*/ 50005 h 3729312"/>
              <a:gd name="connsiteX13" fmla="*/ 3019585 w 3827607"/>
              <a:gd name="connsiteY13" fmla="*/ 370369 h 3729312"/>
              <a:gd name="connsiteX14" fmla="*/ 3377281 w 3827607"/>
              <a:gd name="connsiteY14" fmla="*/ 1171254 h 3729312"/>
              <a:gd name="connsiteX15" fmla="*/ 3453678 w 3827607"/>
              <a:gd name="connsiteY15" fmla="*/ 2214396 h 3729312"/>
              <a:gd name="connsiteX16" fmla="*/ 3390924 w 3827607"/>
              <a:gd name="connsiteY16" fmla="*/ 2660164 h 3729312"/>
              <a:gd name="connsiteX17" fmla="*/ 3323790 w 3827607"/>
              <a:gd name="connsiteY17" fmla="*/ 2911157 h 3729312"/>
              <a:gd name="connsiteX18" fmla="*/ 3295103 w 3827607"/>
              <a:gd name="connsiteY18" fmla="*/ 3007196 h 3729312"/>
              <a:gd name="connsiteX19" fmla="*/ 3827606 w 3827607"/>
              <a:gd name="connsiteY19" fmla="*/ 3236277 h 3729312"/>
              <a:gd name="connsiteX0" fmla="*/ 3833194 w 3833194"/>
              <a:gd name="connsiteY0" fmla="*/ 3219925 h 3729312"/>
              <a:gd name="connsiteX1" fmla="*/ 3418327 w 3833194"/>
              <a:gd name="connsiteY1" fmla="*/ 3548539 h 3729312"/>
              <a:gd name="connsiteX2" fmla="*/ 3043405 w 3833194"/>
              <a:gd name="connsiteY2" fmla="*/ 3689508 h 3729312"/>
              <a:gd name="connsiteX3" fmla="*/ 2332802 w 3833194"/>
              <a:gd name="connsiteY3" fmla="*/ 3727442 h 3729312"/>
              <a:gd name="connsiteX4" fmla="*/ 1689135 w 3833194"/>
              <a:gd name="connsiteY4" fmla="*/ 3644413 h 3729312"/>
              <a:gd name="connsiteX5" fmla="*/ 1044274 w 3833194"/>
              <a:gd name="connsiteY5" fmla="*/ 3462165 h 3729312"/>
              <a:gd name="connsiteX6" fmla="*/ 266436 w 3833194"/>
              <a:gd name="connsiteY6" fmla="*/ 2950050 h 3729312"/>
              <a:gd name="connsiteX7" fmla="*/ 16222 w 3833194"/>
              <a:gd name="connsiteY7" fmla="*/ 2200752 h 3729312"/>
              <a:gd name="connsiteX8" fmla="*/ 23194 w 3833194"/>
              <a:gd name="connsiteY8" fmla="*/ 1854197 h 3729312"/>
              <a:gd name="connsiteX9" fmla="*/ 313152 w 3833194"/>
              <a:gd name="connsiteY9" fmla="*/ 841700 h 3729312"/>
              <a:gd name="connsiteX10" fmla="*/ 916877 w 3833194"/>
              <a:gd name="connsiteY10" fmla="*/ 210032 h 3729312"/>
              <a:gd name="connsiteX11" fmla="*/ 1648794 w 3833194"/>
              <a:gd name="connsiteY11" fmla="*/ 0 h 3729312"/>
              <a:gd name="connsiteX12" fmla="*/ 2431114 w 3833194"/>
              <a:gd name="connsiteY12" fmla="*/ 50005 h 3729312"/>
              <a:gd name="connsiteX13" fmla="*/ 3025172 w 3833194"/>
              <a:gd name="connsiteY13" fmla="*/ 370369 h 3729312"/>
              <a:gd name="connsiteX14" fmla="*/ 3382868 w 3833194"/>
              <a:gd name="connsiteY14" fmla="*/ 1171254 h 3729312"/>
              <a:gd name="connsiteX15" fmla="*/ 3459265 w 3833194"/>
              <a:gd name="connsiteY15" fmla="*/ 2214396 h 3729312"/>
              <a:gd name="connsiteX16" fmla="*/ 3396511 w 3833194"/>
              <a:gd name="connsiteY16" fmla="*/ 2660164 h 3729312"/>
              <a:gd name="connsiteX17" fmla="*/ 3329377 w 3833194"/>
              <a:gd name="connsiteY17" fmla="*/ 2911157 h 3729312"/>
              <a:gd name="connsiteX18" fmla="*/ 3300690 w 3833194"/>
              <a:gd name="connsiteY18" fmla="*/ 3007196 h 3729312"/>
              <a:gd name="connsiteX19" fmla="*/ 3833193 w 3833194"/>
              <a:gd name="connsiteY19" fmla="*/ 3236277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15574 w 3835616"/>
              <a:gd name="connsiteY9" fmla="*/ 841700 h 3729312"/>
              <a:gd name="connsiteX10" fmla="*/ 919299 w 3835616"/>
              <a:gd name="connsiteY10" fmla="*/ 210032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835615 w 3835616"/>
              <a:gd name="connsiteY19" fmla="*/ 3236277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01529 w 3835616"/>
              <a:gd name="connsiteY9" fmla="*/ 901232 h 3729312"/>
              <a:gd name="connsiteX10" fmla="*/ 919299 w 3835616"/>
              <a:gd name="connsiteY10" fmla="*/ 210032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835615 w 3835616"/>
              <a:gd name="connsiteY19" fmla="*/ 3236277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01529 w 3835616"/>
              <a:gd name="connsiteY9" fmla="*/ 901232 h 3729312"/>
              <a:gd name="connsiteX10" fmla="*/ 717992 w 3835616"/>
              <a:gd name="connsiteY10" fmla="*/ 341005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835615 w 3835616"/>
              <a:gd name="connsiteY19" fmla="*/ 3236277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01529 w 3835616"/>
              <a:gd name="connsiteY9" fmla="*/ 901232 h 3729312"/>
              <a:gd name="connsiteX10" fmla="*/ 717992 w 3835616"/>
              <a:gd name="connsiteY10" fmla="*/ 341005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835615 w 3835616"/>
              <a:gd name="connsiteY19" fmla="*/ 3236277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01529 w 3835616"/>
              <a:gd name="connsiteY9" fmla="*/ 901232 h 3729312"/>
              <a:gd name="connsiteX10" fmla="*/ 717992 w 3835616"/>
              <a:gd name="connsiteY10" fmla="*/ 341005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835615 w 3835616"/>
              <a:gd name="connsiteY19" fmla="*/ 3171595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01529 w 3835616"/>
              <a:gd name="connsiteY9" fmla="*/ 901232 h 3729312"/>
              <a:gd name="connsiteX10" fmla="*/ 717992 w 3835616"/>
              <a:gd name="connsiteY10" fmla="*/ 341005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829746 w 3835616"/>
              <a:gd name="connsiteY19" fmla="*/ 3216376 h 3729312"/>
              <a:gd name="connsiteX0" fmla="*/ 3835616 w 3841659"/>
              <a:gd name="connsiteY0" fmla="*/ 3219925 h 3729312"/>
              <a:gd name="connsiteX1" fmla="*/ 3420749 w 3841659"/>
              <a:gd name="connsiteY1" fmla="*/ 3548539 h 3729312"/>
              <a:gd name="connsiteX2" fmla="*/ 3045827 w 3841659"/>
              <a:gd name="connsiteY2" fmla="*/ 3689508 h 3729312"/>
              <a:gd name="connsiteX3" fmla="*/ 2335224 w 3841659"/>
              <a:gd name="connsiteY3" fmla="*/ 3727442 h 3729312"/>
              <a:gd name="connsiteX4" fmla="*/ 1691557 w 3841659"/>
              <a:gd name="connsiteY4" fmla="*/ 3644413 h 3729312"/>
              <a:gd name="connsiteX5" fmla="*/ 1046696 w 3841659"/>
              <a:gd name="connsiteY5" fmla="*/ 3462165 h 3729312"/>
              <a:gd name="connsiteX6" fmla="*/ 268858 w 3841659"/>
              <a:gd name="connsiteY6" fmla="*/ 2950050 h 3729312"/>
              <a:gd name="connsiteX7" fmla="*/ 18644 w 3841659"/>
              <a:gd name="connsiteY7" fmla="*/ 2200752 h 3729312"/>
              <a:gd name="connsiteX8" fmla="*/ 30297 w 3841659"/>
              <a:gd name="connsiteY8" fmla="*/ 1762911 h 3729312"/>
              <a:gd name="connsiteX9" fmla="*/ 301529 w 3841659"/>
              <a:gd name="connsiteY9" fmla="*/ 901232 h 3729312"/>
              <a:gd name="connsiteX10" fmla="*/ 717992 w 3841659"/>
              <a:gd name="connsiteY10" fmla="*/ 341005 h 3729312"/>
              <a:gd name="connsiteX11" fmla="*/ 1651216 w 3841659"/>
              <a:gd name="connsiteY11" fmla="*/ 0 h 3729312"/>
              <a:gd name="connsiteX12" fmla="*/ 2433536 w 3841659"/>
              <a:gd name="connsiteY12" fmla="*/ 50005 h 3729312"/>
              <a:gd name="connsiteX13" fmla="*/ 3027594 w 3841659"/>
              <a:gd name="connsiteY13" fmla="*/ 370369 h 3729312"/>
              <a:gd name="connsiteX14" fmla="*/ 3385290 w 3841659"/>
              <a:gd name="connsiteY14" fmla="*/ 1171254 h 3729312"/>
              <a:gd name="connsiteX15" fmla="*/ 3461687 w 3841659"/>
              <a:gd name="connsiteY15" fmla="*/ 2214396 h 3729312"/>
              <a:gd name="connsiteX16" fmla="*/ 3398933 w 3841659"/>
              <a:gd name="connsiteY16" fmla="*/ 2660164 h 3729312"/>
              <a:gd name="connsiteX17" fmla="*/ 3331799 w 3841659"/>
              <a:gd name="connsiteY17" fmla="*/ 2911157 h 3729312"/>
              <a:gd name="connsiteX18" fmla="*/ 3303112 w 3841659"/>
              <a:gd name="connsiteY18" fmla="*/ 3007196 h 3729312"/>
              <a:gd name="connsiteX19" fmla="*/ 3841659 w 3841659"/>
              <a:gd name="connsiteY19" fmla="*/ 3223109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01529 w 3835616"/>
              <a:gd name="connsiteY9" fmla="*/ 901232 h 3729312"/>
              <a:gd name="connsiteX10" fmla="*/ 717992 w 3835616"/>
              <a:gd name="connsiteY10" fmla="*/ 341005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762243 w 3835616"/>
              <a:gd name="connsiteY19" fmla="*/ 3112020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303112 w 3841661"/>
              <a:gd name="connsiteY18" fmla="*/ 3007196 h 3729312"/>
              <a:gd name="connsiteX19" fmla="*/ 3841661 w 3841661"/>
              <a:gd name="connsiteY19"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303112 w 3841661"/>
              <a:gd name="connsiteY18" fmla="*/ 3007196 h 3729312"/>
              <a:gd name="connsiteX19" fmla="*/ 3841661 w 3841661"/>
              <a:gd name="connsiteY19"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322966 w 3841661"/>
              <a:gd name="connsiteY18" fmla="*/ 3024028 h 3729312"/>
              <a:gd name="connsiteX19" fmla="*/ 3841661 w 3841661"/>
              <a:gd name="connsiteY19"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322966 w 3841661"/>
              <a:gd name="connsiteY18" fmla="*/ 3024028 h 3729312"/>
              <a:gd name="connsiteX19" fmla="*/ 3841661 w 3841661"/>
              <a:gd name="connsiteY19"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322966 w 3841661"/>
              <a:gd name="connsiteY18" fmla="*/ 3024028 h 3729312"/>
              <a:gd name="connsiteX19" fmla="*/ 3841661 w 3841661"/>
              <a:gd name="connsiteY19"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841661 w 3841661"/>
              <a:gd name="connsiteY18"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841661 w 3841661"/>
              <a:gd name="connsiteY18"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841661 w 3841661"/>
              <a:gd name="connsiteY18" fmla="*/ 3216378 h 3729312"/>
              <a:gd name="connsiteX0" fmla="*/ 3835616 w 3865486"/>
              <a:gd name="connsiteY0" fmla="*/ 3219925 h 3729312"/>
              <a:gd name="connsiteX1" fmla="*/ 3420749 w 3865486"/>
              <a:gd name="connsiteY1" fmla="*/ 3548539 h 3729312"/>
              <a:gd name="connsiteX2" fmla="*/ 3045827 w 3865486"/>
              <a:gd name="connsiteY2" fmla="*/ 3689508 h 3729312"/>
              <a:gd name="connsiteX3" fmla="*/ 2335224 w 3865486"/>
              <a:gd name="connsiteY3" fmla="*/ 3727442 h 3729312"/>
              <a:gd name="connsiteX4" fmla="*/ 1691557 w 3865486"/>
              <a:gd name="connsiteY4" fmla="*/ 3644413 h 3729312"/>
              <a:gd name="connsiteX5" fmla="*/ 1046696 w 3865486"/>
              <a:gd name="connsiteY5" fmla="*/ 3462165 h 3729312"/>
              <a:gd name="connsiteX6" fmla="*/ 268858 w 3865486"/>
              <a:gd name="connsiteY6" fmla="*/ 2950050 h 3729312"/>
              <a:gd name="connsiteX7" fmla="*/ 18644 w 3865486"/>
              <a:gd name="connsiteY7" fmla="*/ 2200752 h 3729312"/>
              <a:gd name="connsiteX8" fmla="*/ 30297 w 3865486"/>
              <a:gd name="connsiteY8" fmla="*/ 1762911 h 3729312"/>
              <a:gd name="connsiteX9" fmla="*/ 301529 w 3865486"/>
              <a:gd name="connsiteY9" fmla="*/ 901232 h 3729312"/>
              <a:gd name="connsiteX10" fmla="*/ 717992 w 3865486"/>
              <a:gd name="connsiteY10" fmla="*/ 341005 h 3729312"/>
              <a:gd name="connsiteX11" fmla="*/ 1651216 w 3865486"/>
              <a:gd name="connsiteY11" fmla="*/ 0 h 3729312"/>
              <a:gd name="connsiteX12" fmla="*/ 2433536 w 3865486"/>
              <a:gd name="connsiteY12" fmla="*/ 50005 h 3729312"/>
              <a:gd name="connsiteX13" fmla="*/ 3027594 w 3865486"/>
              <a:gd name="connsiteY13" fmla="*/ 370369 h 3729312"/>
              <a:gd name="connsiteX14" fmla="*/ 3385290 w 3865486"/>
              <a:gd name="connsiteY14" fmla="*/ 1171254 h 3729312"/>
              <a:gd name="connsiteX15" fmla="*/ 3461687 w 3865486"/>
              <a:gd name="connsiteY15" fmla="*/ 2214396 h 3729312"/>
              <a:gd name="connsiteX16" fmla="*/ 3398933 w 3865486"/>
              <a:gd name="connsiteY16" fmla="*/ 2660164 h 3729312"/>
              <a:gd name="connsiteX17" fmla="*/ 3331799 w 3865486"/>
              <a:gd name="connsiteY17" fmla="*/ 2911157 h 3729312"/>
              <a:gd name="connsiteX18" fmla="*/ 3865486 w 3865486"/>
              <a:gd name="connsiteY18" fmla="*/ 313895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398933 w 3837690"/>
              <a:gd name="connsiteY16" fmla="*/ 2660164 h 3729312"/>
              <a:gd name="connsiteX17" fmla="*/ 3331799 w 3837690"/>
              <a:gd name="connsiteY17" fmla="*/ 2911157 h 3729312"/>
              <a:gd name="connsiteX18" fmla="*/ 3837690 w 3837690"/>
              <a:gd name="connsiteY18" fmla="*/ 321301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398933 w 3837690"/>
              <a:gd name="connsiteY16" fmla="*/ 2660164 h 3729312"/>
              <a:gd name="connsiteX17" fmla="*/ 3331799 w 3837690"/>
              <a:gd name="connsiteY17" fmla="*/ 2911157 h 3729312"/>
              <a:gd name="connsiteX18" fmla="*/ 3837690 w 3837690"/>
              <a:gd name="connsiteY18" fmla="*/ 321301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398933 w 3837690"/>
              <a:gd name="connsiteY16" fmla="*/ 2660164 h 3729312"/>
              <a:gd name="connsiteX17" fmla="*/ 3331799 w 3837690"/>
              <a:gd name="connsiteY17" fmla="*/ 2911157 h 3729312"/>
              <a:gd name="connsiteX18" fmla="*/ 3837690 w 3837690"/>
              <a:gd name="connsiteY18" fmla="*/ 321301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398933 w 3837690"/>
              <a:gd name="connsiteY16" fmla="*/ 2660164 h 3729312"/>
              <a:gd name="connsiteX17" fmla="*/ 3292091 w 3837690"/>
              <a:gd name="connsiteY17" fmla="*/ 2978484 h 3729312"/>
              <a:gd name="connsiteX18" fmla="*/ 3837690 w 3837690"/>
              <a:gd name="connsiteY18" fmla="*/ 321301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398933 w 3837690"/>
              <a:gd name="connsiteY16" fmla="*/ 2660164 h 3729312"/>
              <a:gd name="connsiteX17" fmla="*/ 3292091 w 3837690"/>
              <a:gd name="connsiteY17" fmla="*/ 2978484 h 3729312"/>
              <a:gd name="connsiteX18" fmla="*/ 3837690 w 3837690"/>
              <a:gd name="connsiteY18" fmla="*/ 321301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430700 w 3837690"/>
              <a:gd name="connsiteY16" fmla="*/ 2656798 h 3729312"/>
              <a:gd name="connsiteX17" fmla="*/ 3292091 w 3837690"/>
              <a:gd name="connsiteY17" fmla="*/ 2978484 h 3729312"/>
              <a:gd name="connsiteX18" fmla="*/ 3837690 w 3837690"/>
              <a:gd name="connsiteY18" fmla="*/ 321301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430700 w 3837690"/>
              <a:gd name="connsiteY16" fmla="*/ 2656798 h 3729312"/>
              <a:gd name="connsiteX17" fmla="*/ 3292091 w 3837690"/>
              <a:gd name="connsiteY17" fmla="*/ 2978484 h 3729312"/>
              <a:gd name="connsiteX18" fmla="*/ 3837690 w 3837690"/>
              <a:gd name="connsiteY18" fmla="*/ 3213012 h 3729312"/>
              <a:gd name="connsiteX0" fmla="*/ 3835616 w 3837690"/>
              <a:gd name="connsiteY0" fmla="*/ 3219925 h 3729576"/>
              <a:gd name="connsiteX1" fmla="*/ 3416779 w 3837690"/>
              <a:gd name="connsiteY1" fmla="*/ 3528340 h 3729576"/>
              <a:gd name="connsiteX2" fmla="*/ 3045827 w 3837690"/>
              <a:gd name="connsiteY2" fmla="*/ 3689508 h 3729576"/>
              <a:gd name="connsiteX3" fmla="*/ 2335224 w 3837690"/>
              <a:gd name="connsiteY3" fmla="*/ 3727442 h 3729576"/>
              <a:gd name="connsiteX4" fmla="*/ 1691557 w 3837690"/>
              <a:gd name="connsiteY4" fmla="*/ 3644413 h 3729576"/>
              <a:gd name="connsiteX5" fmla="*/ 1046696 w 3837690"/>
              <a:gd name="connsiteY5" fmla="*/ 3462165 h 3729576"/>
              <a:gd name="connsiteX6" fmla="*/ 268858 w 3837690"/>
              <a:gd name="connsiteY6" fmla="*/ 2950050 h 3729576"/>
              <a:gd name="connsiteX7" fmla="*/ 18644 w 3837690"/>
              <a:gd name="connsiteY7" fmla="*/ 2200752 h 3729576"/>
              <a:gd name="connsiteX8" fmla="*/ 30297 w 3837690"/>
              <a:gd name="connsiteY8" fmla="*/ 1762911 h 3729576"/>
              <a:gd name="connsiteX9" fmla="*/ 301529 w 3837690"/>
              <a:gd name="connsiteY9" fmla="*/ 901232 h 3729576"/>
              <a:gd name="connsiteX10" fmla="*/ 717992 w 3837690"/>
              <a:gd name="connsiteY10" fmla="*/ 341005 h 3729576"/>
              <a:gd name="connsiteX11" fmla="*/ 1651216 w 3837690"/>
              <a:gd name="connsiteY11" fmla="*/ 0 h 3729576"/>
              <a:gd name="connsiteX12" fmla="*/ 2433536 w 3837690"/>
              <a:gd name="connsiteY12" fmla="*/ 50005 h 3729576"/>
              <a:gd name="connsiteX13" fmla="*/ 3027594 w 3837690"/>
              <a:gd name="connsiteY13" fmla="*/ 370369 h 3729576"/>
              <a:gd name="connsiteX14" fmla="*/ 3385290 w 3837690"/>
              <a:gd name="connsiteY14" fmla="*/ 1171254 h 3729576"/>
              <a:gd name="connsiteX15" fmla="*/ 3461687 w 3837690"/>
              <a:gd name="connsiteY15" fmla="*/ 2214396 h 3729576"/>
              <a:gd name="connsiteX16" fmla="*/ 3430700 w 3837690"/>
              <a:gd name="connsiteY16" fmla="*/ 2656798 h 3729576"/>
              <a:gd name="connsiteX17" fmla="*/ 3292091 w 3837690"/>
              <a:gd name="connsiteY17" fmla="*/ 2978484 h 3729576"/>
              <a:gd name="connsiteX18" fmla="*/ 3837690 w 3837690"/>
              <a:gd name="connsiteY18" fmla="*/ 3213012 h 3729576"/>
              <a:gd name="connsiteX0" fmla="*/ 3835616 w 3837690"/>
              <a:gd name="connsiteY0" fmla="*/ 3219925 h 3727718"/>
              <a:gd name="connsiteX1" fmla="*/ 3416779 w 3837690"/>
              <a:gd name="connsiteY1" fmla="*/ 3528340 h 3727718"/>
              <a:gd name="connsiteX2" fmla="*/ 2986264 w 3837690"/>
              <a:gd name="connsiteY2" fmla="*/ 3665944 h 3727718"/>
              <a:gd name="connsiteX3" fmla="*/ 2335224 w 3837690"/>
              <a:gd name="connsiteY3" fmla="*/ 3727442 h 3727718"/>
              <a:gd name="connsiteX4" fmla="*/ 1691557 w 3837690"/>
              <a:gd name="connsiteY4" fmla="*/ 3644413 h 3727718"/>
              <a:gd name="connsiteX5" fmla="*/ 1046696 w 3837690"/>
              <a:gd name="connsiteY5" fmla="*/ 3462165 h 3727718"/>
              <a:gd name="connsiteX6" fmla="*/ 268858 w 3837690"/>
              <a:gd name="connsiteY6" fmla="*/ 2950050 h 3727718"/>
              <a:gd name="connsiteX7" fmla="*/ 18644 w 3837690"/>
              <a:gd name="connsiteY7" fmla="*/ 2200752 h 3727718"/>
              <a:gd name="connsiteX8" fmla="*/ 30297 w 3837690"/>
              <a:gd name="connsiteY8" fmla="*/ 1762911 h 3727718"/>
              <a:gd name="connsiteX9" fmla="*/ 301529 w 3837690"/>
              <a:gd name="connsiteY9" fmla="*/ 901232 h 3727718"/>
              <a:gd name="connsiteX10" fmla="*/ 717992 w 3837690"/>
              <a:gd name="connsiteY10" fmla="*/ 341005 h 3727718"/>
              <a:gd name="connsiteX11" fmla="*/ 1651216 w 3837690"/>
              <a:gd name="connsiteY11" fmla="*/ 0 h 3727718"/>
              <a:gd name="connsiteX12" fmla="*/ 2433536 w 3837690"/>
              <a:gd name="connsiteY12" fmla="*/ 50005 h 3727718"/>
              <a:gd name="connsiteX13" fmla="*/ 3027594 w 3837690"/>
              <a:gd name="connsiteY13" fmla="*/ 370369 h 3727718"/>
              <a:gd name="connsiteX14" fmla="*/ 3385290 w 3837690"/>
              <a:gd name="connsiteY14" fmla="*/ 1171254 h 3727718"/>
              <a:gd name="connsiteX15" fmla="*/ 3461687 w 3837690"/>
              <a:gd name="connsiteY15" fmla="*/ 2214396 h 3727718"/>
              <a:gd name="connsiteX16" fmla="*/ 3430700 w 3837690"/>
              <a:gd name="connsiteY16" fmla="*/ 2656798 h 3727718"/>
              <a:gd name="connsiteX17" fmla="*/ 3292091 w 3837690"/>
              <a:gd name="connsiteY17" fmla="*/ 2978484 h 3727718"/>
              <a:gd name="connsiteX18" fmla="*/ 3837690 w 3837690"/>
              <a:gd name="connsiteY18" fmla="*/ 3213012 h 3727718"/>
              <a:gd name="connsiteX0" fmla="*/ 3835616 w 3837690"/>
              <a:gd name="connsiteY0" fmla="*/ 3219925 h 3727718"/>
              <a:gd name="connsiteX1" fmla="*/ 3416779 w 3837690"/>
              <a:gd name="connsiteY1" fmla="*/ 3528340 h 3727718"/>
              <a:gd name="connsiteX2" fmla="*/ 2986264 w 3837690"/>
              <a:gd name="connsiteY2" fmla="*/ 3665944 h 3727718"/>
              <a:gd name="connsiteX3" fmla="*/ 2335224 w 3837690"/>
              <a:gd name="connsiteY3" fmla="*/ 3727442 h 3727718"/>
              <a:gd name="connsiteX4" fmla="*/ 1691557 w 3837690"/>
              <a:gd name="connsiteY4" fmla="*/ 3644413 h 3727718"/>
              <a:gd name="connsiteX5" fmla="*/ 1046696 w 3837690"/>
              <a:gd name="connsiteY5" fmla="*/ 3462165 h 3727718"/>
              <a:gd name="connsiteX6" fmla="*/ 268858 w 3837690"/>
              <a:gd name="connsiteY6" fmla="*/ 2950050 h 3727718"/>
              <a:gd name="connsiteX7" fmla="*/ 18644 w 3837690"/>
              <a:gd name="connsiteY7" fmla="*/ 2200752 h 3727718"/>
              <a:gd name="connsiteX8" fmla="*/ 30297 w 3837690"/>
              <a:gd name="connsiteY8" fmla="*/ 1762911 h 3727718"/>
              <a:gd name="connsiteX9" fmla="*/ 301529 w 3837690"/>
              <a:gd name="connsiteY9" fmla="*/ 901232 h 3727718"/>
              <a:gd name="connsiteX10" fmla="*/ 717992 w 3837690"/>
              <a:gd name="connsiteY10" fmla="*/ 341005 h 3727718"/>
              <a:gd name="connsiteX11" fmla="*/ 1651216 w 3837690"/>
              <a:gd name="connsiteY11" fmla="*/ 0 h 3727718"/>
              <a:gd name="connsiteX12" fmla="*/ 2433536 w 3837690"/>
              <a:gd name="connsiteY12" fmla="*/ 50005 h 3727718"/>
              <a:gd name="connsiteX13" fmla="*/ 3027594 w 3837690"/>
              <a:gd name="connsiteY13" fmla="*/ 370369 h 3727718"/>
              <a:gd name="connsiteX14" fmla="*/ 3385290 w 3837690"/>
              <a:gd name="connsiteY14" fmla="*/ 1171254 h 3727718"/>
              <a:gd name="connsiteX15" fmla="*/ 3461687 w 3837690"/>
              <a:gd name="connsiteY15" fmla="*/ 2214396 h 3727718"/>
              <a:gd name="connsiteX16" fmla="*/ 3430700 w 3837690"/>
              <a:gd name="connsiteY16" fmla="*/ 2656798 h 3727718"/>
              <a:gd name="connsiteX17" fmla="*/ 3292091 w 3837690"/>
              <a:gd name="connsiteY17" fmla="*/ 2978484 h 3727718"/>
              <a:gd name="connsiteX18" fmla="*/ 3837690 w 3837690"/>
              <a:gd name="connsiteY18" fmla="*/ 3223110 h 3727718"/>
              <a:gd name="connsiteX0" fmla="*/ 3835616 w 3837690"/>
              <a:gd name="connsiteY0" fmla="*/ 3219925 h 3729804"/>
              <a:gd name="connsiteX1" fmla="*/ 3416779 w 3837690"/>
              <a:gd name="connsiteY1" fmla="*/ 3528340 h 3729804"/>
              <a:gd name="connsiteX2" fmla="*/ 2964477 w 3837690"/>
              <a:gd name="connsiteY2" fmla="*/ 3558897 h 3729804"/>
              <a:gd name="connsiteX3" fmla="*/ 2335224 w 3837690"/>
              <a:gd name="connsiteY3" fmla="*/ 3727442 h 3729804"/>
              <a:gd name="connsiteX4" fmla="*/ 1691557 w 3837690"/>
              <a:gd name="connsiteY4" fmla="*/ 3644413 h 3729804"/>
              <a:gd name="connsiteX5" fmla="*/ 1046696 w 3837690"/>
              <a:gd name="connsiteY5" fmla="*/ 3462165 h 3729804"/>
              <a:gd name="connsiteX6" fmla="*/ 268858 w 3837690"/>
              <a:gd name="connsiteY6" fmla="*/ 2950050 h 3729804"/>
              <a:gd name="connsiteX7" fmla="*/ 18644 w 3837690"/>
              <a:gd name="connsiteY7" fmla="*/ 2200752 h 3729804"/>
              <a:gd name="connsiteX8" fmla="*/ 30297 w 3837690"/>
              <a:gd name="connsiteY8" fmla="*/ 1762911 h 3729804"/>
              <a:gd name="connsiteX9" fmla="*/ 301529 w 3837690"/>
              <a:gd name="connsiteY9" fmla="*/ 901232 h 3729804"/>
              <a:gd name="connsiteX10" fmla="*/ 717992 w 3837690"/>
              <a:gd name="connsiteY10" fmla="*/ 341005 h 3729804"/>
              <a:gd name="connsiteX11" fmla="*/ 1651216 w 3837690"/>
              <a:gd name="connsiteY11" fmla="*/ 0 h 3729804"/>
              <a:gd name="connsiteX12" fmla="*/ 2433536 w 3837690"/>
              <a:gd name="connsiteY12" fmla="*/ 50005 h 3729804"/>
              <a:gd name="connsiteX13" fmla="*/ 3027594 w 3837690"/>
              <a:gd name="connsiteY13" fmla="*/ 370369 h 3729804"/>
              <a:gd name="connsiteX14" fmla="*/ 3385290 w 3837690"/>
              <a:gd name="connsiteY14" fmla="*/ 1171254 h 3729804"/>
              <a:gd name="connsiteX15" fmla="*/ 3461687 w 3837690"/>
              <a:gd name="connsiteY15" fmla="*/ 2214396 h 3729804"/>
              <a:gd name="connsiteX16" fmla="*/ 3430700 w 3837690"/>
              <a:gd name="connsiteY16" fmla="*/ 2656798 h 3729804"/>
              <a:gd name="connsiteX17" fmla="*/ 3292091 w 3837690"/>
              <a:gd name="connsiteY17" fmla="*/ 2978484 h 3729804"/>
              <a:gd name="connsiteX18" fmla="*/ 3837690 w 3837690"/>
              <a:gd name="connsiteY18" fmla="*/ 3223110 h 3729804"/>
              <a:gd name="connsiteX0" fmla="*/ 3835616 w 3837690"/>
              <a:gd name="connsiteY0" fmla="*/ 3219925 h 3728640"/>
              <a:gd name="connsiteX1" fmla="*/ 3416779 w 3837690"/>
              <a:gd name="connsiteY1" fmla="*/ 3528340 h 3728640"/>
              <a:gd name="connsiteX2" fmla="*/ 2964477 w 3837690"/>
              <a:gd name="connsiteY2" fmla="*/ 3558897 h 3728640"/>
              <a:gd name="connsiteX3" fmla="*/ 2335224 w 3837690"/>
              <a:gd name="connsiteY3" fmla="*/ 3727442 h 3728640"/>
              <a:gd name="connsiteX4" fmla="*/ 1046696 w 3837690"/>
              <a:gd name="connsiteY4" fmla="*/ 3462165 h 3728640"/>
              <a:gd name="connsiteX5" fmla="*/ 268858 w 3837690"/>
              <a:gd name="connsiteY5" fmla="*/ 2950050 h 3728640"/>
              <a:gd name="connsiteX6" fmla="*/ 18644 w 3837690"/>
              <a:gd name="connsiteY6" fmla="*/ 2200752 h 3728640"/>
              <a:gd name="connsiteX7" fmla="*/ 30297 w 3837690"/>
              <a:gd name="connsiteY7" fmla="*/ 1762911 h 3728640"/>
              <a:gd name="connsiteX8" fmla="*/ 301529 w 3837690"/>
              <a:gd name="connsiteY8" fmla="*/ 901232 h 3728640"/>
              <a:gd name="connsiteX9" fmla="*/ 717992 w 3837690"/>
              <a:gd name="connsiteY9" fmla="*/ 341005 h 3728640"/>
              <a:gd name="connsiteX10" fmla="*/ 1651216 w 3837690"/>
              <a:gd name="connsiteY10" fmla="*/ 0 h 3728640"/>
              <a:gd name="connsiteX11" fmla="*/ 2433536 w 3837690"/>
              <a:gd name="connsiteY11" fmla="*/ 50005 h 3728640"/>
              <a:gd name="connsiteX12" fmla="*/ 3027594 w 3837690"/>
              <a:gd name="connsiteY12" fmla="*/ 370369 h 3728640"/>
              <a:gd name="connsiteX13" fmla="*/ 3385290 w 3837690"/>
              <a:gd name="connsiteY13" fmla="*/ 1171254 h 3728640"/>
              <a:gd name="connsiteX14" fmla="*/ 3461687 w 3837690"/>
              <a:gd name="connsiteY14" fmla="*/ 2214396 h 3728640"/>
              <a:gd name="connsiteX15" fmla="*/ 3430700 w 3837690"/>
              <a:gd name="connsiteY15" fmla="*/ 2656798 h 3728640"/>
              <a:gd name="connsiteX16" fmla="*/ 3292091 w 3837690"/>
              <a:gd name="connsiteY16" fmla="*/ 2978484 h 3728640"/>
              <a:gd name="connsiteX17" fmla="*/ 3837690 w 3837690"/>
              <a:gd name="connsiteY17" fmla="*/ 3223110 h 3728640"/>
              <a:gd name="connsiteX0" fmla="*/ 3835616 w 3837690"/>
              <a:gd name="connsiteY0" fmla="*/ 3219925 h 3728656"/>
              <a:gd name="connsiteX1" fmla="*/ 3417487 w 3837690"/>
              <a:gd name="connsiteY1" fmla="*/ 3513956 h 3728656"/>
              <a:gd name="connsiteX2" fmla="*/ 2964477 w 3837690"/>
              <a:gd name="connsiteY2" fmla="*/ 3558897 h 3728656"/>
              <a:gd name="connsiteX3" fmla="*/ 2335224 w 3837690"/>
              <a:gd name="connsiteY3" fmla="*/ 3727442 h 3728656"/>
              <a:gd name="connsiteX4" fmla="*/ 1046696 w 3837690"/>
              <a:gd name="connsiteY4" fmla="*/ 3462165 h 3728656"/>
              <a:gd name="connsiteX5" fmla="*/ 268858 w 3837690"/>
              <a:gd name="connsiteY5" fmla="*/ 2950050 h 3728656"/>
              <a:gd name="connsiteX6" fmla="*/ 18644 w 3837690"/>
              <a:gd name="connsiteY6" fmla="*/ 2200752 h 3728656"/>
              <a:gd name="connsiteX7" fmla="*/ 30297 w 3837690"/>
              <a:gd name="connsiteY7" fmla="*/ 1762911 h 3728656"/>
              <a:gd name="connsiteX8" fmla="*/ 301529 w 3837690"/>
              <a:gd name="connsiteY8" fmla="*/ 901232 h 3728656"/>
              <a:gd name="connsiteX9" fmla="*/ 717992 w 3837690"/>
              <a:gd name="connsiteY9" fmla="*/ 341005 h 3728656"/>
              <a:gd name="connsiteX10" fmla="*/ 1651216 w 3837690"/>
              <a:gd name="connsiteY10" fmla="*/ 0 h 3728656"/>
              <a:gd name="connsiteX11" fmla="*/ 2433536 w 3837690"/>
              <a:gd name="connsiteY11" fmla="*/ 50005 h 3728656"/>
              <a:gd name="connsiteX12" fmla="*/ 3027594 w 3837690"/>
              <a:gd name="connsiteY12" fmla="*/ 370369 h 3728656"/>
              <a:gd name="connsiteX13" fmla="*/ 3385290 w 3837690"/>
              <a:gd name="connsiteY13" fmla="*/ 1171254 h 3728656"/>
              <a:gd name="connsiteX14" fmla="*/ 3461687 w 3837690"/>
              <a:gd name="connsiteY14" fmla="*/ 2214396 h 3728656"/>
              <a:gd name="connsiteX15" fmla="*/ 3430700 w 3837690"/>
              <a:gd name="connsiteY15" fmla="*/ 2656798 h 3728656"/>
              <a:gd name="connsiteX16" fmla="*/ 3292091 w 3837690"/>
              <a:gd name="connsiteY16" fmla="*/ 2978484 h 3728656"/>
              <a:gd name="connsiteX17" fmla="*/ 3837690 w 3837690"/>
              <a:gd name="connsiteY17" fmla="*/ 3223110 h 3728656"/>
              <a:gd name="connsiteX0" fmla="*/ 3835616 w 3835616"/>
              <a:gd name="connsiteY0" fmla="*/ 3219925 h 3728656"/>
              <a:gd name="connsiteX1" fmla="*/ 3417487 w 3835616"/>
              <a:gd name="connsiteY1" fmla="*/ 3513956 h 3728656"/>
              <a:gd name="connsiteX2" fmla="*/ 2964477 w 3835616"/>
              <a:gd name="connsiteY2" fmla="*/ 3558897 h 3728656"/>
              <a:gd name="connsiteX3" fmla="*/ 2335224 w 3835616"/>
              <a:gd name="connsiteY3" fmla="*/ 3727442 h 3728656"/>
              <a:gd name="connsiteX4" fmla="*/ 1046696 w 3835616"/>
              <a:gd name="connsiteY4" fmla="*/ 3462165 h 3728656"/>
              <a:gd name="connsiteX5" fmla="*/ 268858 w 3835616"/>
              <a:gd name="connsiteY5" fmla="*/ 2950050 h 3728656"/>
              <a:gd name="connsiteX6" fmla="*/ 18644 w 3835616"/>
              <a:gd name="connsiteY6" fmla="*/ 2200752 h 3728656"/>
              <a:gd name="connsiteX7" fmla="*/ 30297 w 3835616"/>
              <a:gd name="connsiteY7" fmla="*/ 1762911 h 3728656"/>
              <a:gd name="connsiteX8" fmla="*/ 301529 w 3835616"/>
              <a:gd name="connsiteY8" fmla="*/ 901232 h 3728656"/>
              <a:gd name="connsiteX9" fmla="*/ 717992 w 3835616"/>
              <a:gd name="connsiteY9" fmla="*/ 341005 h 3728656"/>
              <a:gd name="connsiteX10" fmla="*/ 1651216 w 3835616"/>
              <a:gd name="connsiteY10" fmla="*/ 0 h 3728656"/>
              <a:gd name="connsiteX11" fmla="*/ 2433536 w 3835616"/>
              <a:gd name="connsiteY11" fmla="*/ 50005 h 3728656"/>
              <a:gd name="connsiteX12" fmla="*/ 3027594 w 3835616"/>
              <a:gd name="connsiteY12" fmla="*/ 370369 h 3728656"/>
              <a:gd name="connsiteX13" fmla="*/ 3385290 w 3835616"/>
              <a:gd name="connsiteY13" fmla="*/ 1171254 h 3728656"/>
              <a:gd name="connsiteX14" fmla="*/ 3461687 w 3835616"/>
              <a:gd name="connsiteY14" fmla="*/ 2214396 h 3728656"/>
              <a:gd name="connsiteX15" fmla="*/ 3430700 w 3835616"/>
              <a:gd name="connsiteY15" fmla="*/ 2656798 h 3728656"/>
              <a:gd name="connsiteX16" fmla="*/ 3292091 w 3835616"/>
              <a:gd name="connsiteY16" fmla="*/ 2978484 h 3728656"/>
              <a:gd name="connsiteX17" fmla="*/ 3751780 w 3835616"/>
              <a:gd name="connsiteY17" fmla="*/ 3256428 h 3728656"/>
              <a:gd name="connsiteX0" fmla="*/ 3835616 w 3835616"/>
              <a:gd name="connsiteY0" fmla="*/ 3219925 h 3729924"/>
              <a:gd name="connsiteX1" fmla="*/ 3417487 w 3835616"/>
              <a:gd name="connsiteY1" fmla="*/ 3513956 h 3729924"/>
              <a:gd name="connsiteX2" fmla="*/ 2964477 w 3835616"/>
              <a:gd name="connsiteY2" fmla="*/ 3558897 h 3729924"/>
              <a:gd name="connsiteX3" fmla="*/ 2222800 w 3835616"/>
              <a:gd name="connsiteY3" fmla="*/ 3728717 h 3729924"/>
              <a:gd name="connsiteX4" fmla="*/ 1046696 w 3835616"/>
              <a:gd name="connsiteY4" fmla="*/ 3462165 h 3729924"/>
              <a:gd name="connsiteX5" fmla="*/ 268858 w 3835616"/>
              <a:gd name="connsiteY5" fmla="*/ 2950050 h 3729924"/>
              <a:gd name="connsiteX6" fmla="*/ 18644 w 3835616"/>
              <a:gd name="connsiteY6" fmla="*/ 2200752 h 3729924"/>
              <a:gd name="connsiteX7" fmla="*/ 30297 w 3835616"/>
              <a:gd name="connsiteY7" fmla="*/ 1762911 h 3729924"/>
              <a:gd name="connsiteX8" fmla="*/ 301529 w 3835616"/>
              <a:gd name="connsiteY8" fmla="*/ 901232 h 3729924"/>
              <a:gd name="connsiteX9" fmla="*/ 717992 w 3835616"/>
              <a:gd name="connsiteY9" fmla="*/ 341005 h 3729924"/>
              <a:gd name="connsiteX10" fmla="*/ 1651216 w 3835616"/>
              <a:gd name="connsiteY10" fmla="*/ 0 h 3729924"/>
              <a:gd name="connsiteX11" fmla="*/ 2433536 w 3835616"/>
              <a:gd name="connsiteY11" fmla="*/ 50005 h 3729924"/>
              <a:gd name="connsiteX12" fmla="*/ 3027594 w 3835616"/>
              <a:gd name="connsiteY12" fmla="*/ 370369 h 3729924"/>
              <a:gd name="connsiteX13" fmla="*/ 3385290 w 3835616"/>
              <a:gd name="connsiteY13" fmla="*/ 1171254 h 3729924"/>
              <a:gd name="connsiteX14" fmla="*/ 3461687 w 3835616"/>
              <a:gd name="connsiteY14" fmla="*/ 2214396 h 3729924"/>
              <a:gd name="connsiteX15" fmla="*/ 3430700 w 3835616"/>
              <a:gd name="connsiteY15" fmla="*/ 2656798 h 3729924"/>
              <a:gd name="connsiteX16" fmla="*/ 3292091 w 3835616"/>
              <a:gd name="connsiteY16" fmla="*/ 2978484 h 3729924"/>
              <a:gd name="connsiteX17" fmla="*/ 3751780 w 3835616"/>
              <a:gd name="connsiteY17" fmla="*/ 3256428 h 3729924"/>
              <a:gd name="connsiteX0" fmla="*/ 3835616 w 3835616"/>
              <a:gd name="connsiteY0" fmla="*/ 3219925 h 3731978"/>
              <a:gd name="connsiteX1" fmla="*/ 3417487 w 3835616"/>
              <a:gd name="connsiteY1" fmla="*/ 3513956 h 3731978"/>
              <a:gd name="connsiteX2" fmla="*/ 2964477 w 3835616"/>
              <a:gd name="connsiteY2" fmla="*/ 3558897 h 3731978"/>
              <a:gd name="connsiteX3" fmla="*/ 2222800 w 3835616"/>
              <a:gd name="connsiteY3" fmla="*/ 3728717 h 3731978"/>
              <a:gd name="connsiteX4" fmla="*/ 1046696 w 3835616"/>
              <a:gd name="connsiteY4" fmla="*/ 3462165 h 3731978"/>
              <a:gd name="connsiteX5" fmla="*/ 268858 w 3835616"/>
              <a:gd name="connsiteY5" fmla="*/ 2950050 h 3731978"/>
              <a:gd name="connsiteX6" fmla="*/ 18644 w 3835616"/>
              <a:gd name="connsiteY6" fmla="*/ 2200752 h 3731978"/>
              <a:gd name="connsiteX7" fmla="*/ 30297 w 3835616"/>
              <a:gd name="connsiteY7" fmla="*/ 1762911 h 3731978"/>
              <a:gd name="connsiteX8" fmla="*/ 301529 w 3835616"/>
              <a:gd name="connsiteY8" fmla="*/ 901232 h 3731978"/>
              <a:gd name="connsiteX9" fmla="*/ 717992 w 3835616"/>
              <a:gd name="connsiteY9" fmla="*/ 341005 h 3731978"/>
              <a:gd name="connsiteX10" fmla="*/ 1651216 w 3835616"/>
              <a:gd name="connsiteY10" fmla="*/ 0 h 3731978"/>
              <a:gd name="connsiteX11" fmla="*/ 2433536 w 3835616"/>
              <a:gd name="connsiteY11" fmla="*/ 50005 h 3731978"/>
              <a:gd name="connsiteX12" fmla="*/ 3027594 w 3835616"/>
              <a:gd name="connsiteY12" fmla="*/ 370369 h 3731978"/>
              <a:gd name="connsiteX13" fmla="*/ 3385290 w 3835616"/>
              <a:gd name="connsiteY13" fmla="*/ 1171254 h 3731978"/>
              <a:gd name="connsiteX14" fmla="*/ 3461687 w 3835616"/>
              <a:gd name="connsiteY14" fmla="*/ 2214396 h 3731978"/>
              <a:gd name="connsiteX15" fmla="*/ 3430700 w 3835616"/>
              <a:gd name="connsiteY15" fmla="*/ 2656798 h 3731978"/>
              <a:gd name="connsiteX16" fmla="*/ 3292091 w 3835616"/>
              <a:gd name="connsiteY16" fmla="*/ 2978484 h 3731978"/>
              <a:gd name="connsiteX17" fmla="*/ 3751780 w 3835616"/>
              <a:gd name="connsiteY17" fmla="*/ 3256428 h 3731978"/>
              <a:gd name="connsiteX0" fmla="*/ 3835616 w 3835616"/>
              <a:gd name="connsiteY0" fmla="*/ 3219925 h 3731979"/>
              <a:gd name="connsiteX1" fmla="*/ 3417487 w 3835616"/>
              <a:gd name="connsiteY1" fmla="*/ 3513956 h 3731979"/>
              <a:gd name="connsiteX2" fmla="*/ 2964477 w 3835616"/>
              <a:gd name="connsiteY2" fmla="*/ 3558897 h 3731979"/>
              <a:gd name="connsiteX3" fmla="*/ 2222800 w 3835616"/>
              <a:gd name="connsiteY3" fmla="*/ 3728717 h 3731979"/>
              <a:gd name="connsiteX4" fmla="*/ 1046696 w 3835616"/>
              <a:gd name="connsiteY4" fmla="*/ 3462165 h 3731979"/>
              <a:gd name="connsiteX5" fmla="*/ 268858 w 3835616"/>
              <a:gd name="connsiteY5" fmla="*/ 2950050 h 3731979"/>
              <a:gd name="connsiteX6" fmla="*/ 18644 w 3835616"/>
              <a:gd name="connsiteY6" fmla="*/ 2200752 h 3731979"/>
              <a:gd name="connsiteX7" fmla="*/ 30297 w 3835616"/>
              <a:gd name="connsiteY7" fmla="*/ 1762911 h 3731979"/>
              <a:gd name="connsiteX8" fmla="*/ 717992 w 3835616"/>
              <a:gd name="connsiteY8" fmla="*/ 341005 h 3731979"/>
              <a:gd name="connsiteX9" fmla="*/ 1651216 w 3835616"/>
              <a:gd name="connsiteY9" fmla="*/ 0 h 3731979"/>
              <a:gd name="connsiteX10" fmla="*/ 2433536 w 3835616"/>
              <a:gd name="connsiteY10" fmla="*/ 50005 h 3731979"/>
              <a:gd name="connsiteX11" fmla="*/ 3027594 w 3835616"/>
              <a:gd name="connsiteY11" fmla="*/ 370369 h 3731979"/>
              <a:gd name="connsiteX12" fmla="*/ 3385290 w 3835616"/>
              <a:gd name="connsiteY12" fmla="*/ 1171254 h 3731979"/>
              <a:gd name="connsiteX13" fmla="*/ 3461687 w 3835616"/>
              <a:gd name="connsiteY13" fmla="*/ 2214396 h 3731979"/>
              <a:gd name="connsiteX14" fmla="*/ 3430700 w 3835616"/>
              <a:gd name="connsiteY14" fmla="*/ 2656798 h 3731979"/>
              <a:gd name="connsiteX15" fmla="*/ 3292091 w 3835616"/>
              <a:gd name="connsiteY15" fmla="*/ 2978484 h 3731979"/>
              <a:gd name="connsiteX16" fmla="*/ 3751780 w 3835616"/>
              <a:gd name="connsiteY16" fmla="*/ 3256428 h 3731979"/>
              <a:gd name="connsiteX0" fmla="*/ 3835616 w 3835616"/>
              <a:gd name="connsiteY0" fmla="*/ 3219925 h 3731979"/>
              <a:gd name="connsiteX1" fmla="*/ 3417487 w 3835616"/>
              <a:gd name="connsiteY1" fmla="*/ 3513956 h 3731979"/>
              <a:gd name="connsiteX2" fmla="*/ 2964477 w 3835616"/>
              <a:gd name="connsiteY2" fmla="*/ 3558897 h 3731979"/>
              <a:gd name="connsiteX3" fmla="*/ 2222800 w 3835616"/>
              <a:gd name="connsiteY3" fmla="*/ 3728717 h 3731979"/>
              <a:gd name="connsiteX4" fmla="*/ 1046696 w 3835616"/>
              <a:gd name="connsiteY4" fmla="*/ 3462165 h 3731979"/>
              <a:gd name="connsiteX5" fmla="*/ 268858 w 3835616"/>
              <a:gd name="connsiteY5" fmla="*/ 2950050 h 3731979"/>
              <a:gd name="connsiteX6" fmla="*/ 18644 w 3835616"/>
              <a:gd name="connsiteY6" fmla="*/ 2200752 h 3731979"/>
              <a:gd name="connsiteX7" fmla="*/ 30297 w 3835616"/>
              <a:gd name="connsiteY7" fmla="*/ 1762911 h 3731979"/>
              <a:gd name="connsiteX8" fmla="*/ 542523 w 3835616"/>
              <a:gd name="connsiteY8" fmla="*/ 291475 h 3731979"/>
              <a:gd name="connsiteX9" fmla="*/ 1651216 w 3835616"/>
              <a:gd name="connsiteY9" fmla="*/ 0 h 3731979"/>
              <a:gd name="connsiteX10" fmla="*/ 2433536 w 3835616"/>
              <a:gd name="connsiteY10" fmla="*/ 50005 h 3731979"/>
              <a:gd name="connsiteX11" fmla="*/ 3027594 w 3835616"/>
              <a:gd name="connsiteY11" fmla="*/ 370369 h 3731979"/>
              <a:gd name="connsiteX12" fmla="*/ 3385290 w 3835616"/>
              <a:gd name="connsiteY12" fmla="*/ 1171254 h 3731979"/>
              <a:gd name="connsiteX13" fmla="*/ 3461687 w 3835616"/>
              <a:gd name="connsiteY13" fmla="*/ 2214396 h 3731979"/>
              <a:gd name="connsiteX14" fmla="*/ 3430700 w 3835616"/>
              <a:gd name="connsiteY14" fmla="*/ 2656798 h 3731979"/>
              <a:gd name="connsiteX15" fmla="*/ 3292091 w 3835616"/>
              <a:gd name="connsiteY15" fmla="*/ 2978484 h 3731979"/>
              <a:gd name="connsiteX16" fmla="*/ 3751780 w 3835616"/>
              <a:gd name="connsiteY16" fmla="*/ 3256428 h 3731979"/>
              <a:gd name="connsiteX0" fmla="*/ 3833553 w 3833553"/>
              <a:gd name="connsiteY0" fmla="*/ 3219925 h 3731979"/>
              <a:gd name="connsiteX1" fmla="*/ 3415424 w 3833553"/>
              <a:gd name="connsiteY1" fmla="*/ 3513956 h 3731979"/>
              <a:gd name="connsiteX2" fmla="*/ 2962414 w 3833553"/>
              <a:gd name="connsiteY2" fmla="*/ 3558897 h 3731979"/>
              <a:gd name="connsiteX3" fmla="*/ 2220737 w 3833553"/>
              <a:gd name="connsiteY3" fmla="*/ 3728717 h 3731979"/>
              <a:gd name="connsiteX4" fmla="*/ 1044633 w 3833553"/>
              <a:gd name="connsiteY4" fmla="*/ 3462165 h 3731979"/>
              <a:gd name="connsiteX5" fmla="*/ 266795 w 3833553"/>
              <a:gd name="connsiteY5" fmla="*/ 2950050 h 3731979"/>
              <a:gd name="connsiteX6" fmla="*/ 16581 w 3833553"/>
              <a:gd name="connsiteY6" fmla="*/ 2200752 h 3731979"/>
              <a:gd name="connsiteX7" fmla="*/ 34598 w 3833553"/>
              <a:gd name="connsiteY7" fmla="*/ 1633447 h 3731979"/>
              <a:gd name="connsiteX8" fmla="*/ 540460 w 3833553"/>
              <a:gd name="connsiteY8" fmla="*/ 291475 h 3731979"/>
              <a:gd name="connsiteX9" fmla="*/ 1649153 w 3833553"/>
              <a:gd name="connsiteY9" fmla="*/ 0 h 3731979"/>
              <a:gd name="connsiteX10" fmla="*/ 2431473 w 3833553"/>
              <a:gd name="connsiteY10" fmla="*/ 50005 h 3731979"/>
              <a:gd name="connsiteX11" fmla="*/ 3025531 w 3833553"/>
              <a:gd name="connsiteY11" fmla="*/ 370369 h 3731979"/>
              <a:gd name="connsiteX12" fmla="*/ 3383227 w 3833553"/>
              <a:gd name="connsiteY12" fmla="*/ 1171254 h 3731979"/>
              <a:gd name="connsiteX13" fmla="*/ 3459624 w 3833553"/>
              <a:gd name="connsiteY13" fmla="*/ 2214396 h 3731979"/>
              <a:gd name="connsiteX14" fmla="*/ 3428637 w 3833553"/>
              <a:gd name="connsiteY14" fmla="*/ 2656798 h 3731979"/>
              <a:gd name="connsiteX15" fmla="*/ 3290028 w 3833553"/>
              <a:gd name="connsiteY15" fmla="*/ 2978484 h 3731979"/>
              <a:gd name="connsiteX16" fmla="*/ 3749717 w 3833553"/>
              <a:gd name="connsiteY16" fmla="*/ 3256428 h 3731979"/>
              <a:gd name="connsiteX0" fmla="*/ 3833553 w 3833553"/>
              <a:gd name="connsiteY0" fmla="*/ 3219925 h 3731979"/>
              <a:gd name="connsiteX1" fmla="*/ 3415424 w 3833553"/>
              <a:gd name="connsiteY1" fmla="*/ 3513956 h 3731979"/>
              <a:gd name="connsiteX2" fmla="*/ 2962414 w 3833553"/>
              <a:gd name="connsiteY2" fmla="*/ 3558897 h 3731979"/>
              <a:gd name="connsiteX3" fmla="*/ 2220737 w 3833553"/>
              <a:gd name="connsiteY3" fmla="*/ 3728717 h 3731979"/>
              <a:gd name="connsiteX4" fmla="*/ 1044633 w 3833553"/>
              <a:gd name="connsiteY4" fmla="*/ 3462165 h 3731979"/>
              <a:gd name="connsiteX5" fmla="*/ 266795 w 3833553"/>
              <a:gd name="connsiteY5" fmla="*/ 2950050 h 3731979"/>
              <a:gd name="connsiteX6" fmla="*/ 16581 w 3833553"/>
              <a:gd name="connsiteY6" fmla="*/ 2200752 h 3731979"/>
              <a:gd name="connsiteX7" fmla="*/ 34598 w 3833553"/>
              <a:gd name="connsiteY7" fmla="*/ 1633447 h 3731979"/>
              <a:gd name="connsiteX8" fmla="*/ 540460 w 3833553"/>
              <a:gd name="connsiteY8" fmla="*/ 291475 h 3731979"/>
              <a:gd name="connsiteX9" fmla="*/ 1649153 w 3833553"/>
              <a:gd name="connsiteY9" fmla="*/ 0 h 3731979"/>
              <a:gd name="connsiteX10" fmla="*/ 2431473 w 3833553"/>
              <a:gd name="connsiteY10" fmla="*/ 50005 h 3731979"/>
              <a:gd name="connsiteX11" fmla="*/ 3025531 w 3833553"/>
              <a:gd name="connsiteY11" fmla="*/ 370369 h 3731979"/>
              <a:gd name="connsiteX12" fmla="*/ 3383227 w 3833553"/>
              <a:gd name="connsiteY12" fmla="*/ 1171254 h 3731979"/>
              <a:gd name="connsiteX13" fmla="*/ 3459624 w 3833553"/>
              <a:gd name="connsiteY13" fmla="*/ 2214396 h 3731979"/>
              <a:gd name="connsiteX14" fmla="*/ 3428637 w 3833553"/>
              <a:gd name="connsiteY14" fmla="*/ 2656798 h 3731979"/>
              <a:gd name="connsiteX15" fmla="*/ 3290028 w 3833553"/>
              <a:gd name="connsiteY15" fmla="*/ 2978484 h 3731979"/>
              <a:gd name="connsiteX16" fmla="*/ 3749717 w 3833553"/>
              <a:gd name="connsiteY16" fmla="*/ 3256428 h 3731979"/>
              <a:gd name="connsiteX0" fmla="*/ 3833188 w 3833188"/>
              <a:gd name="connsiteY0" fmla="*/ 3219925 h 3731979"/>
              <a:gd name="connsiteX1" fmla="*/ 3415059 w 3833188"/>
              <a:gd name="connsiteY1" fmla="*/ 3513956 h 3731979"/>
              <a:gd name="connsiteX2" fmla="*/ 2962049 w 3833188"/>
              <a:gd name="connsiteY2" fmla="*/ 3558897 h 3731979"/>
              <a:gd name="connsiteX3" fmla="*/ 2220372 w 3833188"/>
              <a:gd name="connsiteY3" fmla="*/ 3728717 h 3731979"/>
              <a:gd name="connsiteX4" fmla="*/ 1044268 w 3833188"/>
              <a:gd name="connsiteY4" fmla="*/ 3462165 h 3731979"/>
              <a:gd name="connsiteX5" fmla="*/ 261479 w 3833188"/>
              <a:gd name="connsiteY5" fmla="*/ 3050740 h 3731979"/>
              <a:gd name="connsiteX6" fmla="*/ 16216 w 3833188"/>
              <a:gd name="connsiteY6" fmla="*/ 2200752 h 3731979"/>
              <a:gd name="connsiteX7" fmla="*/ 34233 w 3833188"/>
              <a:gd name="connsiteY7" fmla="*/ 1633447 h 3731979"/>
              <a:gd name="connsiteX8" fmla="*/ 540095 w 3833188"/>
              <a:gd name="connsiteY8" fmla="*/ 291475 h 3731979"/>
              <a:gd name="connsiteX9" fmla="*/ 1648788 w 3833188"/>
              <a:gd name="connsiteY9" fmla="*/ 0 h 3731979"/>
              <a:gd name="connsiteX10" fmla="*/ 2431108 w 3833188"/>
              <a:gd name="connsiteY10" fmla="*/ 50005 h 3731979"/>
              <a:gd name="connsiteX11" fmla="*/ 3025166 w 3833188"/>
              <a:gd name="connsiteY11" fmla="*/ 370369 h 3731979"/>
              <a:gd name="connsiteX12" fmla="*/ 3382862 w 3833188"/>
              <a:gd name="connsiteY12" fmla="*/ 1171254 h 3731979"/>
              <a:gd name="connsiteX13" fmla="*/ 3459259 w 3833188"/>
              <a:gd name="connsiteY13" fmla="*/ 2214396 h 3731979"/>
              <a:gd name="connsiteX14" fmla="*/ 3428272 w 3833188"/>
              <a:gd name="connsiteY14" fmla="*/ 2656798 h 3731979"/>
              <a:gd name="connsiteX15" fmla="*/ 3289663 w 3833188"/>
              <a:gd name="connsiteY15" fmla="*/ 2978484 h 3731979"/>
              <a:gd name="connsiteX16" fmla="*/ 3749352 w 3833188"/>
              <a:gd name="connsiteY16" fmla="*/ 3256428 h 3731979"/>
              <a:gd name="connsiteX0" fmla="*/ 3833188 w 3833188"/>
              <a:gd name="connsiteY0" fmla="*/ 3219925 h 3729118"/>
              <a:gd name="connsiteX1" fmla="*/ 3415059 w 3833188"/>
              <a:gd name="connsiteY1" fmla="*/ 3513956 h 3729118"/>
              <a:gd name="connsiteX2" fmla="*/ 2962049 w 3833188"/>
              <a:gd name="connsiteY2" fmla="*/ 3558897 h 3729118"/>
              <a:gd name="connsiteX3" fmla="*/ 2220372 w 3833188"/>
              <a:gd name="connsiteY3" fmla="*/ 3728717 h 3729118"/>
              <a:gd name="connsiteX4" fmla="*/ 1042147 w 3833188"/>
              <a:gd name="connsiteY4" fmla="*/ 3505319 h 3729118"/>
              <a:gd name="connsiteX5" fmla="*/ 261479 w 3833188"/>
              <a:gd name="connsiteY5" fmla="*/ 3050740 h 3729118"/>
              <a:gd name="connsiteX6" fmla="*/ 16216 w 3833188"/>
              <a:gd name="connsiteY6" fmla="*/ 2200752 h 3729118"/>
              <a:gd name="connsiteX7" fmla="*/ 34233 w 3833188"/>
              <a:gd name="connsiteY7" fmla="*/ 1633447 h 3729118"/>
              <a:gd name="connsiteX8" fmla="*/ 540095 w 3833188"/>
              <a:gd name="connsiteY8" fmla="*/ 291475 h 3729118"/>
              <a:gd name="connsiteX9" fmla="*/ 1648788 w 3833188"/>
              <a:gd name="connsiteY9" fmla="*/ 0 h 3729118"/>
              <a:gd name="connsiteX10" fmla="*/ 2431108 w 3833188"/>
              <a:gd name="connsiteY10" fmla="*/ 50005 h 3729118"/>
              <a:gd name="connsiteX11" fmla="*/ 3025166 w 3833188"/>
              <a:gd name="connsiteY11" fmla="*/ 370369 h 3729118"/>
              <a:gd name="connsiteX12" fmla="*/ 3382862 w 3833188"/>
              <a:gd name="connsiteY12" fmla="*/ 1171254 h 3729118"/>
              <a:gd name="connsiteX13" fmla="*/ 3459259 w 3833188"/>
              <a:gd name="connsiteY13" fmla="*/ 2214396 h 3729118"/>
              <a:gd name="connsiteX14" fmla="*/ 3428272 w 3833188"/>
              <a:gd name="connsiteY14" fmla="*/ 2656798 h 3729118"/>
              <a:gd name="connsiteX15" fmla="*/ 3289663 w 3833188"/>
              <a:gd name="connsiteY15" fmla="*/ 2978484 h 3729118"/>
              <a:gd name="connsiteX16" fmla="*/ 3749352 w 3833188"/>
              <a:gd name="connsiteY16" fmla="*/ 3256428 h 3729118"/>
              <a:gd name="connsiteX0" fmla="*/ 3755903 w 3755903"/>
              <a:gd name="connsiteY0" fmla="*/ 3264410 h 3729117"/>
              <a:gd name="connsiteX1" fmla="*/ 3415059 w 3755903"/>
              <a:gd name="connsiteY1" fmla="*/ 3513956 h 3729117"/>
              <a:gd name="connsiteX2" fmla="*/ 2962049 w 3755903"/>
              <a:gd name="connsiteY2" fmla="*/ 3558897 h 3729117"/>
              <a:gd name="connsiteX3" fmla="*/ 2220372 w 3755903"/>
              <a:gd name="connsiteY3" fmla="*/ 3728717 h 3729117"/>
              <a:gd name="connsiteX4" fmla="*/ 1042147 w 3755903"/>
              <a:gd name="connsiteY4" fmla="*/ 3505319 h 3729117"/>
              <a:gd name="connsiteX5" fmla="*/ 261479 w 3755903"/>
              <a:gd name="connsiteY5" fmla="*/ 3050740 h 3729117"/>
              <a:gd name="connsiteX6" fmla="*/ 16216 w 3755903"/>
              <a:gd name="connsiteY6" fmla="*/ 2200752 h 3729117"/>
              <a:gd name="connsiteX7" fmla="*/ 34233 w 3755903"/>
              <a:gd name="connsiteY7" fmla="*/ 1633447 h 3729117"/>
              <a:gd name="connsiteX8" fmla="*/ 540095 w 3755903"/>
              <a:gd name="connsiteY8" fmla="*/ 291475 h 3729117"/>
              <a:gd name="connsiteX9" fmla="*/ 1648788 w 3755903"/>
              <a:gd name="connsiteY9" fmla="*/ 0 h 3729117"/>
              <a:gd name="connsiteX10" fmla="*/ 2431108 w 3755903"/>
              <a:gd name="connsiteY10" fmla="*/ 50005 h 3729117"/>
              <a:gd name="connsiteX11" fmla="*/ 3025166 w 3755903"/>
              <a:gd name="connsiteY11" fmla="*/ 370369 h 3729117"/>
              <a:gd name="connsiteX12" fmla="*/ 3382862 w 3755903"/>
              <a:gd name="connsiteY12" fmla="*/ 1171254 h 3729117"/>
              <a:gd name="connsiteX13" fmla="*/ 3459259 w 3755903"/>
              <a:gd name="connsiteY13" fmla="*/ 2214396 h 3729117"/>
              <a:gd name="connsiteX14" fmla="*/ 3428272 w 3755903"/>
              <a:gd name="connsiteY14" fmla="*/ 2656798 h 3729117"/>
              <a:gd name="connsiteX15" fmla="*/ 3289663 w 3755903"/>
              <a:gd name="connsiteY15" fmla="*/ 2978484 h 3729117"/>
              <a:gd name="connsiteX16" fmla="*/ 3749352 w 3755903"/>
              <a:gd name="connsiteY16" fmla="*/ 3256428 h 3729117"/>
              <a:gd name="connsiteX0" fmla="*/ 3755903 w 3755903"/>
              <a:gd name="connsiteY0" fmla="*/ 3264410 h 3729114"/>
              <a:gd name="connsiteX1" fmla="*/ 3391649 w 3755903"/>
              <a:gd name="connsiteY1" fmla="*/ 3520134 h 3729114"/>
              <a:gd name="connsiteX2" fmla="*/ 2962049 w 3755903"/>
              <a:gd name="connsiteY2" fmla="*/ 3558897 h 3729114"/>
              <a:gd name="connsiteX3" fmla="*/ 2220372 w 3755903"/>
              <a:gd name="connsiteY3" fmla="*/ 3728717 h 3729114"/>
              <a:gd name="connsiteX4" fmla="*/ 1042147 w 3755903"/>
              <a:gd name="connsiteY4" fmla="*/ 3505319 h 3729114"/>
              <a:gd name="connsiteX5" fmla="*/ 261479 w 3755903"/>
              <a:gd name="connsiteY5" fmla="*/ 3050740 h 3729114"/>
              <a:gd name="connsiteX6" fmla="*/ 16216 w 3755903"/>
              <a:gd name="connsiteY6" fmla="*/ 2200752 h 3729114"/>
              <a:gd name="connsiteX7" fmla="*/ 34233 w 3755903"/>
              <a:gd name="connsiteY7" fmla="*/ 1633447 h 3729114"/>
              <a:gd name="connsiteX8" fmla="*/ 540095 w 3755903"/>
              <a:gd name="connsiteY8" fmla="*/ 291475 h 3729114"/>
              <a:gd name="connsiteX9" fmla="*/ 1648788 w 3755903"/>
              <a:gd name="connsiteY9" fmla="*/ 0 h 3729114"/>
              <a:gd name="connsiteX10" fmla="*/ 2431108 w 3755903"/>
              <a:gd name="connsiteY10" fmla="*/ 50005 h 3729114"/>
              <a:gd name="connsiteX11" fmla="*/ 3025166 w 3755903"/>
              <a:gd name="connsiteY11" fmla="*/ 370369 h 3729114"/>
              <a:gd name="connsiteX12" fmla="*/ 3382862 w 3755903"/>
              <a:gd name="connsiteY12" fmla="*/ 1171254 h 3729114"/>
              <a:gd name="connsiteX13" fmla="*/ 3459259 w 3755903"/>
              <a:gd name="connsiteY13" fmla="*/ 2214396 h 3729114"/>
              <a:gd name="connsiteX14" fmla="*/ 3428272 w 3755903"/>
              <a:gd name="connsiteY14" fmla="*/ 2656798 h 3729114"/>
              <a:gd name="connsiteX15" fmla="*/ 3289663 w 3755903"/>
              <a:gd name="connsiteY15" fmla="*/ 2978484 h 3729114"/>
              <a:gd name="connsiteX16" fmla="*/ 3749352 w 3755903"/>
              <a:gd name="connsiteY16" fmla="*/ 3256428 h 3729114"/>
              <a:gd name="connsiteX0" fmla="*/ 3755903 w 3755903"/>
              <a:gd name="connsiteY0" fmla="*/ 3264410 h 3729114"/>
              <a:gd name="connsiteX1" fmla="*/ 3391649 w 3755903"/>
              <a:gd name="connsiteY1" fmla="*/ 3520134 h 3729114"/>
              <a:gd name="connsiteX2" fmla="*/ 2962049 w 3755903"/>
              <a:gd name="connsiteY2" fmla="*/ 3558897 h 3729114"/>
              <a:gd name="connsiteX3" fmla="*/ 2220372 w 3755903"/>
              <a:gd name="connsiteY3" fmla="*/ 3728717 h 3729114"/>
              <a:gd name="connsiteX4" fmla="*/ 1042147 w 3755903"/>
              <a:gd name="connsiteY4" fmla="*/ 3505319 h 3729114"/>
              <a:gd name="connsiteX5" fmla="*/ 261479 w 3755903"/>
              <a:gd name="connsiteY5" fmla="*/ 3050740 h 3729114"/>
              <a:gd name="connsiteX6" fmla="*/ 16216 w 3755903"/>
              <a:gd name="connsiteY6" fmla="*/ 2200752 h 3729114"/>
              <a:gd name="connsiteX7" fmla="*/ 34233 w 3755903"/>
              <a:gd name="connsiteY7" fmla="*/ 1633447 h 3729114"/>
              <a:gd name="connsiteX8" fmla="*/ 540095 w 3755903"/>
              <a:gd name="connsiteY8" fmla="*/ 291475 h 3729114"/>
              <a:gd name="connsiteX9" fmla="*/ 1648788 w 3755903"/>
              <a:gd name="connsiteY9" fmla="*/ 0 h 3729114"/>
              <a:gd name="connsiteX10" fmla="*/ 2431108 w 3755903"/>
              <a:gd name="connsiteY10" fmla="*/ 50005 h 3729114"/>
              <a:gd name="connsiteX11" fmla="*/ 3025166 w 3755903"/>
              <a:gd name="connsiteY11" fmla="*/ 370369 h 3729114"/>
              <a:gd name="connsiteX12" fmla="*/ 3382862 w 3755903"/>
              <a:gd name="connsiteY12" fmla="*/ 1171254 h 3729114"/>
              <a:gd name="connsiteX13" fmla="*/ 3459259 w 3755903"/>
              <a:gd name="connsiteY13" fmla="*/ 2214396 h 3729114"/>
              <a:gd name="connsiteX14" fmla="*/ 3422529 w 3755903"/>
              <a:gd name="connsiteY14" fmla="*/ 2656123 h 3729114"/>
              <a:gd name="connsiteX15" fmla="*/ 3289663 w 3755903"/>
              <a:gd name="connsiteY15" fmla="*/ 2978484 h 3729114"/>
              <a:gd name="connsiteX16" fmla="*/ 3749352 w 3755903"/>
              <a:gd name="connsiteY16" fmla="*/ 3256428 h 3729114"/>
              <a:gd name="connsiteX0" fmla="*/ 3755903 w 3755903"/>
              <a:gd name="connsiteY0" fmla="*/ 3264410 h 3729114"/>
              <a:gd name="connsiteX1" fmla="*/ 3391649 w 3755903"/>
              <a:gd name="connsiteY1" fmla="*/ 3520134 h 3729114"/>
              <a:gd name="connsiteX2" fmla="*/ 2962049 w 3755903"/>
              <a:gd name="connsiteY2" fmla="*/ 3558897 h 3729114"/>
              <a:gd name="connsiteX3" fmla="*/ 2220372 w 3755903"/>
              <a:gd name="connsiteY3" fmla="*/ 3728717 h 3729114"/>
              <a:gd name="connsiteX4" fmla="*/ 1042147 w 3755903"/>
              <a:gd name="connsiteY4" fmla="*/ 3505319 h 3729114"/>
              <a:gd name="connsiteX5" fmla="*/ 261479 w 3755903"/>
              <a:gd name="connsiteY5" fmla="*/ 3050740 h 3729114"/>
              <a:gd name="connsiteX6" fmla="*/ 16216 w 3755903"/>
              <a:gd name="connsiteY6" fmla="*/ 2200752 h 3729114"/>
              <a:gd name="connsiteX7" fmla="*/ 34233 w 3755903"/>
              <a:gd name="connsiteY7" fmla="*/ 1633447 h 3729114"/>
              <a:gd name="connsiteX8" fmla="*/ 540095 w 3755903"/>
              <a:gd name="connsiteY8" fmla="*/ 291475 h 3729114"/>
              <a:gd name="connsiteX9" fmla="*/ 1648788 w 3755903"/>
              <a:gd name="connsiteY9" fmla="*/ 0 h 3729114"/>
              <a:gd name="connsiteX10" fmla="*/ 2431108 w 3755903"/>
              <a:gd name="connsiteY10" fmla="*/ 50005 h 3729114"/>
              <a:gd name="connsiteX11" fmla="*/ 3025166 w 3755903"/>
              <a:gd name="connsiteY11" fmla="*/ 370369 h 3729114"/>
              <a:gd name="connsiteX12" fmla="*/ 3382862 w 3755903"/>
              <a:gd name="connsiteY12" fmla="*/ 1171254 h 3729114"/>
              <a:gd name="connsiteX13" fmla="*/ 3422529 w 3755903"/>
              <a:gd name="connsiteY13" fmla="*/ 2656123 h 3729114"/>
              <a:gd name="connsiteX14" fmla="*/ 3289663 w 3755903"/>
              <a:gd name="connsiteY14" fmla="*/ 2978484 h 3729114"/>
              <a:gd name="connsiteX15" fmla="*/ 3749352 w 3755903"/>
              <a:gd name="connsiteY15" fmla="*/ 3256428 h 3729114"/>
              <a:gd name="connsiteX0" fmla="*/ 3755903 w 3755903"/>
              <a:gd name="connsiteY0" fmla="*/ 3264410 h 3729114"/>
              <a:gd name="connsiteX1" fmla="*/ 3391649 w 3755903"/>
              <a:gd name="connsiteY1" fmla="*/ 3520134 h 3729114"/>
              <a:gd name="connsiteX2" fmla="*/ 2962049 w 3755903"/>
              <a:gd name="connsiteY2" fmla="*/ 3558897 h 3729114"/>
              <a:gd name="connsiteX3" fmla="*/ 2220372 w 3755903"/>
              <a:gd name="connsiteY3" fmla="*/ 3728717 h 3729114"/>
              <a:gd name="connsiteX4" fmla="*/ 1042147 w 3755903"/>
              <a:gd name="connsiteY4" fmla="*/ 3505319 h 3729114"/>
              <a:gd name="connsiteX5" fmla="*/ 261479 w 3755903"/>
              <a:gd name="connsiteY5" fmla="*/ 3050740 h 3729114"/>
              <a:gd name="connsiteX6" fmla="*/ 16216 w 3755903"/>
              <a:gd name="connsiteY6" fmla="*/ 2200752 h 3729114"/>
              <a:gd name="connsiteX7" fmla="*/ 34233 w 3755903"/>
              <a:gd name="connsiteY7" fmla="*/ 1633447 h 3729114"/>
              <a:gd name="connsiteX8" fmla="*/ 540095 w 3755903"/>
              <a:gd name="connsiteY8" fmla="*/ 291475 h 3729114"/>
              <a:gd name="connsiteX9" fmla="*/ 1648788 w 3755903"/>
              <a:gd name="connsiteY9" fmla="*/ 0 h 3729114"/>
              <a:gd name="connsiteX10" fmla="*/ 2431108 w 3755903"/>
              <a:gd name="connsiteY10" fmla="*/ 50005 h 3729114"/>
              <a:gd name="connsiteX11" fmla="*/ 3025166 w 3755903"/>
              <a:gd name="connsiteY11" fmla="*/ 370369 h 3729114"/>
              <a:gd name="connsiteX12" fmla="*/ 3382862 w 3755903"/>
              <a:gd name="connsiteY12" fmla="*/ 1171254 h 3729114"/>
              <a:gd name="connsiteX13" fmla="*/ 3430454 w 3755903"/>
              <a:gd name="connsiteY13" fmla="*/ 2612424 h 3729114"/>
              <a:gd name="connsiteX14" fmla="*/ 3289663 w 3755903"/>
              <a:gd name="connsiteY14" fmla="*/ 2978484 h 3729114"/>
              <a:gd name="connsiteX15" fmla="*/ 3749352 w 3755903"/>
              <a:gd name="connsiteY15" fmla="*/ 3256428 h 3729114"/>
              <a:gd name="connsiteX0" fmla="*/ 3755903 w 3755903"/>
              <a:gd name="connsiteY0" fmla="*/ 3264410 h 3729114"/>
              <a:gd name="connsiteX1" fmla="*/ 3391649 w 3755903"/>
              <a:gd name="connsiteY1" fmla="*/ 3520134 h 3729114"/>
              <a:gd name="connsiteX2" fmla="*/ 2962049 w 3755903"/>
              <a:gd name="connsiteY2" fmla="*/ 3558897 h 3729114"/>
              <a:gd name="connsiteX3" fmla="*/ 2220372 w 3755903"/>
              <a:gd name="connsiteY3" fmla="*/ 3728717 h 3729114"/>
              <a:gd name="connsiteX4" fmla="*/ 1042147 w 3755903"/>
              <a:gd name="connsiteY4" fmla="*/ 3505319 h 3729114"/>
              <a:gd name="connsiteX5" fmla="*/ 261479 w 3755903"/>
              <a:gd name="connsiteY5" fmla="*/ 3050740 h 3729114"/>
              <a:gd name="connsiteX6" fmla="*/ 16216 w 3755903"/>
              <a:gd name="connsiteY6" fmla="*/ 2200752 h 3729114"/>
              <a:gd name="connsiteX7" fmla="*/ 34233 w 3755903"/>
              <a:gd name="connsiteY7" fmla="*/ 1633447 h 3729114"/>
              <a:gd name="connsiteX8" fmla="*/ 540095 w 3755903"/>
              <a:gd name="connsiteY8" fmla="*/ 291475 h 3729114"/>
              <a:gd name="connsiteX9" fmla="*/ 1648788 w 3755903"/>
              <a:gd name="connsiteY9" fmla="*/ 0 h 3729114"/>
              <a:gd name="connsiteX10" fmla="*/ 2431108 w 3755903"/>
              <a:gd name="connsiteY10" fmla="*/ 50005 h 3729114"/>
              <a:gd name="connsiteX11" fmla="*/ 3025166 w 3755903"/>
              <a:gd name="connsiteY11" fmla="*/ 370369 h 3729114"/>
              <a:gd name="connsiteX12" fmla="*/ 3382862 w 3755903"/>
              <a:gd name="connsiteY12" fmla="*/ 1171254 h 3729114"/>
              <a:gd name="connsiteX13" fmla="*/ 3430454 w 3755903"/>
              <a:gd name="connsiteY13" fmla="*/ 2612424 h 3729114"/>
              <a:gd name="connsiteX14" fmla="*/ 3289663 w 3755903"/>
              <a:gd name="connsiteY14" fmla="*/ 2978484 h 3729114"/>
              <a:gd name="connsiteX15" fmla="*/ 3749352 w 3755903"/>
              <a:gd name="connsiteY15" fmla="*/ 3256428 h 3729114"/>
              <a:gd name="connsiteX0" fmla="*/ 3755903 w 3755903"/>
              <a:gd name="connsiteY0" fmla="*/ 3264410 h 3728881"/>
              <a:gd name="connsiteX1" fmla="*/ 3391649 w 3755903"/>
              <a:gd name="connsiteY1" fmla="*/ 3520134 h 3728881"/>
              <a:gd name="connsiteX2" fmla="*/ 2962922 w 3755903"/>
              <a:gd name="connsiteY2" fmla="*/ 3541149 h 3728881"/>
              <a:gd name="connsiteX3" fmla="*/ 2220372 w 3755903"/>
              <a:gd name="connsiteY3" fmla="*/ 3728717 h 3728881"/>
              <a:gd name="connsiteX4" fmla="*/ 1042147 w 3755903"/>
              <a:gd name="connsiteY4" fmla="*/ 3505319 h 3728881"/>
              <a:gd name="connsiteX5" fmla="*/ 261479 w 3755903"/>
              <a:gd name="connsiteY5" fmla="*/ 3050740 h 3728881"/>
              <a:gd name="connsiteX6" fmla="*/ 16216 w 3755903"/>
              <a:gd name="connsiteY6" fmla="*/ 2200752 h 3728881"/>
              <a:gd name="connsiteX7" fmla="*/ 34233 w 3755903"/>
              <a:gd name="connsiteY7" fmla="*/ 1633447 h 3728881"/>
              <a:gd name="connsiteX8" fmla="*/ 540095 w 3755903"/>
              <a:gd name="connsiteY8" fmla="*/ 291475 h 3728881"/>
              <a:gd name="connsiteX9" fmla="*/ 1648788 w 3755903"/>
              <a:gd name="connsiteY9" fmla="*/ 0 h 3728881"/>
              <a:gd name="connsiteX10" fmla="*/ 2431108 w 3755903"/>
              <a:gd name="connsiteY10" fmla="*/ 50005 h 3728881"/>
              <a:gd name="connsiteX11" fmla="*/ 3025166 w 3755903"/>
              <a:gd name="connsiteY11" fmla="*/ 370369 h 3728881"/>
              <a:gd name="connsiteX12" fmla="*/ 3382862 w 3755903"/>
              <a:gd name="connsiteY12" fmla="*/ 1171254 h 3728881"/>
              <a:gd name="connsiteX13" fmla="*/ 3430454 w 3755903"/>
              <a:gd name="connsiteY13" fmla="*/ 2612424 h 3728881"/>
              <a:gd name="connsiteX14" fmla="*/ 3289663 w 3755903"/>
              <a:gd name="connsiteY14" fmla="*/ 2978484 h 3728881"/>
              <a:gd name="connsiteX15" fmla="*/ 3749352 w 3755903"/>
              <a:gd name="connsiteY15" fmla="*/ 3256428 h 3728881"/>
              <a:gd name="connsiteX0" fmla="*/ 3755903 w 3755903"/>
              <a:gd name="connsiteY0" fmla="*/ 3264410 h 3728816"/>
              <a:gd name="connsiteX1" fmla="*/ 3391649 w 3755903"/>
              <a:gd name="connsiteY1" fmla="*/ 3520134 h 3728816"/>
              <a:gd name="connsiteX2" fmla="*/ 2962922 w 3755903"/>
              <a:gd name="connsiteY2" fmla="*/ 3541149 h 3728816"/>
              <a:gd name="connsiteX3" fmla="*/ 2220372 w 3755903"/>
              <a:gd name="connsiteY3" fmla="*/ 3728717 h 3728816"/>
              <a:gd name="connsiteX4" fmla="*/ 1039530 w 3755903"/>
              <a:gd name="connsiteY4" fmla="*/ 3558566 h 3728816"/>
              <a:gd name="connsiteX5" fmla="*/ 261479 w 3755903"/>
              <a:gd name="connsiteY5" fmla="*/ 3050740 h 3728816"/>
              <a:gd name="connsiteX6" fmla="*/ 16216 w 3755903"/>
              <a:gd name="connsiteY6" fmla="*/ 2200752 h 3728816"/>
              <a:gd name="connsiteX7" fmla="*/ 34233 w 3755903"/>
              <a:gd name="connsiteY7" fmla="*/ 1633447 h 3728816"/>
              <a:gd name="connsiteX8" fmla="*/ 540095 w 3755903"/>
              <a:gd name="connsiteY8" fmla="*/ 291475 h 3728816"/>
              <a:gd name="connsiteX9" fmla="*/ 1648788 w 3755903"/>
              <a:gd name="connsiteY9" fmla="*/ 0 h 3728816"/>
              <a:gd name="connsiteX10" fmla="*/ 2431108 w 3755903"/>
              <a:gd name="connsiteY10" fmla="*/ 50005 h 3728816"/>
              <a:gd name="connsiteX11" fmla="*/ 3025166 w 3755903"/>
              <a:gd name="connsiteY11" fmla="*/ 370369 h 3728816"/>
              <a:gd name="connsiteX12" fmla="*/ 3382862 w 3755903"/>
              <a:gd name="connsiteY12" fmla="*/ 1171254 h 3728816"/>
              <a:gd name="connsiteX13" fmla="*/ 3430454 w 3755903"/>
              <a:gd name="connsiteY13" fmla="*/ 2612424 h 3728816"/>
              <a:gd name="connsiteX14" fmla="*/ 3289663 w 3755903"/>
              <a:gd name="connsiteY14" fmla="*/ 2978484 h 3728816"/>
              <a:gd name="connsiteX15" fmla="*/ 3749352 w 3755903"/>
              <a:gd name="connsiteY15" fmla="*/ 3256428 h 3728816"/>
              <a:gd name="connsiteX0" fmla="*/ 3750266 w 3750266"/>
              <a:gd name="connsiteY0" fmla="*/ 3264410 h 3728817"/>
              <a:gd name="connsiteX1" fmla="*/ 3386012 w 3750266"/>
              <a:gd name="connsiteY1" fmla="*/ 3520134 h 3728817"/>
              <a:gd name="connsiteX2" fmla="*/ 2957285 w 3750266"/>
              <a:gd name="connsiteY2" fmla="*/ 3541149 h 3728817"/>
              <a:gd name="connsiteX3" fmla="*/ 2214735 w 3750266"/>
              <a:gd name="connsiteY3" fmla="*/ 3728717 h 3728817"/>
              <a:gd name="connsiteX4" fmla="*/ 1033893 w 3750266"/>
              <a:gd name="connsiteY4" fmla="*/ 3558566 h 3728817"/>
              <a:gd name="connsiteX5" fmla="*/ 255842 w 3750266"/>
              <a:gd name="connsiteY5" fmla="*/ 3050740 h 3728817"/>
              <a:gd name="connsiteX6" fmla="*/ 18139 w 3750266"/>
              <a:gd name="connsiteY6" fmla="*/ 2281973 h 3728817"/>
              <a:gd name="connsiteX7" fmla="*/ 28596 w 3750266"/>
              <a:gd name="connsiteY7" fmla="*/ 1633447 h 3728817"/>
              <a:gd name="connsiteX8" fmla="*/ 534458 w 3750266"/>
              <a:gd name="connsiteY8" fmla="*/ 291475 h 3728817"/>
              <a:gd name="connsiteX9" fmla="*/ 1643151 w 3750266"/>
              <a:gd name="connsiteY9" fmla="*/ 0 h 3728817"/>
              <a:gd name="connsiteX10" fmla="*/ 2425471 w 3750266"/>
              <a:gd name="connsiteY10" fmla="*/ 50005 h 3728817"/>
              <a:gd name="connsiteX11" fmla="*/ 3019529 w 3750266"/>
              <a:gd name="connsiteY11" fmla="*/ 370369 h 3728817"/>
              <a:gd name="connsiteX12" fmla="*/ 3377225 w 3750266"/>
              <a:gd name="connsiteY12" fmla="*/ 1171254 h 3728817"/>
              <a:gd name="connsiteX13" fmla="*/ 3424817 w 3750266"/>
              <a:gd name="connsiteY13" fmla="*/ 2612424 h 3728817"/>
              <a:gd name="connsiteX14" fmla="*/ 3284026 w 3750266"/>
              <a:gd name="connsiteY14" fmla="*/ 2978484 h 3728817"/>
              <a:gd name="connsiteX15" fmla="*/ 3743715 w 3750266"/>
              <a:gd name="connsiteY15" fmla="*/ 3256428 h 3728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50266" h="3728817">
                <a:moveTo>
                  <a:pt x="3750266" y="3264410"/>
                </a:moveTo>
                <a:cubicBezTo>
                  <a:pt x="3737566" y="3279227"/>
                  <a:pt x="3518175" y="3474011"/>
                  <a:pt x="3386012" y="3520134"/>
                </a:cubicBezTo>
                <a:cubicBezTo>
                  <a:pt x="3253849" y="3566257"/>
                  <a:pt x="3152498" y="3506385"/>
                  <a:pt x="2957285" y="3541149"/>
                </a:cubicBezTo>
                <a:cubicBezTo>
                  <a:pt x="2762072" y="3575913"/>
                  <a:pt x="2535300" y="3725814"/>
                  <a:pt x="2214735" y="3728717"/>
                </a:cubicBezTo>
                <a:cubicBezTo>
                  <a:pt x="1894170" y="3731620"/>
                  <a:pt x="1360375" y="3671562"/>
                  <a:pt x="1033893" y="3558566"/>
                </a:cubicBezTo>
                <a:cubicBezTo>
                  <a:pt x="707411" y="3445570"/>
                  <a:pt x="425134" y="3263505"/>
                  <a:pt x="255842" y="3050740"/>
                </a:cubicBezTo>
                <a:cubicBezTo>
                  <a:pt x="86550" y="2837975"/>
                  <a:pt x="56013" y="2518188"/>
                  <a:pt x="18139" y="2281973"/>
                </a:cubicBezTo>
                <a:cubicBezTo>
                  <a:pt x="-19735" y="2045758"/>
                  <a:pt x="10668" y="1759550"/>
                  <a:pt x="28596" y="1633447"/>
                </a:cubicBezTo>
                <a:cubicBezTo>
                  <a:pt x="109920" y="1087868"/>
                  <a:pt x="265366" y="563716"/>
                  <a:pt x="534458" y="291475"/>
                </a:cubicBezTo>
                <a:cubicBezTo>
                  <a:pt x="803551" y="19234"/>
                  <a:pt x="1289344" y="6827"/>
                  <a:pt x="1643151" y="0"/>
                </a:cubicBezTo>
                <a:cubicBezTo>
                  <a:pt x="1856511" y="5080"/>
                  <a:pt x="2196075" y="-11723"/>
                  <a:pt x="2425471" y="50005"/>
                </a:cubicBezTo>
                <a:cubicBezTo>
                  <a:pt x="2654867" y="111733"/>
                  <a:pt x="2860903" y="183494"/>
                  <a:pt x="3019529" y="370369"/>
                </a:cubicBezTo>
                <a:cubicBezTo>
                  <a:pt x="3178155" y="557244"/>
                  <a:pt x="3309677" y="797578"/>
                  <a:pt x="3377225" y="1171254"/>
                </a:cubicBezTo>
                <a:cubicBezTo>
                  <a:pt x="3444773" y="1544930"/>
                  <a:pt x="3548826" y="1984764"/>
                  <a:pt x="3424817" y="2612424"/>
                </a:cubicBezTo>
                <a:cubicBezTo>
                  <a:pt x="3389203" y="2718531"/>
                  <a:pt x="3367291" y="2865644"/>
                  <a:pt x="3284026" y="2978484"/>
                </a:cubicBezTo>
                <a:cubicBezTo>
                  <a:pt x="3298252" y="3020691"/>
                  <a:pt x="3403215" y="3263535"/>
                  <a:pt x="3743715" y="3256428"/>
                </a:cubicBezTo>
              </a:path>
            </a:pathLst>
          </a:cu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15">
            <a:extLst>
              <a:ext uri="{FF2B5EF4-FFF2-40B4-BE49-F238E27FC236}">
                <a16:creationId xmlns:a16="http://schemas.microsoft.com/office/drawing/2014/main" id="{A6C1F2A2-D184-49FB-99E6-B2EE7A52C0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539370" flipH="1" flipV="1">
            <a:off x="633254" y="452324"/>
            <a:ext cx="4036224" cy="2597228"/>
          </a:xfrm>
          <a:custGeom>
            <a:avLst/>
            <a:gdLst>
              <a:gd name="connsiteX0" fmla="*/ 3637280 w 3637280"/>
              <a:gd name="connsiteY0" fmla="*/ 3352800 h 4023360"/>
              <a:gd name="connsiteX1" fmla="*/ 3606800 w 3637280"/>
              <a:gd name="connsiteY1" fmla="*/ 3403600 h 4023360"/>
              <a:gd name="connsiteX2" fmla="*/ 3556000 w 3637280"/>
              <a:gd name="connsiteY2" fmla="*/ 3474720 h 4023360"/>
              <a:gd name="connsiteX3" fmla="*/ 3535680 w 3637280"/>
              <a:gd name="connsiteY3" fmla="*/ 3505200 h 4023360"/>
              <a:gd name="connsiteX4" fmla="*/ 3515360 w 3637280"/>
              <a:gd name="connsiteY4" fmla="*/ 3525520 h 4023360"/>
              <a:gd name="connsiteX5" fmla="*/ 3474720 w 3637280"/>
              <a:gd name="connsiteY5" fmla="*/ 3576320 h 4023360"/>
              <a:gd name="connsiteX6" fmla="*/ 3230880 w 3637280"/>
              <a:gd name="connsiteY6" fmla="*/ 3749040 h 4023360"/>
              <a:gd name="connsiteX7" fmla="*/ 2763520 w 3637280"/>
              <a:gd name="connsiteY7" fmla="*/ 3931920 h 4023360"/>
              <a:gd name="connsiteX8" fmla="*/ 2407920 w 3637280"/>
              <a:gd name="connsiteY8" fmla="*/ 4013200 h 4023360"/>
              <a:gd name="connsiteX9" fmla="*/ 2204720 w 3637280"/>
              <a:gd name="connsiteY9" fmla="*/ 4023360 h 4023360"/>
              <a:gd name="connsiteX10" fmla="*/ 1869440 w 3637280"/>
              <a:gd name="connsiteY10" fmla="*/ 4013200 h 4023360"/>
              <a:gd name="connsiteX11" fmla="*/ 1483360 w 3637280"/>
              <a:gd name="connsiteY11" fmla="*/ 3942080 h 4023360"/>
              <a:gd name="connsiteX12" fmla="*/ 1259840 w 3637280"/>
              <a:gd name="connsiteY12" fmla="*/ 3870960 h 4023360"/>
              <a:gd name="connsiteX13" fmla="*/ 1056640 w 3637280"/>
              <a:gd name="connsiteY13" fmla="*/ 3779520 h 4023360"/>
              <a:gd name="connsiteX14" fmla="*/ 792480 w 3637280"/>
              <a:gd name="connsiteY14" fmla="*/ 3616960 h 4023360"/>
              <a:gd name="connsiteX15" fmla="*/ 355600 w 3637280"/>
              <a:gd name="connsiteY15" fmla="*/ 3017520 h 4023360"/>
              <a:gd name="connsiteX16" fmla="*/ 152400 w 3637280"/>
              <a:gd name="connsiteY16" fmla="*/ 2611120 h 4023360"/>
              <a:gd name="connsiteX17" fmla="*/ 30480 w 3637280"/>
              <a:gd name="connsiteY17" fmla="*/ 2204720 h 4023360"/>
              <a:gd name="connsiteX18" fmla="*/ 0 w 3637280"/>
              <a:gd name="connsiteY18" fmla="*/ 1981200 h 4023360"/>
              <a:gd name="connsiteX19" fmla="*/ 71120 w 3637280"/>
              <a:gd name="connsiteY19" fmla="*/ 1158240 h 4023360"/>
              <a:gd name="connsiteX20" fmla="*/ 132080 w 3637280"/>
              <a:gd name="connsiteY20" fmla="*/ 975360 h 4023360"/>
              <a:gd name="connsiteX21" fmla="*/ 294640 w 3637280"/>
              <a:gd name="connsiteY21" fmla="*/ 690880 h 4023360"/>
              <a:gd name="connsiteX22" fmla="*/ 751840 w 3637280"/>
              <a:gd name="connsiteY22" fmla="*/ 254000 h 4023360"/>
              <a:gd name="connsiteX23" fmla="*/ 1127760 w 3637280"/>
              <a:gd name="connsiteY23" fmla="*/ 71120 h 4023360"/>
              <a:gd name="connsiteX24" fmla="*/ 1432560 w 3637280"/>
              <a:gd name="connsiteY24" fmla="*/ 10160 h 4023360"/>
              <a:gd name="connsiteX25" fmla="*/ 1625600 w 3637280"/>
              <a:gd name="connsiteY25" fmla="*/ 0 h 4023360"/>
              <a:gd name="connsiteX26" fmla="*/ 2174240 w 3637280"/>
              <a:gd name="connsiteY26" fmla="*/ 20320 h 4023360"/>
              <a:gd name="connsiteX27" fmla="*/ 2407920 w 3637280"/>
              <a:gd name="connsiteY27" fmla="*/ 101600 h 4023360"/>
              <a:gd name="connsiteX28" fmla="*/ 2580640 w 3637280"/>
              <a:gd name="connsiteY28" fmla="*/ 223520 h 4023360"/>
              <a:gd name="connsiteX29" fmla="*/ 2794000 w 3637280"/>
              <a:gd name="connsiteY29" fmla="*/ 599440 h 4023360"/>
              <a:gd name="connsiteX30" fmla="*/ 2885440 w 3637280"/>
              <a:gd name="connsiteY30" fmla="*/ 853440 h 4023360"/>
              <a:gd name="connsiteX31" fmla="*/ 3007360 w 3637280"/>
              <a:gd name="connsiteY31" fmla="*/ 1361440 h 4023360"/>
              <a:gd name="connsiteX32" fmla="*/ 3078480 w 3637280"/>
              <a:gd name="connsiteY32" fmla="*/ 1899920 h 4023360"/>
              <a:gd name="connsiteX33" fmla="*/ 3078480 w 3637280"/>
              <a:gd name="connsiteY33" fmla="*/ 2570480 h 4023360"/>
              <a:gd name="connsiteX34" fmla="*/ 3037840 w 3637280"/>
              <a:gd name="connsiteY34" fmla="*/ 2844800 h 4023360"/>
              <a:gd name="connsiteX35" fmla="*/ 3017520 w 3637280"/>
              <a:gd name="connsiteY35" fmla="*/ 2926080 h 4023360"/>
              <a:gd name="connsiteX36" fmla="*/ 2997200 w 3637280"/>
              <a:gd name="connsiteY36" fmla="*/ 2966720 h 4023360"/>
              <a:gd name="connsiteX37" fmla="*/ 3068320 w 3637280"/>
              <a:gd name="connsiteY37" fmla="*/ 3098800 h 4023360"/>
              <a:gd name="connsiteX38" fmla="*/ 3108960 w 3637280"/>
              <a:gd name="connsiteY38" fmla="*/ 3169920 h 4023360"/>
              <a:gd name="connsiteX39" fmla="*/ 3403600 w 3637280"/>
              <a:gd name="connsiteY39" fmla="*/ 3505200 h 4023360"/>
              <a:gd name="connsiteX40" fmla="*/ 3505200 w 3637280"/>
              <a:gd name="connsiteY40" fmla="*/ 3596640 h 4023360"/>
              <a:gd name="connsiteX41" fmla="*/ 3545840 w 3637280"/>
              <a:gd name="connsiteY41" fmla="*/ 3637280 h 4023360"/>
              <a:gd name="connsiteX42" fmla="*/ 3596640 w 3637280"/>
              <a:gd name="connsiteY42" fmla="*/ 3667760 h 4023360"/>
              <a:gd name="connsiteX43" fmla="*/ 3637280 w 3637280"/>
              <a:gd name="connsiteY43" fmla="*/ 3688080 h 4023360"/>
              <a:gd name="connsiteX0" fmla="*/ 3637280 w 3637280"/>
              <a:gd name="connsiteY0" fmla="*/ 3352800 h 4023360"/>
              <a:gd name="connsiteX1" fmla="*/ 3606800 w 3637280"/>
              <a:gd name="connsiteY1" fmla="*/ 3403600 h 4023360"/>
              <a:gd name="connsiteX2" fmla="*/ 3556000 w 3637280"/>
              <a:gd name="connsiteY2" fmla="*/ 3474720 h 4023360"/>
              <a:gd name="connsiteX3" fmla="*/ 3535680 w 3637280"/>
              <a:gd name="connsiteY3" fmla="*/ 3505200 h 4023360"/>
              <a:gd name="connsiteX4" fmla="*/ 3515360 w 3637280"/>
              <a:gd name="connsiteY4" fmla="*/ 3525520 h 4023360"/>
              <a:gd name="connsiteX5" fmla="*/ 3474720 w 3637280"/>
              <a:gd name="connsiteY5" fmla="*/ 3576320 h 4023360"/>
              <a:gd name="connsiteX6" fmla="*/ 3230880 w 3637280"/>
              <a:gd name="connsiteY6" fmla="*/ 3749040 h 4023360"/>
              <a:gd name="connsiteX7" fmla="*/ 2763520 w 3637280"/>
              <a:gd name="connsiteY7" fmla="*/ 3931920 h 4023360"/>
              <a:gd name="connsiteX8" fmla="*/ 2407920 w 3637280"/>
              <a:gd name="connsiteY8" fmla="*/ 4013200 h 4023360"/>
              <a:gd name="connsiteX9" fmla="*/ 2204720 w 3637280"/>
              <a:gd name="connsiteY9" fmla="*/ 4023360 h 4023360"/>
              <a:gd name="connsiteX10" fmla="*/ 1869440 w 3637280"/>
              <a:gd name="connsiteY10" fmla="*/ 4013200 h 4023360"/>
              <a:gd name="connsiteX11" fmla="*/ 1483360 w 3637280"/>
              <a:gd name="connsiteY11" fmla="*/ 3942080 h 4023360"/>
              <a:gd name="connsiteX12" fmla="*/ 1259840 w 3637280"/>
              <a:gd name="connsiteY12" fmla="*/ 3870960 h 4023360"/>
              <a:gd name="connsiteX13" fmla="*/ 1056640 w 3637280"/>
              <a:gd name="connsiteY13" fmla="*/ 3779520 h 4023360"/>
              <a:gd name="connsiteX14" fmla="*/ 792480 w 3637280"/>
              <a:gd name="connsiteY14" fmla="*/ 3616960 h 4023360"/>
              <a:gd name="connsiteX15" fmla="*/ 355600 w 3637280"/>
              <a:gd name="connsiteY15" fmla="*/ 3017520 h 4023360"/>
              <a:gd name="connsiteX16" fmla="*/ 152400 w 3637280"/>
              <a:gd name="connsiteY16" fmla="*/ 2611120 h 4023360"/>
              <a:gd name="connsiteX17" fmla="*/ 30480 w 3637280"/>
              <a:gd name="connsiteY17" fmla="*/ 2204720 h 4023360"/>
              <a:gd name="connsiteX18" fmla="*/ 0 w 3637280"/>
              <a:gd name="connsiteY18" fmla="*/ 1981200 h 4023360"/>
              <a:gd name="connsiteX19" fmla="*/ 71120 w 3637280"/>
              <a:gd name="connsiteY19" fmla="*/ 1158240 h 4023360"/>
              <a:gd name="connsiteX20" fmla="*/ 132080 w 3637280"/>
              <a:gd name="connsiteY20" fmla="*/ 975360 h 4023360"/>
              <a:gd name="connsiteX21" fmla="*/ 294640 w 3637280"/>
              <a:gd name="connsiteY21" fmla="*/ 690880 h 4023360"/>
              <a:gd name="connsiteX22" fmla="*/ 751840 w 3637280"/>
              <a:gd name="connsiteY22" fmla="*/ 254000 h 4023360"/>
              <a:gd name="connsiteX23" fmla="*/ 1127760 w 3637280"/>
              <a:gd name="connsiteY23" fmla="*/ 71120 h 4023360"/>
              <a:gd name="connsiteX24" fmla="*/ 1432560 w 3637280"/>
              <a:gd name="connsiteY24" fmla="*/ 10160 h 4023360"/>
              <a:gd name="connsiteX25" fmla="*/ 1625600 w 3637280"/>
              <a:gd name="connsiteY25" fmla="*/ 0 h 4023360"/>
              <a:gd name="connsiteX26" fmla="*/ 2174240 w 3637280"/>
              <a:gd name="connsiteY26" fmla="*/ 20320 h 4023360"/>
              <a:gd name="connsiteX27" fmla="*/ 2407920 w 3637280"/>
              <a:gd name="connsiteY27" fmla="*/ 101600 h 4023360"/>
              <a:gd name="connsiteX28" fmla="*/ 2580640 w 3637280"/>
              <a:gd name="connsiteY28" fmla="*/ 223520 h 4023360"/>
              <a:gd name="connsiteX29" fmla="*/ 2794000 w 3637280"/>
              <a:gd name="connsiteY29" fmla="*/ 599440 h 4023360"/>
              <a:gd name="connsiteX30" fmla="*/ 2885440 w 3637280"/>
              <a:gd name="connsiteY30" fmla="*/ 853440 h 4023360"/>
              <a:gd name="connsiteX31" fmla="*/ 3007360 w 3637280"/>
              <a:gd name="connsiteY31" fmla="*/ 1361440 h 4023360"/>
              <a:gd name="connsiteX32" fmla="*/ 3078480 w 3637280"/>
              <a:gd name="connsiteY32" fmla="*/ 1899920 h 4023360"/>
              <a:gd name="connsiteX33" fmla="*/ 3078480 w 3637280"/>
              <a:gd name="connsiteY33" fmla="*/ 2570480 h 4023360"/>
              <a:gd name="connsiteX34" fmla="*/ 3037840 w 3637280"/>
              <a:gd name="connsiteY34" fmla="*/ 2844800 h 4023360"/>
              <a:gd name="connsiteX35" fmla="*/ 3017520 w 3637280"/>
              <a:gd name="connsiteY35" fmla="*/ 2926080 h 4023360"/>
              <a:gd name="connsiteX36" fmla="*/ 2997200 w 3637280"/>
              <a:gd name="connsiteY36" fmla="*/ 2966720 h 4023360"/>
              <a:gd name="connsiteX37" fmla="*/ 3068320 w 3637280"/>
              <a:gd name="connsiteY37" fmla="*/ 3098800 h 4023360"/>
              <a:gd name="connsiteX38" fmla="*/ 3108960 w 3637280"/>
              <a:gd name="connsiteY38" fmla="*/ 3169920 h 4023360"/>
              <a:gd name="connsiteX39" fmla="*/ 3505200 w 3637280"/>
              <a:gd name="connsiteY39" fmla="*/ 3596640 h 4023360"/>
              <a:gd name="connsiteX40" fmla="*/ 3545840 w 3637280"/>
              <a:gd name="connsiteY40" fmla="*/ 3637280 h 4023360"/>
              <a:gd name="connsiteX41" fmla="*/ 3596640 w 3637280"/>
              <a:gd name="connsiteY41" fmla="*/ 3667760 h 4023360"/>
              <a:gd name="connsiteX42" fmla="*/ 3637280 w 3637280"/>
              <a:gd name="connsiteY42" fmla="*/ 3688080 h 4023360"/>
              <a:gd name="connsiteX0" fmla="*/ 3637280 w 3637280"/>
              <a:gd name="connsiteY0" fmla="*/ 3352800 h 4023360"/>
              <a:gd name="connsiteX1" fmla="*/ 3606800 w 3637280"/>
              <a:gd name="connsiteY1" fmla="*/ 3403600 h 4023360"/>
              <a:gd name="connsiteX2" fmla="*/ 3556000 w 3637280"/>
              <a:gd name="connsiteY2" fmla="*/ 3474720 h 4023360"/>
              <a:gd name="connsiteX3" fmla="*/ 3535680 w 3637280"/>
              <a:gd name="connsiteY3" fmla="*/ 3505200 h 4023360"/>
              <a:gd name="connsiteX4" fmla="*/ 3515360 w 3637280"/>
              <a:gd name="connsiteY4" fmla="*/ 3525520 h 4023360"/>
              <a:gd name="connsiteX5" fmla="*/ 3474720 w 3637280"/>
              <a:gd name="connsiteY5" fmla="*/ 3576320 h 4023360"/>
              <a:gd name="connsiteX6" fmla="*/ 3230880 w 3637280"/>
              <a:gd name="connsiteY6" fmla="*/ 3749040 h 4023360"/>
              <a:gd name="connsiteX7" fmla="*/ 2763520 w 3637280"/>
              <a:gd name="connsiteY7" fmla="*/ 3931920 h 4023360"/>
              <a:gd name="connsiteX8" fmla="*/ 2407920 w 3637280"/>
              <a:gd name="connsiteY8" fmla="*/ 4013200 h 4023360"/>
              <a:gd name="connsiteX9" fmla="*/ 2204720 w 3637280"/>
              <a:gd name="connsiteY9" fmla="*/ 4023360 h 4023360"/>
              <a:gd name="connsiteX10" fmla="*/ 1869440 w 3637280"/>
              <a:gd name="connsiteY10" fmla="*/ 4013200 h 4023360"/>
              <a:gd name="connsiteX11" fmla="*/ 1483360 w 3637280"/>
              <a:gd name="connsiteY11" fmla="*/ 3942080 h 4023360"/>
              <a:gd name="connsiteX12" fmla="*/ 1259840 w 3637280"/>
              <a:gd name="connsiteY12" fmla="*/ 3870960 h 4023360"/>
              <a:gd name="connsiteX13" fmla="*/ 1056640 w 3637280"/>
              <a:gd name="connsiteY13" fmla="*/ 3779520 h 4023360"/>
              <a:gd name="connsiteX14" fmla="*/ 792480 w 3637280"/>
              <a:gd name="connsiteY14" fmla="*/ 3616960 h 4023360"/>
              <a:gd name="connsiteX15" fmla="*/ 355600 w 3637280"/>
              <a:gd name="connsiteY15" fmla="*/ 3017520 h 4023360"/>
              <a:gd name="connsiteX16" fmla="*/ 152400 w 3637280"/>
              <a:gd name="connsiteY16" fmla="*/ 2611120 h 4023360"/>
              <a:gd name="connsiteX17" fmla="*/ 30480 w 3637280"/>
              <a:gd name="connsiteY17" fmla="*/ 2204720 h 4023360"/>
              <a:gd name="connsiteX18" fmla="*/ 0 w 3637280"/>
              <a:gd name="connsiteY18" fmla="*/ 1981200 h 4023360"/>
              <a:gd name="connsiteX19" fmla="*/ 71120 w 3637280"/>
              <a:gd name="connsiteY19" fmla="*/ 1158240 h 4023360"/>
              <a:gd name="connsiteX20" fmla="*/ 132080 w 3637280"/>
              <a:gd name="connsiteY20" fmla="*/ 975360 h 4023360"/>
              <a:gd name="connsiteX21" fmla="*/ 294640 w 3637280"/>
              <a:gd name="connsiteY21" fmla="*/ 690880 h 4023360"/>
              <a:gd name="connsiteX22" fmla="*/ 751840 w 3637280"/>
              <a:gd name="connsiteY22" fmla="*/ 254000 h 4023360"/>
              <a:gd name="connsiteX23" fmla="*/ 1127760 w 3637280"/>
              <a:gd name="connsiteY23" fmla="*/ 71120 h 4023360"/>
              <a:gd name="connsiteX24" fmla="*/ 1432560 w 3637280"/>
              <a:gd name="connsiteY24" fmla="*/ 10160 h 4023360"/>
              <a:gd name="connsiteX25" fmla="*/ 1625600 w 3637280"/>
              <a:gd name="connsiteY25" fmla="*/ 0 h 4023360"/>
              <a:gd name="connsiteX26" fmla="*/ 2174240 w 3637280"/>
              <a:gd name="connsiteY26" fmla="*/ 20320 h 4023360"/>
              <a:gd name="connsiteX27" fmla="*/ 2407920 w 3637280"/>
              <a:gd name="connsiteY27" fmla="*/ 101600 h 4023360"/>
              <a:gd name="connsiteX28" fmla="*/ 2580640 w 3637280"/>
              <a:gd name="connsiteY28" fmla="*/ 223520 h 4023360"/>
              <a:gd name="connsiteX29" fmla="*/ 2794000 w 3637280"/>
              <a:gd name="connsiteY29" fmla="*/ 599440 h 4023360"/>
              <a:gd name="connsiteX30" fmla="*/ 2885440 w 3637280"/>
              <a:gd name="connsiteY30" fmla="*/ 853440 h 4023360"/>
              <a:gd name="connsiteX31" fmla="*/ 3007360 w 3637280"/>
              <a:gd name="connsiteY31" fmla="*/ 1361440 h 4023360"/>
              <a:gd name="connsiteX32" fmla="*/ 3078480 w 3637280"/>
              <a:gd name="connsiteY32" fmla="*/ 1899920 h 4023360"/>
              <a:gd name="connsiteX33" fmla="*/ 3078480 w 3637280"/>
              <a:gd name="connsiteY33" fmla="*/ 2570480 h 4023360"/>
              <a:gd name="connsiteX34" fmla="*/ 3037840 w 3637280"/>
              <a:gd name="connsiteY34" fmla="*/ 2844800 h 4023360"/>
              <a:gd name="connsiteX35" fmla="*/ 3017520 w 3637280"/>
              <a:gd name="connsiteY35" fmla="*/ 2926080 h 4023360"/>
              <a:gd name="connsiteX36" fmla="*/ 2997200 w 3637280"/>
              <a:gd name="connsiteY36" fmla="*/ 2966720 h 4023360"/>
              <a:gd name="connsiteX37" fmla="*/ 3068320 w 3637280"/>
              <a:gd name="connsiteY37" fmla="*/ 3098800 h 4023360"/>
              <a:gd name="connsiteX38" fmla="*/ 3108960 w 3637280"/>
              <a:gd name="connsiteY38" fmla="*/ 3169920 h 4023360"/>
              <a:gd name="connsiteX39" fmla="*/ 3505200 w 3637280"/>
              <a:gd name="connsiteY39" fmla="*/ 3596640 h 4023360"/>
              <a:gd name="connsiteX40" fmla="*/ 3596640 w 3637280"/>
              <a:gd name="connsiteY40" fmla="*/ 3667760 h 4023360"/>
              <a:gd name="connsiteX41" fmla="*/ 3637280 w 3637280"/>
              <a:gd name="connsiteY41" fmla="*/ 3688080 h 4023360"/>
              <a:gd name="connsiteX0" fmla="*/ 3637280 w 3637280"/>
              <a:gd name="connsiteY0" fmla="*/ 3352800 h 4023360"/>
              <a:gd name="connsiteX1" fmla="*/ 3606800 w 3637280"/>
              <a:gd name="connsiteY1" fmla="*/ 3403600 h 4023360"/>
              <a:gd name="connsiteX2" fmla="*/ 3556000 w 3637280"/>
              <a:gd name="connsiteY2" fmla="*/ 3474720 h 4023360"/>
              <a:gd name="connsiteX3" fmla="*/ 3535680 w 3637280"/>
              <a:gd name="connsiteY3" fmla="*/ 3505200 h 4023360"/>
              <a:gd name="connsiteX4" fmla="*/ 3515360 w 3637280"/>
              <a:gd name="connsiteY4" fmla="*/ 3525520 h 4023360"/>
              <a:gd name="connsiteX5" fmla="*/ 3474720 w 3637280"/>
              <a:gd name="connsiteY5" fmla="*/ 3576320 h 4023360"/>
              <a:gd name="connsiteX6" fmla="*/ 3230880 w 3637280"/>
              <a:gd name="connsiteY6" fmla="*/ 3749040 h 4023360"/>
              <a:gd name="connsiteX7" fmla="*/ 2763520 w 3637280"/>
              <a:gd name="connsiteY7" fmla="*/ 3931920 h 4023360"/>
              <a:gd name="connsiteX8" fmla="*/ 2407920 w 3637280"/>
              <a:gd name="connsiteY8" fmla="*/ 4013200 h 4023360"/>
              <a:gd name="connsiteX9" fmla="*/ 2204720 w 3637280"/>
              <a:gd name="connsiteY9" fmla="*/ 4023360 h 4023360"/>
              <a:gd name="connsiteX10" fmla="*/ 1869440 w 3637280"/>
              <a:gd name="connsiteY10" fmla="*/ 4013200 h 4023360"/>
              <a:gd name="connsiteX11" fmla="*/ 1483360 w 3637280"/>
              <a:gd name="connsiteY11" fmla="*/ 3942080 h 4023360"/>
              <a:gd name="connsiteX12" fmla="*/ 1259840 w 3637280"/>
              <a:gd name="connsiteY12" fmla="*/ 3870960 h 4023360"/>
              <a:gd name="connsiteX13" fmla="*/ 1056640 w 3637280"/>
              <a:gd name="connsiteY13" fmla="*/ 3779520 h 4023360"/>
              <a:gd name="connsiteX14" fmla="*/ 792480 w 3637280"/>
              <a:gd name="connsiteY14" fmla="*/ 3616960 h 4023360"/>
              <a:gd name="connsiteX15" fmla="*/ 355600 w 3637280"/>
              <a:gd name="connsiteY15" fmla="*/ 3017520 h 4023360"/>
              <a:gd name="connsiteX16" fmla="*/ 152400 w 3637280"/>
              <a:gd name="connsiteY16" fmla="*/ 2611120 h 4023360"/>
              <a:gd name="connsiteX17" fmla="*/ 30480 w 3637280"/>
              <a:gd name="connsiteY17" fmla="*/ 2204720 h 4023360"/>
              <a:gd name="connsiteX18" fmla="*/ 0 w 3637280"/>
              <a:gd name="connsiteY18" fmla="*/ 1981200 h 4023360"/>
              <a:gd name="connsiteX19" fmla="*/ 71120 w 3637280"/>
              <a:gd name="connsiteY19" fmla="*/ 1158240 h 4023360"/>
              <a:gd name="connsiteX20" fmla="*/ 132080 w 3637280"/>
              <a:gd name="connsiteY20" fmla="*/ 975360 h 4023360"/>
              <a:gd name="connsiteX21" fmla="*/ 294640 w 3637280"/>
              <a:gd name="connsiteY21" fmla="*/ 690880 h 4023360"/>
              <a:gd name="connsiteX22" fmla="*/ 751840 w 3637280"/>
              <a:gd name="connsiteY22" fmla="*/ 254000 h 4023360"/>
              <a:gd name="connsiteX23" fmla="*/ 1127760 w 3637280"/>
              <a:gd name="connsiteY23" fmla="*/ 71120 h 4023360"/>
              <a:gd name="connsiteX24" fmla="*/ 1432560 w 3637280"/>
              <a:gd name="connsiteY24" fmla="*/ 10160 h 4023360"/>
              <a:gd name="connsiteX25" fmla="*/ 1625600 w 3637280"/>
              <a:gd name="connsiteY25" fmla="*/ 0 h 4023360"/>
              <a:gd name="connsiteX26" fmla="*/ 2174240 w 3637280"/>
              <a:gd name="connsiteY26" fmla="*/ 20320 h 4023360"/>
              <a:gd name="connsiteX27" fmla="*/ 2407920 w 3637280"/>
              <a:gd name="connsiteY27" fmla="*/ 101600 h 4023360"/>
              <a:gd name="connsiteX28" fmla="*/ 2580640 w 3637280"/>
              <a:gd name="connsiteY28" fmla="*/ 223520 h 4023360"/>
              <a:gd name="connsiteX29" fmla="*/ 2794000 w 3637280"/>
              <a:gd name="connsiteY29" fmla="*/ 599440 h 4023360"/>
              <a:gd name="connsiteX30" fmla="*/ 2885440 w 3637280"/>
              <a:gd name="connsiteY30" fmla="*/ 853440 h 4023360"/>
              <a:gd name="connsiteX31" fmla="*/ 3007360 w 3637280"/>
              <a:gd name="connsiteY31" fmla="*/ 1361440 h 4023360"/>
              <a:gd name="connsiteX32" fmla="*/ 3078480 w 3637280"/>
              <a:gd name="connsiteY32" fmla="*/ 1899920 h 4023360"/>
              <a:gd name="connsiteX33" fmla="*/ 3078480 w 3637280"/>
              <a:gd name="connsiteY33" fmla="*/ 2570480 h 4023360"/>
              <a:gd name="connsiteX34" fmla="*/ 3037840 w 3637280"/>
              <a:gd name="connsiteY34" fmla="*/ 2844800 h 4023360"/>
              <a:gd name="connsiteX35" fmla="*/ 3017520 w 3637280"/>
              <a:gd name="connsiteY35" fmla="*/ 2926080 h 4023360"/>
              <a:gd name="connsiteX36" fmla="*/ 2997200 w 3637280"/>
              <a:gd name="connsiteY36" fmla="*/ 2966720 h 4023360"/>
              <a:gd name="connsiteX37" fmla="*/ 3068320 w 3637280"/>
              <a:gd name="connsiteY37" fmla="*/ 3098800 h 4023360"/>
              <a:gd name="connsiteX38" fmla="*/ 3108960 w 3637280"/>
              <a:gd name="connsiteY38" fmla="*/ 3169920 h 4023360"/>
              <a:gd name="connsiteX39" fmla="*/ 3505200 w 3637280"/>
              <a:gd name="connsiteY39" fmla="*/ 3596640 h 4023360"/>
              <a:gd name="connsiteX40" fmla="*/ 3596640 w 3637280"/>
              <a:gd name="connsiteY40" fmla="*/ 3667760 h 4023360"/>
              <a:gd name="connsiteX0" fmla="*/ 3637280 w 3637280"/>
              <a:gd name="connsiteY0" fmla="*/ 3352800 h 4023360"/>
              <a:gd name="connsiteX1" fmla="*/ 3606800 w 3637280"/>
              <a:gd name="connsiteY1" fmla="*/ 3403600 h 4023360"/>
              <a:gd name="connsiteX2" fmla="*/ 3556000 w 3637280"/>
              <a:gd name="connsiteY2" fmla="*/ 3474720 h 4023360"/>
              <a:gd name="connsiteX3" fmla="*/ 3535680 w 3637280"/>
              <a:gd name="connsiteY3" fmla="*/ 3505200 h 4023360"/>
              <a:gd name="connsiteX4" fmla="*/ 3515360 w 3637280"/>
              <a:gd name="connsiteY4" fmla="*/ 3525520 h 4023360"/>
              <a:gd name="connsiteX5" fmla="*/ 3474720 w 3637280"/>
              <a:gd name="connsiteY5" fmla="*/ 3576320 h 4023360"/>
              <a:gd name="connsiteX6" fmla="*/ 3230880 w 3637280"/>
              <a:gd name="connsiteY6" fmla="*/ 3749040 h 4023360"/>
              <a:gd name="connsiteX7" fmla="*/ 2763520 w 3637280"/>
              <a:gd name="connsiteY7" fmla="*/ 3931920 h 4023360"/>
              <a:gd name="connsiteX8" fmla="*/ 2407920 w 3637280"/>
              <a:gd name="connsiteY8" fmla="*/ 4013200 h 4023360"/>
              <a:gd name="connsiteX9" fmla="*/ 2204720 w 3637280"/>
              <a:gd name="connsiteY9" fmla="*/ 4023360 h 4023360"/>
              <a:gd name="connsiteX10" fmla="*/ 1869440 w 3637280"/>
              <a:gd name="connsiteY10" fmla="*/ 4013200 h 4023360"/>
              <a:gd name="connsiteX11" fmla="*/ 1483360 w 3637280"/>
              <a:gd name="connsiteY11" fmla="*/ 3942080 h 4023360"/>
              <a:gd name="connsiteX12" fmla="*/ 1259840 w 3637280"/>
              <a:gd name="connsiteY12" fmla="*/ 3870960 h 4023360"/>
              <a:gd name="connsiteX13" fmla="*/ 1056640 w 3637280"/>
              <a:gd name="connsiteY13" fmla="*/ 3779520 h 4023360"/>
              <a:gd name="connsiteX14" fmla="*/ 792480 w 3637280"/>
              <a:gd name="connsiteY14" fmla="*/ 3616960 h 4023360"/>
              <a:gd name="connsiteX15" fmla="*/ 355600 w 3637280"/>
              <a:gd name="connsiteY15" fmla="*/ 3017520 h 4023360"/>
              <a:gd name="connsiteX16" fmla="*/ 152400 w 3637280"/>
              <a:gd name="connsiteY16" fmla="*/ 2611120 h 4023360"/>
              <a:gd name="connsiteX17" fmla="*/ 30480 w 3637280"/>
              <a:gd name="connsiteY17" fmla="*/ 2204720 h 4023360"/>
              <a:gd name="connsiteX18" fmla="*/ 0 w 3637280"/>
              <a:gd name="connsiteY18" fmla="*/ 1981200 h 4023360"/>
              <a:gd name="connsiteX19" fmla="*/ 71120 w 3637280"/>
              <a:gd name="connsiteY19" fmla="*/ 1158240 h 4023360"/>
              <a:gd name="connsiteX20" fmla="*/ 132080 w 3637280"/>
              <a:gd name="connsiteY20" fmla="*/ 975360 h 4023360"/>
              <a:gd name="connsiteX21" fmla="*/ 294640 w 3637280"/>
              <a:gd name="connsiteY21" fmla="*/ 690880 h 4023360"/>
              <a:gd name="connsiteX22" fmla="*/ 751840 w 3637280"/>
              <a:gd name="connsiteY22" fmla="*/ 254000 h 4023360"/>
              <a:gd name="connsiteX23" fmla="*/ 1127760 w 3637280"/>
              <a:gd name="connsiteY23" fmla="*/ 71120 h 4023360"/>
              <a:gd name="connsiteX24" fmla="*/ 1432560 w 3637280"/>
              <a:gd name="connsiteY24" fmla="*/ 10160 h 4023360"/>
              <a:gd name="connsiteX25" fmla="*/ 1625600 w 3637280"/>
              <a:gd name="connsiteY25" fmla="*/ 0 h 4023360"/>
              <a:gd name="connsiteX26" fmla="*/ 2174240 w 3637280"/>
              <a:gd name="connsiteY26" fmla="*/ 20320 h 4023360"/>
              <a:gd name="connsiteX27" fmla="*/ 2407920 w 3637280"/>
              <a:gd name="connsiteY27" fmla="*/ 101600 h 4023360"/>
              <a:gd name="connsiteX28" fmla="*/ 2580640 w 3637280"/>
              <a:gd name="connsiteY28" fmla="*/ 223520 h 4023360"/>
              <a:gd name="connsiteX29" fmla="*/ 2794000 w 3637280"/>
              <a:gd name="connsiteY29" fmla="*/ 599440 h 4023360"/>
              <a:gd name="connsiteX30" fmla="*/ 2885440 w 3637280"/>
              <a:gd name="connsiteY30" fmla="*/ 853440 h 4023360"/>
              <a:gd name="connsiteX31" fmla="*/ 3007360 w 3637280"/>
              <a:gd name="connsiteY31" fmla="*/ 1361440 h 4023360"/>
              <a:gd name="connsiteX32" fmla="*/ 3078480 w 3637280"/>
              <a:gd name="connsiteY32" fmla="*/ 1899920 h 4023360"/>
              <a:gd name="connsiteX33" fmla="*/ 3078480 w 3637280"/>
              <a:gd name="connsiteY33" fmla="*/ 2570480 h 4023360"/>
              <a:gd name="connsiteX34" fmla="*/ 3037840 w 3637280"/>
              <a:gd name="connsiteY34" fmla="*/ 2844800 h 4023360"/>
              <a:gd name="connsiteX35" fmla="*/ 3017520 w 3637280"/>
              <a:gd name="connsiteY35" fmla="*/ 2926080 h 4023360"/>
              <a:gd name="connsiteX36" fmla="*/ 2997200 w 3637280"/>
              <a:gd name="connsiteY36" fmla="*/ 2966720 h 4023360"/>
              <a:gd name="connsiteX37" fmla="*/ 3068320 w 3637280"/>
              <a:gd name="connsiteY37" fmla="*/ 3098800 h 4023360"/>
              <a:gd name="connsiteX38" fmla="*/ 3108960 w 3637280"/>
              <a:gd name="connsiteY38" fmla="*/ 3169920 h 4023360"/>
              <a:gd name="connsiteX39" fmla="*/ 3505200 w 3637280"/>
              <a:gd name="connsiteY39" fmla="*/ 3596640 h 4023360"/>
              <a:gd name="connsiteX0" fmla="*/ 3637280 w 3820160"/>
              <a:gd name="connsiteY0" fmla="*/ 3352800 h 4023360"/>
              <a:gd name="connsiteX1" fmla="*/ 3606800 w 3820160"/>
              <a:gd name="connsiteY1" fmla="*/ 3403600 h 4023360"/>
              <a:gd name="connsiteX2" fmla="*/ 3556000 w 3820160"/>
              <a:gd name="connsiteY2" fmla="*/ 3474720 h 4023360"/>
              <a:gd name="connsiteX3" fmla="*/ 3535680 w 3820160"/>
              <a:gd name="connsiteY3" fmla="*/ 3505200 h 4023360"/>
              <a:gd name="connsiteX4" fmla="*/ 3515360 w 3820160"/>
              <a:gd name="connsiteY4" fmla="*/ 3525520 h 4023360"/>
              <a:gd name="connsiteX5" fmla="*/ 3474720 w 3820160"/>
              <a:gd name="connsiteY5" fmla="*/ 3576320 h 4023360"/>
              <a:gd name="connsiteX6" fmla="*/ 3230880 w 3820160"/>
              <a:gd name="connsiteY6" fmla="*/ 3749040 h 4023360"/>
              <a:gd name="connsiteX7" fmla="*/ 2763520 w 3820160"/>
              <a:gd name="connsiteY7" fmla="*/ 3931920 h 4023360"/>
              <a:gd name="connsiteX8" fmla="*/ 2407920 w 3820160"/>
              <a:gd name="connsiteY8" fmla="*/ 4013200 h 4023360"/>
              <a:gd name="connsiteX9" fmla="*/ 2204720 w 3820160"/>
              <a:gd name="connsiteY9" fmla="*/ 4023360 h 4023360"/>
              <a:gd name="connsiteX10" fmla="*/ 1869440 w 3820160"/>
              <a:gd name="connsiteY10" fmla="*/ 4013200 h 4023360"/>
              <a:gd name="connsiteX11" fmla="*/ 1483360 w 3820160"/>
              <a:gd name="connsiteY11" fmla="*/ 3942080 h 4023360"/>
              <a:gd name="connsiteX12" fmla="*/ 1259840 w 3820160"/>
              <a:gd name="connsiteY12" fmla="*/ 3870960 h 4023360"/>
              <a:gd name="connsiteX13" fmla="*/ 1056640 w 3820160"/>
              <a:gd name="connsiteY13" fmla="*/ 3779520 h 4023360"/>
              <a:gd name="connsiteX14" fmla="*/ 792480 w 3820160"/>
              <a:gd name="connsiteY14" fmla="*/ 3616960 h 4023360"/>
              <a:gd name="connsiteX15" fmla="*/ 355600 w 3820160"/>
              <a:gd name="connsiteY15" fmla="*/ 3017520 h 4023360"/>
              <a:gd name="connsiteX16" fmla="*/ 152400 w 3820160"/>
              <a:gd name="connsiteY16" fmla="*/ 2611120 h 4023360"/>
              <a:gd name="connsiteX17" fmla="*/ 30480 w 3820160"/>
              <a:gd name="connsiteY17" fmla="*/ 2204720 h 4023360"/>
              <a:gd name="connsiteX18" fmla="*/ 0 w 3820160"/>
              <a:gd name="connsiteY18" fmla="*/ 1981200 h 4023360"/>
              <a:gd name="connsiteX19" fmla="*/ 71120 w 3820160"/>
              <a:gd name="connsiteY19" fmla="*/ 1158240 h 4023360"/>
              <a:gd name="connsiteX20" fmla="*/ 132080 w 3820160"/>
              <a:gd name="connsiteY20" fmla="*/ 975360 h 4023360"/>
              <a:gd name="connsiteX21" fmla="*/ 294640 w 3820160"/>
              <a:gd name="connsiteY21" fmla="*/ 690880 h 4023360"/>
              <a:gd name="connsiteX22" fmla="*/ 751840 w 3820160"/>
              <a:gd name="connsiteY22" fmla="*/ 254000 h 4023360"/>
              <a:gd name="connsiteX23" fmla="*/ 1127760 w 3820160"/>
              <a:gd name="connsiteY23" fmla="*/ 71120 h 4023360"/>
              <a:gd name="connsiteX24" fmla="*/ 1432560 w 3820160"/>
              <a:gd name="connsiteY24" fmla="*/ 10160 h 4023360"/>
              <a:gd name="connsiteX25" fmla="*/ 1625600 w 3820160"/>
              <a:gd name="connsiteY25" fmla="*/ 0 h 4023360"/>
              <a:gd name="connsiteX26" fmla="*/ 2174240 w 3820160"/>
              <a:gd name="connsiteY26" fmla="*/ 20320 h 4023360"/>
              <a:gd name="connsiteX27" fmla="*/ 2407920 w 3820160"/>
              <a:gd name="connsiteY27" fmla="*/ 101600 h 4023360"/>
              <a:gd name="connsiteX28" fmla="*/ 2580640 w 3820160"/>
              <a:gd name="connsiteY28" fmla="*/ 223520 h 4023360"/>
              <a:gd name="connsiteX29" fmla="*/ 2794000 w 3820160"/>
              <a:gd name="connsiteY29" fmla="*/ 599440 h 4023360"/>
              <a:gd name="connsiteX30" fmla="*/ 2885440 w 3820160"/>
              <a:gd name="connsiteY30" fmla="*/ 853440 h 4023360"/>
              <a:gd name="connsiteX31" fmla="*/ 3007360 w 3820160"/>
              <a:gd name="connsiteY31" fmla="*/ 1361440 h 4023360"/>
              <a:gd name="connsiteX32" fmla="*/ 3078480 w 3820160"/>
              <a:gd name="connsiteY32" fmla="*/ 1899920 h 4023360"/>
              <a:gd name="connsiteX33" fmla="*/ 3078480 w 3820160"/>
              <a:gd name="connsiteY33" fmla="*/ 2570480 h 4023360"/>
              <a:gd name="connsiteX34" fmla="*/ 3037840 w 3820160"/>
              <a:gd name="connsiteY34" fmla="*/ 2844800 h 4023360"/>
              <a:gd name="connsiteX35" fmla="*/ 3017520 w 3820160"/>
              <a:gd name="connsiteY35" fmla="*/ 2926080 h 4023360"/>
              <a:gd name="connsiteX36" fmla="*/ 2997200 w 3820160"/>
              <a:gd name="connsiteY36" fmla="*/ 2966720 h 4023360"/>
              <a:gd name="connsiteX37" fmla="*/ 3068320 w 3820160"/>
              <a:gd name="connsiteY37" fmla="*/ 3098800 h 4023360"/>
              <a:gd name="connsiteX38" fmla="*/ 3108960 w 3820160"/>
              <a:gd name="connsiteY38" fmla="*/ 3169920 h 4023360"/>
              <a:gd name="connsiteX39" fmla="*/ 3820160 w 3820160"/>
              <a:gd name="connsiteY39" fmla="*/ 3078480 h 4023360"/>
              <a:gd name="connsiteX0" fmla="*/ 3606800 w 3820160"/>
              <a:gd name="connsiteY0" fmla="*/ 3403600 h 4023360"/>
              <a:gd name="connsiteX1" fmla="*/ 3556000 w 3820160"/>
              <a:gd name="connsiteY1" fmla="*/ 3474720 h 4023360"/>
              <a:gd name="connsiteX2" fmla="*/ 3535680 w 3820160"/>
              <a:gd name="connsiteY2" fmla="*/ 3505200 h 4023360"/>
              <a:gd name="connsiteX3" fmla="*/ 3515360 w 3820160"/>
              <a:gd name="connsiteY3" fmla="*/ 3525520 h 4023360"/>
              <a:gd name="connsiteX4" fmla="*/ 3474720 w 3820160"/>
              <a:gd name="connsiteY4" fmla="*/ 3576320 h 4023360"/>
              <a:gd name="connsiteX5" fmla="*/ 3230880 w 3820160"/>
              <a:gd name="connsiteY5" fmla="*/ 3749040 h 4023360"/>
              <a:gd name="connsiteX6" fmla="*/ 2763520 w 3820160"/>
              <a:gd name="connsiteY6" fmla="*/ 3931920 h 4023360"/>
              <a:gd name="connsiteX7" fmla="*/ 2407920 w 3820160"/>
              <a:gd name="connsiteY7" fmla="*/ 4013200 h 4023360"/>
              <a:gd name="connsiteX8" fmla="*/ 2204720 w 3820160"/>
              <a:gd name="connsiteY8" fmla="*/ 4023360 h 4023360"/>
              <a:gd name="connsiteX9" fmla="*/ 1869440 w 3820160"/>
              <a:gd name="connsiteY9" fmla="*/ 4013200 h 4023360"/>
              <a:gd name="connsiteX10" fmla="*/ 1483360 w 3820160"/>
              <a:gd name="connsiteY10" fmla="*/ 3942080 h 4023360"/>
              <a:gd name="connsiteX11" fmla="*/ 1259840 w 3820160"/>
              <a:gd name="connsiteY11" fmla="*/ 3870960 h 4023360"/>
              <a:gd name="connsiteX12" fmla="*/ 1056640 w 3820160"/>
              <a:gd name="connsiteY12" fmla="*/ 3779520 h 4023360"/>
              <a:gd name="connsiteX13" fmla="*/ 792480 w 3820160"/>
              <a:gd name="connsiteY13" fmla="*/ 3616960 h 4023360"/>
              <a:gd name="connsiteX14" fmla="*/ 355600 w 3820160"/>
              <a:gd name="connsiteY14" fmla="*/ 3017520 h 4023360"/>
              <a:gd name="connsiteX15" fmla="*/ 152400 w 3820160"/>
              <a:gd name="connsiteY15" fmla="*/ 2611120 h 4023360"/>
              <a:gd name="connsiteX16" fmla="*/ 30480 w 3820160"/>
              <a:gd name="connsiteY16" fmla="*/ 2204720 h 4023360"/>
              <a:gd name="connsiteX17" fmla="*/ 0 w 3820160"/>
              <a:gd name="connsiteY17" fmla="*/ 1981200 h 4023360"/>
              <a:gd name="connsiteX18" fmla="*/ 71120 w 3820160"/>
              <a:gd name="connsiteY18" fmla="*/ 1158240 h 4023360"/>
              <a:gd name="connsiteX19" fmla="*/ 132080 w 3820160"/>
              <a:gd name="connsiteY19" fmla="*/ 975360 h 4023360"/>
              <a:gd name="connsiteX20" fmla="*/ 294640 w 3820160"/>
              <a:gd name="connsiteY20" fmla="*/ 690880 h 4023360"/>
              <a:gd name="connsiteX21" fmla="*/ 751840 w 3820160"/>
              <a:gd name="connsiteY21" fmla="*/ 254000 h 4023360"/>
              <a:gd name="connsiteX22" fmla="*/ 1127760 w 3820160"/>
              <a:gd name="connsiteY22" fmla="*/ 71120 h 4023360"/>
              <a:gd name="connsiteX23" fmla="*/ 1432560 w 3820160"/>
              <a:gd name="connsiteY23" fmla="*/ 10160 h 4023360"/>
              <a:gd name="connsiteX24" fmla="*/ 1625600 w 3820160"/>
              <a:gd name="connsiteY24" fmla="*/ 0 h 4023360"/>
              <a:gd name="connsiteX25" fmla="*/ 2174240 w 3820160"/>
              <a:gd name="connsiteY25" fmla="*/ 20320 h 4023360"/>
              <a:gd name="connsiteX26" fmla="*/ 2407920 w 3820160"/>
              <a:gd name="connsiteY26" fmla="*/ 101600 h 4023360"/>
              <a:gd name="connsiteX27" fmla="*/ 2580640 w 3820160"/>
              <a:gd name="connsiteY27" fmla="*/ 223520 h 4023360"/>
              <a:gd name="connsiteX28" fmla="*/ 2794000 w 3820160"/>
              <a:gd name="connsiteY28" fmla="*/ 599440 h 4023360"/>
              <a:gd name="connsiteX29" fmla="*/ 2885440 w 3820160"/>
              <a:gd name="connsiteY29" fmla="*/ 853440 h 4023360"/>
              <a:gd name="connsiteX30" fmla="*/ 3007360 w 3820160"/>
              <a:gd name="connsiteY30" fmla="*/ 1361440 h 4023360"/>
              <a:gd name="connsiteX31" fmla="*/ 3078480 w 3820160"/>
              <a:gd name="connsiteY31" fmla="*/ 1899920 h 4023360"/>
              <a:gd name="connsiteX32" fmla="*/ 3078480 w 3820160"/>
              <a:gd name="connsiteY32" fmla="*/ 2570480 h 4023360"/>
              <a:gd name="connsiteX33" fmla="*/ 3037840 w 3820160"/>
              <a:gd name="connsiteY33" fmla="*/ 2844800 h 4023360"/>
              <a:gd name="connsiteX34" fmla="*/ 3017520 w 3820160"/>
              <a:gd name="connsiteY34" fmla="*/ 2926080 h 4023360"/>
              <a:gd name="connsiteX35" fmla="*/ 2997200 w 3820160"/>
              <a:gd name="connsiteY35" fmla="*/ 2966720 h 4023360"/>
              <a:gd name="connsiteX36" fmla="*/ 3068320 w 3820160"/>
              <a:gd name="connsiteY36" fmla="*/ 3098800 h 4023360"/>
              <a:gd name="connsiteX37" fmla="*/ 3108960 w 3820160"/>
              <a:gd name="connsiteY37" fmla="*/ 3169920 h 4023360"/>
              <a:gd name="connsiteX38" fmla="*/ 3820160 w 3820160"/>
              <a:gd name="connsiteY38" fmla="*/ 3078480 h 4023360"/>
              <a:gd name="connsiteX0" fmla="*/ 3556000 w 3820160"/>
              <a:gd name="connsiteY0" fmla="*/ 3474720 h 4023360"/>
              <a:gd name="connsiteX1" fmla="*/ 3535680 w 3820160"/>
              <a:gd name="connsiteY1" fmla="*/ 3505200 h 4023360"/>
              <a:gd name="connsiteX2" fmla="*/ 3515360 w 3820160"/>
              <a:gd name="connsiteY2" fmla="*/ 3525520 h 4023360"/>
              <a:gd name="connsiteX3" fmla="*/ 3474720 w 3820160"/>
              <a:gd name="connsiteY3" fmla="*/ 3576320 h 4023360"/>
              <a:gd name="connsiteX4" fmla="*/ 3230880 w 3820160"/>
              <a:gd name="connsiteY4" fmla="*/ 3749040 h 4023360"/>
              <a:gd name="connsiteX5" fmla="*/ 2763520 w 3820160"/>
              <a:gd name="connsiteY5" fmla="*/ 3931920 h 4023360"/>
              <a:gd name="connsiteX6" fmla="*/ 2407920 w 3820160"/>
              <a:gd name="connsiteY6" fmla="*/ 4013200 h 4023360"/>
              <a:gd name="connsiteX7" fmla="*/ 2204720 w 3820160"/>
              <a:gd name="connsiteY7" fmla="*/ 4023360 h 4023360"/>
              <a:gd name="connsiteX8" fmla="*/ 1869440 w 3820160"/>
              <a:gd name="connsiteY8" fmla="*/ 4013200 h 4023360"/>
              <a:gd name="connsiteX9" fmla="*/ 1483360 w 3820160"/>
              <a:gd name="connsiteY9" fmla="*/ 3942080 h 4023360"/>
              <a:gd name="connsiteX10" fmla="*/ 1259840 w 3820160"/>
              <a:gd name="connsiteY10" fmla="*/ 3870960 h 4023360"/>
              <a:gd name="connsiteX11" fmla="*/ 1056640 w 3820160"/>
              <a:gd name="connsiteY11" fmla="*/ 3779520 h 4023360"/>
              <a:gd name="connsiteX12" fmla="*/ 792480 w 3820160"/>
              <a:gd name="connsiteY12" fmla="*/ 3616960 h 4023360"/>
              <a:gd name="connsiteX13" fmla="*/ 355600 w 3820160"/>
              <a:gd name="connsiteY13" fmla="*/ 3017520 h 4023360"/>
              <a:gd name="connsiteX14" fmla="*/ 152400 w 3820160"/>
              <a:gd name="connsiteY14" fmla="*/ 2611120 h 4023360"/>
              <a:gd name="connsiteX15" fmla="*/ 30480 w 3820160"/>
              <a:gd name="connsiteY15" fmla="*/ 2204720 h 4023360"/>
              <a:gd name="connsiteX16" fmla="*/ 0 w 3820160"/>
              <a:gd name="connsiteY16" fmla="*/ 1981200 h 4023360"/>
              <a:gd name="connsiteX17" fmla="*/ 71120 w 3820160"/>
              <a:gd name="connsiteY17" fmla="*/ 1158240 h 4023360"/>
              <a:gd name="connsiteX18" fmla="*/ 132080 w 3820160"/>
              <a:gd name="connsiteY18" fmla="*/ 975360 h 4023360"/>
              <a:gd name="connsiteX19" fmla="*/ 294640 w 3820160"/>
              <a:gd name="connsiteY19" fmla="*/ 690880 h 4023360"/>
              <a:gd name="connsiteX20" fmla="*/ 751840 w 3820160"/>
              <a:gd name="connsiteY20" fmla="*/ 254000 h 4023360"/>
              <a:gd name="connsiteX21" fmla="*/ 1127760 w 3820160"/>
              <a:gd name="connsiteY21" fmla="*/ 71120 h 4023360"/>
              <a:gd name="connsiteX22" fmla="*/ 1432560 w 3820160"/>
              <a:gd name="connsiteY22" fmla="*/ 10160 h 4023360"/>
              <a:gd name="connsiteX23" fmla="*/ 1625600 w 3820160"/>
              <a:gd name="connsiteY23" fmla="*/ 0 h 4023360"/>
              <a:gd name="connsiteX24" fmla="*/ 2174240 w 3820160"/>
              <a:gd name="connsiteY24" fmla="*/ 20320 h 4023360"/>
              <a:gd name="connsiteX25" fmla="*/ 2407920 w 3820160"/>
              <a:gd name="connsiteY25" fmla="*/ 101600 h 4023360"/>
              <a:gd name="connsiteX26" fmla="*/ 2580640 w 3820160"/>
              <a:gd name="connsiteY26" fmla="*/ 223520 h 4023360"/>
              <a:gd name="connsiteX27" fmla="*/ 2794000 w 3820160"/>
              <a:gd name="connsiteY27" fmla="*/ 599440 h 4023360"/>
              <a:gd name="connsiteX28" fmla="*/ 2885440 w 3820160"/>
              <a:gd name="connsiteY28" fmla="*/ 853440 h 4023360"/>
              <a:gd name="connsiteX29" fmla="*/ 3007360 w 3820160"/>
              <a:gd name="connsiteY29" fmla="*/ 1361440 h 4023360"/>
              <a:gd name="connsiteX30" fmla="*/ 3078480 w 3820160"/>
              <a:gd name="connsiteY30" fmla="*/ 1899920 h 4023360"/>
              <a:gd name="connsiteX31" fmla="*/ 3078480 w 3820160"/>
              <a:gd name="connsiteY31" fmla="*/ 2570480 h 4023360"/>
              <a:gd name="connsiteX32" fmla="*/ 3037840 w 3820160"/>
              <a:gd name="connsiteY32" fmla="*/ 2844800 h 4023360"/>
              <a:gd name="connsiteX33" fmla="*/ 3017520 w 3820160"/>
              <a:gd name="connsiteY33" fmla="*/ 2926080 h 4023360"/>
              <a:gd name="connsiteX34" fmla="*/ 2997200 w 3820160"/>
              <a:gd name="connsiteY34" fmla="*/ 2966720 h 4023360"/>
              <a:gd name="connsiteX35" fmla="*/ 3068320 w 3820160"/>
              <a:gd name="connsiteY35" fmla="*/ 3098800 h 4023360"/>
              <a:gd name="connsiteX36" fmla="*/ 3108960 w 3820160"/>
              <a:gd name="connsiteY36" fmla="*/ 3169920 h 4023360"/>
              <a:gd name="connsiteX37" fmla="*/ 3820160 w 3820160"/>
              <a:gd name="connsiteY37" fmla="*/ 3078480 h 4023360"/>
              <a:gd name="connsiteX0" fmla="*/ 3535680 w 3820160"/>
              <a:gd name="connsiteY0" fmla="*/ 3505200 h 4023360"/>
              <a:gd name="connsiteX1" fmla="*/ 3515360 w 3820160"/>
              <a:gd name="connsiteY1" fmla="*/ 3525520 h 4023360"/>
              <a:gd name="connsiteX2" fmla="*/ 3474720 w 3820160"/>
              <a:gd name="connsiteY2" fmla="*/ 3576320 h 4023360"/>
              <a:gd name="connsiteX3" fmla="*/ 3230880 w 3820160"/>
              <a:gd name="connsiteY3" fmla="*/ 3749040 h 4023360"/>
              <a:gd name="connsiteX4" fmla="*/ 2763520 w 3820160"/>
              <a:gd name="connsiteY4" fmla="*/ 3931920 h 4023360"/>
              <a:gd name="connsiteX5" fmla="*/ 2407920 w 3820160"/>
              <a:gd name="connsiteY5" fmla="*/ 4013200 h 4023360"/>
              <a:gd name="connsiteX6" fmla="*/ 2204720 w 3820160"/>
              <a:gd name="connsiteY6" fmla="*/ 4023360 h 4023360"/>
              <a:gd name="connsiteX7" fmla="*/ 1869440 w 3820160"/>
              <a:gd name="connsiteY7" fmla="*/ 4013200 h 4023360"/>
              <a:gd name="connsiteX8" fmla="*/ 1483360 w 3820160"/>
              <a:gd name="connsiteY8" fmla="*/ 3942080 h 4023360"/>
              <a:gd name="connsiteX9" fmla="*/ 1259840 w 3820160"/>
              <a:gd name="connsiteY9" fmla="*/ 3870960 h 4023360"/>
              <a:gd name="connsiteX10" fmla="*/ 1056640 w 3820160"/>
              <a:gd name="connsiteY10" fmla="*/ 3779520 h 4023360"/>
              <a:gd name="connsiteX11" fmla="*/ 792480 w 3820160"/>
              <a:gd name="connsiteY11" fmla="*/ 3616960 h 4023360"/>
              <a:gd name="connsiteX12" fmla="*/ 355600 w 3820160"/>
              <a:gd name="connsiteY12" fmla="*/ 3017520 h 4023360"/>
              <a:gd name="connsiteX13" fmla="*/ 152400 w 3820160"/>
              <a:gd name="connsiteY13" fmla="*/ 2611120 h 4023360"/>
              <a:gd name="connsiteX14" fmla="*/ 30480 w 3820160"/>
              <a:gd name="connsiteY14" fmla="*/ 2204720 h 4023360"/>
              <a:gd name="connsiteX15" fmla="*/ 0 w 3820160"/>
              <a:gd name="connsiteY15" fmla="*/ 1981200 h 4023360"/>
              <a:gd name="connsiteX16" fmla="*/ 71120 w 3820160"/>
              <a:gd name="connsiteY16" fmla="*/ 1158240 h 4023360"/>
              <a:gd name="connsiteX17" fmla="*/ 132080 w 3820160"/>
              <a:gd name="connsiteY17" fmla="*/ 975360 h 4023360"/>
              <a:gd name="connsiteX18" fmla="*/ 294640 w 3820160"/>
              <a:gd name="connsiteY18" fmla="*/ 690880 h 4023360"/>
              <a:gd name="connsiteX19" fmla="*/ 751840 w 3820160"/>
              <a:gd name="connsiteY19" fmla="*/ 254000 h 4023360"/>
              <a:gd name="connsiteX20" fmla="*/ 1127760 w 3820160"/>
              <a:gd name="connsiteY20" fmla="*/ 71120 h 4023360"/>
              <a:gd name="connsiteX21" fmla="*/ 1432560 w 3820160"/>
              <a:gd name="connsiteY21" fmla="*/ 10160 h 4023360"/>
              <a:gd name="connsiteX22" fmla="*/ 1625600 w 3820160"/>
              <a:gd name="connsiteY22" fmla="*/ 0 h 4023360"/>
              <a:gd name="connsiteX23" fmla="*/ 2174240 w 3820160"/>
              <a:gd name="connsiteY23" fmla="*/ 20320 h 4023360"/>
              <a:gd name="connsiteX24" fmla="*/ 2407920 w 3820160"/>
              <a:gd name="connsiteY24" fmla="*/ 101600 h 4023360"/>
              <a:gd name="connsiteX25" fmla="*/ 2580640 w 3820160"/>
              <a:gd name="connsiteY25" fmla="*/ 223520 h 4023360"/>
              <a:gd name="connsiteX26" fmla="*/ 2794000 w 3820160"/>
              <a:gd name="connsiteY26" fmla="*/ 599440 h 4023360"/>
              <a:gd name="connsiteX27" fmla="*/ 2885440 w 3820160"/>
              <a:gd name="connsiteY27" fmla="*/ 853440 h 4023360"/>
              <a:gd name="connsiteX28" fmla="*/ 3007360 w 3820160"/>
              <a:gd name="connsiteY28" fmla="*/ 1361440 h 4023360"/>
              <a:gd name="connsiteX29" fmla="*/ 3078480 w 3820160"/>
              <a:gd name="connsiteY29" fmla="*/ 1899920 h 4023360"/>
              <a:gd name="connsiteX30" fmla="*/ 3078480 w 3820160"/>
              <a:gd name="connsiteY30" fmla="*/ 2570480 h 4023360"/>
              <a:gd name="connsiteX31" fmla="*/ 3037840 w 3820160"/>
              <a:gd name="connsiteY31" fmla="*/ 2844800 h 4023360"/>
              <a:gd name="connsiteX32" fmla="*/ 3017520 w 3820160"/>
              <a:gd name="connsiteY32" fmla="*/ 2926080 h 4023360"/>
              <a:gd name="connsiteX33" fmla="*/ 2997200 w 3820160"/>
              <a:gd name="connsiteY33" fmla="*/ 2966720 h 4023360"/>
              <a:gd name="connsiteX34" fmla="*/ 3068320 w 3820160"/>
              <a:gd name="connsiteY34" fmla="*/ 3098800 h 4023360"/>
              <a:gd name="connsiteX35" fmla="*/ 3108960 w 3820160"/>
              <a:gd name="connsiteY35" fmla="*/ 3169920 h 4023360"/>
              <a:gd name="connsiteX36" fmla="*/ 3820160 w 3820160"/>
              <a:gd name="connsiteY36" fmla="*/ 3078480 h 4023360"/>
              <a:gd name="connsiteX0" fmla="*/ 3535680 w 3820160"/>
              <a:gd name="connsiteY0" fmla="*/ 3505200 h 4023360"/>
              <a:gd name="connsiteX1" fmla="*/ 3474720 w 3820160"/>
              <a:gd name="connsiteY1" fmla="*/ 3576320 h 4023360"/>
              <a:gd name="connsiteX2" fmla="*/ 3230880 w 3820160"/>
              <a:gd name="connsiteY2" fmla="*/ 3749040 h 4023360"/>
              <a:gd name="connsiteX3" fmla="*/ 2763520 w 3820160"/>
              <a:gd name="connsiteY3" fmla="*/ 3931920 h 4023360"/>
              <a:gd name="connsiteX4" fmla="*/ 2407920 w 3820160"/>
              <a:gd name="connsiteY4" fmla="*/ 4013200 h 4023360"/>
              <a:gd name="connsiteX5" fmla="*/ 2204720 w 3820160"/>
              <a:gd name="connsiteY5" fmla="*/ 4023360 h 4023360"/>
              <a:gd name="connsiteX6" fmla="*/ 1869440 w 3820160"/>
              <a:gd name="connsiteY6" fmla="*/ 4013200 h 4023360"/>
              <a:gd name="connsiteX7" fmla="*/ 1483360 w 3820160"/>
              <a:gd name="connsiteY7" fmla="*/ 3942080 h 4023360"/>
              <a:gd name="connsiteX8" fmla="*/ 1259840 w 3820160"/>
              <a:gd name="connsiteY8" fmla="*/ 3870960 h 4023360"/>
              <a:gd name="connsiteX9" fmla="*/ 1056640 w 3820160"/>
              <a:gd name="connsiteY9" fmla="*/ 3779520 h 4023360"/>
              <a:gd name="connsiteX10" fmla="*/ 792480 w 3820160"/>
              <a:gd name="connsiteY10" fmla="*/ 3616960 h 4023360"/>
              <a:gd name="connsiteX11" fmla="*/ 355600 w 3820160"/>
              <a:gd name="connsiteY11" fmla="*/ 3017520 h 4023360"/>
              <a:gd name="connsiteX12" fmla="*/ 152400 w 3820160"/>
              <a:gd name="connsiteY12" fmla="*/ 2611120 h 4023360"/>
              <a:gd name="connsiteX13" fmla="*/ 30480 w 3820160"/>
              <a:gd name="connsiteY13" fmla="*/ 2204720 h 4023360"/>
              <a:gd name="connsiteX14" fmla="*/ 0 w 3820160"/>
              <a:gd name="connsiteY14" fmla="*/ 1981200 h 4023360"/>
              <a:gd name="connsiteX15" fmla="*/ 71120 w 3820160"/>
              <a:gd name="connsiteY15" fmla="*/ 1158240 h 4023360"/>
              <a:gd name="connsiteX16" fmla="*/ 132080 w 3820160"/>
              <a:gd name="connsiteY16" fmla="*/ 975360 h 4023360"/>
              <a:gd name="connsiteX17" fmla="*/ 294640 w 3820160"/>
              <a:gd name="connsiteY17" fmla="*/ 690880 h 4023360"/>
              <a:gd name="connsiteX18" fmla="*/ 751840 w 3820160"/>
              <a:gd name="connsiteY18" fmla="*/ 254000 h 4023360"/>
              <a:gd name="connsiteX19" fmla="*/ 1127760 w 3820160"/>
              <a:gd name="connsiteY19" fmla="*/ 71120 h 4023360"/>
              <a:gd name="connsiteX20" fmla="*/ 1432560 w 3820160"/>
              <a:gd name="connsiteY20" fmla="*/ 10160 h 4023360"/>
              <a:gd name="connsiteX21" fmla="*/ 1625600 w 3820160"/>
              <a:gd name="connsiteY21" fmla="*/ 0 h 4023360"/>
              <a:gd name="connsiteX22" fmla="*/ 2174240 w 3820160"/>
              <a:gd name="connsiteY22" fmla="*/ 20320 h 4023360"/>
              <a:gd name="connsiteX23" fmla="*/ 2407920 w 3820160"/>
              <a:gd name="connsiteY23" fmla="*/ 101600 h 4023360"/>
              <a:gd name="connsiteX24" fmla="*/ 2580640 w 3820160"/>
              <a:gd name="connsiteY24" fmla="*/ 223520 h 4023360"/>
              <a:gd name="connsiteX25" fmla="*/ 2794000 w 3820160"/>
              <a:gd name="connsiteY25" fmla="*/ 599440 h 4023360"/>
              <a:gd name="connsiteX26" fmla="*/ 2885440 w 3820160"/>
              <a:gd name="connsiteY26" fmla="*/ 853440 h 4023360"/>
              <a:gd name="connsiteX27" fmla="*/ 3007360 w 3820160"/>
              <a:gd name="connsiteY27" fmla="*/ 1361440 h 4023360"/>
              <a:gd name="connsiteX28" fmla="*/ 3078480 w 3820160"/>
              <a:gd name="connsiteY28" fmla="*/ 1899920 h 4023360"/>
              <a:gd name="connsiteX29" fmla="*/ 3078480 w 3820160"/>
              <a:gd name="connsiteY29" fmla="*/ 2570480 h 4023360"/>
              <a:gd name="connsiteX30" fmla="*/ 3037840 w 3820160"/>
              <a:gd name="connsiteY30" fmla="*/ 2844800 h 4023360"/>
              <a:gd name="connsiteX31" fmla="*/ 3017520 w 3820160"/>
              <a:gd name="connsiteY31" fmla="*/ 2926080 h 4023360"/>
              <a:gd name="connsiteX32" fmla="*/ 2997200 w 3820160"/>
              <a:gd name="connsiteY32" fmla="*/ 2966720 h 4023360"/>
              <a:gd name="connsiteX33" fmla="*/ 3068320 w 3820160"/>
              <a:gd name="connsiteY33" fmla="*/ 3098800 h 4023360"/>
              <a:gd name="connsiteX34" fmla="*/ 3108960 w 3820160"/>
              <a:gd name="connsiteY34" fmla="*/ 3169920 h 4023360"/>
              <a:gd name="connsiteX35" fmla="*/ 3820160 w 3820160"/>
              <a:gd name="connsiteY35" fmla="*/ 3078480 h 4023360"/>
              <a:gd name="connsiteX0" fmla="*/ 3810000 w 3820160"/>
              <a:gd name="connsiteY0" fmla="*/ 3271520 h 4023360"/>
              <a:gd name="connsiteX1" fmla="*/ 3474720 w 3820160"/>
              <a:gd name="connsiteY1" fmla="*/ 3576320 h 4023360"/>
              <a:gd name="connsiteX2" fmla="*/ 3230880 w 3820160"/>
              <a:gd name="connsiteY2" fmla="*/ 3749040 h 4023360"/>
              <a:gd name="connsiteX3" fmla="*/ 2763520 w 3820160"/>
              <a:gd name="connsiteY3" fmla="*/ 3931920 h 4023360"/>
              <a:gd name="connsiteX4" fmla="*/ 2407920 w 3820160"/>
              <a:gd name="connsiteY4" fmla="*/ 4013200 h 4023360"/>
              <a:gd name="connsiteX5" fmla="*/ 2204720 w 3820160"/>
              <a:gd name="connsiteY5" fmla="*/ 4023360 h 4023360"/>
              <a:gd name="connsiteX6" fmla="*/ 1869440 w 3820160"/>
              <a:gd name="connsiteY6" fmla="*/ 4013200 h 4023360"/>
              <a:gd name="connsiteX7" fmla="*/ 1483360 w 3820160"/>
              <a:gd name="connsiteY7" fmla="*/ 3942080 h 4023360"/>
              <a:gd name="connsiteX8" fmla="*/ 1259840 w 3820160"/>
              <a:gd name="connsiteY8" fmla="*/ 3870960 h 4023360"/>
              <a:gd name="connsiteX9" fmla="*/ 1056640 w 3820160"/>
              <a:gd name="connsiteY9" fmla="*/ 3779520 h 4023360"/>
              <a:gd name="connsiteX10" fmla="*/ 792480 w 3820160"/>
              <a:gd name="connsiteY10" fmla="*/ 3616960 h 4023360"/>
              <a:gd name="connsiteX11" fmla="*/ 355600 w 3820160"/>
              <a:gd name="connsiteY11" fmla="*/ 3017520 h 4023360"/>
              <a:gd name="connsiteX12" fmla="*/ 152400 w 3820160"/>
              <a:gd name="connsiteY12" fmla="*/ 2611120 h 4023360"/>
              <a:gd name="connsiteX13" fmla="*/ 30480 w 3820160"/>
              <a:gd name="connsiteY13" fmla="*/ 2204720 h 4023360"/>
              <a:gd name="connsiteX14" fmla="*/ 0 w 3820160"/>
              <a:gd name="connsiteY14" fmla="*/ 1981200 h 4023360"/>
              <a:gd name="connsiteX15" fmla="*/ 71120 w 3820160"/>
              <a:gd name="connsiteY15" fmla="*/ 1158240 h 4023360"/>
              <a:gd name="connsiteX16" fmla="*/ 132080 w 3820160"/>
              <a:gd name="connsiteY16" fmla="*/ 975360 h 4023360"/>
              <a:gd name="connsiteX17" fmla="*/ 294640 w 3820160"/>
              <a:gd name="connsiteY17" fmla="*/ 690880 h 4023360"/>
              <a:gd name="connsiteX18" fmla="*/ 751840 w 3820160"/>
              <a:gd name="connsiteY18" fmla="*/ 254000 h 4023360"/>
              <a:gd name="connsiteX19" fmla="*/ 1127760 w 3820160"/>
              <a:gd name="connsiteY19" fmla="*/ 71120 h 4023360"/>
              <a:gd name="connsiteX20" fmla="*/ 1432560 w 3820160"/>
              <a:gd name="connsiteY20" fmla="*/ 10160 h 4023360"/>
              <a:gd name="connsiteX21" fmla="*/ 1625600 w 3820160"/>
              <a:gd name="connsiteY21" fmla="*/ 0 h 4023360"/>
              <a:gd name="connsiteX22" fmla="*/ 2174240 w 3820160"/>
              <a:gd name="connsiteY22" fmla="*/ 20320 h 4023360"/>
              <a:gd name="connsiteX23" fmla="*/ 2407920 w 3820160"/>
              <a:gd name="connsiteY23" fmla="*/ 101600 h 4023360"/>
              <a:gd name="connsiteX24" fmla="*/ 2580640 w 3820160"/>
              <a:gd name="connsiteY24" fmla="*/ 223520 h 4023360"/>
              <a:gd name="connsiteX25" fmla="*/ 2794000 w 3820160"/>
              <a:gd name="connsiteY25" fmla="*/ 599440 h 4023360"/>
              <a:gd name="connsiteX26" fmla="*/ 2885440 w 3820160"/>
              <a:gd name="connsiteY26" fmla="*/ 853440 h 4023360"/>
              <a:gd name="connsiteX27" fmla="*/ 3007360 w 3820160"/>
              <a:gd name="connsiteY27" fmla="*/ 1361440 h 4023360"/>
              <a:gd name="connsiteX28" fmla="*/ 3078480 w 3820160"/>
              <a:gd name="connsiteY28" fmla="*/ 1899920 h 4023360"/>
              <a:gd name="connsiteX29" fmla="*/ 3078480 w 3820160"/>
              <a:gd name="connsiteY29" fmla="*/ 2570480 h 4023360"/>
              <a:gd name="connsiteX30" fmla="*/ 3037840 w 3820160"/>
              <a:gd name="connsiteY30" fmla="*/ 2844800 h 4023360"/>
              <a:gd name="connsiteX31" fmla="*/ 3017520 w 3820160"/>
              <a:gd name="connsiteY31" fmla="*/ 2926080 h 4023360"/>
              <a:gd name="connsiteX32" fmla="*/ 2997200 w 3820160"/>
              <a:gd name="connsiteY32" fmla="*/ 2966720 h 4023360"/>
              <a:gd name="connsiteX33" fmla="*/ 3068320 w 3820160"/>
              <a:gd name="connsiteY33" fmla="*/ 3098800 h 4023360"/>
              <a:gd name="connsiteX34" fmla="*/ 3108960 w 3820160"/>
              <a:gd name="connsiteY34" fmla="*/ 3169920 h 4023360"/>
              <a:gd name="connsiteX35" fmla="*/ 3820160 w 3820160"/>
              <a:gd name="connsiteY35" fmla="*/ 307848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007360 w 3810000"/>
              <a:gd name="connsiteY27" fmla="*/ 1361440 h 4023360"/>
              <a:gd name="connsiteX28" fmla="*/ 3078480 w 3810000"/>
              <a:gd name="connsiteY28" fmla="*/ 1899920 h 4023360"/>
              <a:gd name="connsiteX29" fmla="*/ 3078480 w 3810000"/>
              <a:gd name="connsiteY29" fmla="*/ 2570480 h 4023360"/>
              <a:gd name="connsiteX30" fmla="*/ 3037840 w 3810000"/>
              <a:gd name="connsiteY30" fmla="*/ 2844800 h 4023360"/>
              <a:gd name="connsiteX31" fmla="*/ 3017520 w 3810000"/>
              <a:gd name="connsiteY31" fmla="*/ 2926080 h 4023360"/>
              <a:gd name="connsiteX32" fmla="*/ 2997200 w 3810000"/>
              <a:gd name="connsiteY32" fmla="*/ 2966720 h 4023360"/>
              <a:gd name="connsiteX33" fmla="*/ 3068320 w 3810000"/>
              <a:gd name="connsiteY33" fmla="*/ 3098800 h 4023360"/>
              <a:gd name="connsiteX34" fmla="*/ 3108960 w 3810000"/>
              <a:gd name="connsiteY34" fmla="*/ 3169920 h 4023360"/>
              <a:gd name="connsiteX35" fmla="*/ 3810000 w 3810000"/>
              <a:gd name="connsiteY35"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007360 w 3810000"/>
              <a:gd name="connsiteY27" fmla="*/ 1361440 h 4023360"/>
              <a:gd name="connsiteX28" fmla="*/ 3078480 w 3810000"/>
              <a:gd name="connsiteY28" fmla="*/ 1899920 h 4023360"/>
              <a:gd name="connsiteX29" fmla="*/ 3078480 w 3810000"/>
              <a:gd name="connsiteY29" fmla="*/ 2570480 h 4023360"/>
              <a:gd name="connsiteX30" fmla="*/ 3037840 w 3810000"/>
              <a:gd name="connsiteY30" fmla="*/ 2844800 h 4023360"/>
              <a:gd name="connsiteX31" fmla="*/ 3017520 w 3810000"/>
              <a:gd name="connsiteY31" fmla="*/ 2926080 h 4023360"/>
              <a:gd name="connsiteX32" fmla="*/ 2997200 w 3810000"/>
              <a:gd name="connsiteY32" fmla="*/ 2966720 h 4023360"/>
              <a:gd name="connsiteX33" fmla="*/ 3068320 w 3810000"/>
              <a:gd name="connsiteY33" fmla="*/ 3098800 h 4023360"/>
              <a:gd name="connsiteX34" fmla="*/ 3108960 w 3810000"/>
              <a:gd name="connsiteY34" fmla="*/ 3169920 h 4023360"/>
              <a:gd name="connsiteX35" fmla="*/ 3810000 w 3810000"/>
              <a:gd name="connsiteY35"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007360 w 3810000"/>
              <a:gd name="connsiteY27" fmla="*/ 1361440 h 4023360"/>
              <a:gd name="connsiteX28" fmla="*/ 3078480 w 3810000"/>
              <a:gd name="connsiteY28" fmla="*/ 1899920 h 4023360"/>
              <a:gd name="connsiteX29" fmla="*/ 3078480 w 3810000"/>
              <a:gd name="connsiteY29" fmla="*/ 2570480 h 4023360"/>
              <a:gd name="connsiteX30" fmla="*/ 3037840 w 3810000"/>
              <a:gd name="connsiteY30" fmla="*/ 2844800 h 4023360"/>
              <a:gd name="connsiteX31" fmla="*/ 3017520 w 3810000"/>
              <a:gd name="connsiteY31" fmla="*/ 2926080 h 4023360"/>
              <a:gd name="connsiteX32" fmla="*/ 2997200 w 3810000"/>
              <a:gd name="connsiteY32" fmla="*/ 2966720 h 4023360"/>
              <a:gd name="connsiteX33" fmla="*/ 3068320 w 3810000"/>
              <a:gd name="connsiteY33" fmla="*/ 3098800 h 4023360"/>
              <a:gd name="connsiteX34" fmla="*/ 3108960 w 3810000"/>
              <a:gd name="connsiteY34" fmla="*/ 3169920 h 4023360"/>
              <a:gd name="connsiteX35" fmla="*/ 3810000 w 3810000"/>
              <a:gd name="connsiteY35"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007360 w 3810000"/>
              <a:gd name="connsiteY27" fmla="*/ 1361440 h 4023360"/>
              <a:gd name="connsiteX28" fmla="*/ 3078480 w 3810000"/>
              <a:gd name="connsiteY28" fmla="*/ 1899920 h 4023360"/>
              <a:gd name="connsiteX29" fmla="*/ 3078480 w 3810000"/>
              <a:gd name="connsiteY29" fmla="*/ 2570480 h 4023360"/>
              <a:gd name="connsiteX30" fmla="*/ 3017520 w 3810000"/>
              <a:gd name="connsiteY30" fmla="*/ 2926080 h 4023360"/>
              <a:gd name="connsiteX31" fmla="*/ 2997200 w 3810000"/>
              <a:gd name="connsiteY31" fmla="*/ 2966720 h 4023360"/>
              <a:gd name="connsiteX32" fmla="*/ 3068320 w 3810000"/>
              <a:gd name="connsiteY32" fmla="*/ 3098800 h 4023360"/>
              <a:gd name="connsiteX33" fmla="*/ 3108960 w 3810000"/>
              <a:gd name="connsiteY33" fmla="*/ 3169920 h 4023360"/>
              <a:gd name="connsiteX34" fmla="*/ 3810000 w 3810000"/>
              <a:gd name="connsiteY34"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007360 w 3810000"/>
              <a:gd name="connsiteY27" fmla="*/ 1361440 h 4023360"/>
              <a:gd name="connsiteX28" fmla="*/ 3078480 w 3810000"/>
              <a:gd name="connsiteY28" fmla="*/ 1899920 h 4023360"/>
              <a:gd name="connsiteX29" fmla="*/ 3220720 w 3810000"/>
              <a:gd name="connsiteY29" fmla="*/ 2448560 h 4023360"/>
              <a:gd name="connsiteX30" fmla="*/ 3017520 w 3810000"/>
              <a:gd name="connsiteY30" fmla="*/ 2926080 h 4023360"/>
              <a:gd name="connsiteX31" fmla="*/ 2997200 w 3810000"/>
              <a:gd name="connsiteY31" fmla="*/ 2966720 h 4023360"/>
              <a:gd name="connsiteX32" fmla="*/ 3068320 w 3810000"/>
              <a:gd name="connsiteY32" fmla="*/ 3098800 h 4023360"/>
              <a:gd name="connsiteX33" fmla="*/ 3108960 w 3810000"/>
              <a:gd name="connsiteY33" fmla="*/ 3169920 h 4023360"/>
              <a:gd name="connsiteX34" fmla="*/ 3810000 w 3810000"/>
              <a:gd name="connsiteY34"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007360 w 3810000"/>
              <a:gd name="connsiteY27" fmla="*/ 1361440 h 4023360"/>
              <a:gd name="connsiteX28" fmla="*/ 3281680 w 3810000"/>
              <a:gd name="connsiteY28" fmla="*/ 1798320 h 4023360"/>
              <a:gd name="connsiteX29" fmla="*/ 3220720 w 3810000"/>
              <a:gd name="connsiteY29" fmla="*/ 2448560 h 4023360"/>
              <a:gd name="connsiteX30" fmla="*/ 3017520 w 3810000"/>
              <a:gd name="connsiteY30" fmla="*/ 2926080 h 4023360"/>
              <a:gd name="connsiteX31" fmla="*/ 2997200 w 3810000"/>
              <a:gd name="connsiteY31" fmla="*/ 2966720 h 4023360"/>
              <a:gd name="connsiteX32" fmla="*/ 3068320 w 3810000"/>
              <a:gd name="connsiteY32" fmla="*/ 3098800 h 4023360"/>
              <a:gd name="connsiteX33" fmla="*/ 3108960 w 3810000"/>
              <a:gd name="connsiteY33" fmla="*/ 3169920 h 4023360"/>
              <a:gd name="connsiteX34" fmla="*/ 3810000 w 3810000"/>
              <a:gd name="connsiteY34"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2885440 w 3810000"/>
              <a:gd name="connsiteY26" fmla="*/ 853440 h 4023360"/>
              <a:gd name="connsiteX27" fmla="*/ 3261360 w 3810000"/>
              <a:gd name="connsiteY27" fmla="*/ 1290320 h 4023360"/>
              <a:gd name="connsiteX28" fmla="*/ 3281680 w 3810000"/>
              <a:gd name="connsiteY28" fmla="*/ 1798320 h 4023360"/>
              <a:gd name="connsiteX29" fmla="*/ 3220720 w 3810000"/>
              <a:gd name="connsiteY29" fmla="*/ 2448560 h 4023360"/>
              <a:gd name="connsiteX30" fmla="*/ 3017520 w 3810000"/>
              <a:gd name="connsiteY30" fmla="*/ 2926080 h 4023360"/>
              <a:gd name="connsiteX31" fmla="*/ 2997200 w 3810000"/>
              <a:gd name="connsiteY31" fmla="*/ 2966720 h 4023360"/>
              <a:gd name="connsiteX32" fmla="*/ 3068320 w 3810000"/>
              <a:gd name="connsiteY32" fmla="*/ 3098800 h 4023360"/>
              <a:gd name="connsiteX33" fmla="*/ 3108960 w 3810000"/>
              <a:gd name="connsiteY33" fmla="*/ 3169920 h 4023360"/>
              <a:gd name="connsiteX34" fmla="*/ 3810000 w 3810000"/>
              <a:gd name="connsiteY34"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2794000 w 3810000"/>
              <a:gd name="connsiteY25" fmla="*/ 5994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017520 w 3810000"/>
              <a:gd name="connsiteY29" fmla="*/ 2926080 h 4023360"/>
              <a:gd name="connsiteX30" fmla="*/ 2997200 w 3810000"/>
              <a:gd name="connsiteY30" fmla="*/ 2966720 h 4023360"/>
              <a:gd name="connsiteX31" fmla="*/ 3068320 w 3810000"/>
              <a:gd name="connsiteY31" fmla="*/ 3098800 h 4023360"/>
              <a:gd name="connsiteX32" fmla="*/ 3108960 w 3810000"/>
              <a:gd name="connsiteY32" fmla="*/ 3169920 h 4023360"/>
              <a:gd name="connsiteX33" fmla="*/ 3810000 w 3810000"/>
              <a:gd name="connsiteY33"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017520 w 3810000"/>
              <a:gd name="connsiteY29" fmla="*/ 2926080 h 4023360"/>
              <a:gd name="connsiteX30" fmla="*/ 2997200 w 3810000"/>
              <a:gd name="connsiteY30" fmla="*/ 2966720 h 4023360"/>
              <a:gd name="connsiteX31" fmla="*/ 3068320 w 3810000"/>
              <a:gd name="connsiteY31" fmla="*/ 3098800 h 4023360"/>
              <a:gd name="connsiteX32" fmla="*/ 3108960 w 3810000"/>
              <a:gd name="connsiteY32" fmla="*/ 3169920 h 4023360"/>
              <a:gd name="connsiteX33" fmla="*/ 3810000 w 3810000"/>
              <a:gd name="connsiteY33" fmla="*/ 3291840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017520 w 3810000"/>
              <a:gd name="connsiteY29" fmla="*/ 2926080 h 4023360"/>
              <a:gd name="connsiteX30" fmla="*/ 2997200 w 3810000"/>
              <a:gd name="connsiteY30" fmla="*/ 2966720 h 4023360"/>
              <a:gd name="connsiteX31" fmla="*/ 3068320 w 3810000"/>
              <a:gd name="connsiteY31" fmla="*/ 3098800 h 4023360"/>
              <a:gd name="connsiteX32" fmla="*/ 3108960 w 3810000"/>
              <a:gd name="connsiteY32" fmla="*/ 3169920 h 4023360"/>
              <a:gd name="connsiteX33" fmla="*/ 3786592 w 3810000"/>
              <a:gd name="connsiteY33" fmla="*/ 3236276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017520 w 3810000"/>
              <a:gd name="connsiteY29" fmla="*/ 2926080 h 4023360"/>
              <a:gd name="connsiteX30" fmla="*/ 2997200 w 3810000"/>
              <a:gd name="connsiteY30" fmla="*/ 2966720 h 4023360"/>
              <a:gd name="connsiteX31" fmla="*/ 3068320 w 3810000"/>
              <a:gd name="connsiteY31" fmla="*/ 3098800 h 4023360"/>
              <a:gd name="connsiteX32" fmla="*/ 3108960 w 3810000"/>
              <a:gd name="connsiteY32" fmla="*/ 3169920 h 4023360"/>
              <a:gd name="connsiteX33" fmla="*/ 3809999 w 3810000"/>
              <a:gd name="connsiteY33"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017520 w 3810000"/>
              <a:gd name="connsiteY29" fmla="*/ 2926080 h 4023360"/>
              <a:gd name="connsiteX30" fmla="*/ 2997200 w 3810000"/>
              <a:gd name="connsiteY30" fmla="*/ 2966720 h 4023360"/>
              <a:gd name="connsiteX31" fmla="*/ 3108960 w 3810000"/>
              <a:gd name="connsiteY31" fmla="*/ 3169920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017520 w 3810000"/>
              <a:gd name="connsiteY29" fmla="*/ 2926080 h 4023360"/>
              <a:gd name="connsiteX30" fmla="*/ 2997200 w 3810000"/>
              <a:gd name="connsiteY30" fmla="*/ 2966720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2997200 w 3810000"/>
              <a:gd name="connsiteY30" fmla="*/ 2966720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306183 w 3810000"/>
              <a:gd name="connsiteY30" fmla="*/ 2954814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306183 w 3810000"/>
              <a:gd name="connsiteY30" fmla="*/ 2954814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306183 w 3810000"/>
              <a:gd name="connsiteY30" fmla="*/ 2954814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306183 w 3810000"/>
              <a:gd name="connsiteY30" fmla="*/ 2954814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292138 w 3810000"/>
              <a:gd name="connsiteY30" fmla="*/ 2958783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292138 w 3810000"/>
              <a:gd name="connsiteY30" fmla="*/ 2958783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292138 w 3810000"/>
              <a:gd name="connsiteY30" fmla="*/ 2958783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306183 w 3810000"/>
              <a:gd name="connsiteY30" fmla="*/ 2962752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220720 w 3810000"/>
              <a:gd name="connsiteY28" fmla="*/ 2448560 h 4023360"/>
              <a:gd name="connsiteX29" fmla="*/ 3373317 w 3810000"/>
              <a:gd name="connsiteY29" fmla="*/ 2711759 h 4023360"/>
              <a:gd name="connsiteX30" fmla="*/ 3306183 w 3810000"/>
              <a:gd name="connsiteY30" fmla="*/ 2962752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281680 w 3810000"/>
              <a:gd name="connsiteY27" fmla="*/ 1798320 h 4023360"/>
              <a:gd name="connsiteX28" fmla="*/ 3436071 w 3810000"/>
              <a:gd name="connsiteY28" fmla="*/ 2265991 h 4023360"/>
              <a:gd name="connsiteX29" fmla="*/ 3373317 w 3810000"/>
              <a:gd name="connsiteY29" fmla="*/ 2711759 h 4023360"/>
              <a:gd name="connsiteX30" fmla="*/ 3306183 w 3810000"/>
              <a:gd name="connsiteY30" fmla="*/ 2962752 h 4023360"/>
              <a:gd name="connsiteX31" fmla="*/ 3277496 w 3810000"/>
              <a:gd name="connsiteY31" fmla="*/ 3058791 h 4023360"/>
              <a:gd name="connsiteX32" fmla="*/ 3809999 w 3810000"/>
              <a:gd name="connsiteY32"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261360 w 3810000"/>
              <a:gd name="connsiteY26" fmla="*/ 1290320 h 4023360"/>
              <a:gd name="connsiteX27" fmla="*/ 3436071 w 3810000"/>
              <a:gd name="connsiteY27" fmla="*/ 2265991 h 4023360"/>
              <a:gd name="connsiteX28" fmla="*/ 3373317 w 3810000"/>
              <a:gd name="connsiteY28" fmla="*/ 2711759 h 4023360"/>
              <a:gd name="connsiteX29" fmla="*/ 3306183 w 3810000"/>
              <a:gd name="connsiteY29" fmla="*/ 2962752 h 4023360"/>
              <a:gd name="connsiteX30" fmla="*/ 3277496 w 3810000"/>
              <a:gd name="connsiteY30" fmla="*/ 3058791 h 4023360"/>
              <a:gd name="connsiteX31" fmla="*/ 3809999 w 3810000"/>
              <a:gd name="connsiteY31"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017520 w 3810000"/>
              <a:gd name="connsiteY25" fmla="*/ 548640 h 4023360"/>
              <a:gd name="connsiteX26" fmla="*/ 3359674 w 3810000"/>
              <a:gd name="connsiteY26" fmla="*/ 1222849 h 4023360"/>
              <a:gd name="connsiteX27" fmla="*/ 3436071 w 3810000"/>
              <a:gd name="connsiteY27" fmla="*/ 2265991 h 4023360"/>
              <a:gd name="connsiteX28" fmla="*/ 3373317 w 3810000"/>
              <a:gd name="connsiteY28" fmla="*/ 2711759 h 4023360"/>
              <a:gd name="connsiteX29" fmla="*/ 3306183 w 3810000"/>
              <a:gd name="connsiteY29" fmla="*/ 2962752 h 4023360"/>
              <a:gd name="connsiteX30" fmla="*/ 3277496 w 3810000"/>
              <a:gd name="connsiteY30" fmla="*/ 3058791 h 4023360"/>
              <a:gd name="connsiteX31" fmla="*/ 3809999 w 3810000"/>
              <a:gd name="connsiteY31"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2580640 w 3810000"/>
              <a:gd name="connsiteY24" fmla="*/ 223520 h 4023360"/>
              <a:gd name="connsiteX25" fmla="*/ 3359674 w 3810000"/>
              <a:gd name="connsiteY25" fmla="*/ 1222849 h 4023360"/>
              <a:gd name="connsiteX26" fmla="*/ 3436071 w 3810000"/>
              <a:gd name="connsiteY26" fmla="*/ 2265991 h 4023360"/>
              <a:gd name="connsiteX27" fmla="*/ 3373317 w 3810000"/>
              <a:gd name="connsiteY27" fmla="*/ 2711759 h 4023360"/>
              <a:gd name="connsiteX28" fmla="*/ 3306183 w 3810000"/>
              <a:gd name="connsiteY28" fmla="*/ 2962752 h 4023360"/>
              <a:gd name="connsiteX29" fmla="*/ 3277496 w 3810000"/>
              <a:gd name="connsiteY29" fmla="*/ 3058791 h 4023360"/>
              <a:gd name="connsiteX30" fmla="*/ 3809999 w 3810000"/>
              <a:gd name="connsiteY30"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174240 w 3810000"/>
              <a:gd name="connsiteY22" fmla="*/ 20320 h 4023360"/>
              <a:gd name="connsiteX23" fmla="*/ 2407920 w 3810000"/>
              <a:gd name="connsiteY23" fmla="*/ 101600 h 4023360"/>
              <a:gd name="connsiteX24" fmla="*/ 3001978 w 3810000"/>
              <a:gd name="connsiteY24" fmla="*/ 421964 h 4023360"/>
              <a:gd name="connsiteX25" fmla="*/ 3359674 w 3810000"/>
              <a:gd name="connsiteY25" fmla="*/ 1222849 h 4023360"/>
              <a:gd name="connsiteX26" fmla="*/ 3436071 w 3810000"/>
              <a:gd name="connsiteY26" fmla="*/ 2265991 h 4023360"/>
              <a:gd name="connsiteX27" fmla="*/ 3373317 w 3810000"/>
              <a:gd name="connsiteY27" fmla="*/ 2711759 h 4023360"/>
              <a:gd name="connsiteX28" fmla="*/ 3306183 w 3810000"/>
              <a:gd name="connsiteY28" fmla="*/ 2962752 h 4023360"/>
              <a:gd name="connsiteX29" fmla="*/ 3277496 w 3810000"/>
              <a:gd name="connsiteY29" fmla="*/ 3058791 h 4023360"/>
              <a:gd name="connsiteX30" fmla="*/ 3809999 w 3810000"/>
              <a:gd name="connsiteY30" fmla="*/ 3287872 h 4023360"/>
              <a:gd name="connsiteX0" fmla="*/ 3810000 w 3810000"/>
              <a:gd name="connsiteY0" fmla="*/ 3271520 h 4023360"/>
              <a:gd name="connsiteX1" fmla="*/ 3474720 w 3810000"/>
              <a:gd name="connsiteY1" fmla="*/ 3576320 h 4023360"/>
              <a:gd name="connsiteX2" fmla="*/ 3230880 w 3810000"/>
              <a:gd name="connsiteY2" fmla="*/ 3749040 h 4023360"/>
              <a:gd name="connsiteX3" fmla="*/ 2763520 w 3810000"/>
              <a:gd name="connsiteY3" fmla="*/ 3931920 h 4023360"/>
              <a:gd name="connsiteX4" fmla="*/ 2407920 w 3810000"/>
              <a:gd name="connsiteY4" fmla="*/ 4013200 h 4023360"/>
              <a:gd name="connsiteX5" fmla="*/ 2204720 w 3810000"/>
              <a:gd name="connsiteY5" fmla="*/ 4023360 h 4023360"/>
              <a:gd name="connsiteX6" fmla="*/ 1869440 w 3810000"/>
              <a:gd name="connsiteY6" fmla="*/ 4013200 h 4023360"/>
              <a:gd name="connsiteX7" fmla="*/ 1483360 w 3810000"/>
              <a:gd name="connsiteY7" fmla="*/ 3942080 h 4023360"/>
              <a:gd name="connsiteX8" fmla="*/ 1259840 w 3810000"/>
              <a:gd name="connsiteY8" fmla="*/ 3870960 h 4023360"/>
              <a:gd name="connsiteX9" fmla="*/ 1056640 w 3810000"/>
              <a:gd name="connsiteY9" fmla="*/ 3779520 h 4023360"/>
              <a:gd name="connsiteX10" fmla="*/ 792480 w 3810000"/>
              <a:gd name="connsiteY10" fmla="*/ 3616960 h 4023360"/>
              <a:gd name="connsiteX11" fmla="*/ 355600 w 3810000"/>
              <a:gd name="connsiteY11" fmla="*/ 3017520 h 4023360"/>
              <a:gd name="connsiteX12" fmla="*/ 152400 w 3810000"/>
              <a:gd name="connsiteY12" fmla="*/ 2611120 h 4023360"/>
              <a:gd name="connsiteX13" fmla="*/ 30480 w 3810000"/>
              <a:gd name="connsiteY13" fmla="*/ 2204720 h 4023360"/>
              <a:gd name="connsiteX14" fmla="*/ 0 w 3810000"/>
              <a:gd name="connsiteY14" fmla="*/ 1981200 h 4023360"/>
              <a:gd name="connsiteX15" fmla="*/ 71120 w 3810000"/>
              <a:gd name="connsiteY15" fmla="*/ 1158240 h 4023360"/>
              <a:gd name="connsiteX16" fmla="*/ 132080 w 3810000"/>
              <a:gd name="connsiteY16" fmla="*/ 975360 h 4023360"/>
              <a:gd name="connsiteX17" fmla="*/ 294640 w 3810000"/>
              <a:gd name="connsiteY17" fmla="*/ 690880 h 4023360"/>
              <a:gd name="connsiteX18" fmla="*/ 751840 w 3810000"/>
              <a:gd name="connsiteY18" fmla="*/ 254000 h 4023360"/>
              <a:gd name="connsiteX19" fmla="*/ 1127760 w 3810000"/>
              <a:gd name="connsiteY19" fmla="*/ 71120 h 4023360"/>
              <a:gd name="connsiteX20" fmla="*/ 1432560 w 3810000"/>
              <a:gd name="connsiteY20" fmla="*/ 10160 h 4023360"/>
              <a:gd name="connsiteX21" fmla="*/ 1625600 w 3810000"/>
              <a:gd name="connsiteY21" fmla="*/ 0 h 4023360"/>
              <a:gd name="connsiteX22" fmla="*/ 2407920 w 3810000"/>
              <a:gd name="connsiteY22" fmla="*/ 101600 h 4023360"/>
              <a:gd name="connsiteX23" fmla="*/ 3001978 w 3810000"/>
              <a:gd name="connsiteY23" fmla="*/ 421964 h 4023360"/>
              <a:gd name="connsiteX24" fmla="*/ 3359674 w 3810000"/>
              <a:gd name="connsiteY24" fmla="*/ 1222849 h 4023360"/>
              <a:gd name="connsiteX25" fmla="*/ 3436071 w 3810000"/>
              <a:gd name="connsiteY25" fmla="*/ 2265991 h 4023360"/>
              <a:gd name="connsiteX26" fmla="*/ 3373317 w 3810000"/>
              <a:gd name="connsiteY26" fmla="*/ 2711759 h 4023360"/>
              <a:gd name="connsiteX27" fmla="*/ 3306183 w 3810000"/>
              <a:gd name="connsiteY27" fmla="*/ 2962752 h 4023360"/>
              <a:gd name="connsiteX28" fmla="*/ 3277496 w 3810000"/>
              <a:gd name="connsiteY28" fmla="*/ 3058791 h 4023360"/>
              <a:gd name="connsiteX29" fmla="*/ 3809999 w 3810000"/>
              <a:gd name="connsiteY29" fmla="*/ 3287872 h 4023360"/>
              <a:gd name="connsiteX0" fmla="*/ 3810000 w 3810000"/>
              <a:gd name="connsiteY0" fmla="*/ 3272025 h 4023865"/>
              <a:gd name="connsiteX1" fmla="*/ 3474720 w 3810000"/>
              <a:gd name="connsiteY1" fmla="*/ 3576825 h 4023865"/>
              <a:gd name="connsiteX2" fmla="*/ 3230880 w 3810000"/>
              <a:gd name="connsiteY2" fmla="*/ 3749545 h 4023865"/>
              <a:gd name="connsiteX3" fmla="*/ 2763520 w 3810000"/>
              <a:gd name="connsiteY3" fmla="*/ 3932425 h 4023865"/>
              <a:gd name="connsiteX4" fmla="*/ 2407920 w 3810000"/>
              <a:gd name="connsiteY4" fmla="*/ 4013705 h 4023865"/>
              <a:gd name="connsiteX5" fmla="*/ 2204720 w 3810000"/>
              <a:gd name="connsiteY5" fmla="*/ 4023865 h 4023865"/>
              <a:gd name="connsiteX6" fmla="*/ 1869440 w 3810000"/>
              <a:gd name="connsiteY6" fmla="*/ 4013705 h 4023865"/>
              <a:gd name="connsiteX7" fmla="*/ 1483360 w 3810000"/>
              <a:gd name="connsiteY7" fmla="*/ 3942585 h 4023865"/>
              <a:gd name="connsiteX8" fmla="*/ 1259840 w 3810000"/>
              <a:gd name="connsiteY8" fmla="*/ 3871465 h 4023865"/>
              <a:gd name="connsiteX9" fmla="*/ 1056640 w 3810000"/>
              <a:gd name="connsiteY9" fmla="*/ 3780025 h 4023865"/>
              <a:gd name="connsiteX10" fmla="*/ 792480 w 3810000"/>
              <a:gd name="connsiteY10" fmla="*/ 3617465 h 4023865"/>
              <a:gd name="connsiteX11" fmla="*/ 355600 w 3810000"/>
              <a:gd name="connsiteY11" fmla="*/ 3018025 h 4023865"/>
              <a:gd name="connsiteX12" fmla="*/ 152400 w 3810000"/>
              <a:gd name="connsiteY12" fmla="*/ 2611625 h 4023865"/>
              <a:gd name="connsiteX13" fmla="*/ 30480 w 3810000"/>
              <a:gd name="connsiteY13" fmla="*/ 2205225 h 4023865"/>
              <a:gd name="connsiteX14" fmla="*/ 0 w 3810000"/>
              <a:gd name="connsiteY14" fmla="*/ 1981705 h 4023865"/>
              <a:gd name="connsiteX15" fmla="*/ 71120 w 3810000"/>
              <a:gd name="connsiteY15" fmla="*/ 1158745 h 4023865"/>
              <a:gd name="connsiteX16" fmla="*/ 132080 w 3810000"/>
              <a:gd name="connsiteY16" fmla="*/ 975865 h 4023865"/>
              <a:gd name="connsiteX17" fmla="*/ 294640 w 3810000"/>
              <a:gd name="connsiteY17" fmla="*/ 691385 h 4023865"/>
              <a:gd name="connsiteX18" fmla="*/ 751840 w 3810000"/>
              <a:gd name="connsiteY18" fmla="*/ 254505 h 4023865"/>
              <a:gd name="connsiteX19" fmla="*/ 1127760 w 3810000"/>
              <a:gd name="connsiteY19" fmla="*/ 71625 h 4023865"/>
              <a:gd name="connsiteX20" fmla="*/ 1625600 w 3810000"/>
              <a:gd name="connsiteY20" fmla="*/ 505 h 4023865"/>
              <a:gd name="connsiteX21" fmla="*/ 2407920 w 3810000"/>
              <a:gd name="connsiteY21" fmla="*/ 102105 h 4023865"/>
              <a:gd name="connsiteX22" fmla="*/ 3001978 w 3810000"/>
              <a:gd name="connsiteY22" fmla="*/ 422469 h 4023865"/>
              <a:gd name="connsiteX23" fmla="*/ 3359674 w 3810000"/>
              <a:gd name="connsiteY23" fmla="*/ 1223354 h 4023865"/>
              <a:gd name="connsiteX24" fmla="*/ 3436071 w 3810000"/>
              <a:gd name="connsiteY24" fmla="*/ 2266496 h 4023865"/>
              <a:gd name="connsiteX25" fmla="*/ 3373317 w 3810000"/>
              <a:gd name="connsiteY25" fmla="*/ 2712264 h 4023865"/>
              <a:gd name="connsiteX26" fmla="*/ 3306183 w 3810000"/>
              <a:gd name="connsiteY26" fmla="*/ 2963257 h 4023865"/>
              <a:gd name="connsiteX27" fmla="*/ 3277496 w 3810000"/>
              <a:gd name="connsiteY27" fmla="*/ 3059296 h 4023865"/>
              <a:gd name="connsiteX28" fmla="*/ 3809999 w 3810000"/>
              <a:gd name="connsiteY28" fmla="*/ 3288377 h 4023865"/>
              <a:gd name="connsiteX0" fmla="*/ 3810000 w 3810000"/>
              <a:gd name="connsiteY0" fmla="*/ 3281919 h 4033759"/>
              <a:gd name="connsiteX1" fmla="*/ 3474720 w 3810000"/>
              <a:gd name="connsiteY1" fmla="*/ 3586719 h 4033759"/>
              <a:gd name="connsiteX2" fmla="*/ 3230880 w 3810000"/>
              <a:gd name="connsiteY2" fmla="*/ 3759439 h 4033759"/>
              <a:gd name="connsiteX3" fmla="*/ 2763520 w 3810000"/>
              <a:gd name="connsiteY3" fmla="*/ 3942319 h 4033759"/>
              <a:gd name="connsiteX4" fmla="*/ 2407920 w 3810000"/>
              <a:gd name="connsiteY4" fmla="*/ 4023599 h 4033759"/>
              <a:gd name="connsiteX5" fmla="*/ 2204720 w 3810000"/>
              <a:gd name="connsiteY5" fmla="*/ 4033759 h 4033759"/>
              <a:gd name="connsiteX6" fmla="*/ 1869440 w 3810000"/>
              <a:gd name="connsiteY6" fmla="*/ 4023599 h 4033759"/>
              <a:gd name="connsiteX7" fmla="*/ 1483360 w 3810000"/>
              <a:gd name="connsiteY7" fmla="*/ 3952479 h 4033759"/>
              <a:gd name="connsiteX8" fmla="*/ 1259840 w 3810000"/>
              <a:gd name="connsiteY8" fmla="*/ 3881359 h 4033759"/>
              <a:gd name="connsiteX9" fmla="*/ 1056640 w 3810000"/>
              <a:gd name="connsiteY9" fmla="*/ 3789919 h 4033759"/>
              <a:gd name="connsiteX10" fmla="*/ 792480 w 3810000"/>
              <a:gd name="connsiteY10" fmla="*/ 3627359 h 4033759"/>
              <a:gd name="connsiteX11" fmla="*/ 355600 w 3810000"/>
              <a:gd name="connsiteY11" fmla="*/ 3027919 h 4033759"/>
              <a:gd name="connsiteX12" fmla="*/ 152400 w 3810000"/>
              <a:gd name="connsiteY12" fmla="*/ 2621519 h 4033759"/>
              <a:gd name="connsiteX13" fmla="*/ 30480 w 3810000"/>
              <a:gd name="connsiteY13" fmla="*/ 2215119 h 4033759"/>
              <a:gd name="connsiteX14" fmla="*/ 0 w 3810000"/>
              <a:gd name="connsiteY14" fmla="*/ 1991599 h 4033759"/>
              <a:gd name="connsiteX15" fmla="*/ 71120 w 3810000"/>
              <a:gd name="connsiteY15" fmla="*/ 1168639 h 4033759"/>
              <a:gd name="connsiteX16" fmla="*/ 132080 w 3810000"/>
              <a:gd name="connsiteY16" fmla="*/ 985759 h 4033759"/>
              <a:gd name="connsiteX17" fmla="*/ 294640 w 3810000"/>
              <a:gd name="connsiteY17" fmla="*/ 701279 h 4033759"/>
              <a:gd name="connsiteX18" fmla="*/ 1127760 w 3810000"/>
              <a:gd name="connsiteY18" fmla="*/ 81519 h 4033759"/>
              <a:gd name="connsiteX19" fmla="*/ 1625600 w 3810000"/>
              <a:gd name="connsiteY19" fmla="*/ 10399 h 4033759"/>
              <a:gd name="connsiteX20" fmla="*/ 2407920 w 3810000"/>
              <a:gd name="connsiteY20" fmla="*/ 111999 h 4033759"/>
              <a:gd name="connsiteX21" fmla="*/ 3001978 w 3810000"/>
              <a:gd name="connsiteY21" fmla="*/ 432363 h 4033759"/>
              <a:gd name="connsiteX22" fmla="*/ 3359674 w 3810000"/>
              <a:gd name="connsiteY22" fmla="*/ 1233248 h 4033759"/>
              <a:gd name="connsiteX23" fmla="*/ 3436071 w 3810000"/>
              <a:gd name="connsiteY23" fmla="*/ 2276390 h 4033759"/>
              <a:gd name="connsiteX24" fmla="*/ 3373317 w 3810000"/>
              <a:gd name="connsiteY24" fmla="*/ 2722158 h 4033759"/>
              <a:gd name="connsiteX25" fmla="*/ 3306183 w 3810000"/>
              <a:gd name="connsiteY25" fmla="*/ 2973151 h 4033759"/>
              <a:gd name="connsiteX26" fmla="*/ 3277496 w 3810000"/>
              <a:gd name="connsiteY26" fmla="*/ 3069190 h 4033759"/>
              <a:gd name="connsiteX27" fmla="*/ 3809999 w 3810000"/>
              <a:gd name="connsiteY27" fmla="*/ 3298271 h 4033759"/>
              <a:gd name="connsiteX0" fmla="*/ 3810000 w 3810000"/>
              <a:gd name="connsiteY0" fmla="*/ 3271645 h 4023485"/>
              <a:gd name="connsiteX1" fmla="*/ 3474720 w 3810000"/>
              <a:gd name="connsiteY1" fmla="*/ 3576445 h 4023485"/>
              <a:gd name="connsiteX2" fmla="*/ 3230880 w 3810000"/>
              <a:gd name="connsiteY2" fmla="*/ 3749165 h 4023485"/>
              <a:gd name="connsiteX3" fmla="*/ 2763520 w 3810000"/>
              <a:gd name="connsiteY3" fmla="*/ 3932045 h 4023485"/>
              <a:gd name="connsiteX4" fmla="*/ 2407920 w 3810000"/>
              <a:gd name="connsiteY4" fmla="*/ 4013325 h 4023485"/>
              <a:gd name="connsiteX5" fmla="*/ 2204720 w 3810000"/>
              <a:gd name="connsiteY5" fmla="*/ 4023485 h 4023485"/>
              <a:gd name="connsiteX6" fmla="*/ 1869440 w 3810000"/>
              <a:gd name="connsiteY6" fmla="*/ 4013325 h 4023485"/>
              <a:gd name="connsiteX7" fmla="*/ 1483360 w 3810000"/>
              <a:gd name="connsiteY7" fmla="*/ 3942205 h 4023485"/>
              <a:gd name="connsiteX8" fmla="*/ 1259840 w 3810000"/>
              <a:gd name="connsiteY8" fmla="*/ 3871085 h 4023485"/>
              <a:gd name="connsiteX9" fmla="*/ 1056640 w 3810000"/>
              <a:gd name="connsiteY9" fmla="*/ 3779645 h 4023485"/>
              <a:gd name="connsiteX10" fmla="*/ 792480 w 3810000"/>
              <a:gd name="connsiteY10" fmla="*/ 3617085 h 4023485"/>
              <a:gd name="connsiteX11" fmla="*/ 355600 w 3810000"/>
              <a:gd name="connsiteY11" fmla="*/ 3017645 h 4023485"/>
              <a:gd name="connsiteX12" fmla="*/ 152400 w 3810000"/>
              <a:gd name="connsiteY12" fmla="*/ 2611245 h 4023485"/>
              <a:gd name="connsiteX13" fmla="*/ 30480 w 3810000"/>
              <a:gd name="connsiteY13" fmla="*/ 2204845 h 4023485"/>
              <a:gd name="connsiteX14" fmla="*/ 0 w 3810000"/>
              <a:gd name="connsiteY14" fmla="*/ 1981325 h 4023485"/>
              <a:gd name="connsiteX15" fmla="*/ 71120 w 3810000"/>
              <a:gd name="connsiteY15" fmla="*/ 1158365 h 4023485"/>
              <a:gd name="connsiteX16" fmla="*/ 132080 w 3810000"/>
              <a:gd name="connsiteY16" fmla="*/ 975485 h 4023485"/>
              <a:gd name="connsiteX17" fmla="*/ 294640 w 3810000"/>
              <a:gd name="connsiteY17" fmla="*/ 691005 h 4023485"/>
              <a:gd name="connsiteX18" fmla="*/ 893683 w 3810000"/>
              <a:gd name="connsiteY18" fmla="*/ 261752 h 4023485"/>
              <a:gd name="connsiteX19" fmla="*/ 1625600 w 3810000"/>
              <a:gd name="connsiteY19" fmla="*/ 125 h 4023485"/>
              <a:gd name="connsiteX20" fmla="*/ 2407920 w 3810000"/>
              <a:gd name="connsiteY20" fmla="*/ 101725 h 4023485"/>
              <a:gd name="connsiteX21" fmla="*/ 3001978 w 3810000"/>
              <a:gd name="connsiteY21" fmla="*/ 422089 h 4023485"/>
              <a:gd name="connsiteX22" fmla="*/ 3359674 w 3810000"/>
              <a:gd name="connsiteY22" fmla="*/ 1222974 h 4023485"/>
              <a:gd name="connsiteX23" fmla="*/ 3436071 w 3810000"/>
              <a:gd name="connsiteY23" fmla="*/ 2266116 h 4023485"/>
              <a:gd name="connsiteX24" fmla="*/ 3373317 w 3810000"/>
              <a:gd name="connsiteY24" fmla="*/ 2711884 h 4023485"/>
              <a:gd name="connsiteX25" fmla="*/ 3306183 w 3810000"/>
              <a:gd name="connsiteY25" fmla="*/ 2962877 h 4023485"/>
              <a:gd name="connsiteX26" fmla="*/ 3277496 w 3810000"/>
              <a:gd name="connsiteY26" fmla="*/ 3058916 h 4023485"/>
              <a:gd name="connsiteX27" fmla="*/ 3809999 w 3810000"/>
              <a:gd name="connsiteY27" fmla="*/ 3287997 h 4023485"/>
              <a:gd name="connsiteX0" fmla="*/ 3810000 w 3810000"/>
              <a:gd name="connsiteY0" fmla="*/ 3220097 h 3971937"/>
              <a:gd name="connsiteX1" fmla="*/ 3474720 w 3810000"/>
              <a:gd name="connsiteY1" fmla="*/ 3524897 h 3971937"/>
              <a:gd name="connsiteX2" fmla="*/ 3230880 w 3810000"/>
              <a:gd name="connsiteY2" fmla="*/ 3697617 h 3971937"/>
              <a:gd name="connsiteX3" fmla="*/ 2763520 w 3810000"/>
              <a:gd name="connsiteY3" fmla="*/ 3880497 h 3971937"/>
              <a:gd name="connsiteX4" fmla="*/ 2407920 w 3810000"/>
              <a:gd name="connsiteY4" fmla="*/ 3961777 h 3971937"/>
              <a:gd name="connsiteX5" fmla="*/ 2204720 w 3810000"/>
              <a:gd name="connsiteY5" fmla="*/ 3971937 h 3971937"/>
              <a:gd name="connsiteX6" fmla="*/ 1869440 w 3810000"/>
              <a:gd name="connsiteY6" fmla="*/ 3961777 h 3971937"/>
              <a:gd name="connsiteX7" fmla="*/ 1483360 w 3810000"/>
              <a:gd name="connsiteY7" fmla="*/ 3890657 h 3971937"/>
              <a:gd name="connsiteX8" fmla="*/ 1259840 w 3810000"/>
              <a:gd name="connsiteY8" fmla="*/ 3819537 h 3971937"/>
              <a:gd name="connsiteX9" fmla="*/ 1056640 w 3810000"/>
              <a:gd name="connsiteY9" fmla="*/ 3728097 h 3971937"/>
              <a:gd name="connsiteX10" fmla="*/ 792480 w 3810000"/>
              <a:gd name="connsiteY10" fmla="*/ 3565537 h 3971937"/>
              <a:gd name="connsiteX11" fmla="*/ 355600 w 3810000"/>
              <a:gd name="connsiteY11" fmla="*/ 2966097 h 3971937"/>
              <a:gd name="connsiteX12" fmla="*/ 152400 w 3810000"/>
              <a:gd name="connsiteY12" fmla="*/ 2559697 h 3971937"/>
              <a:gd name="connsiteX13" fmla="*/ 30480 w 3810000"/>
              <a:gd name="connsiteY13" fmla="*/ 2153297 h 3971937"/>
              <a:gd name="connsiteX14" fmla="*/ 0 w 3810000"/>
              <a:gd name="connsiteY14" fmla="*/ 1929777 h 3971937"/>
              <a:gd name="connsiteX15" fmla="*/ 71120 w 3810000"/>
              <a:gd name="connsiteY15" fmla="*/ 1106817 h 3971937"/>
              <a:gd name="connsiteX16" fmla="*/ 132080 w 3810000"/>
              <a:gd name="connsiteY16" fmla="*/ 923937 h 3971937"/>
              <a:gd name="connsiteX17" fmla="*/ 294640 w 3810000"/>
              <a:gd name="connsiteY17" fmla="*/ 639457 h 3971937"/>
              <a:gd name="connsiteX18" fmla="*/ 893683 w 3810000"/>
              <a:gd name="connsiteY18" fmla="*/ 210204 h 3971937"/>
              <a:gd name="connsiteX19" fmla="*/ 1625600 w 3810000"/>
              <a:gd name="connsiteY19" fmla="*/ 172 h 3971937"/>
              <a:gd name="connsiteX20" fmla="*/ 2407920 w 3810000"/>
              <a:gd name="connsiteY20" fmla="*/ 50177 h 3971937"/>
              <a:gd name="connsiteX21" fmla="*/ 3001978 w 3810000"/>
              <a:gd name="connsiteY21" fmla="*/ 370541 h 3971937"/>
              <a:gd name="connsiteX22" fmla="*/ 3359674 w 3810000"/>
              <a:gd name="connsiteY22" fmla="*/ 1171426 h 3971937"/>
              <a:gd name="connsiteX23" fmla="*/ 3436071 w 3810000"/>
              <a:gd name="connsiteY23" fmla="*/ 2214568 h 3971937"/>
              <a:gd name="connsiteX24" fmla="*/ 3373317 w 3810000"/>
              <a:gd name="connsiteY24" fmla="*/ 2660336 h 3971937"/>
              <a:gd name="connsiteX25" fmla="*/ 3306183 w 3810000"/>
              <a:gd name="connsiteY25" fmla="*/ 2911329 h 3971937"/>
              <a:gd name="connsiteX26" fmla="*/ 3277496 w 3810000"/>
              <a:gd name="connsiteY26" fmla="*/ 3007368 h 3971937"/>
              <a:gd name="connsiteX27" fmla="*/ 3809999 w 3810000"/>
              <a:gd name="connsiteY27" fmla="*/ 3236449 h 3971937"/>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355600 w 3810000"/>
              <a:gd name="connsiteY11" fmla="*/ 2965925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71120 w 3810000"/>
              <a:gd name="connsiteY15" fmla="*/ 1106645 h 3971765"/>
              <a:gd name="connsiteX16" fmla="*/ 132080 w 3810000"/>
              <a:gd name="connsiteY16" fmla="*/ 923765 h 3971765"/>
              <a:gd name="connsiteX17" fmla="*/ 294640 w 3810000"/>
              <a:gd name="connsiteY17" fmla="*/ 639285 h 3971765"/>
              <a:gd name="connsiteX18" fmla="*/ 893683 w 3810000"/>
              <a:gd name="connsiteY18" fmla="*/ 210032 h 3971765"/>
              <a:gd name="connsiteX19" fmla="*/ 1625600 w 3810000"/>
              <a:gd name="connsiteY19" fmla="*/ 0 h 3971765"/>
              <a:gd name="connsiteX20" fmla="*/ 2407920 w 3810000"/>
              <a:gd name="connsiteY20" fmla="*/ 50005 h 3971765"/>
              <a:gd name="connsiteX21" fmla="*/ 3001978 w 3810000"/>
              <a:gd name="connsiteY21" fmla="*/ 370369 h 3971765"/>
              <a:gd name="connsiteX22" fmla="*/ 3359674 w 3810000"/>
              <a:gd name="connsiteY22" fmla="*/ 1171254 h 3971765"/>
              <a:gd name="connsiteX23" fmla="*/ 3436071 w 3810000"/>
              <a:gd name="connsiteY23" fmla="*/ 2214396 h 3971765"/>
              <a:gd name="connsiteX24" fmla="*/ 3373317 w 3810000"/>
              <a:gd name="connsiteY24" fmla="*/ 2660164 h 3971765"/>
              <a:gd name="connsiteX25" fmla="*/ 3306183 w 3810000"/>
              <a:gd name="connsiteY25" fmla="*/ 2911157 h 3971765"/>
              <a:gd name="connsiteX26" fmla="*/ 3277496 w 3810000"/>
              <a:gd name="connsiteY26" fmla="*/ 3007196 h 3971765"/>
              <a:gd name="connsiteX27" fmla="*/ 3809999 w 3810000"/>
              <a:gd name="connsiteY27"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355600 w 3810000"/>
              <a:gd name="connsiteY11" fmla="*/ 2965925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71120 w 3810000"/>
              <a:gd name="connsiteY15" fmla="*/ 1106645 h 3971765"/>
              <a:gd name="connsiteX16" fmla="*/ 132080 w 3810000"/>
              <a:gd name="connsiteY16" fmla="*/ 923765 h 3971765"/>
              <a:gd name="connsiteX17" fmla="*/ 275913 w 3810000"/>
              <a:gd name="connsiteY17" fmla="*/ 940921 h 3971765"/>
              <a:gd name="connsiteX18" fmla="*/ 893683 w 3810000"/>
              <a:gd name="connsiteY18" fmla="*/ 210032 h 3971765"/>
              <a:gd name="connsiteX19" fmla="*/ 1625600 w 3810000"/>
              <a:gd name="connsiteY19" fmla="*/ 0 h 3971765"/>
              <a:gd name="connsiteX20" fmla="*/ 2407920 w 3810000"/>
              <a:gd name="connsiteY20" fmla="*/ 50005 h 3971765"/>
              <a:gd name="connsiteX21" fmla="*/ 3001978 w 3810000"/>
              <a:gd name="connsiteY21" fmla="*/ 370369 h 3971765"/>
              <a:gd name="connsiteX22" fmla="*/ 3359674 w 3810000"/>
              <a:gd name="connsiteY22" fmla="*/ 1171254 h 3971765"/>
              <a:gd name="connsiteX23" fmla="*/ 3436071 w 3810000"/>
              <a:gd name="connsiteY23" fmla="*/ 2214396 h 3971765"/>
              <a:gd name="connsiteX24" fmla="*/ 3373317 w 3810000"/>
              <a:gd name="connsiteY24" fmla="*/ 2660164 h 3971765"/>
              <a:gd name="connsiteX25" fmla="*/ 3306183 w 3810000"/>
              <a:gd name="connsiteY25" fmla="*/ 2911157 h 3971765"/>
              <a:gd name="connsiteX26" fmla="*/ 3277496 w 3810000"/>
              <a:gd name="connsiteY26" fmla="*/ 3007196 h 3971765"/>
              <a:gd name="connsiteX27" fmla="*/ 3809999 w 3810000"/>
              <a:gd name="connsiteY27"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355600 w 3810000"/>
              <a:gd name="connsiteY11" fmla="*/ 2965925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71120 w 3810000"/>
              <a:gd name="connsiteY15" fmla="*/ 1106645 h 3971765"/>
              <a:gd name="connsiteX16" fmla="*/ 132080 w 3810000"/>
              <a:gd name="connsiteY16" fmla="*/ 923765 h 3971765"/>
              <a:gd name="connsiteX17" fmla="*/ 275913 w 3810000"/>
              <a:gd name="connsiteY17" fmla="*/ 940921 h 3971765"/>
              <a:gd name="connsiteX18" fmla="*/ 893683 w 3810000"/>
              <a:gd name="connsiteY18" fmla="*/ 210032 h 3971765"/>
              <a:gd name="connsiteX19" fmla="*/ 1625600 w 3810000"/>
              <a:gd name="connsiteY19" fmla="*/ 0 h 3971765"/>
              <a:gd name="connsiteX20" fmla="*/ 2407920 w 3810000"/>
              <a:gd name="connsiteY20" fmla="*/ 50005 h 3971765"/>
              <a:gd name="connsiteX21" fmla="*/ 3001978 w 3810000"/>
              <a:gd name="connsiteY21" fmla="*/ 370369 h 3971765"/>
              <a:gd name="connsiteX22" fmla="*/ 3359674 w 3810000"/>
              <a:gd name="connsiteY22" fmla="*/ 1171254 h 3971765"/>
              <a:gd name="connsiteX23" fmla="*/ 3436071 w 3810000"/>
              <a:gd name="connsiteY23" fmla="*/ 2214396 h 3971765"/>
              <a:gd name="connsiteX24" fmla="*/ 3373317 w 3810000"/>
              <a:gd name="connsiteY24" fmla="*/ 2660164 h 3971765"/>
              <a:gd name="connsiteX25" fmla="*/ 3306183 w 3810000"/>
              <a:gd name="connsiteY25" fmla="*/ 2911157 h 3971765"/>
              <a:gd name="connsiteX26" fmla="*/ 3277496 w 3810000"/>
              <a:gd name="connsiteY26" fmla="*/ 3007196 h 3971765"/>
              <a:gd name="connsiteX27" fmla="*/ 3809999 w 3810000"/>
              <a:gd name="connsiteY27"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355600 w 3810000"/>
              <a:gd name="connsiteY11" fmla="*/ 2965925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71120 w 3810000"/>
              <a:gd name="connsiteY15" fmla="*/ 1106645 h 3971765"/>
              <a:gd name="connsiteX16" fmla="*/ 275913 w 3810000"/>
              <a:gd name="connsiteY16" fmla="*/ 940921 h 3971765"/>
              <a:gd name="connsiteX17" fmla="*/ 893683 w 3810000"/>
              <a:gd name="connsiteY17" fmla="*/ 210032 h 3971765"/>
              <a:gd name="connsiteX18" fmla="*/ 1625600 w 3810000"/>
              <a:gd name="connsiteY18" fmla="*/ 0 h 3971765"/>
              <a:gd name="connsiteX19" fmla="*/ 2407920 w 3810000"/>
              <a:gd name="connsiteY19" fmla="*/ 50005 h 3971765"/>
              <a:gd name="connsiteX20" fmla="*/ 3001978 w 3810000"/>
              <a:gd name="connsiteY20" fmla="*/ 370369 h 3971765"/>
              <a:gd name="connsiteX21" fmla="*/ 3359674 w 3810000"/>
              <a:gd name="connsiteY21" fmla="*/ 1171254 h 3971765"/>
              <a:gd name="connsiteX22" fmla="*/ 3436071 w 3810000"/>
              <a:gd name="connsiteY22" fmla="*/ 2214396 h 3971765"/>
              <a:gd name="connsiteX23" fmla="*/ 3373317 w 3810000"/>
              <a:gd name="connsiteY23" fmla="*/ 2660164 h 3971765"/>
              <a:gd name="connsiteX24" fmla="*/ 3306183 w 3810000"/>
              <a:gd name="connsiteY24" fmla="*/ 2911157 h 3971765"/>
              <a:gd name="connsiteX25" fmla="*/ 3277496 w 3810000"/>
              <a:gd name="connsiteY25" fmla="*/ 3007196 h 3971765"/>
              <a:gd name="connsiteX26" fmla="*/ 3809999 w 3810000"/>
              <a:gd name="connsiteY26"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355600 w 3810000"/>
              <a:gd name="connsiteY11" fmla="*/ 2965925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61757 w 3810000"/>
              <a:gd name="connsiteY15" fmla="*/ 1344779 h 3971765"/>
              <a:gd name="connsiteX16" fmla="*/ 275913 w 3810000"/>
              <a:gd name="connsiteY16" fmla="*/ 940921 h 3971765"/>
              <a:gd name="connsiteX17" fmla="*/ 893683 w 3810000"/>
              <a:gd name="connsiteY17" fmla="*/ 210032 h 3971765"/>
              <a:gd name="connsiteX18" fmla="*/ 1625600 w 3810000"/>
              <a:gd name="connsiteY18" fmla="*/ 0 h 3971765"/>
              <a:gd name="connsiteX19" fmla="*/ 2407920 w 3810000"/>
              <a:gd name="connsiteY19" fmla="*/ 50005 h 3971765"/>
              <a:gd name="connsiteX20" fmla="*/ 3001978 w 3810000"/>
              <a:gd name="connsiteY20" fmla="*/ 370369 h 3971765"/>
              <a:gd name="connsiteX21" fmla="*/ 3359674 w 3810000"/>
              <a:gd name="connsiteY21" fmla="*/ 1171254 h 3971765"/>
              <a:gd name="connsiteX22" fmla="*/ 3436071 w 3810000"/>
              <a:gd name="connsiteY22" fmla="*/ 2214396 h 3971765"/>
              <a:gd name="connsiteX23" fmla="*/ 3373317 w 3810000"/>
              <a:gd name="connsiteY23" fmla="*/ 2660164 h 3971765"/>
              <a:gd name="connsiteX24" fmla="*/ 3306183 w 3810000"/>
              <a:gd name="connsiteY24" fmla="*/ 2911157 h 3971765"/>
              <a:gd name="connsiteX25" fmla="*/ 3277496 w 3810000"/>
              <a:gd name="connsiteY25" fmla="*/ 3007196 h 3971765"/>
              <a:gd name="connsiteX26" fmla="*/ 3809999 w 3810000"/>
              <a:gd name="connsiteY26"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355600 w 3810000"/>
              <a:gd name="connsiteY11" fmla="*/ 2965925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61757 w 3810000"/>
              <a:gd name="connsiteY15" fmla="*/ 1344779 h 3971765"/>
              <a:gd name="connsiteX16" fmla="*/ 275913 w 3810000"/>
              <a:gd name="connsiteY16" fmla="*/ 940921 h 3971765"/>
              <a:gd name="connsiteX17" fmla="*/ 893683 w 3810000"/>
              <a:gd name="connsiteY17" fmla="*/ 210032 h 3971765"/>
              <a:gd name="connsiteX18" fmla="*/ 1625600 w 3810000"/>
              <a:gd name="connsiteY18" fmla="*/ 0 h 3971765"/>
              <a:gd name="connsiteX19" fmla="*/ 2407920 w 3810000"/>
              <a:gd name="connsiteY19" fmla="*/ 50005 h 3971765"/>
              <a:gd name="connsiteX20" fmla="*/ 3001978 w 3810000"/>
              <a:gd name="connsiteY20" fmla="*/ 370369 h 3971765"/>
              <a:gd name="connsiteX21" fmla="*/ 3359674 w 3810000"/>
              <a:gd name="connsiteY21" fmla="*/ 1171254 h 3971765"/>
              <a:gd name="connsiteX22" fmla="*/ 3436071 w 3810000"/>
              <a:gd name="connsiteY22" fmla="*/ 2214396 h 3971765"/>
              <a:gd name="connsiteX23" fmla="*/ 3373317 w 3810000"/>
              <a:gd name="connsiteY23" fmla="*/ 2660164 h 3971765"/>
              <a:gd name="connsiteX24" fmla="*/ 3306183 w 3810000"/>
              <a:gd name="connsiteY24" fmla="*/ 2911157 h 3971765"/>
              <a:gd name="connsiteX25" fmla="*/ 3277496 w 3810000"/>
              <a:gd name="connsiteY25" fmla="*/ 3007196 h 3971765"/>
              <a:gd name="connsiteX26" fmla="*/ 3809999 w 3810000"/>
              <a:gd name="connsiteY26"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792480 w 3810000"/>
              <a:gd name="connsiteY10" fmla="*/ 3565365 h 3971765"/>
              <a:gd name="connsiteX11" fmla="*/ 266650 w 3810000"/>
              <a:gd name="connsiteY11" fmla="*/ 3001646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61757 w 3810000"/>
              <a:gd name="connsiteY15" fmla="*/ 1344779 h 3971765"/>
              <a:gd name="connsiteX16" fmla="*/ 275913 w 3810000"/>
              <a:gd name="connsiteY16" fmla="*/ 940921 h 3971765"/>
              <a:gd name="connsiteX17" fmla="*/ 893683 w 3810000"/>
              <a:gd name="connsiteY17" fmla="*/ 210032 h 3971765"/>
              <a:gd name="connsiteX18" fmla="*/ 1625600 w 3810000"/>
              <a:gd name="connsiteY18" fmla="*/ 0 h 3971765"/>
              <a:gd name="connsiteX19" fmla="*/ 2407920 w 3810000"/>
              <a:gd name="connsiteY19" fmla="*/ 50005 h 3971765"/>
              <a:gd name="connsiteX20" fmla="*/ 3001978 w 3810000"/>
              <a:gd name="connsiteY20" fmla="*/ 370369 h 3971765"/>
              <a:gd name="connsiteX21" fmla="*/ 3359674 w 3810000"/>
              <a:gd name="connsiteY21" fmla="*/ 1171254 h 3971765"/>
              <a:gd name="connsiteX22" fmla="*/ 3436071 w 3810000"/>
              <a:gd name="connsiteY22" fmla="*/ 2214396 h 3971765"/>
              <a:gd name="connsiteX23" fmla="*/ 3373317 w 3810000"/>
              <a:gd name="connsiteY23" fmla="*/ 2660164 h 3971765"/>
              <a:gd name="connsiteX24" fmla="*/ 3306183 w 3810000"/>
              <a:gd name="connsiteY24" fmla="*/ 2911157 h 3971765"/>
              <a:gd name="connsiteX25" fmla="*/ 3277496 w 3810000"/>
              <a:gd name="connsiteY25" fmla="*/ 3007196 h 3971765"/>
              <a:gd name="connsiteX26" fmla="*/ 3809999 w 3810000"/>
              <a:gd name="connsiteY26"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937609 w 3810000"/>
              <a:gd name="connsiteY10" fmla="*/ 3434392 h 3971765"/>
              <a:gd name="connsiteX11" fmla="*/ 266650 w 3810000"/>
              <a:gd name="connsiteY11" fmla="*/ 3001646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61757 w 3810000"/>
              <a:gd name="connsiteY15" fmla="*/ 1344779 h 3971765"/>
              <a:gd name="connsiteX16" fmla="*/ 275913 w 3810000"/>
              <a:gd name="connsiteY16" fmla="*/ 940921 h 3971765"/>
              <a:gd name="connsiteX17" fmla="*/ 893683 w 3810000"/>
              <a:gd name="connsiteY17" fmla="*/ 210032 h 3971765"/>
              <a:gd name="connsiteX18" fmla="*/ 1625600 w 3810000"/>
              <a:gd name="connsiteY18" fmla="*/ 0 h 3971765"/>
              <a:gd name="connsiteX19" fmla="*/ 2407920 w 3810000"/>
              <a:gd name="connsiteY19" fmla="*/ 50005 h 3971765"/>
              <a:gd name="connsiteX20" fmla="*/ 3001978 w 3810000"/>
              <a:gd name="connsiteY20" fmla="*/ 370369 h 3971765"/>
              <a:gd name="connsiteX21" fmla="*/ 3359674 w 3810000"/>
              <a:gd name="connsiteY21" fmla="*/ 1171254 h 3971765"/>
              <a:gd name="connsiteX22" fmla="*/ 3436071 w 3810000"/>
              <a:gd name="connsiteY22" fmla="*/ 2214396 h 3971765"/>
              <a:gd name="connsiteX23" fmla="*/ 3373317 w 3810000"/>
              <a:gd name="connsiteY23" fmla="*/ 2660164 h 3971765"/>
              <a:gd name="connsiteX24" fmla="*/ 3306183 w 3810000"/>
              <a:gd name="connsiteY24" fmla="*/ 2911157 h 3971765"/>
              <a:gd name="connsiteX25" fmla="*/ 3277496 w 3810000"/>
              <a:gd name="connsiteY25" fmla="*/ 3007196 h 3971765"/>
              <a:gd name="connsiteX26" fmla="*/ 3809999 w 3810000"/>
              <a:gd name="connsiteY26"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1056640 w 3810000"/>
              <a:gd name="connsiteY9" fmla="*/ 3727925 h 3971765"/>
              <a:gd name="connsiteX10" fmla="*/ 937609 w 3810000"/>
              <a:gd name="connsiteY10" fmla="*/ 3434392 h 3971765"/>
              <a:gd name="connsiteX11" fmla="*/ 266650 w 3810000"/>
              <a:gd name="connsiteY11" fmla="*/ 3001646 h 3971765"/>
              <a:gd name="connsiteX12" fmla="*/ 152400 w 3810000"/>
              <a:gd name="connsiteY12" fmla="*/ 2559525 h 3971765"/>
              <a:gd name="connsiteX13" fmla="*/ 30480 w 3810000"/>
              <a:gd name="connsiteY13" fmla="*/ 2153125 h 3971765"/>
              <a:gd name="connsiteX14" fmla="*/ 0 w 3810000"/>
              <a:gd name="connsiteY14" fmla="*/ 1929605 h 3971765"/>
              <a:gd name="connsiteX15" fmla="*/ 61757 w 3810000"/>
              <a:gd name="connsiteY15" fmla="*/ 1344779 h 3971765"/>
              <a:gd name="connsiteX16" fmla="*/ 275913 w 3810000"/>
              <a:gd name="connsiteY16" fmla="*/ 940921 h 3971765"/>
              <a:gd name="connsiteX17" fmla="*/ 893683 w 3810000"/>
              <a:gd name="connsiteY17" fmla="*/ 210032 h 3971765"/>
              <a:gd name="connsiteX18" fmla="*/ 1625600 w 3810000"/>
              <a:gd name="connsiteY18" fmla="*/ 0 h 3971765"/>
              <a:gd name="connsiteX19" fmla="*/ 2407920 w 3810000"/>
              <a:gd name="connsiteY19" fmla="*/ 50005 h 3971765"/>
              <a:gd name="connsiteX20" fmla="*/ 3001978 w 3810000"/>
              <a:gd name="connsiteY20" fmla="*/ 370369 h 3971765"/>
              <a:gd name="connsiteX21" fmla="*/ 3359674 w 3810000"/>
              <a:gd name="connsiteY21" fmla="*/ 1171254 h 3971765"/>
              <a:gd name="connsiteX22" fmla="*/ 3436071 w 3810000"/>
              <a:gd name="connsiteY22" fmla="*/ 2214396 h 3971765"/>
              <a:gd name="connsiteX23" fmla="*/ 3373317 w 3810000"/>
              <a:gd name="connsiteY23" fmla="*/ 2660164 h 3971765"/>
              <a:gd name="connsiteX24" fmla="*/ 3306183 w 3810000"/>
              <a:gd name="connsiteY24" fmla="*/ 2911157 h 3971765"/>
              <a:gd name="connsiteX25" fmla="*/ 3277496 w 3810000"/>
              <a:gd name="connsiteY25" fmla="*/ 3007196 h 3971765"/>
              <a:gd name="connsiteX26" fmla="*/ 3809999 w 3810000"/>
              <a:gd name="connsiteY26"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869440 w 3810000"/>
              <a:gd name="connsiteY6" fmla="*/ 3961605 h 3971765"/>
              <a:gd name="connsiteX7" fmla="*/ 1483360 w 3810000"/>
              <a:gd name="connsiteY7" fmla="*/ 3890485 h 3971765"/>
              <a:gd name="connsiteX8" fmla="*/ 1259840 w 3810000"/>
              <a:gd name="connsiteY8" fmla="*/ 3819365 h 3971765"/>
              <a:gd name="connsiteX9" fmla="*/ 937609 w 3810000"/>
              <a:gd name="connsiteY9" fmla="*/ 3434392 h 3971765"/>
              <a:gd name="connsiteX10" fmla="*/ 266650 w 3810000"/>
              <a:gd name="connsiteY10" fmla="*/ 3001646 h 3971765"/>
              <a:gd name="connsiteX11" fmla="*/ 152400 w 3810000"/>
              <a:gd name="connsiteY11" fmla="*/ 2559525 h 3971765"/>
              <a:gd name="connsiteX12" fmla="*/ 30480 w 3810000"/>
              <a:gd name="connsiteY12" fmla="*/ 2153125 h 3971765"/>
              <a:gd name="connsiteX13" fmla="*/ 0 w 3810000"/>
              <a:gd name="connsiteY13" fmla="*/ 1929605 h 3971765"/>
              <a:gd name="connsiteX14" fmla="*/ 61757 w 3810000"/>
              <a:gd name="connsiteY14" fmla="*/ 1344779 h 3971765"/>
              <a:gd name="connsiteX15" fmla="*/ 275913 w 3810000"/>
              <a:gd name="connsiteY15" fmla="*/ 940921 h 3971765"/>
              <a:gd name="connsiteX16" fmla="*/ 893683 w 3810000"/>
              <a:gd name="connsiteY16" fmla="*/ 210032 h 3971765"/>
              <a:gd name="connsiteX17" fmla="*/ 1625600 w 3810000"/>
              <a:gd name="connsiteY17" fmla="*/ 0 h 3971765"/>
              <a:gd name="connsiteX18" fmla="*/ 2407920 w 3810000"/>
              <a:gd name="connsiteY18" fmla="*/ 50005 h 3971765"/>
              <a:gd name="connsiteX19" fmla="*/ 3001978 w 3810000"/>
              <a:gd name="connsiteY19" fmla="*/ 370369 h 3971765"/>
              <a:gd name="connsiteX20" fmla="*/ 3359674 w 3810000"/>
              <a:gd name="connsiteY20" fmla="*/ 1171254 h 3971765"/>
              <a:gd name="connsiteX21" fmla="*/ 3436071 w 3810000"/>
              <a:gd name="connsiteY21" fmla="*/ 2214396 h 3971765"/>
              <a:gd name="connsiteX22" fmla="*/ 3373317 w 3810000"/>
              <a:gd name="connsiteY22" fmla="*/ 2660164 h 3971765"/>
              <a:gd name="connsiteX23" fmla="*/ 3306183 w 3810000"/>
              <a:gd name="connsiteY23" fmla="*/ 2911157 h 3971765"/>
              <a:gd name="connsiteX24" fmla="*/ 3277496 w 3810000"/>
              <a:gd name="connsiteY24" fmla="*/ 3007196 h 3971765"/>
              <a:gd name="connsiteX25" fmla="*/ 3809999 w 3810000"/>
              <a:gd name="connsiteY25"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483360 w 3810000"/>
              <a:gd name="connsiteY6" fmla="*/ 3890485 h 3971765"/>
              <a:gd name="connsiteX7" fmla="*/ 1259840 w 3810000"/>
              <a:gd name="connsiteY7" fmla="*/ 3819365 h 3971765"/>
              <a:gd name="connsiteX8" fmla="*/ 937609 w 3810000"/>
              <a:gd name="connsiteY8" fmla="*/ 3434392 h 3971765"/>
              <a:gd name="connsiteX9" fmla="*/ 266650 w 3810000"/>
              <a:gd name="connsiteY9" fmla="*/ 3001646 h 3971765"/>
              <a:gd name="connsiteX10" fmla="*/ 152400 w 3810000"/>
              <a:gd name="connsiteY10" fmla="*/ 2559525 h 3971765"/>
              <a:gd name="connsiteX11" fmla="*/ 30480 w 3810000"/>
              <a:gd name="connsiteY11" fmla="*/ 2153125 h 3971765"/>
              <a:gd name="connsiteX12" fmla="*/ 0 w 3810000"/>
              <a:gd name="connsiteY12" fmla="*/ 1929605 h 3971765"/>
              <a:gd name="connsiteX13" fmla="*/ 61757 w 3810000"/>
              <a:gd name="connsiteY13" fmla="*/ 1344779 h 3971765"/>
              <a:gd name="connsiteX14" fmla="*/ 275913 w 3810000"/>
              <a:gd name="connsiteY14" fmla="*/ 940921 h 3971765"/>
              <a:gd name="connsiteX15" fmla="*/ 893683 w 3810000"/>
              <a:gd name="connsiteY15" fmla="*/ 210032 h 3971765"/>
              <a:gd name="connsiteX16" fmla="*/ 1625600 w 3810000"/>
              <a:gd name="connsiteY16" fmla="*/ 0 h 3971765"/>
              <a:gd name="connsiteX17" fmla="*/ 2407920 w 3810000"/>
              <a:gd name="connsiteY17" fmla="*/ 50005 h 3971765"/>
              <a:gd name="connsiteX18" fmla="*/ 3001978 w 3810000"/>
              <a:gd name="connsiteY18" fmla="*/ 370369 h 3971765"/>
              <a:gd name="connsiteX19" fmla="*/ 3359674 w 3810000"/>
              <a:gd name="connsiteY19" fmla="*/ 1171254 h 3971765"/>
              <a:gd name="connsiteX20" fmla="*/ 3436071 w 3810000"/>
              <a:gd name="connsiteY20" fmla="*/ 2214396 h 3971765"/>
              <a:gd name="connsiteX21" fmla="*/ 3373317 w 3810000"/>
              <a:gd name="connsiteY21" fmla="*/ 2660164 h 3971765"/>
              <a:gd name="connsiteX22" fmla="*/ 3306183 w 3810000"/>
              <a:gd name="connsiteY22" fmla="*/ 2911157 h 3971765"/>
              <a:gd name="connsiteX23" fmla="*/ 3277496 w 3810000"/>
              <a:gd name="connsiteY23" fmla="*/ 3007196 h 3971765"/>
              <a:gd name="connsiteX24" fmla="*/ 3809999 w 3810000"/>
              <a:gd name="connsiteY24"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665941 w 3810000"/>
              <a:gd name="connsiteY6" fmla="*/ 3644413 h 3971765"/>
              <a:gd name="connsiteX7" fmla="*/ 1259840 w 3810000"/>
              <a:gd name="connsiteY7" fmla="*/ 3819365 h 3971765"/>
              <a:gd name="connsiteX8" fmla="*/ 937609 w 3810000"/>
              <a:gd name="connsiteY8" fmla="*/ 3434392 h 3971765"/>
              <a:gd name="connsiteX9" fmla="*/ 266650 w 3810000"/>
              <a:gd name="connsiteY9" fmla="*/ 3001646 h 3971765"/>
              <a:gd name="connsiteX10" fmla="*/ 152400 w 3810000"/>
              <a:gd name="connsiteY10" fmla="*/ 2559525 h 3971765"/>
              <a:gd name="connsiteX11" fmla="*/ 30480 w 3810000"/>
              <a:gd name="connsiteY11" fmla="*/ 2153125 h 3971765"/>
              <a:gd name="connsiteX12" fmla="*/ 0 w 3810000"/>
              <a:gd name="connsiteY12" fmla="*/ 1929605 h 3971765"/>
              <a:gd name="connsiteX13" fmla="*/ 61757 w 3810000"/>
              <a:gd name="connsiteY13" fmla="*/ 1344779 h 3971765"/>
              <a:gd name="connsiteX14" fmla="*/ 275913 w 3810000"/>
              <a:gd name="connsiteY14" fmla="*/ 940921 h 3971765"/>
              <a:gd name="connsiteX15" fmla="*/ 893683 w 3810000"/>
              <a:gd name="connsiteY15" fmla="*/ 210032 h 3971765"/>
              <a:gd name="connsiteX16" fmla="*/ 1625600 w 3810000"/>
              <a:gd name="connsiteY16" fmla="*/ 0 h 3971765"/>
              <a:gd name="connsiteX17" fmla="*/ 2407920 w 3810000"/>
              <a:gd name="connsiteY17" fmla="*/ 50005 h 3971765"/>
              <a:gd name="connsiteX18" fmla="*/ 3001978 w 3810000"/>
              <a:gd name="connsiteY18" fmla="*/ 370369 h 3971765"/>
              <a:gd name="connsiteX19" fmla="*/ 3359674 w 3810000"/>
              <a:gd name="connsiteY19" fmla="*/ 1171254 h 3971765"/>
              <a:gd name="connsiteX20" fmla="*/ 3436071 w 3810000"/>
              <a:gd name="connsiteY20" fmla="*/ 2214396 h 3971765"/>
              <a:gd name="connsiteX21" fmla="*/ 3373317 w 3810000"/>
              <a:gd name="connsiteY21" fmla="*/ 2660164 h 3971765"/>
              <a:gd name="connsiteX22" fmla="*/ 3306183 w 3810000"/>
              <a:gd name="connsiteY22" fmla="*/ 2911157 h 3971765"/>
              <a:gd name="connsiteX23" fmla="*/ 3277496 w 3810000"/>
              <a:gd name="connsiteY23" fmla="*/ 3007196 h 3971765"/>
              <a:gd name="connsiteX24" fmla="*/ 3809999 w 3810000"/>
              <a:gd name="connsiteY24"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665941 w 3810000"/>
              <a:gd name="connsiteY6" fmla="*/ 3644413 h 3971765"/>
              <a:gd name="connsiteX7" fmla="*/ 1372197 w 3810000"/>
              <a:gd name="connsiteY7" fmla="*/ 3581231 h 3971765"/>
              <a:gd name="connsiteX8" fmla="*/ 937609 w 3810000"/>
              <a:gd name="connsiteY8" fmla="*/ 3434392 h 3971765"/>
              <a:gd name="connsiteX9" fmla="*/ 266650 w 3810000"/>
              <a:gd name="connsiteY9" fmla="*/ 3001646 h 3971765"/>
              <a:gd name="connsiteX10" fmla="*/ 152400 w 3810000"/>
              <a:gd name="connsiteY10" fmla="*/ 2559525 h 3971765"/>
              <a:gd name="connsiteX11" fmla="*/ 30480 w 3810000"/>
              <a:gd name="connsiteY11" fmla="*/ 2153125 h 3971765"/>
              <a:gd name="connsiteX12" fmla="*/ 0 w 3810000"/>
              <a:gd name="connsiteY12" fmla="*/ 1929605 h 3971765"/>
              <a:gd name="connsiteX13" fmla="*/ 61757 w 3810000"/>
              <a:gd name="connsiteY13" fmla="*/ 1344779 h 3971765"/>
              <a:gd name="connsiteX14" fmla="*/ 275913 w 3810000"/>
              <a:gd name="connsiteY14" fmla="*/ 940921 h 3971765"/>
              <a:gd name="connsiteX15" fmla="*/ 893683 w 3810000"/>
              <a:gd name="connsiteY15" fmla="*/ 210032 h 3971765"/>
              <a:gd name="connsiteX16" fmla="*/ 1625600 w 3810000"/>
              <a:gd name="connsiteY16" fmla="*/ 0 h 3971765"/>
              <a:gd name="connsiteX17" fmla="*/ 2407920 w 3810000"/>
              <a:gd name="connsiteY17" fmla="*/ 50005 h 3971765"/>
              <a:gd name="connsiteX18" fmla="*/ 3001978 w 3810000"/>
              <a:gd name="connsiteY18" fmla="*/ 370369 h 3971765"/>
              <a:gd name="connsiteX19" fmla="*/ 3359674 w 3810000"/>
              <a:gd name="connsiteY19" fmla="*/ 1171254 h 3971765"/>
              <a:gd name="connsiteX20" fmla="*/ 3436071 w 3810000"/>
              <a:gd name="connsiteY20" fmla="*/ 2214396 h 3971765"/>
              <a:gd name="connsiteX21" fmla="*/ 3373317 w 3810000"/>
              <a:gd name="connsiteY21" fmla="*/ 2660164 h 3971765"/>
              <a:gd name="connsiteX22" fmla="*/ 3306183 w 3810000"/>
              <a:gd name="connsiteY22" fmla="*/ 2911157 h 3971765"/>
              <a:gd name="connsiteX23" fmla="*/ 3277496 w 3810000"/>
              <a:gd name="connsiteY23" fmla="*/ 3007196 h 3971765"/>
              <a:gd name="connsiteX24" fmla="*/ 3809999 w 3810000"/>
              <a:gd name="connsiteY24" fmla="*/ 3236277 h 3971765"/>
              <a:gd name="connsiteX0" fmla="*/ 3810000 w 3810000"/>
              <a:gd name="connsiteY0" fmla="*/ 3219925 h 3971765"/>
              <a:gd name="connsiteX1" fmla="*/ 3474720 w 3810000"/>
              <a:gd name="connsiteY1" fmla="*/ 3524725 h 3971765"/>
              <a:gd name="connsiteX2" fmla="*/ 3230880 w 3810000"/>
              <a:gd name="connsiteY2" fmla="*/ 3697445 h 3971765"/>
              <a:gd name="connsiteX3" fmla="*/ 2763520 w 3810000"/>
              <a:gd name="connsiteY3" fmla="*/ 3880325 h 3971765"/>
              <a:gd name="connsiteX4" fmla="*/ 2407920 w 3810000"/>
              <a:gd name="connsiteY4" fmla="*/ 3961605 h 3971765"/>
              <a:gd name="connsiteX5" fmla="*/ 2204720 w 3810000"/>
              <a:gd name="connsiteY5" fmla="*/ 3971765 h 3971765"/>
              <a:gd name="connsiteX6" fmla="*/ 1665941 w 3810000"/>
              <a:gd name="connsiteY6" fmla="*/ 3644413 h 3971765"/>
              <a:gd name="connsiteX7" fmla="*/ 1372197 w 3810000"/>
              <a:gd name="connsiteY7" fmla="*/ 3581231 h 3971765"/>
              <a:gd name="connsiteX8" fmla="*/ 937609 w 3810000"/>
              <a:gd name="connsiteY8" fmla="*/ 3434392 h 3971765"/>
              <a:gd name="connsiteX9" fmla="*/ 266650 w 3810000"/>
              <a:gd name="connsiteY9" fmla="*/ 3001646 h 3971765"/>
              <a:gd name="connsiteX10" fmla="*/ 152400 w 3810000"/>
              <a:gd name="connsiteY10" fmla="*/ 2559525 h 3971765"/>
              <a:gd name="connsiteX11" fmla="*/ 30480 w 3810000"/>
              <a:gd name="connsiteY11" fmla="*/ 2153125 h 3971765"/>
              <a:gd name="connsiteX12" fmla="*/ 0 w 3810000"/>
              <a:gd name="connsiteY12" fmla="*/ 1929605 h 3971765"/>
              <a:gd name="connsiteX13" fmla="*/ 61757 w 3810000"/>
              <a:gd name="connsiteY13" fmla="*/ 1344779 h 3971765"/>
              <a:gd name="connsiteX14" fmla="*/ 275913 w 3810000"/>
              <a:gd name="connsiteY14" fmla="*/ 940921 h 3971765"/>
              <a:gd name="connsiteX15" fmla="*/ 893683 w 3810000"/>
              <a:gd name="connsiteY15" fmla="*/ 210032 h 3971765"/>
              <a:gd name="connsiteX16" fmla="*/ 1625600 w 3810000"/>
              <a:gd name="connsiteY16" fmla="*/ 0 h 3971765"/>
              <a:gd name="connsiteX17" fmla="*/ 2407920 w 3810000"/>
              <a:gd name="connsiteY17" fmla="*/ 50005 h 3971765"/>
              <a:gd name="connsiteX18" fmla="*/ 3001978 w 3810000"/>
              <a:gd name="connsiteY18" fmla="*/ 370369 h 3971765"/>
              <a:gd name="connsiteX19" fmla="*/ 3359674 w 3810000"/>
              <a:gd name="connsiteY19" fmla="*/ 1171254 h 3971765"/>
              <a:gd name="connsiteX20" fmla="*/ 3436071 w 3810000"/>
              <a:gd name="connsiteY20" fmla="*/ 2214396 h 3971765"/>
              <a:gd name="connsiteX21" fmla="*/ 3373317 w 3810000"/>
              <a:gd name="connsiteY21" fmla="*/ 2660164 h 3971765"/>
              <a:gd name="connsiteX22" fmla="*/ 3306183 w 3810000"/>
              <a:gd name="connsiteY22" fmla="*/ 2911157 h 3971765"/>
              <a:gd name="connsiteX23" fmla="*/ 3277496 w 3810000"/>
              <a:gd name="connsiteY23" fmla="*/ 3007196 h 3971765"/>
              <a:gd name="connsiteX24" fmla="*/ 3809999 w 3810000"/>
              <a:gd name="connsiteY24" fmla="*/ 3236277 h 3971765"/>
              <a:gd name="connsiteX0" fmla="*/ 3810000 w 3810000"/>
              <a:gd name="connsiteY0" fmla="*/ 3219925 h 3970326"/>
              <a:gd name="connsiteX1" fmla="*/ 3474720 w 3810000"/>
              <a:gd name="connsiteY1" fmla="*/ 3524725 h 3970326"/>
              <a:gd name="connsiteX2" fmla="*/ 3230880 w 3810000"/>
              <a:gd name="connsiteY2" fmla="*/ 3697445 h 3970326"/>
              <a:gd name="connsiteX3" fmla="*/ 2763520 w 3810000"/>
              <a:gd name="connsiteY3" fmla="*/ 3880325 h 3970326"/>
              <a:gd name="connsiteX4" fmla="*/ 2407920 w 3810000"/>
              <a:gd name="connsiteY4" fmla="*/ 3961605 h 3970326"/>
              <a:gd name="connsiteX5" fmla="*/ 1665941 w 3810000"/>
              <a:gd name="connsiteY5" fmla="*/ 3644413 h 3970326"/>
              <a:gd name="connsiteX6" fmla="*/ 1372197 w 3810000"/>
              <a:gd name="connsiteY6" fmla="*/ 3581231 h 3970326"/>
              <a:gd name="connsiteX7" fmla="*/ 937609 w 3810000"/>
              <a:gd name="connsiteY7" fmla="*/ 3434392 h 3970326"/>
              <a:gd name="connsiteX8" fmla="*/ 266650 w 3810000"/>
              <a:gd name="connsiteY8" fmla="*/ 3001646 h 3970326"/>
              <a:gd name="connsiteX9" fmla="*/ 152400 w 3810000"/>
              <a:gd name="connsiteY9" fmla="*/ 2559525 h 3970326"/>
              <a:gd name="connsiteX10" fmla="*/ 30480 w 3810000"/>
              <a:gd name="connsiteY10" fmla="*/ 2153125 h 3970326"/>
              <a:gd name="connsiteX11" fmla="*/ 0 w 3810000"/>
              <a:gd name="connsiteY11" fmla="*/ 1929605 h 3970326"/>
              <a:gd name="connsiteX12" fmla="*/ 61757 w 3810000"/>
              <a:gd name="connsiteY12" fmla="*/ 1344779 h 3970326"/>
              <a:gd name="connsiteX13" fmla="*/ 275913 w 3810000"/>
              <a:gd name="connsiteY13" fmla="*/ 940921 h 3970326"/>
              <a:gd name="connsiteX14" fmla="*/ 893683 w 3810000"/>
              <a:gd name="connsiteY14" fmla="*/ 210032 h 3970326"/>
              <a:gd name="connsiteX15" fmla="*/ 1625600 w 3810000"/>
              <a:gd name="connsiteY15" fmla="*/ 0 h 3970326"/>
              <a:gd name="connsiteX16" fmla="*/ 2407920 w 3810000"/>
              <a:gd name="connsiteY16" fmla="*/ 50005 h 3970326"/>
              <a:gd name="connsiteX17" fmla="*/ 3001978 w 3810000"/>
              <a:gd name="connsiteY17" fmla="*/ 370369 h 3970326"/>
              <a:gd name="connsiteX18" fmla="*/ 3359674 w 3810000"/>
              <a:gd name="connsiteY18" fmla="*/ 1171254 h 3970326"/>
              <a:gd name="connsiteX19" fmla="*/ 3436071 w 3810000"/>
              <a:gd name="connsiteY19" fmla="*/ 2214396 h 3970326"/>
              <a:gd name="connsiteX20" fmla="*/ 3373317 w 3810000"/>
              <a:gd name="connsiteY20" fmla="*/ 2660164 h 3970326"/>
              <a:gd name="connsiteX21" fmla="*/ 3306183 w 3810000"/>
              <a:gd name="connsiteY21" fmla="*/ 2911157 h 3970326"/>
              <a:gd name="connsiteX22" fmla="*/ 3277496 w 3810000"/>
              <a:gd name="connsiteY22" fmla="*/ 3007196 h 3970326"/>
              <a:gd name="connsiteX23" fmla="*/ 3809999 w 3810000"/>
              <a:gd name="connsiteY23" fmla="*/ 3236277 h 3970326"/>
              <a:gd name="connsiteX0" fmla="*/ 3810000 w 3810000"/>
              <a:gd name="connsiteY0" fmla="*/ 3219925 h 3880478"/>
              <a:gd name="connsiteX1" fmla="*/ 3474720 w 3810000"/>
              <a:gd name="connsiteY1" fmla="*/ 3524725 h 3880478"/>
              <a:gd name="connsiteX2" fmla="*/ 3230880 w 3810000"/>
              <a:gd name="connsiteY2" fmla="*/ 3697445 h 3880478"/>
              <a:gd name="connsiteX3" fmla="*/ 2763520 w 3810000"/>
              <a:gd name="connsiteY3" fmla="*/ 3880325 h 3880478"/>
              <a:gd name="connsiteX4" fmla="*/ 2384513 w 3810000"/>
              <a:gd name="connsiteY4" fmla="*/ 3727441 h 3880478"/>
              <a:gd name="connsiteX5" fmla="*/ 1665941 w 3810000"/>
              <a:gd name="connsiteY5" fmla="*/ 3644413 h 3880478"/>
              <a:gd name="connsiteX6" fmla="*/ 1372197 w 3810000"/>
              <a:gd name="connsiteY6" fmla="*/ 3581231 h 3880478"/>
              <a:gd name="connsiteX7" fmla="*/ 937609 w 3810000"/>
              <a:gd name="connsiteY7" fmla="*/ 3434392 h 3880478"/>
              <a:gd name="connsiteX8" fmla="*/ 266650 w 3810000"/>
              <a:gd name="connsiteY8" fmla="*/ 3001646 h 3880478"/>
              <a:gd name="connsiteX9" fmla="*/ 152400 w 3810000"/>
              <a:gd name="connsiteY9" fmla="*/ 2559525 h 3880478"/>
              <a:gd name="connsiteX10" fmla="*/ 30480 w 3810000"/>
              <a:gd name="connsiteY10" fmla="*/ 2153125 h 3880478"/>
              <a:gd name="connsiteX11" fmla="*/ 0 w 3810000"/>
              <a:gd name="connsiteY11" fmla="*/ 1929605 h 3880478"/>
              <a:gd name="connsiteX12" fmla="*/ 61757 w 3810000"/>
              <a:gd name="connsiteY12" fmla="*/ 1344779 h 3880478"/>
              <a:gd name="connsiteX13" fmla="*/ 275913 w 3810000"/>
              <a:gd name="connsiteY13" fmla="*/ 940921 h 3880478"/>
              <a:gd name="connsiteX14" fmla="*/ 893683 w 3810000"/>
              <a:gd name="connsiteY14" fmla="*/ 210032 h 3880478"/>
              <a:gd name="connsiteX15" fmla="*/ 1625600 w 3810000"/>
              <a:gd name="connsiteY15" fmla="*/ 0 h 3880478"/>
              <a:gd name="connsiteX16" fmla="*/ 2407920 w 3810000"/>
              <a:gd name="connsiteY16" fmla="*/ 50005 h 3880478"/>
              <a:gd name="connsiteX17" fmla="*/ 3001978 w 3810000"/>
              <a:gd name="connsiteY17" fmla="*/ 370369 h 3880478"/>
              <a:gd name="connsiteX18" fmla="*/ 3359674 w 3810000"/>
              <a:gd name="connsiteY18" fmla="*/ 1171254 h 3880478"/>
              <a:gd name="connsiteX19" fmla="*/ 3436071 w 3810000"/>
              <a:gd name="connsiteY19" fmla="*/ 2214396 h 3880478"/>
              <a:gd name="connsiteX20" fmla="*/ 3373317 w 3810000"/>
              <a:gd name="connsiteY20" fmla="*/ 2660164 h 3880478"/>
              <a:gd name="connsiteX21" fmla="*/ 3306183 w 3810000"/>
              <a:gd name="connsiteY21" fmla="*/ 2911157 h 3880478"/>
              <a:gd name="connsiteX22" fmla="*/ 3277496 w 3810000"/>
              <a:gd name="connsiteY22" fmla="*/ 3007196 h 3880478"/>
              <a:gd name="connsiteX23" fmla="*/ 3809999 w 3810000"/>
              <a:gd name="connsiteY23" fmla="*/ 3236277 h 3880478"/>
              <a:gd name="connsiteX0" fmla="*/ 3810000 w 3810000"/>
              <a:gd name="connsiteY0" fmla="*/ 3219925 h 3735785"/>
              <a:gd name="connsiteX1" fmla="*/ 3474720 w 3810000"/>
              <a:gd name="connsiteY1" fmla="*/ 3524725 h 3735785"/>
              <a:gd name="connsiteX2" fmla="*/ 3230880 w 3810000"/>
              <a:gd name="connsiteY2" fmla="*/ 3697445 h 3735785"/>
              <a:gd name="connsiteX3" fmla="*/ 2688614 w 3810000"/>
              <a:gd name="connsiteY3" fmla="*/ 3729507 h 3735785"/>
              <a:gd name="connsiteX4" fmla="*/ 2384513 w 3810000"/>
              <a:gd name="connsiteY4" fmla="*/ 3727441 h 3735785"/>
              <a:gd name="connsiteX5" fmla="*/ 1665941 w 3810000"/>
              <a:gd name="connsiteY5" fmla="*/ 3644413 h 3735785"/>
              <a:gd name="connsiteX6" fmla="*/ 1372197 w 3810000"/>
              <a:gd name="connsiteY6" fmla="*/ 3581231 h 3735785"/>
              <a:gd name="connsiteX7" fmla="*/ 937609 w 3810000"/>
              <a:gd name="connsiteY7" fmla="*/ 3434392 h 3735785"/>
              <a:gd name="connsiteX8" fmla="*/ 266650 w 3810000"/>
              <a:gd name="connsiteY8" fmla="*/ 3001646 h 3735785"/>
              <a:gd name="connsiteX9" fmla="*/ 152400 w 3810000"/>
              <a:gd name="connsiteY9" fmla="*/ 2559525 h 3735785"/>
              <a:gd name="connsiteX10" fmla="*/ 30480 w 3810000"/>
              <a:gd name="connsiteY10" fmla="*/ 2153125 h 3735785"/>
              <a:gd name="connsiteX11" fmla="*/ 0 w 3810000"/>
              <a:gd name="connsiteY11" fmla="*/ 1929605 h 3735785"/>
              <a:gd name="connsiteX12" fmla="*/ 61757 w 3810000"/>
              <a:gd name="connsiteY12" fmla="*/ 1344779 h 3735785"/>
              <a:gd name="connsiteX13" fmla="*/ 275913 w 3810000"/>
              <a:gd name="connsiteY13" fmla="*/ 940921 h 3735785"/>
              <a:gd name="connsiteX14" fmla="*/ 893683 w 3810000"/>
              <a:gd name="connsiteY14" fmla="*/ 210032 h 3735785"/>
              <a:gd name="connsiteX15" fmla="*/ 1625600 w 3810000"/>
              <a:gd name="connsiteY15" fmla="*/ 0 h 3735785"/>
              <a:gd name="connsiteX16" fmla="*/ 2407920 w 3810000"/>
              <a:gd name="connsiteY16" fmla="*/ 50005 h 3735785"/>
              <a:gd name="connsiteX17" fmla="*/ 3001978 w 3810000"/>
              <a:gd name="connsiteY17" fmla="*/ 370369 h 3735785"/>
              <a:gd name="connsiteX18" fmla="*/ 3359674 w 3810000"/>
              <a:gd name="connsiteY18" fmla="*/ 1171254 h 3735785"/>
              <a:gd name="connsiteX19" fmla="*/ 3436071 w 3810000"/>
              <a:gd name="connsiteY19" fmla="*/ 2214396 h 3735785"/>
              <a:gd name="connsiteX20" fmla="*/ 3373317 w 3810000"/>
              <a:gd name="connsiteY20" fmla="*/ 2660164 h 3735785"/>
              <a:gd name="connsiteX21" fmla="*/ 3306183 w 3810000"/>
              <a:gd name="connsiteY21" fmla="*/ 2911157 h 3735785"/>
              <a:gd name="connsiteX22" fmla="*/ 3277496 w 3810000"/>
              <a:gd name="connsiteY22" fmla="*/ 3007196 h 3735785"/>
              <a:gd name="connsiteX23" fmla="*/ 3809999 w 3810000"/>
              <a:gd name="connsiteY23" fmla="*/ 3236277 h 3735785"/>
              <a:gd name="connsiteX0" fmla="*/ 3810000 w 3810000"/>
              <a:gd name="connsiteY0" fmla="*/ 3219925 h 3736003"/>
              <a:gd name="connsiteX1" fmla="*/ 3474720 w 3810000"/>
              <a:gd name="connsiteY1" fmla="*/ 3524725 h 3736003"/>
              <a:gd name="connsiteX2" fmla="*/ 3062345 w 3810000"/>
              <a:gd name="connsiteY2" fmla="*/ 3693477 h 3736003"/>
              <a:gd name="connsiteX3" fmla="*/ 2688614 w 3810000"/>
              <a:gd name="connsiteY3" fmla="*/ 3729507 h 3736003"/>
              <a:gd name="connsiteX4" fmla="*/ 2384513 w 3810000"/>
              <a:gd name="connsiteY4" fmla="*/ 3727441 h 3736003"/>
              <a:gd name="connsiteX5" fmla="*/ 1665941 w 3810000"/>
              <a:gd name="connsiteY5" fmla="*/ 3644413 h 3736003"/>
              <a:gd name="connsiteX6" fmla="*/ 1372197 w 3810000"/>
              <a:gd name="connsiteY6" fmla="*/ 3581231 h 3736003"/>
              <a:gd name="connsiteX7" fmla="*/ 937609 w 3810000"/>
              <a:gd name="connsiteY7" fmla="*/ 3434392 h 3736003"/>
              <a:gd name="connsiteX8" fmla="*/ 266650 w 3810000"/>
              <a:gd name="connsiteY8" fmla="*/ 3001646 h 3736003"/>
              <a:gd name="connsiteX9" fmla="*/ 152400 w 3810000"/>
              <a:gd name="connsiteY9" fmla="*/ 2559525 h 3736003"/>
              <a:gd name="connsiteX10" fmla="*/ 30480 w 3810000"/>
              <a:gd name="connsiteY10" fmla="*/ 2153125 h 3736003"/>
              <a:gd name="connsiteX11" fmla="*/ 0 w 3810000"/>
              <a:gd name="connsiteY11" fmla="*/ 1929605 h 3736003"/>
              <a:gd name="connsiteX12" fmla="*/ 61757 w 3810000"/>
              <a:gd name="connsiteY12" fmla="*/ 1344779 h 3736003"/>
              <a:gd name="connsiteX13" fmla="*/ 275913 w 3810000"/>
              <a:gd name="connsiteY13" fmla="*/ 940921 h 3736003"/>
              <a:gd name="connsiteX14" fmla="*/ 893683 w 3810000"/>
              <a:gd name="connsiteY14" fmla="*/ 210032 h 3736003"/>
              <a:gd name="connsiteX15" fmla="*/ 1625600 w 3810000"/>
              <a:gd name="connsiteY15" fmla="*/ 0 h 3736003"/>
              <a:gd name="connsiteX16" fmla="*/ 2407920 w 3810000"/>
              <a:gd name="connsiteY16" fmla="*/ 50005 h 3736003"/>
              <a:gd name="connsiteX17" fmla="*/ 3001978 w 3810000"/>
              <a:gd name="connsiteY17" fmla="*/ 370369 h 3736003"/>
              <a:gd name="connsiteX18" fmla="*/ 3359674 w 3810000"/>
              <a:gd name="connsiteY18" fmla="*/ 1171254 h 3736003"/>
              <a:gd name="connsiteX19" fmla="*/ 3436071 w 3810000"/>
              <a:gd name="connsiteY19" fmla="*/ 2214396 h 3736003"/>
              <a:gd name="connsiteX20" fmla="*/ 3373317 w 3810000"/>
              <a:gd name="connsiteY20" fmla="*/ 2660164 h 3736003"/>
              <a:gd name="connsiteX21" fmla="*/ 3306183 w 3810000"/>
              <a:gd name="connsiteY21" fmla="*/ 2911157 h 3736003"/>
              <a:gd name="connsiteX22" fmla="*/ 3277496 w 3810000"/>
              <a:gd name="connsiteY22" fmla="*/ 3007196 h 3736003"/>
              <a:gd name="connsiteX23" fmla="*/ 3809999 w 3810000"/>
              <a:gd name="connsiteY23" fmla="*/ 3236277 h 3736003"/>
              <a:gd name="connsiteX0" fmla="*/ 3810000 w 3810000"/>
              <a:gd name="connsiteY0" fmla="*/ 3219925 h 3730351"/>
              <a:gd name="connsiteX1" fmla="*/ 3474720 w 3810000"/>
              <a:gd name="connsiteY1" fmla="*/ 3524725 h 3730351"/>
              <a:gd name="connsiteX2" fmla="*/ 3062345 w 3810000"/>
              <a:gd name="connsiteY2" fmla="*/ 3693477 h 3730351"/>
              <a:gd name="connsiteX3" fmla="*/ 2384513 w 3810000"/>
              <a:gd name="connsiteY3" fmla="*/ 3727441 h 3730351"/>
              <a:gd name="connsiteX4" fmla="*/ 1665941 w 3810000"/>
              <a:gd name="connsiteY4" fmla="*/ 3644413 h 3730351"/>
              <a:gd name="connsiteX5" fmla="*/ 1372197 w 3810000"/>
              <a:gd name="connsiteY5" fmla="*/ 3581231 h 3730351"/>
              <a:gd name="connsiteX6" fmla="*/ 937609 w 3810000"/>
              <a:gd name="connsiteY6" fmla="*/ 3434392 h 3730351"/>
              <a:gd name="connsiteX7" fmla="*/ 266650 w 3810000"/>
              <a:gd name="connsiteY7" fmla="*/ 3001646 h 3730351"/>
              <a:gd name="connsiteX8" fmla="*/ 152400 w 3810000"/>
              <a:gd name="connsiteY8" fmla="*/ 2559525 h 3730351"/>
              <a:gd name="connsiteX9" fmla="*/ 30480 w 3810000"/>
              <a:gd name="connsiteY9" fmla="*/ 2153125 h 3730351"/>
              <a:gd name="connsiteX10" fmla="*/ 0 w 3810000"/>
              <a:gd name="connsiteY10" fmla="*/ 1929605 h 3730351"/>
              <a:gd name="connsiteX11" fmla="*/ 61757 w 3810000"/>
              <a:gd name="connsiteY11" fmla="*/ 1344779 h 3730351"/>
              <a:gd name="connsiteX12" fmla="*/ 275913 w 3810000"/>
              <a:gd name="connsiteY12" fmla="*/ 940921 h 3730351"/>
              <a:gd name="connsiteX13" fmla="*/ 893683 w 3810000"/>
              <a:gd name="connsiteY13" fmla="*/ 210032 h 3730351"/>
              <a:gd name="connsiteX14" fmla="*/ 1625600 w 3810000"/>
              <a:gd name="connsiteY14" fmla="*/ 0 h 3730351"/>
              <a:gd name="connsiteX15" fmla="*/ 2407920 w 3810000"/>
              <a:gd name="connsiteY15" fmla="*/ 50005 h 3730351"/>
              <a:gd name="connsiteX16" fmla="*/ 3001978 w 3810000"/>
              <a:gd name="connsiteY16" fmla="*/ 370369 h 3730351"/>
              <a:gd name="connsiteX17" fmla="*/ 3359674 w 3810000"/>
              <a:gd name="connsiteY17" fmla="*/ 1171254 h 3730351"/>
              <a:gd name="connsiteX18" fmla="*/ 3436071 w 3810000"/>
              <a:gd name="connsiteY18" fmla="*/ 2214396 h 3730351"/>
              <a:gd name="connsiteX19" fmla="*/ 3373317 w 3810000"/>
              <a:gd name="connsiteY19" fmla="*/ 2660164 h 3730351"/>
              <a:gd name="connsiteX20" fmla="*/ 3306183 w 3810000"/>
              <a:gd name="connsiteY20" fmla="*/ 2911157 h 3730351"/>
              <a:gd name="connsiteX21" fmla="*/ 3277496 w 3810000"/>
              <a:gd name="connsiteY21" fmla="*/ 3007196 h 3730351"/>
              <a:gd name="connsiteX22" fmla="*/ 3809999 w 3810000"/>
              <a:gd name="connsiteY22" fmla="*/ 3236277 h 3730351"/>
              <a:gd name="connsiteX0" fmla="*/ 3810000 w 3810000"/>
              <a:gd name="connsiteY0" fmla="*/ 3219925 h 3729628"/>
              <a:gd name="connsiteX1" fmla="*/ 3474720 w 3810000"/>
              <a:gd name="connsiteY1" fmla="*/ 3524725 h 3729628"/>
              <a:gd name="connsiteX2" fmla="*/ 3020211 w 3810000"/>
              <a:gd name="connsiteY2" fmla="*/ 3689508 h 3729628"/>
              <a:gd name="connsiteX3" fmla="*/ 2384513 w 3810000"/>
              <a:gd name="connsiteY3" fmla="*/ 3727441 h 3729628"/>
              <a:gd name="connsiteX4" fmla="*/ 1665941 w 3810000"/>
              <a:gd name="connsiteY4" fmla="*/ 3644413 h 3729628"/>
              <a:gd name="connsiteX5" fmla="*/ 1372197 w 3810000"/>
              <a:gd name="connsiteY5" fmla="*/ 3581231 h 3729628"/>
              <a:gd name="connsiteX6" fmla="*/ 937609 w 3810000"/>
              <a:gd name="connsiteY6" fmla="*/ 3434392 h 3729628"/>
              <a:gd name="connsiteX7" fmla="*/ 266650 w 3810000"/>
              <a:gd name="connsiteY7" fmla="*/ 3001646 h 3729628"/>
              <a:gd name="connsiteX8" fmla="*/ 152400 w 3810000"/>
              <a:gd name="connsiteY8" fmla="*/ 2559525 h 3729628"/>
              <a:gd name="connsiteX9" fmla="*/ 30480 w 3810000"/>
              <a:gd name="connsiteY9" fmla="*/ 2153125 h 3729628"/>
              <a:gd name="connsiteX10" fmla="*/ 0 w 3810000"/>
              <a:gd name="connsiteY10" fmla="*/ 1929605 h 3729628"/>
              <a:gd name="connsiteX11" fmla="*/ 61757 w 3810000"/>
              <a:gd name="connsiteY11" fmla="*/ 1344779 h 3729628"/>
              <a:gd name="connsiteX12" fmla="*/ 275913 w 3810000"/>
              <a:gd name="connsiteY12" fmla="*/ 940921 h 3729628"/>
              <a:gd name="connsiteX13" fmla="*/ 893683 w 3810000"/>
              <a:gd name="connsiteY13" fmla="*/ 210032 h 3729628"/>
              <a:gd name="connsiteX14" fmla="*/ 1625600 w 3810000"/>
              <a:gd name="connsiteY14" fmla="*/ 0 h 3729628"/>
              <a:gd name="connsiteX15" fmla="*/ 2407920 w 3810000"/>
              <a:gd name="connsiteY15" fmla="*/ 50005 h 3729628"/>
              <a:gd name="connsiteX16" fmla="*/ 3001978 w 3810000"/>
              <a:gd name="connsiteY16" fmla="*/ 370369 h 3729628"/>
              <a:gd name="connsiteX17" fmla="*/ 3359674 w 3810000"/>
              <a:gd name="connsiteY17" fmla="*/ 1171254 h 3729628"/>
              <a:gd name="connsiteX18" fmla="*/ 3436071 w 3810000"/>
              <a:gd name="connsiteY18" fmla="*/ 2214396 h 3729628"/>
              <a:gd name="connsiteX19" fmla="*/ 3373317 w 3810000"/>
              <a:gd name="connsiteY19" fmla="*/ 2660164 h 3729628"/>
              <a:gd name="connsiteX20" fmla="*/ 3306183 w 3810000"/>
              <a:gd name="connsiteY20" fmla="*/ 2911157 h 3729628"/>
              <a:gd name="connsiteX21" fmla="*/ 3277496 w 3810000"/>
              <a:gd name="connsiteY21" fmla="*/ 3007196 h 3729628"/>
              <a:gd name="connsiteX22" fmla="*/ 3809999 w 3810000"/>
              <a:gd name="connsiteY22" fmla="*/ 3236277 h 3729628"/>
              <a:gd name="connsiteX0" fmla="*/ 3810000 w 3810000"/>
              <a:gd name="connsiteY0" fmla="*/ 3219925 h 3729629"/>
              <a:gd name="connsiteX1" fmla="*/ 3474720 w 3810000"/>
              <a:gd name="connsiteY1" fmla="*/ 3524725 h 3729629"/>
              <a:gd name="connsiteX2" fmla="*/ 3020211 w 3810000"/>
              <a:gd name="connsiteY2" fmla="*/ 3689508 h 3729629"/>
              <a:gd name="connsiteX3" fmla="*/ 2309608 w 3810000"/>
              <a:gd name="connsiteY3" fmla="*/ 3727442 h 3729629"/>
              <a:gd name="connsiteX4" fmla="*/ 1665941 w 3810000"/>
              <a:gd name="connsiteY4" fmla="*/ 3644413 h 3729629"/>
              <a:gd name="connsiteX5" fmla="*/ 1372197 w 3810000"/>
              <a:gd name="connsiteY5" fmla="*/ 3581231 h 3729629"/>
              <a:gd name="connsiteX6" fmla="*/ 937609 w 3810000"/>
              <a:gd name="connsiteY6" fmla="*/ 3434392 h 3729629"/>
              <a:gd name="connsiteX7" fmla="*/ 266650 w 3810000"/>
              <a:gd name="connsiteY7" fmla="*/ 3001646 h 3729629"/>
              <a:gd name="connsiteX8" fmla="*/ 152400 w 3810000"/>
              <a:gd name="connsiteY8" fmla="*/ 2559525 h 3729629"/>
              <a:gd name="connsiteX9" fmla="*/ 30480 w 3810000"/>
              <a:gd name="connsiteY9" fmla="*/ 2153125 h 3729629"/>
              <a:gd name="connsiteX10" fmla="*/ 0 w 3810000"/>
              <a:gd name="connsiteY10" fmla="*/ 1929605 h 3729629"/>
              <a:gd name="connsiteX11" fmla="*/ 61757 w 3810000"/>
              <a:gd name="connsiteY11" fmla="*/ 1344779 h 3729629"/>
              <a:gd name="connsiteX12" fmla="*/ 275913 w 3810000"/>
              <a:gd name="connsiteY12" fmla="*/ 940921 h 3729629"/>
              <a:gd name="connsiteX13" fmla="*/ 893683 w 3810000"/>
              <a:gd name="connsiteY13" fmla="*/ 210032 h 3729629"/>
              <a:gd name="connsiteX14" fmla="*/ 1625600 w 3810000"/>
              <a:gd name="connsiteY14" fmla="*/ 0 h 3729629"/>
              <a:gd name="connsiteX15" fmla="*/ 2407920 w 3810000"/>
              <a:gd name="connsiteY15" fmla="*/ 50005 h 3729629"/>
              <a:gd name="connsiteX16" fmla="*/ 3001978 w 3810000"/>
              <a:gd name="connsiteY16" fmla="*/ 370369 h 3729629"/>
              <a:gd name="connsiteX17" fmla="*/ 3359674 w 3810000"/>
              <a:gd name="connsiteY17" fmla="*/ 1171254 h 3729629"/>
              <a:gd name="connsiteX18" fmla="*/ 3436071 w 3810000"/>
              <a:gd name="connsiteY18" fmla="*/ 2214396 h 3729629"/>
              <a:gd name="connsiteX19" fmla="*/ 3373317 w 3810000"/>
              <a:gd name="connsiteY19" fmla="*/ 2660164 h 3729629"/>
              <a:gd name="connsiteX20" fmla="*/ 3306183 w 3810000"/>
              <a:gd name="connsiteY20" fmla="*/ 2911157 h 3729629"/>
              <a:gd name="connsiteX21" fmla="*/ 3277496 w 3810000"/>
              <a:gd name="connsiteY21" fmla="*/ 3007196 h 3729629"/>
              <a:gd name="connsiteX22" fmla="*/ 3809999 w 3810000"/>
              <a:gd name="connsiteY22" fmla="*/ 3236277 h 3729629"/>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37609 w 3810000"/>
              <a:gd name="connsiteY6" fmla="*/ 3434392 h 3729312"/>
              <a:gd name="connsiteX7" fmla="*/ 266650 w 3810000"/>
              <a:gd name="connsiteY7" fmla="*/ 3001646 h 3729312"/>
              <a:gd name="connsiteX8" fmla="*/ 152400 w 3810000"/>
              <a:gd name="connsiteY8" fmla="*/ 2559525 h 3729312"/>
              <a:gd name="connsiteX9" fmla="*/ 30480 w 3810000"/>
              <a:gd name="connsiteY9" fmla="*/ 2153125 h 3729312"/>
              <a:gd name="connsiteX10" fmla="*/ 0 w 3810000"/>
              <a:gd name="connsiteY10" fmla="*/ 1929605 h 3729312"/>
              <a:gd name="connsiteX11" fmla="*/ 61757 w 3810000"/>
              <a:gd name="connsiteY11" fmla="*/ 1344779 h 3729312"/>
              <a:gd name="connsiteX12" fmla="*/ 275913 w 3810000"/>
              <a:gd name="connsiteY12" fmla="*/ 940921 h 3729312"/>
              <a:gd name="connsiteX13" fmla="*/ 893683 w 3810000"/>
              <a:gd name="connsiteY13" fmla="*/ 210032 h 3729312"/>
              <a:gd name="connsiteX14" fmla="*/ 1625600 w 3810000"/>
              <a:gd name="connsiteY14" fmla="*/ 0 h 3729312"/>
              <a:gd name="connsiteX15" fmla="*/ 2407920 w 3810000"/>
              <a:gd name="connsiteY15" fmla="*/ 50005 h 3729312"/>
              <a:gd name="connsiteX16" fmla="*/ 3001978 w 3810000"/>
              <a:gd name="connsiteY16" fmla="*/ 370369 h 3729312"/>
              <a:gd name="connsiteX17" fmla="*/ 3359674 w 3810000"/>
              <a:gd name="connsiteY17" fmla="*/ 1171254 h 3729312"/>
              <a:gd name="connsiteX18" fmla="*/ 3436071 w 3810000"/>
              <a:gd name="connsiteY18" fmla="*/ 2214396 h 3729312"/>
              <a:gd name="connsiteX19" fmla="*/ 3373317 w 3810000"/>
              <a:gd name="connsiteY19" fmla="*/ 2660164 h 3729312"/>
              <a:gd name="connsiteX20" fmla="*/ 3306183 w 3810000"/>
              <a:gd name="connsiteY20" fmla="*/ 2911157 h 3729312"/>
              <a:gd name="connsiteX21" fmla="*/ 3277496 w 3810000"/>
              <a:gd name="connsiteY21" fmla="*/ 3007196 h 3729312"/>
              <a:gd name="connsiteX22" fmla="*/ 3809999 w 3810000"/>
              <a:gd name="connsiteY22"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37609 w 3810000"/>
              <a:gd name="connsiteY6" fmla="*/ 3434392 h 3729312"/>
              <a:gd name="connsiteX7" fmla="*/ 266650 w 3810000"/>
              <a:gd name="connsiteY7" fmla="*/ 3001646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37609 w 3810000"/>
              <a:gd name="connsiteY6" fmla="*/ 3434392 h 3729312"/>
              <a:gd name="connsiteX7" fmla="*/ 215153 w 3810000"/>
              <a:gd name="connsiteY7" fmla="*/ 3009584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00157 w 3810000"/>
              <a:gd name="connsiteY6" fmla="*/ 3438361 h 3729312"/>
              <a:gd name="connsiteX7" fmla="*/ 215153 w 3810000"/>
              <a:gd name="connsiteY7" fmla="*/ 3009584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00157 w 3810000"/>
              <a:gd name="connsiteY6" fmla="*/ 3438361 h 3729312"/>
              <a:gd name="connsiteX7" fmla="*/ 215153 w 3810000"/>
              <a:gd name="connsiteY7" fmla="*/ 3009584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00157 w 3810000"/>
              <a:gd name="connsiteY6" fmla="*/ 3438361 h 3729312"/>
              <a:gd name="connsiteX7" fmla="*/ 243242 w 3810000"/>
              <a:gd name="connsiteY7" fmla="*/ 2950050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00157 w 3810000"/>
              <a:gd name="connsiteY6" fmla="*/ 3438361 h 3729312"/>
              <a:gd name="connsiteX7" fmla="*/ 243242 w 3810000"/>
              <a:gd name="connsiteY7" fmla="*/ 2950050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900157 w 3810000"/>
              <a:gd name="connsiteY6" fmla="*/ 3438361 h 3729312"/>
              <a:gd name="connsiteX7" fmla="*/ 243242 w 3810000"/>
              <a:gd name="connsiteY7" fmla="*/ 2950050 h 3729312"/>
              <a:gd name="connsiteX8" fmla="*/ 30480 w 3810000"/>
              <a:gd name="connsiteY8" fmla="*/ 2153125 h 3729312"/>
              <a:gd name="connsiteX9" fmla="*/ 0 w 3810000"/>
              <a:gd name="connsiteY9" fmla="*/ 1929605 h 3729312"/>
              <a:gd name="connsiteX10" fmla="*/ 61757 w 3810000"/>
              <a:gd name="connsiteY10" fmla="*/ 1344779 h 3729312"/>
              <a:gd name="connsiteX11" fmla="*/ 275913 w 3810000"/>
              <a:gd name="connsiteY11" fmla="*/ 940921 h 3729312"/>
              <a:gd name="connsiteX12" fmla="*/ 893683 w 3810000"/>
              <a:gd name="connsiteY12" fmla="*/ 210032 h 3729312"/>
              <a:gd name="connsiteX13" fmla="*/ 1625600 w 3810000"/>
              <a:gd name="connsiteY13" fmla="*/ 0 h 3729312"/>
              <a:gd name="connsiteX14" fmla="*/ 2407920 w 3810000"/>
              <a:gd name="connsiteY14" fmla="*/ 50005 h 3729312"/>
              <a:gd name="connsiteX15" fmla="*/ 3001978 w 3810000"/>
              <a:gd name="connsiteY15" fmla="*/ 370369 h 3729312"/>
              <a:gd name="connsiteX16" fmla="*/ 3359674 w 3810000"/>
              <a:gd name="connsiteY16" fmla="*/ 1171254 h 3729312"/>
              <a:gd name="connsiteX17" fmla="*/ 3436071 w 3810000"/>
              <a:gd name="connsiteY17" fmla="*/ 2214396 h 3729312"/>
              <a:gd name="connsiteX18" fmla="*/ 3373317 w 3810000"/>
              <a:gd name="connsiteY18" fmla="*/ 2660164 h 3729312"/>
              <a:gd name="connsiteX19" fmla="*/ 3306183 w 3810000"/>
              <a:gd name="connsiteY19" fmla="*/ 2911157 h 3729312"/>
              <a:gd name="connsiteX20" fmla="*/ 3277496 w 3810000"/>
              <a:gd name="connsiteY20" fmla="*/ 3007196 h 3729312"/>
              <a:gd name="connsiteX21" fmla="*/ 3809999 w 3810000"/>
              <a:gd name="connsiteY21"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372197 w 3810000"/>
              <a:gd name="connsiteY5" fmla="*/ 3581231 h 3729312"/>
              <a:gd name="connsiteX6" fmla="*/ 243242 w 3810000"/>
              <a:gd name="connsiteY6" fmla="*/ 2950050 h 3729312"/>
              <a:gd name="connsiteX7" fmla="*/ 30480 w 3810000"/>
              <a:gd name="connsiteY7" fmla="*/ 2153125 h 3729312"/>
              <a:gd name="connsiteX8" fmla="*/ 0 w 3810000"/>
              <a:gd name="connsiteY8" fmla="*/ 1929605 h 3729312"/>
              <a:gd name="connsiteX9" fmla="*/ 61757 w 3810000"/>
              <a:gd name="connsiteY9" fmla="*/ 1344779 h 3729312"/>
              <a:gd name="connsiteX10" fmla="*/ 275913 w 3810000"/>
              <a:gd name="connsiteY10" fmla="*/ 940921 h 3729312"/>
              <a:gd name="connsiteX11" fmla="*/ 893683 w 3810000"/>
              <a:gd name="connsiteY11" fmla="*/ 210032 h 3729312"/>
              <a:gd name="connsiteX12" fmla="*/ 1625600 w 3810000"/>
              <a:gd name="connsiteY12" fmla="*/ 0 h 3729312"/>
              <a:gd name="connsiteX13" fmla="*/ 2407920 w 3810000"/>
              <a:gd name="connsiteY13" fmla="*/ 50005 h 3729312"/>
              <a:gd name="connsiteX14" fmla="*/ 3001978 w 3810000"/>
              <a:gd name="connsiteY14" fmla="*/ 370369 h 3729312"/>
              <a:gd name="connsiteX15" fmla="*/ 3359674 w 3810000"/>
              <a:gd name="connsiteY15" fmla="*/ 1171254 h 3729312"/>
              <a:gd name="connsiteX16" fmla="*/ 3436071 w 3810000"/>
              <a:gd name="connsiteY16" fmla="*/ 2214396 h 3729312"/>
              <a:gd name="connsiteX17" fmla="*/ 3373317 w 3810000"/>
              <a:gd name="connsiteY17" fmla="*/ 2660164 h 3729312"/>
              <a:gd name="connsiteX18" fmla="*/ 3306183 w 3810000"/>
              <a:gd name="connsiteY18" fmla="*/ 2911157 h 3729312"/>
              <a:gd name="connsiteX19" fmla="*/ 3277496 w 3810000"/>
              <a:gd name="connsiteY19" fmla="*/ 3007196 h 3729312"/>
              <a:gd name="connsiteX20" fmla="*/ 3809999 w 3810000"/>
              <a:gd name="connsiteY20"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021080 w 3810000"/>
              <a:gd name="connsiteY5" fmla="*/ 3462165 h 3729312"/>
              <a:gd name="connsiteX6" fmla="*/ 243242 w 3810000"/>
              <a:gd name="connsiteY6" fmla="*/ 2950050 h 3729312"/>
              <a:gd name="connsiteX7" fmla="*/ 30480 w 3810000"/>
              <a:gd name="connsiteY7" fmla="*/ 2153125 h 3729312"/>
              <a:gd name="connsiteX8" fmla="*/ 0 w 3810000"/>
              <a:gd name="connsiteY8" fmla="*/ 1929605 h 3729312"/>
              <a:gd name="connsiteX9" fmla="*/ 61757 w 3810000"/>
              <a:gd name="connsiteY9" fmla="*/ 1344779 h 3729312"/>
              <a:gd name="connsiteX10" fmla="*/ 275913 w 3810000"/>
              <a:gd name="connsiteY10" fmla="*/ 940921 h 3729312"/>
              <a:gd name="connsiteX11" fmla="*/ 893683 w 3810000"/>
              <a:gd name="connsiteY11" fmla="*/ 210032 h 3729312"/>
              <a:gd name="connsiteX12" fmla="*/ 1625600 w 3810000"/>
              <a:gd name="connsiteY12" fmla="*/ 0 h 3729312"/>
              <a:gd name="connsiteX13" fmla="*/ 2407920 w 3810000"/>
              <a:gd name="connsiteY13" fmla="*/ 50005 h 3729312"/>
              <a:gd name="connsiteX14" fmla="*/ 3001978 w 3810000"/>
              <a:gd name="connsiteY14" fmla="*/ 370369 h 3729312"/>
              <a:gd name="connsiteX15" fmla="*/ 3359674 w 3810000"/>
              <a:gd name="connsiteY15" fmla="*/ 1171254 h 3729312"/>
              <a:gd name="connsiteX16" fmla="*/ 3436071 w 3810000"/>
              <a:gd name="connsiteY16" fmla="*/ 2214396 h 3729312"/>
              <a:gd name="connsiteX17" fmla="*/ 3373317 w 3810000"/>
              <a:gd name="connsiteY17" fmla="*/ 2660164 h 3729312"/>
              <a:gd name="connsiteX18" fmla="*/ 3306183 w 3810000"/>
              <a:gd name="connsiteY18" fmla="*/ 2911157 h 3729312"/>
              <a:gd name="connsiteX19" fmla="*/ 3277496 w 3810000"/>
              <a:gd name="connsiteY19" fmla="*/ 3007196 h 3729312"/>
              <a:gd name="connsiteX20" fmla="*/ 3809999 w 3810000"/>
              <a:gd name="connsiteY20"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021080 w 3810000"/>
              <a:gd name="connsiteY5" fmla="*/ 3462165 h 3729312"/>
              <a:gd name="connsiteX6" fmla="*/ 243242 w 3810000"/>
              <a:gd name="connsiteY6" fmla="*/ 2950050 h 3729312"/>
              <a:gd name="connsiteX7" fmla="*/ 30480 w 3810000"/>
              <a:gd name="connsiteY7" fmla="*/ 2153125 h 3729312"/>
              <a:gd name="connsiteX8" fmla="*/ 0 w 3810000"/>
              <a:gd name="connsiteY8" fmla="*/ 1929605 h 3729312"/>
              <a:gd name="connsiteX9" fmla="*/ 61757 w 3810000"/>
              <a:gd name="connsiteY9" fmla="*/ 1344779 h 3729312"/>
              <a:gd name="connsiteX10" fmla="*/ 275913 w 3810000"/>
              <a:gd name="connsiteY10" fmla="*/ 940921 h 3729312"/>
              <a:gd name="connsiteX11" fmla="*/ 893683 w 3810000"/>
              <a:gd name="connsiteY11" fmla="*/ 210032 h 3729312"/>
              <a:gd name="connsiteX12" fmla="*/ 1625600 w 3810000"/>
              <a:gd name="connsiteY12" fmla="*/ 0 h 3729312"/>
              <a:gd name="connsiteX13" fmla="*/ 2407920 w 3810000"/>
              <a:gd name="connsiteY13" fmla="*/ 50005 h 3729312"/>
              <a:gd name="connsiteX14" fmla="*/ 3001978 w 3810000"/>
              <a:gd name="connsiteY14" fmla="*/ 370369 h 3729312"/>
              <a:gd name="connsiteX15" fmla="*/ 3359674 w 3810000"/>
              <a:gd name="connsiteY15" fmla="*/ 1171254 h 3729312"/>
              <a:gd name="connsiteX16" fmla="*/ 3436071 w 3810000"/>
              <a:gd name="connsiteY16" fmla="*/ 2214396 h 3729312"/>
              <a:gd name="connsiteX17" fmla="*/ 3373317 w 3810000"/>
              <a:gd name="connsiteY17" fmla="*/ 2660164 h 3729312"/>
              <a:gd name="connsiteX18" fmla="*/ 3306183 w 3810000"/>
              <a:gd name="connsiteY18" fmla="*/ 2911157 h 3729312"/>
              <a:gd name="connsiteX19" fmla="*/ 3277496 w 3810000"/>
              <a:gd name="connsiteY19" fmla="*/ 3007196 h 3729312"/>
              <a:gd name="connsiteX20" fmla="*/ 3809999 w 3810000"/>
              <a:gd name="connsiteY20"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021080 w 3810000"/>
              <a:gd name="connsiteY5" fmla="*/ 3462165 h 3729312"/>
              <a:gd name="connsiteX6" fmla="*/ 243242 w 3810000"/>
              <a:gd name="connsiteY6" fmla="*/ 2950050 h 3729312"/>
              <a:gd name="connsiteX7" fmla="*/ 30480 w 3810000"/>
              <a:gd name="connsiteY7" fmla="*/ 2153125 h 3729312"/>
              <a:gd name="connsiteX8" fmla="*/ 0 w 3810000"/>
              <a:gd name="connsiteY8" fmla="*/ 1929605 h 3729312"/>
              <a:gd name="connsiteX9" fmla="*/ 61757 w 3810000"/>
              <a:gd name="connsiteY9" fmla="*/ 1344779 h 3729312"/>
              <a:gd name="connsiteX10" fmla="*/ 275913 w 3810000"/>
              <a:gd name="connsiteY10" fmla="*/ 940921 h 3729312"/>
              <a:gd name="connsiteX11" fmla="*/ 893683 w 3810000"/>
              <a:gd name="connsiteY11" fmla="*/ 210032 h 3729312"/>
              <a:gd name="connsiteX12" fmla="*/ 1625600 w 3810000"/>
              <a:gd name="connsiteY12" fmla="*/ 0 h 3729312"/>
              <a:gd name="connsiteX13" fmla="*/ 2407920 w 3810000"/>
              <a:gd name="connsiteY13" fmla="*/ 50005 h 3729312"/>
              <a:gd name="connsiteX14" fmla="*/ 3001978 w 3810000"/>
              <a:gd name="connsiteY14" fmla="*/ 370369 h 3729312"/>
              <a:gd name="connsiteX15" fmla="*/ 3359674 w 3810000"/>
              <a:gd name="connsiteY15" fmla="*/ 1171254 h 3729312"/>
              <a:gd name="connsiteX16" fmla="*/ 3436071 w 3810000"/>
              <a:gd name="connsiteY16" fmla="*/ 2214396 h 3729312"/>
              <a:gd name="connsiteX17" fmla="*/ 3373317 w 3810000"/>
              <a:gd name="connsiteY17" fmla="*/ 2660164 h 3729312"/>
              <a:gd name="connsiteX18" fmla="*/ 3306183 w 3810000"/>
              <a:gd name="connsiteY18" fmla="*/ 2911157 h 3729312"/>
              <a:gd name="connsiteX19" fmla="*/ 3277496 w 3810000"/>
              <a:gd name="connsiteY19" fmla="*/ 3007196 h 3729312"/>
              <a:gd name="connsiteX20" fmla="*/ 3809999 w 3810000"/>
              <a:gd name="connsiteY20" fmla="*/ 3236277 h 3729312"/>
              <a:gd name="connsiteX0" fmla="*/ 3810000 w 3810000"/>
              <a:gd name="connsiteY0" fmla="*/ 3219925 h 3729312"/>
              <a:gd name="connsiteX1" fmla="*/ 3395133 w 3810000"/>
              <a:gd name="connsiteY1" fmla="*/ 3548539 h 3729312"/>
              <a:gd name="connsiteX2" fmla="*/ 3020211 w 3810000"/>
              <a:gd name="connsiteY2" fmla="*/ 3689508 h 3729312"/>
              <a:gd name="connsiteX3" fmla="*/ 2309608 w 3810000"/>
              <a:gd name="connsiteY3" fmla="*/ 3727442 h 3729312"/>
              <a:gd name="connsiteX4" fmla="*/ 1665941 w 3810000"/>
              <a:gd name="connsiteY4" fmla="*/ 3644413 h 3729312"/>
              <a:gd name="connsiteX5" fmla="*/ 1021080 w 3810000"/>
              <a:gd name="connsiteY5" fmla="*/ 3462165 h 3729312"/>
              <a:gd name="connsiteX6" fmla="*/ 243242 w 3810000"/>
              <a:gd name="connsiteY6" fmla="*/ 2950050 h 3729312"/>
              <a:gd name="connsiteX7" fmla="*/ 30480 w 3810000"/>
              <a:gd name="connsiteY7" fmla="*/ 2153125 h 3729312"/>
              <a:gd name="connsiteX8" fmla="*/ 0 w 3810000"/>
              <a:gd name="connsiteY8" fmla="*/ 1929605 h 3729312"/>
              <a:gd name="connsiteX9" fmla="*/ 61757 w 3810000"/>
              <a:gd name="connsiteY9" fmla="*/ 1344779 h 3729312"/>
              <a:gd name="connsiteX10" fmla="*/ 275913 w 3810000"/>
              <a:gd name="connsiteY10" fmla="*/ 940921 h 3729312"/>
              <a:gd name="connsiteX11" fmla="*/ 893683 w 3810000"/>
              <a:gd name="connsiteY11" fmla="*/ 210032 h 3729312"/>
              <a:gd name="connsiteX12" fmla="*/ 1625600 w 3810000"/>
              <a:gd name="connsiteY12" fmla="*/ 0 h 3729312"/>
              <a:gd name="connsiteX13" fmla="*/ 2407920 w 3810000"/>
              <a:gd name="connsiteY13" fmla="*/ 50005 h 3729312"/>
              <a:gd name="connsiteX14" fmla="*/ 3001978 w 3810000"/>
              <a:gd name="connsiteY14" fmla="*/ 370369 h 3729312"/>
              <a:gd name="connsiteX15" fmla="*/ 3359674 w 3810000"/>
              <a:gd name="connsiteY15" fmla="*/ 1171254 h 3729312"/>
              <a:gd name="connsiteX16" fmla="*/ 3436071 w 3810000"/>
              <a:gd name="connsiteY16" fmla="*/ 2214396 h 3729312"/>
              <a:gd name="connsiteX17" fmla="*/ 3373317 w 3810000"/>
              <a:gd name="connsiteY17" fmla="*/ 2660164 h 3729312"/>
              <a:gd name="connsiteX18" fmla="*/ 3306183 w 3810000"/>
              <a:gd name="connsiteY18" fmla="*/ 2911157 h 3729312"/>
              <a:gd name="connsiteX19" fmla="*/ 3277496 w 3810000"/>
              <a:gd name="connsiteY19" fmla="*/ 3007196 h 3729312"/>
              <a:gd name="connsiteX20" fmla="*/ 3809999 w 3810000"/>
              <a:gd name="connsiteY20" fmla="*/ 3236277 h 3729312"/>
              <a:gd name="connsiteX0" fmla="*/ 3831600 w 3831600"/>
              <a:gd name="connsiteY0" fmla="*/ 3219925 h 3729312"/>
              <a:gd name="connsiteX1" fmla="*/ 3416733 w 3831600"/>
              <a:gd name="connsiteY1" fmla="*/ 3548539 h 3729312"/>
              <a:gd name="connsiteX2" fmla="*/ 3041811 w 3831600"/>
              <a:gd name="connsiteY2" fmla="*/ 3689508 h 3729312"/>
              <a:gd name="connsiteX3" fmla="*/ 2331208 w 3831600"/>
              <a:gd name="connsiteY3" fmla="*/ 3727442 h 3729312"/>
              <a:gd name="connsiteX4" fmla="*/ 1687541 w 3831600"/>
              <a:gd name="connsiteY4" fmla="*/ 3644413 h 3729312"/>
              <a:gd name="connsiteX5" fmla="*/ 1042680 w 3831600"/>
              <a:gd name="connsiteY5" fmla="*/ 3462165 h 3729312"/>
              <a:gd name="connsiteX6" fmla="*/ 264842 w 3831600"/>
              <a:gd name="connsiteY6" fmla="*/ 2950050 h 3729312"/>
              <a:gd name="connsiteX7" fmla="*/ 14628 w 3831600"/>
              <a:gd name="connsiteY7" fmla="*/ 2200752 h 3729312"/>
              <a:gd name="connsiteX8" fmla="*/ 21600 w 3831600"/>
              <a:gd name="connsiteY8" fmla="*/ 1929605 h 3729312"/>
              <a:gd name="connsiteX9" fmla="*/ 83357 w 3831600"/>
              <a:gd name="connsiteY9" fmla="*/ 1344779 h 3729312"/>
              <a:gd name="connsiteX10" fmla="*/ 297513 w 3831600"/>
              <a:gd name="connsiteY10" fmla="*/ 940921 h 3729312"/>
              <a:gd name="connsiteX11" fmla="*/ 915283 w 3831600"/>
              <a:gd name="connsiteY11" fmla="*/ 210032 h 3729312"/>
              <a:gd name="connsiteX12" fmla="*/ 1647200 w 3831600"/>
              <a:gd name="connsiteY12" fmla="*/ 0 h 3729312"/>
              <a:gd name="connsiteX13" fmla="*/ 2429520 w 3831600"/>
              <a:gd name="connsiteY13" fmla="*/ 50005 h 3729312"/>
              <a:gd name="connsiteX14" fmla="*/ 3023578 w 3831600"/>
              <a:gd name="connsiteY14" fmla="*/ 370369 h 3729312"/>
              <a:gd name="connsiteX15" fmla="*/ 3381274 w 3831600"/>
              <a:gd name="connsiteY15" fmla="*/ 1171254 h 3729312"/>
              <a:gd name="connsiteX16" fmla="*/ 3457671 w 3831600"/>
              <a:gd name="connsiteY16" fmla="*/ 2214396 h 3729312"/>
              <a:gd name="connsiteX17" fmla="*/ 3394917 w 3831600"/>
              <a:gd name="connsiteY17" fmla="*/ 2660164 h 3729312"/>
              <a:gd name="connsiteX18" fmla="*/ 3327783 w 3831600"/>
              <a:gd name="connsiteY18" fmla="*/ 2911157 h 3729312"/>
              <a:gd name="connsiteX19" fmla="*/ 3299096 w 3831600"/>
              <a:gd name="connsiteY19" fmla="*/ 3007196 h 3729312"/>
              <a:gd name="connsiteX20" fmla="*/ 3831599 w 3831600"/>
              <a:gd name="connsiteY20" fmla="*/ 3236277 h 3729312"/>
              <a:gd name="connsiteX0" fmla="*/ 3831600 w 3831600"/>
              <a:gd name="connsiteY0" fmla="*/ 3219925 h 3729312"/>
              <a:gd name="connsiteX1" fmla="*/ 3416733 w 3831600"/>
              <a:gd name="connsiteY1" fmla="*/ 3548539 h 3729312"/>
              <a:gd name="connsiteX2" fmla="*/ 3041811 w 3831600"/>
              <a:gd name="connsiteY2" fmla="*/ 3689508 h 3729312"/>
              <a:gd name="connsiteX3" fmla="*/ 2331208 w 3831600"/>
              <a:gd name="connsiteY3" fmla="*/ 3727442 h 3729312"/>
              <a:gd name="connsiteX4" fmla="*/ 1687541 w 3831600"/>
              <a:gd name="connsiteY4" fmla="*/ 3644413 h 3729312"/>
              <a:gd name="connsiteX5" fmla="*/ 1042680 w 3831600"/>
              <a:gd name="connsiteY5" fmla="*/ 3462165 h 3729312"/>
              <a:gd name="connsiteX6" fmla="*/ 264842 w 3831600"/>
              <a:gd name="connsiteY6" fmla="*/ 2950050 h 3729312"/>
              <a:gd name="connsiteX7" fmla="*/ 14628 w 3831600"/>
              <a:gd name="connsiteY7" fmla="*/ 2200752 h 3729312"/>
              <a:gd name="connsiteX8" fmla="*/ 21600 w 3831600"/>
              <a:gd name="connsiteY8" fmla="*/ 1929605 h 3729312"/>
              <a:gd name="connsiteX9" fmla="*/ 297513 w 3831600"/>
              <a:gd name="connsiteY9" fmla="*/ 940921 h 3729312"/>
              <a:gd name="connsiteX10" fmla="*/ 915283 w 3831600"/>
              <a:gd name="connsiteY10" fmla="*/ 210032 h 3729312"/>
              <a:gd name="connsiteX11" fmla="*/ 1647200 w 3831600"/>
              <a:gd name="connsiteY11" fmla="*/ 0 h 3729312"/>
              <a:gd name="connsiteX12" fmla="*/ 2429520 w 3831600"/>
              <a:gd name="connsiteY12" fmla="*/ 50005 h 3729312"/>
              <a:gd name="connsiteX13" fmla="*/ 3023578 w 3831600"/>
              <a:gd name="connsiteY13" fmla="*/ 370369 h 3729312"/>
              <a:gd name="connsiteX14" fmla="*/ 3381274 w 3831600"/>
              <a:gd name="connsiteY14" fmla="*/ 1171254 h 3729312"/>
              <a:gd name="connsiteX15" fmla="*/ 3457671 w 3831600"/>
              <a:gd name="connsiteY15" fmla="*/ 2214396 h 3729312"/>
              <a:gd name="connsiteX16" fmla="*/ 3394917 w 3831600"/>
              <a:gd name="connsiteY16" fmla="*/ 2660164 h 3729312"/>
              <a:gd name="connsiteX17" fmla="*/ 3327783 w 3831600"/>
              <a:gd name="connsiteY17" fmla="*/ 2911157 h 3729312"/>
              <a:gd name="connsiteX18" fmla="*/ 3299096 w 3831600"/>
              <a:gd name="connsiteY18" fmla="*/ 3007196 h 3729312"/>
              <a:gd name="connsiteX19" fmla="*/ 3831599 w 3831600"/>
              <a:gd name="connsiteY19" fmla="*/ 3236277 h 3729312"/>
              <a:gd name="connsiteX0" fmla="*/ 3831600 w 3831600"/>
              <a:gd name="connsiteY0" fmla="*/ 3219925 h 3729312"/>
              <a:gd name="connsiteX1" fmla="*/ 3416733 w 3831600"/>
              <a:gd name="connsiteY1" fmla="*/ 3548539 h 3729312"/>
              <a:gd name="connsiteX2" fmla="*/ 3041811 w 3831600"/>
              <a:gd name="connsiteY2" fmla="*/ 3689508 h 3729312"/>
              <a:gd name="connsiteX3" fmla="*/ 2331208 w 3831600"/>
              <a:gd name="connsiteY3" fmla="*/ 3727442 h 3729312"/>
              <a:gd name="connsiteX4" fmla="*/ 1687541 w 3831600"/>
              <a:gd name="connsiteY4" fmla="*/ 3644413 h 3729312"/>
              <a:gd name="connsiteX5" fmla="*/ 1042680 w 3831600"/>
              <a:gd name="connsiteY5" fmla="*/ 3462165 h 3729312"/>
              <a:gd name="connsiteX6" fmla="*/ 264842 w 3831600"/>
              <a:gd name="connsiteY6" fmla="*/ 2950050 h 3729312"/>
              <a:gd name="connsiteX7" fmla="*/ 14628 w 3831600"/>
              <a:gd name="connsiteY7" fmla="*/ 2200752 h 3729312"/>
              <a:gd name="connsiteX8" fmla="*/ 21600 w 3831600"/>
              <a:gd name="connsiteY8" fmla="*/ 1854197 h 3729312"/>
              <a:gd name="connsiteX9" fmla="*/ 297513 w 3831600"/>
              <a:gd name="connsiteY9" fmla="*/ 940921 h 3729312"/>
              <a:gd name="connsiteX10" fmla="*/ 915283 w 3831600"/>
              <a:gd name="connsiteY10" fmla="*/ 210032 h 3729312"/>
              <a:gd name="connsiteX11" fmla="*/ 1647200 w 3831600"/>
              <a:gd name="connsiteY11" fmla="*/ 0 h 3729312"/>
              <a:gd name="connsiteX12" fmla="*/ 2429520 w 3831600"/>
              <a:gd name="connsiteY12" fmla="*/ 50005 h 3729312"/>
              <a:gd name="connsiteX13" fmla="*/ 3023578 w 3831600"/>
              <a:gd name="connsiteY13" fmla="*/ 370369 h 3729312"/>
              <a:gd name="connsiteX14" fmla="*/ 3381274 w 3831600"/>
              <a:gd name="connsiteY14" fmla="*/ 1171254 h 3729312"/>
              <a:gd name="connsiteX15" fmla="*/ 3457671 w 3831600"/>
              <a:gd name="connsiteY15" fmla="*/ 2214396 h 3729312"/>
              <a:gd name="connsiteX16" fmla="*/ 3394917 w 3831600"/>
              <a:gd name="connsiteY16" fmla="*/ 2660164 h 3729312"/>
              <a:gd name="connsiteX17" fmla="*/ 3327783 w 3831600"/>
              <a:gd name="connsiteY17" fmla="*/ 2911157 h 3729312"/>
              <a:gd name="connsiteX18" fmla="*/ 3299096 w 3831600"/>
              <a:gd name="connsiteY18" fmla="*/ 3007196 h 3729312"/>
              <a:gd name="connsiteX19" fmla="*/ 3831599 w 3831600"/>
              <a:gd name="connsiteY19" fmla="*/ 3236277 h 3729312"/>
              <a:gd name="connsiteX0" fmla="*/ 3831600 w 3831600"/>
              <a:gd name="connsiteY0" fmla="*/ 3219925 h 3729312"/>
              <a:gd name="connsiteX1" fmla="*/ 3416733 w 3831600"/>
              <a:gd name="connsiteY1" fmla="*/ 3548539 h 3729312"/>
              <a:gd name="connsiteX2" fmla="*/ 3041811 w 3831600"/>
              <a:gd name="connsiteY2" fmla="*/ 3689508 h 3729312"/>
              <a:gd name="connsiteX3" fmla="*/ 2331208 w 3831600"/>
              <a:gd name="connsiteY3" fmla="*/ 3727442 h 3729312"/>
              <a:gd name="connsiteX4" fmla="*/ 1687541 w 3831600"/>
              <a:gd name="connsiteY4" fmla="*/ 3644413 h 3729312"/>
              <a:gd name="connsiteX5" fmla="*/ 1042680 w 3831600"/>
              <a:gd name="connsiteY5" fmla="*/ 3462165 h 3729312"/>
              <a:gd name="connsiteX6" fmla="*/ 264842 w 3831600"/>
              <a:gd name="connsiteY6" fmla="*/ 2950050 h 3729312"/>
              <a:gd name="connsiteX7" fmla="*/ 14628 w 3831600"/>
              <a:gd name="connsiteY7" fmla="*/ 2200752 h 3729312"/>
              <a:gd name="connsiteX8" fmla="*/ 21600 w 3831600"/>
              <a:gd name="connsiteY8" fmla="*/ 1854197 h 3729312"/>
              <a:gd name="connsiteX9" fmla="*/ 311558 w 3831600"/>
              <a:gd name="connsiteY9" fmla="*/ 841700 h 3729312"/>
              <a:gd name="connsiteX10" fmla="*/ 915283 w 3831600"/>
              <a:gd name="connsiteY10" fmla="*/ 210032 h 3729312"/>
              <a:gd name="connsiteX11" fmla="*/ 1647200 w 3831600"/>
              <a:gd name="connsiteY11" fmla="*/ 0 h 3729312"/>
              <a:gd name="connsiteX12" fmla="*/ 2429520 w 3831600"/>
              <a:gd name="connsiteY12" fmla="*/ 50005 h 3729312"/>
              <a:gd name="connsiteX13" fmla="*/ 3023578 w 3831600"/>
              <a:gd name="connsiteY13" fmla="*/ 370369 h 3729312"/>
              <a:gd name="connsiteX14" fmla="*/ 3381274 w 3831600"/>
              <a:gd name="connsiteY14" fmla="*/ 1171254 h 3729312"/>
              <a:gd name="connsiteX15" fmla="*/ 3457671 w 3831600"/>
              <a:gd name="connsiteY15" fmla="*/ 2214396 h 3729312"/>
              <a:gd name="connsiteX16" fmla="*/ 3394917 w 3831600"/>
              <a:gd name="connsiteY16" fmla="*/ 2660164 h 3729312"/>
              <a:gd name="connsiteX17" fmla="*/ 3327783 w 3831600"/>
              <a:gd name="connsiteY17" fmla="*/ 2911157 h 3729312"/>
              <a:gd name="connsiteX18" fmla="*/ 3299096 w 3831600"/>
              <a:gd name="connsiteY18" fmla="*/ 3007196 h 3729312"/>
              <a:gd name="connsiteX19" fmla="*/ 3831599 w 3831600"/>
              <a:gd name="connsiteY19" fmla="*/ 3236277 h 3729312"/>
              <a:gd name="connsiteX0" fmla="*/ 3827607 w 3827607"/>
              <a:gd name="connsiteY0" fmla="*/ 3219925 h 3729312"/>
              <a:gd name="connsiteX1" fmla="*/ 3412740 w 3827607"/>
              <a:gd name="connsiteY1" fmla="*/ 3548539 h 3729312"/>
              <a:gd name="connsiteX2" fmla="*/ 3037818 w 3827607"/>
              <a:gd name="connsiteY2" fmla="*/ 3689508 h 3729312"/>
              <a:gd name="connsiteX3" fmla="*/ 2327215 w 3827607"/>
              <a:gd name="connsiteY3" fmla="*/ 3727442 h 3729312"/>
              <a:gd name="connsiteX4" fmla="*/ 1683548 w 3827607"/>
              <a:gd name="connsiteY4" fmla="*/ 3644413 h 3729312"/>
              <a:gd name="connsiteX5" fmla="*/ 1038687 w 3827607"/>
              <a:gd name="connsiteY5" fmla="*/ 3462165 h 3729312"/>
              <a:gd name="connsiteX6" fmla="*/ 260849 w 3827607"/>
              <a:gd name="connsiteY6" fmla="*/ 2950050 h 3729312"/>
              <a:gd name="connsiteX7" fmla="*/ 10635 w 3827607"/>
              <a:gd name="connsiteY7" fmla="*/ 2200752 h 3729312"/>
              <a:gd name="connsiteX8" fmla="*/ 17607 w 3827607"/>
              <a:gd name="connsiteY8" fmla="*/ 1854197 h 3729312"/>
              <a:gd name="connsiteX9" fmla="*/ 307565 w 3827607"/>
              <a:gd name="connsiteY9" fmla="*/ 841700 h 3729312"/>
              <a:gd name="connsiteX10" fmla="*/ 911290 w 3827607"/>
              <a:gd name="connsiteY10" fmla="*/ 210032 h 3729312"/>
              <a:gd name="connsiteX11" fmla="*/ 1643207 w 3827607"/>
              <a:gd name="connsiteY11" fmla="*/ 0 h 3729312"/>
              <a:gd name="connsiteX12" fmla="*/ 2425527 w 3827607"/>
              <a:gd name="connsiteY12" fmla="*/ 50005 h 3729312"/>
              <a:gd name="connsiteX13" fmla="*/ 3019585 w 3827607"/>
              <a:gd name="connsiteY13" fmla="*/ 370369 h 3729312"/>
              <a:gd name="connsiteX14" fmla="*/ 3377281 w 3827607"/>
              <a:gd name="connsiteY14" fmla="*/ 1171254 h 3729312"/>
              <a:gd name="connsiteX15" fmla="*/ 3453678 w 3827607"/>
              <a:gd name="connsiteY15" fmla="*/ 2214396 h 3729312"/>
              <a:gd name="connsiteX16" fmla="*/ 3390924 w 3827607"/>
              <a:gd name="connsiteY16" fmla="*/ 2660164 h 3729312"/>
              <a:gd name="connsiteX17" fmla="*/ 3323790 w 3827607"/>
              <a:gd name="connsiteY17" fmla="*/ 2911157 h 3729312"/>
              <a:gd name="connsiteX18" fmla="*/ 3295103 w 3827607"/>
              <a:gd name="connsiteY18" fmla="*/ 3007196 h 3729312"/>
              <a:gd name="connsiteX19" fmla="*/ 3827606 w 3827607"/>
              <a:gd name="connsiteY19" fmla="*/ 3236277 h 3729312"/>
              <a:gd name="connsiteX0" fmla="*/ 3833194 w 3833194"/>
              <a:gd name="connsiteY0" fmla="*/ 3219925 h 3729312"/>
              <a:gd name="connsiteX1" fmla="*/ 3418327 w 3833194"/>
              <a:gd name="connsiteY1" fmla="*/ 3548539 h 3729312"/>
              <a:gd name="connsiteX2" fmla="*/ 3043405 w 3833194"/>
              <a:gd name="connsiteY2" fmla="*/ 3689508 h 3729312"/>
              <a:gd name="connsiteX3" fmla="*/ 2332802 w 3833194"/>
              <a:gd name="connsiteY3" fmla="*/ 3727442 h 3729312"/>
              <a:gd name="connsiteX4" fmla="*/ 1689135 w 3833194"/>
              <a:gd name="connsiteY4" fmla="*/ 3644413 h 3729312"/>
              <a:gd name="connsiteX5" fmla="*/ 1044274 w 3833194"/>
              <a:gd name="connsiteY5" fmla="*/ 3462165 h 3729312"/>
              <a:gd name="connsiteX6" fmla="*/ 266436 w 3833194"/>
              <a:gd name="connsiteY6" fmla="*/ 2950050 h 3729312"/>
              <a:gd name="connsiteX7" fmla="*/ 16222 w 3833194"/>
              <a:gd name="connsiteY7" fmla="*/ 2200752 h 3729312"/>
              <a:gd name="connsiteX8" fmla="*/ 23194 w 3833194"/>
              <a:gd name="connsiteY8" fmla="*/ 1854197 h 3729312"/>
              <a:gd name="connsiteX9" fmla="*/ 313152 w 3833194"/>
              <a:gd name="connsiteY9" fmla="*/ 841700 h 3729312"/>
              <a:gd name="connsiteX10" fmla="*/ 916877 w 3833194"/>
              <a:gd name="connsiteY10" fmla="*/ 210032 h 3729312"/>
              <a:gd name="connsiteX11" fmla="*/ 1648794 w 3833194"/>
              <a:gd name="connsiteY11" fmla="*/ 0 h 3729312"/>
              <a:gd name="connsiteX12" fmla="*/ 2431114 w 3833194"/>
              <a:gd name="connsiteY12" fmla="*/ 50005 h 3729312"/>
              <a:gd name="connsiteX13" fmla="*/ 3025172 w 3833194"/>
              <a:gd name="connsiteY13" fmla="*/ 370369 h 3729312"/>
              <a:gd name="connsiteX14" fmla="*/ 3382868 w 3833194"/>
              <a:gd name="connsiteY14" fmla="*/ 1171254 h 3729312"/>
              <a:gd name="connsiteX15" fmla="*/ 3459265 w 3833194"/>
              <a:gd name="connsiteY15" fmla="*/ 2214396 h 3729312"/>
              <a:gd name="connsiteX16" fmla="*/ 3396511 w 3833194"/>
              <a:gd name="connsiteY16" fmla="*/ 2660164 h 3729312"/>
              <a:gd name="connsiteX17" fmla="*/ 3329377 w 3833194"/>
              <a:gd name="connsiteY17" fmla="*/ 2911157 h 3729312"/>
              <a:gd name="connsiteX18" fmla="*/ 3300690 w 3833194"/>
              <a:gd name="connsiteY18" fmla="*/ 3007196 h 3729312"/>
              <a:gd name="connsiteX19" fmla="*/ 3833193 w 3833194"/>
              <a:gd name="connsiteY19" fmla="*/ 3236277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15574 w 3835616"/>
              <a:gd name="connsiteY9" fmla="*/ 841700 h 3729312"/>
              <a:gd name="connsiteX10" fmla="*/ 919299 w 3835616"/>
              <a:gd name="connsiteY10" fmla="*/ 210032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835615 w 3835616"/>
              <a:gd name="connsiteY19" fmla="*/ 3236277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01529 w 3835616"/>
              <a:gd name="connsiteY9" fmla="*/ 901232 h 3729312"/>
              <a:gd name="connsiteX10" fmla="*/ 919299 w 3835616"/>
              <a:gd name="connsiteY10" fmla="*/ 210032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835615 w 3835616"/>
              <a:gd name="connsiteY19" fmla="*/ 3236277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01529 w 3835616"/>
              <a:gd name="connsiteY9" fmla="*/ 901232 h 3729312"/>
              <a:gd name="connsiteX10" fmla="*/ 717992 w 3835616"/>
              <a:gd name="connsiteY10" fmla="*/ 341005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835615 w 3835616"/>
              <a:gd name="connsiteY19" fmla="*/ 3236277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01529 w 3835616"/>
              <a:gd name="connsiteY9" fmla="*/ 901232 h 3729312"/>
              <a:gd name="connsiteX10" fmla="*/ 717992 w 3835616"/>
              <a:gd name="connsiteY10" fmla="*/ 341005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835615 w 3835616"/>
              <a:gd name="connsiteY19" fmla="*/ 3236277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01529 w 3835616"/>
              <a:gd name="connsiteY9" fmla="*/ 901232 h 3729312"/>
              <a:gd name="connsiteX10" fmla="*/ 717992 w 3835616"/>
              <a:gd name="connsiteY10" fmla="*/ 341005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835615 w 3835616"/>
              <a:gd name="connsiteY19" fmla="*/ 3171595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01529 w 3835616"/>
              <a:gd name="connsiteY9" fmla="*/ 901232 h 3729312"/>
              <a:gd name="connsiteX10" fmla="*/ 717992 w 3835616"/>
              <a:gd name="connsiteY10" fmla="*/ 341005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829746 w 3835616"/>
              <a:gd name="connsiteY19" fmla="*/ 3216376 h 3729312"/>
              <a:gd name="connsiteX0" fmla="*/ 3835616 w 3841659"/>
              <a:gd name="connsiteY0" fmla="*/ 3219925 h 3729312"/>
              <a:gd name="connsiteX1" fmla="*/ 3420749 w 3841659"/>
              <a:gd name="connsiteY1" fmla="*/ 3548539 h 3729312"/>
              <a:gd name="connsiteX2" fmla="*/ 3045827 w 3841659"/>
              <a:gd name="connsiteY2" fmla="*/ 3689508 h 3729312"/>
              <a:gd name="connsiteX3" fmla="*/ 2335224 w 3841659"/>
              <a:gd name="connsiteY3" fmla="*/ 3727442 h 3729312"/>
              <a:gd name="connsiteX4" fmla="*/ 1691557 w 3841659"/>
              <a:gd name="connsiteY4" fmla="*/ 3644413 h 3729312"/>
              <a:gd name="connsiteX5" fmla="*/ 1046696 w 3841659"/>
              <a:gd name="connsiteY5" fmla="*/ 3462165 h 3729312"/>
              <a:gd name="connsiteX6" fmla="*/ 268858 w 3841659"/>
              <a:gd name="connsiteY6" fmla="*/ 2950050 h 3729312"/>
              <a:gd name="connsiteX7" fmla="*/ 18644 w 3841659"/>
              <a:gd name="connsiteY7" fmla="*/ 2200752 h 3729312"/>
              <a:gd name="connsiteX8" fmla="*/ 30297 w 3841659"/>
              <a:gd name="connsiteY8" fmla="*/ 1762911 h 3729312"/>
              <a:gd name="connsiteX9" fmla="*/ 301529 w 3841659"/>
              <a:gd name="connsiteY9" fmla="*/ 901232 h 3729312"/>
              <a:gd name="connsiteX10" fmla="*/ 717992 w 3841659"/>
              <a:gd name="connsiteY10" fmla="*/ 341005 h 3729312"/>
              <a:gd name="connsiteX11" fmla="*/ 1651216 w 3841659"/>
              <a:gd name="connsiteY11" fmla="*/ 0 h 3729312"/>
              <a:gd name="connsiteX12" fmla="*/ 2433536 w 3841659"/>
              <a:gd name="connsiteY12" fmla="*/ 50005 h 3729312"/>
              <a:gd name="connsiteX13" fmla="*/ 3027594 w 3841659"/>
              <a:gd name="connsiteY13" fmla="*/ 370369 h 3729312"/>
              <a:gd name="connsiteX14" fmla="*/ 3385290 w 3841659"/>
              <a:gd name="connsiteY14" fmla="*/ 1171254 h 3729312"/>
              <a:gd name="connsiteX15" fmla="*/ 3461687 w 3841659"/>
              <a:gd name="connsiteY15" fmla="*/ 2214396 h 3729312"/>
              <a:gd name="connsiteX16" fmla="*/ 3398933 w 3841659"/>
              <a:gd name="connsiteY16" fmla="*/ 2660164 h 3729312"/>
              <a:gd name="connsiteX17" fmla="*/ 3331799 w 3841659"/>
              <a:gd name="connsiteY17" fmla="*/ 2911157 h 3729312"/>
              <a:gd name="connsiteX18" fmla="*/ 3303112 w 3841659"/>
              <a:gd name="connsiteY18" fmla="*/ 3007196 h 3729312"/>
              <a:gd name="connsiteX19" fmla="*/ 3841659 w 3841659"/>
              <a:gd name="connsiteY19" fmla="*/ 3223109 h 3729312"/>
              <a:gd name="connsiteX0" fmla="*/ 3835616 w 3835616"/>
              <a:gd name="connsiteY0" fmla="*/ 3219925 h 3729312"/>
              <a:gd name="connsiteX1" fmla="*/ 3420749 w 3835616"/>
              <a:gd name="connsiteY1" fmla="*/ 3548539 h 3729312"/>
              <a:gd name="connsiteX2" fmla="*/ 3045827 w 3835616"/>
              <a:gd name="connsiteY2" fmla="*/ 3689508 h 3729312"/>
              <a:gd name="connsiteX3" fmla="*/ 2335224 w 3835616"/>
              <a:gd name="connsiteY3" fmla="*/ 3727442 h 3729312"/>
              <a:gd name="connsiteX4" fmla="*/ 1691557 w 3835616"/>
              <a:gd name="connsiteY4" fmla="*/ 3644413 h 3729312"/>
              <a:gd name="connsiteX5" fmla="*/ 1046696 w 3835616"/>
              <a:gd name="connsiteY5" fmla="*/ 3462165 h 3729312"/>
              <a:gd name="connsiteX6" fmla="*/ 268858 w 3835616"/>
              <a:gd name="connsiteY6" fmla="*/ 2950050 h 3729312"/>
              <a:gd name="connsiteX7" fmla="*/ 18644 w 3835616"/>
              <a:gd name="connsiteY7" fmla="*/ 2200752 h 3729312"/>
              <a:gd name="connsiteX8" fmla="*/ 30297 w 3835616"/>
              <a:gd name="connsiteY8" fmla="*/ 1762911 h 3729312"/>
              <a:gd name="connsiteX9" fmla="*/ 301529 w 3835616"/>
              <a:gd name="connsiteY9" fmla="*/ 901232 h 3729312"/>
              <a:gd name="connsiteX10" fmla="*/ 717992 w 3835616"/>
              <a:gd name="connsiteY10" fmla="*/ 341005 h 3729312"/>
              <a:gd name="connsiteX11" fmla="*/ 1651216 w 3835616"/>
              <a:gd name="connsiteY11" fmla="*/ 0 h 3729312"/>
              <a:gd name="connsiteX12" fmla="*/ 2433536 w 3835616"/>
              <a:gd name="connsiteY12" fmla="*/ 50005 h 3729312"/>
              <a:gd name="connsiteX13" fmla="*/ 3027594 w 3835616"/>
              <a:gd name="connsiteY13" fmla="*/ 370369 h 3729312"/>
              <a:gd name="connsiteX14" fmla="*/ 3385290 w 3835616"/>
              <a:gd name="connsiteY14" fmla="*/ 1171254 h 3729312"/>
              <a:gd name="connsiteX15" fmla="*/ 3461687 w 3835616"/>
              <a:gd name="connsiteY15" fmla="*/ 2214396 h 3729312"/>
              <a:gd name="connsiteX16" fmla="*/ 3398933 w 3835616"/>
              <a:gd name="connsiteY16" fmla="*/ 2660164 h 3729312"/>
              <a:gd name="connsiteX17" fmla="*/ 3331799 w 3835616"/>
              <a:gd name="connsiteY17" fmla="*/ 2911157 h 3729312"/>
              <a:gd name="connsiteX18" fmla="*/ 3303112 w 3835616"/>
              <a:gd name="connsiteY18" fmla="*/ 3007196 h 3729312"/>
              <a:gd name="connsiteX19" fmla="*/ 3762243 w 3835616"/>
              <a:gd name="connsiteY19" fmla="*/ 3112020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303112 w 3841661"/>
              <a:gd name="connsiteY18" fmla="*/ 3007196 h 3729312"/>
              <a:gd name="connsiteX19" fmla="*/ 3841661 w 3841661"/>
              <a:gd name="connsiteY19"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303112 w 3841661"/>
              <a:gd name="connsiteY18" fmla="*/ 3007196 h 3729312"/>
              <a:gd name="connsiteX19" fmla="*/ 3841661 w 3841661"/>
              <a:gd name="connsiteY19"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322966 w 3841661"/>
              <a:gd name="connsiteY18" fmla="*/ 3024028 h 3729312"/>
              <a:gd name="connsiteX19" fmla="*/ 3841661 w 3841661"/>
              <a:gd name="connsiteY19"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322966 w 3841661"/>
              <a:gd name="connsiteY18" fmla="*/ 3024028 h 3729312"/>
              <a:gd name="connsiteX19" fmla="*/ 3841661 w 3841661"/>
              <a:gd name="connsiteY19"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322966 w 3841661"/>
              <a:gd name="connsiteY18" fmla="*/ 3024028 h 3729312"/>
              <a:gd name="connsiteX19" fmla="*/ 3841661 w 3841661"/>
              <a:gd name="connsiteY19"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841661 w 3841661"/>
              <a:gd name="connsiteY18"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841661 w 3841661"/>
              <a:gd name="connsiteY18" fmla="*/ 3216378 h 3729312"/>
              <a:gd name="connsiteX0" fmla="*/ 3835616 w 3841661"/>
              <a:gd name="connsiteY0" fmla="*/ 3219925 h 3729312"/>
              <a:gd name="connsiteX1" fmla="*/ 3420749 w 3841661"/>
              <a:gd name="connsiteY1" fmla="*/ 3548539 h 3729312"/>
              <a:gd name="connsiteX2" fmla="*/ 3045827 w 3841661"/>
              <a:gd name="connsiteY2" fmla="*/ 3689508 h 3729312"/>
              <a:gd name="connsiteX3" fmla="*/ 2335224 w 3841661"/>
              <a:gd name="connsiteY3" fmla="*/ 3727442 h 3729312"/>
              <a:gd name="connsiteX4" fmla="*/ 1691557 w 3841661"/>
              <a:gd name="connsiteY4" fmla="*/ 3644413 h 3729312"/>
              <a:gd name="connsiteX5" fmla="*/ 1046696 w 3841661"/>
              <a:gd name="connsiteY5" fmla="*/ 3462165 h 3729312"/>
              <a:gd name="connsiteX6" fmla="*/ 268858 w 3841661"/>
              <a:gd name="connsiteY6" fmla="*/ 2950050 h 3729312"/>
              <a:gd name="connsiteX7" fmla="*/ 18644 w 3841661"/>
              <a:gd name="connsiteY7" fmla="*/ 2200752 h 3729312"/>
              <a:gd name="connsiteX8" fmla="*/ 30297 w 3841661"/>
              <a:gd name="connsiteY8" fmla="*/ 1762911 h 3729312"/>
              <a:gd name="connsiteX9" fmla="*/ 301529 w 3841661"/>
              <a:gd name="connsiteY9" fmla="*/ 901232 h 3729312"/>
              <a:gd name="connsiteX10" fmla="*/ 717992 w 3841661"/>
              <a:gd name="connsiteY10" fmla="*/ 341005 h 3729312"/>
              <a:gd name="connsiteX11" fmla="*/ 1651216 w 3841661"/>
              <a:gd name="connsiteY11" fmla="*/ 0 h 3729312"/>
              <a:gd name="connsiteX12" fmla="*/ 2433536 w 3841661"/>
              <a:gd name="connsiteY12" fmla="*/ 50005 h 3729312"/>
              <a:gd name="connsiteX13" fmla="*/ 3027594 w 3841661"/>
              <a:gd name="connsiteY13" fmla="*/ 370369 h 3729312"/>
              <a:gd name="connsiteX14" fmla="*/ 3385290 w 3841661"/>
              <a:gd name="connsiteY14" fmla="*/ 1171254 h 3729312"/>
              <a:gd name="connsiteX15" fmla="*/ 3461687 w 3841661"/>
              <a:gd name="connsiteY15" fmla="*/ 2214396 h 3729312"/>
              <a:gd name="connsiteX16" fmla="*/ 3398933 w 3841661"/>
              <a:gd name="connsiteY16" fmla="*/ 2660164 h 3729312"/>
              <a:gd name="connsiteX17" fmla="*/ 3331799 w 3841661"/>
              <a:gd name="connsiteY17" fmla="*/ 2911157 h 3729312"/>
              <a:gd name="connsiteX18" fmla="*/ 3841661 w 3841661"/>
              <a:gd name="connsiteY18" fmla="*/ 3216378 h 3729312"/>
              <a:gd name="connsiteX0" fmla="*/ 3835616 w 3865486"/>
              <a:gd name="connsiteY0" fmla="*/ 3219925 h 3729312"/>
              <a:gd name="connsiteX1" fmla="*/ 3420749 w 3865486"/>
              <a:gd name="connsiteY1" fmla="*/ 3548539 h 3729312"/>
              <a:gd name="connsiteX2" fmla="*/ 3045827 w 3865486"/>
              <a:gd name="connsiteY2" fmla="*/ 3689508 h 3729312"/>
              <a:gd name="connsiteX3" fmla="*/ 2335224 w 3865486"/>
              <a:gd name="connsiteY3" fmla="*/ 3727442 h 3729312"/>
              <a:gd name="connsiteX4" fmla="*/ 1691557 w 3865486"/>
              <a:gd name="connsiteY4" fmla="*/ 3644413 h 3729312"/>
              <a:gd name="connsiteX5" fmla="*/ 1046696 w 3865486"/>
              <a:gd name="connsiteY5" fmla="*/ 3462165 h 3729312"/>
              <a:gd name="connsiteX6" fmla="*/ 268858 w 3865486"/>
              <a:gd name="connsiteY6" fmla="*/ 2950050 h 3729312"/>
              <a:gd name="connsiteX7" fmla="*/ 18644 w 3865486"/>
              <a:gd name="connsiteY7" fmla="*/ 2200752 h 3729312"/>
              <a:gd name="connsiteX8" fmla="*/ 30297 w 3865486"/>
              <a:gd name="connsiteY8" fmla="*/ 1762911 h 3729312"/>
              <a:gd name="connsiteX9" fmla="*/ 301529 w 3865486"/>
              <a:gd name="connsiteY9" fmla="*/ 901232 h 3729312"/>
              <a:gd name="connsiteX10" fmla="*/ 717992 w 3865486"/>
              <a:gd name="connsiteY10" fmla="*/ 341005 h 3729312"/>
              <a:gd name="connsiteX11" fmla="*/ 1651216 w 3865486"/>
              <a:gd name="connsiteY11" fmla="*/ 0 h 3729312"/>
              <a:gd name="connsiteX12" fmla="*/ 2433536 w 3865486"/>
              <a:gd name="connsiteY12" fmla="*/ 50005 h 3729312"/>
              <a:gd name="connsiteX13" fmla="*/ 3027594 w 3865486"/>
              <a:gd name="connsiteY13" fmla="*/ 370369 h 3729312"/>
              <a:gd name="connsiteX14" fmla="*/ 3385290 w 3865486"/>
              <a:gd name="connsiteY14" fmla="*/ 1171254 h 3729312"/>
              <a:gd name="connsiteX15" fmla="*/ 3461687 w 3865486"/>
              <a:gd name="connsiteY15" fmla="*/ 2214396 h 3729312"/>
              <a:gd name="connsiteX16" fmla="*/ 3398933 w 3865486"/>
              <a:gd name="connsiteY16" fmla="*/ 2660164 h 3729312"/>
              <a:gd name="connsiteX17" fmla="*/ 3331799 w 3865486"/>
              <a:gd name="connsiteY17" fmla="*/ 2911157 h 3729312"/>
              <a:gd name="connsiteX18" fmla="*/ 3865486 w 3865486"/>
              <a:gd name="connsiteY18" fmla="*/ 313895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398933 w 3837690"/>
              <a:gd name="connsiteY16" fmla="*/ 2660164 h 3729312"/>
              <a:gd name="connsiteX17" fmla="*/ 3331799 w 3837690"/>
              <a:gd name="connsiteY17" fmla="*/ 2911157 h 3729312"/>
              <a:gd name="connsiteX18" fmla="*/ 3837690 w 3837690"/>
              <a:gd name="connsiteY18" fmla="*/ 321301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398933 w 3837690"/>
              <a:gd name="connsiteY16" fmla="*/ 2660164 h 3729312"/>
              <a:gd name="connsiteX17" fmla="*/ 3331799 w 3837690"/>
              <a:gd name="connsiteY17" fmla="*/ 2911157 h 3729312"/>
              <a:gd name="connsiteX18" fmla="*/ 3837690 w 3837690"/>
              <a:gd name="connsiteY18" fmla="*/ 321301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398933 w 3837690"/>
              <a:gd name="connsiteY16" fmla="*/ 2660164 h 3729312"/>
              <a:gd name="connsiteX17" fmla="*/ 3331799 w 3837690"/>
              <a:gd name="connsiteY17" fmla="*/ 2911157 h 3729312"/>
              <a:gd name="connsiteX18" fmla="*/ 3837690 w 3837690"/>
              <a:gd name="connsiteY18" fmla="*/ 321301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398933 w 3837690"/>
              <a:gd name="connsiteY16" fmla="*/ 2660164 h 3729312"/>
              <a:gd name="connsiteX17" fmla="*/ 3292091 w 3837690"/>
              <a:gd name="connsiteY17" fmla="*/ 2978484 h 3729312"/>
              <a:gd name="connsiteX18" fmla="*/ 3837690 w 3837690"/>
              <a:gd name="connsiteY18" fmla="*/ 321301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398933 w 3837690"/>
              <a:gd name="connsiteY16" fmla="*/ 2660164 h 3729312"/>
              <a:gd name="connsiteX17" fmla="*/ 3292091 w 3837690"/>
              <a:gd name="connsiteY17" fmla="*/ 2978484 h 3729312"/>
              <a:gd name="connsiteX18" fmla="*/ 3837690 w 3837690"/>
              <a:gd name="connsiteY18" fmla="*/ 321301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430700 w 3837690"/>
              <a:gd name="connsiteY16" fmla="*/ 2656798 h 3729312"/>
              <a:gd name="connsiteX17" fmla="*/ 3292091 w 3837690"/>
              <a:gd name="connsiteY17" fmla="*/ 2978484 h 3729312"/>
              <a:gd name="connsiteX18" fmla="*/ 3837690 w 3837690"/>
              <a:gd name="connsiteY18" fmla="*/ 3213012 h 3729312"/>
              <a:gd name="connsiteX0" fmla="*/ 3835616 w 3837690"/>
              <a:gd name="connsiteY0" fmla="*/ 3219925 h 3729312"/>
              <a:gd name="connsiteX1" fmla="*/ 3420749 w 3837690"/>
              <a:gd name="connsiteY1" fmla="*/ 3548539 h 3729312"/>
              <a:gd name="connsiteX2" fmla="*/ 3045827 w 3837690"/>
              <a:gd name="connsiteY2" fmla="*/ 3689508 h 3729312"/>
              <a:gd name="connsiteX3" fmla="*/ 2335224 w 3837690"/>
              <a:gd name="connsiteY3" fmla="*/ 3727442 h 3729312"/>
              <a:gd name="connsiteX4" fmla="*/ 1691557 w 3837690"/>
              <a:gd name="connsiteY4" fmla="*/ 3644413 h 3729312"/>
              <a:gd name="connsiteX5" fmla="*/ 1046696 w 3837690"/>
              <a:gd name="connsiteY5" fmla="*/ 3462165 h 3729312"/>
              <a:gd name="connsiteX6" fmla="*/ 268858 w 3837690"/>
              <a:gd name="connsiteY6" fmla="*/ 2950050 h 3729312"/>
              <a:gd name="connsiteX7" fmla="*/ 18644 w 3837690"/>
              <a:gd name="connsiteY7" fmla="*/ 2200752 h 3729312"/>
              <a:gd name="connsiteX8" fmla="*/ 30297 w 3837690"/>
              <a:gd name="connsiteY8" fmla="*/ 1762911 h 3729312"/>
              <a:gd name="connsiteX9" fmla="*/ 301529 w 3837690"/>
              <a:gd name="connsiteY9" fmla="*/ 901232 h 3729312"/>
              <a:gd name="connsiteX10" fmla="*/ 717992 w 3837690"/>
              <a:gd name="connsiteY10" fmla="*/ 341005 h 3729312"/>
              <a:gd name="connsiteX11" fmla="*/ 1651216 w 3837690"/>
              <a:gd name="connsiteY11" fmla="*/ 0 h 3729312"/>
              <a:gd name="connsiteX12" fmla="*/ 2433536 w 3837690"/>
              <a:gd name="connsiteY12" fmla="*/ 50005 h 3729312"/>
              <a:gd name="connsiteX13" fmla="*/ 3027594 w 3837690"/>
              <a:gd name="connsiteY13" fmla="*/ 370369 h 3729312"/>
              <a:gd name="connsiteX14" fmla="*/ 3385290 w 3837690"/>
              <a:gd name="connsiteY14" fmla="*/ 1171254 h 3729312"/>
              <a:gd name="connsiteX15" fmla="*/ 3461687 w 3837690"/>
              <a:gd name="connsiteY15" fmla="*/ 2214396 h 3729312"/>
              <a:gd name="connsiteX16" fmla="*/ 3430700 w 3837690"/>
              <a:gd name="connsiteY16" fmla="*/ 2656798 h 3729312"/>
              <a:gd name="connsiteX17" fmla="*/ 3292091 w 3837690"/>
              <a:gd name="connsiteY17" fmla="*/ 2978484 h 3729312"/>
              <a:gd name="connsiteX18" fmla="*/ 3837690 w 3837690"/>
              <a:gd name="connsiteY18" fmla="*/ 3213012 h 3729312"/>
              <a:gd name="connsiteX0" fmla="*/ 3835616 w 3837690"/>
              <a:gd name="connsiteY0" fmla="*/ 3219925 h 3729576"/>
              <a:gd name="connsiteX1" fmla="*/ 3416779 w 3837690"/>
              <a:gd name="connsiteY1" fmla="*/ 3528340 h 3729576"/>
              <a:gd name="connsiteX2" fmla="*/ 3045827 w 3837690"/>
              <a:gd name="connsiteY2" fmla="*/ 3689508 h 3729576"/>
              <a:gd name="connsiteX3" fmla="*/ 2335224 w 3837690"/>
              <a:gd name="connsiteY3" fmla="*/ 3727442 h 3729576"/>
              <a:gd name="connsiteX4" fmla="*/ 1691557 w 3837690"/>
              <a:gd name="connsiteY4" fmla="*/ 3644413 h 3729576"/>
              <a:gd name="connsiteX5" fmla="*/ 1046696 w 3837690"/>
              <a:gd name="connsiteY5" fmla="*/ 3462165 h 3729576"/>
              <a:gd name="connsiteX6" fmla="*/ 268858 w 3837690"/>
              <a:gd name="connsiteY6" fmla="*/ 2950050 h 3729576"/>
              <a:gd name="connsiteX7" fmla="*/ 18644 w 3837690"/>
              <a:gd name="connsiteY7" fmla="*/ 2200752 h 3729576"/>
              <a:gd name="connsiteX8" fmla="*/ 30297 w 3837690"/>
              <a:gd name="connsiteY8" fmla="*/ 1762911 h 3729576"/>
              <a:gd name="connsiteX9" fmla="*/ 301529 w 3837690"/>
              <a:gd name="connsiteY9" fmla="*/ 901232 h 3729576"/>
              <a:gd name="connsiteX10" fmla="*/ 717992 w 3837690"/>
              <a:gd name="connsiteY10" fmla="*/ 341005 h 3729576"/>
              <a:gd name="connsiteX11" fmla="*/ 1651216 w 3837690"/>
              <a:gd name="connsiteY11" fmla="*/ 0 h 3729576"/>
              <a:gd name="connsiteX12" fmla="*/ 2433536 w 3837690"/>
              <a:gd name="connsiteY12" fmla="*/ 50005 h 3729576"/>
              <a:gd name="connsiteX13" fmla="*/ 3027594 w 3837690"/>
              <a:gd name="connsiteY13" fmla="*/ 370369 h 3729576"/>
              <a:gd name="connsiteX14" fmla="*/ 3385290 w 3837690"/>
              <a:gd name="connsiteY14" fmla="*/ 1171254 h 3729576"/>
              <a:gd name="connsiteX15" fmla="*/ 3461687 w 3837690"/>
              <a:gd name="connsiteY15" fmla="*/ 2214396 h 3729576"/>
              <a:gd name="connsiteX16" fmla="*/ 3430700 w 3837690"/>
              <a:gd name="connsiteY16" fmla="*/ 2656798 h 3729576"/>
              <a:gd name="connsiteX17" fmla="*/ 3292091 w 3837690"/>
              <a:gd name="connsiteY17" fmla="*/ 2978484 h 3729576"/>
              <a:gd name="connsiteX18" fmla="*/ 3837690 w 3837690"/>
              <a:gd name="connsiteY18" fmla="*/ 3213012 h 3729576"/>
              <a:gd name="connsiteX0" fmla="*/ 3835616 w 3837690"/>
              <a:gd name="connsiteY0" fmla="*/ 3219925 h 3727718"/>
              <a:gd name="connsiteX1" fmla="*/ 3416779 w 3837690"/>
              <a:gd name="connsiteY1" fmla="*/ 3528340 h 3727718"/>
              <a:gd name="connsiteX2" fmla="*/ 2986264 w 3837690"/>
              <a:gd name="connsiteY2" fmla="*/ 3665944 h 3727718"/>
              <a:gd name="connsiteX3" fmla="*/ 2335224 w 3837690"/>
              <a:gd name="connsiteY3" fmla="*/ 3727442 h 3727718"/>
              <a:gd name="connsiteX4" fmla="*/ 1691557 w 3837690"/>
              <a:gd name="connsiteY4" fmla="*/ 3644413 h 3727718"/>
              <a:gd name="connsiteX5" fmla="*/ 1046696 w 3837690"/>
              <a:gd name="connsiteY5" fmla="*/ 3462165 h 3727718"/>
              <a:gd name="connsiteX6" fmla="*/ 268858 w 3837690"/>
              <a:gd name="connsiteY6" fmla="*/ 2950050 h 3727718"/>
              <a:gd name="connsiteX7" fmla="*/ 18644 w 3837690"/>
              <a:gd name="connsiteY7" fmla="*/ 2200752 h 3727718"/>
              <a:gd name="connsiteX8" fmla="*/ 30297 w 3837690"/>
              <a:gd name="connsiteY8" fmla="*/ 1762911 h 3727718"/>
              <a:gd name="connsiteX9" fmla="*/ 301529 w 3837690"/>
              <a:gd name="connsiteY9" fmla="*/ 901232 h 3727718"/>
              <a:gd name="connsiteX10" fmla="*/ 717992 w 3837690"/>
              <a:gd name="connsiteY10" fmla="*/ 341005 h 3727718"/>
              <a:gd name="connsiteX11" fmla="*/ 1651216 w 3837690"/>
              <a:gd name="connsiteY11" fmla="*/ 0 h 3727718"/>
              <a:gd name="connsiteX12" fmla="*/ 2433536 w 3837690"/>
              <a:gd name="connsiteY12" fmla="*/ 50005 h 3727718"/>
              <a:gd name="connsiteX13" fmla="*/ 3027594 w 3837690"/>
              <a:gd name="connsiteY13" fmla="*/ 370369 h 3727718"/>
              <a:gd name="connsiteX14" fmla="*/ 3385290 w 3837690"/>
              <a:gd name="connsiteY14" fmla="*/ 1171254 h 3727718"/>
              <a:gd name="connsiteX15" fmla="*/ 3461687 w 3837690"/>
              <a:gd name="connsiteY15" fmla="*/ 2214396 h 3727718"/>
              <a:gd name="connsiteX16" fmla="*/ 3430700 w 3837690"/>
              <a:gd name="connsiteY16" fmla="*/ 2656798 h 3727718"/>
              <a:gd name="connsiteX17" fmla="*/ 3292091 w 3837690"/>
              <a:gd name="connsiteY17" fmla="*/ 2978484 h 3727718"/>
              <a:gd name="connsiteX18" fmla="*/ 3837690 w 3837690"/>
              <a:gd name="connsiteY18" fmla="*/ 3213012 h 3727718"/>
              <a:gd name="connsiteX0" fmla="*/ 3835616 w 3837690"/>
              <a:gd name="connsiteY0" fmla="*/ 3219925 h 3727718"/>
              <a:gd name="connsiteX1" fmla="*/ 3416779 w 3837690"/>
              <a:gd name="connsiteY1" fmla="*/ 3528340 h 3727718"/>
              <a:gd name="connsiteX2" fmla="*/ 2986264 w 3837690"/>
              <a:gd name="connsiteY2" fmla="*/ 3665944 h 3727718"/>
              <a:gd name="connsiteX3" fmla="*/ 2335224 w 3837690"/>
              <a:gd name="connsiteY3" fmla="*/ 3727442 h 3727718"/>
              <a:gd name="connsiteX4" fmla="*/ 1691557 w 3837690"/>
              <a:gd name="connsiteY4" fmla="*/ 3644413 h 3727718"/>
              <a:gd name="connsiteX5" fmla="*/ 1046696 w 3837690"/>
              <a:gd name="connsiteY5" fmla="*/ 3462165 h 3727718"/>
              <a:gd name="connsiteX6" fmla="*/ 268858 w 3837690"/>
              <a:gd name="connsiteY6" fmla="*/ 2950050 h 3727718"/>
              <a:gd name="connsiteX7" fmla="*/ 18644 w 3837690"/>
              <a:gd name="connsiteY7" fmla="*/ 2200752 h 3727718"/>
              <a:gd name="connsiteX8" fmla="*/ 30297 w 3837690"/>
              <a:gd name="connsiteY8" fmla="*/ 1762911 h 3727718"/>
              <a:gd name="connsiteX9" fmla="*/ 301529 w 3837690"/>
              <a:gd name="connsiteY9" fmla="*/ 901232 h 3727718"/>
              <a:gd name="connsiteX10" fmla="*/ 717992 w 3837690"/>
              <a:gd name="connsiteY10" fmla="*/ 341005 h 3727718"/>
              <a:gd name="connsiteX11" fmla="*/ 1651216 w 3837690"/>
              <a:gd name="connsiteY11" fmla="*/ 0 h 3727718"/>
              <a:gd name="connsiteX12" fmla="*/ 2433536 w 3837690"/>
              <a:gd name="connsiteY12" fmla="*/ 50005 h 3727718"/>
              <a:gd name="connsiteX13" fmla="*/ 3027594 w 3837690"/>
              <a:gd name="connsiteY13" fmla="*/ 370369 h 3727718"/>
              <a:gd name="connsiteX14" fmla="*/ 3385290 w 3837690"/>
              <a:gd name="connsiteY14" fmla="*/ 1171254 h 3727718"/>
              <a:gd name="connsiteX15" fmla="*/ 3461687 w 3837690"/>
              <a:gd name="connsiteY15" fmla="*/ 2214396 h 3727718"/>
              <a:gd name="connsiteX16" fmla="*/ 3430700 w 3837690"/>
              <a:gd name="connsiteY16" fmla="*/ 2656798 h 3727718"/>
              <a:gd name="connsiteX17" fmla="*/ 3292091 w 3837690"/>
              <a:gd name="connsiteY17" fmla="*/ 2978484 h 3727718"/>
              <a:gd name="connsiteX18" fmla="*/ 3837690 w 3837690"/>
              <a:gd name="connsiteY18" fmla="*/ 3223110 h 3727718"/>
              <a:gd name="connsiteX0" fmla="*/ 3835616 w 3837690"/>
              <a:gd name="connsiteY0" fmla="*/ 3219925 h 3729804"/>
              <a:gd name="connsiteX1" fmla="*/ 3416779 w 3837690"/>
              <a:gd name="connsiteY1" fmla="*/ 3528340 h 3729804"/>
              <a:gd name="connsiteX2" fmla="*/ 2964477 w 3837690"/>
              <a:gd name="connsiteY2" fmla="*/ 3558897 h 3729804"/>
              <a:gd name="connsiteX3" fmla="*/ 2335224 w 3837690"/>
              <a:gd name="connsiteY3" fmla="*/ 3727442 h 3729804"/>
              <a:gd name="connsiteX4" fmla="*/ 1691557 w 3837690"/>
              <a:gd name="connsiteY4" fmla="*/ 3644413 h 3729804"/>
              <a:gd name="connsiteX5" fmla="*/ 1046696 w 3837690"/>
              <a:gd name="connsiteY5" fmla="*/ 3462165 h 3729804"/>
              <a:gd name="connsiteX6" fmla="*/ 268858 w 3837690"/>
              <a:gd name="connsiteY6" fmla="*/ 2950050 h 3729804"/>
              <a:gd name="connsiteX7" fmla="*/ 18644 w 3837690"/>
              <a:gd name="connsiteY7" fmla="*/ 2200752 h 3729804"/>
              <a:gd name="connsiteX8" fmla="*/ 30297 w 3837690"/>
              <a:gd name="connsiteY8" fmla="*/ 1762911 h 3729804"/>
              <a:gd name="connsiteX9" fmla="*/ 301529 w 3837690"/>
              <a:gd name="connsiteY9" fmla="*/ 901232 h 3729804"/>
              <a:gd name="connsiteX10" fmla="*/ 717992 w 3837690"/>
              <a:gd name="connsiteY10" fmla="*/ 341005 h 3729804"/>
              <a:gd name="connsiteX11" fmla="*/ 1651216 w 3837690"/>
              <a:gd name="connsiteY11" fmla="*/ 0 h 3729804"/>
              <a:gd name="connsiteX12" fmla="*/ 2433536 w 3837690"/>
              <a:gd name="connsiteY12" fmla="*/ 50005 h 3729804"/>
              <a:gd name="connsiteX13" fmla="*/ 3027594 w 3837690"/>
              <a:gd name="connsiteY13" fmla="*/ 370369 h 3729804"/>
              <a:gd name="connsiteX14" fmla="*/ 3385290 w 3837690"/>
              <a:gd name="connsiteY14" fmla="*/ 1171254 h 3729804"/>
              <a:gd name="connsiteX15" fmla="*/ 3461687 w 3837690"/>
              <a:gd name="connsiteY15" fmla="*/ 2214396 h 3729804"/>
              <a:gd name="connsiteX16" fmla="*/ 3430700 w 3837690"/>
              <a:gd name="connsiteY16" fmla="*/ 2656798 h 3729804"/>
              <a:gd name="connsiteX17" fmla="*/ 3292091 w 3837690"/>
              <a:gd name="connsiteY17" fmla="*/ 2978484 h 3729804"/>
              <a:gd name="connsiteX18" fmla="*/ 3837690 w 3837690"/>
              <a:gd name="connsiteY18" fmla="*/ 3223110 h 3729804"/>
              <a:gd name="connsiteX0" fmla="*/ 3835616 w 3837690"/>
              <a:gd name="connsiteY0" fmla="*/ 3219925 h 3728640"/>
              <a:gd name="connsiteX1" fmla="*/ 3416779 w 3837690"/>
              <a:gd name="connsiteY1" fmla="*/ 3528340 h 3728640"/>
              <a:gd name="connsiteX2" fmla="*/ 2964477 w 3837690"/>
              <a:gd name="connsiteY2" fmla="*/ 3558897 h 3728640"/>
              <a:gd name="connsiteX3" fmla="*/ 2335224 w 3837690"/>
              <a:gd name="connsiteY3" fmla="*/ 3727442 h 3728640"/>
              <a:gd name="connsiteX4" fmla="*/ 1046696 w 3837690"/>
              <a:gd name="connsiteY4" fmla="*/ 3462165 h 3728640"/>
              <a:gd name="connsiteX5" fmla="*/ 268858 w 3837690"/>
              <a:gd name="connsiteY5" fmla="*/ 2950050 h 3728640"/>
              <a:gd name="connsiteX6" fmla="*/ 18644 w 3837690"/>
              <a:gd name="connsiteY6" fmla="*/ 2200752 h 3728640"/>
              <a:gd name="connsiteX7" fmla="*/ 30297 w 3837690"/>
              <a:gd name="connsiteY7" fmla="*/ 1762911 h 3728640"/>
              <a:gd name="connsiteX8" fmla="*/ 301529 w 3837690"/>
              <a:gd name="connsiteY8" fmla="*/ 901232 h 3728640"/>
              <a:gd name="connsiteX9" fmla="*/ 717992 w 3837690"/>
              <a:gd name="connsiteY9" fmla="*/ 341005 h 3728640"/>
              <a:gd name="connsiteX10" fmla="*/ 1651216 w 3837690"/>
              <a:gd name="connsiteY10" fmla="*/ 0 h 3728640"/>
              <a:gd name="connsiteX11" fmla="*/ 2433536 w 3837690"/>
              <a:gd name="connsiteY11" fmla="*/ 50005 h 3728640"/>
              <a:gd name="connsiteX12" fmla="*/ 3027594 w 3837690"/>
              <a:gd name="connsiteY12" fmla="*/ 370369 h 3728640"/>
              <a:gd name="connsiteX13" fmla="*/ 3385290 w 3837690"/>
              <a:gd name="connsiteY13" fmla="*/ 1171254 h 3728640"/>
              <a:gd name="connsiteX14" fmla="*/ 3461687 w 3837690"/>
              <a:gd name="connsiteY14" fmla="*/ 2214396 h 3728640"/>
              <a:gd name="connsiteX15" fmla="*/ 3430700 w 3837690"/>
              <a:gd name="connsiteY15" fmla="*/ 2656798 h 3728640"/>
              <a:gd name="connsiteX16" fmla="*/ 3292091 w 3837690"/>
              <a:gd name="connsiteY16" fmla="*/ 2978484 h 3728640"/>
              <a:gd name="connsiteX17" fmla="*/ 3837690 w 3837690"/>
              <a:gd name="connsiteY17" fmla="*/ 3223110 h 3728640"/>
              <a:gd name="connsiteX0" fmla="*/ 3835616 w 3837690"/>
              <a:gd name="connsiteY0" fmla="*/ 3219925 h 3728656"/>
              <a:gd name="connsiteX1" fmla="*/ 3417487 w 3837690"/>
              <a:gd name="connsiteY1" fmla="*/ 3513956 h 3728656"/>
              <a:gd name="connsiteX2" fmla="*/ 2964477 w 3837690"/>
              <a:gd name="connsiteY2" fmla="*/ 3558897 h 3728656"/>
              <a:gd name="connsiteX3" fmla="*/ 2335224 w 3837690"/>
              <a:gd name="connsiteY3" fmla="*/ 3727442 h 3728656"/>
              <a:gd name="connsiteX4" fmla="*/ 1046696 w 3837690"/>
              <a:gd name="connsiteY4" fmla="*/ 3462165 h 3728656"/>
              <a:gd name="connsiteX5" fmla="*/ 268858 w 3837690"/>
              <a:gd name="connsiteY5" fmla="*/ 2950050 h 3728656"/>
              <a:gd name="connsiteX6" fmla="*/ 18644 w 3837690"/>
              <a:gd name="connsiteY6" fmla="*/ 2200752 h 3728656"/>
              <a:gd name="connsiteX7" fmla="*/ 30297 w 3837690"/>
              <a:gd name="connsiteY7" fmla="*/ 1762911 h 3728656"/>
              <a:gd name="connsiteX8" fmla="*/ 301529 w 3837690"/>
              <a:gd name="connsiteY8" fmla="*/ 901232 h 3728656"/>
              <a:gd name="connsiteX9" fmla="*/ 717992 w 3837690"/>
              <a:gd name="connsiteY9" fmla="*/ 341005 h 3728656"/>
              <a:gd name="connsiteX10" fmla="*/ 1651216 w 3837690"/>
              <a:gd name="connsiteY10" fmla="*/ 0 h 3728656"/>
              <a:gd name="connsiteX11" fmla="*/ 2433536 w 3837690"/>
              <a:gd name="connsiteY11" fmla="*/ 50005 h 3728656"/>
              <a:gd name="connsiteX12" fmla="*/ 3027594 w 3837690"/>
              <a:gd name="connsiteY12" fmla="*/ 370369 h 3728656"/>
              <a:gd name="connsiteX13" fmla="*/ 3385290 w 3837690"/>
              <a:gd name="connsiteY13" fmla="*/ 1171254 h 3728656"/>
              <a:gd name="connsiteX14" fmla="*/ 3461687 w 3837690"/>
              <a:gd name="connsiteY14" fmla="*/ 2214396 h 3728656"/>
              <a:gd name="connsiteX15" fmla="*/ 3430700 w 3837690"/>
              <a:gd name="connsiteY15" fmla="*/ 2656798 h 3728656"/>
              <a:gd name="connsiteX16" fmla="*/ 3292091 w 3837690"/>
              <a:gd name="connsiteY16" fmla="*/ 2978484 h 3728656"/>
              <a:gd name="connsiteX17" fmla="*/ 3837690 w 3837690"/>
              <a:gd name="connsiteY17" fmla="*/ 3223110 h 3728656"/>
              <a:gd name="connsiteX0" fmla="*/ 3835616 w 3835616"/>
              <a:gd name="connsiteY0" fmla="*/ 3219925 h 3728656"/>
              <a:gd name="connsiteX1" fmla="*/ 3417487 w 3835616"/>
              <a:gd name="connsiteY1" fmla="*/ 3513956 h 3728656"/>
              <a:gd name="connsiteX2" fmla="*/ 2964477 w 3835616"/>
              <a:gd name="connsiteY2" fmla="*/ 3558897 h 3728656"/>
              <a:gd name="connsiteX3" fmla="*/ 2335224 w 3835616"/>
              <a:gd name="connsiteY3" fmla="*/ 3727442 h 3728656"/>
              <a:gd name="connsiteX4" fmla="*/ 1046696 w 3835616"/>
              <a:gd name="connsiteY4" fmla="*/ 3462165 h 3728656"/>
              <a:gd name="connsiteX5" fmla="*/ 268858 w 3835616"/>
              <a:gd name="connsiteY5" fmla="*/ 2950050 h 3728656"/>
              <a:gd name="connsiteX6" fmla="*/ 18644 w 3835616"/>
              <a:gd name="connsiteY6" fmla="*/ 2200752 h 3728656"/>
              <a:gd name="connsiteX7" fmla="*/ 30297 w 3835616"/>
              <a:gd name="connsiteY7" fmla="*/ 1762911 h 3728656"/>
              <a:gd name="connsiteX8" fmla="*/ 301529 w 3835616"/>
              <a:gd name="connsiteY8" fmla="*/ 901232 h 3728656"/>
              <a:gd name="connsiteX9" fmla="*/ 717992 w 3835616"/>
              <a:gd name="connsiteY9" fmla="*/ 341005 h 3728656"/>
              <a:gd name="connsiteX10" fmla="*/ 1651216 w 3835616"/>
              <a:gd name="connsiteY10" fmla="*/ 0 h 3728656"/>
              <a:gd name="connsiteX11" fmla="*/ 2433536 w 3835616"/>
              <a:gd name="connsiteY11" fmla="*/ 50005 h 3728656"/>
              <a:gd name="connsiteX12" fmla="*/ 3027594 w 3835616"/>
              <a:gd name="connsiteY12" fmla="*/ 370369 h 3728656"/>
              <a:gd name="connsiteX13" fmla="*/ 3385290 w 3835616"/>
              <a:gd name="connsiteY13" fmla="*/ 1171254 h 3728656"/>
              <a:gd name="connsiteX14" fmla="*/ 3461687 w 3835616"/>
              <a:gd name="connsiteY14" fmla="*/ 2214396 h 3728656"/>
              <a:gd name="connsiteX15" fmla="*/ 3430700 w 3835616"/>
              <a:gd name="connsiteY15" fmla="*/ 2656798 h 3728656"/>
              <a:gd name="connsiteX16" fmla="*/ 3292091 w 3835616"/>
              <a:gd name="connsiteY16" fmla="*/ 2978484 h 3728656"/>
              <a:gd name="connsiteX17" fmla="*/ 3751780 w 3835616"/>
              <a:gd name="connsiteY17" fmla="*/ 3256428 h 3728656"/>
              <a:gd name="connsiteX0" fmla="*/ 3835616 w 3835616"/>
              <a:gd name="connsiteY0" fmla="*/ 3219925 h 3729924"/>
              <a:gd name="connsiteX1" fmla="*/ 3417487 w 3835616"/>
              <a:gd name="connsiteY1" fmla="*/ 3513956 h 3729924"/>
              <a:gd name="connsiteX2" fmla="*/ 2964477 w 3835616"/>
              <a:gd name="connsiteY2" fmla="*/ 3558897 h 3729924"/>
              <a:gd name="connsiteX3" fmla="*/ 2222800 w 3835616"/>
              <a:gd name="connsiteY3" fmla="*/ 3728717 h 3729924"/>
              <a:gd name="connsiteX4" fmla="*/ 1046696 w 3835616"/>
              <a:gd name="connsiteY4" fmla="*/ 3462165 h 3729924"/>
              <a:gd name="connsiteX5" fmla="*/ 268858 w 3835616"/>
              <a:gd name="connsiteY5" fmla="*/ 2950050 h 3729924"/>
              <a:gd name="connsiteX6" fmla="*/ 18644 w 3835616"/>
              <a:gd name="connsiteY6" fmla="*/ 2200752 h 3729924"/>
              <a:gd name="connsiteX7" fmla="*/ 30297 w 3835616"/>
              <a:gd name="connsiteY7" fmla="*/ 1762911 h 3729924"/>
              <a:gd name="connsiteX8" fmla="*/ 301529 w 3835616"/>
              <a:gd name="connsiteY8" fmla="*/ 901232 h 3729924"/>
              <a:gd name="connsiteX9" fmla="*/ 717992 w 3835616"/>
              <a:gd name="connsiteY9" fmla="*/ 341005 h 3729924"/>
              <a:gd name="connsiteX10" fmla="*/ 1651216 w 3835616"/>
              <a:gd name="connsiteY10" fmla="*/ 0 h 3729924"/>
              <a:gd name="connsiteX11" fmla="*/ 2433536 w 3835616"/>
              <a:gd name="connsiteY11" fmla="*/ 50005 h 3729924"/>
              <a:gd name="connsiteX12" fmla="*/ 3027594 w 3835616"/>
              <a:gd name="connsiteY12" fmla="*/ 370369 h 3729924"/>
              <a:gd name="connsiteX13" fmla="*/ 3385290 w 3835616"/>
              <a:gd name="connsiteY13" fmla="*/ 1171254 h 3729924"/>
              <a:gd name="connsiteX14" fmla="*/ 3461687 w 3835616"/>
              <a:gd name="connsiteY14" fmla="*/ 2214396 h 3729924"/>
              <a:gd name="connsiteX15" fmla="*/ 3430700 w 3835616"/>
              <a:gd name="connsiteY15" fmla="*/ 2656798 h 3729924"/>
              <a:gd name="connsiteX16" fmla="*/ 3292091 w 3835616"/>
              <a:gd name="connsiteY16" fmla="*/ 2978484 h 3729924"/>
              <a:gd name="connsiteX17" fmla="*/ 3751780 w 3835616"/>
              <a:gd name="connsiteY17" fmla="*/ 3256428 h 3729924"/>
              <a:gd name="connsiteX0" fmla="*/ 3835616 w 3835616"/>
              <a:gd name="connsiteY0" fmla="*/ 3219925 h 3731978"/>
              <a:gd name="connsiteX1" fmla="*/ 3417487 w 3835616"/>
              <a:gd name="connsiteY1" fmla="*/ 3513956 h 3731978"/>
              <a:gd name="connsiteX2" fmla="*/ 2964477 w 3835616"/>
              <a:gd name="connsiteY2" fmla="*/ 3558897 h 3731978"/>
              <a:gd name="connsiteX3" fmla="*/ 2222800 w 3835616"/>
              <a:gd name="connsiteY3" fmla="*/ 3728717 h 3731978"/>
              <a:gd name="connsiteX4" fmla="*/ 1046696 w 3835616"/>
              <a:gd name="connsiteY4" fmla="*/ 3462165 h 3731978"/>
              <a:gd name="connsiteX5" fmla="*/ 268858 w 3835616"/>
              <a:gd name="connsiteY5" fmla="*/ 2950050 h 3731978"/>
              <a:gd name="connsiteX6" fmla="*/ 18644 w 3835616"/>
              <a:gd name="connsiteY6" fmla="*/ 2200752 h 3731978"/>
              <a:gd name="connsiteX7" fmla="*/ 30297 w 3835616"/>
              <a:gd name="connsiteY7" fmla="*/ 1762911 h 3731978"/>
              <a:gd name="connsiteX8" fmla="*/ 301529 w 3835616"/>
              <a:gd name="connsiteY8" fmla="*/ 901232 h 3731978"/>
              <a:gd name="connsiteX9" fmla="*/ 717992 w 3835616"/>
              <a:gd name="connsiteY9" fmla="*/ 341005 h 3731978"/>
              <a:gd name="connsiteX10" fmla="*/ 1651216 w 3835616"/>
              <a:gd name="connsiteY10" fmla="*/ 0 h 3731978"/>
              <a:gd name="connsiteX11" fmla="*/ 2433536 w 3835616"/>
              <a:gd name="connsiteY11" fmla="*/ 50005 h 3731978"/>
              <a:gd name="connsiteX12" fmla="*/ 3027594 w 3835616"/>
              <a:gd name="connsiteY12" fmla="*/ 370369 h 3731978"/>
              <a:gd name="connsiteX13" fmla="*/ 3385290 w 3835616"/>
              <a:gd name="connsiteY13" fmla="*/ 1171254 h 3731978"/>
              <a:gd name="connsiteX14" fmla="*/ 3461687 w 3835616"/>
              <a:gd name="connsiteY14" fmla="*/ 2214396 h 3731978"/>
              <a:gd name="connsiteX15" fmla="*/ 3430700 w 3835616"/>
              <a:gd name="connsiteY15" fmla="*/ 2656798 h 3731978"/>
              <a:gd name="connsiteX16" fmla="*/ 3292091 w 3835616"/>
              <a:gd name="connsiteY16" fmla="*/ 2978484 h 3731978"/>
              <a:gd name="connsiteX17" fmla="*/ 3751780 w 3835616"/>
              <a:gd name="connsiteY17" fmla="*/ 3256428 h 3731978"/>
              <a:gd name="connsiteX0" fmla="*/ 3835616 w 3835616"/>
              <a:gd name="connsiteY0" fmla="*/ 3219925 h 3731979"/>
              <a:gd name="connsiteX1" fmla="*/ 3417487 w 3835616"/>
              <a:gd name="connsiteY1" fmla="*/ 3513956 h 3731979"/>
              <a:gd name="connsiteX2" fmla="*/ 2964477 w 3835616"/>
              <a:gd name="connsiteY2" fmla="*/ 3558897 h 3731979"/>
              <a:gd name="connsiteX3" fmla="*/ 2222800 w 3835616"/>
              <a:gd name="connsiteY3" fmla="*/ 3728717 h 3731979"/>
              <a:gd name="connsiteX4" fmla="*/ 1046696 w 3835616"/>
              <a:gd name="connsiteY4" fmla="*/ 3462165 h 3731979"/>
              <a:gd name="connsiteX5" fmla="*/ 268858 w 3835616"/>
              <a:gd name="connsiteY5" fmla="*/ 2950050 h 3731979"/>
              <a:gd name="connsiteX6" fmla="*/ 18644 w 3835616"/>
              <a:gd name="connsiteY6" fmla="*/ 2200752 h 3731979"/>
              <a:gd name="connsiteX7" fmla="*/ 30297 w 3835616"/>
              <a:gd name="connsiteY7" fmla="*/ 1762911 h 3731979"/>
              <a:gd name="connsiteX8" fmla="*/ 717992 w 3835616"/>
              <a:gd name="connsiteY8" fmla="*/ 341005 h 3731979"/>
              <a:gd name="connsiteX9" fmla="*/ 1651216 w 3835616"/>
              <a:gd name="connsiteY9" fmla="*/ 0 h 3731979"/>
              <a:gd name="connsiteX10" fmla="*/ 2433536 w 3835616"/>
              <a:gd name="connsiteY10" fmla="*/ 50005 h 3731979"/>
              <a:gd name="connsiteX11" fmla="*/ 3027594 w 3835616"/>
              <a:gd name="connsiteY11" fmla="*/ 370369 h 3731979"/>
              <a:gd name="connsiteX12" fmla="*/ 3385290 w 3835616"/>
              <a:gd name="connsiteY12" fmla="*/ 1171254 h 3731979"/>
              <a:gd name="connsiteX13" fmla="*/ 3461687 w 3835616"/>
              <a:gd name="connsiteY13" fmla="*/ 2214396 h 3731979"/>
              <a:gd name="connsiteX14" fmla="*/ 3430700 w 3835616"/>
              <a:gd name="connsiteY14" fmla="*/ 2656798 h 3731979"/>
              <a:gd name="connsiteX15" fmla="*/ 3292091 w 3835616"/>
              <a:gd name="connsiteY15" fmla="*/ 2978484 h 3731979"/>
              <a:gd name="connsiteX16" fmla="*/ 3751780 w 3835616"/>
              <a:gd name="connsiteY16" fmla="*/ 3256428 h 3731979"/>
              <a:gd name="connsiteX0" fmla="*/ 3835616 w 3835616"/>
              <a:gd name="connsiteY0" fmla="*/ 3219925 h 3731979"/>
              <a:gd name="connsiteX1" fmla="*/ 3417487 w 3835616"/>
              <a:gd name="connsiteY1" fmla="*/ 3513956 h 3731979"/>
              <a:gd name="connsiteX2" fmla="*/ 2964477 w 3835616"/>
              <a:gd name="connsiteY2" fmla="*/ 3558897 h 3731979"/>
              <a:gd name="connsiteX3" fmla="*/ 2222800 w 3835616"/>
              <a:gd name="connsiteY3" fmla="*/ 3728717 h 3731979"/>
              <a:gd name="connsiteX4" fmla="*/ 1046696 w 3835616"/>
              <a:gd name="connsiteY4" fmla="*/ 3462165 h 3731979"/>
              <a:gd name="connsiteX5" fmla="*/ 268858 w 3835616"/>
              <a:gd name="connsiteY5" fmla="*/ 2950050 h 3731979"/>
              <a:gd name="connsiteX6" fmla="*/ 18644 w 3835616"/>
              <a:gd name="connsiteY6" fmla="*/ 2200752 h 3731979"/>
              <a:gd name="connsiteX7" fmla="*/ 30297 w 3835616"/>
              <a:gd name="connsiteY7" fmla="*/ 1762911 h 3731979"/>
              <a:gd name="connsiteX8" fmla="*/ 542523 w 3835616"/>
              <a:gd name="connsiteY8" fmla="*/ 291475 h 3731979"/>
              <a:gd name="connsiteX9" fmla="*/ 1651216 w 3835616"/>
              <a:gd name="connsiteY9" fmla="*/ 0 h 3731979"/>
              <a:gd name="connsiteX10" fmla="*/ 2433536 w 3835616"/>
              <a:gd name="connsiteY10" fmla="*/ 50005 h 3731979"/>
              <a:gd name="connsiteX11" fmla="*/ 3027594 w 3835616"/>
              <a:gd name="connsiteY11" fmla="*/ 370369 h 3731979"/>
              <a:gd name="connsiteX12" fmla="*/ 3385290 w 3835616"/>
              <a:gd name="connsiteY12" fmla="*/ 1171254 h 3731979"/>
              <a:gd name="connsiteX13" fmla="*/ 3461687 w 3835616"/>
              <a:gd name="connsiteY13" fmla="*/ 2214396 h 3731979"/>
              <a:gd name="connsiteX14" fmla="*/ 3430700 w 3835616"/>
              <a:gd name="connsiteY14" fmla="*/ 2656798 h 3731979"/>
              <a:gd name="connsiteX15" fmla="*/ 3292091 w 3835616"/>
              <a:gd name="connsiteY15" fmla="*/ 2978484 h 3731979"/>
              <a:gd name="connsiteX16" fmla="*/ 3751780 w 3835616"/>
              <a:gd name="connsiteY16" fmla="*/ 3256428 h 3731979"/>
              <a:gd name="connsiteX0" fmla="*/ 3833553 w 3833553"/>
              <a:gd name="connsiteY0" fmla="*/ 3219925 h 3731979"/>
              <a:gd name="connsiteX1" fmla="*/ 3415424 w 3833553"/>
              <a:gd name="connsiteY1" fmla="*/ 3513956 h 3731979"/>
              <a:gd name="connsiteX2" fmla="*/ 2962414 w 3833553"/>
              <a:gd name="connsiteY2" fmla="*/ 3558897 h 3731979"/>
              <a:gd name="connsiteX3" fmla="*/ 2220737 w 3833553"/>
              <a:gd name="connsiteY3" fmla="*/ 3728717 h 3731979"/>
              <a:gd name="connsiteX4" fmla="*/ 1044633 w 3833553"/>
              <a:gd name="connsiteY4" fmla="*/ 3462165 h 3731979"/>
              <a:gd name="connsiteX5" fmla="*/ 266795 w 3833553"/>
              <a:gd name="connsiteY5" fmla="*/ 2950050 h 3731979"/>
              <a:gd name="connsiteX6" fmla="*/ 16581 w 3833553"/>
              <a:gd name="connsiteY6" fmla="*/ 2200752 h 3731979"/>
              <a:gd name="connsiteX7" fmla="*/ 34598 w 3833553"/>
              <a:gd name="connsiteY7" fmla="*/ 1633447 h 3731979"/>
              <a:gd name="connsiteX8" fmla="*/ 540460 w 3833553"/>
              <a:gd name="connsiteY8" fmla="*/ 291475 h 3731979"/>
              <a:gd name="connsiteX9" fmla="*/ 1649153 w 3833553"/>
              <a:gd name="connsiteY9" fmla="*/ 0 h 3731979"/>
              <a:gd name="connsiteX10" fmla="*/ 2431473 w 3833553"/>
              <a:gd name="connsiteY10" fmla="*/ 50005 h 3731979"/>
              <a:gd name="connsiteX11" fmla="*/ 3025531 w 3833553"/>
              <a:gd name="connsiteY11" fmla="*/ 370369 h 3731979"/>
              <a:gd name="connsiteX12" fmla="*/ 3383227 w 3833553"/>
              <a:gd name="connsiteY12" fmla="*/ 1171254 h 3731979"/>
              <a:gd name="connsiteX13" fmla="*/ 3459624 w 3833553"/>
              <a:gd name="connsiteY13" fmla="*/ 2214396 h 3731979"/>
              <a:gd name="connsiteX14" fmla="*/ 3428637 w 3833553"/>
              <a:gd name="connsiteY14" fmla="*/ 2656798 h 3731979"/>
              <a:gd name="connsiteX15" fmla="*/ 3290028 w 3833553"/>
              <a:gd name="connsiteY15" fmla="*/ 2978484 h 3731979"/>
              <a:gd name="connsiteX16" fmla="*/ 3749717 w 3833553"/>
              <a:gd name="connsiteY16" fmla="*/ 3256428 h 3731979"/>
              <a:gd name="connsiteX0" fmla="*/ 3833553 w 3833553"/>
              <a:gd name="connsiteY0" fmla="*/ 3219925 h 3731979"/>
              <a:gd name="connsiteX1" fmla="*/ 3415424 w 3833553"/>
              <a:gd name="connsiteY1" fmla="*/ 3513956 h 3731979"/>
              <a:gd name="connsiteX2" fmla="*/ 2962414 w 3833553"/>
              <a:gd name="connsiteY2" fmla="*/ 3558897 h 3731979"/>
              <a:gd name="connsiteX3" fmla="*/ 2220737 w 3833553"/>
              <a:gd name="connsiteY3" fmla="*/ 3728717 h 3731979"/>
              <a:gd name="connsiteX4" fmla="*/ 1044633 w 3833553"/>
              <a:gd name="connsiteY4" fmla="*/ 3462165 h 3731979"/>
              <a:gd name="connsiteX5" fmla="*/ 266795 w 3833553"/>
              <a:gd name="connsiteY5" fmla="*/ 2950050 h 3731979"/>
              <a:gd name="connsiteX6" fmla="*/ 16581 w 3833553"/>
              <a:gd name="connsiteY6" fmla="*/ 2200752 h 3731979"/>
              <a:gd name="connsiteX7" fmla="*/ 34598 w 3833553"/>
              <a:gd name="connsiteY7" fmla="*/ 1633447 h 3731979"/>
              <a:gd name="connsiteX8" fmla="*/ 540460 w 3833553"/>
              <a:gd name="connsiteY8" fmla="*/ 291475 h 3731979"/>
              <a:gd name="connsiteX9" fmla="*/ 1649153 w 3833553"/>
              <a:gd name="connsiteY9" fmla="*/ 0 h 3731979"/>
              <a:gd name="connsiteX10" fmla="*/ 2431473 w 3833553"/>
              <a:gd name="connsiteY10" fmla="*/ 50005 h 3731979"/>
              <a:gd name="connsiteX11" fmla="*/ 3025531 w 3833553"/>
              <a:gd name="connsiteY11" fmla="*/ 370369 h 3731979"/>
              <a:gd name="connsiteX12" fmla="*/ 3383227 w 3833553"/>
              <a:gd name="connsiteY12" fmla="*/ 1171254 h 3731979"/>
              <a:gd name="connsiteX13" fmla="*/ 3459624 w 3833553"/>
              <a:gd name="connsiteY13" fmla="*/ 2214396 h 3731979"/>
              <a:gd name="connsiteX14" fmla="*/ 3428637 w 3833553"/>
              <a:gd name="connsiteY14" fmla="*/ 2656798 h 3731979"/>
              <a:gd name="connsiteX15" fmla="*/ 3290028 w 3833553"/>
              <a:gd name="connsiteY15" fmla="*/ 2978484 h 3731979"/>
              <a:gd name="connsiteX16" fmla="*/ 3749717 w 3833553"/>
              <a:gd name="connsiteY16" fmla="*/ 3256428 h 3731979"/>
              <a:gd name="connsiteX0" fmla="*/ 3833188 w 3833188"/>
              <a:gd name="connsiteY0" fmla="*/ 3219925 h 3731979"/>
              <a:gd name="connsiteX1" fmla="*/ 3415059 w 3833188"/>
              <a:gd name="connsiteY1" fmla="*/ 3513956 h 3731979"/>
              <a:gd name="connsiteX2" fmla="*/ 2962049 w 3833188"/>
              <a:gd name="connsiteY2" fmla="*/ 3558897 h 3731979"/>
              <a:gd name="connsiteX3" fmla="*/ 2220372 w 3833188"/>
              <a:gd name="connsiteY3" fmla="*/ 3728717 h 3731979"/>
              <a:gd name="connsiteX4" fmla="*/ 1044268 w 3833188"/>
              <a:gd name="connsiteY4" fmla="*/ 3462165 h 3731979"/>
              <a:gd name="connsiteX5" fmla="*/ 261479 w 3833188"/>
              <a:gd name="connsiteY5" fmla="*/ 3050740 h 3731979"/>
              <a:gd name="connsiteX6" fmla="*/ 16216 w 3833188"/>
              <a:gd name="connsiteY6" fmla="*/ 2200752 h 3731979"/>
              <a:gd name="connsiteX7" fmla="*/ 34233 w 3833188"/>
              <a:gd name="connsiteY7" fmla="*/ 1633447 h 3731979"/>
              <a:gd name="connsiteX8" fmla="*/ 540095 w 3833188"/>
              <a:gd name="connsiteY8" fmla="*/ 291475 h 3731979"/>
              <a:gd name="connsiteX9" fmla="*/ 1648788 w 3833188"/>
              <a:gd name="connsiteY9" fmla="*/ 0 h 3731979"/>
              <a:gd name="connsiteX10" fmla="*/ 2431108 w 3833188"/>
              <a:gd name="connsiteY10" fmla="*/ 50005 h 3731979"/>
              <a:gd name="connsiteX11" fmla="*/ 3025166 w 3833188"/>
              <a:gd name="connsiteY11" fmla="*/ 370369 h 3731979"/>
              <a:gd name="connsiteX12" fmla="*/ 3382862 w 3833188"/>
              <a:gd name="connsiteY12" fmla="*/ 1171254 h 3731979"/>
              <a:gd name="connsiteX13" fmla="*/ 3459259 w 3833188"/>
              <a:gd name="connsiteY13" fmla="*/ 2214396 h 3731979"/>
              <a:gd name="connsiteX14" fmla="*/ 3428272 w 3833188"/>
              <a:gd name="connsiteY14" fmla="*/ 2656798 h 3731979"/>
              <a:gd name="connsiteX15" fmla="*/ 3289663 w 3833188"/>
              <a:gd name="connsiteY15" fmla="*/ 2978484 h 3731979"/>
              <a:gd name="connsiteX16" fmla="*/ 3749352 w 3833188"/>
              <a:gd name="connsiteY16" fmla="*/ 3256428 h 3731979"/>
              <a:gd name="connsiteX0" fmla="*/ 3833188 w 3833188"/>
              <a:gd name="connsiteY0" fmla="*/ 3219925 h 3729118"/>
              <a:gd name="connsiteX1" fmla="*/ 3415059 w 3833188"/>
              <a:gd name="connsiteY1" fmla="*/ 3513956 h 3729118"/>
              <a:gd name="connsiteX2" fmla="*/ 2962049 w 3833188"/>
              <a:gd name="connsiteY2" fmla="*/ 3558897 h 3729118"/>
              <a:gd name="connsiteX3" fmla="*/ 2220372 w 3833188"/>
              <a:gd name="connsiteY3" fmla="*/ 3728717 h 3729118"/>
              <a:gd name="connsiteX4" fmla="*/ 1042147 w 3833188"/>
              <a:gd name="connsiteY4" fmla="*/ 3505319 h 3729118"/>
              <a:gd name="connsiteX5" fmla="*/ 261479 w 3833188"/>
              <a:gd name="connsiteY5" fmla="*/ 3050740 h 3729118"/>
              <a:gd name="connsiteX6" fmla="*/ 16216 w 3833188"/>
              <a:gd name="connsiteY6" fmla="*/ 2200752 h 3729118"/>
              <a:gd name="connsiteX7" fmla="*/ 34233 w 3833188"/>
              <a:gd name="connsiteY7" fmla="*/ 1633447 h 3729118"/>
              <a:gd name="connsiteX8" fmla="*/ 540095 w 3833188"/>
              <a:gd name="connsiteY8" fmla="*/ 291475 h 3729118"/>
              <a:gd name="connsiteX9" fmla="*/ 1648788 w 3833188"/>
              <a:gd name="connsiteY9" fmla="*/ 0 h 3729118"/>
              <a:gd name="connsiteX10" fmla="*/ 2431108 w 3833188"/>
              <a:gd name="connsiteY10" fmla="*/ 50005 h 3729118"/>
              <a:gd name="connsiteX11" fmla="*/ 3025166 w 3833188"/>
              <a:gd name="connsiteY11" fmla="*/ 370369 h 3729118"/>
              <a:gd name="connsiteX12" fmla="*/ 3382862 w 3833188"/>
              <a:gd name="connsiteY12" fmla="*/ 1171254 h 3729118"/>
              <a:gd name="connsiteX13" fmla="*/ 3459259 w 3833188"/>
              <a:gd name="connsiteY13" fmla="*/ 2214396 h 3729118"/>
              <a:gd name="connsiteX14" fmla="*/ 3428272 w 3833188"/>
              <a:gd name="connsiteY14" fmla="*/ 2656798 h 3729118"/>
              <a:gd name="connsiteX15" fmla="*/ 3289663 w 3833188"/>
              <a:gd name="connsiteY15" fmla="*/ 2978484 h 3729118"/>
              <a:gd name="connsiteX16" fmla="*/ 3749352 w 3833188"/>
              <a:gd name="connsiteY16" fmla="*/ 3256428 h 3729118"/>
              <a:gd name="connsiteX0" fmla="*/ 3755903 w 3755903"/>
              <a:gd name="connsiteY0" fmla="*/ 3264410 h 3729117"/>
              <a:gd name="connsiteX1" fmla="*/ 3415059 w 3755903"/>
              <a:gd name="connsiteY1" fmla="*/ 3513956 h 3729117"/>
              <a:gd name="connsiteX2" fmla="*/ 2962049 w 3755903"/>
              <a:gd name="connsiteY2" fmla="*/ 3558897 h 3729117"/>
              <a:gd name="connsiteX3" fmla="*/ 2220372 w 3755903"/>
              <a:gd name="connsiteY3" fmla="*/ 3728717 h 3729117"/>
              <a:gd name="connsiteX4" fmla="*/ 1042147 w 3755903"/>
              <a:gd name="connsiteY4" fmla="*/ 3505319 h 3729117"/>
              <a:gd name="connsiteX5" fmla="*/ 261479 w 3755903"/>
              <a:gd name="connsiteY5" fmla="*/ 3050740 h 3729117"/>
              <a:gd name="connsiteX6" fmla="*/ 16216 w 3755903"/>
              <a:gd name="connsiteY6" fmla="*/ 2200752 h 3729117"/>
              <a:gd name="connsiteX7" fmla="*/ 34233 w 3755903"/>
              <a:gd name="connsiteY7" fmla="*/ 1633447 h 3729117"/>
              <a:gd name="connsiteX8" fmla="*/ 540095 w 3755903"/>
              <a:gd name="connsiteY8" fmla="*/ 291475 h 3729117"/>
              <a:gd name="connsiteX9" fmla="*/ 1648788 w 3755903"/>
              <a:gd name="connsiteY9" fmla="*/ 0 h 3729117"/>
              <a:gd name="connsiteX10" fmla="*/ 2431108 w 3755903"/>
              <a:gd name="connsiteY10" fmla="*/ 50005 h 3729117"/>
              <a:gd name="connsiteX11" fmla="*/ 3025166 w 3755903"/>
              <a:gd name="connsiteY11" fmla="*/ 370369 h 3729117"/>
              <a:gd name="connsiteX12" fmla="*/ 3382862 w 3755903"/>
              <a:gd name="connsiteY12" fmla="*/ 1171254 h 3729117"/>
              <a:gd name="connsiteX13" fmla="*/ 3459259 w 3755903"/>
              <a:gd name="connsiteY13" fmla="*/ 2214396 h 3729117"/>
              <a:gd name="connsiteX14" fmla="*/ 3428272 w 3755903"/>
              <a:gd name="connsiteY14" fmla="*/ 2656798 h 3729117"/>
              <a:gd name="connsiteX15" fmla="*/ 3289663 w 3755903"/>
              <a:gd name="connsiteY15" fmla="*/ 2978484 h 3729117"/>
              <a:gd name="connsiteX16" fmla="*/ 3749352 w 3755903"/>
              <a:gd name="connsiteY16" fmla="*/ 3256428 h 3729117"/>
              <a:gd name="connsiteX0" fmla="*/ 3755903 w 3755903"/>
              <a:gd name="connsiteY0" fmla="*/ 3264410 h 3729114"/>
              <a:gd name="connsiteX1" fmla="*/ 3391649 w 3755903"/>
              <a:gd name="connsiteY1" fmla="*/ 3520134 h 3729114"/>
              <a:gd name="connsiteX2" fmla="*/ 2962049 w 3755903"/>
              <a:gd name="connsiteY2" fmla="*/ 3558897 h 3729114"/>
              <a:gd name="connsiteX3" fmla="*/ 2220372 w 3755903"/>
              <a:gd name="connsiteY3" fmla="*/ 3728717 h 3729114"/>
              <a:gd name="connsiteX4" fmla="*/ 1042147 w 3755903"/>
              <a:gd name="connsiteY4" fmla="*/ 3505319 h 3729114"/>
              <a:gd name="connsiteX5" fmla="*/ 261479 w 3755903"/>
              <a:gd name="connsiteY5" fmla="*/ 3050740 h 3729114"/>
              <a:gd name="connsiteX6" fmla="*/ 16216 w 3755903"/>
              <a:gd name="connsiteY6" fmla="*/ 2200752 h 3729114"/>
              <a:gd name="connsiteX7" fmla="*/ 34233 w 3755903"/>
              <a:gd name="connsiteY7" fmla="*/ 1633447 h 3729114"/>
              <a:gd name="connsiteX8" fmla="*/ 540095 w 3755903"/>
              <a:gd name="connsiteY8" fmla="*/ 291475 h 3729114"/>
              <a:gd name="connsiteX9" fmla="*/ 1648788 w 3755903"/>
              <a:gd name="connsiteY9" fmla="*/ 0 h 3729114"/>
              <a:gd name="connsiteX10" fmla="*/ 2431108 w 3755903"/>
              <a:gd name="connsiteY10" fmla="*/ 50005 h 3729114"/>
              <a:gd name="connsiteX11" fmla="*/ 3025166 w 3755903"/>
              <a:gd name="connsiteY11" fmla="*/ 370369 h 3729114"/>
              <a:gd name="connsiteX12" fmla="*/ 3382862 w 3755903"/>
              <a:gd name="connsiteY12" fmla="*/ 1171254 h 3729114"/>
              <a:gd name="connsiteX13" fmla="*/ 3459259 w 3755903"/>
              <a:gd name="connsiteY13" fmla="*/ 2214396 h 3729114"/>
              <a:gd name="connsiteX14" fmla="*/ 3428272 w 3755903"/>
              <a:gd name="connsiteY14" fmla="*/ 2656798 h 3729114"/>
              <a:gd name="connsiteX15" fmla="*/ 3289663 w 3755903"/>
              <a:gd name="connsiteY15" fmla="*/ 2978484 h 3729114"/>
              <a:gd name="connsiteX16" fmla="*/ 3749352 w 3755903"/>
              <a:gd name="connsiteY16" fmla="*/ 3256428 h 3729114"/>
              <a:gd name="connsiteX0" fmla="*/ 3755903 w 3755903"/>
              <a:gd name="connsiteY0" fmla="*/ 3264410 h 3729114"/>
              <a:gd name="connsiteX1" fmla="*/ 3391649 w 3755903"/>
              <a:gd name="connsiteY1" fmla="*/ 3520134 h 3729114"/>
              <a:gd name="connsiteX2" fmla="*/ 2962049 w 3755903"/>
              <a:gd name="connsiteY2" fmla="*/ 3558897 h 3729114"/>
              <a:gd name="connsiteX3" fmla="*/ 2220372 w 3755903"/>
              <a:gd name="connsiteY3" fmla="*/ 3728717 h 3729114"/>
              <a:gd name="connsiteX4" fmla="*/ 1042147 w 3755903"/>
              <a:gd name="connsiteY4" fmla="*/ 3505319 h 3729114"/>
              <a:gd name="connsiteX5" fmla="*/ 261479 w 3755903"/>
              <a:gd name="connsiteY5" fmla="*/ 3050740 h 3729114"/>
              <a:gd name="connsiteX6" fmla="*/ 16216 w 3755903"/>
              <a:gd name="connsiteY6" fmla="*/ 2200752 h 3729114"/>
              <a:gd name="connsiteX7" fmla="*/ 34233 w 3755903"/>
              <a:gd name="connsiteY7" fmla="*/ 1633447 h 3729114"/>
              <a:gd name="connsiteX8" fmla="*/ 540095 w 3755903"/>
              <a:gd name="connsiteY8" fmla="*/ 291475 h 3729114"/>
              <a:gd name="connsiteX9" fmla="*/ 1648788 w 3755903"/>
              <a:gd name="connsiteY9" fmla="*/ 0 h 3729114"/>
              <a:gd name="connsiteX10" fmla="*/ 2431108 w 3755903"/>
              <a:gd name="connsiteY10" fmla="*/ 50005 h 3729114"/>
              <a:gd name="connsiteX11" fmla="*/ 3025166 w 3755903"/>
              <a:gd name="connsiteY11" fmla="*/ 370369 h 3729114"/>
              <a:gd name="connsiteX12" fmla="*/ 3382862 w 3755903"/>
              <a:gd name="connsiteY12" fmla="*/ 1171254 h 3729114"/>
              <a:gd name="connsiteX13" fmla="*/ 3459259 w 3755903"/>
              <a:gd name="connsiteY13" fmla="*/ 2214396 h 3729114"/>
              <a:gd name="connsiteX14" fmla="*/ 3422529 w 3755903"/>
              <a:gd name="connsiteY14" fmla="*/ 2656123 h 3729114"/>
              <a:gd name="connsiteX15" fmla="*/ 3289663 w 3755903"/>
              <a:gd name="connsiteY15" fmla="*/ 2978484 h 3729114"/>
              <a:gd name="connsiteX16" fmla="*/ 3749352 w 3755903"/>
              <a:gd name="connsiteY16" fmla="*/ 3256428 h 3729114"/>
              <a:gd name="connsiteX0" fmla="*/ 3755903 w 3755903"/>
              <a:gd name="connsiteY0" fmla="*/ 3264410 h 3729114"/>
              <a:gd name="connsiteX1" fmla="*/ 3391649 w 3755903"/>
              <a:gd name="connsiteY1" fmla="*/ 3520134 h 3729114"/>
              <a:gd name="connsiteX2" fmla="*/ 2962049 w 3755903"/>
              <a:gd name="connsiteY2" fmla="*/ 3558897 h 3729114"/>
              <a:gd name="connsiteX3" fmla="*/ 2220372 w 3755903"/>
              <a:gd name="connsiteY3" fmla="*/ 3728717 h 3729114"/>
              <a:gd name="connsiteX4" fmla="*/ 1042147 w 3755903"/>
              <a:gd name="connsiteY4" fmla="*/ 3505319 h 3729114"/>
              <a:gd name="connsiteX5" fmla="*/ 261479 w 3755903"/>
              <a:gd name="connsiteY5" fmla="*/ 3050740 h 3729114"/>
              <a:gd name="connsiteX6" fmla="*/ 16216 w 3755903"/>
              <a:gd name="connsiteY6" fmla="*/ 2200752 h 3729114"/>
              <a:gd name="connsiteX7" fmla="*/ 34233 w 3755903"/>
              <a:gd name="connsiteY7" fmla="*/ 1633447 h 3729114"/>
              <a:gd name="connsiteX8" fmla="*/ 540095 w 3755903"/>
              <a:gd name="connsiteY8" fmla="*/ 291475 h 3729114"/>
              <a:gd name="connsiteX9" fmla="*/ 1648788 w 3755903"/>
              <a:gd name="connsiteY9" fmla="*/ 0 h 3729114"/>
              <a:gd name="connsiteX10" fmla="*/ 2431108 w 3755903"/>
              <a:gd name="connsiteY10" fmla="*/ 50005 h 3729114"/>
              <a:gd name="connsiteX11" fmla="*/ 3025166 w 3755903"/>
              <a:gd name="connsiteY11" fmla="*/ 370369 h 3729114"/>
              <a:gd name="connsiteX12" fmla="*/ 3382862 w 3755903"/>
              <a:gd name="connsiteY12" fmla="*/ 1171254 h 3729114"/>
              <a:gd name="connsiteX13" fmla="*/ 3422529 w 3755903"/>
              <a:gd name="connsiteY13" fmla="*/ 2656123 h 3729114"/>
              <a:gd name="connsiteX14" fmla="*/ 3289663 w 3755903"/>
              <a:gd name="connsiteY14" fmla="*/ 2978484 h 3729114"/>
              <a:gd name="connsiteX15" fmla="*/ 3749352 w 3755903"/>
              <a:gd name="connsiteY15" fmla="*/ 3256428 h 3729114"/>
              <a:gd name="connsiteX0" fmla="*/ 3755903 w 3755903"/>
              <a:gd name="connsiteY0" fmla="*/ 3264410 h 3729114"/>
              <a:gd name="connsiteX1" fmla="*/ 3391649 w 3755903"/>
              <a:gd name="connsiteY1" fmla="*/ 3520134 h 3729114"/>
              <a:gd name="connsiteX2" fmla="*/ 2962049 w 3755903"/>
              <a:gd name="connsiteY2" fmla="*/ 3558897 h 3729114"/>
              <a:gd name="connsiteX3" fmla="*/ 2220372 w 3755903"/>
              <a:gd name="connsiteY3" fmla="*/ 3728717 h 3729114"/>
              <a:gd name="connsiteX4" fmla="*/ 1042147 w 3755903"/>
              <a:gd name="connsiteY4" fmla="*/ 3505319 h 3729114"/>
              <a:gd name="connsiteX5" fmla="*/ 261479 w 3755903"/>
              <a:gd name="connsiteY5" fmla="*/ 3050740 h 3729114"/>
              <a:gd name="connsiteX6" fmla="*/ 16216 w 3755903"/>
              <a:gd name="connsiteY6" fmla="*/ 2200752 h 3729114"/>
              <a:gd name="connsiteX7" fmla="*/ 34233 w 3755903"/>
              <a:gd name="connsiteY7" fmla="*/ 1633447 h 3729114"/>
              <a:gd name="connsiteX8" fmla="*/ 540095 w 3755903"/>
              <a:gd name="connsiteY8" fmla="*/ 291475 h 3729114"/>
              <a:gd name="connsiteX9" fmla="*/ 1648788 w 3755903"/>
              <a:gd name="connsiteY9" fmla="*/ 0 h 3729114"/>
              <a:gd name="connsiteX10" fmla="*/ 2431108 w 3755903"/>
              <a:gd name="connsiteY10" fmla="*/ 50005 h 3729114"/>
              <a:gd name="connsiteX11" fmla="*/ 3025166 w 3755903"/>
              <a:gd name="connsiteY11" fmla="*/ 370369 h 3729114"/>
              <a:gd name="connsiteX12" fmla="*/ 3382862 w 3755903"/>
              <a:gd name="connsiteY12" fmla="*/ 1171254 h 3729114"/>
              <a:gd name="connsiteX13" fmla="*/ 3430454 w 3755903"/>
              <a:gd name="connsiteY13" fmla="*/ 2612424 h 3729114"/>
              <a:gd name="connsiteX14" fmla="*/ 3289663 w 3755903"/>
              <a:gd name="connsiteY14" fmla="*/ 2978484 h 3729114"/>
              <a:gd name="connsiteX15" fmla="*/ 3749352 w 3755903"/>
              <a:gd name="connsiteY15" fmla="*/ 3256428 h 3729114"/>
              <a:gd name="connsiteX0" fmla="*/ 3755903 w 3755903"/>
              <a:gd name="connsiteY0" fmla="*/ 3264410 h 3729114"/>
              <a:gd name="connsiteX1" fmla="*/ 3391649 w 3755903"/>
              <a:gd name="connsiteY1" fmla="*/ 3520134 h 3729114"/>
              <a:gd name="connsiteX2" fmla="*/ 2962049 w 3755903"/>
              <a:gd name="connsiteY2" fmla="*/ 3558897 h 3729114"/>
              <a:gd name="connsiteX3" fmla="*/ 2220372 w 3755903"/>
              <a:gd name="connsiteY3" fmla="*/ 3728717 h 3729114"/>
              <a:gd name="connsiteX4" fmla="*/ 1042147 w 3755903"/>
              <a:gd name="connsiteY4" fmla="*/ 3505319 h 3729114"/>
              <a:gd name="connsiteX5" fmla="*/ 261479 w 3755903"/>
              <a:gd name="connsiteY5" fmla="*/ 3050740 h 3729114"/>
              <a:gd name="connsiteX6" fmla="*/ 16216 w 3755903"/>
              <a:gd name="connsiteY6" fmla="*/ 2200752 h 3729114"/>
              <a:gd name="connsiteX7" fmla="*/ 34233 w 3755903"/>
              <a:gd name="connsiteY7" fmla="*/ 1633447 h 3729114"/>
              <a:gd name="connsiteX8" fmla="*/ 540095 w 3755903"/>
              <a:gd name="connsiteY8" fmla="*/ 291475 h 3729114"/>
              <a:gd name="connsiteX9" fmla="*/ 1648788 w 3755903"/>
              <a:gd name="connsiteY9" fmla="*/ 0 h 3729114"/>
              <a:gd name="connsiteX10" fmla="*/ 2431108 w 3755903"/>
              <a:gd name="connsiteY10" fmla="*/ 50005 h 3729114"/>
              <a:gd name="connsiteX11" fmla="*/ 3025166 w 3755903"/>
              <a:gd name="connsiteY11" fmla="*/ 370369 h 3729114"/>
              <a:gd name="connsiteX12" fmla="*/ 3382862 w 3755903"/>
              <a:gd name="connsiteY12" fmla="*/ 1171254 h 3729114"/>
              <a:gd name="connsiteX13" fmla="*/ 3430454 w 3755903"/>
              <a:gd name="connsiteY13" fmla="*/ 2612424 h 3729114"/>
              <a:gd name="connsiteX14" fmla="*/ 3289663 w 3755903"/>
              <a:gd name="connsiteY14" fmla="*/ 2978484 h 3729114"/>
              <a:gd name="connsiteX15" fmla="*/ 3749352 w 3755903"/>
              <a:gd name="connsiteY15" fmla="*/ 3256428 h 3729114"/>
              <a:gd name="connsiteX0" fmla="*/ 3755903 w 3755903"/>
              <a:gd name="connsiteY0" fmla="*/ 3264410 h 3728881"/>
              <a:gd name="connsiteX1" fmla="*/ 3391649 w 3755903"/>
              <a:gd name="connsiteY1" fmla="*/ 3520134 h 3728881"/>
              <a:gd name="connsiteX2" fmla="*/ 2962922 w 3755903"/>
              <a:gd name="connsiteY2" fmla="*/ 3541149 h 3728881"/>
              <a:gd name="connsiteX3" fmla="*/ 2220372 w 3755903"/>
              <a:gd name="connsiteY3" fmla="*/ 3728717 h 3728881"/>
              <a:gd name="connsiteX4" fmla="*/ 1042147 w 3755903"/>
              <a:gd name="connsiteY4" fmla="*/ 3505319 h 3728881"/>
              <a:gd name="connsiteX5" fmla="*/ 261479 w 3755903"/>
              <a:gd name="connsiteY5" fmla="*/ 3050740 h 3728881"/>
              <a:gd name="connsiteX6" fmla="*/ 16216 w 3755903"/>
              <a:gd name="connsiteY6" fmla="*/ 2200752 h 3728881"/>
              <a:gd name="connsiteX7" fmla="*/ 34233 w 3755903"/>
              <a:gd name="connsiteY7" fmla="*/ 1633447 h 3728881"/>
              <a:gd name="connsiteX8" fmla="*/ 540095 w 3755903"/>
              <a:gd name="connsiteY8" fmla="*/ 291475 h 3728881"/>
              <a:gd name="connsiteX9" fmla="*/ 1648788 w 3755903"/>
              <a:gd name="connsiteY9" fmla="*/ 0 h 3728881"/>
              <a:gd name="connsiteX10" fmla="*/ 2431108 w 3755903"/>
              <a:gd name="connsiteY10" fmla="*/ 50005 h 3728881"/>
              <a:gd name="connsiteX11" fmla="*/ 3025166 w 3755903"/>
              <a:gd name="connsiteY11" fmla="*/ 370369 h 3728881"/>
              <a:gd name="connsiteX12" fmla="*/ 3382862 w 3755903"/>
              <a:gd name="connsiteY12" fmla="*/ 1171254 h 3728881"/>
              <a:gd name="connsiteX13" fmla="*/ 3430454 w 3755903"/>
              <a:gd name="connsiteY13" fmla="*/ 2612424 h 3728881"/>
              <a:gd name="connsiteX14" fmla="*/ 3289663 w 3755903"/>
              <a:gd name="connsiteY14" fmla="*/ 2978484 h 3728881"/>
              <a:gd name="connsiteX15" fmla="*/ 3749352 w 3755903"/>
              <a:gd name="connsiteY15" fmla="*/ 3256428 h 3728881"/>
              <a:gd name="connsiteX0" fmla="*/ 3755903 w 3755903"/>
              <a:gd name="connsiteY0" fmla="*/ 3264410 h 3728816"/>
              <a:gd name="connsiteX1" fmla="*/ 3391649 w 3755903"/>
              <a:gd name="connsiteY1" fmla="*/ 3520134 h 3728816"/>
              <a:gd name="connsiteX2" fmla="*/ 2962922 w 3755903"/>
              <a:gd name="connsiteY2" fmla="*/ 3541149 h 3728816"/>
              <a:gd name="connsiteX3" fmla="*/ 2220372 w 3755903"/>
              <a:gd name="connsiteY3" fmla="*/ 3728717 h 3728816"/>
              <a:gd name="connsiteX4" fmla="*/ 1039530 w 3755903"/>
              <a:gd name="connsiteY4" fmla="*/ 3558566 h 3728816"/>
              <a:gd name="connsiteX5" fmla="*/ 261479 w 3755903"/>
              <a:gd name="connsiteY5" fmla="*/ 3050740 h 3728816"/>
              <a:gd name="connsiteX6" fmla="*/ 16216 w 3755903"/>
              <a:gd name="connsiteY6" fmla="*/ 2200752 h 3728816"/>
              <a:gd name="connsiteX7" fmla="*/ 34233 w 3755903"/>
              <a:gd name="connsiteY7" fmla="*/ 1633447 h 3728816"/>
              <a:gd name="connsiteX8" fmla="*/ 540095 w 3755903"/>
              <a:gd name="connsiteY8" fmla="*/ 291475 h 3728816"/>
              <a:gd name="connsiteX9" fmla="*/ 1648788 w 3755903"/>
              <a:gd name="connsiteY9" fmla="*/ 0 h 3728816"/>
              <a:gd name="connsiteX10" fmla="*/ 2431108 w 3755903"/>
              <a:gd name="connsiteY10" fmla="*/ 50005 h 3728816"/>
              <a:gd name="connsiteX11" fmla="*/ 3025166 w 3755903"/>
              <a:gd name="connsiteY11" fmla="*/ 370369 h 3728816"/>
              <a:gd name="connsiteX12" fmla="*/ 3382862 w 3755903"/>
              <a:gd name="connsiteY12" fmla="*/ 1171254 h 3728816"/>
              <a:gd name="connsiteX13" fmla="*/ 3430454 w 3755903"/>
              <a:gd name="connsiteY13" fmla="*/ 2612424 h 3728816"/>
              <a:gd name="connsiteX14" fmla="*/ 3289663 w 3755903"/>
              <a:gd name="connsiteY14" fmla="*/ 2978484 h 3728816"/>
              <a:gd name="connsiteX15" fmla="*/ 3749352 w 3755903"/>
              <a:gd name="connsiteY15" fmla="*/ 3256428 h 3728816"/>
              <a:gd name="connsiteX0" fmla="*/ 3750266 w 3750266"/>
              <a:gd name="connsiteY0" fmla="*/ 3264410 h 3728817"/>
              <a:gd name="connsiteX1" fmla="*/ 3386012 w 3750266"/>
              <a:gd name="connsiteY1" fmla="*/ 3520134 h 3728817"/>
              <a:gd name="connsiteX2" fmla="*/ 2957285 w 3750266"/>
              <a:gd name="connsiteY2" fmla="*/ 3541149 h 3728817"/>
              <a:gd name="connsiteX3" fmla="*/ 2214735 w 3750266"/>
              <a:gd name="connsiteY3" fmla="*/ 3728717 h 3728817"/>
              <a:gd name="connsiteX4" fmla="*/ 1033893 w 3750266"/>
              <a:gd name="connsiteY4" fmla="*/ 3558566 h 3728817"/>
              <a:gd name="connsiteX5" fmla="*/ 255842 w 3750266"/>
              <a:gd name="connsiteY5" fmla="*/ 3050740 h 3728817"/>
              <a:gd name="connsiteX6" fmla="*/ 18139 w 3750266"/>
              <a:gd name="connsiteY6" fmla="*/ 2281973 h 3728817"/>
              <a:gd name="connsiteX7" fmla="*/ 28596 w 3750266"/>
              <a:gd name="connsiteY7" fmla="*/ 1633447 h 3728817"/>
              <a:gd name="connsiteX8" fmla="*/ 534458 w 3750266"/>
              <a:gd name="connsiteY8" fmla="*/ 291475 h 3728817"/>
              <a:gd name="connsiteX9" fmla="*/ 1643151 w 3750266"/>
              <a:gd name="connsiteY9" fmla="*/ 0 h 3728817"/>
              <a:gd name="connsiteX10" fmla="*/ 2425471 w 3750266"/>
              <a:gd name="connsiteY10" fmla="*/ 50005 h 3728817"/>
              <a:gd name="connsiteX11" fmla="*/ 3019529 w 3750266"/>
              <a:gd name="connsiteY11" fmla="*/ 370369 h 3728817"/>
              <a:gd name="connsiteX12" fmla="*/ 3377225 w 3750266"/>
              <a:gd name="connsiteY12" fmla="*/ 1171254 h 3728817"/>
              <a:gd name="connsiteX13" fmla="*/ 3424817 w 3750266"/>
              <a:gd name="connsiteY13" fmla="*/ 2612424 h 3728817"/>
              <a:gd name="connsiteX14" fmla="*/ 3284026 w 3750266"/>
              <a:gd name="connsiteY14" fmla="*/ 2978484 h 3728817"/>
              <a:gd name="connsiteX15" fmla="*/ 3743715 w 3750266"/>
              <a:gd name="connsiteY15" fmla="*/ 3256428 h 3728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50266" h="3728817">
                <a:moveTo>
                  <a:pt x="3750266" y="3264410"/>
                </a:moveTo>
                <a:cubicBezTo>
                  <a:pt x="3737566" y="3279227"/>
                  <a:pt x="3518175" y="3474011"/>
                  <a:pt x="3386012" y="3520134"/>
                </a:cubicBezTo>
                <a:cubicBezTo>
                  <a:pt x="3253849" y="3566257"/>
                  <a:pt x="3152498" y="3506385"/>
                  <a:pt x="2957285" y="3541149"/>
                </a:cubicBezTo>
                <a:cubicBezTo>
                  <a:pt x="2762072" y="3575913"/>
                  <a:pt x="2535300" y="3725814"/>
                  <a:pt x="2214735" y="3728717"/>
                </a:cubicBezTo>
                <a:cubicBezTo>
                  <a:pt x="1894170" y="3731620"/>
                  <a:pt x="1360375" y="3671562"/>
                  <a:pt x="1033893" y="3558566"/>
                </a:cubicBezTo>
                <a:cubicBezTo>
                  <a:pt x="707411" y="3445570"/>
                  <a:pt x="425134" y="3263505"/>
                  <a:pt x="255842" y="3050740"/>
                </a:cubicBezTo>
                <a:cubicBezTo>
                  <a:pt x="86550" y="2837975"/>
                  <a:pt x="56013" y="2518188"/>
                  <a:pt x="18139" y="2281973"/>
                </a:cubicBezTo>
                <a:cubicBezTo>
                  <a:pt x="-19735" y="2045758"/>
                  <a:pt x="10668" y="1759550"/>
                  <a:pt x="28596" y="1633447"/>
                </a:cubicBezTo>
                <a:cubicBezTo>
                  <a:pt x="109920" y="1087868"/>
                  <a:pt x="265366" y="563716"/>
                  <a:pt x="534458" y="291475"/>
                </a:cubicBezTo>
                <a:cubicBezTo>
                  <a:pt x="803551" y="19234"/>
                  <a:pt x="1289344" y="6827"/>
                  <a:pt x="1643151" y="0"/>
                </a:cubicBezTo>
                <a:cubicBezTo>
                  <a:pt x="1856511" y="5080"/>
                  <a:pt x="2196075" y="-11723"/>
                  <a:pt x="2425471" y="50005"/>
                </a:cubicBezTo>
                <a:cubicBezTo>
                  <a:pt x="2654867" y="111733"/>
                  <a:pt x="2860903" y="183494"/>
                  <a:pt x="3019529" y="370369"/>
                </a:cubicBezTo>
                <a:cubicBezTo>
                  <a:pt x="3178155" y="557244"/>
                  <a:pt x="3309677" y="797578"/>
                  <a:pt x="3377225" y="1171254"/>
                </a:cubicBezTo>
                <a:cubicBezTo>
                  <a:pt x="3444773" y="1544930"/>
                  <a:pt x="3548826" y="1984764"/>
                  <a:pt x="3424817" y="2612424"/>
                </a:cubicBezTo>
                <a:cubicBezTo>
                  <a:pt x="3389203" y="2718531"/>
                  <a:pt x="3367291" y="2865644"/>
                  <a:pt x="3284026" y="2978484"/>
                </a:cubicBezTo>
                <a:cubicBezTo>
                  <a:pt x="3298252" y="3020691"/>
                  <a:pt x="3403215" y="3263535"/>
                  <a:pt x="3743715" y="3256428"/>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004CAD-910B-FBAB-C7FD-8F5DFE3E935F}"/>
              </a:ext>
            </a:extLst>
          </p:cNvPr>
          <p:cNvSpPr>
            <a:spLocks noGrp="1"/>
          </p:cNvSpPr>
          <p:nvPr>
            <p:ph type="title"/>
          </p:nvPr>
        </p:nvSpPr>
        <p:spPr>
          <a:xfrm>
            <a:off x="863601" y="750899"/>
            <a:ext cx="3288851" cy="2046090"/>
          </a:xfrm>
        </p:spPr>
        <p:txBody>
          <a:bodyPr>
            <a:normAutofit/>
          </a:bodyPr>
          <a:lstStyle/>
          <a:p>
            <a:pPr algn="ctr">
              <a:lnSpc>
                <a:spcPct val="90000"/>
              </a:lnSpc>
            </a:pPr>
            <a:r>
              <a:rPr lang="en-US" sz="3700">
                <a:latin typeface="Aharoni" panose="02010803020104030203" pitchFamily="2" charset="-79"/>
                <a:cs typeface="Aharoni" panose="02010803020104030203" pitchFamily="2" charset="-79"/>
              </a:rPr>
              <a:t>What does it mean to be multilingual?</a:t>
            </a:r>
          </a:p>
        </p:txBody>
      </p:sp>
      <p:sp>
        <p:nvSpPr>
          <p:cNvPr id="3" name="Content Placeholder 2">
            <a:extLst>
              <a:ext uri="{FF2B5EF4-FFF2-40B4-BE49-F238E27FC236}">
                <a16:creationId xmlns:a16="http://schemas.microsoft.com/office/drawing/2014/main" id="{5EA2731C-8EF8-016A-3654-0752601B98E7}"/>
              </a:ext>
            </a:extLst>
          </p:cNvPr>
          <p:cNvSpPr>
            <a:spLocks noGrp="1"/>
          </p:cNvSpPr>
          <p:nvPr>
            <p:ph idx="1"/>
          </p:nvPr>
        </p:nvSpPr>
        <p:spPr>
          <a:xfrm>
            <a:off x="700315" y="3375348"/>
            <a:ext cx="3338285" cy="2940165"/>
          </a:xfrm>
        </p:spPr>
        <p:txBody>
          <a:bodyPr anchor="ctr">
            <a:normAutofit/>
          </a:bodyPr>
          <a:lstStyle/>
          <a:p>
            <a:pPr marL="457200" indent="-457200" algn="ctr">
              <a:lnSpc>
                <a:spcPct val="90000"/>
              </a:lnSpc>
              <a:buFont typeface="Courier New" panose="02070309020205020404" pitchFamily="49" charset="0"/>
              <a:buChar char="o"/>
            </a:pPr>
            <a:r>
              <a:rPr lang="en-US" sz="2500">
                <a:latin typeface="Bahnschrift" panose="020B0502040204020203" pitchFamily="34" charset="0"/>
              </a:rPr>
              <a:t>People who are multilingual can speak and/or understand several languages with a moderate sense of fluency</a:t>
            </a:r>
          </a:p>
        </p:txBody>
      </p:sp>
      <p:pic>
        <p:nvPicPr>
          <p:cNvPr id="6" name="Recorded Sound">
            <a:hlinkClick r:id="" action="ppaction://media"/>
            <a:extLst>
              <a:ext uri="{FF2B5EF4-FFF2-40B4-BE49-F238E27FC236}">
                <a16:creationId xmlns:a16="http://schemas.microsoft.com/office/drawing/2014/main" id="{3595D753-321A-C966-0A91-71A79E0ED65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398309" y="2528061"/>
            <a:ext cx="304800" cy="304800"/>
          </a:xfrm>
          <a:prstGeom prst="rect">
            <a:avLst/>
          </a:prstGeom>
        </p:spPr>
      </p:pic>
    </p:spTree>
    <p:extLst>
      <p:ext uri="{BB962C8B-B14F-4D97-AF65-F5344CB8AC3E}">
        <p14:creationId xmlns:p14="http://schemas.microsoft.com/office/powerpoint/2010/main" val="1918780090"/>
      </p:ext>
    </p:extLst>
  </p:cSld>
  <p:clrMapOvr>
    <a:masterClrMapping/>
  </p:clrMapOvr>
  <mc:AlternateContent xmlns:mc="http://schemas.openxmlformats.org/markup-compatibility/2006" xmlns:p14="http://schemas.microsoft.com/office/powerpoint/2010/main">
    <mc:Choice Requires="p14">
      <p:transition spd="slow" p14:dur="2000" advTm="16532"/>
    </mc:Choice>
    <mc:Fallback xmlns="">
      <p:transition spd="slow" advTm="165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53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17520E97-7263-6D75-8A25-93AEF5CC6B4E}"/>
              </a:ext>
            </a:extLst>
          </p:cNvPr>
          <p:cNvSpPr>
            <a:spLocks noGrp="1"/>
          </p:cNvSpPr>
          <p:nvPr>
            <p:ph type="title"/>
          </p:nvPr>
        </p:nvSpPr>
        <p:spPr>
          <a:xfrm>
            <a:off x="1221949" y="1441683"/>
            <a:ext cx="3737320" cy="2085287"/>
          </a:xfrm>
        </p:spPr>
        <p:txBody>
          <a:bodyPr>
            <a:normAutofit/>
          </a:bodyPr>
          <a:lstStyle/>
          <a:p>
            <a:pPr algn="ctr">
              <a:lnSpc>
                <a:spcPct val="90000"/>
              </a:lnSpc>
            </a:pPr>
            <a:r>
              <a:rPr lang="en-US" sz="4100">
                <a:latin typeface="Aharoni" panose="02010803020104030203" pitchFamily="2" charset="-79"/>
                <a:cs typeface="Aharoni" panose="02010803020104030203" pitchFamily="2" charset="-79"/>
              </a:rPr>
              <a:t>The Biology Behind Being Multilingual</a:t>
            </a:r>
          </a:p>
        </p:txBody>
      </p:sp>
      <p:sp>
        <p:nvSpPr>
          <p:cNvPr id="16" name="Freeform: Shape 15">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3912C37E-F29E-4075-4201-BFA339D1C697}"/>
              </a:ext>
            </a:extLst>
          </p:cNvPr>
          <p:cNvSpPr>
            <a:spLocks noGrp="1"/>
          </p:cNvSpPr>
          <p:nvPr>
            <p:ph idx="1"/>
          </p:nvPr>
        </p:nvSpPr>
        <p:spPr>
          <a:xfrm>
            <a:off x="5855792" y="1133062"/>
            <a:ext cx="5098347" cy="4216490"/>
          </a:xfrm>
        </p:spPr>
        <p:txBody>
          <a:bodyPr anchor="ctr">
            <a:noAutofit/>
          </a:bodyPr>
          <a:lstStyle/>
          <a:p>
            <a:pPr marL="457200" indent="-457200" algn="ctr">
              <a:lnSpc>
                <a:spcPct val="90000"/>
              </a:lnSpc>
              <a:buFont typeface="Courier New" panose="02070309020205020404" pitchFamily="49" charset="0"/>
              <a:buChar char="o"/>
            </a:pPr>
            <a:r>
              <a:rPr lang="en-US" sz="1600" b="0" dirty="0">
                <a:latin typeface="Bahnschrift" panose="020B0502040204020203" pitchFamily="34" charset="0"/>
                <a:cs typeface="Aharoni" panose="02010803020104030203" pitchFamily="2" charset="-79"/>
              </a:rPr>
              <a:t>Multilinguists have higher gray matter volume in the left inferior parietal cortex than those who are not</a:t>
            </a:r>
          </a:p>
          <a:p>
            <a:pPr marL="457200" indent="-457200" algn="ctr">
              <a:lnSpc>
                <a:spcPct val="90000"/>
              </a:lnSpc>
              <a:buFont typeface="Courier New" panose="02070309020205020404" pitchFamily="49" charset="0"/>
              <a:buChar char="o"/>
            </a:pPr>
            <a:r>
              <a:rPr lang="en-US" sz="1600" b="0" dirty="0">
                <a:latin typeface="Bahnschrift" panose="020B0502040204020203" pitchFamily="34" charset="0"/>
                <a:cs typeface="Aharoni" panose="02010803020104030203" pitchFamily="2" charset="-79"/>
              </a:rPr>
              <a:t>When switching from language to language, certain structures of the brain show increased activation compared to monolinguists. These include: the dorsolateral prefrontal cortex, anterior cingulate cortex, bilateral </a:t>
            </a:r>
            <a:r>
              <a:rPr lang="en-US" sz="1600" b="0" dirty="0" err="1">
                <a:latin typeface="Bahnschrift" panose="020B0502040204020203" pitchFamily="34" charset="0"/>
                <a:cs typeface="Aharoni" panose="02010803020104030203" pitchFamily="2" charset="-79"/>
              </a:rPr>
              <a:t>supermarginal</a:t>
            </a:r>
            <a:r>
              <a:rPr lang="en-US" sz="1600" b="0" dirty="0">
                <a:latin typeface="Bahnschrift" panose="020B0502040204020203" pitchFamily="34" charset="0"/>
                <a:cs typeface="Aharoni" panose="02010803020104030203" pitchFamily="2" charset="-79"/>
              </a:rPr>
              <a:t> gyri, and the left inferior frontal gyrus (</a:t>
            </a:r>
            <a:r>
              <a:rPr lang="en-US" sz="1600" b="0" dirty="0" err="1">
                <a:latin typeface="Bahnschrift" panose="020B0502040204020203" pitchFamily="34" charset="0"/>
                <a:cs typeface="Aharoni" panose="02010803020104030203" pitchFamily="2" charset="-79"/>
              </a:rPr>
              <a:t>Viorica</a:t>
            </a:r>
            <a:r>
              <a:rPr lang="en-US" sz="1600" b="0" dirty="0">
                <a:latin typeface="Bahnschrift" panose="020B0502040204020203" pitchFamily="34" charset="0"/>
                <a:cs typeface="Aharoni" panose="02010803020104030203" pitchFamily="2" charset="-79"/>
              </a:rPr>
              <a:t> &amp; Shook).</a:t>
            </a:r>
          </a:p>
          <a:p>
            <a:pPr marL="457200" indent="-457200" algn="ctr">
              <a:lnSpc>
                <a:spcPct val="90000"/>
              </a:lnSpc>
              <a:buFont typeface="Courier New" panose="02070309020205020404" pitchFamily="49" charset="0"/>
              <a:buChar char="o"/>
            </a:pPr>
            <a:r>
              <a:rPr lang="en-US" sz="1600" b="0" dirty="0">
                <a:latin typeface="Bahnschrift" panose="020B0502040204020203" pitchFamily="34" charset="0"/>
                <a:cs typeface="Aharoni" panose="02010803020104030203" pitchFamily="2" charset="-79"/>
              </a:rPr>
              <a:t>Multilingual people are better with pitch perception due to deeper encoding when sounds are first presented</a:t>
            </a:r>
          </a:p>
          <a:p>
            <a:pPr marL="457200" indent="-457200" algn="ctr">
              <a:lnSpc>
                <a:spcPct val="90000"/>
              </a:lnSpc>
              <a:buFont typeface="Courier New" panose="02070309020205020404" pitchFamily="49" charset="0"/>
              <a:buChar char="o"/>
            </a:pPr>
            <a:r>
              <a:rPr lang="en-US" sz="1600" b="0" dirty="0">
                <a:latin typeface="Bahnschrift" panose="020B0502040204020203" pitchFamily="34" charset="0"/>
                <a:cs typeface="Aharoni" panose="02010803020104030203" pitchFamily="2" charset="-79"/>
              </a:rPr>
              <a:t>Bilingualism especially has effects on brain structures involved in executive control processes</a:t>
            </a:r>
          </a:p>
          <a:p>
            <a:pPr marL="457200" indent="-457200" algn="ctr">
              <a:lnSpc>
                <a:spcPct val="90000"/>
              </a:lnSpc>
              <a:buFont typeface="Courier New" panose="02070309020205020404" pitchFamily="49" charset="0"/>
              <a:buChar char="o"/>
            </a:pPr>
            <a:r>
              <a:rPr lang="en-US" sz="1600" b="0" dirty="0">
                <a:latin typeface="Bahnschrift" panose="020B0502040204020203" pitchFamily="34" charset="0"/>
                <a:cs typeface="Aharoni" panose="02010803020104030203" pitchFamily="2" charset="-79"/>
              </a:rPr>
              <a:t>Multilingual people’s brains are affected by age at a slower rate than monolinguals</a:t>
            </a:r>
          </a:p>
        </p:txBody>
      </p:sp>
      <p:pic>
        <p:nvPicPr>
          <p:cNvPr id="5" name="Recorded Sound">
            <a:hlinkClick r:id="" action="ppaction://media"/>
            <a:extLst>
              <a:ext uri="{FF2B5EF4-FFF2-40B4-BE49-F238E27FC236}">
                <a16:creationId xmlns:a16="http://schemas.microsoft.com/office/drawing/2014/main" id="{D471D186-42C9-573A-AA95-530AAF849C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950190" y="3374570"/>
            <a:ext cx="304800" cy="304800"/>
          </a:xfrm>
          <a:prstGeom prst="rect">
            <a:avLst/>
          </a:prstGeom>
        </p:spPr>
      </p:pic>
    </p:spTree>
    <p:extLst>
      <p:ext uri="{BB962C8B-B14F-4D97-AF65-F5344CB8AC3E}">
        <p14:creationId xmlns:p14="http://schemas.microsoft.com/office/powerpoint/2010/main" val="1144656699"/>
      </p:ext>
    </p:extLst>
  </p:cSld>
  <p:clrMapOvr>
    <a:masterClrMapping/>
  </p:clrMapOvr>
  <mc:AlternateContent xmlns:mc="http://schemas.openxmlformats.org/markup-compatibility/2006" xmlns:p14="http://schemas.microsoft.com/office/powerpoint/2010/main">
    <mc:Choice Requires="p14">
      <p:transition spd="slow" p14:dur="2000" advTm="95271"/>
    </mc:Choice>
    <mc:Fallback xmlns="">
      <p:transition spd="slow" advTm="952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39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8D9769A-E1A8-4890-A4B7-FF5D5C1DC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65030541-939E-4D9D-82AB-34D32FD16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279057" y="2200234"/>
            <a:ext cx="7166759" cy="4187342"/>
          </a:xfrm>
          <a:custGeom>
            <a:avLst/>
            <a:gdLst>
              <a:gd name="connsiteX0" fmla="*/ 3063362 w 5358686"/>
              <a:gd name="connsiteY0" fmla="*/ 3429562 h 3905917"/>
              <a:gd name="connsiteX1" fmla="*/ 4752173 w 5358686"/>
              <a:gd name="connsiteY1" fmla="*/ 3086315 h 3905917"/>
              <a:gd name="connsiteX2" fmla="*/ 5358470 w 5358686"/>
              <a:gd name="connsiteY2" fmla="*/ 1525101 h 3905917"/>
              <a:gd name="connsiteX3" fmla="*/ 4960932 w 5358686"/>
              <a:gd name="connsiteY3" fmla="*/ 466701 h 3905917"/>
              <a:gd name="connsiteX4" fmla="*/ 932230 w 5358686"/>
              <a:gd name="connsiteY4" fmla="*/ 19557 h 3905917"/>
              <a:gd name="connsiteX5" fmla="*/ 62745 w 5358686"/>
              <a:gd name="connsiteY5" fmla="*/ 783491 h 3905917"/>
              <a:gd name="connsiteX6" fmla="*/ 230579 w 5358686"/>
              <a:gd name="connsiteY6" fmla="*/ 2939564 h 3905917"/>
              <a:gd name="connsiteX7" fmla="*/ 2493030 w 5358686"/>
              <a:gd name="connsiteY7" fmla="*/ 3459876 h 3905917"/>
              <a:gd name="connsiteX8" fmla="*/ 2539191 w 5358686"/>
              <a:gd name="connsiteY8" fmla="*/ 3905918 h 3905917"/>
              <a:gd name="connsiteX9" fmla="*/ 3063362 w 5358686"/>
              <a:gd name="connsiteY9" fmla="*/ 3429562 h 3905917"/>
              <a:gd name="connsiteX0" fmla="*/ 3495230 w 5358668"/>
              <a:gd name="connsiteY0" fmla="*/ 3367114 h 3905918"/>
              <a:gd name="connsiteX1" fmla="*/ 4752173 w 5358668"/>
              <a:gd name="connsiteY1" fmla="*/ 3086315 h 3905918"/>
              <a:gd name="connsiteX2" fmla="*/ 5358470 w 5358668"/>
              <a:gd name="connsiteY2" fmla="*/ 1525101 h 3905918"/>
              <a:gd name="connsiteX3" fmla="*/ 4960932 w 5358668"/>
              <a:gd name="connsiteY3" fmla="*/ 466701 h 3905918"/>
              <a:gd name="connsiteX4" fmla="*/ 932230 w 5358668"/>
              <a:gd name="connsiteY4" fmla="*/ 19557 h 3905918"/>
              <a:gd name="connsiteX5" fmla="*/ 62745 w 5358668"/>
              <a:gd name="connsiteY5" fmla="*/ 783491 h 3905918"/>
              <a:gd name="connsiteX6" fmla="*/ 230579 w 5358668"/>
              <a:gd name="connsiteY6" fmla="*/ 2939564 h 3905918"/>
              <a:gd name="connsiteX7" fmla="*/ 2493030 w 5358668"/>
              <a:gd name="connsiteY7" fmla="*/ 3459876 h 3905918"/>
              <a:gd name="connsiteX8" fmla="*/ 2539191 w 5358668"/>
              <a:gd name="connsiteY8" fmla="*/ 3905918 h 3905918"/>
              <a:gd name="connsiteX9" fmla="*/ 3495230 w 5358668"/>
              <a:gd name="connsiteY9" fmla="*/ 3367114 h 3905918"/>
              <a:gd name="connsiteX0" fmla="*/ 3573176 w 5436614"/>
              <a:gd name="connsiteY0" fmla="*/ 3367114 h 3905918"/>
              <a:gd name="connsiteX1" fmla="*/ 4830119 w 5436614"/>
              <a:gd name="connsiteY1" fmla="*/ 3086315 h 3905918"/>
              <a:gd name="connsiteX2" fmla="*/ 5436416 w 5436614"/>
              <a:gd name="connsiteY2" fmla="*/ 1525101 h 3905918"/>
              <a:gd name="connsiteX3" fmla="*/ 5038878 w 5436614"/>
              <a:gd name="connsiteY3" fmla="*/ 466701 h 3905918"/>
              <a:gd name="connsiteX4" fmla="*/ 1010176 w 5436614"/>
              <a:gd name="connsiteY4" fmla="*/ 19557 h 3905918"/>
              <a:gd name="connsiteX5" fmla="*/ 140691 w 5436614"/>
              <a:gd name="connsiteY5" fmla="*/ 783491 h 3905918"/>
              <a:gd name="connsiteX6" fmla="*/ 308525 w 5436614"/>
              <a:gd name="connsiteY6" fmla="*/ 2939564 h 3905918"/>
              <a:gd name="connsiteX7" fmla="*/ 3039861 w 5436614"/>
              <a:gd name="connsiteY7" fmla="*/ 3409918 h 3905918"/>
              <a:gd name="connsiteX8" fmla="*/ 2617137 w 5436614"/>
              <a:gd name="connsiteY8" fmla="*/ 3905918 h 3905918"/>
              <a:gd name="connsiteX9" fmla="*/ 3573176 w 5436614"/>
              <a:gd name="connsiteY9" fmla="*/ 3367114 h 3905918"/>
              <a:gd name="connsiteX0" fmla="*/ 3573176 w 5436614"/>
              <a:gd name="connsiteY0" fmla="*/ 3367114 h 3843470"/>
              <a:gd name="connsiteX1" fmla="*/ 4830119 w 5436614"/>
              <a:gd name="connsiteY1" fmla="*/ 3086315 h 3843470"/>
              <a:gd name="connsiteX2" fmla="*/ 5436416 w 5436614"/>
              <a:gd name="connsiteY2" fmla="*/ 1525101 h 3843470"/>
              <a:gd name="connsiteX3" fmla="*/ 5038878 w 5436614"/>
              <a:gd name="connsiteY3" fmla="*/ 466701 h 3843470"/>
              <a:gd name="connsiteX4" fmla="*/ 1010176 w 5436614"/>
              <a:gd name="connsiteY4" fmla="*/ 19557 h 3843470"/>
              <a:gd name="connsiteX5" fmla="*/ 140691 w 5436614"/>
              <a:gd name="connsiteY5" fmla="*/ 783491 h 3843470"/>
              <a:gd name="connsiteX6" fmla="*/ 308525 w 5436614"/>
              <a:gd name="connsiteY6" fmla="*/ 2939564 h 3843470"/>
              <a:gd name="connsiteX7" fmla="*/ 3039861 w 5436614"/>
              <a:gd name="connsiteY7" fmla="*/ 3409918 h 3843470"/>
              <a:gd name="connsiteX8" fmla="*/ 3123040 w 5436614"/>
              <a:gd name="connsiteY8" fmla="*/ 3843470 h 3843470"/>
              <a:gd name="connsiteX9" fmla="*/ 3573176 w 5436614"/>
              <a:gd name="connsiteY9" fmla="*/ 3367114 h 3843470"/>
              <a:gd name="connsiteX0" fmla="*/ 3733585 w 5436599"/>
              <a:gd name="connsiteY0" fmla="*/ 3417073 h 3843470"/>
              <a:gd name="connsiteX1" fmla="*/ 4830119 w 5436599"/>
              <a:gd name="connsiteY1" fmla="*/ 3086315 h 3843470"/>
              <a:gd name="connsiteX2" fmla="*/ 5436416 w 5436599"/>
              <a:gd name="connsiteY2" fmla="*/ 1525101 h 3843470"/>
              <a:gd name="connsiteX3" fmla="*/ 5038878 w 5436599"/>
              <a:gd name="connsiteY3" fmla="*/ 466701 h 3843470"/>
              <a:gd name="connsiteX4" fmla="*/ 1010176 w 5436599"/>
              <a:gd name="connsiteY4" fmla="*/ 19557 h 3843470"/>
              <a:gd name="connsiteX5" fmla="*/ 140691 w 5436599"/>
              <a:gd name="connsiteY5" fmla="*/ 783491 h 3843470"/>
              <a:gd name="connsiteX6" fmla="*/ 308525 w 5436599"/>
              <a:gd name="connsiteY6" fmla="*/ 2939564 h 3843470"/>
              <a:gd name="connsiteX7" fmla="*/ 3039861 w 5436599"/>
              <a:gd name="connsiteY7" fmla="*/ 3409918 h 3843470"/>
              <a:gd name="connsiteX8" fmla="*/ 3123040 w 5436599"/>
              <a:gd name="connsiteY8" fmla="*/ 3843470 h 3843470"/>
              <a:gd name="connsiteX9" fmla="*/ 3733585 w 5436599"/>
              <a:gd name="connsiteY9" fmla="*/ 3417073 h 3843470"/>
              <a:gd name="connsiteX0" fmla="*/ 3745572 w 5448586"/>
              <a:gd name="connsiteY0" fmla="*/ 3417073 h 3843470"/>
              <a:gd name="connsiteX1" fmla="*/ 4842106 w 5448586"/>
              <a:gd name="connsiteY1" fmla="*/ 3086315 h 3843470"/>
              <a:gd name="connsiteX2" fmla="*/ 5448403 w 5448586"/>
              <a:gd name="connsiteY2" fmla="*/ 1525101 h 3843470"/>
              <a:gd name="connsiteX3" fmla="*/ 5050865 w 5448586"/>
              <a:gd name="connsiteY3" fmla="*/ 466701 h 3843470"/>
              <a:gd name="connsiteX4" fmla="*/ 1022163 w 5448586"/>
              <a:gd name="connsiteY4" fmla="*/ 19557 h 3843470"/>
              <a:gd name="connsiteX5" fmla="*/ 152678 w 5448586"/>
              <a:gd name="connsiteY5" fmla="*/ 783491 h 3843470"/>
              <a:gd name="connsiteX6" fmla="*/ 320512 w 5448586"/>
              <a:gd name="connsiteY6" fmla="*/ 2939564 h 3843470"/>
              <a:gd name="connsiteX7" fmla="*/ 3236934 w 5448586"/>
              <a:gd name="connsiteY7" fmla="*/ 3422408 h 3843470"/>
              <a:gd name="connsiteX8" fmla="*/ 3135027 w 5448586"/>
              <a:gd name="connsiteY8" fmla="*/ 3843470 h 3843470"/>
              <a:gd name="connsiteX9" fmla="*/ 3745572 w 5448586"/>
              <a:gd name="connsiteY9" fmla="*/ 3417073 h 3843470"/>
              <a:gd name="connsiteX0" fmla="*/ 3745572 w 5448586"/>
              <a:gd name="connsiteY0" fmla="*/ 3417073 h 3793511"/>
              <a:gd name="connsiteX1" fmla="*/ 4842106 w 5448586"/>
              <a:gd name="connsiteY1" fmla="*/ 3086315 h 3793511"/>
              <a:gd name="connsiteX2" fmla="*/ 5448403 w 5448586"/>
              <a:gd name="connsiteY2" fmla="*/ 1525101 h 3793511"/>
              <a:gd name="connsiteX3" fmla="*/ 5050865 w 5448586"/>
              <a:gd name="connsiteY3" fmla="*/ 466701 h 3793511"/>
              <a:gd name="connsiteX4" fmla="*/ 1022163 w 5448586"/>
              <a:gd name="connsiteY4" fmla="*/ 19557 h 3793511"/>
              <a:gd name="connsiteX5" fmla="*/ 152678 w 5448586"/>
              <a:gd name="connsiteY5" fmla="*/ 783491 h 3793511"/>
              <a:gd name="connsiteX6" fmla="*/ 320512 w 5448586"/>
              <a:gd name="connsiteY6" fmla="*/ 2939564 h 3793511"/>
              <a:gd name="connsiteX7" fmla="*/ 3236934 w 5448586"/>
              <a:gd name="connsiteY7" fmla="*/ 3422408 h 3793511"/>
              <a:gd name="connsiteX8" fmla="*/ 3233739 w 5448586"/>
              <a:gd name="connsiteY8" fmla="*/ 3793511 h 3793511"/>
              <a:gd name="connsiteX9" fmla="*/ 3745572 w 5448586"/>
              <a:gd name="connsiteY9" fmla="*/ 3417073 h 3793511"/>
              <a:gd name="connsiteX0" fmla="*/ 3745572 w 5452948"/>
              <a:gd name="connsiteY0" fmla="*/ 3417073 h 3793511"/>
              <a:gd name="connsiteX1" fmla="*/ 4928480 w 5452948"/>
              <a:gd name="connsiteY1" fmla="*/ 3061336 h 3793511"/>
              <a:gd name="connsiteX2" fmla="*/ 5448403 w 5452948"/>
              <a:gd name="connsiteY2" fmla="*/ 1525101 h 3793511"/>
              <a:gd name="connsiteX3" fmla="*/ 5050865 w 5452948"/>
              <a:gd name="connsiteY3" fmla="*/ 466701 h 3793511"/>
              <a:gd name="connsiteX4" fmla="*/ 1022163 w 5452948"/>
              <a:gd name="connsiteY4" fmla="*/ 19557 h 3793511"/>
              <a:gd name="connsiteX5" fmla="*/ 152678 w 5452948"/>
              <a:gd name="connsiteY5" fmla="*/ 783491 h 3793511"/>
              <a:gd name="connsiteX6" fmla="*/ 320512 w 5452948"/>
              <a:gd name="connsiteY6" fmla="*/ 2939564 h 3793511"/>
              <a:gd name="connsiteX7" fmla="*/ 3236934 w 5452948"/>
              <a:gd name="connsiteY7" fmla="*/ 3422408 h 3793511"/>
              <a:gd name="connsiteX8" fmla="*/ 3233739 w 5452948"/>
              <a:gd name="connsiteY8" fmla="*/ 3793511 h 3793511"/>
              <a:gd name="connsiteX9" fmla="*/ 3745572 w 5452948"/>
              <a:gd name="connsiteY9" fmla="*/ 3417073 h 3793511"/>
              <a:gd name="connsiteX0" fmla="*/ 3745572 w 5452948"/>
              <a:gd name="connsiteY0" fmla="*/ 3417073 h 3793511"/>
              <a:gd name="connsiteX1" fmla="*/ 4928480 w 5452948"/>
              <a:gd name="connsiteY1" fmla="*/ 3061336 h 3793511"/>
              <a:gd name="connsiteX2" fmla="*/ 5448403 w 5452948"/>
              <a:gd name="connsiteY2" fmla="*/ 1525101 h 3793511"/>
              <a:gd name="connsiteX3" fmla="*/ 5050865 w 5452948"/>
              <a:gd name="connsiteY3" fmla="*/ 466701 h 3793511"/>
              <a:gd name="connsiteX4" fmla="*/ 1022163 w 5452948"/>
              <a:gd name="connsiteY4" fmla="*/ 19557 h 3793511"/>
              <a:gd name="connsiteX5" fmla="*/ 152678 w 5452948"/>
              <a:gd name="connsiteY5" fmla="*/ 783491 h 3793511"/>
              <a:gd name="connsiteX6" fmla="*/ 320512 w 5452948"/>
              <a:gd name="connsiteY6" fmla="*/ 2939564 h 3793511"/>
              <a:gd name="connsiteX7" fmla="*/ 3236934 w 5452948"/>
              <a:gd name="connsiteY7" fmla="*/ 3422408 h 3793511"/>
              <a:gd name="connsiteX8" fmla="*/ 3233739 w 5452948"/>
              <a:gd name="connsiteY8" fmla="*/ 3793511 h 3793511"/>
              <a:gd name="connsiteX9" fmla="*/ 3745572 w 5452948"/>
              <a:gd name="connsiteY9" fmla="*/ 3417073 h 3793511"/>
              <a:gd name="connsiteX0" fmla="*/ 3744403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44403 w 5451779"/>
              <a:gd name="connsiteY9" fmla="*/ 3417073 h 3793511"/>
              <a:gd name="connsiteX0" fmla="*/ 3744403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44403 w 5451779"/>
              <a:gd name="connsiteY9" fmla="*/ 3417073 h 3793511"/>
              <a:gd name="connsiteX0" fmla="*/ 3798149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98149 w 5451779"/>
              <a:gd name="connsiteY9" fmla="*/ 3417073 h 3793511"/>
              <a:gd name="connsiteX0" fmla="*/ 3798149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98149 w 5451779"/>
              <a:gd name="connsiteY9" fmla="*/ 3417073 h 379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51779" h="3793511">
                <a:moveTo>
                  <a:pt x="3798149" y="3417073"/>
                </a:moveTo>
                <a:cubicBezTo>
                  <a:pt x="4257694" y="3448903"/>
                  <a:pt x="4652464" y="3376665"/>
                  <a:pt x="4927311" y="3061336"/>
                </a:cubicBezTo>
                <a:cubicBezTo>
                  <a:pt x="5202158" y="2746007"/>
                  <a:pt x="5426837" y="1957540"/>
                  <a:pt x="5447234" y="1525101"/>
                </a:cubicBezTo>
                <a:cubicBezTo>
                  <a:pt x="5467631" y="1092662"/>
                  <a:pt x="5433316" y="716660"/>
                  <a:pt x="5049696" y="466701"/>
                </a:cubicBezTo>
                <a:cubicBezTo>
                  <a:pt x="4607927" y="262351"/>
                  <a:pt x="2070438" y="-86269"/>
                  <a:pt x="1020994" y="19557"/>
                </a:cubicBezTo>
                <a:cubicBezTo>
                  <a:pt x="535543" y="83769"/>
                  <a:pt x="235013" y="410480"/>
                  <a:pt x="151509" y="783491"/>
                </a:cubicBezTo>
                <a:cubicBezTo>
                  <a:pt x="36175" y="1298843"/>
                  <a:pt x="-191714" y="2499745"/>
                  <a:pt x="319343" y="2939564"/>
                </a:cubicBezTo>
                <a:cubicBezTo>
                  <a:pt x="830400" y="3379383"/>
                  <a:pt x="1915828" y="3438255"/>
                  <a:pt x="3217850" y="3422408"/>
                </a:cubicBezTo>
                <a:cubicBezTo>
                  <a:pt x="3251514" y="3541738"/>
                  <a:pt x="3263298" y="3609004"/>
                  <a:pt x="3232570" y="3793511"/>
                </a:cubicBezTo>
                <a:cubicBezTo>
                  <a:pt x="3517123" y="3635902"/>
                  <a:pt x="3798149" y="3417073"/>
                  <a:pt x="3798149" y="3417073"/>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2C72092-2B09-4FBA-B639-9D86325451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237520" y="2255022"/>
            <a:ext cx="7166759" cy="4187342"/>
          </a:xfrm>
          <a:custGeom>
            <a:avLst/>
            <a:gdLst>
              <a:gd name="connsiteX0" fmla="*/ 3063362 w 5358686"/>
              <a:gd name="connsiteY0" fmla="*/ 3429562 h 3905917"/>
              <a:gd name="connsiteX1" fmla="*/ 4752173 w 5358686"/>
              <a:gd name="connsiteY1" fmla="*/ 3086315 h 3905917"/>
              <a:gd name="connsiteX2" fmla="*/ 5358470 w 5358686"/>
              <a:gd name="connsiteY2" fmla="*/ 1525101 h 3905917"/>
              <a:gd name="connsiteX3" fmla="*/ 4960932 w 5358686"/>
              <a:gd name="connsiteY3" fmla="*/ 466701 h 3905917"/>
              <a:gd name="connsiteX4" fmla="*/ 932230 w 5358686"/>
              <a:gd name="connsiteY4" fmla="*/ 19557 h 3905917"/>
              <a:gd name="connsiteX5" fmla="*/ 62745 w 5358686"/>
              <a:gd name="connsiteY5" fmla="*/ 783491 h 3905917"/>
              <a:gd name="connsiteX6" fmla="*/ 230579 w 5358686"/>
              <a:gd name="connsiteY6" fmla="*/ 2939564 h 3905917"/>
              <a:gd name="connsiteX7" fmla="*/ 2493030 w 5358686"/>
              <a:gd name="connsiteY7" fmla="*/ 3459876 h 3905917"/>
              <a:gd name="connsiteX8" fmla="*/ 2539191 w 5358686"/>
              <a:gd name="connsiteY8" fmla="*/ 3905918 h 3905917"/>
              <a:gd name="connsiteX9" fmla="*/ 3063362 w 5358686"/>
              <a:gd name="connsiteY9" fmla="*/ 3429562 h 3905917"/>
              <a:gd name="connsiteX0" fmla="*/ 3495230 w 5358668"/>
              <a:gd name="connsiteY0" fmla="*/ 3367114 h 3905918"/>
              <a:gd name="connsiteX1" fmla="*/ 4752173 w 5358668"/>
              <a:gd name="connsiteY1" fmla="*/ 3086315 h 3905918"/>
              <a:gd name="connsiteX2" fmla="*/ 5358470 w 5358668"/>
              <a:gd name="connsiteY2" fmla="*/ 1525101 h 3905918"/>
              <a:gd name="connsiteX3" fmla="*/ 4960932 w 5358668"/>
              <a:gd name="connsiteY3" fmla="*/ 466701 h 3905918"/>
              <a:gd name="connsiteX4" fmla="*/ 932230 w 5358668"/>
              <a:gd name="connsiteY4" fmla="*/ 19557 h 3905918"/>
              <a:gd name="connsiteX5" fmla="*/ 62745 w 5358668"/>
              <a:gd name="connsiteY5" fmla="*/ 783491 h 3905918"/>
              <a:gd name="connsiteX6" fmla="*/ 230579 w 5358668"/>
              <a:gd name="connsiteY6" fmla="*/ 2939564 h 3905918"/>
              <a:gd name="connsiteX7" fmla="*/ 2493030 w 5358668"/>
              <a:gd name="connsiteY7" fmla="*/ 3459876 h 3905918"/>
              <a:gd name="connsiteX8" fmla="*/ 2539191 w 5358668"/>
              <a:gd name="connsiteY8" fmla="*/ 3905918 h 3905918"/>
              <a:gd name="connsiteX9" fmla="*/ 3495230 w 5358668"/>
              <a:gd name="connsiteY9" fmla="*/ 3367114 h 3905918"/>
              <a:gd name="connsiteX0" fmla="*/ 3573176 w 5436614"/>
              <a:gd name="connsiteY0" fmla="*/ 3367114 h 3905918"/>
              <a:gd name="connsiteX1" fmla="*/ 4830119 w 5436614"/>
              <a:gd name="connsiteY1" fmla="*/ 3086315 h 3905918"/>
              <a:gd name="connsiteX2" fmla="*/ 5436416 w 5436614"/>
              <a:gd name="connsiteY2" fmla="*/ 1525101 h 3905918"/>
              <a:gd name="connsiteX3" fmla="*/ 5038878 w 5436614"/>
              <a:gd name="connsiteY3" fmla="*/ 466701 h 3905918"/>
              <a:gd name="connsiteX4" fmla="*/ 1010176 w 5436614"/>
              <a:gd name="connsiteY4" fmla="*/ 19557 h 3905918"/>
              <a:gd name="connsiteX5" fmla="*/ 140691 w 5436614"/>
              <a:gd name="connsiteY5" fmla="*/ 783491 h 3905918"/>
              <a:gd name="connsiteX6" fmla="*/ 308525 w 5436614"/>
              <a:gd name="connsiteY6" fmla="*/ 2939564 h 3905918"/>
              <a:gd name="connsiteX7" fmla="*/ 3039861 w 5436614"/>
              <a:gd name="connsiteY7" fmla="*/ 3409918 h 3905918"/>
              <a:gd name="connsiteX8" fmla="*/ 2617137 w 5436614"/>
              <a:gd name="connsiteY8" fmla="*/ 3905918 h 3905918"/>
              <a:gd name="connsiteX9" fmla="*/ 3573176 w 5436614"/>
              <a:gd name="connsiteY9" fmla="*/ 3367114 h 3905918"/>
              <a:gd name="connsiteX0" fmla="*/ 3573176 w 5436614"/>
              <a:gd name="connsiteY0" fmla="*/ 3367114 h 3843470"/>
              <a:gd name="connsiteX1" fmla="*/ 4830119 w 5436614"/>
              <a:gd name="connsiteY1" fmla="*/ 3086315 h 3843470"/>
              <a:gd name="connsiteX2" fmla="*/ 5436416 w 5436614"/>
              <a:gd name="connsiteY2" fmla="*/ 1525101 h 3843470"/>
              <a:gd name="connsiteX3" fmla="*/ 5038878 w 5436614"/>
              <a:gd name="connsiteY3" fmla="*/ 466701 h 3843470"/>
              <a:gd name="connsiteX4" fmla="*/ 1010176 w 5436614"/>
              <a:gd name="connsiteY4" fmla="*/ 19557 h 3843470"/>
              <a:gd name="connsiteX5" fmla="*/ 140691 w 5436614"/>
              <a:gd name="connsiteY5" fmla="*/ 783491 h 3843470"/>
              <a:gd name="connsiteX6" fmla="*/ 308525 w 5436614"/>
              <a:gd name="connsiteY6" fmla="*/ 2939564 h 3843470"/>
              <a:gd name="connsiteX7" fmla="*/ 3039861 w 5436614"/>
              <a:gd name="connsiteY7" fmla="*/ 3409918 h 3843470"/>
              <a:gd name="connsiteX8" fmla="*/ 3123040 w 5436614"/>
              <a:gd name="connsiteY8" fmla="*/ 3843470 h 3843470"/>
              <a:gd name="connsiteX9" fmla="*/ 3573176 w 5436614"/>
              <a:gd name="connsiteY9" fmla="*/ 3367114 h 3843470"/>
              <a:gd name="connsiteX0" fmla="*/ 3733585 w 5436599"/>
              <a:gd name="connsiteY0" fmla="*/ 3417073 h 3843470"/>
              <a:gd name="connsiteX1" fmla="*/ 4830119 w 5436599"/>
              <a:gd name="connsiteY1" fmla="*/ 3086315 h 3843470"/>
              <a:gd name="connsiteX2" fmla="*/ 5436416 w 5436599"/>
              <a:gd name="connsiteY2" fmla="*/ 1525101 h 3843470"/>
              <a:gd name="connsiteX3" fmla="*/ 5038878 w 5436599"/>
              <a:gd name="connsiteY3" fmla="*/ 466701 h 3843470"/>
              <a:gd name="connsiteX4" fmla="*/ 1010176 w 5436599"/>
              <a:gd name="connsiteY4" fmla="*/ 19557 h 3843470"/>
              <a:gd name="connsiteX5" fmla="*/ 140691 w 5436599"/>
              <a:gd name="connsiteY5" fmla="*/ 783491 h 3843470"/>
              <a:gd name="connsiteX6" fmla="*/ 308525 w 5436599"/>
              <a:gd name="connsiteY6" fmla="*/ 2939564 h 3843470"/>
              <a:gd name="connsiteX7" fmla="*/ 3039861 w 5436599"/>
              <a:gd name="connsiteY7" fmla="*/ 3409918 h 3843470"/>
              <a:gd name="connsiteX8" fmla="*/ 3123040 w 5436599"/>
              <a:gd name="connsiteY8" fmla="*/ 3843470 h 3843470"/>
              <a:gd name="connsiteX9" fmla="*/ 3733585 w 5436599"/>
              <a:gd name="connsiteY9" fmla="*/ 3417073 h 3843470"/>
              <a:gd name="connsiteX0" fmla="*/ 3745572 w 5448586"/>
              <a:gd name="connsiteY0" fmla="*/ 3417073 h 3843470"/>
              <a:gd name="connsiteX1" fmla="*/ 4842106 w 5448586"/>
              <a:gd name="connsiteY1" fmla="*/ 3086315 h 3843470"/>
              <a:gd name="connsiteX2" fmla="*/ 5448403 w 5448586"/>
              <a:gd name="connsiteY2" fmla="*/ 1525101 h 3843470"/>
              <a:gd name="connsiteX3" fmla="*/ 5050865 w 5448586"/>
              <a:gd name="connsiteY3" fmla="*/ 466701 h 3843470"/>
              <a:gd name="connsiteX4" fmla="*/ 1022163 w 5448586"/>
              <a:gd name="connsiteY4" fmla="*/ 19557 h 3843470"/>
              <a:gd name="connsiteX5" fmla="*/ 152678 w 5448586"/>
              <a:gd name="connsiteY5" fmla="*/ 783491 h 3843470"/>
              <a:gd name="connsiteX6" fmla="*/ 320512 w 5448586"/>
              <a:gd name="connsiteY6" fmla="*/ 2939564 h 3843470"/>
              <a:gd name="connsiteX7" fmla="*/ 3236934 w 5448586"/>
              <a:gd name="connsiteY7" fmla="*/ 3422408 h 3843470"/>
              <a:gd name="connsiteX8" fmla="*/ 3135027 w 5448586"/>
              <a:gd name="connsiteY8" fmla="*/ 3843470 h 3843470"/>
              <a:gd name="connsiteX9" fmla="*/ 3745572 w 5448586"/>
              <a:gd name="connsiteY9" fmla="*/ 3417073 h 3843470"/>
              <a:gd name="connsiteX0" fmla="*/ 3745572 w 5448586"/>
              <a:gd name="connsiteY0" fmla="*/ 3417073 h 3793511"/>
              <a:gd name="connsiteX1" fmla="*/ 4842106 w 5448586"/>
              <a:gd name="connsiteY1" fmla="*/ 3086315 h 3793511"/>
              <a:gd name="connsiteX2" fmla="*/ 5448403 w 5448586"/>
              <a:gd name="connsiteY2" fmla="*/ 1525101 h 3793511"/>
              <a:gd name="connsiteX3" fmla="*/ 5050865 w 5448586"/>
              <a:gd name="connsiteY3" fmla="*/ 466701 h 3793511"/>
              <a:gd name="connsiteX4" fmla="*/ 1022163 w 5448586"/>
              <a:gd name="connsiteY4" fmla="*/ 19557 h 3793511"/>
              <a:gd name="connsiteX5" fmla="*/ 152678 w 5448586"/>
              <a:gd name="connsiteY5" fmla="*/ 783491 h 3793511"/>
              <a:gd name="connsiteX6" fmla="*/ 320512 w 5448586"/>
              <a:gd name="connsiteY6" fmla="*/ 2939564 h 3793511"/>
              <a:gd name="connsiteX7" fmla="*/ 3236934 w 5448586"/>
              <a:gd name="connsiteY7" fmla="*/ 3422408 h 3793511"/>
              <a:gd name="connsiteX8" fmla="*/ 3233739 w 5448586"/>
              <a:gd name="connsiteY8" fmla="*/ 3793511 h 3793511"/>
              <a:gd name="connsiteX9" fmla="*/ 3745572 w 5448586"/>
              <a:gd name="connsiteY9" fmla="*/ 3417073 h 3793511"/>
              <a:gd name="connsiteX0" fmla="*/ 3745572 w 5452948"/>
              <a:gd name="connsiteY0" fmla="*/ 3417073 h 3793511"/>
              <a:gd name="connsiteX1" fmla="*/ 4928480 w 5452948"/>
              <a:gd name="connsiteY1" fmla="*/ 3061336 h 3793511"/>
              <a:gd name="connsiteX2" fmla="*/ 5448403 w 5452948"/>
              <a:gd name="connsiteY2" fmla="*/ 1525101 h 3793511"/>
              <a:gd name="connsiteX3" fmla="*/ 5050865 w 5452948"/>
              <a:gd name="connsiteY3" fmla="*/ 466701 h 3793511"/>
              <a:gd name="connsiteX4" fmla="*/ 1022163 w 5452948"/>
              <a:gd name="connsiteY4" fmla="*/ 19557 h 3793511"/>
              <a:gd name="connsiteX5" fmla="*/ 152678 w 5452948"/>
              <a:gd name="connsiteY5" fmla="*/ 783491 h 3793511"/>
              <a:gd name="connsiteX6" fmla="*/ 320512 w 5452948"/>
              <a:gd name="connsiteY6" fmla="*/ 2939564 h 3793511"/>
              <a:gd name="connsiteX7" fmla="*/ 3236934 w 5452948"/>
              <a:gd name="connsiteY7" fmla="*/ 3422408 h 3793511"/>
              <a:gd name="connsiteX8" fmla="*/ 3233739 w 5452948"/>
              <a:gd name="connsiteY8" fmla="*/ 3793511 h 3793511"/>
              <a:gd name="connsiteX9" fmla="*/ 3745572 w 5452948"/>
              <a:gd name="connsiteY9" fmla="*/ 3417073 h 3793511"/>
              <a:gd name="connsiteX0" fmla="*/ 3745572 w 5452948"/>
              <a:gd name="connsiteY0" fmla="*/ 3417073 h 3793511"/>
              <a:gd name="connsiteX1" fmla="*/ 4928480 w 5452948"/>
              <a:gd name="connsiteY1" fmla="*/ 3061336 h 3793511"/>
              <a:gd name="connsiteX2" fmla="*/ 5448403 w 5452948"/>
              <a:gd name="connsiteY2" fmla="*/ 1525101 h 3793511"/>
              <a:gd name="connsiteX3" fmla="*/ 5050865 w 5452948"/>
              <a:gd name="connsiteY3" fmla="*/ 466701 h 3793511"/>
              <a:gd name="connsiteX4" fmla="*/ 1022163 w 5452948"/>
              <a:gd name="connsiteY4" fmla="*/ 19557 h 3793511"/>
              <a:gd name="connsiteX5" fmla="*/ 152678 w 5452948"/>
              <a:gd name="connsiteY5" fmla="*/ 783491 h 3793511"/>
              <a:gd name="connsiteX6" fmla="*/ 320512 w 5452948"/>
              <a:gd name="connsiteY6" fmla="*/ 2939564 h 3793511"/>
              <a:gd name="connsiteX7" fmla="*/ 3236934 w 5452948"/>
              <a:gd name="connsiteY7" fmla="*/ 3422408 h 3793511"/>
              <a:gd name="connsiteX8" fmla="*/ 3233739 w 5452948"/>
              <a:gd name="connsiteY8" fmla="*/ 3793511 h 3793511"/>
              <a:gd name="connsiteX9" fmla="*/ 3745572 w 5452948"/>
              <a:gd name="connsiteY9" fmla="*/ 3417073 h 3793511"/>
              <a:gd name="connsiteX0" fmla="*/ 3744403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44403 w 5451779"/>
              <a:gd name="connsiteY9" fmla="*/ 3417073 h 3793511"/>
              <a:gd name="connsiteX0" fmla="*/ 3744403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44403 w 5451779"/>
              <a:gd name="connsiteY9" fmla="*/ 3417073 h 3793511"/>
              <a:gd name="connsiteX0" fmla="*/ 3798149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98149 w 5451779"/>
              <a:gd name="connsiteY9" fmla="*/ 3417073 h 3793511"/>
              <a:gd name="connsiteX0" fmla="*/ 3798149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98149 w 5451779"/>
              <a:gd name="connsiteY9" fmla="*/ 3417073 h 379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51779" h="3793511">
                <a:moveTo>
                  <a:pt x="3798149" y="3417073"/>
                </a:moveTo>
                <a:cubicBezTo>
                  <a:pt x="4257694" y="3448903"/>
                  <a:pt x="4652464" y="3376665"/>
                  <a:pt x="4927311" y="3061336"/>
                </a:cubicBezTo>
                <a:cubicBezTo>
                  <a:pt x="5202158" y="2746007"/>
                  <a:pt x="5426837" y="1957540"/>
                  <a:pt x="5447234" y="1525101"/>
                </a:cubicBezTo>
                <a:cubicBezTo>
                  <a:pt x="5467631" y="1092662"/>
                  <a:pt x="5433316" y="716660"/>
                  <a:pt x="5049696" y="466701"/>
                </a:cubicBezTo>
                <a:cubicBezTo>
                  <a:pt x="4607927" y="262351"/>
                  <a:pt x="2070438" y="-86269"/>
                  <a:pt x="1020994" y="19557"/>
                </a:cubicBezTo>
                <a:cubicBezTo>
                  <a:pt x="535543" y="83769"/>
                  <a:pt x="235013" y="410480"/>
                  <a:pt x="151509" y="783491"/>
                </a:cubicBezTo>
                <a:cubicBezTo>
                  <a:pt x="36175" y="1298843"/>
                  <a:pt x="-191714" y="2499745"/>
                  <a:pt x="319343" y="2939564"/>
                </a:cubicBezTo>
                <a:cubicBezTo>
                  <a:pt x="830400" y="3379383"/>
                  <a:pt x="1915828" y="3438255"/>
                  <a:pt x="3217850" y="3422408"/>
                </a:cubicBezTo>
                <a:cubicBezTo>
                  <a:pt x="3251514" y="3541738"/>
                  <a:pt x="3263298" y="3609004"/>
                  <a:pt x="3232570" y="3793511"/>
                </a:cubicBezTo>
                <a:cubicBezTo>
                  <a:pt x="3517123" y="3635902"/>
                  <a:pt x="3798149" y="3417073"/>
                  <a:pt x="3798149" y="3417073"/>
                </a:cubicBezTo>
                <a:close/>
              </a:path>
            </a:pathLst>
          </a:custGeom>
          <a:noFill/>
          <a:ln w="19050" cap="flat">
            <a:solidFill>
              <a:schemeClr val="tx1"/>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75DB81DD-8F8C-4933-94B4-0E5595C5A7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41748" y="618134"/>
            <a:ext cx="6247268" cy="2432162"/>
          </a:xfrm>
          <a:custGeom>
            <a:avLst/>
            <a:gdLst>
              <a:gd name="connsiteX0" fmla="*/ 702544 w 1731866"/>
              <a:gd name="connsiteY0" fmla="*/ 704513 h 898547"/>
              <a:gd name="connsiteX1" fmla="*/ 1151838 w 1731866"/>
              <a:gd name="connsiteY1" fmla="*/ 709752 h 898547"/>
              <a:gd name="connsiteX2" fmla="*/ 1632946 w 1731866"/>
              <a:gd name="connsiteY2" fmla="*/ 622027 h 898547"/>
              <a:gd name="connsiteX3" fmla="*/ 1678094 w 1731866"/>
              <a:gd name="connsiteY3" fmla="*/ 138252 h 898547"/>
              <a:gd name="connsiteX4" fmla="*/ 721213 w 1731866"/>
              <a:gd name="connsiteY4" fmla="*/ 2711 h 898547"/>
              <a:gd name="connsiteX5" fmla="*/ 29222 w 1731866"/>
              <a:gd name="connsiteY5" fmla="*/ 208261 h 898547"/>
              <a:gd name="connsiteX6" fmla="*/ 142569 w 1731866"/>
              <a:gd name="connsiteY6" fmla="*/ 668985 h 898547"/>
              <a:gd name="connsiteX7" fmla="*/ 426128 w 1731866"/>
              <a:gd name="connsiteY7" fmla="*/ 701846 h 898547"/>
              <a:gd name="connsiteX8" fmla="*/ 729119 w 1731866"/>
              <a:gd name="connsiteY8" fmla="*/ 898538 h 898547"/>
              <a:gd name="connsiteX9" fmla="*/ 670635 w 1731866"/>
              <a:gd name="connsiteY9" fmla="*/ 773570 h 898547"/>
              <a:gd name="connsiteX10" fmla="*/ 702544 w 1731866"/>
              <a:gd name="connsiteY10" fmla="*/ 704513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70673 w 1731865"/>
              <a:gd name="connsiteY9" fmla="*/ 773579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7404 w 1731865"/>
              <a:gd name="connsiteY9" fmla="*/ 774971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7404 w 1731865"/>
              <a:gd name="connsiteY9" fmla="*/ 774971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7404 w 1731865"/>
              <a:gd name="connsiteY9" fmla="*/ 774971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77755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77755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86108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86108 h 898547"/>
              <a:gd name="connsiteX10" fmla="*/ 629450 w 1731865"/>
              <a:gd name="connsiteY10" fmla="*/ 704522 h 898547"/>
              <a:gd name="connsiteX0" fmla="*/ 629450 w 1731865"/>
              <a:gd name="connsiteY0" fmla="*/ 704522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04522 h 891586"/>
              <a:gd name="connsiteX0" fmla="*/ 629450 w 1731865"/>
              <a:gd name="connsiteY0" fmla="*/ 704522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04522 h 891586"/>
              <a:gd name="connsiteX0" fmla="*/ 629450 w 1731865"/>
              <a:gd name="connsiteY0" fmla="*/ 704522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04522 h 891586"/>
              <a:gd name="connsiteX0" fmla="*/ 629450 w 1731865"/>
              <a:gd name="connsiteY0" fmla="*/ 718060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18060 h 891586"/>
              <a:gd name="connsiteX0" fmla="*/ 629450 w 1731865"/>
              <a:gd name="connsiteY0" fmla="*/ 718060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18060 h 891586"/>
              <a:gd name="connsiteX0" fmla="*/ 629450 w 1735472"/>
              <a:gd name="connsiteY0" fmla="*/ 718060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1864 w 1735472"/>
              <a:gd name="connsiteY9" fmla="*/ 786108 h 891586"/>
              <a:gd name="connsiteX10" fmla="*/ 629450 w 1735472"/>
              <a:gd name="connsiteY10" fmla="*/ 718060 h 891586"/>
              <a:gd name="connsiteX0" fmla="*/ 631845 w 1735472"/>
              <a:gd name="connsiteY0" fmla="*/ 725582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1864 w 1735472"/>
              <a:gd name="connsiteY9" fmla="*/ 786108 h 891586"/>
              <a:gd name="connsiteX10" fmla="*/ 631845 w 1735472"/>
              <a:gd name="connsiteY10" fmla="*/ 725582 h 891586"/>
              <a:gd name="connsiteX0" fmla="*/ 631845 w 1735472"/>
              <a:gd name="connsiteY0" fmla="*/ 725582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4259 w 1735472"/>
              <a:gd name="connsiteY9" fmla="*/ 796638 h 891586"/>
              <a:gd name="connsiteX10" fmla="*/ 631845 w 1735472"/>
              <a:gd name="connsiteY10" fmla="*/ 725582 h 891586"/>
              <a:gd name="connsiteX0" fmla="*/ 631845 w 1735472"/>
              <a:gd name="connsiteY0" fmla="*/ 725582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4259 w 1735472"/>
              <a:gd name="connsiteY9" fmla="*/ 796638 h 891586"/>
              <a:gd name="connsiteX10" fmla="*/ 631845 w 1735472"/>
              <a:gd name="connsiteY10" fmla="*/ 725582 h 891586"/>
              <a:gd name="connsiteX0" fmla="*/ 618115 w 1721742"/>
              <a:gd name="connsiteY0" fmla="*/ 725582 h 891586"/>
              <a:gd name="connsiteX1" fmla="*/ 1151317 w 1721742"/>
              <a:gd name="connsiteY1" fmla="*/ 724804 h 891586"/>
              <a:gd name="connsiteX2" fmla="*/ 1619254 w 1721742"/>
              <a:gd name="connsiteY2" fmla="*/ 622036 h 891586"/>
              <a:gd name="connsiteX3" fmla="*/ 1664402 w 1721742"/>
              <a:gd name="connsiteY3" fmla="*/ 138261 h 891586"/>
              <a:gd name="connsiteX4" fmla="*/ 707521 w 1721742"/>
              <a:gd name="connsiteY4" fmla="*/ 2720 h 891586"/>
              <a:gd name="connsiteX5" fmla="*/ 15530 w 1721742"/>
              <a:gd name="connsiteY5" fmla="*/ 208270 h 891586"/>
              <a:gd name="connsiteX6" fmla="*/ 128877 w 1721742"/>
              <a:gd name="connsiteY6" fmla="*/ 668994 h 891586"/>
              <a:gd name="connsiteX7" fmla="*/ 446999 w 1721742"/>
              <a:gd name="connsiteY7" fmla="*/ 710126 h 891586"/>
              <a:gd name="connsiteX8" fmla="*/ 709887 w 1721742"/>
              <a:gd name="connsiteY8" fmla="*/ 891586 h 891586"/>
              <a:gd name="connsiteX9" fmla="*/ 630529 w 1721742"/>
              <a:gd name="connsiteY9" fmla="*/ 796638 h 891586"/>
              <a:gd name="connsiteX10" fmla="*/ 618115 w 1721742"/>
              <a:gd name="connsiteY10" fmla="*/ 725582 h 891586"/>
              <a:gd name="connsiteX0" fmla="*/ 647607 w 1751234"/>
              <a:gd name="connsiteY0" fmla="*/ 725582 h 891586"/>
              <a:gd name="connsiteX1" fmla="*/ 1180809 w 1751234"/>
              <a:gd name="connsiteY1" fmla="*/ 724804 h 891586"/>
              <a:gd name="connsiteX2" fmla="*/ 1648746 w 1751234"/>
              <a:gd name="connsiteY2" fmla="*/ 622036 h 891586"/>
              <a:gd name="connsiteX3" fmla="*/ 1693894 w 1751234"/>
              <a:gd name="connsiteY3" fmla="*/ 138261 h 891586"/>
              <a:gd name="connsiteX4" fmla="*/ 737013 w 1751234"/>
              <a:gd name="connsiteY4" fmla="*/ 2720 h 891586"/>
              <a:gd name="connsiteX5" fmla="*/ 45022 w 1751234"/>
              <a:gd name="connsiteY5" fmla="*/ 208270 h 891586"/>
              <a:gd name="connsiteX6" fmla="*/ 112285 w 1751234"/>
              <a:gd name="connsiteY6" fmla="*/ 648316 h 891586"/>
              <a:gd name="connsiteX7" fmla="*/ 476491 w 1751234"/>
              <a:gd name="connsiteY7" fmla="*/ 710126 h 891586"/>
              <a:gd name="connsiteX8" fmla="*/ 739379 w 1751234"/>
              <a:gd name="connsiteY8" fmla="*/ 891586 h 891586"/>
              <a:gd name="connsiteX9" fmla="*/ 660021 w 1751234"/>
              <a:gd name="connsiteY9" fmla="*/ 796638 h 891586"/>
              <a:gd name="connsiteX10" fmla="*/ 647607 w 1751234"/>
              <a:gd name="connsiteY10" fmla="*/ 725582 h 891586"/>
              <a:gd name="connsiteX0" fmla="*/ 643800 w 1747427"/>
              <a:gd name="connsiteY0" fmla="*/ 725582 h 891586"/>
              <a:gd name="connsiteX1" fmla="*/ 1177002 w 1747427"/>
              <a:gd name="connsiteY1" fmla="*/ 724804 h 891586"/>
              <a:gd name="connsiteX2" fmla="*/ 1644939 w 1747427"/>
              <a:gd name="connsiteY2" fmla="*/ 622036 h 891586"/>
              <a:gd name="connsiteX3" fmla="*/ 1690087 w 1747427"/>
              <a:gd name="connsiteY3" fmla="*/ 138261 h 891586"/>
              <a:gd name="connsiteX4" fmla="*/ 733206 w 1747427"/>
              <a:gd name="connsiteY4" fmla="*/ 2720 h 891586"/>
              <a:gd name="connsiteX5" fmla="*/ 41215 w 1747427"/>
              <a:gd name="connsiteY5" fmla="*/ 208270 h 891586"/>
              <a:gd name="connsiteX6" fmla="*/ 121645 w 1747427"/>
              <a:gd name="connsiteY6" fmla="*/ 629706 h 891586"/>
              <a:gd name="connsiteX7" fmla="*/ 472684 w 1747427"/>
              <a:gd name="connsiteY7" fmla="*/ 710126 h 891586"/>
              <a:gd name="connsiteX8" fmla="*/ 735572 w 1747427"/>
              <a:gd name="connsiteY8" fmla="*/ 891586 h 891586"/>
              <a:gd name="connsiteX9" fmla="*/ 656214 w 1747427"/>
              <a:gd name="connsiteY9" fmla="*/ 796638 h 891586"/>
              <a:gd name="connsiteX10" fmla="*/ 643800 w 1747427"/>
              <a:gd name="connsiteY10" fmla="*/ 725582 h 891586"/>
              <a:gd name="connsiteX0" fmla="*/ 622547 w 1726174"/>
              <a:gd name="connsiteY0" fmla="*/ 723164 h 889168"/>
              <a:gd name="connsiteX1" fmla="*/ 1155749 w 1726174"/>
              <a:gd name="connsiteY1" fmla="*/ 722386 h 889168"/>
              <a:gd name="connsiteX2" fmla="*/ 1623686 w 1726174"/>
              <a:gd name="connsiteY2" fmla="*/ 619618 h 889168"/>
              <a:gd name="connsiteX3" fmla="*/ 1668834 w 1726174"/>
              <a:gd name="connsiteY3" fmla="*/ 135843 h 889168"/>
              <a:gd name="connsiteX4" fmla="*/ 711953 w 1726174"/>
              <a:gd name="connsiteY4" fmla="*/ 302 h 889168"/>
              <a:gd name="connsiteX5" fmla="*/ 46296 w 1726174"/>
              <a:gd name="connsiteY5" fmla="*/ 158293 h 889168"/>
              <a:gd name="connsiteX6" fmla="*/ 100392 w 1726174"/>
              <a:gd name="connsiteY6" fmla="*/ 627288 h 889168"/>
              <a:gd name="connsiteX7" fmla="*/ 451431 w 1726174"/>
              <a:gd name="connsiteY7" fmla="*/ 707708 h 889168"/>
              <a:gd name="connsiteX8" fmla="*/ 714319 w 1726174"/>
              <a:gd name="connsiteY8" fmla="*/ 889168 h 889168"/>
              <a:gd name="connsiteX9" fmla="*/ 634961 w 1726174"/>
              <a:gd name="connsiteY9" fmla="*/ 794220 h 889168"/>
              <a:gd name="connsiteX10" fmla="*/ 622547 w 1726174"/>
              <a:gd name="connsiteY10" fmla="*/ 723164 h 889168"/>
              <a:gd name="connsiteX0" fmla="*/ 622547 w 1726174"/>
              <a:gd name="connsiteY0" fmla="*/ 723164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34961 w 1726174"/>
              <a:gd name="connsiteY9" fmla="*/ 794220 h 876761"/>
              <a:gd name="connsiteX10" fmla="*/ 622547 w 1726174"/>
              <a:gd name="connsiteY10" fmla="*/ 723164 h 876761"/>
              <a:gd name="connsiteX0" fmla="*/ 622547 w 1726174"/>
              <a:gd name="connsiteY0" fmla="*/ 723164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03690 w 1726174"/>
              <a:gd name="connsiteY9" fmla="*/ 792152 h 876761"/>
              <a:gd name="connsiteX10" fmla="*/ 622547 w 1726174"/>
              <a:gd name="connsiteY10" fmla="*/ 723164 h 876761"/>
              <a:gd name="connsiteX0" fmla="*/ 622547 w 1726174"/>
              <a:gd name="connsiteY0" fmla="*/ 723164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03690 w 1726174"/>
              <a:gd name="connsiteY9" fmla="*/ 792152 h 876761"/>
              <a:gd name="connsiteX10" fmla="*/ 622547 w 1726174"/>
              <a:gd name="connsiteY10" fmla="*/ 723164 h 876761"/>
              <a:gd name="connsiteX0" fmla="*/ 596213 w 1726174"/>
              <a:gd name="connsiteY0" fmla="*/ 719029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03690 w 1726174"/>
              <a:gd name="connsiteY9" fmla="*/ 792152 h 876761"/>
              <a:gd name="connsiteX10" fmla="*/ 596213 w 1726174"/>
              <a:gd name="connsiteY10" fmla="*/ 719029 h 876761"/>
              <a:gd name="connsiteX0" fmla="*/ 596213 w 1726174"/>
              <a:gd name="connsiteY0" fmla="*/ 719029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597107 w 1726174"/>
              <a:gd name="connsiteY9" fmla="*/ 790084 h 876761"/>
              <a:gd name="connsiteX10" fmla="*/ 596213 w 1726174"/>
              <a:gd name="connsiteY10" fmla="*/ 719029 h 876761"/>
              <a:gd name="connsiteX0" fmla="*/ 596213 w 1726174"/>
              <a:gd name="connsiteY0" fmla="*/ 719029 h 856083"/>
              <a:gd name="connsiteX1" fmla="*/ 1155749 w 1726174"/>
              <a:gd name="connsiteY1" fmla="*/ 722386 h 856083"/>
              <a:gd name="connsiteX2" fmla="*/ 1623686 w 1726174"/>
              <a:gd name="connsiteY2" fmla="*/ 619618 h 856083"/>
              <a:gd name="connsiteX3" fmla="*/ 1668834 w 1726174"/>
              <a:gd name="connsiteY3" fmla="*/ 135843 h 856083"/>
              <a:gd name="connsiteX4" fmla="*/ 711953 w 1726174"/>
              <a:gd name="connsiteY4" fmla="*/ 302 h 856083"/>
              <a:gd name="connsiteX5" fmla="*/ 46296 w 1726174"/>
              <a:gd name="connsiteY5" fmla="*/ 158293 h 856083"/>
              <a:gd name="connsiteX6" fmla="*/ 100392 w 1726174"/>
              <a:gd name="connsiteY6" fmla="*/ 627288 h 856083"/>
              <a:gd name="connsiteX7" fmla="*/ 451431 w 1726174"/>
              <a:gd name="connsiteY7" fmla="*/ 707708 h 856083"/>
              <a:gd name="connsiteX8" fmla="*/ 640255 w 1726174"/>
              <a:gd name="connsiteY8" fmla="*/ 856083 h 856083"/>
              <a:gd name="connsiteX9" fmla="*/ 597107 w 1726174"/>
              <a:gd name="connsiteY9" fmla="*/ 790084 h 856083"/>
              <a:gd name="connsiteX10" fmla="*/ 596213 w 1726174"/>
              <a:gd name="connsiteY10" fmla="*/ 719029 h 856083"/>
              <a:gd name="connsiteX0" fmla="*/ 596213 w 1726174"/>
              <a:gd name="connsiteY0" fmla="*/ 719029 h 856083"/>
              <a:gd name="connsiteX1" fmla="*/ 1155749 w 1726174"/>
              <a:gd name="connsiteY1" fmla="*/ 722386 h 856083"/>
              <a:gd name="connsiteX2" fmla="*/ 1623686 w 1726174"/>
              <a:gd name="connsiteY2" fmla="*/ 619618 h 856083"/>
              <a:gd name="connsiteX3" fmla="*/ 1668834 w 1726174"/>
              <a:gd name="connsiteY3" fmla="*/ 135843 h 856083"/>
              <a:gd name="connsiteX4" fmla="*/ 711953 w 1726174"/>
              <a:gd name="connsiteY4" fmla="*/ 302 h 856083"/>
              <a:gd name="connsiteX5" fmla="*/ 46296 w 1726174"/>
              <a:gd name="connsiteY5" fmla="*/ 158293 h 856083"/>
              <a:gd name="connsiteX6" fmla="*/ 100392 w 1726174"/>
              <a:gd name="connsiteY6" fmla="*/ 627288 h 856083"/>
              <a:gd name="connsiteX7" fmla="*/ 451431 w 1726174"/>
              <a:gd name="connsiteY7" fmla="*/ 707708 h 856083"/>
              <a:gd name="connsiteX8" fmla="*/ 640255 w 1726174"/>
              <a:gd name="connsiteY8" fmla="*/ 856083 h 856083"/>
              <a:gd name="connsiteX9" fmla="*/ 592170 w 1726174"/>
              <a:gd name="connsiteY9" fmla="*/ 775610 h 856083"/>
              <a:gd name="connsiteX10" fmla="*/ 596213 w 1726174"/>
              <a:gd name="connsiteY10" fmla="*/ 719029 h 856083"/>
              <a:gd name="connsiteX0" fmla="*/ 596213 w 1726174"/>
              <a:gd name="connsiteY0" fmla="*/ 719029 h 856083"/>
              <a:gd name="connsiteX1" fmla="*/ 1155749 w 1726174"/>
              <a:gd name="connsiteY1" fmla="*/ 722386 h 856083"/>
              <a:gd name="connsiteX2" fmla="*/ 1623686 w 1726174"/>
              <a:gd name="connsiteY2" fmla="*/ 619618 h 856083"/>
              <a:gd name="connsiteX3" fmla="*/ 1668834 w 1726174"/>
              <a:gd name="connsiteY3" fmla="*/ 135843 h 856083"/>
              <a:gd name="connsiteX4" fmla="*/ 711953 w 1726174"/>
              <a:gd name="connsiteY4" fmla="*/ 302 h 856083"/>
              <a:gd name="connsiteX5" fmla="*/ 46296 w 1726174"/>
              <a:gd name="connsiteY5" fmla="*/ 158293 h 856083"/>
              <a:gd name="connsiteX6" fmla="*/ 100392 w 1726174"/>
              <a:gd name="connsiteY6" fmla="*/ 627288 h 856083"/>
              <a:gd name="connsiteX7" fmla="*/ 451431 w 1726174"/>
              <a:gd name="connsiteY7" fmla="*/ 707708 h 856083"/>
              <a:gd name="connsiteX8" fmla="*/ 640255 w 1726174"/>
              <a:gd name="connsiteY8" fmla="*/ 856083 h 856083"/>
              <a:gd name="connsiteX9" fmla="*/ 592170 w 1726174"/>
              <a:gd name="connsiteY9" fmla="*/ 775610 h 856083"/>
              <a:gd name="connsiteX10" fmla="*/ 596213 w 1726174"/>
              <a:gd name="connsiteY10" fmla="*/ 719029 h 856083"/>
              <a:gd name="connsiteX0" fmla="*/ 596213 w 1726174"/>
              <a:gd name="connsiteY0" fmla="*/ 719029 h 843676"/>
              <a:gd name="connsiteX1" fmla="*/ 1155749 w 1726174"/>
              <a:gd name="connsiteY1" fmla="*/ 722386 h 843676"/>
              <a:gd name="connsiteX2" fmla="*/ 1623686 w 1726174"/>
              <a:gd name="connsiteY2" fmla="*/ 619618 h 843676"/>
              <a:gd name="connsiteX3" fmla="*/ 1668834 w 1726174"/>
              <a:gd name="connsiteY3" fmla="*/ 135843 h 843676"/>
              <a:gd name="connsiteX4" fmla="*/ 711953 w 1726174"/>
              <a:gd name="connsiteY4" fmla="*/ 302 h 843676"/>
              <a:gd name="connsiteX5" fmla="*/ 46296 w 1726174"/>
              <a:gd name="connsiteY5" fmla="*/ 158293 h 843676"/>
              <a:gd name="connsiteX6" fmla="*/ 100392 w 1726174"/>
              <a:gd name="connsiteY6" fmla="*/ 627288 h 843676"/>
              <a:gd name="connsiteX7" fmla="*/ 451431 w 1726174"/>
              <a:gd name="connsiteY7" fmla="*/ 707708 h 843676"/>
              <a:gd name="connsiteX8" fmla="*/ 633672 w 1726174"/>
              <a:gd name="connsiteY8" fmla="*/ 843676 h 843676"/>
              <a:gd name="connsiteX9" fmla="*/ 592170 w 1726174"/>
              <a:gd name="connsiteY9" fmla="*/ 775610 h 843676"/>
              <a:gd name="connsiteX10" fmla="*/ 596213 w 1726174"/>
              <a:gd name="connsiteY10" fmla="*/ 719029 h 843676"/>
              <a:gd name="connsiteX0" fmla="*/ 596213 w 1726174"/>
              <a:gd name="connsiteY0" fmla="*/ 719029 h 843676"/>
              <a:gd name="connsiteX1" fmla="*/ 1155749 w 1726174"/>
              <a:gd name="connsiteY1" fmla="*/ 722386 h 843676"/>
              <a:gd name="connsiteX2" fmla="*/ 1623686 w 1726174"/>
              <a:gd name="connsiteY2" fmla="*/ 619618 h 843676"/>
              <a:gd name="connsiteX3" fmla="*/ 1668834 w 1726174"/>
              <a:gd name="connsiteY3" fmla="*/ 135843 h 843676"/>
              <a:gd name="connsiteX4" fmla="*/ 711953 w 1726174"/>
              <a:gd name="connsiteY4" fmla="*/ 302 h 843676"/>
              <a:gd name="connsiteX5" fmla="*/ 46296 w 1726174"/>
              <a:gd name="connsiteY5" fmla="*/ 158293 h 843676"/>
              <a:gd name="connsiteX6" fmla="*/ 100392 w 1726174"/>
              <a:gd name="connsiteY6" fmla="*/ 627288 h 843676"/>
              <a:gd name="connsiteX7" fmla="*/ 451431 w 1726174"/>
              <a:gd name="connsiteY7" fmla="*/ 707708 h 843676"/>
              <a:gd name="connsiteX8" fmla="*/ 633672 w 1726174"/>
              <a:gd name="connsiteY8" fmla="*/ 843676 h 843676"/>
              <a:gd name="connsiteX9" fmla="*/ 592170 w 1726174"/>
              <a:gd name="connsiteY9" fmla="*/ 775610 h 843676"/>
              <a:gd name="connsiteX10" fmla="*/ 596213 w 1726174"/>
              <a:gd name="connsiteY10" fmla="*/ 719029 h 843676"/>
              <a:gd name="connsiteX0" fmla="*/ 596213 w 1726174"/>
              <a:gd name="connsiteY0" fmla="*/ 719029 h 843785"/>
              <a:gd name="connsiteX1" fmla="*/ 1155749 w 1726174"/>
              <a:gd name="connsiteY1" fmla="*/ 722386 h 843785"/>
              <a:gd name="connsiteX2" fmla="*/ 1623686 w 1726174"/>
              <a:gd name="connsiteY2" fmla="*/ 619618 h 843785"/>
              <a:gd name="connsiteX3" fmla="*/ 1668834 w 1726174"/>
              <a:gd name="connsiteY3" fmla="*/ 135843 h 843785"/>
              <a:gd name="connsiteX4" fmla="*/ 711953 w 1726174"/>
              <a:gd name="connsiteY4" fmla="*/ 302 h 843785"/>
              <a:gd name="connsiteX5" fmla="*/ 46296 w 1726174"/>
              <a:gd name="connsiteY5" fmla="*/ 158293 h 843785"/>
              <a:gd name="connsiteX6" fmla="*/ 100392 w 1726174"/>
              <a:gd name="connsiteY6" fmla="*/ 627288 h 843785"/>
              <a:gd name="connsiteX7" fmla="*/ 451431 w 1726174"/>
              <a:gd name="connsiteY7" fmla="*/ 707708 h 843785"/>
              <a:gd name="connsiteX8" fmla="*/ 633672 w 1726174"/>
              <a:gd name="connsiteY8" fmla="*/ 843676 h 843785"/>
              <a:gd name="connsiteX9" fmla="*/ 592170 w 1726174"/>
              <a:gd name="connsiteY9" fmla="*/ 775610 h 843785"/>
              <a:gd name="connsiteX10" fmla="*/ 596213 w 1726174"/>
              <a:gd name="connsiteY10" fmla="*/ 719029 h 843785"/>
              <a:gd name="connsiteX0" fmla="*/ 596213 w 1726174"/>
              <a:gd name="connsiteY0" fmla="*/ 719029 h 843785"/>
              <a:gd name="connsiteX1" fmla="*/ 1155749 w 1726174"/>
              <a:gd name="connsiteY1" fmla="*/ 722386 h 843785"/>
              <a:gd name="connsiteX2" fmla="*/ 1623686 w 1726174"/>
              <a:gd name="connsiteY2" fmla="*/ 619618 h 843785"/>
              <a:gd name="connsiteX3" fmla="*/ 1668834 w 1726174"/>
              <a:gd name="connsiteY3" fmla="*/ 135843 h 843785"/>
              <a:gd name="connsiteX4" fmla="*/ 711953 w 1726174"/>
              <a:gd name="connsiteY4" fmla="*/ 302 h 843785"/>
              <a:gd name="connsiteX5" fmla="*/ 46296 w 1726174"/>
              <a:gd name="connsiteY5" fmla="*/ 158293 h 843785"/>
              <a:gd name="connsiteX6" fmla="*/ 100392 w 1726174"/>
              <a:gd name="connsiteY6" fmla="*/ 627288 h 843785"/>
              <a:gd name="connsiteX7" fmla="*/ 451431 w 1726174"/>
              <a:gd name="connsiteY7" fmla="*/ 707708 h 843785"/>
              <a:gd name="connsiteX8" fmla="*/ 633672 w 1726174"/>
              <a:gd name="connsiteY8" fmla="*/ 843676 h 843785"/>
              <a:gd name="connsiteX9" fmla="*/ 592170 w 1726174"/>
              <a:gd name="connsiteY9" fmla="*/ 775610 h 843785"/>
              <a:gd name="connsiteX10" fmla="*/ 596213 w 1726174"/>
              <a:gd name="connsiteY10" fmla="*/ 719029 h 843785"/>
              <a:gd name="connsiteX0" fmla="*/ 596213 w 1726174"/>
              <a:gd name="connsiteY0" fmla="*/ 719029 h 843785"/>
              <a:gd name="connsiteX1" fmla="*/ 1155749 w 1726174"/>
              <a:gd name="connsiteY1" fmla="*/ 722386 h 843785"/>
              <a:gd name="connsiteX2" fmla="*/ 1623686 w 1726174"/>
              <a:gd name="connsiteY2" fmla="*/ 619618 h 843785"/>
              <a:gd name="connsiteX3" fmla="*/ 1668834 w 1726174"/>
              <a:gd name="connsiteY3" fmla="*/ 135843 h 843785"/>
              <a:gd name="connsiteX4" fmla="*/ 711953 w 1726174"/>
              <a:gd name="connsiteY4" fmla="*/ 302 h 843785"/>
              <a:gd name="connsiteX5" fmla="*/ 46296 w 1726174"/>
              <a:gd name="connsiteY5" fmla="*/ 158293 h 843785"/>
              <a:gd name="connsiteX6" fmla="*/ 100392 w 1726174"/>
              <a:gd name="connsiteY6" fmla="*/ 627288 h 843785"/>
              <a:gd name="connsiteX7" fmla="*/ 451431 w 1726174"/>
              <a:gd name="connsiteY7" fmla="*/ 707708 h 843785"/>
              <a:gd name="connsiteX8" fmla="*/ 633672 w 1726174"/>
              <a:gd name="connsiteY8" fmla="*/ 843676 h 843785"/>
              <a:gd name="connsiteX9" fmla="*/ 603967 w 1726174"/>
              <a:gd name="connsiteY9" fmla="*/ 795371 h 843785"/>
              <a:gd name="connsiteX10" fmla="*/ 596213 w 1726174"/>
              <a:gd name="connsiteY10" fmla="*/ 719029 h 843785"/>
              <a:gd name="connsiteX0" fmla="*/ 596213 w 1726174"/>
              <a:gd name="connsiteY0" fmla="*/ 719029 h 833928"/>
              <a:gd name="connsiteX1" fmla="*/ 1155749 w 1726174"/>
              <a:gd name="connsiteY1" fmla="*/ 722386 h 833928"/>
              <a:gd name="connsiteX2" fmla="*/ 1623686 w 1726174"/>
              <a:gd name="connsiteY2" fmla="*/ 619618 h 833928"/>
              <a:gd name="connsiteX3" fmla="*/ 1668834 w 1726174"/>
              <a:gd name="connsiteY3" fmla="*/ 135843 h 833928"/>
              <a:gd name="connsiteX4" fmla="*/ 711953 w 1726174"/>
              <a:gd name="connsiteY4" fmla="*/ 302 h 833928"/>
              <a:gd name="connsiteX5" fmla="*/ 46296 w 1726174"/>
              <a:gd name="connsiteY5" fmla="*/ 158293 h 833928"/>
              <a:gd name="connsiteX6" fmla="*/ 100392 w 1726174"/>
              <a:gd name="connsiteY6" fmla="*/ 627288 h 833928"/>
              <a:gd name="connsiteX7" fmla="*/ 451431 w 1726174"/>
              <a:gd name="connsiteY7" fmla="*/ 707708 h 833928"/>
              <a:gd name="connsiteX8" fmla="*/ 629740 w 1726174"/>
              <a:gd name="connsiteY8" fmla="*/ 833796 h 833928"/>
              <a:gd name="connsiteX9" fmla="*/ 603967 w 1726174"/>
              <a:gd name="connsiteY9" fmla="*/ 795371 h 833928"/>
              <a:gd name="connsiteX10" fmla="*/ 596213 w 1726174"/>
              <a:gd name="connsiteY10" fmla="*/ 719029 h 833928"/>
              <a:gd name="connsiteX0" fmla="*/ 596213 w 1726174"/>
              <a:gd name="connsiteY0" fmla="*/ 719029 h 833928"/>
              <a:gd name="connsiteX1" fmla="*/ 1155749 w 1726174"/>
              <a:gd name="connsiteY1" fmla="*/ 722386 h 833928"/>
              <a:gd name="connsiteX2" fmla="*/ 1623686 w 1726174"/>
              <a:gd name="connsiteY2" fmla="*/ 619618 h 833928"/>
              <a:gd name="connsiteX3" fmla="*/ 1668834 w 1726174"/>
              <a:gd name="connsiteY3" fmla="*/ 135843 h 833928"/>
              <a:gd name="connsiteX4" fmla="*/ 711953 w 1726174"/>
              <a:gd name="connsiteY4" fmla="*/ 302 h 833928"/>
              <a:gd name="connsiteX5" fmla="*/ 46296 w 1726174"/>
              <a:gd name="connsiteY5" fmla="*/ 158293 h 833928"/>
              <a:gd name="connsiteX6" fmla="*/ 100392 w 1726174"/>
              <a:gd name="connsiteY6" fmla="*/ 627288 h 833928"/>
              <a:gd name="connsiteX7" fmla="*/ 451431 w 1726174"/>
              <a:gd name="connsiteY7" fmla="*/ 707708 h 833928"/>
              <a:gd name="connsiteX8" fmla="*/ 629740 w 1726174"/>
              <a:gd name="connsiteY8" fmla="*/ 833796 h 833928"/>
              <a:gd name="connsiteX9" fmla="*/ 602001 w 1726174"/>
              <a:gd name="connsiteY9" fmla="*/ 787961 h 833928"/>
              <a:gd name="connsiteX10" fmla="*/ 596213 w 1726174"/>
              <a:gd name="connsiteY10" fmla="*/ 719029 h 833928"/>
              <a:gd name="connsiteX0" fmla="*/ 596213 w 1726174"/>
              <a:gd name="connsiteY0" fmla="*/ 719029 h 833796"/>
              <a:gd name="connsiteX1" fmla="*/ 1155749 w 1726174"/>
              <a:gd name="connsiteY1" fmla="*/ 722386 h 833796"/>
              <a:gd name="connsiteX2" fmla="*/ 1623686 w 1726174"/>
              <a:gd name="connsiteY2" fmla="*/ 619618 h 833796"/>
              <a:gd name="connsiteX3" fmla="*/ 1668834 w 1726174"/>
              <a:gd name="connsiteY3" fmla="*/ 135843 h 833796"/>
              <a:gd name="connsiteX4" fmla="*/ 711953 w 1726174"/>
              <a:gd name="connsiteY4" fmla="*/ 302 h 833796"/>
              <a:gd name="connsiteX5" fmla="*/ 46296 w 1726174"/>
              <a:gd name="connsiteY5" fmla="*/ 158293 h 833796"/>
              <a:gd name="connsiteX6" fmla="*/ 100392 w 1726174"/>
              <a:gd name="connsiteY6" fmla="*/ 627288 h 833796"/>
              <a:gd name="connsiteX7" fmla="*/ 451431 w 1726174"/>
              <a:gd name="connsiteY7" fmla="*/ 707708 h 833796"/>
              <a:gd name="connsiteX8" fmla="*/ 629740 w 1726174"/>
              <a:gd name="connsiteY8" fmla="*/ 833796 h 833796"/>
              <a:gd name="connsiteX9" fmla="*/ 602001 w 1726174"/>
              <a:gd name="connsiteY9" fmla="*/ 787961 h 833796"/>
              <a:gd name="connsiteX10" fmla="*/ 596213 w 1726174"/>
              <a:gd name="connsiteY10" fmla="*/ 719029 h 833796"/>
              <a:gd name="connsiteX0" fmla="*/ 596213 w 1726174"/>
              <a:gd name="connsiteY0" fmla="*/ 719029 h 833796"/>
              <a:gd name="connsiteX1" fmla="*/ 1155749 w 1726174"/>
              <a:gd name="connsiteY1" fmla="*/ 722386 h 833796"/>
              <a:gd name="connsiteX2" fmla="*/ 1623686 w 1726174"/>
              <a:gd name="connsiteY2" fmla="*/ 619618 h 833796"/>
              <a:gd name="connsiteX3" fmla="*/ 1668834 w 1726174"/>
              <a:gd name="connsiteY3" fmla="*/ 135843 h 833796"/>
              <a:gd name="connsiteX4" fmla="*/ 711953 w 1726174"/>
              <a:gd name="connsiteY4" fmla="*/ 302 h 833796"/>
              <a:gd name="connsiteX5" fmla="*/ 46296 w 1726174"/>
              <a:gd name="connsiteY5" fmla="*/ 158293 h 833796"/>
              <a:gd name="connsiteX6" fmla="*/ 100392 w 1726174"/>
              <a:gd name="connsiteY6" fmla="*/ 627288 h 833796"/>
              <a:gd name="connsiteX7" fmla="*/ 451431 w 1726174"/>
              <a:gd name="connsiteY7" fmla="*/ 707708 h 833796"/>
              <a:gd name="connsiteX8" fmla="*/ 629740 w 1726174"/>
              <a:gd name="connsiteY8" fmla="*/ 833796 h 833796"/>
              <a:gd name="connsiteX9" fmla="*/ 602001 w 1726174"/>
              <a:gd name="connsiteY9" fmla="*/ 787961 h 833796"/>
              <a:gd name="connsiteX10" fmla="*/ 596213 w 1726174"/>
              <a:gd name="connsiteY10" fmla="*/ 719029 h 833796"/>
              <a:gd name="connsiteX0" fmla="*/ 596213 w 1726174"/>
              <a:gd name="connsiteY0" fmla="*/ 719029 h 833796"/>
              <a:gd name="connsiteX1" fmla="*/ 1155749 w 1726174"/>
              <a:gd name="connsiteY1" fmla="*/ 722386 h 833796"/>
              <a:gd name="connsiteX2" fmla="*/ 1623686 w 1726174"/>
              <a:gd name="connsiteY2" fmla="*/ 619618 h 833796"/>
              <a:gd name="connsiteX3" fmla="*/ 1668834 w 1726174"/>
              <a:gd name="connsiteY3" fmla="*/ 135843 h 833796"/>
              <a:gd name="connsiteX4" fmla="*/ 711953 w 1726174"/>
              <a:gd name="connsiteY4" fmla="*/ 302 h 833796"/>
              <a:gd name="connsiteX5" fmla="*/ 46296 w 1726174"/>
              <a:gd name="connsiteY5" fmla="*/ 158293 h 833796"/>
              <a:gd name="connsiteX6" fmla="*/ 100392 w 1726174"/>
              <a:gd name="connsiteY6" fmla="*/ 627288 h 833796"/>
              <a:gd name="connsiteX7" fmla="*/ 451431 w 1726174"/>
              <a:gd name="connsiteY7" fmla="*/ 707708 h 833796"/>
              <a:gd name="connsiteX8" fmla="*/ 629740 w 1726174"/>
              <a:gd name="connsiteY8" fmla="*/ 833796 h 833796"/>
              <a:gd name="connsiteX9" fmla="*/ 602001 w 1726174"/>
              <a:gd name="connsiteY9" fmla="*/ 787961 h 833796"/>
              <a:gd name="connsiteX10" fmla="*/ 596213 w 1726174"/>
              <a:gd name="connsiteY10" fmla="*/ 719029 h 833796"/>
              <a:gd name="connsiteX0" fmla="*/ 596095 w 1726056"/>
              <a:gd name="connsiteY0" fmla="*/ 728944 h 843711"/>
              <a:gd name="connsiteX1" fmla="*/ 1155631 w 1726056"/>
              <a:gd name="connsiteY1" fmla="*/ 732301 h 843711"/>
              <a:gd name="connsiteX2" fmla="*/ 1623568 w 1726056"/>
              <a:gd name="connsiteY2" fmla="*/ 629533 h 843711"/>
              <a:gd name="connsiteX3" fmla="*/ 1668716 w 1726056"/>
              <a:gd name="connsiteY3" fmla="*/ 145758 h 843711"/>
              <a:gd name="connsiteX4" fmla="*/ 710246 w 1726056"/>
              <a:gd name="connsiteY4" fmla="*/ 236 h 843711"/>
              <a:gd name="connsiteX5" fmla="*/ 46178 w 1726056"/>
              <a:gd name="connsiteY5" fmla="*/ 168208 h 843711"/>
              <a:gd name="connsiteX6" fmla="*/ 100274 w 1726056"/>
              <a:gd name="connsiteY6" fmla="*/ 637203 h 843711"/>
              <a:gd name="connsiteX7" fmla="*/ 451313 w 1726056"/>
              <a:gd name="connsiteY7" fmla="*/ 717623 h 843711"/>
              <a:gd name="connsiteX8" fmla="*/ 629622 w 1726056"/>
              <a:gd name="connsiteY8" fmla="*/ 843711 h 843711"/>
              <a:gd name="connsiteX9" fmla="*/ 601883 w 1726056"/>
              <a:gd name="connsiteY9" fmla="*/ 797876 h 843711"/>
              <a:gd name="connsiteX10" fmla="*/ 596095 w 1726056"/>
              <a:gd name="connsiteY10" fmla="*/ 728944 h 843711"/>
              <a:gd name="connsiteX0" fmla="*/ 596095 w 1726056"/>
              <a:gd name="connsiteY0" fmla="*/ 728944 h 843711"/>
              <a:gd name="connsiteX1" fmla="*/ 1155631 w 1726056"/>
              <a:gd name="connsiteY1" fmla="*/ 732301 h 843711"/>
              <a:gd name="connsiteX2" fmla="*/ 1623568 w 1726056"/>
              <a:gd name="connsiteY2" fmla="*/ 629533 h 843711"/>
              <a:gd name="connsiteX3" fmla="*/ 1668716 w 1726056"/>
              <a:gd name="connsiteY3" fmla="*/ 145758 h 843711"/>
              <a:gd name="connsiteX4" fmla="*/ 710246 w 1726056"/>
              <a:gd name="connsiteY4" fmla="*/ 236 h 843711"/>
              <a:gd name="connsiteX5" fmla="*/ 46178 w 1726056"/>
              <a:gd name="connsiteY5" fmla="*/ 168208 h 843711"/>
              <a:gd name="connsiteX6" fmla="*/ 100274 w 1726056"/>
              <a:gd name="connsiteY6" fmla="*/ 637203 h 843711"/>
              <a:gd name="connsiteX7" fmla="*/ 451313 w 1726056"/>
              <a:gd name="connsiteY7" fmla="*/ 717623 h 843711"/>
              <a:gd name="connsiteX8" fmla="*/ 629622 w 1726056"/>
              <a:gd name="connsiteY8" fmla="*/ 843711 h 843711"/>
              <a:gd name="connsiteX9" fmla="*/ 601883 w 1726056"/>
              <a:gd name="connsiteY9" fmla="*/ 797876 h 843711"/>
              <a:gd name="connsiteX10" fmla="*/ 596095 w 1726056"/>
              <a:gd name="connsiteY10" fmla="*/ 728944 h 843711"/>
              <a:gd name="connsiteX0" fmla="*/ 596095 w 1726056"/>
              <a:gd name="connsiteY0" fmla="*/ 729476 h 844243"/>
              <a:gd name="connsiteX1" fmla="*/ 1155631 w 1726056"/>
              <a:gd name="connsiteY1" fmla="*/ 732833 h 844243"/>
              <a:gd name="connsiteX2" fmla="*/ 1623568 w 1726056"/>
              <a:gd name="connsiteY2" fmla="*/ 630065 h 844243"/>
              <a:gd name="connsiteX3" fmla="*/ 1668716 w 1726056"/>
              <a:gd name="connsiteY3" fmla="*/ 146290 h 844243"/>
              <a:gd name="connsiteX4" fmla="*/ 710246 w 1726056"/>
              <a:gd name="connsiteY4" fmla="*/ 768 h 844243"/>
              <a:gd name="connsiteX5" fmla="*/ 46178 w 1726056"/>
              <a:gd name="connsiteY5" fmla="*/ 168740 h 844243"/>
              <a:gd name="connsiteX6" fmla="*/ 100274 w 1726056"/>
              <a:gd name="connsiteY6" fmla="*/ 637735 h 844243"/>
              <a:gd name="connsiteX7" fmla="*/ 451313 w 1726056"/>
              <a:gd name="connsiteY7" fmla="*/ 718155 h 844243"/>
              <a:gd name="connsiteX8" fmla="*/ 629622 w 1726056"/>
              <a:gd name="connsiteY8" fmla="*/ 844243 h 844243"/>
              <a:gd name="connsiteX9" fmla="*/ 601883 w 1726056"/>
              <a:gd name="connsiteY9" fmla="*/ 798408 h 844243"/>
              <a:gd name="connsiteX10" fmla="*/ 596095 w 1726056"/>
              <a:gd name="connsiteY10" fmla="*/ 729476 h 844243"/>
              <a:gd name="connsiteX0" fmla="*/ 596095 w 1726056"/>
              <a:gd name="connsiteY0" fmla="*/ 729476 h 844243"/>
              <a:gd name="connsiteX1" fmla="*/ 1155631 w 1726056"/>
              <a:gd name="connsiteY1" fmla="*/ 732833 h 844243"/>
              <a:gd name="connsiteX2" fmla="*/ 1623568 w 1726056"/>
              <a:gd name="connsiteY2" fmla="*/ 630065 h 844243"/>
              <a:gd name="connsiteX3" fmla="*/ 1668716 w 1726056"/>
              <a:gd name="connsiteY3" fmla="*/ 146290 h 844243"/>
              <a:gd name="connsiteX4" fmla="*/ 710246 w 1726056"/>
              <a:gd name="connsiteY4" fmla="*/ 768 h 844243"/>
              <a:gd name="connsiteX5" fmla="*/ 46178 w 1726056"/>
              <a:gd name="connsiteY5" fmla="*/ 168740 h 844243"/>
              <a:gd name="connsiteX6" fmla="*/ 100274 w 1726056"/>
              <a:gd name="connsiteY6" fmla="*/ 637735 h 844243"/>
              <a:gd name="connsiteX7" fmla="*/ 451313 w 1726056"/>
              <a:gd name="connsiteY7" fmla="*/ 718155 h 844243"/>
              <a:gd name="connsiteX8" fmla="*/ 629622 w 1726056"/>
              <a:gd name="connsiteY8" fmla="*/ 844243 h 844243"/>
              <a:gd name="connsiteX9" fmla="*/ 601883 w 1726056"/>
              <a:gd name="connsiteY9" fmla="*/ 798408 h 844243"/>
              <a:gd name="connsiteX10" fmla="*/ 596095 w 1726056"/>
              <a:gd name="connsiteY10" fmla="*/ 729476 h 84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6056" h="844243">
                <a:moveTo>
                  <a:pt x="596095" y="729476"/>
                </a:moveTo>
                <a:cubicBezTo>
                  <a:pt x="661109" y="739868"/>
                  <a:pt x="981208" y="743412"/>
                  <a:pt x="1155631" y="732833"/>
                </a:cubicBezTo>
                <a:cubicBezTo>
                  <a:pt x="1330054" y="722254"/>
                  <a:pt x="1538054" y="727822"/>
                  <a:pt x="1623568" y="630065"/>
                </a:cubicBezTo>
                <a:cubicBezTo>
                  <a:pt x="1709082" y="532308"/>
                  <a:pt x="1780349" y="377557"/>
                  <a:pt x="1668716" y="146290"/>
                </a:cubicBezTo>
                <a:cubicBezTo>
                  <a:pt x="1577926" y="1391"/>
                  <a:pt x="980669" y="-2974"/>
                  <a:pt x="710246" y="768"/>
                </a:cubicBezTo>
                <a:cubicBezTo>
                  <a:pt x="439823" y="4510"/>
                  <a:pt x="147840" y="62579"/>
                  <a:pt x="46178" y="168740"/>
                </a:cubicBezTo>
                <a:cubicBezTo>
                  <a:pt x="-55484" y="274901"/>
                  <a:pt x="32752" y="546166"/>
                  <a:pt x="100274" y="637735"/>
                </a:cubicBezTo>
                <a:cubicBezTo>
                  <a:pt x="167796" y="729304"/>
                  <a:pt x="405212" y="718155"/>
                  <a:pt x="451313" y="718155"/>
                </a:cubicBezTo>
                <a:cubicBezTo>
                  <a:pt x="526895" y="793049"/>
                  <a:pt x="550644" y="827154"/>
                  <a:pt x="629622" y="844243"/>
                </a:cubicBezTo>
                <a:cubicBezTo>
                  <a:pt x="615010" y="820248"/>
                  <a:pt x="617853" y="832539"/>
                  <a:pt x="601883" y="798408"/>
                </a:cubicBezTo>
                <a:cubicBezTo>
                  <a:pt x="585219" y="769261"/>
                  <a:pt x="596095" y="729476"/>
                  <a:pt x="596095" y="729476"/>
                </a:cubicBezTo>
                <a:close/>
              </a:path>
            </a:pathLst>
          </a:custGeom>
          <a:solidFill>
            <a:schemeClr val="bg2">
              <a:lumMod val="90000"/>
            </a:schemeClr>
          </a:solidFill>
          <a:ln w="1905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E10B73D1-A4C3-4A71-836A-5FD28F3264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77662" y="659873"/>
            <a:ext cx="6247268" cy="2432162"/>
          </a:xfrm>
          <a:custGeom>
            <a:avLst/>
            <a:gdLst>
              <a:gd name="connsiteX0" fmla="*/ 702544 w 1731866"/>
              <a:gd name="connsiteY0" fmla="*/ 704513 h 898547"/>
              <a:gd name="connsiteX1" fmla="*/ 1151838 w 1731866"/>
              <a:gd name="connsiteY1" fmla="*/ 709752 h 898547"/>
              <a:gd name="connsiteX2" fmla="*/ 1632946 w 1731866"/>
              <a:gd name="connsiteY2" fmla="*/ 622027 h 898547"/>
              <a:gd name="connsiteX3" fmla="*/ 1678094 w 1731866"/>
              <a:gd name="connsiteY3" fmla="*/ 138252 h 898547"/>
              <a:gd name="connsiteX4" fmla="*/ 721213 w 1731866"/>
              <a:gd name="connsiteY4" fmla="*/ 2711 h 898547"/>
              <a:gd name="connsiteX5" fmla="*/ 29222 w 1731866"/>
              <a:gd name="connsiteY5" fmla="*/ 208261 h 898547"/>
              <a:gd name="connsiteX6" fmla="*/ 142569 w 1731866"/>
              <a:gd name="connsiteY6" fmla="*/ 668985 h 898547"/>
              <a:gd name="connsiteX7" fmla="*/ 426128 w 1731866"/>
              <a:gd name="connsiteY7" fmla="*/ 701846 h 898547"/>
              <a:gd name="connsiteX8" fmla="*/ 729119 w 1731866"/>
              <a:gd name="connsiteY8" fmla="*/ 898538 h 898547"/>
              <a:gd name="connsiteX9" fmla="*/ 670635 w 1731866"/>
              <a:gd name="connsiteY9" fmla="*/ 773570 h 898547"/>
              <a:gd name="connsiteX10" fmla="*/ 702544 w 1731866"/>
              <a:gd name="connsiteY10" fmla="*/ 704513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70673 w 1731865"/>
              <a:gd name="connsiteY9" fmla="*/ 773579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7404 w 1731865"/>
              <a:gd name="connsiteY9" fmla="*/ 774971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7404 w 1731865"/>
              <a:gd name="connsiteY9" fmla="*/ 774971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7404 w 1731865"/>
              <a:gd name="connsiteY9" fmla="*/ 774971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77755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77755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86108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86108 h 898547"/>
              <a:gd name="connsiteX10" fmla="*/ 629450 w 1731865"/>
              <a:gd name="connsiteY10" fmla="*/ 704522 h 898547"/>
              <a:gd name="connsiteX0" fmla="*/ 629450 w 1731865"/>
              <a:gd name="connsiteY0" fmla="*/ 704522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04522 h 891586"/>
              <a:gd name="connsiteX0" fmla="*/ 629450 w 1731865"/>
              <a:gd name="connsiteY0" fmla="*/ 704522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04522 h 891586"/>
              <a:gd name="connsiteX0" fmla="*/ 629450 w 1731865"/>
              <a:gd name="connsiteY0" fmla="*/ 704522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04522 h 891586"/>
              <a:gd name="connsiteX0" fmla="*/ 629450 w 1731865"/>
              <a:gd name="connsiteY0" fmla="*/ 718060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18060 h 891586"/>
              <a:gd name="connsiteX0" fmla="*/ 629450 w 1731865"/>
              <a:gd name="connsiteY0" fmla="*/ 718060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18060 h 891586"/>
              <a:gd name="connsiteX0" fmla="*/ 629450 w 1735472"/>
              <a:gd name="connsiteY0" fmla="*/ 718060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1864 w 1735472"/>
              <a:gd name="connsiteY9" fmla="*/ 786108 h 891586"/>
              <a:gd name="connsiteX10" fmla="*/ 629450 w 1735472"/>
              <a:gd name="connsiteY10" fmla="*/ 718060 h 891586"/>
              <a:gd name="connsiteX0" fmla="*/ 631845 w 1735472"/>
              <a:gd name="connsiteY0" fmla="*/ 725582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1864 w 1735472"/>
              <a:gd name="connsiteY9" fmla="*/ 786108 h 891586"/>
              <a:gd name="connsiteX10" fmla="*/ 631845 w 1735472"/>
              <a:gd name="connsiteY10" fmla="*/ 725582 h 891586"/>
              <a:gd name="connsiteX0" fmla="*/ 631845 w 1735472"/>
              <a:gd name="connsiteY0" fmla="*/ 725582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4259 w 1735472"/>
              <a:gd name="connsiteY9" fmla="*/ 796638 h 891586"/>
              <a:gd name="connsiteX10" fmla="*/ 631845 w 1735472"/>
              <a:gd name="connsiteY10" fmla="*/ 725582 h 891586"/>
              <a:gd name="connsiteX0" fmla="*/ 631845 w 1735472"/>
              <a:gd name="connsiteY0" fmla="*/ 725582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4259 w 1735472"/>
              <a:gd name="connsiteY9" fmla="*/ 796638 h 891586"/>
              <a:gd name="connsiteX10" fmla="*/ 631845 w 1735472"/>
              <a:gd name="connsiteY10" fmla="*/ 725582 h 891586"/>
              <a:gd name="connsiteX0" fmla="*/ 618115 w 1721742"/>
              <a:gd name="connsiteY0" fmla="*/ 725582 h 891586"/>
              <a:gd name="connsiteX1" fmla="*/ 1151317 w 1721742"/>
              <a:gd name="connsiteY1" fmla="*/ 724804 h 891586"/>
              <a:gd name="connsiteX2" fmla="*/ 1619254 w 1721742"/>
              <a:gd name="connsiteY2" fmla="*/ 622036 h 891586"/>
              <a:gd name="connsiteX3" fmla="*/ 1664402 w 1721742"/>
              <a:gd name="connsiteY3" fmla="*/ 138261 h 891586"/>
              <a:gd name="connsiteX4" fmla="*/ 707521 w 1721742"/>
              <a:gd name="connsiteY4" fmla="*/ 2720 h 891586"/>
              <a:gd name="connsiteX5" fmla="*/ 15530 w 1721742"/>
              <a:gd name="connsiteY5" fmla="*/ 208270 h 891586"/>
              <a:gd name="connsiteX6" fmla="*/ 128877 w 1721742"/>
              <a:gd name="connsiteY6" fmla="*/ 668994 h 891586"/>
              <a:gd name="connsiteX7" fmla="*/ 446999 w 1721742"/>
              <a:gd name="connsiteY7" fmla="*/ 710126 h 891586"/>
              <a:gd name="connsiteX8" fmla="*/ 709887 w 1721742"/>
              <a:gd name="connsiteY8" fmla="*/ 891586 h 891586"/>
              <a:gd name="connsiteX9" fmla="*/ 630529 w 1721742"/>
              <a:gd name="connsiteY9" fmla="*/ 796638 h 891586"/>
              <a:gd name="connsiteX10" fmla="*/ 618115 w 1721742"/>
              <a:gd name="connsiteY10" fmla="*/ 725582 h 891586"/>
              <a:gd name="connsiteX0" fmla="*/ 647607 w 1751234"/>
              <a:gd name="connsiteY0" fmla="*/ 725582 h 891586"/>
              <a:gd name="connsiteX1" fmla="*/ 1180809 w 1751234"/>
              <a:gd name="connsiteY1" fmla="*/ 724804 h 891586"/>
              <a:gd name="connsiteX2" fmla="*/ 1648746 w 1751234"/>
              <a:gd name="connsiteY2" fmla="*/ 622036 h 891586"/>
              <a:gd name="connsiteX3" fmla="*/ 1693894 w 1751234"/>
              <a:gd name="connsiteY3" fmla="*/ 138261 h 891586"/>
              <a:gd name="connsiteX4" fmla="*/ 737013 w 1751234"/>
              <a:gd name="connsiteY4" fmla="*/ 2720 h 891586"/>
              <a:gd name="connsiteX5" fmla="*/ 45022 w 1751234"/>
              <a:gd name="connsiteY5" fmla="*/ 208270 h 891586"/>
              <a:gd name="connsiteX6" fmla="*/ 112285 w 1751234"/>
              <a:gd name="connsiteY6" fmla="*/ 648316 h 891586"/>
              <a:gd name="connsiteX7" fmla="*/ 476491 w 1751234"/>
              <a:gd name="connsiteY7" fmla="*/ 710126 h 891586"/>
              <a:gd name="connsiteX8" fmla="*/ 739379 w 1751234"/>
              <a:gd name="connsiteY8" fmla="*/ 891586 h 891586"/>
              <a:gd name="connsiteX9" fmla="*/ 660021 w 1751234"/>
              <a:gd name="connsiteY9" fmla="*/ 796638 h 891586"/>
              <a:gd name="connsiteX10" fmla="*/ 647607 w 1751234"/>
              <a:gd name="connsiteY10" fmla="*/ 725582 h 891586"/>
              <a:gd name="connsiteX0" fmla="*/ 643800 w 1747427"/>
              <a:gd name="connsiteY0" fmla="*/ 725582 h 891586"/>
              <a:gd name="connsiteX1" fmla="*/ 1177002 w 1747427"/>
              <a:gd name="connsiteY1" fmla="*/ 724804 h 891586"/>
              <a:gd name="connsiteX2" fmla="*/ 1644939 w 1747427"/>
              <a:gd name="connsiteY2" fmla="*/ 622036 h 891586"/>
              <a:gd name="connsiteX3" fmla="*/ 1690087 w 1747427"/>
              <a:gd name="connsiteY3" fmla="*/ 138261 h 891586"/>
              <a:gd name="connsiteX4" fmla="*/ 733206 w 1747427"/>
              <a:gd name="connsiteY4" fmla="*/ 2720 h 891586"/>
              <a:gd name="connsiteX5" fmla="*/ 41215 w 1747427"/>
              <a:gd name="connsiteY5" fmla="*/ 208270 h 891586"/>
              <a:gd name="connsiteX6" fmla="*/ 121645 w 1747427"/>
              <a:gd name="connsiteY6" fmla="*/ 629706 h 891586"/>
              <a:gd name="connsiteX7" fmla="*/ 472684 w 1747427"/>
              <a:gd name="connsiteY7" fmla="*/ 710126 h 891586"/>
              <a:gd name="connsiteX8" fmla="*/ 735572 w 1747427"/>
              <a:gd name="connsiteY8" fmla="*/ 891586 h 891586"/>
              <a:gd name="connsiteX9" fmla="*/ 656214 w 1747427"/>
              <a:gd name="connsiteY9" fmla="*/ 796638 h 891586"/>
              <a:gd name="connsiteX10" fmla="*/ 643800 w 1747427"/>
              <a:gd name="connsiteY10" fmla="*/ 725582 h 891586"/>
              <a:gd name="connsiteX0" fmla="*/ 622547 w 1726174"/>
              <a:gd name="connsiteY0" fmla="*/ 723164 h 889168"/>
              <a:gd name="connsiteX1" fmla="*/ 1155749 w 1726174"/>
              <a:gd name="connsiteY1" fmla="*/ 722386 h 889168"/>
              <a:gd name="connsiteX2" fmla="*/ 1623686 w 1726174"/>
              <a:gd name="connsiteY2" fmla="*/ 619618 h 889168"/>
              <a:gd name="connsiteX3" fmla="*/ 1668834 w 1726174"/>
              <a:gd name="connsiteY3" fmla="*/ 135843 h 889168"/>
              <a:gd name="connsiteX4" fmla="*/ 711953 w 1726174"/>
              <a:gd name="connsiteY4" fmla="*/ 302 h 889168"/>
              <a:gd name="connsiteX5" fmla="*/ 46296 w 1726174"/>
              <a:gd name="connsiteY5" fmla="*/ 158293 h 889168"/>
              <a:gd name="connsiteX6" fmla="*/ 100392 w 1726174"/>
              <a:gd name="connsiteY6" fmla="*/ 627288 h 889168"/>
              <a:gd name="connsiteX7" fmla="*/ 451431 w 1726174"/>
              <a:gd name="connsiteY7" fmla="*/ 707708 h 889168"/>
              <a:gd name="connsiteX8" fmla="*/ 714319 w 1726174"/>
              <a:gd name="connsiteY8" fmla="*/ 889168 h 889168"/>
              <a:gd name="connsiteX9" fmla="*/ 634961 w 1726174"/>
              <a:gd name="connsiteY9" fmla="*/ 794220 h 889168"/>
              <a:gd name="connsiteX10" fmla="*/ 622547 w 1726174"/>
              <a:gd name="connsiteY10" fmla="*/ 723164 h 889168"/>
              <a:gd name="connsiteX0" fmla="*/ 622547 w 1726174"/>
              <a:gd name="connsiteY0" fmla="*/ 723164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34961 w 1726174"/>
              <a:gd name="connsiteY9" fmla="*/ 794220 h 876761"/>
              <a:gd name="connsiteX10" fmla="*/ 622547 w 1726174"/>
              <a:gd name="connsiteY10" fmla="*/ 723164 h 876761"/>
              <a:gd name="connsiteX0" fmla="*/ 622547 w 1726174"/>
              <a:gd name="connsiteY0" fmla="*/ 723164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03690 w 1726174"/>
              <a:gd name="connsiteY9" fmla="*/ 792152 h 876761"/>
              <a:gd name="connsiteX10" fmla="*/ 622547 w 1726174"/>
              <a:gd name="connsiteY10" fmla="*/ 723164 h 876761"/>
              <a:gd name="connsiteX0" fmla="*/ 622547 w 1726174"/>
              <a:gd name="connsiteY0" fmla="*/ 723164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03690 w 1726174"/>
              <a:gd name="connsiteY9" fmla="*/ 792152 h 876761"/>
              <a:gd name="connsiteX10" fmla="*/ 622547 w 1726174"/>
              <a:gd name="connsiteY10" fmla="*/ 723164 h 876761"/>
              <a:gd name="connsiteX0" fmla="*/ 596213 w 1726174"/>
              <a:gd name="connsiteY0" fmla="*/ 719029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03690 w 1726174"/>
              <a:gd name="connsiteY9" fmla="*/ 792152 h 876761"/>
              <a:gd name="connsiteX10" fmla="*/ 596213 w 1726174"/>
              <a:gd name="connsiteY10" fmla="*/ 719029 h 876761"/>
              <a:gd name="connsiteX0" fmla="*/ 596213 w 1726174"/>
              <a:gd name="connsiteY0" fmla="*/ 719029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597107 w 1726174"/>
              <a:gd name="connsiteY9" fmla="*/ 790084 h 876761"/>
              <a:gd name="connsiteX10" fmla="*/ 596213 w 1726174"/>
              <a:gd name="connsiteY10" fmla="*/ 719029 h 876761"/>
              <a:gd name="connsiteX0" fmla="*/ 596213 w 1726174"/>
              <a:gd name="connsiteY0" fmla="*/ 719029 h 856083"/>
              <a:gd name="connsiteX1" fmla="*/ 1155749 w 1726174"/>
              <a:gd name="connsiteY1" fmla="*/ 722386 h 856083"/>
              <a:gd name="connsiteX2" fmla="*/ 1623686 w 1726174"/>
              <a:gd name="connsiteY2" fmla="*/ 619618 h 856083"/>
              <a:gd name="connsiteX3" fmla="*/ 1668834 w 1726174"/>
              <a:gd name="connsiteY3" fmla="*/ 135843 h 856083"/>
              <a:gd name="connsiteX4" fmla="*/ 711953 w 1726174"/>
              <a:gd name="connsiteY4" fmla="*/ 302 h 856083"/>
              <a:gd name="connsiteX5" fmla="*/ 46296 w 1726174"/>
              <a:gd name="connsiteY5" fmla="*/ 158293 h 856083"/>
              <a:gd name="connsiteX6" fmla="*/ 100392 w 1726174"/>
              <a:gd name="connsiteY6" fmla="*/ 627288 h 856083"/>
              <a:gd name="connsiteX7" fmla="*/ 451431 w 1726174"/>
              <a:gd name="connsiteY7" fmla="*/ 707708 h 856083"/>
              <a:gd name="connsiteX8" fmla="*/ 640255 w 1726174"/>
              <a:gd name="connsiteY8" fmla="*/ 856083 h 856083"/>
              <a:gd name="connsiteX9" fmla="*/ 597107 w 1726174"/>
              <a:gd name="connsiteY9" fmla="*/ 790084 h 856083"/>
              <a:gd name="connsiteX10" fmla="*/ 596213 w 1726174"/>
              <a:gd name="connsiteY10" fmla="*/ 719029 h 856083"/>
              <a:gd name="connsiteX0" fmla="*/ 596213 w 1726174"/>
              <a:gd name="connsiteY0" fmla="*/ 719029 h 856083"/>
              <a:gd name="connsiteX1" fmla="*/ 1155749 w 1726174"/>
              <a:gd name="connsiteY1" fmla="*/ 722386 h 856083"/>
              <a:gd name="connsiteX2" fmla="*/ 1623686 w 1726174"/>
              <a:gd name="connsiteY2" fmla="*/ 619618 h 856083"/>
              <a:gd name="connsiteX3" fmla="*/ 1668834 w 1726174"/>
              <a:gd name="connsiteY3" fmla="*/ 135843 h 856083"/>
              <a:gd name="connsiteX4" fmla="*/ 711953 w 1726174"/>
              <a:gd name="connsiteY4" fmla="*/ 302 h 856083"/>
              <a:gd name="connsiteX5" fmla="*/ 46296 w 1726174"/>
              <a:gd name="connsiteY5" fmla="*/ 158293 h 856083"/>
              <a:gd name="connsiteX6" fmla="*/ 100392 w 1726174"/>
              <a:gd name="connsiteY6" fmla="*/ 627288 h 856083"/>
              <a:gd name="connsiteX7" fmla="*/ 451431 w 1726174"/>
              <a:gd name="connsiteY7" fmla="*/ 707708 h 856083"/>
              <a:gd name="connsiteX8" fmla="*/ 640255 w 1726174"/>
              <a:gd name="connsiteY8" fmla="*/ 856083 h 856083"/>
              <a:gd name="connsiteX9" fmla="*/ 592170 w 1726174"/>
              <a:gd name="connsiteY9" fmla="*/ 775610 h 856083"/>
              <a:gd name="connsiteX10" fmla="*/ 596213 w 1726174"/>
              <a:gd name="connsiteY10" fmla="*/ 719029 h 856083"/>
              <a:gd name="connsiteX0" fmla="*/ 596213 w 1726174"/>
              <a:gd name="connsiteY0" fmla="*/ 719029 h 856083"/>
              <a:gd name="connsiteX1" fmla="*/ 1155749 w 1726174"/>
              <a:gd name="connsiteY1" fmla="*/ 722386 h 856083"/>
              <a:gd name="connsiteX2" fmla="*/ 1623686 w 1726174"/>
              <a:gd name="connsiteY2" fmla="*/ 619618 h 856083"/>
              <a:gd name="connsiteX3" fmla="*/ 1668834 w 1726174"/>
              <a:gd name="connsiteY3" fmla="*/ 135843 h 856083"/>
              <a:gd name="connsiteX4" fmla="*/ 711953 w 1726174"/>
              <a:gd name="connsiteY4" fmla="*/ 302 h 856083"/>
              <a:gd name="connsiteX5" fmla="*/ 46296 w 1726174"/>
              <a:gd name="connsiteY5" fmla="*/ 158293 h 856083"/>
              <a:gd name="connsiteX6" fmla="*/ 100392 w 1726174"/>
              <a:gd name="connsiteY6" fmla="*/ 627288 h 856083"/>
              <a:gd name="connsiteX7" fmla="*/ 451431 w 1726174"/>
              <a:gd name="connsiteY7" fmla="*/ 707708 h 856083"/>
              <a:gd name="connsiteX8" fmla="*/ 640255 w 1726174"/>
              <a:gd name="connsiteY8" fmla="*/ 856083 h 856083"/>
              <a:gd name="connsiteX9" fmla="*/ 592170 w 1726174"/>
              <a:gd name="connsiteY9" fmla="*/ 775610 h 856083"/>
              <a:gd name="connsiteX10" fmla="*/ 596213 w 1726174"/>
              <a:gd name="connsiteY10" fmla="*/ 719029 h 856083"/>
              <a:gd name="connsiteX0" fmla="*/ 596213 w 1726174"/>
              <a:gd name="connsiteY0" fmla="*/ 719029 h 843676"/>
              <a:gd name="connsiteX1" fmla="*/ 1155749 w 1726174"/>
              <a:gd name="connsiteY1" fmla="*/ 722386 h 843676"/>
              <a:gd name="connsiteX2" fmla="*/ 1623686 w 1726174"/>
              <a:gd name="connsiteY2" fmla="*/ 619618 h 843676"/>
              <a:gd name="connsiteX3" fmla="*/ 1668834 w 1726174"/>
              <a:gd name="connsiteY3" fmla="*/ 135843 h 843676"/>
              <a:gd name="connsiteX4" fmla="*/ 711953 w 1726174"/>
              <a:gd name="connsiteY4" fmla="*/ 302 h 843676"/>
              <a:gd name="connsiteX5" fmla="*/ 46296 w 1726174"/>
              <a:gd name="connsiteY5" fmla="*/ 158293 h 843676"/>
              <a:gd name="connsiteX6" fmla="*/ 100392 w 1726174"/>
              <a:gd name="connsiteY6" fmla="*/ 627288 h 843676"/>
              <a:gd name="connsiteX7" fmla="*/ 451431 w 1726174"/>
              <a:gd name="connsiteY7" fmla="*/ 707708 h 843676"/>
              <a:gd name="connsiteX8" fmla="*/ 633672 w 1726174"/>
              <a:gd name="connsiteY8" fmla="*/ 843676 h 843676"/>
              <a:gd name="connsiteX9" fmla="*/ 592170 w 1726174"/>
              <a:gd name="connsiteY9" fmla="*/ 775610 h 843676"/>
              <a:gd name="connsiteX10" fmla="*/ 596213 w 1726174"/>
              <a:gd name="connsiteY10" fmla="*/ 719029 h 843676"/>
              <a:gd name="connsiteX0" fmla="*/ 596213 w 1726174"/>
              <a:gd name="connsiteY0" fmla="*/ 719029 h 843676"/>
              <a:gd name="connsiteX1" fmla="*/ 1155749 w 1726174"/>
              <a:gd name="connsiteY1" fmla="*/ 722386 h 843676"/>
              <a:gd name="connsiteX2" fmla="*/ 1623686 w 1726174"/>
              <a:gd name="connsiteY2" fmla="*/ 619618 h 843676"/>
              <a:gd name="connsiteX3" fmla="*/ 1668834 w 1726174"/>
              <a:gd name="connsiteY3" fmla="*/ 135843 h 843676"/>
              <a:gd name="connsiteX4" fmla="*/ 711953 w 1726174"/>
              <a:gd name="connsiteY4" fmla="*/ 302 h 843676"/>
              <a:gd name="connsiteX5" fmla="*/ 46296 w 1726174"/>
              <a:gd name="connsiteY5" fmla="*/ 158293 h 843676"/>
              <a:gd name="connsiteX6" fmla="*/ 100392 w 1726174"/>
              <a:gd name="connsiteY6" fmla="*/ 627288 h 843676"/>
              <a:gd name="connsiteX7" fmla="*/ 451431 w 1726174"/>
              <a:gd name="connsiteY7" fmla="*/ 707708 h 843676"/>
              <a:gd name="connsiteX8" fmla="*/ 633672 w 1726174"/>
              <a:gd name="connsiteY8" fmla="*/ 843676 h 843676"/>
              <a:gd name="connsiteX9" fmla="*/ 592170 w 1726174"/>
              <a:gd name="connsiteY9" fmla="*/ 775610 h 843676"/>
              <a:gd name="connsiteX10" fmla="*/ 596213 w 1726174"/>
              <a:gd name="connsiteY10" fmla="*/ 719029 h 843676"/>
              <a:gd name="connsiteX0" fmla="*/ 596213 w 1726174"/>
              <a:gd name="connsiteY0" fmla="*/ 719029 h 843785"/>
              <a:gd name="connsiteX1" fmla="*/ 1155749 w 1726174"/>
              <a:gd name="connsiteY1" fmla="*/ 722386 h 843785"/>
              <a:gd name="connsiteX2" fmla="*/ 1623686 w 1726174"/>
              <a:gd name="connsiteY2" fmla="*/ 619618 h 843785"/>
              <a:gd name="connsiteX3" fmla="*/ 1668834 w 1726174"/>
              <a:gd name="connsiteY3" fmla="*/ 135843 h 843785"/>
              <a:gd name="connsiteX4" fmla="*/ 711953 w 1726174"/>
              <a:gd name="connsiteY4" fmla="*/ 302 h 843785"/>
              <a:gd name="connsiteX5" fmla="*/ 46296 w 1726174"/>
              <a:gd name="connsiteY5" fmla="*/ 158293 h 843785"/>
              <a:gd name="connsiteX6" fmla="*/ 100392 w 1726174"/>
              <a:gd name="connsiteY6" fmla="*/ 627288 h 843785"/>
              <a:gd name="connsiteX7" fmla="*/ 451431 w 1726174"/>
              <a:gd name="connsiteY7" fmla="*/ 707708 h 843785"/>
              <a:gd name="connsiteX8" fmla="*/ 633672 w 1726174"/>
              <a:gd name="connsiteY8" fmla="*/ 843676 h 843785"/>
              <a:gd name="connsiteX9" fmla="*/ 592170 w 1726174"/>
              <a:gd name="connsiteY9" fmla="*/ 775610 h 843785"/>
              <a:gd name="connsiteX10" fmla="*/ 596213 w 1726174"/>
              <a:gd name="connsiteY10" fmla="*/ 719029 h 843785"/>
              <a:gd name="connsiteX0" fmla="*/ 596213 w 1726174"/>
              <a:gd name="connsiteY0" fmla="*/ 719029 h 843785"/>
              <a:gd name="connsiteX1" fmla="*/ 1155749 w 1726174"/>
              <a:gd name="connsiteY1" fmla="*/ 722386 h 843785"/>
              <a:gd name="connsiteX2" fmla="*/ 1623686 w 1726174"/>
              <a:gd name="connsiteY2" fmla="*/ 619618 h 843785"/>
              <a:gd name="connsiteX3" fmla="*/ 1668834 w 1726174"/>
              <a:gd name="connsiteY3" fmla="*/ 135843 h 843785"/>
              <a:gd name="connsiteX4" fmla="*/ 711953 w 1726174"/>
              <a:gd name="connsiteY4" fmla="*/ 302 h 843785"/>
              <a:gd name="connsiteX5" fmla="*/ 46296 w 1726174"/>
              <a:gd name="connsiteY5" fmla="*/ 158293 h 843785"/>
              <a:gd name="connsiteX6" fmla="*/ 100392 w 1726174"/>
              <a:gd name="connsiteY6" fmla="*/ 627288 h 843785"/>
              <a:gd name="connsiteX7" fmla="*/ 451431 w 1726174"/>
              <a:gd name="connsiteY7" fmla="*/ 707708 h 843785"/>
              <a:gd name="connsiteX8" fmla="*/ 633672 w 1726174"/>
              <a:gd name="connsiteY8" fmla="*/ 843676 h 843785"/>
              <a:gd name="connsiteX9" fmla="*/ 592170 w 1726174"/>
              <a:gd name="connsiteY9" fmla="*/ 775610 h 843785"/>
              <a:gd name="connsiteX10" fmla="*/ 596213 w 1726174"/>
              <a:gd name="connsiteY10" fmla="*/ 719029 h 843785"/>
              <a:gd name="connsiteX0" fmla="*/ 596213 w 1726174"/>
              <a:gd name="connsiteY0" fmla="*/ 719029 h 843785"/>
              <a:gd name="connsiteX1" fmla="*/ 1155749 w 1726174"/>
              <a:gd name="connsiteY1" fmla="*/ 722386 h 843785"/>
              <a:gd name="connsiteX2" fmla="*/ 1623686 w 1726174"/>
              <a:gd name="connsiteY2" fmla="*/ 619618 h 843785"/>
              <a:gd name="connsiteX3" fmla="*/ 1668834 w 1726174"/>
              <a:gd name="connsiteY3" fmla="*/ 135843 h 843785"/>
              <a:gd name="connsiteX4" fmla="*/ 711953 w 1726174"/>
              <a:gd name="connsiteY4" fmla="*/ 302 h 843785"/>
              <a:gd name="connsiteX5" fmla="*/ 46296 w 1726174"/>
              <a:gd name="connsiteY5" fmla="*/ 158293 h 843785"/>
              <a:gd name="connsiteX6" fmla="*/ 100392 w 1726174"/>
              <a:gd name="connsiteY6" fmla="*/ 627288 h 843785"/>
              <a:gd name="connsiteX7" fmla="*/ 451431 w 1726174"/>
              <a:gd name="connsiteY7" fmla="*/ 707708 h 843785"/>
              <a:gd name="connsiteX8" fmla="*/ 633672 w 1726174"/>
              <a:gd name="connsiteY8" fmla="*/ 843676 h 843785"/>
              <a:gd name="connsiteX9" fmla="*/ 603967 w 1726174"/>
              <a:gd name="connsiteY9" fmla="*/ 795371 h 843785"/>
              <a:gd name="connsiteX10" fmla="*/ 596213 w 1726174"/>
              <a:gd name="connsiteY10" fmla="*/ 719029 h 843785"/>
              <a:gd name="connsiteX0" fmla="*/ 596213 w 1726174"/>
              <a:gd name="connsiteY0" fmla="*/ 719029 h 833928"/>
              <a:gd name="connsiteX1" fmla="*/ 1155749 w 1726174"/>
              <a:gd name="connsiteY1" fmla="*/ 722386 h 833928"/>
              <a:gd name="connsiteX2" fmla="*/ 1623686 w 1726174"/>
              <a:gd name="connsiteY2" fmla="*/ 619618 h 833928"/>
              <a:gd name="connsiteX3" fmla="*/ 1668834 w 1726174"/>
              <a:gd name="connsiteY3" fmla="*/ 135843 h 833928"/>
              <a:gd name="connsiteX4" fmla="*/ 711953 w 1726174"/>
              <a:gd name="connsiteY4" fmla="*/ 302 h 833928"/>
              <a:gd name="connsiteX5" fmla="*/ 46296 w 1726174"/>
              <a:gd name="connsiteY5" fmla="*/ 158293 h 833928"/>
              <a:gd name="connsiteX6" fmla="*/ 100392 w 1726174"/>
              <a:gd name="connsiteY6" fmla="*/ 627288 h 833928"/>
              <a:gd name="connsiteX7" fmla="*/ 451431 w 1726174"/>
              <a:gd name="connsiteY7" fmla="*/ 707708 h 833928"/>
              <a:gd name="connsiteX8" fmla="*/ 629740 w 1726174"/>
              <a:gd name="connsiteY8" fmla="*/ 833796 h 833928"/>
              <a:gd name="connsiteX9" fmla="*/ 603967 w 1726174"/>
              <a:gd name="connsiteY9" fmla="*/ 795371 h 833928"/>
              <a:gd name="connsiteX10" fmla="*/ 596213 w 1726174"/>
              <a:gd name="connsiteY10" fmla="*/ 719029 h 833928"/>
              <a:gd name="connsiteX0" fmla="*/ 596213 w 1726174"/>
              <a:gd name="connsiteY0" fmla="*/ 719029 h 833928"/>
              <a:gd name="connsiteX1" fmla="*/ 1155749 w 1726174"/>
              <a:gd name="connsiteY1" fmla="*/ 722386 h 833928"/>
              <a:gd name="connsiteX2" fmla="*/ 1623686 w 1726174"/>
              <a:gd name="connsiteY2" fmla="*/ 619618 h 833928"/>
              <a:gd name="connsiteX3" fmla="*/ 1668834 w 1726174"/>
              <a:gd name="connsiteY3" fmla="*/ 135843 h 833928"/>
              <a:gd name="connsiteX4" fmla="*/ 711953 w 1726174"/>
              <a:gd name="connsiteY4" fmla="*/ 302 h 833928"/>
              <a:gd name="connsiteX5" fmla="*/ 46296 w 1726174"/>
              <a:gd name="connsiteY5" fmla="*/ 158293 h 833928"/>
              <a:gd name="connsiteX6" fmla="*/ 100392 w 1726174"/>
              <a:gd name="connsiteY6" fmla="*/ 627288 h 833928"/>
              <a:gd name="connsiteX7" fmla="*/ 451431 w 1726174"/>
              <a:gd name="connsiteY7" fmla="*/ 707708 h 833928"/>
              <a:gd name="connsiteX8" fmla="*/ 629740 w 1726174"/>
              <a:gd name="connsiteY8" fmla="*/ 833796 h 833928"/>
              <a:gd name="connsiteX9" fmla="*/ 602001 w 1726174"/>
              <a:gd name="connsiteY9" fmla="*/ 787961 h 833928"/>
              <a:gd name="connsiteX10" fmla="*/ 596213 w 1726174"/>
              <a:gd name="connsiteY10" fmla="*/ 719029 h 833928"/>
              <a:gd name="connsiteX0" fmla="*/ 596213 w 1726174"/>
              <a:gd name="connsiteY0" fmla="*/ 719029 h 833796"/>
              <a:gd name="connsiteX1" fmla="*/ 1155749 w 1726174"/>
              <a:gd name="connsiteY1" fmla="*/ 722386 h 833796"/>
              <a:gd name="connsiteX2" fmla="*/ 1623686 w 1726174"/>
              <a:gd name="connsiteY2" fmla="*/ 619618 h 833796"/>
              <a:gd name="connsiteX3" fmla="*/ 1668834 w 1726174"/>
              <a:gd name="connsiteY3" fmla="*/ 135843 h 833796"/>
              <a:gd name="connsiteX4" fmla="*/ 711953 w 1726174"/>
              <a:gd name="connsiteY4" fmla="*/ 302 h 833796"/>
              <a:gd name="connsiteX5" fmla="*/ 46296 w 1726174"/>
              <a:gd name="connsiteY5" fmla="*/ 158293 h 833796"/>
              <a:gd name="connsiteX6" fmla="*/ 100392 w 1726174"/>
              <a:gd name="connsiteY6" fmla="*/ 627288 h 833796"/>
              <a:gd name="connsiteX7" fmla="*/ 451431 w 1726174"/>
              <a:gd name="connsiteY7" fmla="*/ 707708 h 833796"/>
              <a:gd name="connsiteX8" fmla="*/ 629740 w 1726174"/>
              <a:gd name="connsiteY8" fmla="*/ 833796 h 833796"/>
              <a:gd name="connsiteX9" fmla="*/ 602001 w 1726174"/>
              <a:gd name="connsiteY9" fmla="*/ 787961 h 833796"/>
              <a:gd name="connsiteX10" fmla="*/ 596213 w 1726174"/>
              <a:gd name="connsiteY10" fmla="*/ 719029 h 833796"/>
              <a:gd name="connsiteX0" fmla="*/ 596213 w 1726174"/>
              <a:gd name="connsiteY0" fmla="*/ 719029 h 833796"/>
              <a:gd name="connsiteX1" fmla="*/ 1155749 w 1726174"/>
              <a:gd name="connsiteY1" fmla="*/ 722386 h 833796"/>
              <a:gd name="connsiteX2" fmla="*/ 1623686 w 1726174"/>
              <a:gd name="connsiteY2" fmla="*/ 619618 h 833796"/>
              <a:gd name="connsiteX3" fmla="*/ 1668834 w 1726174"/>
              <a:gd name="connsiteY3" fmla="*/ 135843 h 833796"/>
              <a:gd name="connsiteX4" fmla="*/ 711953 w 1726174"/>
              <a:gd name="connsiteY4" fmla="*/ 302 h 833796"/>
              <a:gd name="connsiteX5" fmla="*/ 46296 w 1726174"/>
              <a:gd name="connsiteY5" fmla="*/ 158293 h 833796"/>
              <a:gd name="connsiteX6" fmla="*/ 100392 w 1726174"/>
              <a:gd name="connsiteY6" fmla="*/ 627288 h 833796"/>
              <a:gd name="connsiteX7" fmla="*/ 451431 w 1726174"/>
              <a:gd name="connsiteY7" fmla="*/ 707708 h 833796"/>
              <a:gd name="connsiteX8" fmla="*/ 629740 w 1726174"/>
              <a:gd name="connsiteY8" fmla="*/ 833796 h 833796"/>
              <a:gd name="connsiteX9" fmla="*/ 602001 w 1726174"/>
              <a:gd name="connsiteY9" fmla="*/ 787961 h 833796"/>
              <a:gd name="connsiteX10" fmla="*/ 596213 w 1726174"/>
              <a:gd name="connsiteY10" fmla="*/ 719029 h 833796"/>
              <a:gd name="connsiteX0" fmla="*/ 596213 w 1726174"/>
              <a:gd name="connsiteY0" fmla="*/ 719029 h 833796"/>
              <a:gd name="connsiteX1" fmla="*/ 1155749 w 1726174"/>
              <a:gd name="connsiteY1" fmla="*/ 722386 h 833796"/>
              <a:gd name="connsiteX2" fmla="*/ 1623686 w 1726174"/>
              <a:gd name="connsiteY2" fmla="*/ 619618 h 833796"/>
              <a:gd name="connsiteX3" fmla="*/ 1668834 w 1726174"/>
              <a:gd name="connsiteY3" fmla="*/ 135843 h 833796"/>
              <a:gd name="connsiteX4" fmla="*/ 711953 w 1726174"/>
              <a:gd name="connsiteY4" fmla="*/ 302 h 833796"/>
              <a:gd name="connsiteX5" fmla="*/ 46296 w 1726174"/>
              <a:gd name="connsiteY5" fmla="*/ 158293 h 833796"/>
              <a:gd name="connsiteX6" fmla="*/ 100392 w 1726174"/>
              <a:gd name="connsiteY6" fmla="*/ 627288 h 833796"/>
              <a:gd name="connsiteX7" fmla="*/ 451431 w 1726174"/>
              <a:gd name="connsiteY7" fmla="*/ 707708 h 833796"/>
              <a:gd name="connsiteX8" fmla="*/ 629740 w 1726174"/>
              <a:gd name="connsiteY8" fmla="*/ 833796 h 833796"/>
              <a:gd name="connsiteX9" fmla="*/ 602001 w 1726174"/>
              <a:gd name="connsiteY9" fmla="*/ 787961 h 833796"/>
              <a:gd name="connsiteX10" fmla="*/ 596213 w 1726174"/>
              <a:gd name="connsiteY10" fmla="*/ 719029 h 833796"/>
              <a:gd name="connsiteX0" fmla="*/ 596095 w 1726056"/>
              <a:gd name="connsiteY0" fmla="*/ 728944 h 843711"/>
              <a:gd name="connsiteX1" fmla="*/ 1155631 w 1726056"/>
              <a:gd name="connsiteY1" fmla="*/ 732301 h 843711"/>
              <a:gd name="connsiteX2" fmla="*/ 1623568 w 1726056"/>
              <a:gd name="connsiteY2" fmla="*/ 629533 h 843711"/>
              <a:gd name="connsiteX3" fmla="*/ 1668716 w 1726056"/>
              <a:gd name="connsiteY3" fmla="*/ 145758 h 843711"/>
              <a:gd name="connsiteX4" fmla="*/ 710246 w 1726056"/>
              <a:gd name="connsiteY4" fmla="*/ 236 h 843711"/>
              <a:gd name="connsiteX5" fmla="*/ 46178 w 1726056"/>
              <a:gd name="connsiteY5" fmla="*/ 168208 h 843711"/>
              <a:gd name="connsiteX6" fmla="*/ 100274 w 1726056"/>
              <a:gd name="connsiteY6" fmla="*/ 637203 h 843711"/>
              <a:gd name="connsiteX7" fmla="*/ 451313 w 1726056"/>
              <a:gd name="connsiteY7" fmla="*/ 717623 h 843711"/>
              <a:gd name="connsiteX8" fmla="*/ 629622 w 1726056"/>
              <a:gd name="connsiteY8" fmla="*/ 843711 h 843711"/>
              <a:gd name="connsiteX9" fmla="*/ 601883 w 1726056"/>
              <a:gd name="connsiteY9" fmla="*/ 797876 h 843711"/>
              <a:gd name="connsiteX10" fmla="*/ 596095 w 1726056"/>
              <a:gd name="connsiteY10" fmla="*/ 728944 h 843711"/>
              <a:gd name="connsiteX0" fmla="*/ 596095 w 1726056"/>
              <a:gd name="connsiteY0" fmla="*/ 728944 h 843711"/>
              <a:gd name="connsiteX1" fmla="*/ 1155631 w 1726056"/>
              <a:gd name="connsiteY1" fmla="*/ 732301 h 843711"/>
              <a:gd name="connsiteX2" fmla="*/ 1623568 w 1726056"/>
              <a:gd name="connsiteY2" fmla="*/ 629533 h 843711"/>
              <a:gd name="connsiteX3" fmla="*/ 1668716 w 1726056"/>
              <a:gd name="connsiteY3" fmla="*/ 145758 h 843711"/>
              <a:gd name="connsiteX4" fmla="*/ 710246 w 1726056"/>
              <a:gd name="connsiteY4" fmla="*/ 236 h 843711"/>
              <a:gd name="connsiteX5" fmla="*/ 46178 w 1726056"/>
              <a:gd name="connsiteY5" fmla="*/ 168208 h 843711"/>
              <a:gd name="connsiteX6" fmla="*/ 100274 w 1726056"/>
              <a:gd name="connsiteY6" fmla="*/ 637203 h 843711"/>
              <a:gd name="connsiteX7" fmla="*/ 451313 w 1726056"/>
              <a:gd name="connsiteY7" fmla="*/ 717623 h 843711"/>
              <a:gd name="connsiteX8" fmla="*/ 629622 w 1726056"/>
              <a:gd name="connsiteY8" fmla="*/ 843711 h 843711"/>
              <a:gd name="connsiteX9" fmla="*/ 601883 w 1726056"/>
              <a:gd name="connsiteY9" fmla="*/ 797876 h 843711"/>
              <a:gd name="connsiteX10" fmla="*/ 596095 w 1726056"/>
              <a:gd name="connsiteY10" fmla="*/ 728944 h 843711"/>
              <a:gd name="connsiteX0" fmla="*/ 596095 w 1726056"/>
              <a:gd name="connsiteY0" fmla="*/ 729476 h 844243"/>
              <a:gd name="connsiteX1" fmla="*/ 1155631 w 1726056"/>
              <a:gd name="connsiteY1" fmla="*/ 732833 h 844243"/>
              <a:gd name="connsiteX2" fmla="*/ 1623568 w 1726056"/>
              <a:gd name="connsiteY2" fmla="*/ 630065 h 844243"/>
              <a:gd name="connsiteX3" fmla="*/ 1668716 w 1726056"/>
              <a:gd name="connsiteY3" fmla="*/ 146290 h 844243"/>
              <a:gd name="connsiteX4" fmla="*/ 710246 w 1726056"/>
              <a:gd name="connsiteY4" fmla="*/ 768 h 844243"/>
              <a:gd name="connsiteX5" fmla="*/ 46178 w 1726056"/>
              <a:gd name="connsiteY5" fmla="*/ 168740 h 844243"/>
              <a:gd name="connsiteX6" fmla="*/ 100274 w 1726056"/>
              <a:gd name="connsiteY6" fmla="*/ 637735 h 844243"/>
              <a:gd name="connsiteX7" fmla="*/ 451313 w 1726056"/>
              <a:gd name="connsiteY7" fmla="*/ 718155 h 844243"/>
              <a:gd name="connsiteX8" fmla="*/ 629622 w 1726056"/>
              <a:gd name="connsiteY8" fmla="*/ 844243 h 844243"/>
              <a:gd name="connsiteX9" fmla="*/ 601883 w 1726056"/>
              <a:gd name="connsiteY9" fmla="*/ 798408 h 844243"/>
              <a:gd name="connsiteX10" fmla="*/ 596095 w 1726056"/>
              <a:gd name="connsiteY10" fmla="*/ 729476 h 844243"/>
              <a:gd name="connsiteX0" fmla="*/ 596095 w 1726056"/>
              <a:gd name="connsiteY0" fmla="*/ 729476 h 844243"/>
              <a:gd name="connsiteX1" fmla="*/ 1155631 w 1726056"/>
              <a:gd name="connsiteY1" fmla="*/ 732833 h 844243"/>
              <a:gd name="connsiteX2" fmla="*/ 1623568 w 1726056"/>
              <a:gd name="connsiteY2" fmla="*/ 630065 h 844243"/>
              <a:gd name="connsiteX3" fmla="*/ 1668716 w 1726056"/>
              <a:gd name="connsiteY3" fmla="*/ 146290 h 844243"/>
              <a:gd name="connsiteX4" fmla="*/ 710246 w 1726056"/>
              <a:gd name="connsiteY4" fmla="*/ 768 h 844243"/>
              <a:gd name="connsiteX5" fmla="*/ 46178 w 1726056"/>
              <a:gd name="connsiteY5" fmla="*/ 168740 h 844243"/>
              <a:gd name="connsiteX6" fmla="*/ 100274 w 1726056"/>
              <a:gd name="connsiteY6" fmla="*/ 637735 h 844243"/>
              <a:gd name="connsiteX7" fmla="*/ 451313 w 1726056"/>
              <a:gd name="connsiteY7" fmla="*/ 718155 h 844243"/>
              <a:gd name="connsiteX8" fmla="*/ 629622 w 1726056"/>
              <a:gd name="connsiteY8" fmla="*/ 844243 h 844243"/>
              <a:gd name="connsiteX9" fmla="*/ 601883 w 1726056"/>
              <a:gd name="connsiteY9" fmla="*/ 798408 h 844243"/>
              <a:gd name="connsiteX10" fmla="*/ 596095 w 1726056"/>
              <a:gd name="connsiteY10" fmla="*/ 729476 h 84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6056" h="844243">
                <a:moveTo>
                  <a:pt x="596095" y="729476"/>
                </a:moveTo>
                <a:cubicBezTo>
                  <a:pt x="661109" y="739868"/>
                  <a:pt x="981208" y="743412"/>
                  <a:pt x="1155631" y="732833"/>
                </a:cubicBezTo>
                <a:cubicBezTo>
                  <a:pt x="1330054" y="722254"/>
                  <a:pt x="1538054" y="727822"/>
                  <a:pt x="1623568" y="630065"/>
                </a:cubicBezTo>
                <a:cubicBezTo>
                  <a:pt x="1709082" y="532308"/>
                  <a:pt x="1780349" y="377557"/>
                  <a:pt x="1668716" y="146290"/>
                </a:cubicBezTo>
                <a:cubicBezTo>
                  <a:pt x="1577926" y="1391"/>
                  <a:pt x="980669" y="-2974"/>
                  <a:pt x="710246" y="768"/>
                </a:cubicBezTo>
                <a:cubicBezTo>
                  <a:pt x="439823" y="4510"/>
                  <a:pt x="147840" y="62579"/>
                  <a:pt x="46178" y="168740"/>
                </a:cubicBezTo>
                <a:cubicBezTo>
                  <a:pt x="-55484" y="274901"/>
                  <a:pt x="32752" y="546166"/>
                  <a:pt x="100274" y="637735"/>
                </a:cubicBezTo>
                <a:cubicBezTo>
                  <a:pt x="167796" y="729304"/>
                  <a:pt x="405212" y="718155"/>
                  <a:pt x="451313" y="718155"/>
                </a:cubicBezTo>
                <a:cubicBezTo>
                  <a:pt x="526895" y="793049"/>
                  <a:pt x="550644" y="827154"/>
                  <a:pt x="629622" y="844243"/>
                </a:cubicBezTo>
                <a:cubicBezTo>
                  <a:pt x="615010" y="820248"/>
                  <a:pt x="617853" y="832539"/>
                  <a:pt x="601883" y="798408"/>
                </a:cubicBezTo>
                <a:cubicBezTo>
                  <a:pt x="585219" y="769261"/>
                  <a:pt x="596095" y="729476"/>
                  <a:pt x="596095" y="729476"/>
                </a:cubicBezTo>
                <a:close/>
              </a:path>
            </a:pathLst>
          </a:custGeom>
          <a:noFill/>
          <a:ln w="19050" cap="flat">
            <a:solidFill>
              <a:schemeClr val="tx1"/>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6337FCEA-8C08-1F96-75B7-7E451CFC30E3}"/>
              </a:ext>
            </a:extLst>
          </p:cNvPr>
          <p:cNvSpPr>
            <a:spLocks noGrp="1"/>
          </p:cNvSpPr>
          <p:nvPr>
            <p:ph type="title"/>
          </p:nvPr>
        </p:nvSpPr>
        <p:spPr>
          <a:xfrm>
            <a:off x="5876598" y="1083379"/>
            <a:ext cx="4947424" cy="1364106"/>
          </a:xfrm>
        </p:spPr>
        <p:txBody>
          <a:bodyPr>
            <a:normAutofit/>
          </a:bodyPr>
          <a:lstStyle/>
          <a:p>
            <a:pPr algn="ctr">
              <a:lnSpc>
                <a:spcPct val="90000"/>
              </a:lnSpc>
            </a:pPr>
            <a:r>
              <a:rPr lang="en-US" sz="3400">
                <a:latin typeface="Aharoni" panose="02010803020104030203" pitchFamily="2" charset="-79"/>
                <a:cs typeface="Aharoni" panose="02010803020104030203" pitchFamily="2" charset="-79"/>
              </a:rPr>
              <a:t>Multilingualism – Everyday Relevance </a:t>
            </a:r>
          </a:p>
        </p:txBody>
      </p:sp>
      <p:sp>
        <p:nvSpPr>
          <p:cNvPr id="3" name="Content Placeholder 2">
            <a:extLst>
              <a:ext uri="{FF2B5EF4-FFF2-40B4-BE49-F238E27FC236}">
                <a16:creationId xmlns:a16="http://schemas.microsoft.com/office/drawing/2014/main" id="{313ECBB1-AE00-BECD-9F22-215F28AF5459}"/>
              </a:ext>
            </a:extLst>
          </p:cNvPr>
          <p:cNvSpPr>
            <a:spLocks noGrp="1"/>
          </p:cNvSpPr>
          <p:nvPr>
            <p:ph idx="1"/>
          </p:nvPr>
        </p:nvSpPr>
        <p:spPr>
          <a:xfrm>
            <a:off x="1444340" y="2766681"/>
            <a:ext cx="6836191" cy="3287669"/>
          </a:xfrm>
        </p:spPr>
        <p:txBody>
          <a:bodyPr vert="horz" lIns="91440" tIns="45720" rIns="91440" bIns="45720" rtlCol="0" anchor="ctr">
            <a:normAutofit/>
          </a:bodyPr>
          <a:lstStyle/>
          <a:p>
            <a:pPr algn="ctr">
              <a:lnSpc>
                <a:spcPct val="90000"/>
              </a:lnSpc>
            </a:pPr>
            <a:r>
              <a:rPr lang="en-US" sz="2400" dirty="0">
                <a:latin typeface="Bahnschrift" panose="020B0502040204020203" pitchFamily="34" charset="0"/>
                <a:cs typeface="Segoe UI"/>
              </a:rPr>
              <a:t>Socially and professionally:</a:t>
            </a:r>
            <a:endParaRPr lang="en-US" sz="2400" dirty="0">
              <a:latin typeface="Bahnschrift" panose="020B0502040204020203" pitchFamily="34" charset="0"/>
              <a:cs typeface="Aharoni"/>
            </a:endParaRPr>
          </a:p>
          <a:p>
            <a:pPr lvl="2" algn="ctr">
              <a:lnSpc>
                <a:spcPct val="90000"/>
              </a:lnSpc>
            </a:pPr>
            <a:r>
              <a:rPr lang="en-US" dirty="0">
                <a:latin typeface="Bahnschrift" panose="020B0502040204020203" pitchFamily="34" charset="0"/>
                <a:cs typeface="Segoe UI"/>
              </a:rPr>
              <a:t>It can expand your world view and help you understand culture (ELAC).</a:t>
            </a:r>
          </a:p>
          <a:p>
            <a:pPr lvl="2" algn="ctr">
              <a:lnSpc>
                <a:spcPct val="90000"/>
              </a:lnSpc>
            </a:pPr>
            <a:r>
              <a:rPr lang="en-US" dirty="0">
                <a:latin typeface="Bahnschrift" panose="020B0502040204020203" pitchFamily="34" charset="0"/>
                <a:cs typeface="Segoe UI"/>
              </a:rPr>
              <a:t>It can allow you to communicate in a workspace with diverse peoples. </a:t>
            </a:r>
          </a:p>
          <a:p>
            <a:pPr lvl="2" algn="ctr">
              <a:lnSpc>
                <a:spcPct val="90000"/>
              </a:lnSpc>
            </a:pPr>
            <a:r>
              <a:rPr lang="en-US" dirty="0">
                <a:latin typeface="Bahnschrift" panose="020B0502040204020203" pitchFamily="34" charset="0"/>
                <a:cs typeface="Segoe UI"/>
              </a:rPr>
              <a:t>It can allow you to have more opportunities with jobs.</a:t>
            </a:r>
          </a:p>
          <a:p>
            <a:pPr lvl="2" algn="ctr">
              <a:lnSpc>
                <a:spcPct val="90000"/>
              </a:lnSpc>
            </a:pPr>
            <a:endParaRPr lang="en-US" sz="1700" dirty="0">
              <a:latin typeface="Aharoni"/>
              <a:cs typeface="Segoe UI"/>
            </a:endParaRPr>
          </a:p>
          <a:p>
            <a:pPr lvl="2" algn="ctr">
              <a:lnSpc>
                <a:spcPct val="90000"/>
              </a:lnSpc>
            </a:pPr>
            <a:endParaRPr lang="en-US" sz="1700" dirty="0">
              <a:latin typeface="Aharoni"/>
              <a:cs typeface="Segoe UI"/>
            </a:endParaRPr>
          </a:p>
        </p:txBody>
      </p:sp>
      <p:pic>
        <p:nvPicPr>
          <p:cNvPr id="5" name="Recorded Sound">
            <a:hlinkClick r:id="" action="ppaction://media"/>
            <a:extLst>
              <a:ext uri="{FF2B5EF4-FFF2-40B4-BE49-F238E27FC236}">
                <a16:creationId xmlns:a16="http://schemas.microsoft.com/office/drawing/2014/main" id="{83C4704B-297E-B3F9-D2CA-C37962B73E5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45510" y="2255022"/>
            <a:ext cx="304800" cy="304800"/>
          </a:xfrm>
          <a:prstGeom prst="rect">
            <a:avLst/>
          </a:prstGeom>
        </p:spPr>
      </p:pic>
    </p:spTree>
    <p:extLst>
      <p:ext uri="{BB962C8B-B14F-4D97-AF65-F5344CB8AC3E}">
        <p14:creationId xmlns:p14="http://schemas.microsoft.com/office/powerpoint/2010/main" val="3891116342"/>
      </p:ext>
    </p:extLst>
  </p:cSld>
  <p:clrMapOvr>
    <a:masterClrMapping/>
  </p:clrMapOvr>
  <mc:AlternateContent xmlns:mc="http://schemas.openxmlformats.org/markup-compatibility/2006" xmlns:p14="http://schemas.microsoft.com/office/powerpoint/2010/main">
    <mc:Choice Requires="p14">
      <p:transition spd="slow" p14:dur="2000" advTm="21385"/>
    </mc:Choice>
    <mc:Fallback xmlns="">
      <p:transition spd="slow" advTm="213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92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8D9769A-E1A8-4890-A4B7-FF5D5C1DC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65030541-939E-4D9D-82AB-34D32FD16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279057" y="2200234"/>
            <a:ext cx="7166759" cy="4187342"/>
          </a:xfrm>
          <a:custGeom>
            <a:avLst/>
            <a:gdLst>
              <a:gd name="connsiteX0" fmla="*/ 3063362 w 5358686"/>
              <a:gd name="connsiteY0" fmla="*/ 3429562 h 3905917"/>
              <a:gd name="connsiteX1" fmla="*/ 4752173 w 5358686"/>
              <a:gd name="connsiteY1" fmla="*/ 3086315 h 3905917"/>
              <a:gd name="connsiteX2" fmla="*/ 5358470 w 5358686"/>
              <a:gd name="connsiteY2" fmla="*/ 1525101 h 3905917"/>
              <a:gd name="connsiteX3" fmla="*/ 4960932 w 5358686"/>
              <a:gd name="connsiteY3" fmla="*/ 466701 h 3905917"/>
              <a:gd name="connsiteX4" fmla="*/ 932230 w 5358686"/>
              <a:gd name="connsiteY4" fmla="*/ 19557 h 3905917"/>
              <a:gd name="connsiteX5" fmla="*/ 62745 w 5358686"/>
              <a:gd name="connsiteY5" fmla="*/ 783491 h 3905917"/>
              <a:gd name="connsiteX6" fmla="*/ 230579 w 5358686"/>
              <a:gd name="connsiteY6" fmla="*/ 2939564 h 3905917"/>
              <a:gd name="connsiteX7" fmla="*/ 2493030 w 5358686"/>
              <a:gd name="connsiteY7" fmla="*/ 3459876 h 3905917"/>
              <a:gd name="connsiteX8" fmla="*/ 2539191 w 5358686"/>
              <a:gd name="connsiteY8" fmla="*/ 3905918 h 3905917"/>
              <a:gd name="connsiteX9" fmla="*/ 3063362 w 5358686"/>
              <a:gd name="connsiteY9" fmla="*/ 3429562 h 3905917"/>
              <a:gd name="connsiteX0" fmla="*/ 3495230 w 5358668"/>
              <a:gd name="connsiteY0" fmla="*/ 3367114 h 3905918"/>
              <a:gd name="connsiteX1" fmla="*/ 4752173 w 5358668"/>
              <a:gd name="connsiteY1" fmla="*/ 3086315 h 3905918"/>
              <a:gd name="connsiteX2" fmla="*/ 5358470 w 5358668"/>
              <a:gd name="connsiteY2" fmla="*/ 1525101 h 3905918"/>
              <a:gd name="connsiteX3" fmla="*/ 4960932 w 5358668"/>
              <a:gd name="connsiteY3" fmla="*/ 466701 h 3905918"/>
              <a:gd name="connsiteX4" fmla="*/ 932230 w 5358668"/>
              <a:gd name="connsiteY4" fmla="*/ 19557 h 3905918"/>
              <a:gd name="connsiteX5" fmla="*/ 62745 w 5358668"/>
              <a:gd name="connsiteY5" fmla="*/ 783491 h 3905918"/>
              <a:gd name="connsiteX6" fmla="*/ 230579 w 5358668"/>
              <a:gd name="connsiteY6" fmla="*/ 2939564 h 3905918"/>
              <a:gd name="connsiteX7" fmla="*/ 2493030 w 5358668"/>
              <a:gd name="connsiteY7" fmla="*/ 3459876 h 3905918"/>
              <a:gd name="connsiteX8" fmla="*/ 2539191 w 5358668"/>
              <a:gd name="connsiteY8" fmla="*/ 3905918 h 3905918"/>
              <a:gd name="connsiteX9" fmla="*/ 3495230 w 5358668"/>
              <a:gd name="connsiteY9" fmla="*/ 3367114 h 3905918"/>
              <a:gd name="connsiteX0" fmla="*/ 3573176 w 5436614"/>
              <a:gd name="connsiteY0" fmla="*/ 3367114 h 3905918"/>
              <a:gd name="connsiteX1" fmla="*/ 4830119 w 5436614"/>
              <a:gd name="connsiteY1" fmla="*/ 3086315 h 3905918"/>
              <a:gd name="connsiteX2" fmla="*/ 5436416 w 5436614"/>
              <a:gd name="connsiteY2" fmla="*/ 1525101 h 3905918"/>
              <a:gd name="connsiteX3" fmla="*/ 5038878 w 5436614"/>
              <a:gd name="connsiteY3" fmla="*/ 466701 h 3905918"/>
              <a:gd name="connsiteX4" fmla="*/ 1010176 w 5436614"/>
              <a:gd name="connsiteY4" fmla="*/ 19557 h 3905918"/>
              <a:gd name="connsiteX5" fmla="*/ 140691 w 5436614"/>
              <a:gd name="connsiteY5" fmla="*/ 783491 h 3905918"/>
              <a:gd name="connsiteX6" fmla="*/ 308525 w 5436614"/>
              <a:gd name="connsiteY6" fmla="*/ 2939564 h 3905918"/>
              <a:gd name="connsiteX7" fmla="*/ 3039861 w 5436614"/>
              <a:gd name="connsiteY7" fmla="*/ 3409918 h 3905918"/>
              <a:gd name="connsiteX8" fmla="*/ 2617137 w 5436614"/>
              <a:gd name="connsiteY8" fmla="*/ 3905918 h 3905918"/>
              <a:gd name="connsiteX9" fmla="*/ 3573176 w 5436614"/>
              <a:gd name="connsiteY9" fmla="*/ 3367114 h 3905918"/>
              <a:gd name="connsiteX0" fmla="*/ 3573176 w 5436614"/>
              <a:gd name="connsiteY0" fmla="*/ 3367114 h 3843470"/>
              <a:gd name="connsiteX1" fmla="*/ 4830119 w 5436614"/>
              <a:gd name="connsiteY1" fmla="*/ 3086315 h 3843470"/>
              <a:gd name="connsiteX2" fmla="*/ 5436416 w 5436614"/>
              <a:gd name="connsiteY2" fmla="*/ 1525101 h 3843470"/>
              <a:gd name="connsiteX3" fmla="*/ 5038878 w 5436614"/>
              <a:gd name="connsiteY3" fmla="*/ 466701 h 3843470"/>
              <a:gd name="connsiteX4" fmla="*/ 1010176 w 5436614"/>
              <a:gd name="connsiteY4" fmla="*/ 19557 h 3843470"/>
              <a:gd name="connsiteX5" fmla="*/ 140691 w 5436614"/>
              <a:gd name="connsiteY5" fmla="*/ 783491 h 3843470"/>
              <a:gd name="connsiteX6" fmla="*/ 308525 w 5436614"/>
              <a:gd name="connsiteY6" fmla="*/ 2939564 h 3843470"/>
              <a:gd name="connsiteX7" fmla="*/ 3039861 w 5436614"/>
              <a:gd name="connsiteY7" fmla="*/ 3409918 h 3843470"/>
              <a:gd name="connsiteX8" fmla="*/ 3123040 w 5436614"/>
              <a:gd name="connsiteY8" fmla="*/ 3843470 h 3843470"/>
              <a:gd name="connsiteX9" fmla="*/ 3573176 w 5436614"/>
              <a:gd name="connsiteY9" fmla="*/ 3367114 h 3843470"/>
              <a:gd name="connsiteX0" fmla="*/ 3733585 w 5436599"/>
              <a:gd name="connsiteY0" fmla="*/ 3417073 h 3843470"/>
              <a:gd name="connsiteX1" fmla="*/ 4830119 w 5436599"/>
              <a:gd name="connsiteY1" fmla="*/ 3086315 h 3843470"/>
              <a:gd name="connsiteX2" fmla="*/ 5436416 w 5436599"/>
              <a:gd name="connsiteY2" fmla="*/ 1525101 h 3843470"/>
              <a:gd name="connsiteX3" fmla="*/ 5038878 w 5436599"/>
              <a:gd name="connsiteY3" fmla="*/ 466701 h 3843470"/>
              <a:gd name="connsiteX4" fmla="*/ 1010176 w 5436599"/>
              <a:gd name="connsiteY4" fmla="*/ 19557 h 3843470"/>
              <a:gd name="connsiteX5" fmla="*/ 140691 w 5436599"/>
              <a:gd name="connsiteY5" fmla="*/ 783491 h 3843470"/>
              <a:gd name="connsiteX6" fmla="*/ 308525 w 5436599"/>
              <a:gd name="connsiteY6" fmla="*/ 2939564 h 3843470"/>
              <a:gd name="connsiteX7" fmla="*/ 3039861 w 5436599"/>
              <a:gd name="connsiteY7" fmla="*/ 3409918 h 3843470"/>
              <a:gd name="connsiteX8" fmla="*/ 3123040 w 5436599"/>
              <a:gd name="connsiteY8" fmla="*/ 3843470 h 3843470"/>
              <a:gd name="connsiteX9" fmla="*/ 3733585 w 5436599"/>
              <a:gd name="connsiteY9" fmla="*/ 3417073 h 3843470"/>
              <a:gd name="connsiteX0" fmla="*/ 3745572 w 5448586"/>
              <a:gd name="connsiteY0" fmla="*/ 3417073 h 3843470"/>
              <a:gd name="connsiteX1" fmla="*/ 4842106 w 5448586"/>
              <a:gd name="connsiteY1" fmla="*/ 3086315 h 3843470"/>
              <a:gd name="connsiteX2" fmla="*/ 5448403 w 5448586"/>
              <a:gd name="connsiteY2" fmla="*/ 1525101 h 3843470"/>
              <a:gd name="connsiteX3" fmla="*/ 5050865 w 5448586"/>
              <a:gd name="connsiteY3" fmla="*/ 466701 h 3843470"/>
              <a:gd name="connsiteX4" fmla="*/ 1022163 w 5448586"/>
              <a:gd name="connsiteY4" fmla="*/ 19557 h 3843470"/>
              <a:gd name="connsiteX5" fmla="*/ 152678 w 5448586"/>
              <a:gd name="connsiteY5" fmla="*/ 783491 h 3843470"/>
              <a:gd name="connsiteX6" fmla="*/ 320512 w 5448586"/>
              <a:gd name="connsiteY6" fmla="*/ 2939564 h 3843470"/>
              <a:gd name="connsiteX7" fmla="*/ 3236934 w 5448586"/>
              <a:gd name="connsiteY7" fmla="*/ 3422408 h 3843470"/>
              <a:gd name="connsiteX8" fmla="*/ 3135027 w 5448586"/>
              <a:gd name="connsiteY8" fmla="*/ 3843470 h 3843470"/>
              <a:gd name="connsiteX9" fmla="*/ 3745572 w 5448586"/>
              <a:gd name="connsiteY9" fmla="*/ 3417073 h 3843470"/>
              <a:gd name="connsiteX0" fmla="*/ 3745572 w 5448586"/>
              <a:gd name="connsiteY0" fmla="*/ 3417073 h 3793511"/>
              <a:gd name="connsiteX1" fmla="*/ 4842106 w 5448586"/>
              <a:gd name="connsiteY1" fmla="*/ 3086315 h 3793511"/>
              <a:gd name="connsiteX2" fmla="*/ 5448403 w 5448586"/>
              <a:gd name="connsiteY2" fmla="*/ 1525101 h 3793511"/>
              <a:gd name="connsiteX3" fmla="*/ 5050865 w 5448586"/>
              <a:gd name="connsiteY3" fmla="*/ 466701 h 3793511"/>
              <a:gd name="connsiteX4" fmla="*/ 1022163 w 5448586"/>
              <a:gd name="connsiteY4" fmla="*/ 19557 h 3793511"/>
              <a:gd name="connsiteX5" fmla="*/ 152678 w 5448586"/>
              <a:gd name="connsiteY5" fmla="*/ 783491 h 3793511"/>
              <a:gd name="connsiteX6" fmla="*/ 320512 w 5448586"/>
              <a:gd name="connsiteY6" fmla="*/ 2939564 h 3793511"/>
              <a:gd name="connsiteX7" fmla="*/ 3236934 w 5448586"/>
              <a:gd name="connsiteY7" fmla="*/ 3422408 h 3793511"/>
              <a:gd name="connsiteX8" fmla="*/ 3233739 w 5448586"/>
              <a:gd name="connsiteY8" fmla="*/ 3793511 h 3793511"/>
              <a:gd name="connsiteX9" fmla="*/ 3745572 w 5448586"/>
              <a:gd name="connsiteY9" fmla="*/ 3417073 h 3793511"/>
              <a:gd name="connsiteX0" fmla="*/ 3745572 w 5452948"/>
              <a:gd name="connsiteY0" fmla="*/ 3417073 h 3793511"/>
              <a:gd name="connsiteX1" fmla="*/ 4928480 w 5452948"/>
              <a:gd name="connsiteY1" fmla="*/ 3061336 h 3793511"/>
              <a:gd name="connsiteX2" fmla="*/ 5448403 w 5452948"/>
              <a:gd name="connsiteY2" fmla="*/ 1525101 h 3793511"/>
              <a:gd name="connsiteX3" fmla="*/ 5050865 w 5452948"/>
              <a:gd name="connsiteY3" fmla="*/ 466701 h 3793511"/>
              <a:gd name="connsiteX4" fmla="*/ 1022163 w 5452948"/>
              <a:gd name="connsiteY4" fmla="*/ 19557 h 3793511"/>
              <a:gd name="connsiteX5" fmla="*/ 152678 w 5452948"/>
              <a:gd name="connsiteY5" fmla="*/ 783491 h 3793511"/>
              <a:gd name="connsiteX6" fmla="*/ 320512 w 5452948"/>
              <a:gd name="connsiteY6" fmla="*/ 2939564 h 3793511"/>
              <a:gd name="connsiteX7" fmla="*/ 3236934 w 5452948"/>
              <a:gd name="connsiteY7" fmla="*/ 3422408 h 3793511"/>
              <a:gd name="connsiteX8" fmla="*/ 3233739 w 5452948"/>
              <a:gd name="connsiteY8" fmla="*/ 3793511 h 3793511"/>
              <a:gd name="connsiteX9" fmla="*/ 3745572 w 5452948"/>
              <a:gd name="connsiteY9" fmla="*/ 3417073 h 3793511"/>
              <a:gd name="connsiteX0" fmla="*/ 3745572 w 5452948"/>
              <a:gd name="connsiteY0" fmla="*/ 3417073 h 3793511"/>
              <a:gd name="connsiteX1" fmla="*/ 4928480 w 5452948"/>
              <a:gd name="connsiteY1" fmla="*/ 3061336 h 3793511"/>
              <a:gd name="connsiteX2" fmla="*/ 5448403 w 5452948"/>
              <a:gd name="connsiteY2" fmla="*/ 1525101 h 3793511"/>
              <a:gd name="connsiteX3" fmla="*/ 5050865 w 5452948"/>
              <a:gd name="connsiteY3" fmla="*/ 466701 h 3793511"/>
              <a:gd name="connsiteX4" fmla="*/ 1022163 w 5452948"/>
              <a:gd name="connsiteY4" fmla="*/ 19557 h 3793511"/>
              <a:gd name="connsiteX5" fmla="*/ 152678 w 5452948"/>
              <a:gd name="connsiteY5" fmla="*/ 783491 h 3793511"/>
              <a:gd name="connsiteX6" fmla="*/ 320512 w 5452948"/>
              <a:gd name="connsiteY6" fmla="*/ 2939564 h 3793511"/>
              <a:gd name="connsiteX7" fmla="*/ 3236934 w 5452948"/>
              <a:gd name="connsiteY7" fmla="*/ 3422408 h 3793511"/>
              <a:gd name="connsiteX8" fmla="*/ 3233739 w 5452948"/>
              <a:gd name="connsiteY8" fmla="*/ 3793511 h 3793511"/>
              <a:gd name="connsiteX9" fmla="*/ 3745572 w 5452948"/>
              <a:gd name="connsiteY9" fmla="*/ 3417073 h 3793511"/>
              <a:gd name="connsiteX0" fmla="*/ 3744403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44403 w 5451779"/>
              <a:gd name="connsiteY9" fmla="*/ 3417073 h 3793511"/>
              <a:gd name="connsiteX0" fmla="*/ 3744403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44403 w 5451779"/>
              <a:gd name="connsiteY9" fmla="*/ 3417073 h 3793511"/>
              <a:gd name="connsiteX0" fmla="*/ 3798149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98149 w 5451779"/>
              <a:gd name="connsiteY9" fmla="*/ 3417073 h 3793511"/>
              <a:gd name="connsiteX0" fmla="*/ 3798149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98149 w 5451779"/>
              <a:gd name="connsiteY9" fmla="*/ 3417073 h 379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51779" h="3793511">
                <a:moveTo>
                  <a:pt x="3798149" y="3417073"/>
                </a:moveTo>
                <a:cubicBezTo>
                  <a:pt x="4257694" y="3448903"/>
                  <a:pt x="4652464" y="3376665"/>
                  <a:pt x="4927311" y="3061336"/>
                </a:cubicBezTo>
                <a:cubicBezTo>
                  <a:pt x="5202158" y="2746007"/>
                  <a:pt x="5426837" y="1957540"/>
                  <a:pt x="5447234" y="1525101"/>
                </a:cubicBezTo>
                <a:cubicBezTo>
                  <a:pt x="5467631" y="1092662"/>
                  <a:pt x="5433316" y="716660"/>
                  <a:pt x="5049696" y="466701"/>
                </a:cubicBezTo>
                <a:cubicBezTo>
                  <a:pt x="4607927" y="262351"/>
                  <a:pt x="2070438" y="-86269"/>
                  <a:pt x="1020994" y="19557"/>
                </a:cubicBezTo>
                <a:cubicBezTo>
                  <a:pt x="535543" y="83769"/>
                  <a:pt x="235013" y="410480"/>
                  <a:pt x="151509" y="783491"/>
                </a:cubicBezTo>
                <a:cubicBezTo>
                  <a:pt x="36175" y="1298843"/>
                  <a:pt x="-191714" y="2499745"/>
                  <a:pt x="319343" y="2939564"/>
                </a:cubicBezTo>
                <a:cubicBezTo>
                  <a:pt x="830400" y="3379383"/>
                  <a:pt x="1915828" y="3438255"/>
                  <a:pt x="3217850" y="3422408"/>
                </a:cubicBezTo>
                <a:cubicBezTo>
                  <a:pt x="3251514" y="3541738"/>
                  <a:pt x="3263298" y="3609004"/>
                  <a:pt x="3232570" y="3793511"/>
                </a:cubicBezTo>
                <a:cubicBezTo>
                  <a:pt x="3517123" y="3635902"/>
                  <a:pt x="3798149" y="3417073"/>
                  <a:pt x="3798149" y="3417073"/>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2C72092-2B09-4FBA-B639-9D86325451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237520" y="2255022"/>
            <a:ext cx="7166759" cy="4187342"/>
          </a:xfrm>
          <a:custGeom>
            <a:avLst/>
            <a:gdLst>
              <a:gd name="connsiteX0" fmla="*/ 3063362 w 5358686"/>
              <a:gd name="connsiteY0" fmla="*/ 3429562 h 3905917"/>
              <a:gd name="connsiteX1" fmla="*/ 4752173 w 5358686"/>
              <a:gd name="connsiteY1" fmla="*/ 3086315 h 3905917"/>
              <a:gd name="connsiteX2" fmla="*/ 5358470 w 5358686"/>
              <a:gd name="connsiteY2" fmla="*/ 1525101 h 3905917"/>
              <a:gd name="connsiteX3" fmla="*/ 4960932 w 5358686"/>
              <a:gd name="connsiteY3" fmla="*/ 466701 h 3905917"/>
              <a:gd name="connsiteX4" fmla="*/ 932230 w 5358686"/>
              <a:gd name="connsiteY4" fmla="*/ 19557 h 3905917"/>
              <a:gd name="connsiteX5" fmla="*/ 62745 w 5358686"/>
              <a:gd name="connsiteY5" fmla="*/ 783491 h 3905917"/>
              <a:gd name="connsiteX6" fmla="*/ 230579 w 5358686"/>
              <a:gd name="connsiteY6" fmla="*/ 2939564 h 3905917"/>
              <a:gd name="connsiteX7" fmla="*/ 2493030 w 5358686"/>
              <a:gd name="connsiteY7" fmla="*/ 3459876 h 3905917"/>
              <a:gd name="connsiteX8" fmla="*/ 2539191 w 5358686"/>
              <a:gd name="connsiteY8" fmla="*/ 3905918 h 3905917"/>
              <a:gd name="connsiteX9" fmla="*/ 3063362 w 5358686"/>
              <a:gd name="connsiteY9" fmla="*/ 3429562 h 3905917"/>
              <a:gd name="connsiteX0" fmla="*/ 3495230 w 5358668"/>
              <a:gd name="connsiteY0" fmla="*/ 3367114 h 3905918"/>
              <a:gd name="connsiteX1" fmla="*/ 4752173 w 5358668"/>
              <a:gd name="connsiteY1" fmla="*/ 3086315 h 3905918"/>
              <a:gd name="connsiteX2" fmla="*/ 5358470 w 5358668"/>
              <a:gd name="connsiteY2" fmla="*/ 1525101 h 3905918"/>
              <a:gd name="connsiteX3" fmla="*/ 4960932 w 5358668"/>
              <a:gd name="connsiteY3" fmla="*/ 466701 h 3905918"/>
              <a:gd name="connsiteX4" fmla="*/ 932230 w 5358668"/>
              <a:gd name="connsiteY4" fmla="*/ 19557 h 3905918"/>
              <a:gd name="connsiteX5" fmla="*/ 62745 w 5358668"/>
              <a:gd name="connsiteY5" fmla="*/ 783491 h 3905918"/>
              <a:gd name="connsiteX6" fmla="*/ 230579 w 5358668"/>
              <a:gd name="connsiteY6" fmla="*/ 2939564 h 3905918"/>
              <a:gd name="connsiteX7" fmla="*/ 2493030 w 5358668"/>
              <a:gd name="connsiteY7" fmla="*/ 3459876 h 3905918"/>
              <a:gd name="connsiteX8" fmla="*/ 2539191 w 5358668"/>
              <a:gd name="connsiteY8" fmla="*/ 3905918 h 3905918"/>
              <a:gd name="connsiteX9" fmla="*/ 3495230 w 5358668"/>
              <a:gd name="connsiteY9" fmla="*/ 3367114 h 3905918"/>
              <a:gd name="connsiteX0" fmla="*/ 3573176 w 5436614"/>
              <a:gd name="connsiteY0" fmla="*/ 3367114 h 3905918"/>
              <a:gd name="connsiteX1" fmla="*/ 4830119 w 5436614"/>
              <a:gd name="connsiteY1" fmla="*/ 3086315 h 3905918"/>
              <a:gd name="connsiteX2" fmla="*/ 5436416 w 5436614"/>
              <a:gd name="connsiteY2" fmla="*/ 1525101 h 3905918"/>
              <a:gd name="connsiteX3" fmla="*/ 5038878 w 5436614"/>
              <a:gd name="connsiteY3" fmla="*/ 466701 h 3905918"/>
              <a:gd name="connsiteX4" fmla="*/ 1010176 w 5436614"/>
              <a:gd name="connsiteY4" fmla="*/ 19557 h 3905918"/>
              <a:gd name="connsiteX5" fmla="*/ 140691 w 5436614"/>
              <a:gd name="connsiteY5" fmla="*/ 783491 h 3905918"/>
              <a:gd name="connsiteX6" fmla="*/ 308525 w 5436614"/>
              <a:gd name="connsiteY6" fmla="*/ 2939564 h 3905918"/>
              <a:gd name="connsiteX7" fmla="*/ 3039861 w 5436614"/>
              <a:gd name="connsiteY7" fmla="*/ 3409918 h 3905918"/>
              <a:gd name="connsiteX8" fmla="*/ 2617137 w 5436614"/>
              <a:gd name="connsiteY8" fmla="*/ 3905918 h 3905918"/>
              <a:gd name="connsiteX9" fmla="*/ 3573176 w 5436614"/>
              <a:gd name="connsiteY9" fmla="*/ 3367114 h 3905918"/>
              <a:gd name="connsiteX0" fmla="*/ 3573176 w 5436614"/>
              <a:gd name="connsiteY0" fmla="*/ 3367114 h 3843470"/>
              <a:gd name="connsiteX1" fmla="*/ 4830119 w 5436614"/>
              <a:gd name="connsiteY1" fmla="*/ 3086315 h 3843470"/>
              <a:gd name="connsiteX2" fmla="*/ 5436416 w 5436614"/>
              <a:gd name="connsiteY2" fmla="*/ 1525101 h 3843470"/>
              <a:gd name="connsiteX3" fmla="*/ 5038878 w 5436614"/>
              <a:gd name="connsiteY3" fmla="*/ 466701 h 3843470"/>
              <a:gd name="connsiteX4" fmla="*/ 1010176 w 5436614"/>
              <a:gd name="connsiteY4" fmla="*/ 19557 h 3843470"/>
              <a:gd name="connsiteX5" fmla="*/ 140691 w 5436614"/>
              <a:gd name="connsiteY5" fmla="*/ 783491 h 3843470"/>
              <a:gd name="connsiteX6" fmla="*/ 308525 w 5436614"/>
              <a:gd name="connsiteY6" fmla="*/ 2939564 h 3843470"/>
              <a:gd name="connsiteX7" fmla="*/ 3039861 w 5436614"/>
              <a:gd name="connsiteY7" fmla="*/ 3409918 h 3843470"/>
              <a:gd name="connsiteX8" fmla="*/ 3123040 w 5436614"/>
              <a:gd name="connsiteY8" fmla="*/ 3843470 h 3843470"/>
              <a:gd name="connsiteX9" fmla="*/ 3573176 w 5436614"/>
              <a:gd name="connsiteY9" fmla="*/ 3367114 h 3843470"/>
              <a:gd name="connsiteX0" fmla="*/ 3733585 w 5436599"/>
              <a:gd name="connsiteY0" fmla="*/ 3417073 h 3843470"/>
              <a:gd name="connsiteX1" fmla="*/ 4830119 w 5436599"/>
              <a:gd name="connsiteY1" fmla="*/ 3086315 h 3843470"/>
              <a:gd name="connsiteX2" fmla="*/ 5436416 w 5436599"/>
              <a:gd name="connsiteY2" fmla="*/ 1525101 h 3843470"/>
              <a:gd name="connsiteX3" fmla="*/ 5038878 w 5436599"/>
              <a:gd name="connsiteY3" fmla="*/ 466701 h 3843470"/>
              <a:gd name="connsiteX4" fmla="*/ 1010176 w 5436599"/>
              <a:gd name="connsiteY4" fmla="*/ 19557 h 3843470"/>
              <a:gd name="connsiteX5" fmla="*/ 140691 w 5436599"/>
              <a:gd name="connsiteY5" fmla="*/ 783491 h 3843470"/>
              <a:gd name="connsiteX6" fmla="*/ 308525 w 5436599"/>
              <a:gd name="connsiteY6" fmla="*/ 2939564 h 3843470"/>
              <a:gd name="connsiteX7" fmla="*/ 3039861 w 5436599"/>
              <a:gd name="connsiteY7" fmla="*/ 3409918 h 3843470"/>
              <a:gd name="connsiteX8" fmla="*/ 3123040 w 5436599"/>
              <a:gd name="connsiteY8" fmla="*/ 3843470 h 3843470"/>
              <a:gd name="connsiteX9" fmla="*/ 3733585 w 5436599"/>
              <a:gd name="connsiteY9" fmla="*/ 3417073 h 3843470"/>
              <a:gd name="connsiteX0" fmla="*/ 3745572 w 5448586"/>
              <a:gd name="connsiteY0" fmla="*/ 3417073 h 3843470"/>
              <a:gd name="connsiteX1" fmla="*/ 4842106 w 5448586"/>
              <a:gd name="connsiteY1" fmla="*/ 3086315 h 3843470"/>
              <a:gd name="connsiteX2" fmla="*/ 5448403 w 5448586"/>
              <a:gd name="connsiteY2" fmla="*/ 1525101 h 3843470"/>
              <a:gd name="connsiteX3" fmla="*/ 5050865 w 5448586"/>
              <a:gd name="connsiteY3" fmla="*/ 466701 h 3843470"/>
              <a:gd name="connsiteX4" fmla="*/ 1022163 w 5448586"/>
              <a:gd name="connsiteY4" fmla="*/ 19557 h 3843470"/>
              <a:gd name="connsiteX5" fmla="*/ 152678 w 5448586"/>
              <a:gd name="connsiteY5" fmla="*/ 783491 h 3843470"/>
              <a:gd name="connsiteX6" fmla="*/ 320512 w 5448586"/>
              <a:gd name="connsiteY6" fmla="*/ 2939564 h 3843470"/>
              <a:gd name="connsiteX7" fmla="*/ 3236934 w 5448586"/>
              <a:gd name="connsiteY7" fmla="*/ 3422408 h 3843470"/>
              <a:gd name="connsiteX8" fmla="*/ 3135027 w 5448586"/>
              <a:gd name="connsiteY8" fmla="*/ 3843470 h 3843470"/>
              <a:gd name="connsiteX9" fmla="*/ 3745572 w 5448586"/>
              <a:gd name="connsiteY9" fmla="*/ 3417073 h 3843470"/>
              <a:gd name="connsiteX0" fmla="*/ 3745572 w 5448586"/>
              <a:gd name="connsiteY0" fmla="*/ 3417073 h 3793511"/>
              <a:gd name="connsiteX1" fmla="*/ 4842106 w 5448586"/>
              <a:gd name="connsiteY1" fmla="*/ 3086315 h 3793511"/>
              <a:gd name="connsiteX2" fmla="*/ 5448403 w 5448586"/>
              <a:gd name="connsiteY2" fmla="*/ 1525101 h 3793511"/>
              <a:gd name="connsiteX3" fmla="*/ 5050865 w 5448586"/>
              <a:gd name="connsiteY3" fmla="*/ 466701 h 3793511"/>
              <a:gd name="connsiteX4" fmla="*/ 1022163 w 5448586"/>
              <a:gd name="connsiteY4" fmla="*/ 19557 h 3793511"/>
              <a:gd name="connsiteX5" fmla="*/ 152678 w 5448586"/>
              <a:gd name="connsiteY5" fmla="*/ 783491 h 3793511"/>
              <a:gd name="connsiteX6" fmla="*/ 320512 w 5448586"/>
              <a:gd name="connsiteY6" fmla="*/ 2939564 h 3793511"/>
              <a:gd name="connsiteX7" fmla="*/ 3236934 w 5448586"/>
              <a:gd name="connsiteY7" fmla="*/ 3422408 h 3793511"/>
              <a:gd name="connsiteX8" fmla="*/ 3233739 w 5448586"/>
              <a:gd name="connsiteY8" fmla="*/ 3793511 h 3793511"/>
              <a:gd name="connsiteX9" fmla="*/ 3745572 w 5448586"/>
              <a:gd name="connsiteY9" fmla="*/ 3417073 h 3793511"/>
              <a:gd name="connsiteX0" fmla="*/ 3745572 w 5452948"/>
              <a:gd name="connsiteY0" fmla="*/ 3417073 h 3793511"/>
              <a:gd name="connsiteX1" fmla="*/ 4928480 w 5452948"/>
              <a:gd name="connsiteY1" fmla="*/ 3061336 h 3793511"/>
              <a:gd name="connsiteX2" fmla="*/ 5448403 w 5452948"/>
              <a:gd name="connsiteY2" fmla="*/ 1525101 h 3793511"/>
              <a:gd name="connsiteX3" fmla="*/ 5050865 w 5452948"/>
              <a:gd name="connsiteY3" fmla="*/ 466701 h 3793511"/>
              <a:gd name="connsiteX4" fmla="*/ 1022163 w 5452948"/>
              <a:gd name="connsiteY4" fmla="*/ 19557 h 3793511"/>
              <a:gd name="connsiteX5" fmla="*/ 152678 w 5452948"/>
              <a:gd name="connsiteY5" fmla="*/ 783491 h 3793511"/>
              <a:gd name="connsiteX6" fmla="*/ 320512 w 5452948"/>
              <a:gd name="connsiteY6" fmla="*/ 2939564 h 3793511"/>
              <a:gd name="connsiteX7" fmla="*/ 3236934 w 5452948"/>
              <a:gd name="connsiteY7" fmla="*/ 3422408 h 3793511"/>
              <a:gd name="connsiteX8" fmla="*/ 3233739 w 5452948"/>
              <a:gd name="connsiteY8" fmla="*/ 3793511 h 3793511"/>
              <a:gd name="connsiteX9" fmla="*/ 3745572 w 5452948"/>
              <a:gd name="connsiteY9" fmla="*/ 3417073 h 3793511"/>
              <a:gd name="connsiteX0" fmla="*/ 3745572 w 5452948"/>
              <a:gd name="connsiteY0" fmla="*/ 3417073 h 3793511"/>
              <a:gd name="connsiteX1" fmla="*/ 4928480 w 5452948"/>
              <a:gd name="connsiteY1" fmla="*/ 3061336 h 3793511"/>
              <a:gd name="connsiteX2" fmla="*/ 5448403 w 5452948"/>
              <a:gd name="connsiteY2" fmla="*/ 1525101 h 3793511"/>
              <a:gd name="connsiteX3" fmla="*/ 5050865 w 5452948"/>
              <a:gd name="connsiteY3" fmla="*/ 466701 h 3793511"/>
              <a:gd name="connsiteX4" fmla="*/ 1022163 w 5452948"/>
              <a:gd name="connsiteY4" fmla="*/ 19557 h 3793511"/>
              <a:gd name="connsiteX5" fmla="*/ 152678 w 5452948"/>
              <a:gd name="connsiteY5" fmla="*/ 783491 h 3793511"/>
              <a:gd name="connsiteX6" fmla="*/ 320512 w 5452948"/>
              <a:gd name="connsiteY6" fmla="*/ 2939564 h 3793511"/>
              <a:gd name="connsiteX7" fmla="*/ 3236934 w 5452948"/>
              <a:gd name="connsiteY7" fmla="*/ 3422408 h 3793511"/>
              <a:gd name="connsiteX8" fmla="*/ 3233739 w 5452948"/>
              <a:gd name="connsiteY8" fmla="*/ 3793511 h 3793511"/>
              <a:gd name="connsiteX9" fmla="*/ 3745572 w 5452948"/>
              <a:gd name="connsiteY9" fmla="*/ 3417073 h 3793511"/>
              <a:gd name="connsiteX0" fmla="*/ 3744403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44403 w 5451779"/>
              <a:gd name="connsiteY9" fmla="*/ 3417073 h 3793511"/>
              <a:gd name="connsiteX0" fmla="*/ 3744403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44403 w 5451779"/>
              <a:gd name="connsiteY9" fmla="*/ 3417073 h 3793511"/>
              <a:gd name="connsiteX0" fmla="*/ 3798149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98149 w 5451779"/>
              <a:gd name="connsiteY9" fmla="*/ 3417073 h 3793511"/>
              <a:gd name="connsiteX0" fmla="*/ 3798149 w 5451779"/>
              <a:gd name="connsiteY0" fmla="*/ 3417073 h 3793511"/>
              <a:gd name="connsiteX1" fmla="*/ 4927311 w 5451779"/>
              <a:gd name="connsiteY1" fmla="*/ 3061336 h 3793511"/>
              <a:gd name="connsiteX2" fmla="*/ 5447234 w 5451779"/>
              <a:gd name="connsiteY2" fmla="*/ 1525101 h 3793511"/>
              <a:gd name="connsiteX3" fmla="*/ 5049696 w 5451779"/>
              <a:gd name="connsiteY3" fmla="*/ 466701 h 3793511"/>
              <a:gd name="connsiteX4" fmla="*/ 1020994 w 5451779"/>
              <a:gd name="connsiteY4" fmla="*/ 19557 h 3793511"/>
              <a:gd name="connsiteX5" fmla="*/ 151509 w 5451779"/>
              <a:gd name="connsiteY5" fmla="*/ 783491 h 3793511"/>
              <a:gd name="connsiteX6" fmla="*/ 319343 w 5451779"/>
              <a:gd name="connsiteY6" fmla="*/ 2939564 h 3793511"/>
              <a:gd name="connsiteX7" fmla="*/ 3217850 w 5451779"/>
              <a:gd name="connsiteY7" fmla="*/ 3422408 h 3793511"/>
              <a:gd name="connsiteX8" fmla="*/ 3232570 w 5451779"/>
              <a:gd name="connsiteY8" fmla="*/ 3793511 h 3793511"/>
              <a:gd name="connsiteX9" fmla="*/ 3798149 w 5451779"/>
              <a:gd name="connsiteY9" fmla="*/ 3417073 h 379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51779" h="3793511">
                <a:moveTo>
                  <a:pt x="3798149" y="3417073"/>
                </a:moveTo>
                <a:cubicBezTo>
                  <a:pt x="4257694" y="3448903"/>
                  <a:pt x="4652464" y="3376665"/>
                  <a:pt x="4927311" y="3061336"/>
                </a:cubicBezTo>
                <a:cubicBezTo>
                  <a:pt x="5202158" y="2746007"/>
                  <a:pt x="5426837" y="1957540"/>
                  <a:pt x="5447234" y="1525101"/>
                </a:cubicBezTo>
                <a:cubicBezTo>
                  <a:pt x="5467631" y="1092662"/>
                  <a:pt x="5433316" y="716660"/>
                  <a:pt x="5049696" y="466701"/>
                </a:cubicBezTo>
                <a:cubicBezTo>
                  <a:pt x="4607927" y="262351"/>
                  <a:pt x="2070438" y="-86269"/>
                  <a:pt x="1020994" y="19557"/>
                </a:cubicBezTo>
                <a:cubicBezTo>
                  <a:pt x="535543" y="83769"/>
                  <a:pt x="235013" y="410480"/>
                  <a:pt x="151509" y="783491"/>
                </a:cubicBezTo>
                <a:cubicBezTo>
                  <a:pt x="36175" y="1298843"/>
                  <a:pt x="-191714" y="2499745"/>
                  <a:pt x="319343" y="2939564"/>
                </a:cubicBezTo>
                <a:cubicBezTo>
                  <a:pt x="830400" y="3379383"/>
                  <a:pt x="1915828" y="3438255"/>
                  <a:pt x="3217850" y="3422408"/>
                </a:cubicBezTo>
                <a:cubicBezTo>
                  <a:pt x="3251514" y="3541738"/>
                  <a:pt x="3263298" y="3609004"/>
                  <a:pt x="3232570" y="3793511"/>
                </a:cubicBezTo>
                <a:cubicBezTo>
                  <a:pt x="3517123" y="3635902"/>
                  <a:pt x="3798149" y="3417073"/>
                  <a:pt x="3798149" y="3417073"/>
                </a:cubicBezTo>
                <a:close/>
              </a:path>
            </a:pathLst>
          </a:custGeom>
          <a:noFill/>
          <a:ln w="19050" cap="flat">
            <a:solidFill>
              <a:schemeClr val="tx1"/>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75DB81DD-8F8C-4933-94B4-0E5595C5A7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41748" y="618134"/>
            <a:ext cx="6247268" cy="2432162"/>
          </a:xfrm>
          <a:custGeom>
            <a:avLst/>
            <a:gdLst>
              <a:gd name="connsiteX0" fmla="*/ 702544 w 1731866"/>
              <a:gd name="connsiteY0" fmla="*/ 704513 h 898547"/>
              <a:gd name="connsiteX1" fmla="*/ 1151838 w 1731866"/>
              <a:gd name="connsiteY1" fmla="*/ 709752 h 898547"/>
              <a:gd name="connsiteX2" fmla="*/ 1632946 w 1731866"/>
              <a:gd name="connsiteY2" fmla="*/ 622027 h 898547"/>
              <a:gd name="connsiteX3" fmla="*/ 1678094 w 1731866"/>
              <a:gd name="connsiteY3" fmla="*/ 138252 h 898547"/>
              <a:gd name="connsiteX4" fmla="*/ 721213 w 1731866"/>
              <a:gd name="connsiteY4" fmla="*/ 2711 h 898547"/>
              <a:gd name="connsiteX5" fmla="*/ 29222 w 1731866"/>
              <a:gd name="connsiteY5" fmla="*/ 208261 h 898547"/>
              <a:gd name="connsiteX6" fmla="*/ 142569 w 1731866"/>
              <a:gd name="connsiteY6" fmla="*/ 668985 h 898547"/>
              <a:gd name="connsiteX7" fmla="*/ 426128 w 1731866"/>
              <a:gd name="connsiteY7" fmla="*/ 701846 h 898547"/>
              <a:gd name="connsiteX8" fmla="*/ 729119 w 1731866"/>
              <a:gd name="connsiteY8" fmla="*/ 898538 h 898547"/>
              <a:gd name="connsiteX9" fmla="*/ 670635 w 1731866"/>
              <a:gd name="connsiteY9" fmla="*/ 773570 h 898547"/>
              <a:gd name="connsiteX10" fmla="*/ 702544 w 1731866"/>
              <a:gd name="connsiteY10" fmla="*/ 704513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70673 w 1731865"/>
              <a:gd name="connsiteY9" fmla="*/ 773579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7404 w 1731865"/>
              <a:gd name="connsiteY9" fmla="*/ 774971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7404 w 1731865"/>
              <a:gd name="connsiteY9" fmla="*/ 774971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7404 w 1731865"/>
              <a:gd name="connsiteY9" fmla="*/ 774971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77755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77755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86108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86108 h 898547"/>
              <a:gd name="connsiteX10" fmla="*/ 629450 w 1731865"/>
              <a:gd name="connsiteY10" fmla="*/ 704522 h 898547"/>
              <a:gd name="connsiteX0" fmla="*/ 629450 w 1731865"/>
              <a:gd name="connsiteY0" fmla="*/ 704522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04522 h 891586"/>
              <a:gd name="connsiteX0" fmla="*/ 629450 w 1731865"/>
              <a:gd name="connsiteY0" fmla="*/ 704522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04522 h 891586"/>
              <a:gd name="connsiteX0" fmla="*/ 629450 w 1731865"/>
              <a:gd name="connsiteY0" fmla="*/ 704522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04522 h 891586"/>
              <a:gd name="connsiteX0" fmla="*/ 629450 w 1731865"/>
              <a:gd name="connsiteY0" fmla="*/ 718060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18060 h 891586"/>
              <a:gd name="connsiteX0" fmla="*/ 629450 w 1731865"/>
              <a:gd name="connsiteY0" fmla="*/ 718060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18060 h 891586"/>
              <a:gd name="connsiteX0" fmla="*/ 629450 w 1735472"/>
              <a:gd name="connsiteY0" fmla="*/ 718060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1864 w 1735472"/>
              <a:gd name="connsiteY9" fmla="*/ 786108 h 891586"/>
              <a:gd name="connsiteX10" fmla="*/ 629450 w 1735472"/>
              <a:gd name="connsiteY10" fmla="*/ 718060 h 891586"/>
              <a:gd name="connsiteX0" fmla="*/ 631845 w 1735472"/>
              <a:gd name="connsiteY0" fmla="*/ 725582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1864 w 1735472"/>
              <a:gd name="connsiteY9" fmla="*/ 786108 h 891586"/>
              <a:gd name="connsiteX10" fmla="*/ 631845 w 1735472"/>
              <a:gd name="connsiteY10" fmla="*/ 725582 h 891586"/>
              <a:gd name="connsiteX0" fmla="*/ 631845 w 1735472"/>
              <a:gd name="connsiteY0" fmla="*/ 725582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4259 w 1735472"/>
              <a:gd name="connsiteY9" fmla="*/ 796638 h 891586"/>
              <a:gd name="connsiteX10" fmla="*/ 631845 w 1735472"/>
              <a:gd name="connsiteY10" fmla="*/ 725582 h 891586"/>
              <a:gd name="connsiteX0" fmla="*/ 631845 w 1735472"/>
              <a:gd name="connsiteY0" fmla="*/ 725582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4259 w 1735472"/>
              <a:gd name="connsiteY9" fmla="*/ 796638 h 891586"/>
              <a:gd name="connsiteX10" fmla="*/ 631845 w 1735472"/>
              <a:gd name="connsiteY10" fmla="*/ 725582 h 891586"/>
              <a:gd name="connsiteX0" fmla="*/ 618115 w 1721742"/>
              <a:gd name="connsiteY0" fmla="*/ 725582 h 891586"/>
              <a:gd name="connsiteX1" fmla="*/ 1151317 w 1721742"/>
              <a:gd name="connsiteY1" fmla="*/ 724804 h 891586"/>
              <a:gd name="connsiteX2" fmla="*/ 1619254 w 1721742"/>
              <a:gd name="connsiteY2" fmla="*/ 622036 h 891586"/>
              <a:gd name="connsiteX3" fmla="*/ 1664402 w 1721742"/>
              <a:gd name="connsiteY3" fmla="*/ 138261 h 891586"/>
              <a:gd name="connsiteX4" fmla="*/ 707521 w 1721742"/>
              <a:gd name="connsiteY4" fmla="*/ 2720 h 891586"/>
              <a:gd name="connsiteX5" fmla="*/ 15530 w 1721742"/>
              <a:gd name="connsiteY5" fmla="*/ 208270 h 891586"/>
              <a:gd name="connsiteX6" fmla="*/ 128877 w 1721742"/>
              <a:gd name="connsiteY6" fmla="*/ 668994 h 891586"/>
              <a:gd name="connsiteX7" fmla="*/ 446999 w 1721742"/>
              <a:gd name="connsiteY7" fmla="*/ 710126 h 891586"/>
              <a:gd name="connsiteX8" fmla="*/ 709887 w 1721742"/>
              <a:gd name="connsiteY8" fmla="*/ 891586 h 891586"/>
              <a:gd name="connsiteX9" fmla="*/ 630529 w 1721742"/>
              <a:gd name="connsiteY9" fmla="*/ 796638 h 891586"/>
              <a:gd name="connsiteX10" fmla="*/ 618115 w 1721742"/>
              <a:gd name="connsiteY10" fmla="*/ 725582 h 891586"/>
              <a:gd name="connsiteX0" fmla="*/ 647607 w 1751234"/>
              <a:gd name="connsiteY0" fmla="*/ 725582 h 891586"/>
              <a:gd name="connsiteX1" fmla="*/ 1180809 w 1751234"/>
              <a:gd name="connsiteY1" fmla="*/ 724804 h 891586"/>
              <a:gd name="connsiteX2" fmla="*/ 1648746 w 1751234"/>
              <a:gd name="connsiteY2" fmla="*/ 622036 h 891586"/>
              <a:gd name="connsiteX3" fmla="*/ 1693894 w 1751234"/>
              <a:gd name="connsiteY3" fmla="*/ 138261 h 891586"/>
              <a:gd name="connsiteX4" fmla="*/ 737013 w 1751234"/>
              <a:gd name="connsiteY4" fmla="*/ 2720 h 891586"/>
              <a:gd name="connsiteX5" fmla="*/ 45022 w 1751234"/>
              <a:gd name="connsiteY5" fmla="*/ 208270 h 891586"/>
              <a:gd name="connsiteX6" fmla="*/ 112285 w 1751234"/>
              <a:gd name="connsiteY6" fmla="*/ 648316 h 891586"/>
              <a:gd name="connsiteX7" fmla="*/ 476491 w 1751234"/>
              <a:gd name="connsiteY7" fmla="*/ 710126 h 891586"/>
              <a:gd name="connsiteX8" fmla="*/ 739379 w 1751234"/>
              <a:gd name="connsiteY8" fmla="*/ 891586 h 891586"/>
              <a:gd name="connsiteX9" fmla="*/ 660021 w 1751234"/>
              <a:gd name="connsiteY9" fmla="*/ 796638 h 891586"/>
              <a:gd name="connsiteX10" fmla="*/ 647607 w 1751234"/>
              <a:gd name="connsiteY10" fmla="*/ 725582 h 891586"/>
              <a:gd name="connsiteX0" fmla="*/ 643800 w 1747427"/>
              <a:gd name="connsiteY0" fmla="*/ 725582 h 891586"/>
              <a:gd name="connsiteX1" fmla="*/ 1177002 w 1747427"/>
              <a:gd name="connsiteY1" fmla="*/ 724804 h 891586"/>
              <a:gd name="connsiteX2" fmla="*/ 1644939 w 1747427"/>
              <a:gd name="connsiteY2" fmla="*/ 622036 h 891586"/>
              <a:gd name="connsiteX3" fmla="*/ 1690087 w 1747427"/>
              <a:gd name="connsiteY3" fmla="*/ 138261 h 891586"/>
              <a:gd name="connsiteX4" fmla="*/ 733206 w 1747427"/>
              <a:gd name="connsiteY4" fmla="*/ 2720 h 891586"/>
              <a:gd name="connsiteX5" fmla="*/ 41215 w 1747427"/>
              <a:gd name="connsiteY5" fmla="*/ 208270 h 891586"/>
              <a:gd name="connsiteX6" fmla="*/ 121645 w 1747427"/>
              <a:gd name="connsiteY6" fmla="*/ 629706 h 891586"/>
              <a:gd name="connsiteX7" fmla="*/ 472684 w 1747427"/>
              <a:gd name="connsiteY7" fmla="*/ 710126 h 891586"/>
              <a:gd name="connsiteX8" fmla="*/ 735572 w 1747427"/>
              <a:gd name="connsiteY8" fmla="*/ 891586 h 891586"/>
              <a:gd name="connsiteX9" fmla="*/ 656214 w 1747427"/>
              <a:gd name="connsiteY9" fmla="*/ 796638 h 891586"/>
              <a:gd name="connsiteX10" fmla="*/ 643800 w 1747427"/>
              <a:gd name="connsiteY10" fmla="*/ 725582 h 891586"/>
              <a:gd name="connsiteX0" fmla="*/ 622547 w 1726174"/>
              <a:gd name="connsiteY0" fmla="*/ 723164 h 889168"/>
              <a:gd name="connsiteX1" fmla="*/ 1155749 w 1726174"/>
              <a:gd name="connsiteY1" fmla="*/ 722386 h 889168"/>
              <a:gd name="connsiteX2" fmla="*/ 1623686 w 1726174"/>
              <a:gd name="connsiteY2" fmla="*/ 619618 h 889168"/>
              <a:gd name="connsiteX3" fmla="*/ 1668834 w 1726174"/>
              <a:gd name="connsiteY3" fmla="*/ 135843 h 889168"/>
              <a:gd name="connsiteX4" fmla="*/ 711953 w 1726174"/>
              <a:gd name="connsiteY4" fmla="*/ 302 h 889168"/>
              <a:gd name="connsiteX5" fmla="*/ 46296 w 1726174"/>
              <a:gd name="connsiteY5" fmla="*/ 158293 h 889168"/>
              <a:gd name="connsiteX6" fmla="*/ 100392 w 1726174"/>
              <a:gd name="connsiteY6" fmla="*/ 627288 h 889168"/>
              <a:gd name="connsiteX7" fmla="*/ 451431 w 1726174"/>
              <a:gd name="connsiteY7" fmla="*/ 707708 h 889168"/>
              <a:gd name="connsiteX8" fmla="*/ 714319 w 1726174"/>
              <a:gd name="connsiteY8" fmla="*/ 889168 h 889168"/>
              <a:gd name="connsiteX9" fmla="*/ 634961 w 1726174"/>
              <a:gd name="connsiteY9" fmla="*/ 794220 h 889168"/>
              <a:gd name="connsiteX10" fmla="*/ 622547 w 1726174"/>
              <a:gd name="connsiteY10" fmla="*/ 723164 h 889168"/>
              <a:gd name="connsiteX0" fmla="*/ 622547 w 1726174"/>
              <a:gd name="connsiteY0" fmla="*/ 723164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34961 w 1726174"/>
              <a:gd name="connsiteY9" fmla="*/ 794220 h 876761"/>
              <a:gd name="connsiteX10" fmla="*/ 622547 w 1726174"/>
              <a:gd name="connsiteY10" fmla="*/ 723164 h 876761"/>
              <a:gd name="connsiteX0" fmla="*/ 622547 w 1726174"/>
              <a:gd name="connsiteY0" fmla="*/ 723164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03690 w 1726174"/>
              <a:gd name="connsiteY9" fmla="*/ 792152 h 876761"/>
              <a:gd name="connsiteX10" fmla="*/ 622547 w 1726174"/>
              <a:gd name="connsiteY10" fmla="*/ 723164 h 876761"/>
              <a:gd name="connsiteX0" fmla="*/ 622547 w 1726174"/>
              <a:gd name="connsiteY0" fmla="*/ 723164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03690 w 1726174"/>
              <a:gd name="connsiteY9" fmla="*/ 792152 h 876761"/>
              <a:gd name="connsiteX10" fmla="*/ 622547 w 1726174"/>
              <a:gd name="connsiteY10" fmla="*/ 723164 h 876761"/>
              <a:gd name="connsiteX0" fmla="*/ 596213 w 1726174"/>
              <a:gd name="connsiteY0" fmla="*/ 719029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03690 w 1726174"/>
              <a:gd name="connsiteY9" fmla="*/ 792152 h 876761"/>
              <a:gd name="connsiteX10" fmla="*/ 596213 w 1726174"/>
              <a:gd name="connsiteY10" fmla="*/ 719029 h 876761"/>
              <a:gd name="connsiteX0" fmla="*/ 596213 w 1726174"/>
              <a:gd name="connsiteY0" fmla="*/ 719029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597107 w 1726174"/>
              <a:gd name="connsiteY9" fmla="*/ 790084 h 876761"/>
              <a:gd name="connsiteX10" fmla="*/ 596213 w 1726174"/>
              <a:gd name="connsiteY10" fmla="*/ 719029 h 876761"/>
              <a:gd name="connsiteX0" fmla="*/ 596213 w 1726174"/>
              <a:gd name="connsiteY0" fmla="*/ 719029 h 856083"/>
              <a:gd name="connsiteX1" fmla="*/ 1155749 w 1726174"/>
              <a:gd name="connsiteY1" fmla="*/ 722386 h 856083"/>
              <a:gd name="connsiteX2" fmla="*/ 1623686 w 1726174"/>
              <a:gd name="connsiteY2" fmla="*/ 619618 h 856083"/>
              <a:gd name="connsiteX3" fmla="*/ 1668834 w 1726174"/>
              <a:gd name="connsiteY3" fmla="*/ 135843 h 856083"/>
              <a:gd name="connsiteX4" fmla="*/ 711953 w 1726174"/>
              <a:gd name="connsiteY4" fmla="*/ 302 h 856083"/>
              <a:gd name="connsiteX5" fmla="*/ 46296 w 1726174"/>
              <a:gd name="connsiteY5" fmla="*/ 158293 h 856083"/>
              <a:gd name="connsiteX6" fmla="*/ 100392 w 1726174"/>
              <a:gd name="connsiteY6" fmla="*/ 627288 h 856083"/>
              <a:gd name="connsiteX7" fmla="*/ 451431 w 1726174"/>
              <a:gd name="connsiteY7" fmla="*/ 707708 h 856083"/>
              <a:gd name="connsiteX8" fmla="*/ 640255 w 1726174"/>
              <a:gd name="connsiteY8" fmla="*/ 856083 h 856083"/>
              <a:gd name="connsiteX9" fmla="*/ 597107 w 1726174"/>
              <a:gd name="connsiteY9" fmla="*/ 790084 h 856083"/>
              <a:gd name="connsiteX10" fmla="*/ 596213 w 1726174"/>
              <a:gd name="connsiteY10" fmla="*/ 719029 h 856083"/>
              <a:gd name="connsiteX0" fmla="*/ 596213 w 1726174"/>
              <a:gd name="connsiteY0" fmla="*/ 719029 h 856083"/>
              <a:gd name="connsiteX1" fmla="*/ 1155749 w 1726174"/>
              <a:gd name="connsiteY1" fmla="*/ 722386 h 856083"/>
              <a:gd name="connsiteX2" fmla="*/ 1623686 w 1726174"/>
              <a:gd name="connsiteY2" fmla="*/ 619618 h 856083"/>
              <a:gd name="connsiteX3" fmla="*/ 1668834 w 1726174"/>
              <a:gd name="connsiteY3" fmla="*/ 135843 h 856083"/>
              <a:gd name="connsiteX4" fmla="*/ 711953 w 1726174"/>
              <a:gd name="connsiteY4" fmla="*/ 302 h 856083"/>
              <a:gd name="connsiteX5" fmla="*/ 46296 w 1726174"/>
              <a:gd name="connsiteY5" fmla="*/ 158293 h 856083"/>
              <a:gd name="connsiteX6" fmla="*/ 100392 w 1726174"/>
              <a:gd name="connsiteY6" fmla="*/ 627288 h 856083"/>
              <a:gd name="connsiteX7" fmla="*/ 451431 w 1726174"/>
              <a:gd name="connsiteY7" fmla="*/ 707708 h 856083"/>
              <a:gd name="connsiteX8" fmla="*/ 640255 w 1726174"/>
              <a:gd name="connsiteY8" fmla="*/ 856083 h 856083"/>
              <a:gd name="connsiteX9" fmla="*/ 592170 w 1726174"/>
              <a:gd name="connsiteY9" fmla="*/ 775610 h 856083"/>
              <a:gd name="connsiteX10" fmla="*/ 596213 w 1726174"/>
              <a:gd name="connsiteY10" fmla="*/ 719029 h 856083"/>
              <a:gd name="connsiteX0" fmla="*/ 596213 w 1726174"/>
              <a:gd name="connsiteY0" fmla="*/ 719029 h 856083"/>
              <a:gd name="connsiteX1" fmla="*/ 1155749 w 1726174"/>
              <a:gd name="connsiteY1" fmla="*/ 722386 h 856083"/>
              <a:gd name="connsiteX2" fmla="*/ 1623686 w 1726174"/>
              <a:gd name="connsiteY2" fmla="*/ 619618 h 856083"/>
              <a:gd name="connsiteX3" fmla="*/ 1668834 w 1726174"/>
              <a:gd name="connsiteY3" fmla="*/ 135843 h 856083"/>
              <a:gd name="connsiteX4" fmla="*/ 711953 w 1726174"/>
              <a:gd name="connsiteY4" fmla="*/ 302 h 856083"/>
              <a:gd name="connsiteX5" fmla="*/ 46296 w 1726174"/>
              <a:gd name="connsiteY5" fmla="*/ 158293 h 856083"/>
              <a:gd name="connsiteX6" fmla="*/ 100392 w 1726174"/>
              <a:gd name="connsiteY6" fmla="*/ 627288 h 856083"/>
              <a:gd name="connsiteX7" fmla="*/ 451431 w 1726174"/>
              <a:gd name="connsiteY7" fmla="*/ 707708 h 856083"/>
              <a:gd name="connsiteX8" fmla="*/ 640255 w 1726174"/>
              <a:gd name="connsiteY8" fmla="*/ 856083 h 856083"/>
              <a:gd name="connsiteX9" fmla="*/ 592170 w 1726174"/>
              <a:gd name="connsiteY9" fmla="*/ 775610 h 856083"/>
              <a:gd name="connsiteX10" fmla="*/ 596213 w 1726174"/>
              <a:gd name="connsiteY10" fmla="*/ 719029 h 856083"/>
              <a:gd name="connsiteX0" fmla="*/ 596213 w 1726174"/>
              <a:gd name="connsiteY0" fmla="*/ 719029 h 843676"/>
              <a:gd name="connsiteX1" fmla="*/ 1155749 w 1726174"/>
              <a:gd name="connsiteY1" fmla="*/ 722386 h 843676"/>
              <a:gd name="connsiteX2" fmla="*/ 1623686 w 1726174"/>
              <a:gd name="connsiteY2" fmla="*/ 619618 h 843676"/>
              <a:gd name="connsiteX3" fmla="*/ 1668834 w 1726174"/>
              <a:gd name="connsiteY3" fmla="*/ 135843 h 843676"/>
              <a:gd name="connsiteX4" fmla="*/ 711953 w 1726174"/>
              <a:gd name="connsiteY4" fmla="*/ 302 h 843676"/>
              <a:gd name="connsiteX5" fmla="*/ 46296 w 1726174"/>
              <a:gd name="connsiteY5" fmla="*/ 158293 h 843676"/>
              <a:gd name="connsiteX6" fmla="*/ 100392 w 1726174"/>
              <a:gd name="connsiteY6" fmla="*/ 627288 h 843676"/>
              <a:gd name="connsiteX7" fmla="*/ 451431 w 1726174"/>
              <a:gd name="connsiteY7" fmla="*/ 707708 h 843676"/>
              <a:gd name="connsiteX8" fmla="*/ 633672 w 1726174"/>
              <a:gd name="connsiteY8" fmla="*/ 843676 h 843676"/>
              <a:gd name="connsiteX9" fmla="*/ 592170 w 1726174"/>
              <a:gd name="connsiteY9" fmla="*/ 775610 h 843676"/>
              <a:gd name="connsiteX10" fmla="*/ 596213 w 1726174"/>
              <a:gd name="connsiteY10" fmla="*/ 719029 h 843676"/>
              <a:gd name="connsiteX0" fmla="*/ 596213 w 1726174"/>
              <a:gd name="connsiteY0" fmla="*/ 719029 h 843676"/>
              <a:gd name="connsiteX1" fmla="*/ 1155749 w 1726174"/>
              <a:gd name="connsiteY1" fmla="*/ 722386 h 843676"/>
              <a:gd name="connsiteX2" fmla="*/ 1623686 w 1726174"/>
              <a:gd name="connsiteY2" fmla="*/ 619618 h 843676"/>
              <a:gd name="connsiteX3" fmla="*/ 1668834 w 1726174"/>
              <a:gd name="connsiteY3" fmla="*/ 135843 h 843676"/>
              <a:gd name="connsiteX4" fmla="*/ 711953 w 1726174"/>
              <a:gd name="connsiteY4" fmla="*/ 302 h 843676"/>
              <a:gd name="connsiteX5" fmla="*/ 46296 w 1726174"/>
              <a:gd name="connsiteY5" fmla="*/ 158293 h 843676"/>
              <a:gd name="connsiteX6" fmla="*/ 100392 w 1726174"/>
              <a:gd name="connsiteY6" fmla="*/ 627288 h 843676"/>
              <a:gd name="connsiteX7" fmla="*/ 451431 w 1726174"/>
              <a:gd name="connsiteY7" fmla="*/ 707708 h 843676"/>
              <a:gd name="connsiteX8" fmla="*/ 633672 w 1726174"/>
              <a:gd name="connsiteY8" fmla="*/ 843676 h 843676"/>
              <a:gd name="connsiteX9" fmla="*/ 592170 w 1726174"/>
              <a:gd name="connsiteY9" fmla="*/ 775610 h 843676"/>
              <a:gd name="connsiteX10" fmla="*/ 596213 w 1726174"/>
              <a:gd name="connsiteY10" fmla="*/ 719029 h 843676"/>
              <a:gd name="connsiteX0" fmla="*/ 596213 w 1726174"/>
              <a:gd name="connsiteY0" fmla="*/ 719029 h 843785"/>
              <a:gd name="connsiteX1" fmla="*/ 1155749 w 1726174"/>
              <a:gd name="connsiteY1" fmla="*/ 722386 h 843785"/>
              <a:gd name="connsiteX2" fmla="*/ 1623686 w 1726174"/>
              <a:gd name="connsiteY2" fmla="*/ 619618 h 843785"/>
              <a:gd name="connsiteX3" fmla="*/ 1668834 w 1726174"/>
              <a:gd name="connsiteY3" fmla="*/ 135843 h 843785"/>
              <a:gd name="connsiteX4" fmla="*/ 711953 w 1726174"/>
              <a:gd name="connsiteY4" fmla="*/ 302 h 843785"/>
              <a:gd name="connsiteX5" fmla="*/ 46296 w 1726174"/>
              <a:gd name="connsiteY5" fmla="*/ 158293 h 843785"/>
              <a:gd name="connsiteX6" fmla="*/ 100392 w 1726174"/>
              <a:gd name="connsiteY6" fmla="*/ 627288 h 843785"/>
              <a:gd name="connsiteX7" fmla="*/ 451431 w 1726174"/>
              <a:gd name="connsiteY7" fmla="*/ 707708 h 843785"/>
              <a:gd name="connsiteX8" fmla="*/ 633672 w 1726174"/>
              <a:gd name="connsiteY8" fmla="*/ 843676 h 843785"/>
              <a:gd name="connsiteX9" fmla="*/ 592170 w 1726174"/>
              <a:gd name="connsiteY9" fmla="*/ 775610 h 843785"/>
              <a:gd name="connsiteX10" fmla="*/ 596213 w 1726174"/>
              <a:gd name="connsiteY10" fmla="*/ 719029 h 843785"/>
              <a:gd name="connsiteX0" fmla="*/ 596213 w 1726174"/>
              <a:gd name="connsiteY0" fmla="*/ 719029 h 843785"/>
              <a:gd name="connsiteX1" fmla="*/ 1155749 w 1726174"/>
              <a:gd name="connsiteY1" fmla="*/ 722386 h 843785"/>
              <a:gd name="connsiteX2" fmla="*/ 1623686 w 1726174"/>
              <a:gd name="connsiteY2" fmla="*/ 619618 h 843785"/>
              <a:gd name="connsiteX3" fmla="*/ 1668834 w 1726174"/>
              <a:gd name="connsiteY3" fmla="*/ 135843 h 843785"/>
              <a:gd name="connsiteX4" fmla="*/ 711953 w 1726174"/>
              <a:gd name="connsiteY4" fmla="*/ 302 h 843785"/>
              <a:gd name="connsiteX5" fmla="*/ 46296 w 1726174"/>
              <a:gd name="connsiteY5" fmla="*/ 158293 h 843785"/>
              <a:gd name="connsiteX6" fmla="*/ 100392 w 1726174"/>
              <a:gd name="connsiteY6" fmla="*/ 627288 h 843785"/>
              <a:gd name="connsiteX7" fmla="*/ 451431 w 1726174"/>
              <a:gd name="connsiteY7" fmla="*/ 707708 h 843785"/>
              <a:gd name="connsiteX8" fmla="*/ 633672 w 1726174"/>
              <a:gd name="connsiteY8" fmla="*/ 843676 h 843785"/>
              <a:gd name="connsiteX9" fmla="*/ 592170 w 1726174"/>
              <a:gd name="connsiteY9" fmla="*/ 775610 h 843785"/>
              <a:gd name="connsiteX10" fmla="*/ 596213 w 1726174"/>
              <a:gd name="connsiteY10" fmla="*/ 719029 h 843785"/>
              <a:gd name="connsiteX0" fmla="*/ 596213 w 1726174"/>
              <a:gd name="connsiteY0" fmla="*/ 719029 h 843785"/>
              <a:gd name="connsiteX1" fmla="*/ 1155749 w 1726174"/>
              <a:gd name="connsiteY1" fmla="*/ 722386 h 843785"/>
              <a:gd name="connsiteX2" fmla="*/ 1623686 w 1726174"/>
              <a:gd name="connsiteY2" fmla="*/ 619618 h 843785"/>
              <a:gd name="connsiteX3" fmla="*/ 1668834 w 1726174"/>
              <a:gd name="connsiteY3" fmla="*/ 135843 h 843785"/>
              <a:gd name="connsiteX4" fmla="*/ 711953 w 1726174"/>
              <a:gd name="connsiteY4" fmla="*/ 302 h 843785"/>
              <a:gd name="connsiteX5" fmla="*/ 46296 w 1726174"/>
              <a:gd name="connsiteY5" fmla="*/ 158293 h 843785"/>
              <a:gd name="connsiteX6" fmla="*/ 100392 w 1726174"/>
              <a:gd name="connsiteY6" fmla="*/ 627288 h 843785"/>
              <a:gd name="connsiteX7" fmla="*/ 451431 w 1726174"/>
              <a:gd name="connsiteY7" fmla="*/ 707708 h 843785"/>
              <a:gd name="connsiteX8" fmla="*/ 633672 w 1726174"/>
              <a:gd name="connsiteY8" fmla="*/ 843676 h 843785"/>
              <a:gd name="connsiteX9" fmla="*/ 603967 w 1726174"/>
              <a:gd name="connsiteY9" fmla="*/ 795371 h 843785"/>
              <a:gd name="connsiteX10" fmla="*/ 596213 w 1726174"/>
              <a:gd name="connsiteY10" fmla="*/ 719029 h 843785"/>
              <a:gd name="connsiteX0" fmla="*/ 596213 w 1726174"/>
              <a:gd name="connsiteY0" fmla="*/ 719029 h 833928"/>
              <a:gd name="connsiteX1" fmla="*/ 1155749 w 1726174"/>
              <a:gd name="connsiteY1" fmla="*/ 722386 h 833928"/>
              <a:gd name="connsiteX2" fmla="*/ 1623686 w 1726174"/>
              <a:gd name="connsiteY2" fmla="*/ 619618 h 833928"/>
              <a:gd name="connsiteX3" fmla="*/ 1668834 w 1726174"/>
              <a:gd name="connsiteY3" fmla="*/ 135843 h 833928"/>
              <a:gd name="connsiteX4" fmla="*/ 711953 w 1726174"/>
              <a:gd name="connsiteY4" fmla="*/ 302 h 833928"/>
              <a:gd name="connsiteX5" fmla="*/ 46296 w 1726174"/>
              <a:gd name="connsiteY5" fmla="*/ 158293 h 833928"/>
              <a:gd name="connsiteX6" fmla="*/ 100392 w 1726174"/>
              <a:gd name="connsiteY6" fmla="*/ 627288 h 833928"/>
              <a:gd name="connsiteX7" fmla="*/ 451431 w 1726174"/>
              <a:gd name="connsiteY7" fmla="*/ 707708 h 833928"/>
              <a:gd name="connsiteX8" fmla="*/ 629740 w 1726174"/>
              <a:gd name="connsiteY8" fmla="*/ 833796 h 833928"/>
              <a:gd name="connsiteX9" fmla="*/ 603967 w 1726174"/>
              <a:gd name="connsiteY9" fmla="*/ 795371 h 833928"/>
              <a:gd name="connsiteX10" fmla="*/ 596213 w 1726174"/>
              <a:gd name="connsiteY10" fmla="*/ 719029 h 833928"/>
              <a:gd name="connsiteX0" fmla="*/ 596213 w 1726174"/>
              <a:gd name="connsiteY0" fmla="*/ 719029 h 833928"/>
              <a:gd name="connsiteX1" fmla="*/ 1155749 w 1726174"/>
              <a:gd name="connsiteY1" fmla="*/ 722386 h 833928"/>
              <a:gd name="connsiteX2" fmla="*/ 1623686 w 1726174"/>
              <a:gd name="connsiteY2" fmla="*/ 619618 h 833928"/>
              <a:gd name="connsiteX3" fmla="*/ 1668834 w 1726174"/>
              <a:gd name="connsiteY3" fmla="*/ 135843 h 833928"/>
              <a:gd name="connsiteX4" fmla="*/ 711953 w 1726174"/>
              <a:gd name="connsiteY4" fmla="*/ 302 h 833928"/>
              <a:gd name="connsiteX5" fmla="*/ 46296 w 1726174"/>
              <a:gd name="connsiteY5" fmla="*/ 158293 h 833928"/>
              <a:gd name="connsiteX6" fmla="*/ 100392 w 1726174"/>
              <a:gd name="connsiteY6" fmla="*/ 627288 h 833928"/>
              <a:gd name="connsiteX7" fmla="*/ 451431 w 1726174"/>
              <a:gd name="connsiteY7" fmla="*/ 707708 h 833928"/>
              <a:gd name="connsiteX8" fmla="*/ 629740 w 1726174"/>
              <a:gd name="connsiteY8" fmla="*/ 833796 h 833928"/>
              <a:gd name="connsiteX9" fmla="*/ 602001 w 1726174"/>
              <a:gd name="connsiteY9" fmla="*/ 787961 h 833928"/>
              <a:gd name="connsiteX10" fmla="*/ 596213 w 1726174"/>
              <a:gd name="connsiteY10" fmla="*/ 719029 h 833928"/>
              <a:gd name="connsiteX0" fmla="*/ 596213 w 1726174"/>
              <a:gd name="connsiteY0" fmla="*/ 719029 h 833796"/>
              <a:gd name="connsiteX1" fmla="*/ 1155749 w 1726174"/>
              <a:gd name="connsiteY1" fmla="*/ 722386 h 833796"/>
              <a:gd name="connsiteX2" fmla="*/ 1623686 w 1726174"/>
              <a:gd name="connsiteY2" fmla="*/ 619618 h 833796"/>
              <a:gd name="connsiteX3" fmla="*/ 1668834 w 1726174"/>
              <a:gd name="connsiteY3" fmla="*/ 135843 h 833796"/>
              <a:gd name="connsiteX4" fmla="*/ 711953 w 1726174"/>
              <a:gd name="connsiteY4" fmla="*/ 302 h 833796"/>
              <a:gd name="connsiteX5" fmla="*/ 46296 w 1726174"/>
              <a:gd name="connsiteY5" fmla="*/ 158293 h 833796"/>
              <a:gd name="connsiteX6" fmla="*/ 100392 w 1726174"/>
              <a:gd name="connsiteY6" fmla="*/ 627288 h 833796"/>
              <a:gd name="connsiteX7" fmla="*/ 451431 w 1726174"/>
              <a:gd name="connsiteY7" fmla="*/ 707708 h 833796"/>
              <a:gd name="connsiteX8" fmla="*/ 629740 w 1726174"/>
              <a:gd name="connsiteY8" fmla="*/ 833796 h 833796"/>
              <a:gd name="connsiteX9" fmla="*/ 602001 w 1726174"/>
              <a:gd name="connsiteY9" fmla="*/ 787961 h 833796"/>
              <a:gd name="connsiteX10" fmla="*/ 596213 w 1726174"/>
              <a:gd name="connsiteY10" fmla="*/ 719029 h 833796"/>
              <a:gd name="connsiteX0" fmla="*/ 596213 w 1726174"/>
              <a:gd name="connsiteY0" fmla="*/ 719029 h 833796"/>
              <a:gd name="connsiteX1" fmla="*/ 1155749 w 1726174"/>
              <a:gd name="connsiteY1" fmla="*/ 722386 h 833796"/>
              <a:gd name="connsiteX2" fmla="*/ 1623686 w 1726174"/>
              <a:gd name="connsiteY2" fmla="*/ 619618 h 833796"/>
              <a:gd name="connsiteX3" fmla="*/ 1668834 w 1726174"/>
              <a:gd name="connsiteY3" fmla="*/ 135843 h 833796"/>
              <a:gd name="connsiteX4" fmla="*/ 711953 w 1726174"/>
              <a:gd name="connsiteY4" fmla="*/ 302 h 833796"/>
              <a:gd name="connsiteX5" fmla="*/ 46296 w 1726174"/>
              <a:gd name="connsiteY5" fmla="*/ 158293 h 833796"/>
              <a:gd name="connsiteX6" fmla="*/ 100392 w 1726174"/>
              <a:gd name="connsiteY6" fmla="*/ 627288 h 833796"/>
              <a:gd name="connsiteX7" fmla="*/ 451431 w 1726174"/>
              <a:gd name="connsiteY7" fmla="*/ 707708 h 833796"/>
              <a:gd name="connsiteX8" fmla="*/ 629740 w 1726174"/>
              <a:gd name="connsiteY8" fmla="*/ 833796 h 833796"/>
              <a:gd name="connsiteX9" fmla="*/ 602001 w 1726174"/>
              <a:gd name="connsiteY9" fmla="*/ 787961 h 833796"/>
              <a:gd name="connsiteX10" fmla="*/ 596213 w 1726174"/>
              <a:gd name="connsiteY10" fmla="*/ 719029 h 833796"/>
              <a:gd name="connsiteX0" fmla="*/ 596213 w 1726174"/>
              <a:gd name="connsiteY0" fmla="*/ 719029 h 833796"/>
              <a:gd name="connsiteX1" fmla="*/ 1155749 w 1726174"/>
              <a:gd name="connsiteY1" fmla="*/ 722386 h 833796"/>
              <a:gd name="connsiteX2" fmla="*/ 1623686 w 1726174"/>
              <a:gd name="connsiteY2" fmla="*/ 619618 h 833796"/>
              <a:gd name="connsiteX3" fmla="*/ 1668834 w 1726174"/>
              <a:gd name="connsiteY3" fmla="*/ 135843 h 833796"/>
              <a:gd name="connsiteX4" fmla="*/ 711953 w 1726174"/>
              <a:gd name="connsiteY4" fmla="*/ 302 h 833796"/>
              <a:gd name="connsiteX5" fmla="*/ 46296 w 1726174"/>
              <a:gd name="connsiteY5" fmla="*/ 158293 h 833796"/>
              <a:gd name="connsiteX6" fmla="*/ 100392 w 1726174"/>
              <a:gd name="connsiteY6" fmla="*/ 627288 h 833796"/>
              <a:gd name="connsiteX7" fmla="*/ 451431 w 1726174"/>
              <a:gd name="connsiteY7" fmla="*/ 707708 h 833796"/>
              <a:gd name="connsiteX8" fmla="*/ 629740 w 1726174"/>
              <a:gd name="connsiteY8" fmla="*/ 833796 h 833796"/>
              <a:gd name="connsiteX9" fmla="*/ 602001 w 1726174"/>
              <a:gd name="connsiteY9" fmla="*/ 787961 h 833796"/>
              <a:gd name="connsiteX10" fmla="*/ 596213 w 1726174"/>
              <a:gd name="connsiteY10" fmla="*/ 719029 h 833796"/>
              <a:gd name="connsiteX0" fmla="*/ 596095 w 1726056"/>
              <a:gd name="connsiteY0" fmla="*/ 728944 h 843711"/>
              <a:gd name="connsiteX1" fmla="*/ 1155631 w 1726056"/>
              <a:gd name="connsiteY1" fmla="*/ 732301 h 843711"/>
              <a:gd name="connsiteX2" fmla="*/ 1623568 w 1726056"/>
              <a:gd name="connsiteY2" fmla="*/ 629533 h 843711"/>
              <a:gd name="connsiteX3" fmla="*/ 1668716 w 1726056"/>
              <a:gd name="connsiteY3" fmla="*/ 145758 h 843711"/>
              <a:gd name="connsiteX4" fmla="*/ 710246 w 1726056"/>
              <a:gd name="connsiteY4" fmla="*/ 236 h 843711"/>
              <a:gd name="connsiteX5" fmla="*/ 46178 w 1726056"/>
              <a:gd name="connsiteY5" fmla="*/ 168208 h 843711"/>
              <a:gd name="connsiteX6" fmla="*/ 100274 w 1726056"/>
              <a:gd name="connsiteY6" fmla="*/ 637203 h 843711"/>
              <a:gd name="connsiteX7" fmla="*/ 451313 w 1726056"/>
              <a:gd name="connsiteY7" fmla="*/ 717623 h 843711"/>
              <a:gd name="connsiteX8" fmla="*/ 629622 w 1726056"/>
              <a:gd name="connsiteY8" fmla="*/ 843711 h 843711"/>
              <a:gd name="connsiteX9" fmla="*/ 601883 w 1726056"/>
              <a:gd name="connsiteY9" fmla="*/ 797876 h 843711"/>
              <a:gd name="connsiteX10" fmla="*/ 596095 w 1726056"/>
              <a:gd name="connsiteY10" fmla="*/ 728944 h 843711"/>
              <a:gd name="connsiteX0" fmla="*/ 596095 w 1726056"/>
              <a:gd name="connsiteY0" fmla="*/ 728944 h 843711"/>
              <a:gd name="connsiteX1" fmla="*/ 1155631 w 1726056"/>
              <a:gd name="connsiteY1" fmla="*/ 732301 h 843711"/>
              <a:gd name="connsiteX2" fmla="*/ 1623568 w 1726056"/>
              <a:gd name="connsiteY2" fmla="*/ 629533 h 843711"/>
              <a:gd name="connsiteX3" fmla="*/ 1668716 w 1726056"/>
              <a:gd name="connsiteY3" fmla="*/ 145758 h 843711"/>
              <a:gd name="connsiteX4" fmla="*/ 710246 w 1726056"/>
              <a:gd name="connsiteY4" fmla="*/ 236 h 843711"/>
              <a:gd name="connsiteX5" fmla="*/ 46178 w 1726056"/>
              <a:gd name="connsiteY5" fmla="*/ 168208 h 843711"/>
              <a:gd name="connsiteX6" fmla="*/ 100274 w 1726056"/>
              <a:gd name="connsiteY6" fmla="*/ 637203 h 843711"/>
              <a:gd name="connsiteX7" fmla="*/ 451313 w 1726056"/>
              <a:gd name="connsiteY7" fmla="*/ 717623 h 843711"/>
              <a:gd name="connsiteX8" fmla="*/ 629622 w 1726056"/>
              <a:gd name="connsiteY8" fmla="*/ 843711 h 843711"/>
              <a:gd name="connsiteX9" fmla="*/ 601883 w 1726056"/>
              <a:gd name="connsiteY9" fmla="*/ 797876 h 843711"/>
              <a:gd name="connsiteX10" fmla="*/ 596095 w 1726056"/>
              <a:gd name="connsiteY10" fmla="*/ 728944 h 843711"/>
              <a:gd name="connsiteX0" fmla="*/ 596095 w 1726056"/>
              <a:gd name="connsiteY0" fmla="*/ 729476 h 844243"/>
              <a:gd name="connsiteX1" fmla="*/ 1155631 w 1726056"/>
              <a:gd name="connsiteY1" fmla="*/ 732833 h 844243"/>
              <a:gd name="connsiteX2" fmla="*/ 1623568 w 1726056"/>
              <a:gd name="connsiteY2" fmla="*/ 630065 h 844243"/>
              <a:gd name="connsiteX3" fmla="*/ 1668716 w 1726056"/>
              <a:gd name="connsiteY3" fmla="*/ 146290 h 844243"/>
              <a:gd name="connsiteX4" fmla="*/ 710246 w 1726056"/>
              <a:gd name="connsiteY4" fmla="*/ 768 h 844243"/>
              <a:gd name="connsiteX5" fmla="*/ 46178 w 1726056"/>
              <a:gd name="connsiteY5" fmla="*/ 168740 h 844243"/>
              <a:gd name="connsiteX6" fmla="*/ 100274 w 1726056"/>
              <a:gd name="connsiteY6" fmla="*/ 637735 h 844243"/>
              <a:gd name="connsiteX7" fmla="*/ 451313 w 1726056"/>
              <a:gd name="connsiteY7" fmla="*/ 718155 h 844243"/>
              <a:gd name="connsiteX8" fmla="*/ 629622 w 1726056"/>
              <a:gd name="connsiteY8" fmla="*/ 844243 h 844243"/>
              <a:gd name="connsiteX9" fmla="*/ 601883 w 1726056"/>
              <a:gd name="connsiteY9" fmla="*/ 798408 h 844243"/>
              <a:gd name="connsiteX10" fmla="*/ 596095 w 1726056"/>
              <a:gd name="connsiteY10" fmla="*/ 729476 h 844243"/>
              <a:gd name="connsiteX0" fmla="*/ 596095 w 1726056"/>
              <a:gd name="connsiteY0" fmla="*/ 729476 h 844243"/>
              <a:gd name="connsiteX1" fmla="*/ 1155631 w 1726056"/>
              <a:gd name="connsiteY1" fmla="*/ 732833 h 844243"/>
              <a:gd name="connsiteX2" fmla="*/ 1623568 w 1726056"/>
              <a:gd name="connsiteY2" fmla="*/ 630065 h 844243"/>
              <a:gd name="connsiteX3" fmla="*/ 1668716 w 1726056"/>
              <a:gd name="connsiteY3" fmla="*/ 146290 h 844243"/>
              <a:gd name="connsiteX4" fmla="*/ 710246 w 1726056"/>
              <a:gd name="connsiteY4" fmla="*/ 768 h 844243"/>
              <a:gd name="connsiteX5" fmla="*/ 46178 w 1726056"/>
              <a:gd name="connsiteY5" fmla="*/ 168740 h 844243"/>
              <a:gd name="connsiteX6" fmla="*/ 100274 w 1726056"/>
              <a:gd name="connsiteY6" fmla="*/ 637735 h 844243"/>
              <a:gd name="connsiteX7" fmla="*/ 451313 w 1726056"/>
              <a:gd name="connsiteY7" fmla="*/ 718155 h 844243"/>
              <a:gd name="connsiteX8" fmla="*/ 629622 w 1726056"/>
              <a:gd name="connsiteY8" fmla="*/ 844243 h 844243"/>
              <a:gd name="connsiteX9" fmla="*/ 601883 w 1726056"/>
              <a:gd name="connsiteY9" fmla="*/ 798408 h 844243"/>
              <a:gd name="connsiteX10" fmla="*/ 596095 w 1726056"/>
              <a:gd name="connsiteY10" fmla="*/ 729476 h 84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6056" h="844243">
                <a:moveTo>
                  <a:pt x="596095" y="729476"/>
                </a:moveTo>
                <a:cubicBezTo>
                  <a:pt x="661109" y="739868"/>
                  <a:pt x="981208" y="743412"/>
                  <a:pt x="1155631" y="732833"/>
                </a:cubicBezTo>
                <a:cubicBezTo>
                  <a:pt x="1330054" y="722254"/>
                  <a:pt x="1538054" y="727822"/>
                  <a:pt x="1623568" y="630065"/>
                </a:cubicBezTo>
                <a:cubicBezTo>
                  <a:pt x="1709082" y="532308"/>
                  <a:pt x="1780349" y="377557"/>
                  <a:pt x="1668716" y="146290"/>
                </a:cubicBezTo>
                <a:cubicBezTo>
                  <a:pt x="1577926" y="1391"/>
                  <a:pt x="980669" y="-2974"/>
                  <a:pt x="710246" y="768"/>
                </a:cubicBezTo>
                <a:cubicBezTo>
                  <a:pt x="439823" y="4510"/>
                  <a:pt x="147840" y="62579"/>
                  <a:pt x="46178" y="168740"/>
                </a:cubicBezTo>
                <a:cubicBezTo>
                  <a:pt x="-55484" y="274901"/>
                  <a:pt x="32752" y="546166"/>
                  <a:pt x="100274" y="637735"/>
                </a:cubicBezTo>
                <a:cubicBezTo>
                  <a:pt x="167796" y="729304"/>
                  <a:pt x="405212" y="718155"/>
                  <a:pt x="451313" y="718155"/>
                </a:cubicBezTo>
                <a:cubicBezTo>
                  <a:pt x="526895" y="793049"/>
                  <a:pt x="550644" y="827154"/>
                  <a:pt x="629622" y="844243"/>
                </a:cubicBezTo>
                <a:cubicBezTo>
                  <a:pt x="615010" y="820248"/>
                  <a:pt x="617853" y="832539"/>
                  <a:pt x="601883" y="798408"/>
                </a:cubicBezTo>
                <a:cubicBezTo>
                  <a:pt x="585219" y="769261"/>
                  <a:pt x="596095" y="729476"/>
                  <a:pt x="596095" y="729476"/>
                </a:cubicBezTo>
                <a:close/>
              </a:path>
            </a:pathLst>
          </a:custGeom>
          <a:solidFill>
            <a:schemeClr val="bg2">
              <a:lumMod val="90000"/>
            </a:schemeClr>
          </a:solidFill>
          <a:ln w="1905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E10B73D1-A4C3-4A71-836A-5FD28F3264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77662" y="659873"/>
            <a:ext cx="6247268" cy="2432162"/>
          </a:xfrm>
          <a:custGeom>
            <a:avLst/>
            <a:gdLst>
              <a:gd name="connsiteX0" fmla="*/ 702544 w 1731866"/>
              <a:gd name="connsiteY0" fmla="*/ 704513 h 898547"/>
              <a:gd name="connsiteX1" fmla="*/ 1151838 w 1731866"/>
              <a:gd name="connsiteY1" fmla="*/ 709752 h 898547"/>
              <a:gd name="connsiteX2" fmla="*/ 1632946 w 1731866"/>
              <a:gd name="connsiteY2" fmla="*/ 622027 h 898547"/>
              <a:gd name="connsiteX3" fmla="*/ 1678094 w 1731866"/>
              <a:gd name="connsiteY3" fmla="*/ 138252 h 898547"/>
              <a:gd name="connsiteX4" fmla="*/ 721213 w 1731866"/>
              <a:gd name="connsiteY4" fmla="*/ 2711 h 898547"/>
              <a:gd name="connsiteX5" fmla="*/ 29222 w 1731866"/>
              <a:gd name="connsiteY5" fmla="*/ 208261 h 898547"/>
              <a:gd name="connsiteX6" fmla="*/ 142569 w 1731866"/>
              <a:gd name="connsiteY6" fmla="*/ 668985 h 898547"/>
              <a:gd name="connsiteX7" fmla="*/ 426128 w 1731866"/>
              <a:gd name="connsiteY7" fmla="*/ 701846 h 898547"/>
              <a:gd name="connsiteX8" fmla="*/ 729119 w 1731866"/>
              <a:gd name="connsiteY8" fmla="*/ 898538 h 898547"/>
              <a:gd name="connsiteX9" fmla="*/ 670635 w 1731866"/>
              <a:gd name="connsiteY9" fmla="*/ 773570 h 898547"/>
              <a:gd name="connsiteX10" fmla="*/ 702544 w 1731866"/>
              <a:gd name="connsiteY10" fmla="*/ 704513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70673 w 1731865"/>
              <a:gd name="connsiteY9" fmla="*/ 773579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7404 w 1731865"/>
              <a:gd name="connsiteY9" fmla="*/ 774971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7404 w 1731865"/>
              <a:gd name="connsiteY9" fmla="*/ 774971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7404 w 1731865"/>
              <a:gd name="connsiteY9" fmla="*/ 774971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77755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77755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86108 h 898547"/>
              <a:gd name="connsiteX10" fmla="*/ 629450 w 1731865"/>
              <a:gd name="connsiteY10" fmla="*/ 704522 h 898547"/>
              <a:gd name="connsiteX0" fmla="*/ 629450 w 1731865"/>
              <a:gd name="connsiteY0" fmla="*/ 704522 h 898547"/>
              <a:gd name="connsiteX1" fmla="*/ 1151876 w 1731865"/>
              <a:gd name="connsiteY1" fmla="*/ 709761 h 898547"/>
              <a:gd name="connsiteX2" fmla="*/ 1632984 w 1731865"/>
              <a:gd name="connsiteY2" fmla="*/ 622036 h 898547"/>
              <a:gd name="connsiteX3" fmla="*/ 1678132 w 1731865"/>
              <a:gd name="connsiteY3" fmla="*/ 138261 h 898547"/>
              <a:gd name="connsiteX4" fmla="*/ 721251 w 1731865"/>
              <a:gd name="connsiteY4" fmla="*/ 2720 h 898547"/>
              <a:gd name="connsiteX5" fmla="*/ 29260 w 1731865"/>
              <a:gd name="connsiteY5" fmla="*/ 208270 h 898547"/>
              <a:gd name="connsiteX6" fmla="*/ 142607 w 1731865"/>
              <a:gd name="connsiteY6" fmla="*/ 668994 h 898547"/>
              <a:gd name="connsiteX7" fmla="*/ 426166 w 1731865"/>
              <a:gd name="connsiteY7" fmla="*/ 701855 h 898547"/>
              <a:gd name="connsiteX8" fmla="*/ 729157 w 1731865"/>
              <a:gd name="connsiteY8" fmla="*/ 898547 h 898547"/>
              <a:gd name="connsiteX9" fmla="*/ 641864 w 1731865"/>
              <a:gd name="connsiteY9" fmla="*/ 786108 h 898547"/>
              <a:gd name="connsiteX10" fmla="*/ 629450 w 1731865"/>
              <a:gd name="connsiteY10" fmla="*/ 704522 h 898547"/>
              <a:gd name="connsiteX0" fmla="*/ 629450 w 1731865"/>
              <a:gd name="connsiteY0" fmla="*/ 704522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04522 h 891586"/>
              <a:gd name="connsiteX0" fmla="*/ 629450 w 1731865"/>
              <a:gd name="connsiteY0" fmla="*/ 704522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04522 h 891586"/>
              <a:gd name="connsiteX0" fmla="*/ 629450 w 1731865"/>
              <a:gd name="connsiteY0" fmla="*/ 704522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04522 h 891586"/>
              <a:gd name="connsiteX0" fmla="*/ 629450 w 1731865"/>
              <a:gd name="connsiteY0" fmla="*/ 718060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18060 h 891586"/>
              <a:gd name="connsiteX0" fmla="*/ 629450 w 1731865"/>
              <a:gd name="connsiteY0" fmla="*/ 718060 h 891586"/>
              <a:gd name="connsiteX1" fmla="*/ 1151876 w 1731865"/>
              <a:gd name="connsiteY1" fmla="*/ 709761 h 891586"/>
              <a:gd name="connsiteX2" fmla="*/ 1632984 w 1731865"/>
              <a:gd name="connsiteY2" fmla="*/ 622036 h 891586"/>
              <a:gd name="connsiteX3" fmla="*/ 1678132 w 1731865"/>
              <a:gd name="connsiteY3" fmla="*/ 138261 h 891586"/>
              <a:gd name="connsiteX4" fmla="*/ 721251 w 1731865"/>
              <a:gd name="connsiteY4" fmla="*/ 2720 h 891586"/>
              <a:gd name="connsiteX5" fmla="*/ 29260 w 1731865"/>
              <a:gd name="connsiteY5" fmla="*/ 208270 h 891586"/>
              <a:gd name="connsiteX6" fmla="*/ 142607 w 1731865"/>
              <a:gd name="connsiteY6" fmla="*/ 668994 h 891586"/>
              <a:gd name="connsiteX7" fmla="*/ 426166 w 1731865"/>
              <a:gd name="connsiteY7" fmla="*/ 701855 h 891586"/>
              <a:gd name="connsiteX8" fmla="*/ 723617 w 1731865"/>
              <a:gd name="connsiteY8" fmla="*/ 891586 h 891586"/>
              <a:gd name="connsiteX9" fmla="*/ 641864 w 1731865"/>
              <a:gd name="connsiteY9" fmla="*/ 786108 h 891586"/>
              <a:gd name="connsiteX10" fmla="*/ 629450 w 1731865"/>
              <a:gd name="connsiteY10" fmla="*/ 718060 h 891586"/>
              <a:gd name="connsiteX0" fmla="*/ 629450 w 1735472"/>
              <a:gd name="connsiteY0" fmla="*/ 718060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1864 w 1735472"/>
              <a:gd name="connsiteY9" fmla="*/ 786108 h 891586"/>
              <a:gd name="connsiteX10" fmla="*/ 629450 w 1735472"/>
              <a:gd name="connsiteY10" fmla="*/ 718060 h 891586"/>
              <a:gd name="connsiteX0" fmla="*/ 631845 w 1735472"/>
              <a:gd name="connsiteY0" fmla="*/ 725582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1864 w 1735472"/>
              <a:gd name="connsiteY9" fmla="*/ 786108 h 891586"/>
              <a:gd name="connsiteX10" fmla="*/ 631845 w 1735472"/>
              <a:gd name="connsiteY10" fmla="*/ 725582 h 891586"/>
              <a:gd name="connsiteX0" fmla="*/ 631845 w 1735472"/>
              <a:gd name="connsiteY0" fmla="*/ 725582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4259 w 1735472"/>
              <a:gd name="connsiteY9" fmla="*/ 796638 h 891586"/>
              <a:gd name="connsiteX10" fmla="*/ 631845 w 1735472"/>
              <a:gd name="connsiteY10" fmla="*/ 725582 h 891586"/>
              <a:gd name="connsiteX0" fmla="*/ 631845 w 1735472"/>
              <a:gd name="connsiteY0" fmla="*/ 725582 h 891586"/>
              <a:gd name="connsiteX1" fmla="*/ 1165047 w 1735472"/>
              <a:gd name="connsiteY1" fmla="*/ 724804 h 891586"/>
              <a:gd name="connsiteX2" fmla="*/ 1632984 w 1735472"/>
              <a:gd name="connsiteY2" fmla="*/ 622036 h 891586"/>
              <a:gd name="connsiteX3" fmla="*/ 1678132 w 1735472"/>
              <a:gd name="connsiteY3" fmla="*/ 138261 h 891586"/>
              <a:gd name="connsiteX4" fmla="*/ 721251 w 1735472"/>
              <a:gd name="connsiteY4" fmla="*/ 2720 h 891586"/>
              <a:gd name="connsiteX5" fmla="*/ 29260 w 1735472"/>
              <a:gd name="connsiteY5" fmla="*/ 208270 h 891586"/>
              <a:gd name="connsiteX6" fmla="*/ 142607 w 1735472"/>
              <a:gd name="connsiteY6" fmla="*/ 668994 h 891586"/>
              <a:gd name="connsiteX7" fmla="*/ 426166 w 1735472"/>
              <a:gd name="connsiteY7" fmla="*/ 701855 h 891586"/>
              <a:gd name="connsiteX8" fmla="*/ 723617 w 1735472"/>
              <a:gd name="connsiteY8" fmla="*/ 891586 h 891586"/>
              <a:gd name="connsiteX9" fmla="*/ 644259 w 1735472"/>
              <a:gd name="connsiteY9" fmla="*/ 796638 h 891586"/>
              <a:gd name="connsiteX10" fmla="*/ 631845 w 1735472"/>
              <a:gd name="connsiteY10" fmla="*/ 725582 h 891586"/>
              <a:gd name="connsiteX0" fmla="*/ 618115 w 1721742"/>
              <a:gd name="connsiteY0" fmla="*/ 725582 h 891586"/>
              <a:gd name="connsiteX1" fmla="*/ 1151317 w 1721742"/>
              <a:gd name="connsiteY1" fmla="*/ 724804 h 891586"/>
              <a:gd name="connsiteX2" fmla="*/ 1619254 w 1721742"/>
              <a:gd name="connsiteY2" fmla="*/ 622036 h 891586"/>
              <a:gd name="connsiteX3" fmla="*/ 1664402 w 1721742"/>
              <a:gd name="connsiteY3" fmla="*/ 138261 h 891586"/>
              <a:gd name="connsiteX4" fmla="*/ 707521 w 1721742"/>
              <a:gd name="connsiteY4" fmla="*/ 2720 h 891586"/>
              <a:gd name="connsiteX5" fmla="*/ 15530 w 1721742"/>
              <a:gd name="connsiteY5" fmla="*/ 208270 h 891586"/>
              <a:gd name="connsiteX6" fmla="*/ 128877 w 1721742"/>
              <a:gd name="connsiteY6" fmla="*/ 668994 h 891586"/>
              <a:gd name="connsiteX7" fmla="*/ 446999 w 1721742"/>
              <a:gd name="connsiteY7" fmla="*/ 710126 h 891586"/>
              <a:gd name="connsiteX8" fmla="*/ 709887 w 1721742"/>
              <a:gd name="connsiteY8" fmla="*/ 891586 h 891586"/>
              <a:gd name="connsiteX9" fmla="*/ 630529 w 1721742"/>
              <a:gd name="connsiteY9" fmla="*/ 796638 h 891586"/>
              <a:gd name="connsiteX10" fmla="*/ 618115 w 1721742"/>
              <a:gd name="connsiteY10" fmla="*/ 725582 h 891586"/>
              <a:gd name="connsiteX0" fmla="*/ 647607 w 1751234"/>
              <a:gd name="connsiteY0" fmla="*/ 725582 h 891586"/>
              <a:gd name="connsiteX1" fmla="*/ 1180809 w 1751234"/>
              <a:gd name="connsiteY1" fmla="*/ 724804 h 891586"/>
              <a:gd name="connsiteX2" fmla="*/ 1648746 w 1751234"/>
              <a:gd name="connsiteY2" fmla="*/ 622036 h 891586"/>
              <a:gd name="connsiteX3" fmla="*/ 1693894 w 1751234"/>
              <a:gd name="connsiteY3" fmla="*/ 138261 h 891586"/>
              <a:gd name="connsiteX4" fmla="*/ 737013 w 1751234"/>
              <a:gd name="connsiteY4" fmla="*/ 2720 h 891586"/>
              <a:gd name="connsiteX5" fmla="*/ 45022 w 1751234"/>
              <a:gd name="connsiteY5" fmla="*/ 208270 h 891586"/>
              <a:gd name="connsiteX6" fmla="*/ 112285 w 1751234"/>
              <a:gd name="connsiteY6" fmla="*/ 648316 h 891586"/>
              <a:gd name="connsiteX7" fmla="*/ 476491 w 1751234"/>
              <a:gd name="connsiteY7" fmla="*/ 710126 h 891586"/>
              <a:gd name="connsiteX8" fmla="*/ 739379 w 1751234"/>
              <a:gd name="connsiteY8" fmla="*/ 891586 h 891586"/>
              <a:gd name="connsiteX9" fmla="*/ 660021 w 1751234"/>
              <a:gd name="connsiteY9" fmla="*/ 796638 h 891586"/>
              <a:gd name="connsiteX10" fmla="*/ 647607 w 1751234"/>
              <a:gd name="connsiteY10" fmla="*/ 725582 h 891586"/>
              <a:gd name="connsiteX0" fmla="*/ 643800 w 1747427"/>
              <a:gd name="connsiteY0" fmla="*/ 725582 h 891586"/>
              <a:gd name="connsiteX1" fmla="*/ 1177002 w 1747427"/>
              <a:gd name="connsiteY1" fmla="*/ 724804 h 891586"/>
              <a:gd name="connsiteX2" fmla="*/ 1644939 w 1747427"/>
              <a:gd name="connsiteY2" fmla="*/ 622036 h 891586"/>
              <a:gd name="connsiteX3" fmla="*/ 1690087 w 1747427"/>
              <a:gd name="connsiteY3" fmla="*/ 138261 h 891586"/>
              <a:gd name="connsiteX4" fmla="*/ 733206 w 1747427"/>
              <a:gd name="connsiteY4" fmla="*/ 2720 h 891586"/>
              <a:gd name="connsiteX5" fmla="*/ 41215 w 1747427"/>
              <a:gd name="connsiteY5" fmla="*/ 208270 h 891586"/>
              <a:gd name="connsiteX6" fmla="*/ 121645 w 1747427"/>
              <a:gd name="connsiteY6" fmla="*/ 629706 h 891586"/>
              <a:gd name="connsiteX7" fmla="*/ 472684 w 1747427"/>
              <a:gd name="connsiteY7" fmla="*/ 710126 h 891586"/>
              <a:gd name="connsiteX8" fmla="*/ 735572 w 1747427"/>
              <a:gd name="connsiteY8" fmla="*/ 891586 h 891586"/>
              <a:gd name="connsiteX9" fmla="*/ 656214 w 1747427"/>
              <a:gd name="connsiteY9" fmla="*/ 796638 h 891586"/>
              <a:gd name="connsiteX10" fmla="*/ 643800 w 1747427"/>
              <a:gd name="connsiteY10" fmla="*/ 725582 h 891586"/>
              <a:gd name="connsiteX0" fmla="*/ 622547 w 1726174"/>
              <a:gd name="connsiteY0" fmla="*/ 723164 h 889168"/>
              <a:gd name="connsiteX1" fmla="*/ 1155749 w 1726174"/>
              <a:gd name="connsiteY1" fmla="*/ 722386 h 889168"/>
              <a:gd name="connsiteX2" fmla="*/ 1623686 w 1726174"/>
              <a:gd name="connsiteY2" fmla="*/ 619618 h 889168"/>
              <a:gd name="connsiteX3" fmla="*/ 1668834 w 1726174"/>
              <a:gd name="connsiteY3" fmla="*/ 135843 h 889168"/>
              <a:gd name="connsiteX4" fmla="*/ 711953 w 1726174"/>
              <a:gd name="connsiteY4" fmla="*/ 302 h 889168"/>
              <a:gd name="connsiteX5" fmla="*/ 46296 w 1726174"/>
              <a:gd name="connsiteY5" fmla="*/ 158293 h 889168"/>
              <a:gd name="connsiteX6" fmla="*/ 100392 w 1726174"/>
              <a:gd name="connsiteY6" fmla="*/ 627288 h 889168"/>
              <a:gd name="connsiteX7" fmla="*/ 451431 w 1726174"/>
              <a:gd name="connsiteY7" fmla="*/ 707708 h 889168"/>
              <a:gd name="connsiteX8" fmla="*/ 714319 w 1726174"/>
              <a:gd name="connsiteY8" fmla="*/ 889168 h 889168"/>
              <a:gd name="connsiteX9" fmla="*/ 634961 w 1726174"/>
              <a:gd name="connsiteY9" fmla="*/ 794220 h 889168"/>
              <a:gd name="connsiteX10" fmla="*/ 622547 w 1726174"/>
              <a:gd name="connsiteY10" fmla="*/ 723164 h 889168"/>
              <a:gd name="connsiteX0" fmla="*/ 622547 w 1726174"/>
              <a:gd name="connsiteY0" fmla="*/ 723164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34961 w 1726174"/>
              <a:gd name="connsiteY9" fmla="*/ 794220 h 876761"/>
              <a:gd name="connsiteX10" fmla="*/ 622547 w 1726174"/>
              <a:gd name="connsiteY10" fmla="*/ 723164 h 876761"/>
              <a:gd name="connsiteX0" fmla="*/ 622547 w 1726174"/>
              <a:gd name="connsiteY0" fmla="*/ 723164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03690 w 1726174"/>
              <a:gd name="connsiteY9" fmla="*/ 792152 h 876761"/>
              <a:gd name="connsiteX10" fmla="*/ 622547 w 1726174"/>
              <a:gd name="connsiteY10" fmla="*/ 723164 h 876761"/>
              <a:gd name="connsiteX0" fmla="*/ 622547 w 1726174"/>
              <a:gd name="connsiteY0" fmla="*/ 723164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03690 w 1726174"/>
              <a:gd name="connsiteY9" fmla="*/ 792152 h 876761"/>
              <a:gd name="connsiteX10" fmla="*/ 622547 w 1726174"/>
              <a:gd name="connsiteY10" fmla="*/ 723164 h 876761"/>
              <a:gd name="connsiteX0" fmla="*/ 596213 w 1726174"/>
              <a:gd name="connsiteY0" fmla="*/ 719029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603690 w 1726174"/>
              <a:gd name="connsiteY9" fmla="*/ 792152 h 876761"/>
              <a:gd name="connsiteX10" fmla="*/ 596213 w 1726174"/>
              <a:gd name="connsiteY10" fmla="*/ 719029 h 876761"/>
              <a:gd name="connsiteX0" fmla="*/ 596213 w 1726174"/>
              <a:gd name="connsiteY0" fmla="*/ 719029 h 876761"/>
              <a:gd name="connsiteX1" fmla="*/ 1155749 w 1726174"/>
              <a:gd name="connsiteY1" fmla="*/ 722386 h 876761"/>
              <a:gd name="connsiteX2" fmla="*/ 1623686 w 1726174"/>
              <a:gd name="connsiteY2" fmla="*/ 619618 h 876761"/>
              <a:gd name="connsiteX3" fmla="*/ 1668834 w 1726174"/>
              <a:gd name="connsiteY3" fmla="*/ 135843 h 876761"/>
              <a:gd name="connsiteX4" fmla="*/ 711953 w 1726174"/>
              <a:gd name="connsiteY4" fmla="*/ 302 h 876761"/>
              <a:gd name="connsiteX5" fmla="*/ 46296 w 1726174"/>
              <a:gd name="connsiteY5" fmla="*/ 158293 h 876761"/>
              <a:gd name="connsiteX6" fmla="*/ 100392 w 1726174"/>
              <a:gd name="connsiteY6" fmla="*/ 627288 h 876761"/>
              <a:gd name="connsiteX7" fmla="*/ 451431 w 1726174"/>
              <a:gd name="connsiteY7" fmla="*/ 707708 h 876761"/>
              <a:gd name="connsiteX8" fmla="*/ 655068 w 1726174"/>
              <a:gd name="connsiteY8" fmla="*/ 876761 h 876761"/>
              <a:gd name="connsiteX9" fmla="*/ 597107 w 1726174"/>
              <a:gd name="connsiteY9" fmla="*/ 790084 h 876761"/>
              <a:gd name="connsiteX10" fmla="*/ 596213 w 1726174"/>
              <a:gd name="connsiteY10" fmla="*/ 719029 h 876761"/>
              <a:gd name="connsiteX0" fmla="*/ 596213 w 1726174"/>
              <a:gd name="connsiteY0" fmla="*/ 719029 h 856083"/>
              <a:gd name="connsiteX1" fmla="*/ 1155749 w 1726174"/>
              <a:gd name="connsiteY1" fmla="*/ 722386 h 856083"/>
              <a:gd name="connsiteX2" fmla="*/ 1623686 w 1726174"/>
              <a:gd name="connsiteY2" fmla="*/ 619618 h 856083"/>
              <a:gd name="connsiteX3" fmla="*/ 1668834 w 1726174"/>
              <a:gd name="connsiteY3" fmla="*/ 135843 h 856083"/>
              <a:gd name="connsiteX4" fmla="*/ 711953 w 1726174"/>
              <a:gd name="connsiteY4" fmla="*/ 302 h 856083"/>
              <a:gd name="connsiteX5" fmla="*/ 46296 w 1726174"/>
              <a:gd name="connsiteY5" fmla="*/ 158293 h 856083"/>
              <a:gd name="connsiteX6" fmla="*/ 100392 w 1726174"/>
              <a:gd name="connsiteY6" fmla="*/ 627288 h 856083"/>
              <a:gd name="connsiteX7" fmla="*/ 451431 w 1726174"/>
              <a:gd name="connsiteY7" fmla="*/ 707708 h 856083"/>
              <a:gd name="connsiteX8" fmla="*/ 640255 w 1726174"/>
              <a:gd name="connsiteY8" fmla="*/ 856083 h 856083"/>
              <a:gd name="connsiteX9" fmla="*/ 597107 w 1726174"/>
              <a:gd name="connsiteY9" fmla="*/ 790084 h 856083"/>
              <a:gd name="connsiteX10" fmla="*/ 596213 w 1726174"/>
              <a:gd name="connsiteY10" fmla="*/ 719029 h 856083"/>
              <a:gd name="connsiteX0" fmla="*/ 596213 w 1726174"/>
              <a:gd name="connsiteY0" fmla="*/ 719029 h 856083"/>
              <a:gd name="connsiteX1" fmla="*/ 1155749 w 1726174"/>
              <a:gd name="connsiteY1" fmla="*/ 722386 h 856083"/>
              <a:gd name="connsiteX2" fmla="*/ 1623686 w 1726174"/>
              <a:gd name="connsiteY2" fmla="*/ 619618 h 856083"/>
              <a:gd name="connsiteX3" fmla="*/ 1668834 w 1726174"/>
              <a:gd name="connsiteY3" fmla="*/ 135843 h 856083"/>
              <a:gd name="connsiteX4" fmla="*/ 711953 w 1726174"/>
              <a:gd name="connsiteY4" fmla="*/ 302 h 856083"/>
              <a:gd name="connsiteX5" fmla="*/ 46296 w 1726174"/>
              <a:gd name="connsiteY5" fmla="*/ 158293 h 856083"/>
              <a:gd name="connsiteX6" fmla="*/ 100392 w 1726174"/>
              <a:gd name="connsiteY6" fmla="*/ 627288 h 856083"/>
              <a:gd name="connsiteX7" fmla="*/ 451431 w 1726174"/>
              <a:gd name="connsiteY7" fmla="*/ 707708 h 856083"/>
              <a:gd name="connsiteX8" fmla="*/ 640255 w 1726174"/>
              <a:gd name="connsiteY8" fmla="*/ 856083 h 856083"/>
              <a:gd name="connsiteX9" fmla="*/ 592170 w 1726174"/>
              <a:gd name="connsiteY9" fmla="*/ 775610 h 856083"/>
              <a:gd name="connsiteX10" fmla="*/ 596213 w 1726174"/>
              <a:gd name="connsiteY10" fmla="*/ 719029 h 856083"/>
              <a:gd name="connsiteX0" fmla="*/ 596213 w 1726174"/>
              <a:gd name="connsiteY0" fmla="*/ 719029 h 856083"/>
              <a:gd name="connsiteX1" fmla="*/ 1155749 w 1726174"/>
              <a:gd name="connsiteY1" fmla="*/ 722386 h 856083"/>
              <a:gd name="connsiteX2" fmla="*/ 1623686 w 1726174"/>
              <a:gd name="connsiteY2" fmla="*/ 619618 h 856083"/>
              <a:gd name="connsiteX3" fmla="*/ 1668834 w 1726174"/>
              <a:gd name="connsiteY3" fmla="*/ 135843 h 856083"/>
              <a:gd name="connsiteX4" fmla="*/ 711953 w 1726174"/>
              <a:gd name="connsiteY4" fmla="*/ 302 h 856083"/>
              <a:gd name="connsiteX5" fmla="*/ 46296 w 1726174"/>
              <a:gd name="connsiteY5" fmla="*/ 158293 h 856083"/>
              <a:gd name="connsiteX6" fmla="*/ 100392 w 1726174"/>
              <a:gd name="connsiteY6" fmla="*/ 627288 h 856083"/>
              <a:gd name="connsiteX7" fmla="*/ 451431 w 1726174"/>
              <a:gd name="connsiteY7" fmla="*/ 707708 h 856083"/>
              <a:gd name="connsiteX8" fmla="*/ 640255 w 1726174"/>
              <a:gd name="connsiteY8" fmla="*/ 856083 h 856083"/>
              <a:gd name="connsiteX9" fmla="*/ 592170 w 1726174"/>
              <a:gd name="connsiteY9" fmla="*/ 775610 h 856083"/>
              <a:gd name="connsiteX10" fmla="*/ 596213 w 1726174"/>
              <a:gd name="connsiteY10" fmla="*/ 719029 h 856083"/>
              <a:gd name="connsiteX0" fmla="*/ 596213 w 1726174"/>
              <a:gd name="connsiteY0" fmla="*/ 719029 h 843676"/>
              <a:gd name="connsiteX1" fmla="*/ 1155749 w 1726174"/>
              <a:gd name="connsiteY1" fmla="*/ 722386 h 843676"/>
              <a:gd name="connsiteX2" fmla="*/ 1623686 w 1726174"/>
              <a:gd name="connsiteY2" fmla="*/ 619618 h 843676"/>
              <a:gd name="connsiteX3" fmla="*/ 1668834 w 1726174"/>
              <a:gd name="connsiteY3" fmla="*/ 135843 h 843676"/>
              <a:gd name="connsiteX4" fmla="*/ 711953 w 1726174"/>
              <a:gd name="connsiteY4" fmla="*/ 302 h 843676"/>
              <a:gd name="connsiteX5" fmla="*/ 46296 w 1726174"/>
              <a:gd name="connsiteY5" fmla="*/ 158293 h 843676"/>
              <a:gd name="connsiteX6" fmla="*/ 100392 w 1726174"/>
              <a:gd name="connsiteY6" fmla="*/ 627288 h 843676"/>
              <a:gd name="connsiteX7" fmla="*/ 451431 w 1726174"/>
              <a:gd name="connsiteY7" fmla="*/ 707708 h 843676"/>
              <a:gd name="connsiteX8" fmla="*/ 633672 w 1726174"/>
              <a:gd name="connsiteY8" fmla="*/ 843676 h 843676"/>
              <a:gd name="connsiteX9" fmla="*/ 592170 w 1726174"/>
              <a:gd name="connsiteY9" fmla="*/ 775610 h 843676"/>
              <a:gd name="connsiteX10" fmla="*/ 596213 w 1726174"/>
              <a:gd name="connsiteY10" fmla="*/ 719029 h 843676"/>
              <a:gd name="connsiteX0" fmla="*/ 596213 w 1726174"/>
              <a:gd name="connsiteY0" fmla="*/ 719029 h 843676"/>
              <a:gd name="connsiteX1" fmla="*/ 1155749 w 1726174"/>
              <a:gd name="connsiteY1" fmla="*/ 722386 h 843676"/>
              <a:gd name="connsiteX2" fmla="*/ 1623686 w 1726174"/>
              <a:gd name="connsiteY2" fmla="*/ 619618 h 843676"/>
              <a:gd name="connsiteX3" fmla="*/ 1668834 w 1726174"/>
              <a:gd name="connsiteY3" fmla="*/ 135843 h 843676"/>
              <a:gd name="connsiteX4" fmla="*/ 711953 w 1726174"/>
              <a:gd name="connsiteY4" fmla="*/ 302 h 843676"/>
              <a:gd name="connsiteX5" fmla="*/ 46296 w 1726174"/>
              <a:gd name="connsiteY5" fmla="*/ 158293 h 843676"/>
              <a:gd name="connsiteX6" fmla="*/ 100392 w 1726174"/>
              <a:gd name="connsiteY6" fmla="*/ 627288 h 843676"/>
              <a:gd name="connsiteX7" fmla="*/ 451431 w 1726174"/>
              <a:gd name="connsiteY7" fmla="*/ 707708 h 843676"/>
              <a:gd name="connsiteX8" fmla="*/ 633672 w 1726174"/>
              <a:gd name="connsiteY8" fmla="*/ 843676 h 843676"/>
              <a:gd name="connsiteX9" fmla="*/ 592170 w 1726174"/>
              <a:gd name="connsiteY9" fmla="*/ 775610 h 843676"/>
              <a:gd name="connsiteX10" fmla="*/ 596213 w 1726174"/>
              <a:gd name="connsiteY10" fmla="*/ 719029 h 843676"/>
              <a:gd name="connsiteX0" fmla="*/ 596213 w 1726174"/>
              <a:gd name="connsiteY0" fmla="*/ 719029 h 843785"/>
              <a:gd name="connsiteX1" fmla="*/ 1155749 w 1726174"/>
              <a:gd name="connsiteY1" fmla="*/ 722386 h 843785"/>
              <a:gd name="connsiteX2" fmla="*/ 1623686 w 1726174"/>
              <a:gd name="connsiteY2" fmla="*/ 619618 h 843785"/>
              <a:gd name="connsiteX3" fmla="*/ 1668834 w 1726174"/>
              <a:gd name="connsiteY3" fmla="*/ 135843 h 843785"/>
              <a:gd name="connsiteX4" fmla="*/ 711953 w 1726174"/>
              <a:gd name="connsiteY4" fmla="*/ 302 h 843785"/>
              <a:gd name="connsiteX5" fmla="*/ 46296 w 1726174"/>
              <a:gd name="connsiteY5" fmla="*/ 158293 h 843785"/>
              <a:gd name="connsiteX6" fmla="*/ 100392 w 1726174"/>
              <a:gd name="connsiteY6" fmla="*/ 627288 h 843785"/>
              <a:gd name="connsiteX7" fmla="*/ 451431 w 1726174"/>
              <a:gd name="connsiteY7" fmla="*/ 707708 h 843785"/>
              <a:gd name="connsiteX8" fmla="*/ 633672 w 1726174"/>
              <a:gd name="connsiteY8" fmla="*/ 843676 h 843785"/>
              <a:gd name="connsiteX9" fmla="*/ 592170 w 1726174"/>
              <a:gd name="connsiteY9" fmla="*/ 775610 h 843785"/>
              <a:gd name="connsiteX10" fmla="*/ 596213 w 1726174"/>
              <a:gd name="connsiteY10" fmla="*/ 719029 h 843785"/>
              <a:gd name="connsiteX0" fmla="*/ 596213 w 1726174"/>
              <a:gd name="connsiteY0" fmla="*/ 719029 h 843785"/>
              <a:gd name="connsiteX1" fmla="*/ 1155749 w 1726174"/>
              <a:gd name="connsiteY1" fmla="*/ 722386 h 843785"/>
              <a:gd name="connsiteX2" fmla="*/ 1623686 w 1726174"/>
              <a:gd name="connsiteY2" fmla="*/ 619618 h 843785"/>
              <a:gd name="connsiteX3" fmla="*/ 1668834 w 1726174"/>
              <a:gd name="connsiteY3" fmla="*/ 135843 h 843785"/>
              <a:gd name="connsiteX4" fmla="*/ 711953 w 1726174"/>
              <a:gd name="connsiteY4" fmla="*/ 302 h 843785"/>
              <a:gd name="connsiteX5" fmla="*/ 46296 w 1726174"/>
              <a:gd name="connsiteY5" fmla="*/ 158293 h 843785"/>
              <a:gd name="connsiteX6" fmla="*/ 100392 w 1726174"/>
              <a:gd name="connsiteY6" fmla="*/ 627288 h 843785"/>
              <a:gd name="connsiteX7" fmla="*/ 451431 w 1726174"/>
              <a:gd name="connsiteY7" fmla="*/ 707708 h 843785"/>
              <a:gd name="connsiteX8" fmla="*/ 633672 w 1726174"/>
              <a:gd name="connsiteY8" fmla="*/ 843676 h 843785"/>
              <a:gd name="connsiteX9" fmla="*/ 592170 w 1726174"/>
              <a:gd name="connsiteY9" fmla="*/ 775610 h 843785"/>
              <a:gd name="connsiteX10" fmla="*/ 596213 w 1726174"/>
              <a:gd name="connsiteY10" fmla="*/ 719029 h 843785"/>
              <a:gd name="connsiteX0" fmla="*/ 596213 w 1726174"/>
              <a:gd name="connsiteY0" fmla="*/ 719029 h 843785"/>
              <a:gd name="connsiteX1" fmla="*/ 1155749 w 1726174"/>
              <a:gd name="connsiteY1" fmla="*/ 722386 h 843785"/>
              <a:gd name="connsiteX2" fmla="*/ 1623686 w 1726174"/>
              <a:gd name="connsiteY2" fmla="*/ 619618 h 843785"/>
              <a:gd name="connsiteX3" fmla="*/ 1668834 w 1726174"/>
              <a:gd name="connsiteY3" fmla="*/ 135843 h 843785"/>
              <a:gd name="connsiteX4" fmla="*/ 711953 w 1726174"/>
              <a:gd name="connsiteY4" fmla="*/ 302 h 843785"/>
              <a:gd name="connsiteX5" fmla="*/ 46296 w 1726174"/>
              <a:gd name="connsiteY5" fmla="*/ 158293 h 843785"/>
              <a:gd name="connsiteX6" fmla="*/ 100392 w 1726174"/>
              <a:gd name="connsiteY6" fmla="*/ 627288 h 843785"/>
              <a:gd name="connsiteX7" fmla="*/ 451431 w 1726174"/>
              <a:gd name="connsiteY7" fmla="*/ 707708 h 843785"/>
              <a:gd name="connsiteX8" fmla="*/ 633672 w 1726174"/>
              <a:gd name="connsiteY8" fmla="*/ 843676 h 843785"/>
              <a:gd name="connsiteX9" fmla="*/ 603967 w 1726174"/>
              <a:gd name="connsiteY9" fmla="*/ 795371 h 843785"/>
              <a:gd name="connsiteX10" fmla="*/ 596213 w 1726174"/>
              <a:gd name="connsiteY10" fmla="*/ 719029 h 843785"/>
              <a:gd name="connsiteX0" fmla="*/ 596213 w 1726174"/>
              <a:gd name="connsiteY0" fmla="*/ 719029 h 833928"/>
              <a:gd name="connsiteX1" fmla="*/ 1155749 w 1726174"/>
              <a:gd name="connsiteY1" fmla="*/ 722386 h 833928"/>
              <a:gd name="connsiteX2" fmla="*/ 1623686 w 1726174"/>
              <a:gd name="connsiteY2" fmla="*/ 619618 h 833928"/>
              <a:gd name="connsiteX3" fmla="*/ 1668834 w 1726174"/>
              <a:gd name="connsiteY3" fmla="*/ 135843 h 833928"/>
              <a:gd name="connsiteX4" fmla="*/ 711953 w 1726174"/>
              <a:gd name="connsiteY4" fmla="*/ 302 h 833928"/>
              <a:gd name="connsiteX5" fmla="*/ 46296 w 1726174"/>
              <a:gd name="connsiteY5" fmla="*/ 158293 h 833928"/>
              <a:gd name="connsiteX6" fmla="*/ 100392 w 1726174"/>
              <a:gd name="connsiteY6" fmla="*/ 627288 h 833928"/>
              <a:gd name="connsiteX7" fmla="*/ 451431 w 1726174"/>
              <a:gd name="connsiteY7" fmla="*/ 707708 h 833928"/>
              <a:gd name="connsiteX8" fmla="*/ 629740 w 1726174"/>
              <a:gd name="connsiteY8" fmla="*/ 833796 h 833928"/>
              <a:gd name="connsiteX9" fmla="*/ 603967 w 1726174"/>
              <a:gd name="connsiteY9" fmla="*/ 795371 h 833928"/>
              <a:gd name="connsiteX10" fmla="*/ 596213 w 1726174"/>
              <a:gd name="connsiteY10" fmla="*/ 719029 h 833928"/>
              <a:gd name="connsiteX0" fmla="*/ 596213 w 1726174"/>
              <a:gd name="connsiteY0" fmla="*/ 719029 h 833928"/>
              <a:gd name="connsiteX1" fmla="*/ 1155749 w 1726174"/>
              <a:gd name="connsiteY1" fmla="*/ 722386 h 833928"/>
              <a:gd name="connsiteX2" fmla="*/ 1623686 w 1726174"/>
              <a:gd name="connsiteY2" fmla="*/ 619618 h 833928"/>
              <a:gd name="connsiteX3" fmla="*/ 1668834 w 1726174"/>
              <a:gd name="connsiteY3" fmla="*/ 135843 h 833928"/>
              <a:gd name="connsiteX4" fmla="*/ 711953 w 1726174"/>
              <a:gd name="connsiteY4" fmla="*/ 302 h 833928"/>
              <a:gd name="connsiteX5" fmla="*/ 46296 w 1726174"/>
              <a:gd name="connsiteY5" fmla="*/ 158293 h 833928"/>
              <a:gd name="connsiteX6" fmla="*/ 100392 w 1726174"/>
              <a:gd name="connsiteY6" fmla="*/ 627288 h 833928"/>
              <a:gd name="connsiteX7" fmla="*/ 451431 w 1726174"/>
              <a:gd name="connsiteY7" fmla="*/ 707708 h 833928"/>
              <a:gd name="connsiteX8" fmla="*/ 629740 w 1726174"/>
              <a:gd name="connsiteY8" fmla="*/ 833796 h 833928"/>
              <a:gd name="connsiteX9" fmla="*/ 602001 w 1726174"/>
              <a:gd name="connsiteY9" fmla="*/ 787961 h 833928"/>
              <a:gd name="connsiteX10" fmla="*/ 596213 w 1726174"/>
              <a:gd name="connsiteY10" fmla="*/ 719029 h 833928"/>
              <a:gd name="connsiteX0" fmla="*/ 596213 w 1726174"/>
              <a:gd name="connsiteY0" fmla="*/ 719029 h 833796"/>
              <a:gd name="connsiteX1" fmla="*/ 1155749 w 1726174"/>
              <a:gd name="connsiteY1" fmla="*/ 722386 h 833796"/>
              <a:gd name="connsiteX2" fmla="*/ 1623686 w 1726174"/>
              <a:gd name="connsiteY2" fmla="*/ 619618 h 833796"/>
              <a:gd name="connsiteX3" fmla="*/ 1668834 w 1726174"/>
              <a:gd name="connsiteY3" fmla="*/ 135843 h 833796"/>
              <a:gd name="connsiteX4" fmla="*/ 711953 w 1726174"/>
              <a:gd name="connsiteY4" fmla="*/ 302 h 833796"/>
              <a:gd name="connsiteX5" fmla="*/ 46296 w 1726174"/>
              <a:gd name="connsiteY5" fmla="*/ 158293 h 833796"/>
              <a:gd name="connsiteX6" fmla="*/ 100392 w 1726174"/>
              <a:gd name="connsiteY6" fmla="*/ 627288 h 833796"/>
              <a:gd name="connsiteX7" fmla="*/ 451431 w 1726174"/>
              <a:gd name="connsiteY7" fmla="*/ 707708 h 833796"/>
              <a:gd name="connsiteX8" fmla="*/ 629740 w 1726174"/>
              <a:gd name="connsiteY8" fmla="*/ 833796 h 833796"/>
              <a:gd name="connsiteX9" fmla="*/ 602001 w 1726174"/>
              <a:gd name="connsiteY9" fmla="*/ 787961 h 833796"/>
              <a:gd name="connsiteX10" fmla="*/ 596213 w 1726174"/>
              <a:gd name="connsiteY10" fmla="*/ 719029 h 833796"/>
              <a:gd name="connsiteX0" fmla="*/ 596213 w 1726174"/>
              <a:gd name="connsiteY0" fmla="*/ 719029 h 833796"/>
              <a:gd name="connsiteX1" fmla="*/ 1155749 w 1726174"/>
              <a:gd name="connsiteY1" fmla="*/ 722386 h 833796"/>
              <a:gd name="connsiteX2" fmla="*/ 1623686 w 1726174"/>
              <a:gd name="connsiteY2" fmla="*/ 619618 h 833796"/>
              <a:gd name="connsiteX3" fmla="*/ 1668834 w 1726174"/>
              <a:gd name="connsiteY3" fmla="*/ 135843 h 833796"/>
              <a:gd name="connsiteX4" fmla="*/ 711953 w 1726174"/>
              <a:gd name="connsiteY4" fmla="*/ 302 h 833796"/>
              <a:gd name="connsiteX5" fmla="*/ 46296 w 1726174"/>
              <a:gd name="connsiteY5" fmla="*/ 158293 h 833796"/>
              <a:gd name="connsiteX6" fmla="*/ 100392 w 1726174"/>
              <a:gd name="connsiteY6" fmla="*/ 627288 h 833796"/>
              <a:gd name="connsiteX7" fmla="*/ 451431 w 1726174"/>
              <a:gd name="connsiteY7" fmla="*/ 707708 h 833796"/>
              <a:gd name="connsiteX8" fmla="*/ 629740 w 1726174"/>
              <a:gd name="connsiteY8" fmla="*/ 833796 h 833796"/>
              <a:gd name="connsiteX9" fmla="*/ 602001 w 1726174"/>
              <a:gd name="connsiteY9" fmla="*/ 787961 h 833796"/>
              <a:gd name="connsiteX10" fmla="*/ 596213 w 1726174"/>
              <a:gd name="connsiteY10" fmla="*/ 719029 h 833796"/>
              <a:gd name="connsiteX0" fmla="*/ 596213 w 1726174"/>
              <a:gd name="connsiteY0" fmla="*/ 719029 h 833796"/>
              <a:gd name="connsiteX1" fmla="*/ 1155749 w 1726174"/>
              <a:gd name="connsiteY1" fmla="*/ 722386 h 833796"/>
              <a:gd name="connsiteX2" fmla="*/ 1623686 w 1726174"/>
              <a:gd name="connsiteY2" fmla="*/ 619618 h 833796"/>
              <a:gd name="connsiteX3" fmla="*/ 1668834 w 1726174"/>
              <a:gd name="connsiteY3" fmla="*/ 135843 h 833796"/>
              <a:gd name="connsiteX4" fmla="*/ 711953 w 1726174"/>
              <a:gd name="connsiteY4" fmla="*/ 302 h 833796"/>
              <a:gd name="connsiteX5" fmla="*/ 46296 w 1726174"/>
              <a:gd name="connsiteY5" fmla="*/ 158293 h 833796"/>
              <a:gd name="connsiteX6" fmla="*/ 100392 w 1726174"/>
              <a:gd name="connsiteY6" fmla="*/ 627288 h 833796"/>
              <a:gd name="connsiteX7" fmla="*/ 451431 w 1726174"/>
              <a:gd name="connsiteY7" fmla="*/ 707708 h 833796"/>
              <a:gd name="connsiteX8" fmla="*/ 629740 w 1726174"/>
              <a:gd name="connsiteY8" fmla="*/ 833796 h 833796"/>
              <a:gd name="connsiteX9" fmla="*/ 602001 w 1726174"/>
              <a:gd name="connsiteY9" fmla="*/ 787961 h 833796"/>
              <a:gd name="connsiteX10" fmla="*/ 596213 w 1726174"/>
              <a:gd name="connsiteY10" fmla="*/ 719029 h 833796"/>
              <a:gd name="connsiteX0" fmla="*/ 596095 w 1726056"/>
              <a:gd name="connsiteY0" fmla="*/ 728944 h 843711"/>
              <a:gd name="connsiteX1" fmla="*/ 1155631 w 1726056"/>
              <a:gd name="connsiteY1" fmla="*/ 732301 h 843711"/>
              <a:gd name="connsiteX2" fmla="*/ 1623568 w 1726056"/>
              <a:gd name="connsiteY2" fmla="*/ 629533 h 843711"/>
              <a:gd name="connsiteX3" fmla="*/ 1668716 w 1726056"/>
              <a:gd name="connsiteY3" fmla="*/ 145758 h 843711"/>
              <a:gd name="connsiteX4" fmla="*/ 710246 w 1726056"/>
              <a:gd name="connsiteY4" fmla="*/ 236 h 843711"/>
              <a:gd name="connsiteX5" fmla="*/ 46178 w 1726056"/>
              <a:gd name="connsiteY5" fmla="*/ 168208 h 843711"/>
              <a:gd name="connsiteX6" fmla="*/ 100274 w 1726056"/>
              <a:gd name="connsiteY6" fmla="*/ 637203 h 843711"/>
              <a:gd name="connsiteX7" fmla="*/ 451313 w 1726056"/>
              <a:gd name="connsiteY7" fmla="*/ 717623 h 843711"/>
              <a:gd name="connsiteX8" fmla="*/ 629622 w 1726056"/>
              <a:gd name="connsiteY8" fmla="*/ 843711 h 843711"/>
              <a:gd name="connsiteX9" fmla="*/ 601883 w 1726056"/>
              <a:gd name="connsiteY9" fmla="*/ 797876 h 843711"/>
              <a:gd name="connsiteX10" fmla="*/ 596095 w 1726056"/>
              <a:gd name="connsiteY10" fmla="*/ 728944 h 843711"/>
              <a:gd name="connsiteX0" fmla="*/ 596095 w 1726056"/>
              <a:gd name="connsiteY0" fmla="*/ 728944 h 843711"/>
              <a:gd name="connsiteX1" fmla="*/ 1155631 w 1726056"/>
              <a:gd name="connsiteY1" fmla="*/ 732301 h 843711"/>
              <a:gd name="connsiteX2" fmla="*/ 1623568 w 1726056"/>
              <a:gd name="connsiteY2" fmla="*/ 629533 h 843711"/>
              <a:gd name="connsiteX3" fmla="*/ 1668716 w 1726056"/>
              <a:gd name="connsiteY3" fmla="*/ 145758 h 843711"/>
              <a:gd name="connsiteX4" fmla="*/ 710246 w 1726056"/>
              <a:gd name="connsiteY4" fmla="*/ 236 h 843711"/>
              <a:gd name="connsiteX5" fmla="*/ 46178 w 1726056"/>
              <a:gd name="connsiteY5" fmla="*/ 168208 h 843711"/>
              <a:gd name="connsiteX6" fmla="*/ 100274 w 1726056"/>
              <a:gd name="connsiteY6" fmla="*/ 637203 h 843711"/>
              <a:gd name="connsiteX7" fmla="*/ 451313 w 1726056"/>
              <a:gd name="connsiteY7" fmla="*/ 717623 h 843711"/>
              <a:gd name="connsiteX8" fmla="*/ 629622 w 1726056"/>
              <a:gd name="connsiteY8" fmla="*/ 843711 h 843711"/>
              <a:gd name="connsiteX9" fmla="*/ 601883 w 1726056"/>
              <a:gd name="connsiteY9" fmla="*/ 797876 h 843711"/>
              <a:gd name="connsiteX10" fmla="*/ 596095 w 1726056"/>
              <a:gd name="connsiteY10" fmla="*/ 728944 h 843711"/>
              <a:gd name="connsiteX0" fmla="*/ 596095 w 1726056"/>
              <a:gd name="connsiteY0" fmla="*/ 729476 h 844243"/>
              <a:gd name="connsiteX1" fmla="*/ 1155631 w 1726056"/>
              <a:gd name="connsiteY1" fmla="*/ 732833 h 844243"/>
              <a:gd name="connsiteX2" fmla="*/ 1623568 w 1726056"/>
              <a:gd name="connsiteY2" fmla="*/ 630065 h 844243"/>
              <a:gd name="connsiteX3" fmla="*/ 1668716 w 1726056"/>
              <a:gd name="connsiteY3" fmla="*/ 146290 h 844243"/>
              <a:gd name="connsiteX4" fmla="*/ 710246 w 1726056"/>
              <a:gd name="connsiteY4" fmla="*/ 768 h 844243"/>
              <a:gd name="connsiteX5" fmla="*/ 46178 w 1726056"/>
              <a:gd name="connsiteY5" fmla="*/ 168740 h 844243"/>
              <a:gd name="connsiteX6" fmla="*/ 100274 w 1726056"/>
              <a:gd name="connsiteY6" fmla="*/ 637735 h 844243"/>
              <a:gd name="connsiteX7" fmla="*/ 451313 w 1726056"/>
              <a:gd name="connsiteY7" fmla="*/ 718155 h 844243"/>
              <a:gd name="connsiteX8" fmla="*/ 629622 w 1726056"/>
              <a:gd name="connsiteY8" fmla="*/ 844243 h 844243"/>
              <a:gd name="connsiteX9" fmla="*/ 601883 w 1726056"/>
              <a:gd name="connsiteY9" fmla="*/ 798408 h 844243"/>
              <a:gd name="connsiteX10" fmla="*/ 596095 w 1726056"/>
              <a:gd name="connsiteY10" fmla="*/ 729476 h 844243"/>
              <a:gd name="connsiteX0" fmla="*/ 596095 w 1726056"/>
              <a:gd name="connsiteY0" fmla="*/ 729476 h 844243"/>
              <a:gd name="connsiteX1" fmla="*/ 1155631 w 1726056"/>
              <a:gd name="connsiteY1" fmla="*/ 732833 h 844243"/>
              <a:gd name="connsiteX2" fmla="*/ 1623568 w 1726056"/>
              <a:gd name="connsiteY2" fmla="*/ 630065 h 844243"/>
              <a:gd name="connsiteX3" fmla="*/ 1668716 w 1726056"/>
              <a:gd name="connsiteY3" fmla="*/ 146290 h 844243"/>
              <a:gd name="connsiteX4" fmla="*/ 710246 w 1726056"/>
              <a:gd name="connsiteY4" fmla="*/ 768 h 844243"/>
              <a:gd name="connsiteX5" fmla="*/ 46178 w 1726056"/>
              <a:gd name="connsiteY5" fmla="*/ 168740 h 844243"/>
              <a:gd name="connsiteX6" fmla="*/ 100274 w 1726056"/>
              <a:gd name="connsiteY6" fmla="*/ 637735 h 844243"/>
              <a:gd name="connsiteX7" fmla="*/ 451313 w 1726056"/>
              <a:gd name="connsiteY7" fmla="*/ 718155 h 844243"/>
              <a:gd name="connsiteX8" fmla="*/ 629622 w 1726056"/>
              <a:gd name="connsiteY8" fmla="*/ 844243 h 844243"/>
              <a:gd name="connsiteX9" fmla="*/ 601883 w 1726056"/>
              <a:gd name="connsiteY9" fmla="*/ 798408 h 844243"/>
              <a:gd name="connsiteX10" fmla="*/ 596095 w 1726056"/>
              <a:gd name="connsiteY10" fmla="*/ 729476 h 84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6056" h="844243">
                <a:moveTo>
                  <a:pt x="596095" y="729476"/>
                </a:moveTo>
                <a:cubicBezTo>
                  <a:pt x="661109" y="739868"/>
                  <a:pt x="981208" y="743412"/>
                  <a:pt x="1155631" y="732833"/>
                </a:cubicBezTo>
                <a:cubicBezTo>
                  <a:pt x="1330054" y="722254"/>
                  <a:pt x="1538054" y="727822"/>
                  <a:pt x="1623568" y="630065"/>
                </a:cubicBezTo>
                <a:cubicBezTo>
                  <a:pt x="1709082" y="532308"/>
                  <a:pt x="1780349" y="377557"/>
                  <a:pt x="1668716" y="146290"/>
                </a:cubicBezTo>
                <a:cubicBezTo>
                  <a:pt x="1577926" y="1391"/>
                  <a:pt x="980669" y="-2974"/>
                  <a:pt x="710246" y="768"/>
                </a:cubicBezTo>
                <a:cubicBezTo>
                  <a:pt x="439823" y="4510"/>
                  <a:pt x="147840" y="62579"/>
                  <a:pt x="46178" y="168740"/>
                </a:cubicBezTo>
                <a:cubicBezTo>
                  <a:pt x="-55484" y="274901"/>
                  <a:pt x="32752" y="546166"/>
                  <a:pt x="100274" y="637735"/>
                </a:cubicBezTo>
                <a:cubicBezTo>
                  <a:pt x="167796" y="729304"/>
                  <a:pt x="405212" y="718155"/>
                  <a:pt x="451313" y="718155"/>
                </a:cubicBezTo>
                <a:cubicBezTo>
                  <a:pt x="526895" y="793049"/>
                  <a:pt x="550644" y="827154"/>
                  <a:pt x="629622" y="844243"/>
                </a:cubicBezTo>
                <a:cubicBezTo>
                  <a:pt x="615010" y="820248"/>
                  <a:pt x="617853" y="832539"/>
                  <a:pt x="601883" y="798408"/>
                </a:cubicBezTo>
                <a:cubicBezTo>
                  <a:pt x="585219" y="769261"/>
                  <a:pt x="596095" y="729476"/>
                  <a:pt x="596095" y="729476"/>
                </a:cubicBezTo>
                <a:close/>
              </a:path>
            </a:pathLst>
          </a:custGeom>
          <a:noFill/>
          <a:ln w="19050" cap="flat">
            <a:solidFill>
              <a:schemeClr val="tx1"/>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87343E2A-8F62-E826-2B3A-28FBC0C093CD}"/>
              </a:ext>
            </a:extLst>
          </p:cNvPr>
          <p:cNvSpPr>
            <a:spLocks noGrp="1"/>
          </p:cNvSpPr>
          <p:nvPr>
            <p:ph type="title"/>
          </p:nvPr>
        </p:nvSpPr>
        <p:spPr>
          <a:xfrm>
            <a:off x="5876598" y="1083379"/>
            <a:ext cx="4947424" cy="1364106"/>
          </a:xfrm>
        </p:spPr>
        <p:txBody>
          <a:bodyPr>
            <a:normAutofit/>
          </a:bodyPr>
          <a:lstStyle/>
          <a:p>
            <a:pPr algn="ctr">
              <a:lnSpc>
                <a:spcPct val="90000"/>
              </a:lnSpc>
            </a:pPr>
            <a:r>
              <a:rPr lang="en-US" sz="3700">
                <a:latin typeface="Aharoni" panose="02010803020104030203" pitchFamily="2" charset="-79"/>
                <a:cs typeface="Aharoni" panose="02010803020104030203" pitchFamily="2" charset="-79"/>
              </a:rPr>
              <a:t>Multilingualism – Everyday relevance</a:t>
            </a:r>
          </a:p>
        </p:txBody>
      </p:sp>
      <p:sp>
        <p:nvSpPr>
          <p:cNvPr id="3" name="Content Placeholder 2">
            <a:extLst>
              <a:ext uri="{FF2B5EF4-FFF2-40B4-BE49-F238E27FC236}">
                <a16:creationId xmlns:a16="http://schemas.microsoft.com/office/drawing/2014/main" id="{33068FCB-AC5E-473B-2FC3-F7B14CC840DE}"/>
              </a:ext>
            </a:extLst>
          </p:cNvPr>
          <p:cNvSpPr>
            <a:spLocks noGrp="1"/>
          </p:cNvSpPr>
          <p:nvPr>
            <p:ph idx="1"/>
          </p:nvPr>
        </p:nvSpPr>
        <p:spPr>
          <a:xfrm>
            <a:off x="2022053" y="2870991"/>
            <a:ext cx="5864379" cy="2643119"/>
          </a:xfrm>
        </p:spPr>
        <p:txBody>
          <a:bodyPr vert="horz" lIns="91440" tIns="45720" rIns="91440" bIns="45720" rtlCol="0" anchor="ctr">
            <a:noAutofit/>
          </a:bodyPr>
          <a:lstStyle/>
          <a:p>
            <a:pPr algn="ctr">
              <a:lnSpc>
                <a:spcPct val="90000"/>
              </a:lnSpc>
            </a:pPr>
            <a:r>
              <a:rPr lang="en-US" sz="1600" dirty="0">
                <a:latin typeface="Bahnschrift" panose="020B0502040204020203" pitchFamily="34" charset="0"/>
                <a:cs typeface="Aharoni"/>
              </a:rPr>
              <a:t>Scientifically:</a:t>
            </a:r>
          </a:p>
          <a:p>
            <a:pPr algn="ctr">
              <a:lnSpc>
                <a:spcPct val="90000"/>
              </a:lnSpc>
            </a:pPr>
            <a:r>
              <a:rPr lang="en-US" sz="1600" dirty="0">
                <a:latin typeface="Bahnschrift" panose="020B0502040204020203" pitchFamily="34" charset="0"/>
                <a:cs typeface="Aharoni"/>
              </a:rPr>
              <a:t>  Research on benefits of being multilingual has become </a:t>
            </a:r>
          </a:p>
          <a:p>
            <a:pPr algn="ctr">
              <a:lnSpc>
                <a:spcPct val="90000"/>
              </a:lnSpc>
            </a:pPr>
            <a:r>
              <a:rPr lang="en-US" sz="1600" dirty="0">
                <a:latin typeface="Bahnschrift" panose="020B0502040204020203" pitchFamily="34" charset="0"/>
                <a:cs typeface="Aharoni"/>
              </a:rPr>
              <a:t>  commonplace </a:t>
            </a:r>
          </a:p>
          <a:p>
            <a:pPr algn="ctr">
              <a:lnSpc>
                <a:spcPct val="90000"/>
              </a:lnSpc>
            </a:pPr>
            <a:r>
              <a:rPr lang="en-US" sz="1600" dirty="0">
                <a:latin typeface="Bahnschrift" panose="020B0502040204020203" pitchFamily="34" charset="0"/>
                <a:cs typeface="Aharoni"/>
              </a:rPr>
              <a:t>  Being bilingual helps develop executive function in children  </a:t>
            </a:r>
          </a:p>
          <a:p>
            <a:pPr algn="ctr">
              <a:lnSpc>
                <a:spcPct val="90000"/>
              </a:lnSpc>
            </a:pPr>
            <a:r>
              <a:rPr lang="en-US" sz="1600" dirty="0">
                <a:latin typeface="Bahnschrift" panose="020B0502040204020203" pitchFamily="34" charset="0"/>
                <a:cs typeface="Aharoni"/>
              </a:rPr>
              <a:t>  (Bialystok)</a:t>
            </a:r>
            <a:endParaRPr lang="en-US" sz="1600" dirty="0">
              <a:latin typeface="Bahnschrift" panose="020B0502040204020203" pitchFamily="34" charset="0"/>
            </a:endParaRPr>
          </a:p>
          <a:p>
            <a:pPr algn="ctr">
              <a:lnSpc>
                <a:spcPct val="90000"/>
              </a:lnSpc>
            </a:pPr>
            <a:r>
              <a:rPr lang="en-US" sz="1600" dirty="0">
                <a:latin typeface="Bahnschrift" panose="020B0502040204020203" pitchFamily="34" charset="0"/>
                <a:cs typeface="Aharoni"/>
              </a:rPr>
              <a:t>  Research shows it can combat Alzheimer's and dementia (Klein)</a:t>
            </a:r>
          </a:p>
          <a:p>
            <a:pPr algn="ctr">
              <a:lnSpc>
                <a:spcPct val="90000"/>
              </a:lnSpc>
            </a:pPr>
            <a:r>
              <a:rPr lang="en-US" sz="1600" dirty="0">
                <a:latin typeface="Bahnschrift" panose="020B0502040204020203" pitchFamily="34" charset="0"/>
                <a:cs typeface="Aharoni"/>
              </a:rPr>
              <a:t>     It can delay Alzheimer's up to 4.5 years</a:t>
            </a:r>
          </a:p>
        </p:txBody>
      </p:sp>
      <p:pic>
        <p:nvPicPr>
          <p:cNvPr id="4" name="Recorded Sound">
            <a:hlinkClick r:id="" action="ppaction://media"/>
            <a:extLst>
              <a:ext uri="{FF2B5EF4-FFF2-40B4-BE49-F238E27FC236}">
                <a16:creationId xmlns:a16="http://schemas.microsoft.com/office/drawing/2014/main" id="{4BFACE2C-6665-4D91-8983-C77FE03E3A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97910" y="2291690"/>
            <a:ext cx="304800" cy="304800"/>
          </a:xfrm>
          <a:prstGeom prst="rect">
            <a:avLst/>
          </a:prstGeom>
        </p:spPr>
      </p:pic>
    </p:spTree>
    <p:extLst>
      <p:ext uri="{BB962C8B-B14F-4D97-AF65-F5344CB8AC3E}">
        <p14:creationId xmlns:p14="http://schemas.microsoft.com/office/powerpoint/2010/main" val="3160507114"/>
      </p:ext>
    </p:extLst>
  </p:cSld>
  <p:clrMapOvr>
    <a:masterClrMapping/>
  </p:clrMapOvr>
  <mc:AlternateContent xmlns:mc="http://schemas.openxmlformats.org/markup-compatibility/2006" xmlns:p14="http://schemas.microsoft.com/office/powerpoint/2010/main">
    <mc:Choice Requires="p14">
      <p:transition spd="slow" p14:dur="2000" advTm="21488"/>
    </mc:Choice>
    <mc:Fallback xmlns="">
      <p:transition spd="slow" advTm="214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4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B80D39A-0BA2-4F75-B566-623666189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1DE4653-4C0D-4C98-9FD1-95AD4A0C67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03301" y="377320"/>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solidFill>
            <a:schemeClr val="bg1"/>
          </a:solidFill>
          <a:ln w="1905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4FB7586-D41B-4287-9864-5CA49B350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49824" flipH="1">
            <a:off x="4868349" y="422322"/>
            <a:ext cx="6912706" cy="5902624"/>
          </a:xfrm>
          <a:custGeom>
            <a:avLst/>
            <a:gdLst>
              <a:gd name="connsiteX0" fmla="*/ 1289525 w 6745768"/>
              <a:gd name="connsiteY0" fmla="*/ 2301903 h 2794242"/>
              <a:gd name="connsiteX1" fmla="*/ 182620 w 6745768"/>
              <a:gd name="connsiteY1" fmla="*/ 1797161 h 2794242"/>
              <a:gd name="connsiteX2" fmla="*/ 12857 w 6745768"/>
              <a:gd name="connsiteY2" fmla="*/ 794567 h 2794242"/>
              <a:gd name="connsiteX3" fmla="*/ 697283 w 6745768"/>
              <a:gd name="connsiteY3" fmla="*/ 56263 h 2794242"/>
              <a:gd name="connsiteX4" fmla="*/ 6042476 w 6745768"/>
              <a:gd name="connsiteY4" fmla="*/ 156302 h 2794242"/>
              <a:gd name="connsiteX5" fmla="*/ 6744264 w 6745768"/>
              <a:gd name="connsiteY5" fmla="*/ 865255 h 2794242"/>
              <a:gd name="connsiteX6" fmla="*/ 6299463 w 6745768"/>
              <a:gd name="connsiteY6" fmla="*/ 2129659 h 2794242"/>
              <a:gd name="connsiteX7" fmla="*/ 1843321 w 6745768"/>
              <a:gd name="connsiteY7" fmla="*/ 2302040 h 2794242"/>
              <a:gd name="connsiteX8" fmla="*/ 1297241 w 6745768"/>
              <a:gd name="connsiteY8" fmla="*/ 2794243 h 2794242"/>
              <a:gd name="connsiteX9" fmla="*/ 1289525 w 6745768"/>
              <a:gd name="connsiteY9" fmla="*/ 2301903 h 2794242"/>
              <a:gd name="connsiteX0" fmla="*/ 1289525 w 6745768"/>
              <a:gd name="connsiteY0" fmla="*/ 2301903 h 2633547"/>
              <a:gd name="connsiteX1" fmla="*/ 182620 w 6745768"/>
              <a:gd name="connsiteY1" fmla="*/ 1797161 h 2633547"/>
              <a:gd name="connsiteX2" fmla="*/ 12857 w 6745768"/>
              <a:gd name="connsiteY2" fmla="*/ 794567 h 2633547"/>
              <a:gd name="connsiteX3" fmla="*/ 697283 w 6745768"/>
              <a:gd name="connsiteY3" fmla="*/ 56263 h 2633547"/>
              <a:gd name="connsiteX4" fmla="*/ 6042476 w 6745768"/>
              <a:gd name="connsiteY4" fmla="*/ 156302 h 2633547"/>
              <a:gd name="connsiteX5" fmla="*/ 6744264 w 6745768"/>
              <a:gd name="connsiteY5" fmla="*/ 865255 h 2633547"/>
              <a:gd name="connsiteX6" fmla="*/ 6299463 w 6745768"/>
              <a:gd name="connsiteY6" fmla="*/ 2129659 h 2633547"/>
              <a:gd name="connsiteX7" fmla="*/ 1843321 w 6745768"/>
              <a:gd name="connsiteY7" fmla="*/ 2302040 h 2633547"/>
              <a:gd name="connsiteX8" fmla="*/ 1297241 w 6745768"/>
              <a:gd name="connsiteY8" fmla="*/ 2633547 h 2633547"/>
              <a:gd name="connsiteX9" fmla="*/ 1289525 w 6745768"/>
              <a:gd name="connsiteY9" fmla="*/ 2301903 h 2633547"/>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299463 w 6745768"/>
              <a:gd name="connsiteY6" fmla="*/ 2129659 h 2588909"/>
              <a:gd name="connsiteX7" fmla="*/ 1843321 w 6745768"/>
              <a:gd name="connsiteY7" fmla="*/ 2302040 h 2588909"/>
              <a:gd name="connsiteX8" fmla="*/ 1321290 w 6745768"/>
              <a:gd name="connsiteY8" fmla="*/ 2588909 h 2588909"/>
              <a:gd name="connsiteX9" fmla="*/ 1289525 w 6745768"/>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813483"/>
              <a:gd name="connsiteY0" fmla="*/ 2301903 h 2588909"/>
              <a:gd name="connsiteX1" fmla="*/ 182620 w 6813483"/>
              <a:gd name="connsiteY1" fmla="*/ 1797161 h 2588909"/>
              <a:gd name="connsiteX2" fmla="*/ 12857 w 6813483"/>
              <a:gd name="connsiteY2" fmla="*/ 794567 h 2588909"/>
              <a:gd name="connsiteX3" fmla="*/ 697283 w 6813483"/>
              <a:gd name="connsiteY3" fmla="*/ 56263 h 2588909"/>
              <a:gd name="connsiteX4" fmla="*/ 6042476 w 6813483"/>
              <a:gd name="connsiteY4" fmla="*/ 156302 h 2588909"/>
              <a:gd name="connsiteX5" fmla="*/ 6744264 w 6813483"/>
              <a:gd name="connsiteY5" fmla="*/ 865255 h 2588909"/>
              <a:gd name="connsiteX6" fmla="*/ 6299463 w 6813483"/>
              <a:gd name="connsiteY6" fmla="*/ 2129659 h 2588909"/>
              <a:gd name="connsiteX7" fmla="*/ 1855346 w 6813483"/>
              <a:gd name="connsiteY7" fmla="*/ 2302040 h 2588909"/>
              <a:gd name="connsiteX8" fmla="*/ 1321290 w 6813483"/>
              <a:gd name="connsiteY8" fmla="*/ 2588909 h 2588909"/>
              <a:gd name="connsiteX9" fmla="*/ 1289525 w 6813483"/>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6046952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88909"/>
              <a:gd name="connsiteX1" fmla="*/ 182620 w 6745768"/>
              <a:gd name="connsiteY1" fmla="*/ 1797161 h 2588909"/>
              <a:gd name="connsiteX2" fmla="*/ 12857 w 6745768"/>
              <a:gd name="connsiteY2" fmla="*/ 794567 h 2588909"/>
              <a:gd name="connsiteX3" fmla="*/ 697283 w 6745768"/>
              <a:gd name="connsiteY3" fmla="*/ 56263 h 2588909"/>
              <a:gd name="connsiteX4" fmla="*/ 6042476 w 6745768"/>
              <a:gd name="connsiteY4" fmla="*/ 156302 h 2588909"/>
              <a:gd name="connsiteX5" fmla="*/ 6744264 w 6745768"/>
              <a:gd name="connsiteY5" fmla="*/ 865255 h 2588909"/>
              <a:gd name="connsiteX6" fmla="*/ 5926709 w 6745768"/>
              <a:gd name="connsiteY6" fmla="*/ 2129659 h 2588909"/>
              <a:gd name="connsiteX7" fmla="*/ 1855346 w 6745768"/>
              <a:gd name="connsiteY7" fmla="*/ 2302040 h 2588909"/>
              <a:gd name="connsiteX8" fmla="*/ 1321290 w 6745768"/>
              <a:gd name="connsiteY8" fmla="*/ 2588909 h 2588909"/>
              <a:gd name="connsiteX9" fmla="*/ 1289525 w 6745768"/>
              <a:gd name="connsiteY9" fmla="*/ 2301903 h 2588909"/>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55846"/>
              <a:gd name="connsiteX1" fmla="*/ 182620 w 6745768"/>
              <a:gd name="connsiteY1" fmla="*/ 1797161 h 2555846"/>
              <a:gd name="connsiteX2" fmla="*/ 12857 w 6745768"/>
              <a:gd name="connsiteY2" fmla="*/ 794567 h 2555846"/>
              <a:gd name="connsiteX3" fmla="*/ 697283 w 6745768"/>
              <a:gd name="connsiteY3" fmla="*/ 56263 h 2555846"/>
              <a:gd name="connsiteX4" fmla="*/ 6042476 w 6745768"/>
              <a:gd name="connsiteY4" fmla="*/ 156302 h 2555846"/>
              <a:gd name="connsiteX5" fmla="*/ 6744264 w 6745768"/>
              <a:gd name="connsiteY5" fmla="*/ 865255 h 2555846"/>
              <a:gd name="connsiteX6" fmla="*/ 5926709 w 6745768"/>
              <a:gd name="connsiteY6" fmla="*/ 2129659 h 2555846"/>
              <a:gd name="connsiteX7" fmla="*/ 1855346 w 6745768"/>
              <a:gd name="connsiteY7" fmla="*/ 2302040 h 2555846"/>
              <a:gd name="connsiteX8" fmla="*/ 1321290 w 6745768"/>
              <a:gd name="connsiteY8" fmla="*/ 2555846 h 2555846"/>
              <a:gd name="connsiteX9" fmla="*/ 1289525 w 6745768"/>
              <a:gd name="connsiteY9" fmla="*/ 2301903 h 2555846"/>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1855346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22783"/>
              <a:gd name="connsiteX1" fmla="*/ 182620 w 6745768"/>
              <a:gd name="connsiteY1" fmla="*/ 1797161 h 2522783"/>
              <a:gd name="connsiteX2" fmla="*/ 12857 w 6745768"/>
              <a:gd name="connsiteY2" fmla="*/ 794567 h 2522783"/>
              <a:gd name="connsiteX3" fmla="*/ 697283 w 6745768"/>
              <a:gd name="connsiteY3" fmla="*/ 56263 h 2522783"/>
              <a:gd name="connsiteX4" fmla="*/ 6042476 w 6745768"/>
              <a:gd name="connsiteY4" fmla="*/ 156302 h 2522783"/>
              <a:gd name="connsiteX5" fmla="*/ 6744264 w 6745768"/>
              <a:gd name="connsiteY5" fmla="*/ 865255 h 2522783"/>
              <a:gd name="connsiteX6" fmla="*/ 5926709 w 6745768"/>
              <a:gd name="connsiteY6" fmla="*/ 2129659 h 2522783"/>
              <a:gd name="connsiteX7" fmla="*/ 2018095 w 6745768"/>
              <a:gd name="connsiteY7" fmla="*/ 2302040 h 2522783"/>
              <a:gd name="connsiteX8" fmla="*/ 1303420 w 6745768"/>
              <a:gd name="connsiteY8" fmla="*/ 2522783 h 2522783"/>
              <a:gd name="connsiteX9" fmla="*/ 1289525 w 6745768"/>
              <a:gd name="connsiteY9" fmla="*/ 2301903 h 2522783"/>
              <a:gd name="connsiteX0" fmla="*/ 1289525 w 6745768"/>
              <a:gd name="connsiteY0" fmla="*/ 2301903 h 2502083"/>
              <a:gd name="connsiteX1" fmla="*/ 182620 w 6745768"/>
              <a:gd name="connsiteY1" fmla="*/ 1797161 h 2502083"/>
              <a:gd name="connsiteX2" fmla="*/ 12857 w 6745768"/>
              <a:gd name="connsiteY2" fmla="*/ 794567 h 2502083"/>
              <a:gd name="connsiteX3" fmla="*/ 697283 w 6745768"/>
              <a:gd name="connsiteY3" fmla="*/ 56263 h 2502083"/>
              <a:gd name="connsiteX4" fmla="*/ 6042476 w 6745768"/>
              <a:gd name="connsiteY4" fmla="*/ 156302 h 2502083"/>
              <a:gd name="connsiteX5" fmla="*/ 6744264 w 6745768"/>
              <a:gd name="connsiteY5" fmla="*/ 865255 h 2502083"/>
              <a:gd name="connsiteX6" fmla="*/ 5926709 w 6745768"/>
              <a:gd name="connsiteY6" fmla="*/ 2129659 h 2502083"/>
              <a:gd name="connsiteX7" fmla="*/ 2018095 w 6745768"/>
              <a:gd name="connsiteY7" fmla="*/ 2302040 h 2502083"/>
              <a:gd name="connsiteX8" fmla="*/ 1303420 w 6745768"/>
              <a:gd name="connsiteY8" fmla="*/ 2502083 h 2502083"/>
              <a:gd name="connsiteX9" fmla="*/ 1289525 w 6745768"/>
              <a:gd name="connsiteY9" fmla="*/ 230190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98511 w 6749690"/>
              <a:gd name="connsiteY0" fmla="*/ 2291553 h 2502083"/>
              <a:gd name="connsiteX1" fmla="*/ 186542 w 6749690"/>
              <a:gd name="connsiteY1" fmla="*/ 1797161 h 2502083"/>
              <a:gd name="connsiteX2" fmla="*/ 16779 w 6749690"/>
              <a:gd name="connsiteY2" fmla="*/ 794567 h 2502083"/>
              <a:gd name="connsiteX3" fmla="*/ 701205 w 6749690"/>
              <a:gd name="connsiteY3" fmla="*/ 56263 h 2502083"/>
              <a:gd name="connsiteX4" fmla="*/ 6046398 w 6749690"/>
              <a:gd name="connsiteY4" fmla="*/ 156302 h 2502083"/>
              <a:gd name="connsiteX5" fmla="*/ 6748186 w 6749690"/>
              <a:gd name="connsiteY5" fmla="*/ 865255 h 2502083"/>
              <a:gd name="connsiteX6" fmla="*/ 5930631 w 6749690"/>
              <a:gd name="connsiteY6" fmla="*/ 2129659 h 2502083"/>
              <a:gd name="connsiteX7" fmla="*/ 2022017 w 6749690"/>
              <a:gd name="connsiteY7" fmla="*/ 2302040 h 2502083"/>
              <a:gd name="connsiteX8" fmla="*/ 1307342 w 6749690"/>
              <a:gd name="connsiteY8" fmla="*/ 2502083 h 2502083"/>
              <a:gd name="connsiteX9" fmla="*/ 1198511 w 6749690"/>
              <a:gd name="connsiteY9"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8693 w 6739872"/>
              <a:gd name="connsiteY0" fmla="*/ 2291553 h 2502083"/>
              <a:gd name="connsiteX1" fmla="*/ 556806 w 6739872"/>
              <a:gd name="connsiteY1" fmla="*/ 2240036 h 2502083"/>
              <a:gd name="connsiteX2" fmla="*/ 176724 w 6739872"/>
              <a:gd name="connsiteY2" fmla="*/ 1797161 h 2502083"/>
              <a:gd name="connsiteX3" fmla="*/ 6961 w 6739872"/>
              <a:gd name="connsiteY3" fmla="*/ 794567 h 2502083"/>
              <a:gd name="connsiteX4" fmla="*/ 691387 w 6739872"/>
              <a:gd name="connsiteY4" fmla="*/ 56263 h 2502083"/>
              <a:gd name="connsiteX5" fmla="*/ 6036580 w 6739872"/>
              <a:gd name="connsiteY5" fmla="*/ 156302 h 2502083"/>
              <a:gd name="connsiteX6" fmla="*/ 6738368 w 6739872"/>
              <a:gd name="connsiteY6" fmla="*/ 865255 h 2502083"/>
              <a:gd name="connsiteX7" fmla="*/ 5920813 w 6739872"/>
              <a:gd name="connsiteY7" fmla="*/ 2129659 h 2502083"/>
              <a:gd name="connsiteX8" fmla="*/ 2012199 w 6739872"/>
              <a:gd name="connsiteY8" fmla="*/ 2302040 h 2502083"/>
              <a:gd name="connsiteX9" fmla="*/ 1297524 w 6739872"/>
              <a:gd name="connsiteY9" fmla="*/ 2502083 h 2502083"/>
              <a:gd name="connsiteX10" fmla="*/ 1188693 w 6739872"/>
              <a:gd name="connsiteY10" fmla="*/ 2291553 h 2502083"/>
              <a:gd name="connsiteX0" fmla="*/ 1187858 w 6739037"/>
              <a:gd name="connsiteY0" fmla="*/ 2291553 h 2502083"/>
              <a:gd name="connsiteX1" fmla="*/ 429511 w 6739037"/>
              <a:gd name="connsiteY1" fmla="*/ 2224594 h 2502083"/>
              <a:gd name="connsiteX2" fmla="*/ 175889 w 6739037"/>
              <a:gd name="connsiteY2" fmla="*/ 1797161 h 2502083"/>
              <a:gd name="connsiteX3" fmla="*/ 6126 w 6739037"/>
              <a:gd name="connsiteY3" fmla="*/ 794567 h 2502083"/>
              <a:gd name="connsiteX4" fmla="*/ 690552 w 6739037"/>
              <a:gd name="connsiteY4" fmla="*/ 56263 h 2502083"/>
              <a:gd name="connsiteX5" fmla="*/ 6035745 w 6739037"/>
              <a:gd name="connsiteY5" fmla="*/ 156302 h 2502083"/>
              <a:gd name="connsiteX6" fmla="*/ 6737533 w 6739037"/>
              <a:gd name="connsiteY6" fmla="*/ 865255 h 2502083"/>
              <a:gd name="connsiteX7" fmla="*/ 5919978 w 6739037"/>
              <a:gd name="connsiteY7" fmla="*/ 2129659 h 2502083"/>
              <a:gd name="connsiteX8" fmla="*/ 2011364 w 6739037"/>
              <a:gd name="connsiteY8" fmla="*/ 2302040 h 2502083"/>
              <a:gd name="connsiteX9" fmla="*/ 1296689 w 6739037"/>
              <a:gd name="connsiteY9" fmla="*/ 2502083 h 2502083"/>
              <a:gd name="connsiteX10" fmla="*/ 1187858 w 6739037"/>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7716 w 6738895"/>
              <a:gd name="connsiteY0" fmla="*/ 2291553 h 2502083"/>
              <a:gd name="connsiteX1" fmla="*/ 404579 w 6738895"/>
              <a:gd name="connsiteY1" fmla="*/ 2177299 h 2502083"/>
              <a:gd name="connsiteX2" fmla="*/ 175747 w 6738895"/>
              <a:gd name="connsiteY2" fmla="*/ 1797161 h 2502083"/>
              <a:gd name="connsiteX3" fmla="*/ 5984 w 6738895"/>
              <a:gd name="connsiteY3" fmla="*/ 794567 h 2502083"/>
              <a:gd name="connsiteX4" fmla="*/ 690410 w 6738895"/>
              <a:gd name="connsiteY4" fmla="*/ 56263 h 2502083"/>
              <a:gd name="connsiteX5" fmla="*/ 6035603 w 6738895"/>
              <a:gd name="connsiteY5" fmla="*/ 156302 h 2502083"/>
              <a:gd name="connsiteX6" fmla="*/ 6737391 w 6738895"/>
              <a:gd name="connsiteY6" fmla="*/ 865255 h 2502083"/>
              <a:gd name="connsiteX7" fmla="*/ 5919836 w 6738895"/>
              <a:gd name="connsiteY7" fmla="*/ 2129659 h 2502083"/>
              <a:gd name="connsiteX8" fmla="*/ 2011222 w 6738895"/>
              <a:gd name="connsiteY8" fmla="*/ 2302040 h 2502083"/>
              <a:gd name="connsiteX9" fmla="*/ 1296547 w 6738895"/>
              <a:gd name="connsiteY9" fmla="*/ 2502083 h 2502083"/>
              <a:gd name="connsiteX10" fmla="*/ 1187716 w 6738895"/>
              <a:gd name="connsiteY10" fmla="*/ 2291553 h 2502083"/>
              <a:gd name="connsiteX0" fmla="*/ 1188071 w 6739250"/>
              <a:gd name="connsiteY0" fmla="*/ 2291553 h 2502083"/>
              <a:gd name="connsiteX1" fmla="*/ 464950 w 6739250"/>
              <a:gd name="connsiteY1" fmla="*/ 2162792 h 2502083"/>
              <a:gd name="connsiteX2" fmla="*/ 176102 w 6739250"/>
              <a:gd name="connsiteY2" fmla="*/ 1797161 h 2502083"/>
              <a:gd name="connsiteX3" fmla="*/ 6339 w 6739250"/>
              <a:gd name="connsiteY3" fmla="*/ 794567 h 2502083"/>
              <a:gd name="connsiteX4" fmla="*/ 690765 w 6739250"/>
              <a:gd name="connsiteY4" fmla="*/ 56263 h 2502083"/>
              <a:gd name="connsiteX5" fmla="*/ 6035958 w 6739250"/>
              <a:gd name="connsiteY5" fmla="*/ 156302 h 2502083"/>
              <a:gd name="connsiteX6" fmla="*/ 6737746 w 6739250"/>
              <a:gd name="connsiteY6" fmla="*/ 865255 h 2502083"/>
              <a:gd name="connsiteX7" fmla="*/ 5920191 w 6739250"/>
              <a:gd name="connsiteY7" fmla="*/ 2129659 h 2502083"/>
              <a:gd name="connsiteX8" fmla="*/ 2011577 w 6739250"/>
              <a:gd name="connsiteY8" fmla="*/ 2302040 h 2502083"/>
              <a:gd name="connsiteX9" fmla="*/ 1296902 w 6739250"/>
              <a:gd name="connsiteY9" fmla="*/ 2502083 h 2502083"/>
              <a:gd name="connsiteX10" fmla="*/ 1188071 w 6739250"/>
              <a:gd name="connsiteY10" fmla="*/ 2291553 h 2502083"/>
              <a:gd name="connsiteX0" fmla="*/ 1218613 w 6769792"/>
              <a:gd name="connsiteY0" fmla="*/ 2291553 h 2502083"/>
              <a:gd name="connsiteX1" fmla="*/ 495492 w 6769792"/>
              <a:gd name="connsiteY1" fmla="*/ 2162792 h 2502083"/>
              <a:gd name="connsiteX2" fmla="*/ 134625 w 6769792"/>
              <a:gd name="connsiteY2" fmla="*/ 1835847 h 2502083"/>
              <a:gd name="connsiteX3" fmla="*/ 36881 w 6769792"/>
              <a:gd name="connsiteY3" fmla="*/ 794567 h 2502083"/>
              <a:gd name="connsiteX4" fmla="*/ 721307 w 6769792"/>
              <a:gd name="connsiteY4" fmla="*/ 56263 h 2502083"/>
              <a:gd name="connsiteX5" fmla="*/ 6066500 w 6769792"/>
              <a:gd name="connsiteY5" fmla="*/ 156302 h 2502083"/>
              <a:gd name="connsiteX6" fmla="*/ 6768288 w 6769792"/>
              <a:gd name="connsiteY6" fmla="*/ 865255 h 2502083"/>
              <a:gd name="connsiteX7" fmla="*/ 5950733 w 6769792"/>
              <a:gd name="connsiteY7" fmla="*/ 2129659 h 2502083"/>
              <a:gd name="connsiteX8" fmla="*/ 2042119 w 6769792"/>
              <a:gd name="connsiteY8" fmla="*/ 2302040 h 2502083"/>
              <a:gd name="connsiteX9" fmla="*/ 1327444 w 6769792"/>
              <a:gd name="connsiteY9" fmla="*/ 2502083 h 2502083"/>
              <a:gd name="connsiteX10" fmla="*/ 1218613 w 6769792"/>
              <a:gd name="connsiteY10" fmla="*/ 2291553 h 2502083"/>
              <a:gd name="connsiteX0" fmla="*/ 1218613 w 6769792"/>
              <a:gd name="connsiteY0" fmla="*/ 2291553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18613 w 6769792"/>
              <a:gd name="connsiteY10" fmla="*/ 2291553 h 2468349"/>
              <a:gd name="connsiteX0" fmla="*/ 1227232 w 6769792"/>
              <a:gd name="connsiteY0" fmla="*/ 2262059 h 2468349"/>
              <a:gd name="connsiteX1" fmla="*/ 495492 w 6769792"/>
              <a:gd name="connsiteY1" fmla="*/ 2162792 h 2468349"/>
              <a:gd name="connsiteX2" fmla="*/ 134625 w 6769792"/>
              <a:gd name="connsiteY2" fmla="*/ 1835847 h 2468349"/>
              <a:gd name="connsiteX3" fmla="*/ 36881 w 6769792"/>
              <a:gd name="connsiteY3" fmla="*/ 794567 h 2468349"/>
              <a:gd name="connsiteX4" fmla="*/ 721307 w 6769792"/>
              <a:gd name="connsiteY4" fmla="*/ 56263 h 2468349"/>
              <a:gd name="connsiteX5" fmla="*/ 6066500 w 6769792"/>
              <a:gd name="connsiteY5" fmla="*/ 156302 h 2468349"/>
              <a:gd name="connsiteX6" fmla="*/ 6768288 w 6769792"/>
              <a:gd name="connsiteY6" fmla="*/ 865255 h 2468349"/>
              <a:gd name="connsiteX7" fmla="*/ 5950733 w 6769792"/>
              <a:gd name="connsiteY7" fmla="*/ 2129659 h 2468349"/>
              <a:gd name="connsiteX8" fmla="*/ 2042119 w 6769792"/>
              <a:gd name="connsiteY8" fmla="*/ 2302040 h 2468349"/>
              <a:gd name="connsiteX9" fmla="*/ 1300505 w 6769792"/>
              <a:gd name="connsiteY9" fmla="*/ 2468349 h 2468349"/>
              <a:gd name="connsiteX10" fmla="*/ 1227232 w 6769792"/>
              <a:gd name="connsiteY10" fmla="*/ 2262059 h 2468349"/>
              <a:gd name="connsiteX0" fmla="*/ 1227139 w 6769699"/>
              <a:gd name="connsiteY0" fmla="*/ 2262059 h 2468349"/>
              <a:gd name="connsiteX1" fmla="*/ 491824 w 6769699"/>
              <a:gd name="connsiteY1" fmla="*/ 2128631 h 2468349"/>
              <a:gd name="connsiteX2" fmla="*/ 134532 w 6769699"/>
              <a:gd name="connsiteY2" fmla="*/ 1835847 h 2468349"/>
              <a:gd name="connsiteX3" fmla="*/ 36788 w 6769699"/>
              <a:gd name="connsiteY3" fmla="*/ 794567 h 2468349"/>
              <a:gd name="connsiteX4" fmla="*/ 721214 w 6769699"/>
              <a:gd name="connsiteY4" fmla="*/ 56263 h 2468349"/>
              <a:gd name="connsiteX5" fmla="*/ 6066407 w 6769699"/>
              <a:gd name="connsiteY5" fmla="*/ 156302 h 2468349"/>
              <a:gd name="connsiteX6" fmla="*/ 6768195 w 6769699"/>
              <a:gd name="connsiteY6" fmla="*/ 865255 h 2468349"/>
              <a:gd name="connsiteX7" fmla="*/ 5950640 w 6769699"/>
              <a:gd name="connsiteY7" fmla="*/ 2129659 h 2468349"/>
              <a:gd name="connsiteX8" fmla="*/ 2042026 w 6769699"/>
              <a:gd name="connsiteY8" fmla="*/ 2302040 h 2468349"/>
              <a:gd name="connsiteX9" fmla="*/ 1300412 w 6769699"/>
              <a:gd name="connsiteY9" fmla="*/ 2468349 h 2468349"/>
              <a:gd name="connsiteX10" fmla="*/ 1227139 w 6769699"/>
              <a:gd name="connsiteY10" fmla="*/ 2262059 h 2468349"/>
              <a:gd name="connsiteX0" fmla="*/ 1231573 w 6774133"/>
              <a:gd name="connsiteY0" fmla="*/ 2262059 h 2468349"/>
              <a:gd name="connsiteX1" fmla="*/ 496258 w 6774133"/>
              <a:gd name="connsiteY1" fmla="*/ 2128631 h 2468349"/>
              <a:gd name="connsiteX2" fmla="*/ 122177 w 6774133"/>
              <a:gd name="connsiteY2" fmla="*/ 1787259 h 2468349"/>
              <a:gd name="connsiteX3" fmla="*/ 41222 w 6774133"/>
              <a:gd name="connsiteY3" fmla="*/ 794567 h 2468349"/>
              <a:gd name="connsiteX4" fmla="*/ 725648 w 6774133"/>
              <a:gd name="connsiteY4" fmla="*/ 56263 h 2468349"/>
              <a:gd name="connsiteX5" fmla="*/ 6070841 w 6774133"/>
              <a:gd name="connsiteY5" fmla="*/ 156302 h 2468349"/>
              <a:gd name="connsiteX6" fmla="*/ 6772629 w 6774133"/>
              <a:gd name="connsiteY6" fmla="*/ 865255 h 2468349"/>
              <a:gd name="connsiteX7" fmla="*/ 5955074 w 6774133"/>
              <a:gd name="connsiteY7" fmla="*/ 2129659 h 2468349"/>
              <a:gd name="connsiteX8" fmla="*/ 2046460 w 6774133"/>
              <a:gd name="connsiteY8" fmla="*/ 2302040 h 2468349"/>
              <a:gd name="connsiteX9" fmla="*/ 1304846 w 6774133"/>
              <a:gd name="connsiteY9" fmla="*/ 2468349 h 2468349"/>
              <a:gd name="connsiteX10" fmla="*/ 1231573 w 6774133"/>
              <a:gd name="connsiteY10" fmla="*/ 2262059 h 2468349"/>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5955074 w 6774133"/>
              <a:gd name="connsiteY7" fmla="*/ 2129659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5712 w 6774133"/>
              <a:gd name="connsiteY7" fmla="*/ 2082537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774133"/>
              <a:gd name="connsiteY0" fmla="*/ 2262059 h 2464962"/>
              <a:gd name="connsiteX1" fmla="*/ 496258 w 6774133"/>
              <a:gd name="connsiteY1" fmla="*/ 2128631 h 2464962"/>
              <a:gd name="connsiteX2" fmla="*/ 122177 w 6774133"/>
              <a:gd name="connsiteY2" fmla="*/ 1787259 h 2464962"/>
              <a:gd name="connsiteX3" fmla="*/ 41222 w 6774133"/>
              <a:gd name="connsiteY3" fmla="*/ 794567 h 2464962"/>
              <a:gd name="connsiteX4" fmla="*/ 725648 w 6774133"/>
              <a:gd name="connsiteY4" fmla="*/ 56263 h 2464962"/>
              <a:gd name="connsiteX5" fmla="*/ 6070841 w 6774133"/>
              <a:gd name="connsiteY5" fmla="*/ 156302 h 2464962"/>
              <a:gd name="connsiteX6" fmla="*/ 6772629 w 6774133"/>
              <a:gd name="connsiteY6" fmla="*/ 865255 h 2464962"/>
              <a:gd name="connsiteX7" fmla="*/ 6123669 w 6774133"/>
              <a:gd name="connsiteY7" fmla="*/ 2063016 h 2464962"/>
              <a:gd name="connsiteX8" fmla="*/ 2046460 w 6774133"/>
              <a:gd name="connsiteY8" fmla="*/ 2302040 h 2464962"/>
              <a:gd name="connsiteX9" fmla="*/ 1222559 w 6774133"/>
              <a:gd name="connsiteY9" fmla="*/ 2464962 h 2464962"/>
              <a:gd name="connsiteX10" fmla="*/ 1231573 w 6774133"/>
              <a:gd name="connsiteY10" fmla="*/ 2262059 h 2464962"/>
              <a:gd name="connsiteX0" fmla="*/ 1231573 w 6830714"/>
              <a:gd name="connsiteY0" fmla="*/ 2285938 h 2488841"/>
              <a:gd name="connsiteX1" fmla="*/ 496258 w 6830714"/>
              <a:gd name="connsiteY1" fmla="*/ 2152510 h 2488841"/>
              <a:gd name="connsiteX2" fmla="*/ 122177 w 6830714"/>
              <a:gd name="connsiteY2" fmla="*/ 1811138 h 2488841"/>
              <a:gd name="connsiteX3" fmla="*/ 41222 w 6830714"/>
              <a:gd name="connsiteY3" fmla="*/ 818446 h 2488841"/>
              <a:gd name="connsiteX4" fmla="*/ 725648 w 6830714"/>
              <a:gd name="connsiteY4" fmla="*/ 80142 h 2488841"/>
              <a:gd name="connsiteX5" fmla="*/ 6070841 w 6830714"/>
              <a:gd name="connsiteY5" fmla="*/ 180181 h 2488841"/>
              <a:gd name="connsiteX6" fmla="*/ 6772693 w 6830714"/>
              <a:gd name="connsiteY6" fmla="*/ 1001592 h 2488841"/>
              <a:gd name="connsiteX7" fmla="*/ 6123669 w 6830714"/>
              <a:gd name="connsiteY7" fmla="*/ 2086895 h 2488841"/>
              <a:gd name="connsiteX8" fmla="*/ 2046460 w 6830714"/>
              <a:gd name="connsiteY8" fmla="*/ 2325919 h 2488841"/>
              <a:gd name="connsiteX9" fmla="*/ 1222559 w 6830714"/>
              <a:gd name="connsiteY9" fmla="*/ 2488841 h 2488841"/>
              <a:gd name="connsiteX10" fmla="*/ 1231573 w 6830714"/>
              <a:gd name="connsiteY10" fmla="*/ 2285938 h 2488841"/>
              <a:gd name="connsiteX0" fmla="*/ 1231573 w 6775421"/>
              <a:gd name="connsiteY0" fmla="*/ 2285174 h 2488077"/>
              <a:gd name="connsiteX1" fmla="*/ 496258 w 6775421"/>
              <a:gd name="connsiteY1" fmla="*/ 2151746 h 2488077"/>
              <a:gd name="connsiteX2" fmla="*/ 122177 w 6775421"/>
              <a:gd name="connsiteY2" fmla="*/ 1810374 h 2488077"/>
              <a:gd name="connsiteX3" fmla="*/ 41222 w 6775421"/>
              <a:gd name="connsiteY3" fmla="*/ 817682 h 2488077"/>
              <a:gd name="connsiteX4" fmla="*/ 725648 w 6775421"/>
              <a:gd name="connsiteY4" fmla="*/ 79378 h 2488077"/>
              <a:gd name="connsiteX5" fmla="*/ 6070841 w 6775421"/>
              <a:gd name="connsiteY5" fmla="*/ 179417 h 2488077"/>
              <a:gd name="connsiteX6" fmla="*/ 6772693 w 6775421"/>
              <a:gd name="connsiteY6" fmla="*/ 1000828 h 2488077"/>
              <a:gd name="connsiteX7" fmla="*/ 6123669 w 6775421"/>
              <a:gd name="connsiteY7" fmla="*/ 2086131 h 2488077"/>
              <a:gd name="connsiteX8" fmla="*/ 2046460 w 6775421"/>
              <a:gd name="connsiteY8" fmla="*/ 2325155 h 2488077"/>
              <a:gd name="connsiteX9" fmla="*/ 1222559 w 6775421"/>
              <a:gd name="connsiteY9" fmla="*/ 2488077 h 2488077"/>
              <a:gd name="connsiteX10" fmla="*/ 1231573 w 6775421"/>
              <a:gd name="connsiteY10" fmla="*/ 2285174 h 2488077"/>
              <a:gd name="connsiteX0" fmla="*/ 1231573 w 6851024"/>
              <a:gd name="connsiteY0" fmla="*/ 2287499 h 2490402"/>
              <a:gd name="connsiteX1" fmla="*/ 496258 w 6851024"/>
              <a:gd name="connsiteY1" fmla="*/ 2154071 h 2490402"/>
              <a:gd name="connsiteX2" fmla="*/ 122177 w 6851024"/>
              <a:gd name="connsiteY2" fmla="*/ 1812699 h 2490402"/>
              <a:gd name="connsiteX3" fmla="*/ 41222 w 6851024"/>
              <a:gd name="connsiteY3" fmla="*/ 820007 h 2490402"/>
              <a:gd name="connsiteX4" fmla="*/ 725648 w 6851024"/>
              <a:gd name="connsiteY4" fmla="*/ 81703 h 2490402"/>
              <a:gd name="connsiteX5" fmla="*/ 6070841 w 6851024"/>
              <a:gd name="connsiteY5" fmla="*/ 181742 h 2490402"/>
              <a:gd name="connsiteX6" fmla="*/ 6800142 w 6851024"/>
              <a:gd name="connsiteY6" fmla="*/ 1041768 h 2490402"/>
              <a:gd name="connsiteX7" fmla="*/ 6123669 w 6851024"/>
              <a:gd name="connsiteY7" fmla="*/ 2088456 h 2490402"/>
              <a:gd name="connsiteX8" fmla="*/ 2046460 w 6851024"/>
              <a:gd name="connsiteY8" fmla="*/ 2327480 h 2490402"/>
              <a:gd name="connsiteX9" fmla="*/ 1222559 w 6851024"/>
              <a:gd name="connsiteY9" fmla="*/ 2490402 h 2490402"/>
              <a:gd name="connsiteX10" fmla="*/ 1231573 w 6851024"/>
              <a:gd name="connsiteY10" fmla="*/ 2287499 h 2490402"/>
              <a:gd name="connsiteX0" fmla="*/ 1231573 w 6851024"/>
              <a:gd name="connsiteY0" fmla="*/ 2287499 h 2486130"/>
              <a:gd name="connsiteX1" fmla="*/ 496258 w 6851024"/>
              <a:gd name="connsiteY1" fmla="*/ 2154071 h 2486130"/>
              <a:gd name="connsiteX2" fmla="*/ 122177 w 6851024"/>
              <a:gd name="connsiteY2" fmla="*/ 1812699 h 2486130"/>
              <a:gd name="connsiteX3" fmla="*/ 41222 w 6851024"/>
              <a:gd name="connsiteY3" fmla="*/ 820007 h 2486130"/>
              <a:gd name="connsiteX4" fmla="*/ 725648 w 6851024"/>
              <a:gd name="connsiteY4" fmla="*/ 81703 h 2486130"/>
              <a:gd name="connsiteX5" fmla="*/ 6070841 w 6851024"/>
              <a:gd name="connsiteY5" fmla="*/ 181742 h 2486130"/>
              <a:gd name="connsiteX6" fmla="*/ 6800142 w 6851024"/>
              <a:gd name="connsiteY6" fmla="*/ 1041768 h 2486130"/>
              <a:gd name="connsiteX7" fmla="*/ 6123669 w 6851024"/>
              <a:gd name="connsiteY7" fmla="*/ 2088456 h 2486130"/>
              <a:gd name="connsiteX8" fmla="*/ 2046460 w 6851024"/>
              <a:gd name="connsiteY8" fmla="*/ 2327480 h 2486130"/>
              <a:gd name="connsiteX9" fmla="*/ 1187001 w 6851024"/>
              <a:gd name="connsiteY9" fmla="*/ 2486130 h 2486130"/>
              <a:gd name="connsiteX10" fmla="*/ 1231573 w 6851024"/>
              <a:gd name="connsiteY10" fmla="*/ 2287499 h 2486130"/>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046460 w 6851024"/>
              <a:gd name="connsiteY8" fmla="*/ 2327480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 name="connsiteX0" fmla="*/ 1231573 w 6851024"/>
              <a:gd name="connsiteY0" fmla="*/ 2287499 h 2461764"/>
              <a:gd name="connsiteX1" fmla="*/ 496258 w 6851024"/>
              <a:gd name="connsiteY1" fmla="*/ 2154071 h 2461764"/>
              <a:gd name="connsiteX2" fmla="*/ 122177 w 6851024"/>
              <a:gd name="connsiteY2" fmla="*/ 1812699 h 2461764"/>
              <a:gd name="connsiteX3" fmla="*/ 41222 w 6851024"/>
              <a:gd name="connsiteY3" fmla="*/ 820007 h 2461764"/>
              <a:gd name="connsiteX4" fmla="*/ 725648 w 6851024"/>
              <a:gd name="connsiteY4" fmla="*/ 81703 h 2461764"/>
              <a:gd name="connsiteX5" fmla="*/ 6070841 w 6851024"/>
              <a:gd name="connsiteY5" fmla="*/ 181742 h 2461764"/>
              <a:gd name="connsiteX6" fmla="*/ 6800142 w 6851024"/>
              <a:gd name="connsiteY6" fmla="*/ 1041768 h 2461764"/>
              <a:gd name="connsiteX7" fmla="*/ 6123669 w 6851024"/>
              <a:gd name="connsiteY7" fmla="*/ 2088456 h 2461764"/>
              <a:gd name="connsiteX8" fmla="*/ 2163283 w 6851024"/>
              <a:gd name="connsiteY8" fmla="*/ 2325332 h 2461764"/>
              <a:gd name="connsiteX9" fmla="*/ 1172765 w 6851024"/>
              <a:gd name="connsiteY9" fmla="*/ 2461764 h 2461764"/>
              <a:gd name="connsiteX10" fmla="*/ 1231573 w 6851024"/>
              <a:gd name="connsiteY10" fmla="*/ 2287499 h 246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1024" h="2461764">
                <a:moveTo>
                  <a:pt x="1231573" y="2287499"/>
                </a:moveTo>
                <a:cubicBezTo>
                  <a:pt x="1112336" y="2271169"/>
                  <a:pt x="681157" y="2233204"/>
                  <a:pt x="496258" y="2154071"/>
                </a:cubicBezTo>
                <a:cubicBezTo>
                  <a:pt x="311359" y="2074938"/>
                  <a:pt x="198016" y="2035043"/>
                  <a:pt x="122177" y="1812699"/>
                </a:cubicBezTo>
                <a:cubicBezTo>
                  <a:pt x="46338" y="1590355"/>
                  <a:pt x="-59356" y="1108506"/>
                  <a:pt x="41222" y="820007"/>
                </a:cubicBezTo>
                <a:cubicBezTo>
                  <a:pt x="141800" y="531508"/>
                  <a:pt x="395768" y="136683"/>
                  <a:pt x="725648" y="81703"/>
                </a:cubicBezTo>
                <a:cubicBezTo>
                  <a:pt x="1694758" y="-79792"/>
                  <a:pt x="5058425" y="21731"/>
                  <a:pt x="6070841" y="181742"/>
                </a:cubicBezTo>
                <a:cubicBezTo>
                  <a:pt x="7083257" y="341753"/>
                  <a:pt x="6832799" y="565274"/>
                  <a:pt x="6800142" y="1041768"/>
                </a:cubicBezTo>
                <a:cubicBezTo>
                  <a:pt x="6762524" y="1588400"/>
                  <a:pt x="6896479" y="1874529"/>
                  <a:pt x="6123669" y="2088456"/>
                </a:cubicBezTo>
                <a:cubicBezTo>
                  <a:pt x="5350859" y="2302383"/>
                  <a:pt x="2371629" y="2317340"/>
                  <a:pt x="2163283" y="2325332"/>
                </a:cubicBezTo>
                <a:cubicBezTo>
                  <a:pt x="1581595" y="2463408"/>
                  <a:pt x="1234045" y="2459053"/>
                  <a:pt x="1172765" y="2461764"/>
                </a:cubicBezTo>
                <a:cubicBezTo>
                  <a:pt x="1538023" y="2321109"/>
                  <a:pt x="1231573" y="2287499"/>
                  <a:pt x="1231573" y="2287499"/>
                </a:cubicBezTo>
                <a:close/>
              </a:path>
            </a:pathLst>
          </a:custGeom>
          <a:noFill/>
          <a:ln w="19050" cap="flat">
            <a:solidFill>
              <a:schemeClr val="tx1"/>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CD9E833B-71C6-4E5A-8EE9-2F5C6CF093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76088" y="584312"/>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D0A9CE08-AE82-76A2-A44D-4B18636E19A2}"/>
              </a:ext>
            </a:extLst>
          </p:cNvPr>
          <p:cNvSpPr>
            <a:spLocks noGrp="1"/>
          </p:cNvSpPr>
          <p:nvPr>
            <p:ph type="title"/>
          </p:nvPr>
        </p:nvSpPr>
        <p:spPr>
          <a:xfrm>
            <a:off x="1221949" y="1441683"/>
            <a:ext cx="3737320" cy="2085287"/>
          </a:xfrm>
        </p:spPr>
        <p:txBody>
          <a:bodyPr>
            <a:normAutofit/>
          </a:bodyPr>
          <a:lstStyle/>
          <a:p>
            <a:pPr algn="ctr">
              <a:lnSpc>
                <a:spcPct val="90000"/>
              </a:lnSpc>
            </a:pPr>
            <a:r>
              <a:rPr lang="en-US" sz="4400">
                <a:latin typeface="Aharoni" panose="02010803020104030203" pitchFamily="2" charset="-79"/>
                <a:cs typeface="Aharoni" panose="02010803020104030203" pitchFamily="2" charset="-79"/>
              </a:rPr>
              <a:t>Ethical Implications </a:t>
            </a:r>
          </a:p>
        </p:txBody>
      </p:sp>
      <p:sp>
        <p:nvSpPr>
          <p:cNvPr id="16" name="Freeform: Shape 15">
            <a:extLst>
              <a:ext uri="{FF2B5EF4-FFF2-40B4-BE49-F238E27FC236}">
                <a16:creationId xmlns:a16="http://schemas.microsoft.com/office/drawing/2014/main" id="{A7E159FC-3666-4232-8B04-4E20400D3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295116">
            <a:off x="719578" y="526618"/>
            <a:ext cx="4653004" cy="3398069"/>
          </a:xfrm>
          <a:custGeom>
            <a:avLst/>
            <a:gdLst>
              <a:gd name="connsiteX0" fmla="*/ 986774 w 5065355"/>
              <a:gd name="connsiteY0" fmla="*/ 0 h 3864077"/>
              <a:gd name="connsiteX1" fmla="*/ 1598492 w 5065355"/>
              <a:gd name="connsiteY1" fmla="*/ 571743 h 3864077"/>
              <a:gd name="connsiteX2" fmla="*/ 4623587 w 5065355"/>
              <a:gd name="connsiteY2" fmla="*/ 815032 h 3864077"/>
              <a:gd name="connsiteX3" fmla="*/ 5045794 w 5065355"/>
              <a:gd name="connsiteY3" fmla="*/ 2583837 h 3864077"/>
              <a:gd name="connsiteX4" fmla="*/ 5065097 w 5065355"/>
              <a:gd name="connsiteY4" fmla="*/ 3007422 h 3864077"/>
              <a:gd name="connsiteX5" fmla="*/ 5064540 w 5065355"/>
              <a:gd name="connsiteY5" fmla="*/ 3083457 h 3864077"/>
              <a:gd name="connsiteX6" fmla="*/ 5065355 w 5065355"/>
              <a:gd name="connsiteY6" fmla="*/ 3093208 h 3864077"/>
              <a:gd name="connsiteX7" fmla="*/ 5059336 w 5065355"/>
              <a:gd name="connsiteY7" fmla="*/ 3165214 h 3864077"/>
              <a:gd name="connsiteX8" fmla="*/ 5058896 w 5065355"/>
              <a:gd name="connsiteY8" fmla="*/ 3171406 h 3864077"/>
              <a:gd name="connsiteX9" fmla="*/ 5058773 w 5065355"/>
              <a:gd name="connsiteY9" fmla="*/ 3171941 h 3864077"/>
              <a:gd name="connsiteX10" fmla="*/ 5057188 w 5065355"/>
              <a:gd name="connsiteY10" fmla="*/ 3190910 h 3864077"/>
              <a:gd name="connsiteX11" fmla="*/ 5033762 w 5065355"/>
              <a:gd name="connsiteY11" fmla="*/ 3281910 h 3864077"/>
              <a:gd name="connsiteX12" fmla="*/ 5033487 w 5065355"/>
              <a:gd name="connsiteY12" fmla="*/ 3282522 h 3864077"/>
              <a:gd name="connsiteX13" fmla="*/ 5027369 w 5065355"/>
              <a:gd name="connsiteY13" fmla="*/ 3309275 h 3864077"/>
              <a:gd name="connsiteX14" fmla="*/ 4908386 w 5065355"/>
              <a:gd name="connsiteY14" fmla="*/ 3476562 h 3864077"/>
              <a:gd name="connsiteX15" fmla="*/ 4902444 w 5065355"/>
              <a:gd name="connsiteY15" fmla="*/ 3480940 h 3864077"/>
              <a:gd name="connsiteX16" fmla="*/ 4888108 w 5065355"/>
              <a:gd name="connsiteY16" fmla="*/ 3495204 h 3864077"/>
              <a:gd name="connsiteX17" fmla="*/ 4819819 w 5065355"/>
              <a:gd name="connsiteY17" fmla="*/ 3539901 h 3864077"/>
              <a:gd name="connsiteX18" fmla="*/ 4806748 w 5065355"/>
              <a:gd name="connsiteY18" fmla="*/ 3544794 h 3864077"/>
              <a:gd name="connsiteX19" fmla="*/ 4765129 w 5065355"/>
              <a:gd name="connsiteY19" fmla="*/ 3568040 h 3864077"/>
              <a:gd name="connsiteX20" fmla="*/ 4426673 w 5065355"/>
              <a:gd name="connsiteY20" fmla="*/ 3685984 h 3864077"/>
              <a:gd name="connsiteX21" fmla="*/ 534075 w 5065355"/>
              <a:gd name="connsiteY21" fmla="*/ 3761757 h 3864077"/>
              <a:gd name="connsiteX22" fmla="*/ 451805 w 5065355"/>
              <a:gd name="connsiteY22" fmla="*/ 3738960 h 3864077"/>
              <a:gd name="connsiteX23" fmla="*/ 417467 w 5065355"/>
              <a:gd name="connsiteY23" fmla="*/ 3743134 h 3864077"/>
              <a:gd name="connsiteX24" fmla="*/ 47039 w 5065355"/>
              <a:gd name="connsiteY24" fmla="*/ 3447046 h 3864077"/>
              <a:gd name="connsiteX25" fmla="*/ 38763 w 5065355"/>
              <a:gd name="connsiteY25" fmla="*/ 3414896 h 3864077"/>
              <a:gd name="connsiteX26" fmla="*/ 28376 w 5065355"/>
              <a:gd name="connsiteY26" fmla="*/ 3388641 h 3864077"/>
              <a:gd name="connsiteX27" fmla="*/ 14642 w 5065355"/>
              <a:gd name="connsiteY27" fmla="*/ 2681940 h 3864077"/>
              <a:gd name="connsiteX28" fmla="*/ 141525 w 5065355"/>
              <a:gd name="connsiteY28" fmla="*/ 1290513 h 3864077"/>
              <a:gd name="connsiteX29" fmla="*/ 968842 w 5065355"/>
              <a:gd name="connsiteY29" fmla="*/ 590018 h 3864077"/>
              <a:gd name="connsiteX30" fmla="*/ 986774 w 5065355"/>
              <a:gd name="connsiteY30" fmla="*/ 0 h 3864077"/>
              <a:gd name="connsiteX0" fmla="*/ 986774 w 5065355"/>
              <a:gd name="connsiteY0" fmla="*/ 0 h 3852421"/>
              <a:gd name="connsiteX1" fmla="*/ 1598492 w 5065355"/>
              <a:gd name="connsiteY1" fmla="*/ 571743 h 3852421"/>
              <a:gd name="connsiteX2" fmla="*/ 4623587 w 5065355"/>
              <a:gd name="connsiteY2" fmla="*/ 815032 h 3852421"/>
              <a:gd name="connsiteX3" fmla="*/ 5045794 w 5065355"/>
              <a:gd name="connsiteY3" fmla="*/ 2583837 h 3852421"/>
              <a:gd name="connsiteX4" fmla="*/ 5065097 w 5065355"/>
              <a:gd name="connsiteY4" fmla="*/ 3007422 h 3852421"/>
              <a:gd name="connsiteX5" fmla="*/ 5064540 w 5065355"/>
              <a:gd name="connsiteY5" fmla="*/ 3083457 h 3852421"/>
              <a:gd name="connsiteX6" fmla="*/ 5065355 w 5065355"/>
              <a:gd name="connsiteY6" fmla="*/ 3093208 h 3852421"/>
              <a:gd name="connsiteX7" fmla="*/ 5059336 w 5065355"/>
              <a:gd name="connsiteY7" fmla="*/ 3165214 h 3852421"/>
              <a:gd name="connsiteX8" fmla="*/ 5058896 w 5065355"/>
              <a:gd name="connsiteY8" fmla="*/ 3171406 h 3852421"/>
              <a:gd name="connsiteX9" fmla="*/ 5058773 w 5065355"/>
              <a:gd name="connsiteY9" fmla="*/ 3171941 h 3852421"/>
              <a:gd name="connsiteX10" fmla="*/ 5057188 w 5065355"/>
              <a:gd name="connsiteY10" fmla="*/ 3190910 h 3852421"/>
              <a:gd name="connsiteX11" fmla="*/ 5033762 w 5065355"/>
              <a:gd name="connsiteY11" fmla="*/ 3281910 h 3852421"/>
              <a:gd name="connsiteX12" fmla="*/ 5033487 w 5065355"/>
              <a:gd name="connsiteY12" fmla="*/ 3282522 h 3852421"/>
              <a:gd name="connsiteX13" fmla="*/ 5027369 w 5065355"/>
              <a:gd name="connsiteY13" fmla="*/ 3309275 h 3852421"/>
              <a:gd name="connsiteX14" fmla="*/ 4908386 w 5065355"/>
              <a:gd name="connsiteY14" fmla="*/ 3476562 h 3852421"/>
              <a:gd name="connsiteX15" fmla="*/ 4902444 w 5065355"/>
              <a:gd name="connsiteY15" fmla="*/ 3480940 h 3852421"/>
              <a:gd name="connsiteX16" fmla="*/ 4888108 w 5065355"/>
              <a:gd name="connsiteY16" fmla="*/ 3495204 h 3852421"/>
              <a:gd name="connsiteX17" fmla="*/ 4819819 w 5065355"/>
              <a:gd name="connsiteY17" fmla="*/ 3539901 h 3852421"/>
              <a:gd name="connsiteX18" fmla="*/ 4806748 w 5065355"/>
              <a:gd name="connsiteY18" fmla="*/ 3544794 h 3852421"/>
              <a:gd name="connsiteX19" fmla="*/ 4765129 w 5065355"/>
              <a:gd name="connsiteY19" fmla="*/ 3568040 h 3852421"/>
              <a:gd name="connsiteX20" fmla="*/ 4426673 w 5065355"/>
              <a:gd name="connsiteY20" fmla="*/ 3685984 h 3852421"/>
              <a:gd name="connsiteX21" fmla="*/ 904564 w 5065355"/>
              <a:gd name="connsiteY21" fmla="*/ 3793288 h 3852421"/>
              <a:gd name="connsiteX22" fmla="*/ 451805 w 5065355"/>
              <a:gd name="connsiteY22" fmla="*/ 3738960 h 3852421"/>
              <a:gd name="connsiteX23" fmla="*/ 417467 w 5065355"/>
              <a:gd name="connsiteY23" fmla="*/ 3743134 h 3852421"/>
              <a:gd name="connsiteX24" fmla="*/ 47039 w 5065355"/>
              <a:gd name="connsiteY24" fmla="*/ 3447046 h 3852421"/>
              <a:gd name="connsiteX25" fmla="*/ 38763 w 5065355"/>
              <a:gd name="connsiteY25" fmla="*/ 3414896 h 3852421"/>
              <a:gd name="connsiteX26" fmla="*/ 28376 w 5065355"/>
              <a:gd name="connsiteY26" fmla="*/ 3388641 h 3852421"/>
              <a:gd name="connsiteX27" fmla="*/ 14642 w 5065355"/>
              <a:gd name="connsiteY27" fmla="*/ 2681940 h 3852421"/>
              <a:gd name="connsiteX28" fmla="*/ 141525 w 5065355"/>
              <a:gd name="connsiteY28" fmla="*/ 1290513 h 3852421"/>
              <a:gd name="connsiteX29" fmla="*/ 968842 w 5065355"/>
              <a:gd name="connsiteY29" fmla="*/ 590018 h 3852421"/>
              <a:gd name="connsiteX30" fmla="*/ 986774 w 5065355"/>
              <a:gd name="connsiteY30" fmla="*/ 0 h 3852421"/>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765129 w 5065355"/>
              <a:gd name="connsiteY19" fmla="*/ 3568040 h 3899315"/>
              <a:gd name="connsiteX20" fmla="*/ 4229604 w 5065355"/>
              <a:gd name="connsiteY20" fmla="*/ 3851522 h 3899315"/>
              <a:gd name="connsiteX21" fmla="*/ 904564 w 5065355"/>
              <a:gd name="connsiteY21" fmla="*/ 3793288 h 3899315"/>
              <a:gd name="connsiteX22" fmla="*/ 451805 w 5065355"/>
              <a:gd name="connsiteY22" fmla="*/ 3738960 h 3899315"/>
              <a:gd name="connsiteX23" fmla="*/ 417467 w 5065355"/>
              <a:gd name="connsiteY23" fmla="*/ 3743134 h 3899315"/>
              <a:gd name="connsiteX24" fmla="*/ 47039 w 5065355"/>
              <a:gd name="connsiteY24" fmla="*/ 3447046 h 3899315"/>
              <a:gd name="connsiteX25" fmla="*/ 38763 w 5065355"/>
              <a:gd name="connsiteY25" fmla="*/ 3414896 h 3899315"/>
              <a:gd name="connsiteX26" fmla="*/ 28376 w 5065355"/>
              <a:gd name="connsiteY26" fmla="*/ 3388641 h 3899315"/>
              <a:gd name="connsiteX27" fmla="*/ 14642 w 5065355"/>
              <a:gd name="connsiteY27" fmla="*/ 2681940 h 3899315"/>
              <a:gd name="connsiteX28" fmla="*/ 141525 w 5065355"/>
              <a:gd name="connsiteY28" fmla="*/ 1290513 h 3899315"/>
              <a:gd name="connsiteX29" fmla="*/ 968842 w 5065355"/>
              <a:gd name="connsiteY29" fmla="*/ 590018 h 3899315"/>
              <a:gd name="connsiteX30" fmla="*/ 986774 w 5065355"/>
              <a:gd name="connsiteY30" fmla="*/ 0 h 3899315"/>
              <a:gd name="connsiteX0" fmla="*/ 986774 w 5065355"/>
              <a:gd name="connsiteY0" fmla="*/ 0 h 3899315"/>
              <a:gd name="connsiteX1" fmla="*/ 1598492 w 5065355"/>
              <a:gd name="connsiteY1" fmla="*/ 571743 h 3899315"/>
              <a:gd name="connsiteX2" fmla="*/ 4623587 w 5065355"/>
              <a:gd name="connsiteY2" fmla="*/ 815032 h 3899315"/>
              <a:gd name="connsiteX3" fmla="*/ 5045794 w 5065355"/>
              <a:gd name="connsiteY3" fmla="*/ 2583837 h 3899315"/>
              <a:gd name="connsiteX4" fmla="*/ 5065097 w 5065355"/>
              <a:gd name="connsiteY4" fmla="*/ 3007422 h 3899315"/>
              <a:gd name="connsiteX5" fmla="*/ 5064540 w 5065355"/>
              <a:gd name="connsiteY5" fmla="*/ 3083457 h 3899315"/>
              <a:gd name="connsiteX6" fmla="*/ 5065355 w 5065355"/>
              <a:gd name="connsiteY6" fmla="*/ 3093208 h 3899315"/>
              <a:gd name="connsiteX7" fmla="*/ 5059336 w 5065355"/>
              <a:gd name="connsiteY7" fmla="*/ 3165214 h 3899315"/>
              <a:gd name="connsiteX8" fmla="*/ 5058896 w 5065355"/>
              <a:gd name="connsiteY8" fmla="*/ 3171406 h 3899315"/>
              <a:gd name="connsiteX9" fmla="*/ 5058773 w 5065355"/>
              <a:gd name="connsiteY9" fmla="*/ 3171941 h 3899315"/>
              <a:gd name="connsiteX10" fmla="*/ 5057188 w 5065355"/>
              <a:gd name="connsiteY10" fmla="*/ 3190910 h 3899315"/>
              <a:gd name="connsiteX11" fmla="*/ 5033762 w 5065355"/>
              <a:gd name="connsiteY11" fmla="*/ 3281910 h 3899315"/>
              <a:gd name="connsiteX12" fmla="*/ 5033487 w 5065355"/>
              <a:gd name="connsiteY12" fmla="*/ 3282522 h 3899315"/>
              <a:gd name="connsiteX13" fmla="*/ 5027369 w 5065355"/>
              <a:gd name="connsiteY13" fmla="*/ 3309275 h 3899315"/>
              <a:gd name="connsiteX14" fmla="*/ 4908386 w 5065355"/>
              <a:gd name="connsiteY14" fmla="*/ 3476562 h 3899315"/>
              <a:gd name="connsiteX15" fmla="*/ 4902444 w 5065355"/>
              <a:gd name="connsiteY15" fmla="*/ 3480940 h 3899315"/>
              <a:gd name="connsiteX16" fmla="*/ 4888108 w 5065355"/>
              <a:gd name="connsiteY16" fmla="*/ 3495204 h 3899315"/>
              <a:gd name="connsiteX17" fmla="*/ 4819819 w 5065355"/>
              <a:gd name="connsiteY17" fmla="*/ 3539901 h 3899315"/>
              <a:gd name="connsiteX18" fmla="*/ 4806748 w 5065355"/>
              <a:gd name="connsiteY18" fmla="*/ 3544794 h 3899315"/>
              <a:gd name="connsiteX19" fmla="*/ 4229604 w 5065355"/>
              <a:gd name="connsiteY19" fmla="*/ 3851522 h 3899315"/>
              <a:gd name="connsiteX20" fmla="*/ 904564 w 5065355"/>
              <a:gd name="connsiteY20" fmla="*/ 3793288 h 3899315"/>
              <a:gd name="connsiteX21" fmla="*/ 451805 w 5065355"/>
              <a:gd name="connsiteY21" fmla="*/ 3738960 h 3899315"/>
              <a:gd name="connsiteX22" fmla="*/ 417467 w 5065355"/>
              <a:gd name="connsiteY22" fmla="*/ 3743134 h 3899315"/>
              <a:gd name="connsiteX23" fmla="*/ 47039 w 5065355"/>
              <a:gd name="connsiteY23" fmla="*/ 3447046 h 3899315"/>
              <a:gd name="connsiteX24" fmla="*/ 38763 w 5065355"/>
              <a:gd name="connsiteY24" fmla="*/ 3414896 h 3899315"/>
              <a:gd name="connsiteX25" fmla="*/ 28376 w 5065355"/>
              <a:gd name="connsiteY25" fmla="*/ 3388641 h 3899315"/>
              <a:gd name="connsiteX26" fmla="*/ 14642 w 5065355"/>
              <a:gd name="connsiteY26" fmla="*/ 2681940 h 3899315"/>
              <a:gd name="connsiteX27" fmla="*/ 141525 w 5065355"/>
              <a:gd name="connsiteY27" fmla="*/ 1290513 h 3899315"/>
              <a:gd name="connsiteX28" fmla="*/ 968842 w 5065355"/>
              <a:gd name="connsiteY28" fmla="*/ 590018 h 3899315"/>
              <a:gd name="connsiteX29" fmla="*/ 986774 w 5065355"/>
              <a:gd name="connsiteY29" fmla="*/ 0 h 3899315"/>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88108 w 5065355"/>
              <a:gd name="connsiteY16" fmla="*/ 3495204 h 3885853"/>
              <a:gd name="connsiteX17" fmla="*/ 4819819 w 5065355"/>
              <a:gd name="connsiteY17" fmla="*/ 3539901 h 3885853"/>
              <a:gd name="connsiteX18" fmla="*/ 4735804 w 5065355"/>
              <a:gd name="connsiteY18" fmla="*/ 3804925 h 3885853"/>
              <a:gd name="connsiteX19" fmla="*/ 4229604 w 5065355"/>
              <a:gd name="connsiteY19" fmla="*/ 3851522 h 3885853"/>
              <a:gd name="connsiteX20" fmla="*/ 904564 w 5065355"/>
              <a:gd name="connsiteY20" fmla="*/ 3793288 h 3885853"/>
              <a:gd name="connsiteX21" fmla="*/ 451805 w 5065355"/>
              <a:gd name="connsiteY21" fmla="*/ 3738960 h 3885853"/>
              <a:gd name="connsiteX22" fmla="*/ 417467 w 5065355"/>
              <a:gd name="connsiteY22" fmla="*/ 3743134 h 3885853"/>
              <a:gd name="connsiteX23" fmla="*/ 47039 w 5065355"/>
              <a:gd name="connsiteY23" fmla="*/ 3447046 h 3885853"/>
              <a:gd name="connsiteX24" fmla="*/ 38763 w 5065355"/>
              <a:gd name="connsiteY24" fmla="*/ 3414896 h 3885853"/>
              <a:gd name="connsiteX25" fmla="*/ 28376 w 5065355"/>
              <a:gd name="connsiteY25" fmla="*/ 3388641 h 3885853"/>
              <a:gd name="connsiteX26" fmla="*/ 14642 w 5065355"/>
              <a:gd name="connsiteY26" fmla="*/ 2681940 h 3885853"/>
              <a:gd name="connsiteX27" fmla="*/ 141525 w 5065355"/>
              <a:gd name="connsiteY27" fmla="*/ 1290513 h 3885853"/>
              <a:gd name="connsiteX28" fmla="*/ 968842 w 5065355"/>
              <a:gd name="connsiteY28" fmla="*/ 590018 h 3885853"/>
              <a:gd name="connsiteX29" fmla="*/ 986774 w 5065355"/>
              <a:gd name="connsiteY29"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5027369 w 5065355"/>
              <a:gd name="connsiteY13" fmla="*/ 3309275 h 3885853"/>
              <a:gd name="connsiteX14" fmla="*/ 4908386 w 5065355"/>
              <a:gd name="connsiteY14" fmla="*/ 3476562 h 3885853"/>
              <a:gd name="connsiteX15" fmla="*/ 4902444 w 5065355"/>
              <a:gd name="connsiteY15" fmla="*/ 3480940 h 3885853"/>
              <a:gd name="connsiteX16" fmla="*/ 4819819 w 5065355"/>
              <a:gd name="connsiteY16" fmla="*/ 3539901 h 3885853"/>
              <a:gd name="connsiteX17" fmla="*/ 4735804 w 5065355"/>
              <a:gd name="connsiteY17" fmla="*/ 3804925 h 3885853"/>
              <a:gd name="connsiteX18" fmla="*/ 4229604 w 5065355"/>
              <a:gd name="connsiteY18" fmla="*/ 3851522 h 3885853"/>
              <a:gd name="connsiteX19" fmla="*/ 904564 w 5065355"/>
              <a:gd name="connsiteY19" fmla="*/ 3793288 h 3885853"/>
              <a:gd name="connsiteX20" fmla="*/ 451805 w 5065355"/>
              <a:gd name="connsiteY20" fmla="*/ 3738960 h 3885853"/>
              <a:gd name="connsiteX21" fmla="*/ 417467 w 5065355"/>
              <a:gd name="connsiteY21" fmla="*/ 3743134 h 3885853"/>
              <a:gd name="connsiteX22" fmla="*/ 47039 w 5065355"/>
              <a:gd name="connsiteY22" fmla="*/ 3447046 h 3885853"/>
              <a:gd name="connsiteX23" fmla="*/ 38763 w 5065355"/>
              <a:gd name="connsiteY23" fmla="*/ 3414896 h 3885853"/>
              <a:gd name="connsiteX24" fmla="*/ 28376 w 5065355"/>
              <a:gd name="connsiteY24" fmla="*/ 3388641 h 3885853"/>
              <a:gd name="connsiteX25" fmla="*/ 14642 w 5065355"/>
              <a:gd name="connsiteY25" fmla="*/ 2681940 h 3885853"/>
              <a:gd name="connsiteX26" fmla="*/ 141525 w 5065355"/>
              <a:gd name="connsiteY26" fmla="*/ 1290513 h 3885853"/>
              <a:gd name="connsiteX27" fmla="*/ 968842 w 5065355"/>
              <a:gd name="connsiteY27" fmla="*/ 590018 h 3885853"/>
              <a:gd name="connsiteX28" fmla="*/ 986774 w 5065355"/>
              <a:gd name="connsiteY28"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5033487 w 5065355"/>
              <a:gd name="connsiteY12" fmla="*/ 3282522 h 3885853"/>
              <a:gd name="connsiteX13" fmla="*/ 4908386 w 5065355"/>
              <a:gd name="connsiteY13" fmla="*/ 3476562 h 3885853"/>
              <a:gd name="connsiteX14" fmla="*/ 4902444 w 5065355"/>
              <a:gd name="connsiteY14" fmla="*/ 3480940 h 3885853"/>
              <a:gd name="connsiteX15" fmla="*/ 4819819 w 5065355"/>
              <a:gd name="connsiteY15" fmla="*/ 3539901 h 3885853"/>
              <a:gd name="connsiteX16" fmla="*/ 4735804 w 5065355"/>
              <a:gd name="connsiteY16" fmla="*/ 3804925 h 3885853"/>
              <a:gd name="connsiteX17" fmla="*/ 4229604 w 5065355"/>
              <a:gd name="connsiteY17" fmla="*/ 3851522 h 3885853"/>
              <a:gd name="connsiteX18" fmla="*/ 904564 w 5065355"/>
              <a:gd name="connsiteY18" fmla="*/ 3793288 h 3885853"/>
              <a:gd name="connsiteX19" fmla="*/ 451805 w 5065355"/>
              <a:gd name="connsiteY19" fmla="*/ 3738960 h 3885853"/>
              <a:gd name="connsiteX20" fmla="*/ 417467 w 5065355"/>
              <a:gd name="connsiteY20" fmla="*/ 3743134 h 3885853"/>
              <a:gd name="connsiteX21" fmla="*/ 47039 w 5065355"/>
              <a:gd name="connsiteY21" fmla="*/ 3447046 h 3885853"/>
              <a:gd name="connsiteX22" fmla="*/ 38763 w 5065355"/>
              <a:gd name="connsiteY22" fmla="*/ 3414896 h 3885853"/>
              <a:gd name="connsiteX23" fmla="*/ 28376 w 5065355"/>
              <a:gd name="connsiteY23" fmla="*/ 3388641 h 3885853"/>
              <a:gd name="connsiteX24" fmla="*/ 14642 w 5065355"/>
              <a:gd name="connsiteY24" fmla="*/ 2681940 h 3885853"/>
              <a:gd name="connsiteX25" fmla="*/ 141525 w 5065355"/>
              <a:gd name="connsiteY25" fmla="*/ 1290513 h 3885853"/>
              <a:gd name="connsiteX26" fmla="*/ 968842 w 5065355"/>
              <a:gd name="connsiteY26" fmla="*/ 590018 h 3885853"/>
              <a:gd name="connsiteX27" fmla="*/ 986774 w 5065355"/>
              <a:gd name="connsiteY27" fmla="*/ 0 h 3885853"/>
              <a:gd name="connsiteX0" fmla="*/ 986774 w 5065355"/>
              <a:gd name="connsiteY0" fmla="*/ 0 h 3885853"/>
              <a:gd name="connsiteX1" fmla="*/ 1598492 w 5065355"/>
              <a:gd name="connsiteY1" fmla="*/ 571743 h 3885853"/>
              <a:gd name="connsiteX2" fmla="*/ 4623587 w 5065355"/>
              <a:gd name="connsiteY2" fmla="*/ 815032 h 3885853"/>
              <a:gd name="connsiteX3" fmla="*/ 5045794 w 5065355"/>
              <a:gd name="connsiteY3" fmla="*/ 2583837 h 3885853"/>
              <a:gd name="connsiteX4" fmla="*/ 5065097 w 5065355"/>
              <a:gd name="connsiteY4" fmla="*/ 3007422 h 3885853"/>
              <a:gd name="connsiteX5" fmla="*/ 5064540 w 5065355"/>
              <a:gd name="connsiteY5" fmla="*/ 3083457 h 3885853"/>
              <a:gd name="connsiteX6" fmla="*/ 5065355 w 5065355"/>
              <a:gd name="connsiteY6" fmla="*/ 3093208 h 3885853"/>
              <a:gd name="connsiteX7" fmla="*/ 5059336 w 5065355"/>
              <a:gd name="connsiteY7" fmla="*/ 3165214 h 3885853"/>
              <a:gd name="connsiteX8" fmla="*/ 5058896 w 5065355"/>
              <a:gd name="connsiteY8" fmla="*/ 3171406 h 3885853"/>
              <a:gd name="connsiteX9" fmla="*/ 5058773 w 5065355"/>
              <a:gd name="connsiteY9" fmla="*/ 3171941 h 3885853"/>
              <a:gd name="connsiteX10" fmla="*/ 5057188 w 5065355"/>
              <a:gd name="connsiteY10" fmla="*/ 3190910 h 3885853"/>
              <a:gd name="connsiteX11" fmla="*/ 5033762 w 5065355"/>
              <a:gd name="connsiteY11" fmla="*/ 3281910 h 3885853"/>
              <a:gd name="connsiteX12" fmla="*/ 4908386 w 5065355"/>
              <a:gd name="connsiteY12" fmla="*/ 3476562 h 3885853"/>
              <a:gd name="connsiteX13" fmla="*/ 4902444 w 5065355"/>
              <a:gd name="connsiteY13" fmla="*/ 3480940 h 3885853"/>
              <a:gd name="connsiteX14" fmla="*/ 4819819 w 5065355"/>
              <a:gd name="connsiteY14" fmla="*/ 3539901 h 3885853"/>
              <a:gd name="connsiteX15" fmla="*/ 4735804 w 5065355"/>
              <a:gd name="connsiteY15" fmla="*/ 3804925 h 3885853"/>
              <a:gd name="connsiteX16" fmla="*/ 4229604 w 5065355"/>
              <a:gd name="connsiteY16" fmla="*/ 3851522 h 3885853"/>
              <a:gd name="connsiteX17" fmla="*/ 904564 w 5065355"/>
              <a:gd name="connsiteY17" fmla="*/ 3793288 h 3885853"/>
              <a:gd name="connsiteX18" fmla="*/ 451805 w 5065355"/>
              <a:gd name="connsiteY18" fmla="*/ 3738960 h 3885853"/>
              <a:gd name="connsiteX19" fmla="*/ 417467 w 5065355"/>
              <a:gd name="connsiteY19" fmla="*/ 3743134 h 3885853"/>
              <a:gd name="connsiteX20" fmla="*/ 47039 w 5065355"/>
              <a:gd name="connsiteY20" fmla="*/ 3447046 h 3885853"/>
              <a:gd name="connsiteX21" fmla="*/ 38763 w 5065355"/>
              <a:gd name="connsiteY21" fmla="*/ 3414896 h 3885853"/>
              <a:gd name="connsiteX22" fmla="*/ 28376 w 5065355"/>
              <a:gd name="connsiteY22" fmla="*/ 3388641 h 3885853"/>
              <a:gd name="connsiteX23" fmla="*/ 14642 w 5065355"/>
              <a:gd name="connsiteY23" fmla="*/ 2681940 h 3885853"/>
              <a:gd name="connsiteX24" fmla="*/ 141525 w 5065355"/>
              <a:gd name="connsiteY24" fmla="*/ 1290513 h 3885853"/>
              <a:gd name="connsiteX25" fmla="*/ 968842 w 5065355"/>
              <a:gd name="connsiteY25" fmla="*/ 590018 h 3885853"/>
              <a:gd name="connsiteX26" fmla="*/ 986774 w 5065355"/>
              <a:gd name="connsiteY26"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57188 w 5065097"/>
              <a:gd name="connsiteY9" fmla="*/ 3190910 h 3885853"/>
              <a:gd name="connsiteX10" fmla="*/ 5033762 w 5065097"/>
              <a:gd name="connsiteY10" fmla="*/ 3281910 h 3885853"/>
              <a:gd name="connsiteX11" fmla="*/ 4908386 w 5065097"/>
              <a:gd name="connsiteY11" fmla="*/ 3476562 h 3885853"/>
              <a:gd name="connsiteX12" fmla="*/ 4902444 w 5065097"/>
              <a:gd name="connsiteY12" fmla="*/ 3480940 h 3885853"/>
              <a:gd name="connsiteX13" fmla="*/ 4819819 w 5065097"/>
              <a:gd name="connsiteY13" fmla="*/ 3539901 h 3885853"/>
              <a:gd name="connsiteX14" fmla="*/ 4735804 w 5065097"/>
              <a:gd name="connsiteY14" fmla="*/ 3804925 h 3885853"/>
              <a:gd name="connsiteX15" fmla="*/ 4229604 w 5065097"/>
              <a:gd name="connsiteY15" fmla="*/ 3851522 h 3885853"/>
              <a:gd name="connsiteX16" fmla="*/ 904564 w 5065097"/>
              <a:gd name="connsiteY16" fmla="*/ 3793288 h 3885853"/>
              <a:gd name="connsiteX17" fmla="*/ 451805 w 5065097"/>
              <a:gd name="connsiteY17" fmla="*/ 3738960 h 3885853"/>
              <a:gd name="connsiteX18" fmla="*/ 417467 w 5065097"/>
              <a:gd name="connsiteY18" fmla="*/ 3743134 h 3885853"/>
              <a:gd name="connsiteX19" fmla="*/ 47039 w 5065097"/>
              <a:gd name="connsiteY19" fmla="*/ 3447046 h 3885853"/>
              <a:gd name="connsiteX20" fmla="*/ 38763 w 5065097"/>
              <a:gd name="connsiteY20" fmla="*/ 3414896 h 3885853"/>
              <a:gd name="connsiteX21" fmla="*/ 28376 w 5065097"/>
              <a:gd name="connsiteY21" fmla="*/ 3388641 h 3885853"/>
              <a:gd name="connsiteX22" fmla="*/ 14642 w 5065097"/>
              <a:gd name="connsiteY22" fmla="*/ 2681940 h 3885853"/>
              <a:gd name="connsiteX23" fmla="*/ 141525 w 5065097"/>
              <a:gd name="connsiteY23" fmla="*/ 1290513 h 3885853"/>
              <a:gd name="connsiteX24" fmla="*/ 968842 w 5065097"/>
              <a:gd name="connsiteY24" fmla="*/ 590018 h 3885853"/>
              <a:gd name="connsiteX25" fmla="*/ 986774 w 5065097"/>
              <a:gd name="connsiteY25"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58773 w 5065097"/>
              <a:gd name="connsiteY8" fmla="*/ 3171941 h 3885853"/>
              <a:gd name="connsiteX9" fmla="*/ 5033762 w 5065097"/>
              <a:gd name="connsiteY9" fmla="*/ 3281910 h 3885853"/>
              <a:gd name="connsiteX10" fmla="*/ 4908386 w 5065097"/>
              <a:gd name="connsiteY10" fmla="*/ 3476562 h 3885853"/>
              <a:gd name="connsiteX11" fmla="*/ 4902444 w 5065097"/>
              <a:gd name="connsiteY11" fmla="*/ 3480940 h 3885853"/>
              <a:gd name="connsiteX12" fmla="*/ 4819819 w 5065097"/>
              <a:gd name="connsiteY12" fmla="*/ 3539901 h 3885853"/>
              <a:gd name="connsiteX13" fmla="*/ 4735804 w 5065097"/>
              <a:gd name="connsiteY13" fmla="*/ 3804925 h 3885853"/>
              <a:gd name="connsiteX14" fmla="*/ 4229604 w 5065097"/>
              <a:gd name="connsiteY14" fmla="*/ 3851522 h 3885853"/>
              <a:gd name="connsiteX15" fmla="*/ 904564 w 5065097"/>
              <a:gd name="connsiteY15" fmla="*/ 3793288 h 3885853"/>
              <a:gd name="connsiteX16" fmla="*/ 451805 w 5065097"/>
              <a:gd name="connsiteY16" fmla="*/ 3738960 h 3885853"/>
              <a:gd name="connsiteX17" fmla="*/ 417467 w 5065097"/>
              <a:gd name="connsiteY17" fmla="*/ 3743134 h 3885853"/>
              <a:gd name="connsiteX18" fmla="*/ 47039 w 5065097"/>
              <a:gd name="connsiteY18" fmla="*/ 3447046 h 3885853"/>
              <a:gd name="connsiteX19" fmla="*/ 38763 w 5065097"/>
              <a:gd name="connsiteY19" fmla="*/ 3414896 h 3885853"/>
              <a:gd name="connsiteX20" fmla="*/ 28376 w 5065097"/>
              <a:gd name="connsiteY20" fmla="*/ 3388641 h 3885853"/>
              <a:gd name="connsiteX21" fmla="*/ 14642 w 5065097"/>
              <a:gd name="connsiteY21" fmla="*/ 2681940 h 3885853"/>
              <a:gd name="connsiteX22" fmla="*/ 141525 w 5065097"/>
              <a:gd name="connsiteY22" fmla="*/ 1290513 h 3885853"/>
              <a:gd name="connsiteX23" fmla="*/ 968842 w 5065097"/>
              <a:gd name="connsiteY23" fmla="*/ 590018 h 3885853"/>
              <a:gd name="connsiteX24" fmla="*/ 986774 w 5065097"/>
              <a:gd name="connsiteY24"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902444 w 5065097"/>
              <a:gd name="connsiteY10" fmla="*/ 3480940 h 3885853"/>
              <a:gd name="connsiteX11" fmla="*/ 4819819 w 5065097"/>
              <a:gd name="connsiteY11" fmla="*/ 3539901 h 3885853"/>
              <a:gd name="connsiteX12" fmla="*/ 4735804 w 5065097"/>
              <a:gd name="connsiteY12" fmla="*/ 3804925 h 3885853"/>
              <a:gd name="connsiteX13" fmla="*/ 4229604 w 5065097"/>
              <a:gd name="connsiteY13" fmla="*/ 3851522 h 3885853"/>
              <a:gd name="connsiteX14" fmla="*/ 904564 w 5065097"/>
              <a:gd name="connsiteY14" fmla="*/ 3793288 h 3885853"/>
              <a:gd name="connsiteX15" fmla="*/ 451805 w 5065097"/>
              <a:gd name="connsiteY15" fmla="*/ 3738960 h 3885853"/>
              <a:gd name="connsiteX16" fmla="*/ 417467 w 5065097"/>
              <a:gd name="connsiteY16" fmla="*/ 3743134 h 3885853"/>
              <a:gd name="connsiteX17" fmla="*/ 47039 w 5065097"/>
              <a:gd name="connsiteY17" fmla="*/ 3447046 h 3885853"/>
              <a:gd name="connsiteX18" fmla="*/ 38763 w 5065097"/>
              <a:gd name="connsiteY18" fmla="*/ 3414896 h 3885853"/>
              <a:gd name="connsiteX19" fmla="*/ 28376 w 5065097"/>
              <a:gd name="connsiteY19" fmla="*/ 3388641 h 3885853"/>
              <a:gd name="connsiteX20" fmla="*/ 14642 w 5065097"/>
              <a:gd name="connsiteY20" fmla="*/ 2681940 h 3885853"/>
              <a:gd name="connsiteX21" fmla="*/ 141525 w 5065097"/>
              <a:gd name="connsiteY21" fmla="*/ 1290513 h 3885853"/>
              <a:gd name="connsiteX22" fmla="*/ 968842 w 5065097"/>
              <a:gd name="connsiteY22" fmla="*/ 590018 h 3885853"/>
              <a:gd name="connsiteX23" fmla="*/ 986774 w 5065097"/>
              <a:gd name="connsiteY23" fmla="*/ 0 h 3885853"/>
              <a:gd name="connsiteX0" fmla="*/ 986774 w 5065097"/>
              <a:gd name="connsiteY0" fmla="*/ 0 h 3885853"/>
              <a:gd name="connsiteX1" fmla="*/ 1598492 w 5065097"/>
              <a:gd name="connsiteY1" fmla="*/ 571743 h 3885853"/>
              <a:gd name="connsiteX2" fmla="*/ 4623587 w 5065097"/>
              <a:gd name="connsiteY2" fmla="*/ 815032 h 3885853"/>
              <a:gd name="connsiteX3" fmla="*/ 5045794 w 5065097"/>
              <a:gd name="connsiteY3" fmla="*/ 2583837 h 3885853"/>
              <a:gd name="connsiteX4" fmla="*/ 5065097 w 5065097"/>
              <a:gd name="connsiteY4" fmla="*/ 3007422 h 3885853"/>
              <a:gd name="connsiteX5" fmla="*/ 5064540 w 5065097"/>
              <a:gd name="connsiteY5" fmla="*/ 3083457 h 3885853"/>
              <a:gd name="connsiteX6" fmla="*/ 5059336 w 5065097"/>
              <a:gd name="connsiteY6" fmla="*/ 3165214 h 3885853"/>
              <a:gd name="connsiteX7" fmla="*/ 5058896 w 5065097"/>
              <a:gd name="connsiteY7" fmla="*/ 3171406 h 3885853"/>
              <a:gd name="connsiteX8" fmla="*/ 5033762 w 5065097"/>
              <a:gd name="connsiteY8" fmla="*/ 3281910 h 3885853"/>
              <a:gd name="connsiteX9" fmla="*/ 4908386 w 5065097"/>
              <a:gd name="connsiteY9" fmla="*/ 3476562 h 3885853"/>
              <a:gd name="connsiteX10" fmla="*/ 4819819 w 5065097"/>
              <a:gd name="connsiteY10" fmla="*/ 3539901 h 3885853"/>
              <a:gd name="connsiteX11" fmla="*/ 4735804 w 5065097"/>
              <a:gd name="connsiteY11" fmla="*/ 3804925 h 3885853"/>
              <a:gd name="connsiteX12" fmla="*/ 4229604 w 5065097"/>
              <a:gd name="connsiteY12" fmla="*/ 3851522 h 3885853"/>
              <a:gd name="connsiteX13" fmla="*/ 904564 w 5065097"/>
              <a:gd name="connsiteY13" fmla="*/ 3793288 h 3885853"/>
              <a:gd name="connsiteX14" fmla="*/ 451805 w 5065097"/>
              <a:gd name="connsiteY14" fmla="*/ 3738960 h 3885853"/>
              <a:gd name="connsiteX15" fmla="*/ 417467 w 5065097"/>
              <a:gd name="connsiteY15" fmla="*/ 3743134 h 3885853"/>
              <a:gd name="connsiteX16" fmla="*/ 47039 w 5065097"/>
              <a:gd name="connsiteY16" fmla="*/ 3447046 h 3885853"/>
              <a:gd name="connsiteX17" fmla="*/ 38763 w 5065097"/>
              <a:gd name="connsiteY17" fmla="*/ 3414896 h 3885853"/>
              <a:gd name="connsiteX18" fmla="*/ 28376 w 5065097"/>
              <a:gd name="connsiteY18" fmla="*/ 3388641 h 3885853"/>
              <a:gd name="connsiteX19" fmla="*/ 14642 w 5065097"/>
              <a:gd name="connsiteY19" fmla="*/ 2681940 h 3885853"/>
              <a:gd name="connsiteX20" fmla="*/ 141525 w 5065097"/>
              <a:gd name="connsiteY20" fmla="*/ 1290513 h 3885853"/>
              <a:gd name="connsiteX21" fmla="*/ 968842 w 5065097"/>
              <a:gd name="connsiteY21" fmla="*/ 590018 h 3885853"/>
              <a:gd name="connsiteX22" fmla="*/ 986774 w 5065097"/>
              <a:gd name="connsiteY22"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819819 w 5065543"/>
              <a:gd name="connsiteY9" fmla="*/ 3539901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08386 w 5065543"/>
              <a:gd name="connsiteY8" fmla="*/ 3476562 h 3885853"/>
              <a:gd name="connsiteX9" fmla="*/ 4993239 w 5065543"/>
              <a:gd name="connsiteY9" fmla="*/ 3784266 h 3885853"/>
              <a:gd name="connsiteX10" fmla="*/ 4735804 w 5065543"/>
              <a:gd name="connsiteY10" fmla="*/ 3804925 h 3885853"/>
              <a:gd name="connsiteX11" fmla="*/ 4229604 w 5065543"/>
              <a:gd name="connsiteY11" fmla="*/ 3851522 h 3885853"/>
              <a:gd name="connsiteX12" fmla="*/ 904564 w 5065543"/>
              <a:gd name="connsiteY12" fmla="*/ 3793288 h 3885853"/>
              <a:gd name="connsiteX13" fmla="*/ 451805 w 5065543"/>
              <a:gd name="connsiteY13" fmla="*/ 3738960 h 3885853"/>
              <a:gd name="connsiteX14" fmla="*/ 417467 w 5065543"/>
              <a:gd name="connsiteY14" fmla="*/ 3743134 h 3885853"/>
              <a:gd name="connsiteX15" fmla="*/ 47039 w 5065543"/>
              <a:gd name="connsiteY15" fmla="*/ 3447046 h 3885853"/>
              <a:gd name="connsiteX16" fmla="*/ 38763 w 5065543"/>
              <a:gd name="connsiteY16" fmla="*/ 3414896 h 3885853"/>
              <a:gd name="connsiteX17" fmla="*/ 28376 w 5065543"/>
              <a:gd name="connsiteY17" fmla="*/ 3388641 h 3885853"/>
              <a:gd name="connsiteX18" fmla="*/ 14642 w 5065543"/>
              <a:gd name="connsiteY18" fmla="*/ 2681940 h 3885853"/>
              <a:gd name="connsiteX19" fmla="*/ 141525 w 5065543"/>
              <a:gd name="connsiteY19" fmla="*/ 1290513 h 3885853"/>
              <a:gd name="connsiteX20" fmla="*/ 968842 w 5065543"/>
              <a:gd name="connsiteY20" fmla="*/ 590018 h 3885853"/>
              <a:gd name="connsiteX21" fmla="*/ 986774 w 5065543"/>
              <a:gd name="connsiteY21"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735804 w 5065543"/>
              <a:gd name="connsiteY9" fmla="*/ 3804925 h 3885853"/>
              <a:gd name="connsiteX10" fmla="*/ 4229604 w 5065543"/>
              <a:gd name="connsiteY10" fmla="*/ 3851522 h 3885853"/>
              <a:gd name="connsiteX11" fmla="*/ 904564 w 5065543"/>
              <a:gd name="connsiteY11" fmla="*/ 3793288 h 3885853"/>
              <a:gd name="connsiteX12" fmla="*/ 451805 w 5065543"/>
              <a:gd name="connsiteY12" fmla="*/ 3738960 h 3885853"/>
              <a:gd name="connsiteX13" fmla="*/ 417467 w 5065543"/>
              <a:gd name="connsiteY13" fmla="*/ 3743134 h 3885853"/>
              <a:gd name="connsiteX14" fmla="*/ 47039 w 5065543"/>
              <a:gd name="connsiteY14" fmla="*/ 3447046 h 3885853"/>
              <a:gd name="connsiteX15" fmla="*/ 38763 w 5065543"/>
              <a:gd name="connsiteY15" fmla="*/ 3414896 h 3885853"/>
              <a:gd name="connsiteX16" fmla="*/ 28376 w 5065543"/>
              <a:gd name="connsiteY16" fmla="*/ 3388641 h 3885853"/>
              <a:gd name="connsiteX17" fmla="*/ 14642 w 5065543"/>
              <a:gd name="connsiteY17" fmla="*/ 2681940 h 3885853"/>
              <a:gd name="connsiteX18" fmla="*/ 141525 w 5065543"/>
              <a:gd name="connsiteY18" fmla="*/ 1290513 h 3885853"/>
              <a:gd name="connsiteX19" fmla="*/ 968842 w 5065543"/>
              <a:gd name="connsiteY19" fmla="*/ 590018 h 3885853"/>
              <a:gd name="connsiteX20" fmla="*/ 986774 w 5065543"/>
              <a:gd name="connsiteY20"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5033762 w 5065543"/>
              <a:gd name="connsiteY7" fmla="*/ 3281910 h 3885853"/>
              <a:gd name="connsiteX8" fmla="*/ 4993239 w 5065543"/>
              <a:gd name="connsiteY8" fmla="*/ 3784266 h 3885853"/>
              <a:gd name="connsiteX9" fmla="*/ 4229604 w 5065543"/>
              <a:gd name="connsiteY9" fmla="*/ 3851522 h 3885853"/>
              <a:gd name="connsiteX10" fmla="*/ 904564 w 5065543"/>
              <a:gd name="connsiteY10" fmla="*/ 3793288 h 3885853"/>
              <a:gd name="connsiteX11" fmla="*/ 451805 w 5065543"/>
              <a:gd name="connsiteY11" fmla="*/ 3738960 h 3885853"/>
              <a:gd name="connsiteX12" fmla="*/ 417467 w 5065543"/>
              <a:gd name="connsiteY12" fmla="*/ 3743134 h 3885853"/>
              <a:gd name="connsiteX13" fmla="*/ 47039 w 5065543"/>
              <a:gd name="connsiteY13" fmla="*/ 3447046 h 3885853"/>
              <a:gd name="connsiteX14" fmla="*/ 38763 w 5065543"/>
              <a:gd name="connsiteY14" fmla="*/ 3414896 h 3885853"/>
              <a:gd name="connsiteX15" fmla="*/ 28376 w 5065543"/>
              <a:gd name="connsiteY15" fmla="*/ 3388641 h 3885853"/>
              <a:gd name="connsiteX16" fmla="*/ 14642 w 5065543"/>
              <a:gd name="connsiteY16" fmla="*/ 2681940 h 3885853"/>
              <a:gd name="connsiteX17" fmla="*/ 141525 w 5065543"/>
              <a:gd name="connsiteY17" fmla="*/ 1290513 h 3885853"/>
              <a:gd name="connsiteX18" fmla="*/ 968842 w 5065543"/>
              <a:gd name="connsiteY18" fmla="*/ 590018 h 3885853"/>
              <a:gd name="connsiteX19" fmla="*/ 986774 w 5065543"/>
              <a:gd name="connsiteY19" fmla="*/ 0 h 3885853"/>
              <a:gd name="connsiteX0" fmla="*/ 986774 w 5065543"/>
              <a:gd name="connsiteY0" fmla="*/ 0 h 3885853"/>
              <a:gd name="connsiteX1" fmla="*/ 1598492 w 5065543"/>
              <a:gd name="connsiteY1" fmla="*/ 571743 h 3885853"/>
              <a:gd name="connsiteX2" fmla="*/ 4623587 w 5065543"/>
              <a:gd name="connsiteY2" fmla="*/ 815032 h 3885853"/>
              <a:gd name="connsiteX3" fmla="*/ 5045794 w 5065543"/>
              <a:gd name="connsiteY3" fmla="*/ 2583837 h 3885853"/>
              <a:gd name="connsiteX4" fmla="*/ 5065097 w 5065543"/>
              <a:gd name="connsiteY4" fmla="*/ 3007422 h 3885853"/>
              <a:gd name="connsiteX5" fmla="*/ 5059336 w 5065543"/>
              <a:gd name="connsiteY5" fmla="*/ 3165214 h 3885853"/>
              <a:gd name="connsiteX6" fmla="*/ 5058896 w 5065543"/>
              <a:gd name="connsiteY6" fmla="*/ 3171406 h 3885853"/>
              <a:gd name="connsiteX7" fmla="*/ 4993239 w 5065543"/>
              <a:gd name="connsiteY7" fmla="*/ 3784266 h 3885853"/>
              <a:gd name="connsiteX8" fmla="*/ 4229604 w 5065543"/>
              <a:gd name="connsiteY8" fmla="*/ 3851522 h 3885853"/>
              <a:gd name="connsiteX9" fmla="*/ 904564 w 5065543"/>
              <a:gd name="connsiteY9" fmla="*/ 3793288 h 3885853"/>
              <a:gd name="connsiteX10" fmla="*/ 451805 w 5065543"/>
              <a:gd name="connsiteY10" fmla="*/ 3738960 h 3885853"/>
              <a:gd name="connsiteX11" fmla="*/ 417467 w 5065543"/>
              <a:gd name="connsiteY11" fmla="*/ 3743134 h 3885853"/>
              <a:gd name="connsiteX12" fmla="*/ 47039 w 5065543"/>
              <a:gd name="connsiteY12" fmla="*/ 3447046 h 3885853"/>
              <a:gd name="connsiteX13" fmla="*/ 38763 w 5065543"/>
              <a:gd name="connsiteY13" fmla="*/ 3414896 h 3885853"/>
              <a:gd name="connsiteX14" fmla="*/ 28376 w 5065543"/>
              <a:gd name="connsiteY14" fmla="*/ 3388641 h 3885853"/>
              <a:gd name="connsiteX15" fmla="*/ 14642 w 5065543"/>
              <a:gd name="connsiteY15" fmla="*/ 2681940 h 3885853"/>
              <a:gd name="connsiteX16" fmla="*/ 141525 w 5065543"/>
              <a:gd name="connsiteY16" fmla="*/ 1290513 h 3885853"/>
              <a:gd name="connsiteX17" fmla="*/ 968842 w 5065543"/>
              <a:gd name="connsiteY17" fmla="*/ 590018 h 3885853"/>
              <a:gd name="connsiteX18" fmla="*/ 986774 w 5065543"/>
              <a:gd name="connsiteY18" fmla="*/ 0 h 3885853"/>
              <a:gd name="connsiteX0" fmla="*/ 986774 w 5073884"/>
              <a:gd name="connsiteY0" fmla="*/ 0 h 3885853"/>
              <a:gd name="connsiteX1" fmla="*/ 1598492 w 5073884"/>
              <a:gd name="connsiteY1" fmla="*/ 571743 h 3885853"/>
              <a:gd name="connsiteX2" fmla="*/ 4623587 w 5073884"/>
              <a:gd name="connsiteY2" fmla="*/ 815032 h 3885853"/>
              <a:gd name="connsiteX3" fmla="*/ 5045794 w 5073884"/>
              <a:gd name="connsiteY3" fmla="*/ 2583837 h 3885853"/>
              <a:gd name="connsiteX4" fmla="*/ 5065097 w 5073884"/>
              <a:gd name="connsiteY4" fmla="*/ 3007422 h 3885853"/>
              <a:gd name="connsiteX5" fmla="*/ 5059336 w 5073884"/>
              <a:gd name="connsiteY5" fmla="*/ 3165214 h 3885853"/>
              <a:gd name="connsiteX6" fmla="*/ 4993239 w 5073884"/>
              <a:gd name="connsiteY6" fmla="*/ 3784266 h 3885853"/>
              <a:gd name="connsiteX7" fmla="*/ 4229604 w 5073884"/>
              <a:gd name="connsiteY7" fmla="*/ 3851522 h 3885853"/>
              <a:gd name="connsiteX8" fmla="*/ 904564 w 5073884"/>
              <a:gd name="connsiteY8" fmla="*/ 3793288 h 3885853"/>
              <a:gd name="connsiteX9" fmla="*/ 451805 w 5073884"/>
              <a:gd name="connsiteY9" fmla="*/ 3738960 h 3885853"/>
              <a:gd name="connsiteX10" fmla="*/ 417467 w 5073884"/>
              <a:gd name="connsiteY10" fmla="*/ 3743134 h 3885853"/>
              <a:gd name="connsiteX11" fmla="*/ 47039 w 5073884"/>
              <a:gd name="connsiteY11" fmla="*/ 3447046 h 3885853"/>
              <a:gd name="connsiteX12" fmla="*/ 38763 w 5073884"/>
              <a:gd name="connsiteY12" fmla="*/ 3414896 h 3885853"/>
              <a:gd name="connsiteX13" fmla="*/ 28376 w 5073884"/>
              <a:gd name="connsiteY13" fmla="*/ 3388641 h 3885853"/>
              <a:gd name="connsiteX14" fmla="*/ 14642 w 5073884"/>
              <a:gd name="connsiteY14" fmla="*/ 2681940 h 3885853"/>
              <a:gd name="connsiteX15" fmla="*/ 141525 w 5073884"/>
              <a:gd name="connsiteY15" fmla="*/ 1290513 h 3885853"/>
              <a:gd name="connsiteX16" fmla="*/ 968842 w 5073884"/>
              <a:gd name="connsiteY16" fmla="*/ 590018 h 3885853"/>
              <a:gd name="connsiteX17" fmla="*/ 986774 w 5073884"/>
              <a:gd name="connsiteY17" fmla="*/ 0 h 3885853"/>
              <a:gd name="connsiteX0" fmla="*/ 986774 w 5078114"/>
              <a:gd name="connsiteY0" fmla="*/ 0 h 3885853"/>
              <a:gd name="connsiteX1" fmla="*/ 1598492 w 5078114"/>
              <a:gd name="connsiteY1" fmla="*/ 571743 h 3885853"/>
              <a:gd name="connsiteX2" fmla="*/ 4623587 w 5078114"/>
              <a:gd name="connsiteY2" fmla="*/ 815032 h 3885853"/>
              <a:gd name="connsiteX3" fmla="*/ 5045794 w 5078114"/>
              <a:gd name="connsiteY3" fmla="*/ 2583837 h 3885853"/>
              <a:gd name="connsiteX4" fmla="*/ 5065097 w 5078114"/>
              <a:gd name="connsiteY4" fmla="*/ 3007422 h 3885853"/>
              <a:gd name="connsiteX5" fmla="*/ 4993239 w 5078114"/>
              <a:gd name="connsiteY5" fmla="*/ 3784266 h 3885853"/>
              <a:gd name="connsiteX6" fmla="*/ 4229604 w 5078114"/>
              <a:gd name="connsiteY6" fmla="*/ 3851522 h 3885853"/>
              <a:gd name="connsiteX7" fmla="*/ 904564 w 5078114"/>
              <a:gd name="connsiteY7" fmla="*/ 3793288 h 3885853"/>
              <a:gd name="connsiteX8" fmla="*/ 451805 w 5078114"/>
              <a:gd name="connsiteY8" fmla="*/ 3738960 h 3885853"/>
              <a:gd name="connsiteX9" fmla="*/ 417467 w 5078114"/>
              <a:gd name="connsiteY9" fmla="*/ 3743134 h 3885853"/>
              <a:gd name="connsiteX10" fmla="*/ 47039 w 5078114"/>
              <a:gd name="connsiteY10" fmla="*/ 3447046 h 3885853"/>
              <a:gd name="connsiteX11" fmla="*/ 38763 w 5078114"/>
              <a:gd name="connsiteY11" fmla="*/ 3414896 h 3885853"/>
              <a:gd name="connsiteX12" fmla="*/ 28376 w 5078114"/>
              <a:gd name="connsiteY12" fmla="*/ 3388641 h 3885853"/>
              <a:gd name="connsiteX13" fmla="*/ 14642 w 5078114"/>
              <a:gd name="connsiteY13" fmla="*/ 2681940 h 3885853"/>
              <a:gd name="connsiteX14" fmla="*/ 141525 w 5078114"/>
              <a:gd name="connsiteY14" fmla="*/ 1290513 h 3885853"/>
              <a:gd name="connsiteX15" fmla="*/ 968842 w 5078114"/>
              <a:gd name="connsiteY15" fmla="*/ 590018 h 3885853"/>
              <a:gd name="connsiteX16" fmla="*/ 986774 w 5078114"/>
              <a:gd name="connsiteY16" fmla="*/ 0 h 3885853"/>
              <a:gd name="connsiteX0" fmla="*/ 986774 w 5094085"/>
              <a:gd name="connsiteY0" fmla="*/ 0 h 3885853"/>
              <a:gd name="connsiteX1" fmla="*/ 1598492 w 5094085"/>
              <a:gd name="connsiteY1" fmla="*/ 571743 h 3885853"/>
              <a:gd name="connsiteX2" fmla="*/ 4623587 w 5094085"/>
              <a:gd name="connsiteY2" fmla="*/ 815032 h 3885853"/>
              <a:gd name="connsiteX3" fmla="*/ 5045794 w 5094085"/>
              <a:gd name="connsiteY3" fmla="*/ 2583837 h 3885853"/>
              <a:gd name="connsiteX4" fmla="*/ 4993239 w 5094085"/>
              <a:gd name="connsiteY4" fmla="*/ 3784266 h 3885853"/>
              <a:gd name="connsiteX5" fmla="*/ 4229604 w 5094085"/>
              <a:gd name="connsiteY5" fmla="*/ 3851522 h 3885853"/>
              <a:gd name="connsiteX6" fmla="*/ 904564 w 5094085"/>
              <a:gd name="connsiteY6" fmla="*/ 3793288 h 3885853"/>
              <a:gd name="connsiteX7" fmla="*/ 451805 w 5094085"/>
              <a:gd name="connsiteY7" fmla="*/ 3738960 h 3885853"/>
              <a:gd name="connsiteX8" fmla="*/ 417467 w 5094085"/>
              <a:gd name="connsiteY8" fmla="*/ 3743134 h 3885853"/>
              <a:gd name="connsiteX9" fmla="*/ 47039 w 5094085"/>
              <a:gd name="connsiteY9" fmla="*/ 3447046 h 3885853"/>
              <a:gd name="connsiteX10" fmla="*/ 38763 w 5094085"/>
              <a:gd name="connsiteY10" fmla="*/ 3414896 h 3885853"/>
              <a:gd name="connsiteX11" fmla="*/ 28376 w 5094085"/>
              <a:gd name="connsiteY11" fmla="*/ 3388641 h 3885853"/>
              <a:gd name="connsiteX12" fmla="*/ 14642 w 5094085"/>
              <a:gd name="connsiteY12" fmla="*/ 2681940 h 3885853"/>
              <a:gd name="connsiteX13" fmla="*/ 141525 w 5094085"/>
              <a:gd name="connsiteY13" fmla="*/ 1290513 h 3885853"/>
              <a:gd name="connsiteX14" fmla="*/ 968842 w 5094085"/>
              <a:gd name="connsiteY14" fmla="*/ 590018 h 3885853"/>
              <a:gd name="connsiteX15" fmla="*/ 986774 w 5094085"/>
              <a:gd name="connsiteY15" fmla="*/ 0 h 3885853"/>
              <a:gd name="connsiteX0" fmla="*/ 986774 w 5062386"/>
              <a:gd name="connsiteY0" fmla="*/ 0 h 3895361"/>
              <a:gd name="connsiteX1" fmla="*/ 1598492 w 5062386"/>
              <a:gd name="connsiteY1" fmla="*/ 571743 h 3895361"/>
              <a:gd name="connsiteX2" fmla="*/ 4623587 w 5062386"/>
              <a:gd name="connsiteY2" fmla="*/ 815032 h 3895361"/>
              <a:gd name="connsiteX3" fmla="*/ 5045794 w 5062386"/>
              <a:gd name="connsiteY3" fmla="*/ 2583837 h 3895361"/>
              <a:gd name="connsiteX4" fmla="*/ 4851350 w 5062386"/>
              <a:gd name="connsiteY4" fmla="*/ 3634494 h 3895361"/>
              <a:gd name="connsiteX5" fmla="*/ 4229604 w 5062386"/>
              <a:gd name="connsiteY5" fmla="*/ 3851522 h 3895361"/>
              <a:gd name="connsiteX6" fmla="*/ 904564 w 5062386"/>
              <a:gd name="connsiteY6" fmla="*/ 3793288 h 3895361"/>
              <a:gd name="connsiteX7" fmla="*/ 451805 w 5062386"/>
              <a:gd name="connsiteY7" fmla="*/ 3738960 h 3895361"/>
              <a:gd name="connsiteX8" fmla="*/ 417467 w 5062386"/>
              <a:gd name="connsiteY8" fmla="*/ 3743134 h 3895361"/>
              <a:gd name="connsiteX9" fmla="*/ 47039 w 5062386"/>
              <a:gd name="connsiteY9" fmla="*/ 3447046 h 3895361"/>
              <a:gd name="connsiteX10" fmla="*/ 38763 w 5062386"/>
              <a:gd name="connsiteY10" fmla="*/ 3414896 h 3895361"/>
              <a:gd name="connsiteX11" fmla="*/ 28376 w 5062386"/>
              <a:gd name="connsiteY11" fmla="*/ 3388641 h 3895361"/>
              <a:gd name="connsiteX12" fmla="*/ 14642 w 5062386"/>
              <a:gd name="connsiteY12" fmla="*/ 2681940 h 3895361"/>
              <a:gd name="connsiteX13" fmla="*/ 141525 w 5062386"/>
              <a:gd name="connsiteY13" fmla="*/ 1290513 h 3895361"/>
              <a:gd name="connsiteX14" fmla="*/ 968842 w 5062386"/>
              <a:gd name="connsiteY14" fmla="*/ 590018 h 3895361"/>
              <a:gd name="connsiteX15" fmla="*/ 986774 w 5062386"/>
              <a:gd name="connsiteY15" fmla="*/ 0 h 3895361"/>
              <a:gd name="connsiteX0" fmla="*/ 986774 w 5051609"/>
              <a:gd name="connsiteY0" fmla="*/ 0 h 3895361"/>
              <a:gd name="connsiteX1" fmla="*/ 1598492 w 5051609"/>
              <a:gd name="connsiteY1" fmla="*/ 571743 h 3895361"/>
              <a:gd name="connsiteX2" fmla="*/ 4623587 w 5051609"/>
              <a:gd name="connsiteY2" fmla="*/ 815032 h 3895361"/>
              <a:gd name="connsiteX3" fmla="*/ 5045794 w 5051609"/>
              <a:gd name="connsiteY3" fmla="*/ 2583837 h 3895361"/>
              <a:gd name="connsiteX4" fmla="*/ 4851350 w 5051609"/>
              <a:gd name="connsiteY4" fmla="*/ 3634494 h 3895361"/>
              <a:gd name="connsiteX5" fmla="*/ 4229604 w 5051609"/>
              <a:gd name="connsiteY5" fmla="*/ 3851522 h 3895361"/>
              <a:gd name="connsiteX6" fmla="*/ 904564 w 5051609"/>
              <a:gd name="connsiteY6" fmla="*/ 3793288 h 3895361"/>
              <a:gd name="connsiteX7" fmla="*/ 451805 w 5051609"/>
              <a:gd name="connsiteY7" fmla="*/ 3738960 h 3895361"/>
              <a:gd name="connsiteX8" fmla="*/ 417467 w 5051609"/>
              <a:gd name="connsiteY8" fmla="*/ 3743134 h 3895361"/>
              <a:gd name="connsiteX9" fmla="*/ 47039 w 5051609"/>
              <a:gd name="connsiteY9" fmla="*/ 3447046 h 3895361"/>
              <a:gd name="connsiteX10" fmla="*/ 38763 w 5051609"/>
              <a:gd name="connsiteY10" fmla="*/ 3414896 h 3895361"/>
              <a:gd name="connsiteX11" fmla="*/ 28376 w 5051609"/>
              <a:gd name="connsiteY11" fmla="*/ 3388641 h 3895361"/>
              <a:gd name="connsiteX12" fmla="*/ 14642 w 5051609"/>
              <a:gd name="connsiteY12" fmla="*/ 2681940 h 3895361"/>
              <a:gd name="connsiteX13" fmla="*/ 141525 w 5051609"/>
              <a:gd name="connsiteY13" fmla="*/ 1290513 h 3895361"/>
              <a:gd name="connsiteX14" fmla="*/ 968842 w 5051609"/>
              <a:gd name="connsiteY14" fmla="*/ 590018 h 3895361"/>
              <a:gd name="connsiteX15" fmla="*/ 986774 w 5051609"/>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895361"/>
              <a:gd name="connsiteX1" fmla="*/ 1598492 w 5100973"/>
              <a:gd name="connsiteY1" fmla="*/ 571743 h 3895361"/>
              <a:gd name="connsiteX2" fmla="*/ 4623587 w 5100973"/>
              <a:gd name="connsiteY2" fmla="*/ 815032 h 3895361"/>
              <a:gd name="connsiteX3" fmla="*/ 5100973 w 5100973"/>
              <a:gd name="connsiteY3" fmla="*/ 2118754 h 3895361"/>
              <a:gd name="connsiteX4" fmla="*/ 4851350 w 5100973"/>
              <a:gd name="connsiteY4" fmla="*/ 3634494 h 3895361"/>
              <a:gd name="connsiteX5" fmla="*/ 4229604 w 5100973"/>
              <a:gd name="connsiteY5" fmla="*/ 3851522 h 3895361"/>
              <a:gd name="connsiteX6" fmla="*/ 904564 w 5100973"/>
              <a:gd name="connsiteY6" fmla="*/ 3793288 h 3895361"/>
              <a:gd name="connsiteX7" fmla="*/ 451805 w 5100973"/>
              <a:gd name="connsiteY7" fmla="*/ 3738960 h 3895361"/>
              <a:gd name="connsiteX8" fmla="*/ 417467 w 5100973"/>
              <a:gd name="connsiteY8" fmla="*/ 3743134 h 3895361"/>
              <a:gd name="connsiteX9" fmla="*/ 47039 w 5100973"/>
              <a:gd name="connsiteY9" fmla="*/ 3447046 h 3895361"/>
              <a:gd name="connsiteX10" fmla="*/ 38763 w 5100973"/>
              <a:gd name="connsiteY10" fmla="*/ 3414896 h 3895361"/>
              <a:gd name="connsiteX11" fmla="*/ 28376 w 5100973"/>
              <a:gd name="connsiteY11" fmla="*/ 3388641 h 3895361"/>
              <a:gd name="connsiteX12" fmla="*/ 14642 w 5100973"/>
              <a:gd name="connsiteY12" fmla="*/ 2681940 h 3895361"/>
              <a:gd name="connsiteX13" fmla="*/ 141525 w 5100973"/>
              <a:gd name="connsiteY13" fmla="*/ 1290513 h 3895361"/>
              <a:gd name="connsiteX14" fmla="*/ 968842 w 5100973"/>
              <a:gd name="connsiteY14" fmla="*/ 590018 h 3895361"/>
              <a:gd name="connsiteX15" fmla="*/ 986774 w 5100973"/>
              <a:gd name="connsiteY15" fmla="*/ 0 h 389536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3992101"/>
              <a:gd name="connsiteX1" fmla="*/ 1598492 w 5100973"/>
              <a:gd name="connsiteY1" fmla="*/ 571743 h 3992101"/>
              <a:gd name="connsiteX2" fmla="*/ 4623587 w 5100973"/>
              <a:gd name="connsiteY2" fmla="*/ 815032 h 3992101"/>
              <a:gd name="connsiteX3" fmla="*/ 5100973 w 5100973"/>
              <a:gd name="connsiteY3" fmla="*/ 2118754 h 3992101"/>
              <a:gd name="connsiteX4" fmla="*/ 4851350 w 5100973"/>
              <a:gd name="connsiteY4" fmla="*/ 3634494 h 3992101"/>
              <a:gd name="connsiteX5" fmla="*/ 3796052 w 5100973"/>
              <a:gd name="connsiteY5" fmla="*/ 3985529 h 3992101"/>
              <a:gd name="connsiteX6" fmla="*/ 904564 w 5100973"/>
              <a:gd name="connsiteY6" fmla="*/ 3793288 h 3992101"/>
              <a:gd name="connsiteX7" fmla="*/ 451805 w 5100973"/>
              <a:gd name="connsiteY7" fmla="*/ 3738960 h 3992101"/>
              <a:gd name="connsiteX8" fmla="*/ 417467 w 5100973"/>
              <a:gd name="connsiteY8" fmla="*/ 3743134 h 3992101"/>
              <a:gd name="connsiteX9" fmla="*/ 47039 w 5100973"/>
              <a:gd name="connsiteY9" fmla="*/ 3447046 h 3992101"/>
              <a:gd name="connsiteX10" fmla="*/ 38763 w 5100973"/>
              <a:gd name="connsiteY10" fmla="*/ 3414896 h 3992101"/>
              <a:gd name="connsiteX11" fmla="*/ 28376 w 5100973"/>
              <a:gd name="connsiteY11" fmla="*/ 3388641 h 3992101"/>
              <a:gd name="connsiteX12" fmla="*/ 14642 w 5100973"/>
              <a:gd name="connsiteY12" fmla="*/ 2681940 h 3992101"/>
              <a:gd name="connsiteX13" fmla="*/ 141525 w 5100973"/>
              <a:gd name="connsiteY13" fmla="*/ 1290513 h 3992101"/>
              <a:gd name="connsiteX14" fmla="*/ 968842 w 5100973"/>
              <a:gd name="connsiteY14" fmla="*/ 590018 h 3992101"/>
              <a:gd name="connsiteX15" fmla="*/ 986774 w 5100973"/>
              <a:gd name="connsiteY15" fmla="*/ 0 h 3992101"/>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17467 w 5100973"/>
              <a:gd name="connsiteY8" fmla="*/ 3743134 h 4001096"/>
              <a:gd name="connsiteX9" fmla="*/ 47039 w 5100973"/>
              <a:gd name="connsiteY9" fmla="*/ 3447046 h 4001096"/>
              <a:gd name="connsiteX10" fmla="*/ 38763 w 5100973"/>
              <a:gd name="connsiteY10" fmla="*/ 3414896 h 4001096"/>
              <a:gd name="connsiteX11" fmla="*/ 28376 w 5100973"/>
              <a:gd name="connsiteY11" fmla="*/ 3388641 h 4001096"/>
              <a:gd name="connsiteX12" fmla="*/ 14642 w 5100973"/>
              <a:gd name="connsiteY12" fmla="*/ 2681940 h 4001096"/>
              <a:gd name="connsiteX13" fmla="*/ 141525 w 5100973"/>
              <a:gd name="connsiteY13" fmla="*/ 1290513 h 4001096"/>
              <a:gd name="connsiteX14" fmla="*/ 968842 w 5100973"/>
              <a:gd name="connsiteY14" fmla="*/ 590018 h 4001096"/>
              <a:gd name="connsiteX15" fmla="*/ 986774 w 5100973"/>
              <a:gd name="connsiteY15" fmla="*/ 0 h 4001096"/>
              <a:gd name="connsiteX0" fmla="*/ 986774 w 5100973"/>
              <a:gd name="connsiteY0" fmla="*/ 0 h 4001096"/>
              <a:gd name="connsiteX1" fmla="*/ 1598492 w 5100973"/>
              <a:gd name="connsiteY1" fmla="*/ 571743 h 4001096"/>
              <a:gd name="connsiteX2" fmla="*/ 4623587 w 5100973"/>
              <a:gd name="connsiteY2" fmla="*/ 815032 h 4001096"/>
              <a:gd name="connsiteX3" fmla="*/ 5100973 w 5100973"/>
              <a:gd name="connsiteY3" fmla="*/ 2118754 h 4001096"/>
              <a:gd name="connsiteX4" fmla="*/ 4851350 w 5100973"/>
              <a:gd name="connsiteY4" fmla="*/ 3634494 h 4001096"/>
              <a:gd name="connsiteX5" fmla="*/ 3796052 w 5100973"/>
              <a:gd name="connsiteY5" fmla="*/ 3985529 h 4001096"/>
              <a:gd name="connsiteX6" fmla="*/ 959744 w 5100973"/>
              <a:gd name="connsiteY6" fmla="*/ 3840584 h 4001096"/>
              <a:gd name="connsiteX7" fmla="*/ 451805 w 5100973"/>
              <a:gd name="connsiteY7" fmla="*/ 3738960 h 4001096"/>
              <a:gd name="connsiteX8" fmla="*/ 47039 w 5100973"/>
              <a:gd name="connsiteY8" fmla="*/ 3447046 h 4001096"/>
              <a:gd name="connsiteX9" fmla="*/ 38763 w 5100973"/>
              <a:gd name="connsiteY9" fmla="*/ 3414896 h 4001096"/>
              <a:gd name="connsiteX10" fmla="*/ 28376 w 5100973"/>
              <a:gd name="connsiteY10" fmla="*/ 3388641 h 4001096"/>
              <a:gd name="connsiteX11" fmla="*/ 14642 w 5100973"/>
              <a:gd name="connsiteY11" fmla="*/ 2681940 h 4001096"/>
              <a:gd name="connsiteX12" fmla="*/ 141525 w 5100973"/>
              <a:gd name="connsiteY12" fmla="*/ 1290513 h 4001096"/>
              <a:gd name="connsiteX13" fmla="*/ 968842 w 5100973"/>
              <a:gd name="connsiteY13" fmla="*/ 590018 h 4001096"/>
              <a:gd name="connsiteX14" fmla="*/ 986774 w 5100973"/>
              <a:gd name="connsiteY14" fmla="*/ 0 h 4001096"/>
              <a:gd name="connsiteX0" fmla="*/ 984626 w 5098825"/>
              <a:gd name="connsiteY0" fmla="*/ 0 h 4001096"/>
              <a:gd name="connsiteX1" fmla="*/ 1596344 w 5098825"/>
              <a:gd name="connsiteY1" fmla="*/ 571743 h 4001096"/>
              <a:gd name="connsiteX2" fmla="*/ 4621439 w 5098825"/>
              <a:gd name="connsiteY2" fmla="*/ 815032 h 4001096"/>
              <a:gd name="connsiteX3" fmla="*/ 5098825 w 5098825"/>
              <a:gd name="connsiteY3" fmla="*/ 2118754 h 4001096"/>
              <a:gd name="connsiteX4" fmla="*/ 4849202 w 5098825"/>
              <a:gd name="connsiteY4" fmla="*/ 3634494 h 4001096"/>
              <a:gd name="connsiteX5" fmla="*/ 3793904 w 5098825"/>
              <a:gd name="connsiteY5" fmla="*/ 3985529 h 4001096"/>
              <a:gd name="connsiteX6" fmla="*/ 957596 w 5098825"/>
              <a:gd name="connsiteY6" fmla="*/ 3840584 h 4001096"/>
              <a:gd name="connsiteX7" fmla="*/ 449657 w 5098825"/>
              <a:gd name="connsiteY7" fmla="*/ 3738960 h 4001096"/>
              <a:gd name="connsiteX8" fmla="*/ 44891 w 5098825"/>
              <a:gd name="connsiteY8" fmla="*/ 3447046 h 4001096"/>
              <a:gd name="connsiteX9" fmla="*/ 36615 w 5098825"/>
              <a:gd name="connsiteY9" fmla="*/ 3414896 h 4001096"/>
              <a:gd name="connsiteX10" fmla="*/ 12494 w 5098825"/>
              <a:gd name="connsiteY10" fmla="*/ 2681940 h 4001096"/>
              <a:gd name="connsiteX11" fmla="*/ 139377 w 5098825"/>
              <a:gd name="connsiteY11" fmla="*/ 1290513 h 4001096"/>
              <a:gd name="connsiteX12" fmla="*/ 966694 w 5098825"/>
              <a:gd name="connsiteY12" fmla="*/ 590018 h 4001096"/>
              <a:gd name="connsiteX13" fmla="*/ 984626 w 5098825"/>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44704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83699 w 5097898"/>
              <a:gd name="connsiteY0" fmla="*/ 0 h 4001096"/>
              <a:gd name="connsiteX1" fmla="*/ 1595417 w 5097898"/>
              <a:gd name="connsiteY1" fmla="*/ 571743 h 4001096"/>
              <a:gd name="connsiteX2" fmla="*/ 4620512 w 5097898"/>
              <a:gd name="connsiteY2" fmla="*/ 815032 h 4001096"/>
              <a:gd name="connsiteX3" fmla="*/ 5097898 w 5097898"/>
              <a:gd name="connsiteY3" fmla="*/ 2118754 h 4001096"/>
              <a:gd name="connsiteX4" fmla="*/ 4848275 w 5097898"/>
              <a:gd name="connsiteY4" fmla="*/ 3634494 h 4001096"/>
              <a:gd name="connsiteX5" fmla="*/ 3792977 w 5097898"/>
              <a:gd name="connsiteY5" fmla="*/ 3985529 h 4001096"/>
              <a:gd name="connsiteX6" fmla="*/ 956669 w 5097898"/>
              <a:gd name="connsiteY6" fmla="*/ 3840584 h 4001096"/>
              <a:gd name="connsiteX7" fmla="*/ 448730 w 5097898"/>
              <a:gd name="connsiteY7" fmla="*/ 3738960 h 4001096"/>
              <a:gd name="connsiteX8" fmla="*/ 43964 w 5097898"/>
              <a:gd name="connsiteY8" fmla="*/ 3533756 h 4001096"/>
              <a:gd name="connsiteX9" fmla="*/ 4157 w 5097898"/>
              <a:gd name="connsiteY9" fmla="*/ 3249358 h 4001096"/>
              <a:gd name="connsiteX10" fmla="*/ 11567 w 5097898"/>
              <a:gd name="connsiteY10" fmla="*/ 2681940 h 4001096"/>
              <a:gd name="connsiteX11" fmla="*/ 138450 w 5097898"/>
              <a:gd name="connsiteY11" fmla="*/ 1290513 h 4001096"/>
              <a:gd name="connsiteX12" fmla="*/ 965767 w 5097898"/>
              <a:gd name="connsiteY12" fmla="*/ 590018 h 4001096"/>
              <a:gd name="connsiteX13" fmla="*/ 983699 w 5097898"/>
              <a:gd name="connsiteY13"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437163 w 5086331"/>
              <a:gd name="connsiteY7" fmla="*/ 3738960 h 4001096"/>
              <a:gd name="connsiteX8" fmla="*/ 32397 w 5086331"/>
              <a:gd name="connsiteY8" fmla="*/ 3533756 h 4001096"/>
              <a:gd name="connsiteX9" fmla="*/ 0 w 5086331"/>
              <a:gd name="connsiteY9" fmla="*/ 2681940 h 4001096"/>
              <a:gd name="connsiteX10" fmla="*/ 126883 w 5086331"/>
              <a:gd name="connsiteY10" fmla="*/ 1290513 h 4001096"/>
              <a:gd name="connsiteX11" fmla="*/ 954200 w 5086331"/>
              <a:gd name="connsiteY11" fmla="*/ 590018 h 4001096"/>
              <a:gd name="connsiteX12" fmla="*/ 972132 w 5086331"/>
              <a:gd name="connsiteY12"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972132 w 5086331"/>
              <a:gd name="connsiteY0" fmla="*/ 0 h 4001096"/>
              <a:gd name="connsiteX1" fmla="*/ 1583850 w 5086331"/>
              <a:gd name="connsiteY1" fmla="*/ 571743 h 4001096"/>
              <a:gd name="connsiteX2" fmla="*/ 4608945 w 5086331"/>
              <a:gd name="connsiteY2" fmla="*/ 815032 h 4001096"/>
              <a:gd name="connsiteX3" fmla="*/ 5086331 w 5086331"/>
              <a:gd name="connsiteY3" fmla="*/ 2118754 h 4001096"/>
              <a:gd name="connsiteX4" fmla="*/ 4836708 w 5086331"/>
              <a:gd name="connsiteY4" fmla="*/ 3634494 h 4001096"/>
              <a:gd name="connsiteX5" fmla="*/ 3781410 w 5086331"/>
              <a:gd name="connsiteY5" fmla="*/ 3985529 h 4001096"/>
              <a:gd name="connsiteX6" fmla="*/ 945102 w 5086331"/>
              <a:gd name="connsiteY6" fmla="*/ 3840584 h 4001096"/>
              <a:gd name="connsiteX7" fmla="*/ 32397 w 5086331"/>
              <a:gd name="connsiteY7" fmla="*/ 3533756 h 4001096"/>
              <a:gd name="connsiteX8" fmla="*/ 0 w 5086331"/>
              <a:gd name="connsiteY8" fmla="*/ 2681940 h 4001096"/>
              <a:gd name="connsiteX9" fmla="*/ 126883 w 5086331"/>
              <a:gd name="connsiteY9" fmla="*/ 1290513 h 4001096"/>
              <a:gd name="connsiteX10" fmla="*/ 954200 w 5086331"/>
              <a:gd name="connsiteY10" fmla="*/ 590018 h 4001096"/>
              <a:gd name="connsiteX11" fmla="*/ 972132 w 5086331"/>
              <a:gd name="connsiteY11" fmla="*/ 0 h 4001096"/>
              <a:gd name="connsiteX0" fmla="*/ 1007316 w 5121515"/>
              <a:gd name="connsiteY0" fmla="*/ 0 h 4001096"/>
              <a:gd name="connsiteX1" fmla="*/ 1619034 w 5121515"/>
              <a:gd name="connsiteY1" fmla="*/ 571743 h 4001096"/>
              <a:gd name="connsiteX2" fmla="*/ 4644129 w 5121515"/>
              <a:gd name="connsiteY2" fmla="*/ 815032 h 4001096"/>
              <a:gd name="connsiteX3" fmla="*/ 5121515 w 5121515"/>
              <a:gd name="connsiteY3" fmla="*/ 2118754 h 4001096"/>
              <a:gd name="connsiteX4" fmla="*/ 4871892 w 5121515"/>
              <a:gd name="connsiteY4" fmla="*/ 3634494 h 4001096"/>
              <a:gd name="connsiteX5" fmla="*/ 3816594 w 5121515"/>
              <a:gd name="connsiteY5" fmla="*/ 3985529 h 4001096"/>
              <a:gd name="connsiteX6" fmla="*/ 980286 w 5121515"/>
              <a:gd name="connsiteY6" fmla="*/ 3840584 h 4001096"/>
              <a:gd name="connsiteX7" fmla="*/ 67581 w 5121515"/>
              <a:gd name="connsiteY7" fmla="*/ 3533756 h 4001096"/>
              <a:gd name="connsiteX8" fmla="*/ 35184 w 5121515"/>
              <a:gd name="connsiteY8" fmla="*/ 2681940 h 4001096"/>
              <a:gd name="connsiteX9" fmla="*/ 162067 w 5121515"/>
              <a:gd name="connsiteY9" fmla="*/ 1290513 h 4001096"/>
              <a:gd name="connsiteX10" fmla="*/ 989384 w 5121515"/>
              <a:gd name="connsiteY10" fmla="*/ 590018 h 4001096"/>
              <a:gd name="connsiteX11" fmla="*/ 1007316 w 5121515"/>
              <a:gd name="connsiteY11" fmla="*/ 0 h 4001096"/>
              <a:gd name="connsiteX0" fmla="*/ 1010370 w 5124569"/>
              <a:gd name="connsiteY0" fmla="*/ 0 h 4001096"/>
              <a:gd name="connsiteX1" fmla="*/ 1622088 w 5124569"/>
              <a:gd name="connsiteY1" fmla="*/ 571743 h 4001096"/>
              <a:gd name="connsiteX2" fmla="*/ 4647183 w 5124569"/>
              <a:gd name="connsiteY2" fmla="*/ 815032 h 4001096"/>
              <a:gd name="connsiteX3" fmla="*/ 5124569 w 5124569"/>
              <a:gd name="connsiteY3" fmla="*/ 2118754 h 4001096"/>
              <a:gd name="connsiteX4" fmla="*/ 4874946 w 5124569"/>
              <a:gd name="connsiteY4" fmla="*/ 3634494 h 4001096"/>
              <a:gd name="connsiteX5" fmla="*/ 3819648 w 5124569"/>
              <a:gd name="connsiteY5" fmla="*/ 3985529 h 4001096"/>
              <a:gd name="connsiteX6" fmla="*/ 983340 w 5124569"/>
              <a:gd name="connsiteY6" fmla="*/ 3840584 h 4001096"/>
              <a:gd name="connsiteX7" fmla="*/ 70635 w 5124569"/>
              <a:gd name="connsiteY7" fmla="*/ 3533756 h 4001096"/>
              <a:gd name="connsiteX8" fmla="*/ 165121 w 5124569"/>
              <a:gd name="connsiteY8" fmla="*/ 1290513 h 4001096"/>
              <a:gd name="connsiteX9" fmla="*/ 992438 w 5124569"/>
              <a:gd name="connsiteY9" fmla="*/ 590018 h 4001096"/>
              <a:gd name="connsiteX10" fmla="*/ 1010370 w 5124569"/>
              <a:gd name="connsiteY10" fmla="*/ 0 h 4001096"/>
              <a:gd name="connsiteX0" fmla="*/ 1004891 w 5119090"/>
              <a:gd name="connsiteY0" fmla="*/ 0 h 4001096"/>
              <a:gd name="connsiteX1" fmla="*/ 1616609 w 5119090"/>
              <a:gd name="connsiteY1" fmla="*/ 571743 h 4001096"/>
              <a:gd name="connsiteX2" fmla="*/ 4641704 w 5119090"/>
              <a:gd name="connsiteY2" fmla="*/ 815032 h 4001096"/>
              <a:gd name="connsiteX3" fmla="*/ 5119090 w 5119090"/>
              <a:gd name="connsiteY3" fmla="*/ 2118754 h 4001096"/>
              <a:gd name="connsiteX4" fmla="*/ 4869467 w 5119090"/>
              <a:gd name="connsiteY4" fmla="*/ 3634494 h 4001096"/>
              <a:gd name="connsiteX5" fmla="*/ 3814169 w 5119090"/>
              <a:gd name="connsiteY5" fmla="*/ 3985529 h 4001096"/>
              <a:gd name="connsiteX6" fmla="*/ 977861 w 5119090"/>
              <a:gd name="connsiteY6" fmla="*/ 3840584 h 4001096"/>
              <a:gd name="connsiteX7" fmla="*/ 73039 w 5119090"/>
              <a:gd name="connsiteY7" fmla="*/ 3313039 h 4001096"/>
              <a:gd name="connsiteX8" fmla="*/ 159642 w 5119090"/>
              <a:gd name="connsiteY8" fmla="*/ 1290513 h 4001096"/>
              <a:gd name="connsiteX9" fmla="*/ 986959 w 5119090"/>
              <a:gd name="connsiteY9" fmla="*/ 590018 h 4001096"/>
              <a:gd name="connsiteX10" fmla="*/ 1004891 w 5119090"/>
              <a:gd name="connsiteY10" fmla="*/ 0 h 4001096"/>
              <a:gd name="connsiteX0" fmla="*/ 1004891 w 5119090"/>
              <a:gd name="connsiteY0" fmla="*/ 0 h 4028919"/>
              <a:gd name="connsiteX1" fmla="*/ 1616609 w 5119090"/>
              <a:gd name="connsiteY1" fmla="*/ 571743 h 4028919"/>
              <a:gd name="connsiteX2" fmla="*/ 4641704 w 5119090"/>
              <a:gd name="connsiteY2" fmla="*/ 815032 h 4028919"/>
              <a:gd name="connsiteX3" fmla="*/ 5119090 w 5119090"/>
              <a:gd name="connsiteY3" fmla="*/ 2118754 h 4028919"/>
              <a:gd name="connsiteX4" fmla="*/ 4869467 w 5119090"/>
              <a:gd name="connsiteY4" fmla="*/ 3634494 h 4028919"/>
              <a:gd name="connsiteX5" fmla="*/ 3814169 w 5119090"/>
              <a:gd name="connsiteY5" fmla="*/ 3985529 h 4028919"/>
              <a:gd name="connsiteX6" fmla="*/ 977861 w 5119090"/>
              <a:gd name="connsiteY6" fmla="*/ 3911529 h 4028919"/>
              <a:gd name="connsiteX7" fmla="*/ 73039 w 5119090"/>
              <a:gd name="connsiteY7" fmla="*/ 3313039 h 4028919"/>
              <a:gd name="connsiteX8" fmla="*/ 159642 w 5119090"/>
              <a:gd name="connsiteY8" fmla="*/ 1290513 h 4028919"/>
              <a:gd name="connsiteX9" fmla="*/ 986959 w 5119090"/>
              <a:gd name="connsiteY9" fmla="*/ 590018 h 4028919"/>
              <a:gd name="connsiteX10" fmla="*/ 1004891 w 5119090"/>
              <a:gd name="connsiteY10" fmla="*/ 0 h 4028919"/>
              <a:gd name="connsiteX0" fmla="*/ 1004891 w 5119090"/>
              <a:gd name="connsiteY0" fmla="*/ 0 h 4142676"/>
              <a:gd name="connsiteX1" fmla="*/ 1616609 w 5119090"/>
              <a:gd name="connsiteY1" fmla="*/ 571743 h 4142676"/>
              <a:gd name="connsiteX2" fmla="*/ 4641704 w 5119090"/>
              <a:gd name="connsiteY2" fmla="*/ 815032 h 4142676"/>
              <a:gd name="connsiteX3" fmla="*/ 5119090 w 5119090"/>
              <a:gd name="connsiteY3" fmla="*/ 2118754 h 4142676"/>
              <a:gd name="connsiteX4" fmla="*/ 4869467 w 5119090"/>
              <a:gd name="connsiteY4" fmla="*/ 3634494 h 4142676"/>
              <a:gd name="connsiteX5" fmla="*/ 3575630 w 5119090"/>
              <a:gd name="connsiteY5" fmla="*/ 4131303 h 4142676"/>
              <a:gd name="connsiteX6" fmla="*/ 977861 w 5119090"/>
              <a:gd name="connsiteY6" fmla="*/ 3911529 h 4142676"/>
              <a:gd name="connsiteX7" fmla="*/ 73039 w 5119090"/>
              <a:gd name="connsiteY7" fmla="*/ 3313039 h 4142676"/>
              <a:gd name="connsiteX8" fmla="*/ 159642 w 5119090"/>
              <a:gd name="connsiteY8" fmla="*/ 1290513 h 4142676"/>
              <a:gd name="connsiteX9" fmla="*/ 986959 w 5119090"/>
              <a:gd name="connsiteY9" fmla="*/ 590018 h 4142676"/>
              <a:gd name="connsiteX10" fmla="*/ 1004891 w 5119090"/>
              <a:gd name="connsiteY10" fmla="*/ 0 h 4142676"/>
              <a:gd name="connsiteX0" fmla="*/ 1004891 w 5119090"/>
              <a:gd name="connsiteY0" fmla="*/ 0 h 4145018"/>
              <a:gd name="connsiteX1" fmla="*/ 1616609 w 5119090"/>
              <a:gd name="connsiteY1" fmla="*/ 571743 h 4145018"/>
              <a:gd name="connsiteX2" fmla="*/ 4641704 w 5119090"/>
              <a:gd name="connsiteY2" fmla="*/ 815032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5119090"/>
              <a:gd name="connsiteY0" fmla="*/ 0 h 4145018"/>
              <a:gd name="connsiteX1" fmla="*/ 1616609 w 5119090"/>
              <a:gd name="connsiteY1" fmla="*/ 571743 h 4145018"/>
              <a:gd name="connsiteX2" fmla="*/ 4469426 w 5119090"/>
              <a:gd name="connsiteY2" fmla="*/ 735519 h 4145018"/>
              <a:gd name="connsiteX3" fmla="*/ 5119090 w 5119090"/>
              <a:gd name="connsiteY3" fmla="*/ 2118754 h 4145018"/>
              <a:gd name="connsiteX4" fmla="*/ 4736945 w 5119090"/>
              <a:gd name="connsiteY4" fmla="*/ 3594737 h 4145018"/>
              <a:gd name="connsiteX5" fmla="*/ 3575630 w 5119090"/>
              <a:gd name="connsiteY5" fmla="*/ 4131303 h 4145018"/>
              <a:gd name="connsiteX6" fmla="*/ 977861 w 5119090"/>
              <a:gd name="connsiteY6" fmla="*/ 3911529 h 4145018"/>
              <a:gd name="connsiteX7" fmla="*/ 73039 w 5119090"/>
              <a:gd name="connsiteY7" fmla="*/ 3313039 h 4145018"/>
              <a:gd name="connsiteX8" fmla="*/ 159642 w 5119090"/>
              <a:gd name="connsiteY8" fmla="*/ 1290513 h 4145018"/>
              <a:gd name="connsiteX9" fmla="*/ 986959 w 5119090"/>
              <a:gd name="connsiteY9" fmla="*/ 590018 h 4145018"/>
              <a:gd name="connsiteX10" fmla="*/ 1004891 w 5119090"/>
              <a:gd name="connsiteY10" fmla="*/ 0 h 4145018"/>
              <a:gd name="connsiteX0" fmla="*/ 1004891 w 4986569"/>
              <a:gd name="connsiteY0" fmla="*/ 0 h 4145018"/>
              <a:gd name="connsiteX1" fmla="*/ 1616609 w 4986569"/>
              <a:gd name="connsiteY1" fmla="*/ 571743 h 4145018"/>
              <a:gd name="connsiteX2" fmla="*/ 4469426 w 4986569"/>
              <a:gd name="connsiteY2" fmla="*/ 735519 h 4145018"/>
              <a:gd name="connsiteX3" fmla="*/ 4986569 w 4986569"/>
              <a:gd name="connsiteY3" fmla="*/ 2118754 h 4145018"/>
              <a:gd name="connsiteX4" fmla="*/ 4736945 w 4986569"/>
              <a:gd name="connsiteY4" fmla="*/ 3594737 h 4145018"/>
              <a:gd name="connsiteX5" fmla="*/ 3575630 w 4986569"/>
              <a:gd name="connsiteY5" fmla="*/ 4131303 h 4145018"/>
              <a:gd name="connsiteX6" fmla="*/ 977861 w 4986569"/>
              <a:gd name="connsiteY6" fmla="*/ 3911529 h 4145018"/>
              <a:gd name="connsiteX7" fmla="*/ 73039 w 4986569"/>
              <a:gd name="connsiteY7" fmla="*/ 3313039 h 4145018"/>
              <a:gd name="connsiteX8" fmla="*/ 159642 w 4986569"/>
              <a:gd name="connsiteY8" fmla="*/ 1290513 h 4145018"/>
              <a:gd name="connsiteX9" fmla="*/ 986959 w 4986569"/>
              <a:gd name="connsiteY9" fmla="*/ 590018 h 4145018"/>
              <a:gd name="connsiteX10" fmla="*/ 1004891 w 4986569"/>
              <a:gd name="connsiteY10" fmla="*/ 0 h 4145018"/>
              <a:gd name="connsiteX0" fmla="*/ 1004891 w 4857980"/>
              <a:gd name="connsiteY0" fmla="*/ 0 h 4145018"/>
              <a:gd name="connsiteX1" fmla="*/ 1616609 w 4857980"/>
              <a:gd name="connsiteY1" fmla="*/ 571743 h 4145018"/>
              <a:gd name="connsiteX2" fmla="*/ 4469426 w 4857980"/>
              <a:gd name="connsiteY2" fmla="*/ 735519 h 4145018"/>
              <a:gd name="connsiteX3" fmla="*/ 4736945 w 4857980"/>
              <a:gd name="connsiteY3" fmla="*/ 3594737 h 4145018"/>
              <a:gd name="connsiteX4" fmla="*/ 3575630 w 4857980"/>
              <a:gd name="connsiteY4" fmla="*/ 4131303 h 4145018"/>
              <a:gd name="connsiteX5" fmla="*/ 977861 w 4857980"/>
              <a:gd name="connsiteY5" fmla="*/ 3911529 h 4145018"/>
              <a:gd name="connsiteX6" fmla="*/ 73039 w 4857980"/>
              <a:gd name="connsiteY6" fmla="*/ 3313039 h 4145018"/>
              <a:gd name="connsiteX7" fmla="*/ 159642 w 4857980"/>
              <a:gd name="connsiteY7" fmla="*/ 1290513 h 4145018"/>
              <a:gd name="connsiteX8" fmla="*/ 986959 w 4857980"/>
              <a:gd name="connsiteY8" fmla="*/ 590018 h 4145018"/>
              <a:gd name="connsiteX9" fmla="*/ 1004891 w 4857980"/>
              <a:gd name="connsiteY9" fmla="*/ 0 h 4145018"/>
              <a:gd name="connsiteX0" fmla="*/ 1004891 w 4944528"/>
              <a:gd name="connsiteY0" fmla="*/ 0 h 4145018"/>
              <a:gd name="connsiteX1" fmla="*/ 1616609 w 4944528"/>
              <a:gd name="connsiteY1" fmla="*/ 571743 h 4145018"/>
              <a:gd name="connsiteX2" fmla="*/ 4641704 w 4944528"/>
              <a:gd name="connsiteY2" fmla="*/ 775276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44528"/>
              <a:gd name="connsiteY0" fmla="*/ 0 h 4145018"/>
              <a:gd name="connsiteX1" fmla="*/ 1616609 w 4944528"/>
              <a:gd name="connsiteY1" fmla="*/ 571743 h 4145018"/>
              <a:gd name="connsiteX2" fmla="*/ 4641704 w 4944528"/>
              <a:gd name="connsiteY2" fmla="*/ 907797 h 4145018"/>
              <a:gd name="connsiteX3" fmla="*/ 4736945 w 4944528"/>
              <a:gd name="connsiteY3" fmla="*/ 3594737 h 4145018"/>
              <a:gd name="connsiteX4" fmla="*/ 3575630 w 4944528"/>
              <a:gd name="connsiteY4" fmla="*/ 4131303 h 4145018"/>
              <a:gd name="connsiteX5" fmla="*/ 977861 w 4944528"/>
              <a:gd name="connsiteY5" fmla="*/ 3911529 h 4145018"/>
              <a:gd name="connsiteX6" fmla="*/ 73039 w 4944528"/>
              <a:gd name="connsiteY6" fmla="*/ 3313039 h 4145018"/>
              <a:gd name="connsiteX7" fmla="*/ 159642 w 4944528"/>
              <a:gd name="connsiteY7" fmla="*/ 1290513 h 4145018"/>
              <a:gd name="connsiteX8" fmla="*/ 986959 w 4944528"/>
              <a:gd name="connsiteY8" fmla="*/ 590018 h 4145018"/>
              <a:gd name="connsiteX9" fmla="*/ 1004891 w 4944528"/>
              <a:gd name="connsiteY9" fmla="*/ 0 h 4145018"/>
              <a:gd name="connsiteX0" fmla="*/ 1004891 w 4938286"/>
              <a:gd name="connsiteY0" fmla="*/ 0 h 4156705"/>
              <a:gd name="connsiteX1" fmla="*/ 1616609 w 4938286"/>
              <a:gd name="connsiteY1" fmla="*/ 571743 h 4156705"/>
              <a:gd name="connsiteX2" fmla="*/ 4641704 w 4938286"/>
              <a:gd name="connsiteY2" fmla="*/ 907797 h 4156705"/>
              <a:gd name="connsiteX3" fmla="*/ 4723693 w 4938286"/>
              <a:gd name="connsiteY3" fmla="*/ 3409206 h 4156705"/>
              <a:gd name="connsiteX4" fmla="*/ 3575630 w 4938286"/>
              <a:gd name="connsiteY4" fmla="*/ 4131303 h 4156705"/>
              <a:gd name="connsiteX5" fmla="*/ 977861 w 4938286"/>
              <a:gd name="connsiteY5" fmla="*/ 3911529 h 4156705"/>
              <a:gd name="connsiteX6" fmla="*/ 73039 w 4938286"/>
              <a:gd name="connsiteY6" fmla="*/ 3313039 h 4156705"/>
              <a:gd name="connsiteX7" fmla="*/ 159642 w 4938286"/>
              <a:gd name="connsiteY7" fmla="*/ 1290513 h 4156705"/>
              <a:gd name="connsiteX8" fmla="*/ 986959 w 4938286"/>
              <a:gd name="connsiteY8" fmla="*/ 590018 h 4156705"/>
              <a:gd name="connsiteX9" fmla="*/ 1004891 w 4938286"/>
              <a:gd name="connsiteY9" fmla="*/ 0 h 4156705"/>
              <a:gd name="connsiteX0" fmla="*/ 1004891 w 4964496"/>
              <a:gd name="connsiteY0" fmla="*/ 0 h 4156705"/>
              <a:gd name="connsiteX1" fmla="*/ 1616609 w 4964496"/>
              <a:gd name="connsiteY1" fmla="*/ 571743 h 4156705"/>
              <a:gd name="connsiteX2" fmla="*/ 4641704 w 4964496"/>
              <a:gd name="connsiteY2" fmla="*/ 907797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64496"/>
              <a:gd name="connsiteY0" fmla="*/ 0 h 4156705"/>
              <a:gd name="connsiteX1" fmla="*/ 1616609 w 4964496"/>
              <a:gd name="connsiteY1" fmla="*/ 571743 h 4156705"/>
              <a:gd name="connsiteX2" fmla="*/ 4641704 w 4964496"/>
              <a:gd name="connsiteY2" fmla="*/ 881293 h 4156705"/>
              <a:gd name="connsiteX3" fmla="*/ 4723693 w 4964496"/>
              <a:gd name="connsiteY3" fmla="*/ 3409206 h 4156705"/>
              <a:gd name="connsiteX4" fmla="*/ 3575630 w 4964496"/>
              <a:gd name="connsiteY4" fmla="*/ 4131303 h 4156705"/>
              <a:gd name="connsiteX5" fmla="*/ 977861 w 4964496"/>
              <a:gd name="connsiteY5" fmla="*/ 3911529 h 4156705"/>
              <a:gd name="connsiteX6" fmla="*/ 73039 w 4964496"/>
              <a:gd name="connsiteY6" fmla="*/ 3313039 h 4156705"/>
              <a:gd name="connsiteX7" fmla="*/ 159642 w 4964496"/>
              <a:gd name="connsiteY7" fmla="*/ 1290513 h 4156705"/>
              <a:gd name="connsiteX8" fmla="*/ 986959 w 4964496"/>
              <a:gd name="connsiteY8" fmla="*/ 590018 h 4156705"/>
              <a:gd name="connsiteX9" fmla="*/ 1004891 w 4964496"/>
              <a:gd name="connsiteY9" fmla="*/ 0 h 4156705"/>
              <a:gd name="connsiteX0" fmla="*/ 1004891 w 4938200"/>
              <a:gd name="connsiteY0" fmla="*/ 0 h 4156705"/>
              <a:gd name="connsiteX1" fmla="*/ 1616609 w 4938200"/>
              <a:gd name="connsiteY1" fmla="*/ 571743 h 4156705"/>
              <a:gd name="connsiteX2" fmla="*/ 4641704 w 4938200"/>
              <a:gd name="connsiteY2" fmla="*/ 881293 h 4156705"/>
              <a:gd name="connsiteX3" fmla="*/ 4723693 w 4938200"/>
              <a:gd name="connsiteY3" fmla="*/ 3409206 h 4156705"/>
              <a:gd name="connsiteX4" fmla="*/ 3575630 w 4938200"/>
              <a:gd name="connsiteY4" fmla="*/ 4131303 h 4156705"/>
              <a:gd name="connsiteX5" fmla="*/ 977861 w 4938200"/>
              <a:gd name="connsiteY5" fmla="*/ 3911529 h 4156705"/>
              <a:gd name="connsiteX6" fmla="*/ 73039 w 4938200"/>
              <a:gd name="connsiteY6" fmla="*/ 3313039 h 4156705"/>
              <a:gd name="connsiteX7" fmla="*/ 159642 w 4938200"/>
              <a:gd name="connsiteY7" fmla="*/ 1290513 h 4156705"/>
              <a:gd name="connsiteX8" fmla="*/ 986959 w 4938200"/>
              <a:gd name="connsiteY8" fmla="*/ 590018 h 4156705"/>
              <a:gd name="connsiteX9" fmla="*/ 1004891 w 4938200"/>
              <a:gd name="connsiteY9" fmla="*/ 0 h 4156705"/>
              <a:gd name="connsiteX0" fmla="*/ 1004891 w 4931243"/>
              <a:gd name="connsiteY0" fmla="*/ 0 h 4156705"/>
              <a:gd name="connsiteX1" fmla="*/ 1616609 w 4931243"/>
              <a:gd name="connsiteY1" fmla="*/ 571743 h 4156705"/>
              <a:gd name="connsiteX2" fmla="*/ 4628452 w 4931243"/>
              <a:gd name="connsiteY2" fmla="*/ 934302 h 4156705"/>
              <a:gd name="connsiteX3" fmla="*/ 4723693 w 4931243"/>
              <a:gd name="connsiteY3" fmla="*/ 3409206 h 4156705"/>
              <a:gd name="connsiteX4" fmla="*/ 3575630 w 4931243"/>
              <a:gd name="connsiteY4" fmla="*/ 4131303 h 4156705"/>
              <a:gd name="connsiteX5" fmla="*/ 977861 w 4931243"/>
              <a:gd name="connsiteY5" fmla="*/ 3911529 h 4156705"/>
              <a:gd name="connsiteX6" fmla="*/ 73039 w 4931243"/>
              <a:gd name="connsiteY6" fmla="*/ 3313039 h 4156705"/>
              <a:gd name="connsiteX7" fmla="*/ 159642 w 4931243"/>
              <a:gd name="connsiteY7" fmla="*/ 1290513 h 4156705"/>
              <a:gd name="connsiteX8" fmla="*/ 986959 w 4931243"/>
              <a:gd name="connsiteY8" fmla="*/ 590018 h 4156705"/>
              <a:gd name="connsiteX9" fmla="*/ 1004891 w 4931243"/>
              <a:gd name="connsiteY9" fmla="*/ 0 h 4156705"/>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04891 w 4931243"/>
              <a:gd name="connsiteY0" fmla="*/ 0 h 4175448"/>
              <a:gd name="connsiteX1" fmla="*/ 1616609 w 4931243"/>
              <a:gd name="connsiteY1" fmla="*/ 571743 h 4175448"/>
              <a:gd name="connsiteX2" fmla="*/ 4628452 w 4931243"/>
              <a:gd name="connsiteY2" fmla="*/ 934302 h 4175448"/>
              <a:gd name="connsiteX3" fmla="*/ 4723693 w 4931243"/>
              <a:gd name="connsiteY3" fmla="*/ 3409206 h 4175448"/>
              <a:gd name="connsiteX4" fmla="*/ 3575630 w 4931243"/>
              <a:gd name="connsiteY4" fmla="*/ 4131303 h 4175448"/>
              <a:gd name="connsiteX5" fmla="*/ 858591 w 4931243"/>
              <a:gd name="connsiteY5" fmla="*/ 3991042 h 4175448"/>
              <a:gd name="connsiteX6" fmla="*/ 73039 w 4931243"/>
              <a:gd name="connsiteY6" fmla="*/ 3313039 h 4175448"/>
              <a:gd name="connsiteX7" fmla="*/ 159642 w 4931243"/>
              <a:gd name="connsiteY7" fmla="*/ 1290513 h 4175448"/>
              <a:gd name="connsiteX8" fmla="*/ 986959 w 4931243"/>
              <a:gd name="connsiteY8" fmla="*/ 590018 h 4175448"/>
              <a:gd name="connsiteX9" fmla="*/ 1004891 w 4931243"/>
              <a:gd name="connsiteY9" fmla="*/ 0 h 4175448"/>
              <a:gd name="connsiteX0" fmla="*/ 1010726 w 4937078"/>
              <a:gd name="connsiteY0" fmla="*/ 0 h 4175448"/>
              <a:gd name="connsiteX1" fmla="*/ 1622444 w 4937078"/>
              <a:gd name="connsiteY1" fmla="*/ 571743 h 4175448"/>
              <a:gd name="connsiteX2" fmla="*/ 4634287 w 4937078"/>
              <a:gd name="connsiteY2" fmla="*/ 934302 h 4175448"/>
              <a:gd name="connsiteX3" fmla="*/ 4729528 w 4937078"/>
              <a:gd name="connsiteY3" fmla="*/ 3409206 h 4175448"/>
              <a:gd name="connsiteX4" fmla="*/ 3581465 w 4937078"/>
              <a:gd name="connsiteY4" fmla="*/ 4131303 h 4175448"/>
              <a:gd name="connsiteX5" fmla="*/ 864426 w 4937078"/>
              <a:gd name="connsiteY5" fmla="*/ 3991042 h 4175448"/>
              <a:gd name="connsiteX6" fmla="*/ 78874 w 4937078"/>
              <a:gd name="connsiteY6" fmla="*/ 3313039 h 4175448"/>
              <a:gd name="connsiteX7" fmla="*/ 165477 w 4937078"/>
              <a:gd name="connsiteY7" fmla="*/ 1290513 h 4175448"/>
              <a:gd name="connsiteX8" fmla="*/ 992794 w 4937078"/>
              <a:gd name="connsiteY8" fmla="*/ 590018 h 4175448"/>
              <a:gd name="connsiteX9" fmla="*/ 1010726 w 4937078"/>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10726 w 4961247"/>
              <a:gd name="connsiteY0" fmla="*/ 0 h 4175448"/>
              <a:gd name="connsiteX1" fmla="*/ 1648693 w 4961247"/>
              <a:gd name="connsiteY1" fmla="*/ 574434 h 4175448"/>
              <a:gd name="connsiteX2" fmla="*/ 4634287 w 4961247"/>
              <a:gd name="connsiteY2" fmla="*/ 934302 h 4175448"/>
              <a:gd name="connsiteX3" fmla="*/ 4729528 w 4961247"/>
              <a:gd name="connsiteY3" fmla="*/ 3409206 h 4175448"/>
              <a:gd name="connsiteX4" fmla="*/ 3581465 w 4961247"/>
              <a:gd name="connsiteY4" fmla="*/ 4131303 h 4175448"/>
              <a:gd name="connsiteX5" fmla="*/ 864426 w 4961247"/>
              <a:gd name="connsiteY5" fmla="*/ 3991042 h 4175448"/>
              <a:gd name="connsiteX6" fmla="*/ 78874 w 4961247"/>
              <a:gd name="connsiteY6" fmla="*/ 3313039 h 4175448"/>
              <a:gd name="connsiteX7" fmla="*/ 165477 w 4961247"/>
              <a:gd name="connsiteY7" fmla="*/ 1290513 h 4175448"/>
              <a:gd name="connsiteX8" fmla="*/ 992794 w 4961247"/>
              <a:gd name="connsiteY8" fmla="*/ 590018 h 4175448"/>
              <a:gd name="connsiteX9" fmla="*/ 1010726 w 4961247"/>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 name="connsiteX0" fmla="*/ 1008299 w 4958820"/>
              <a:gd name="connsiteY0" fmla="*/ 0 h 4175448"/>
              <a:gd name="connsiteX1" fmla="*/ 1646266 w 4958820"/>
              <a:gd name="connsiteY1" fmla="*/ 574434 h 4175448"/>
              <a:gd name="connsiteX2" fmla="*/ 4631860 w 4958820"/>
              <a:gd name="connsiteY2" fmla="*/ 934302 h 4175448"/>
              <a:gd name="connsiteX3" fmla="*/ 4727101 w 4958820"/>
              <a:gd name="connsiteY3" fmla="*/ 3409206 h 4175448"/>
              <a:gd name="connsiteX4" fmla="*/ 3579038 w 4958820"/>
              <a:gd name="connsiteY4" fmla="*/ 4131303 h 4175448"/>
              <a:gd name="connsiteX5" fmla="*/ 861999 w 4958820"/>
              <a:gd name="connsiteY5" fmla="*/ 3991042 h 4175448"/>
              <a:gd name="connsiteX6" fmla="*/ 76447 w 4958820"/>
              <a:gd name="connsiteY6" fmla="*/ 3313039 h 4175448"/>
              <a:gd name="connsiteX7" fmla="*/ 163050 w 4958820"/>
              <a:gd name="connsiteY7" fmla="*/ 1290513 h 4175448"/>
              <a:gd name="connsiteX8" fmla="*/ 990367 w 4958820"/>
              <a:gd name="connsiteY8" fmla="*/ 590018 h 4175448"/>
              <a:gd name="connsiteX9" fmla="*/ 1008299 w 4958820"/>
              <a:gd name="connsiteY9" fmla="*/ 0 h 417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8820" h="4175448">
                <a:moveTo>
                  <a:pt x="1008299" y="0"/>
                </a:moveTo>
                <a:cubicBezTo>
                  <a:pt x="1080221" y="58905"/>
                  <a:pt x="1502689" y="357725"/>
                  <a:pt x="1646266" y="574434"/>
                </a:cubicBezTo>
                <a:cubicBezTo>
                  <a:pt x="1801987" y="585526"/>
                  <a:pt x="4118388" y="461840"/>
                  <a:pt x="4631860" y="934302"/>
                </a:cubicBezTo>
                <a:cubicBezTo>
                  <a:pt x="5145332" y="1406764"/>
                  <a:pt x="4955580" y="2313155"/>
                  <a:pt x="4727101" y="3409206"/>
                </a:cubicBezTo>
                <a:cubicBezTo>
                  <a:pt x="4578135" y="3975170"/>
                  <a:pt x="4223222" y="4034330"/>
                  <a:pt x="3579038" y="4131303"/>
                </a:cubicBezTo>
                <a:cubicBezTo>
                  <a:pt x="2934854" y="4228276"/>
                  <a:pt x="1597338" y="4158382"/>
                  <a:pt x="861999" y="3991042"/>
                </a:cubicBezTo>
                <a:cubicBezTo>
                  <a:pt x="557764" y="3888766"/>
                  <a:pt x="288603" y="3774523"/>
                  <a:pt x="76447" y="3313039"/>
                </a:cubicBezTo>
                <a:cubicBezTo>
                  <a:pt x="-73175" y="2826910"/>
                  <a:pt x="18982" y="1794318"/>
                  <a:pt x="163050" y="1290513"/>
                </a:cubicBezTo>
                <a:cubicBezTo>
                  <a:pt x="367640" y="666231"/>
                  <a:pt x="707145" y="617043"/>
                  <a:pt x="990367" y="590018"/>
                </a:cubicBezTo>
                <a:cubicBezTo>
                  <a:pt x="990367" y="590018"/>
                  <a:pt x="1038579" y="394709"/>
                  <a:pt x="1008299"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F45888C3-D7F6-8882-7219-EEA32B79E27E}"/>
              </a:ext>
            </a:extLst>
          </p:cNvPr>
          <p:cNvSpPr>
            <a:spLocks noGrp="1"/>
          </p:cNvSpPr>
          <p:nvPr>
            <p:ph idx="1"/>
          </p:nvPr>
        </p:nvSpPr>
        <p:spPr>
          <a:xfrm>
            <a:off x="5378404" y="625990"/>
            <a:ext cx="5557789" cy="5774108"/>
          </a:xfrm>
        </p:spPr>
        <p:txBody>
          <a:bodyPr vert="horz" lIns="91440" tIns="45720" rIns="91440" bIns="45720" rtlCol="0" anchor="ctr">
            <a:noAutofit/>
          </a:bodyPr>
          <a:lstStyle/>
          <a:p>
            <a:pPr marL="342900" indent="-342900">
              <a:lnSpc>
                <a:spcPct val="90000"/>
              </a:lnSpc>
              <a:buFont typeface="Arial"/>
              <a:buChar char="•"/>
            </a:pPr>
            <a:r>
              <a:rPr lang="en-US" sz="1600" dirty="0">
                <a:latin typeface="Bahnschrift"/>
                <a:cs typeface="Aharoni"/>
              </a:rPr>
              <a:t>Studying the cognitive and</a:t>
            </a:r>
            <a:r>
              <a:rPr lang="en-US" sz="1800" dirty="0">
                <a:latin typeface="Bahnschrift"/>
                <a:cs typeface="Aharoni"/>
              </a:rPr>
              <a:t> </a:t>
            </a:r>
            <a:r>
              <a:rPr lang="en-US" sz="1600" dirty="0">
                <a:latin typeface="Bahnschrift"/>
                <a:cs typeface="Aharoni"/>
              </a:rPr>
              <a:t>biological consequences of individuals that are bilingual or multilingual does not pose many ethical dilemmas, "unfortunately" (in the sake of discussing ethical problems).</a:t>
            </a:r>
            <a:endParaRPr lang="en-US"/>
          </a:p>
          <a:p>
            <a:pPr marL="342900" indent="-342900">
              <a:lnSpc>
                <a:spcPct val="90000"/>
              </a:lnSpc>
              <a:buFont typeface="Arial"/>
              <a:buChar char="•"/>
            </a:pPr>
            <a:r>
              <a:rPr lang="en-US" sz="1600" dirty="0">
                <a:latin typeface="Bahnschrift"/>
                <a:cs typeface="Aharoni"/>
              </a:rPr>
              <a:t>Consent to measure brain structure and activity is obviously needed to meet ethical standards, but there is no known physiological consequences from the conduction of tests. </a:t>
            </a:r>
          </a:p>
          <a:p>
            <a:pPr marL="342900" indent="-342900">
              <a:lnSpc>
                <a:spcPct val="90000"/>
              </a:lnSpc>
              <a:buFont typeface="Arial"/>
              <a:buChar char="•"/>
            </a:pPr>
            <a:r>
              <a:rPr lang="en-US" sz="1600" dirty="0">
                <a:latin typeface="Bahnschrift"/>
                <a:cs typeface="Aharoni"/>
              </a:rPr>
              <a:t>Manipulative use of the positive findings in this field of research may well present ethical issues. For example, including graduation requirements that force students to master multiple languages when their aptitudes may be suited for the mastery of different disciplines. </a:t>
            </a:r>
            <a:endParaRPr lang="en-US" sz="1600">
              <a:latin typeface="Bahnschrift" panose="020B0502040204020203" pitchFamily="34" charset="0"/>
              <a:cs typeface="Aharoni"/>
            </a:endParaRPr>
          </a:p>
          <a:p>
            <a:pPr marL="342900" indent="-342900">
              <a:lnSpc>
                <a:spcPct val="90000"/>
              </a:lnSpc>
              <a:buFont typeface="Arial"/>
              <a:buChar char="•"/>
            </a:pPr>
            <a:r>
              <a:rPr lang="en-US" sz="1600" dirty="0">
                <a:latin typeface="Bahnschrift"/>
                <a:cs typeface="Aharoni"/>
              </a:rPr>
              <a:t>More research on the holistic consequences of language acquisition is needed before it is required or enforced upon large populations.</a:t>
            </a:r>
            <a:endParaRPr lang="en-US" sz="1600">
              <a:latin typeface="Bahnschrift" panose="020B0502040204020203" pitchFamily="34" charset="0"/>
              <a:cs typeface="Aharoni"/>
            </a:endParaRPr>
          </a:p>
          <a:p>
            <a:pPr marL="342900" indent="-342900">
              <a:lnSpc>
                <a:spcPct val="90000"/>
              </a:lnSpc>
              <a:buFont typeface="Arial"/>
              <a:buChar char="•"/>
            </a:pPr>
            <a:endParaRPr lang="en-US" sz="1600" dirty="0">
              <a:latin typeface="Aharoni"/>
              <a:cs typeface="Aharoni"/>
            </a:endParaRPr>
          </a:p>
          <a:p>
            <a:pPr>
              <a:lnSpc>
                <a:spcPct val="90000"/>
              </a:lnSpc>
            </a:pPr>
            <a:endParaRPr lang="en-US" sz="1600" dirty="0">
              <a:latin typeface="Aharoni"/>
              <a:cs typeface="Aharoni"/>
            </a:endParaRPr>
          </a:p>
        </p:txBody>
      </p:sp>
      <p:pic>
        <p:nvPicPr>
          <p:cNvPr id="5" name="Recorded Sound">
            <a:hlinkClick r:id="" action="ppaction://media"/>
            <a:extLst>
              <a:ext uri="{FF2B5EF4-FFF2-40B4-BE49-F238E27FC236}">
                <a16:creationId xmlns:a16="http://schemas.microsoft.com/office/drawing/2014/main" id="{CB468EBD-D182-FB20-900B-0B90EA4D298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893680" y="3124200"/>
            <a:ext cx="304800" cy="304800"/>
          </a:xfrm>
          <a:prstGeom prst="rect">
            <a:avLst/>
          </a:prstGeom>
        </p:spPr>
      </p:pic>
    </p:spTree>
    <p:extLst>
      <p:ext uri="{BB962C8B-B14F-4D97-AF65-F5344CB8AC3E}">
        <p14:creationId xmlns:p14="http://schemas.microsoft.com/office/powerpoint/2010/main" val="1319311315"/>
      </p:ext>
    </p:extLst>
  </p:cSld>
  <p:clrMapOvr>
    <a:masterClrMapping/>
  </p:clrMapOvr>
  <mc:AlternateContent xmlns:mc="http://schemas.openxmlformats.org/markup-compatibility/2006" xmlns:p14="http://schemas.microsoft.com/office/powerpoint/2010/main">
    <mc:Choice Requires="p14">
      <p:transition spd="slow" p14:dur="2000" advTm="57237"/>
    </mc:Choice>
    <mc:Fallback xmlns="">
      <p:transition spd="slow" advTm="572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23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8F867-0AED-DD28-3661-B5BEC63A8F5E}"/>
              </a:ext>
            </a:extLst>
          </p:cNvPr>
          <p:cNvSpPr>
            <a:spLocks noGrp="1"/>
          </p:cNvSpPr>
          <p:nvPr>
            <p:ph type="title"/>
          </p:nvPr>
        </p:nvSpPr>
        <p:spPr/>
        <p:txBody>
          <a:bodyPr>
            <a:normAutofit/>
          </a:bodyPr>
          <a:lstStyle/>
          <a:p>
            <a:r>
              <a:rPr lang="en-US" sz="4000" dirty="0">
                <a:latin typeface="Aharoni" panose="02010803020104030203" pitchFamily="2" charset="-79"/>
                <a:cs typeface="Aharoni" panose="02010803020104030203" pitchFamily="2" charset="-79"/>
              </a:rPr>
              <a:t>References</a:t>
            </a:r>
          </a:p>
        </p:txBody>
      </p:sp>
      <p:sp>
        <p:nvSpPr>
          <p:cNvPr id="3" name="Content Placeholder 2">
            <a:extLst>
              <a:ext uri="{FF2B5EF4-FFF2-40B4-BE49-F238E27FC236}">
                <a16:creationId xmlns:a16="http://schemas.microsoft.com/office/drawing/2014/main" id="{7B94863C-7F6B-8EAA-B3C8-E13C5123223E}"/>
              </a:ext>
            </a:extLst>
          </p:cNvPr>
          <p:cNvSpPr>
            <a:spLocks noGrp="1"/>
          </p:cNvSpPr>
          <p:nvPr>
            <p:ph idx="1"/>
          </p:nvPr>
        </p:nvSpPr>
        <p:spPr>
          <a:xfrm>
            <a:off x="1020724" y="1616756"/>
            <a:ext cx="10333074" cy="3827722"/>
          </a:xfrm>
        </p:spPr>
        <p:txBody>
          <a:bodyPr vert="horz" lIns="91440" tIns="45720" rIns="91440" bIns="45720" rtlCol="0" anchor="t">
            <a:normAutofit fontScale="85000" lnSpcReduction="10000"/>
          </a:bodyPr>
          <a:lstStyle/>
          <a:p>
            <a:pPr indent="-457200" fontAlgn="base"/>
            <a:r>
              <a:rPr lang="en-US" sz="1800" b="0" dirty="0">
                <a:latin typeface="Calibri"/>
                <a:ea typeface="+mn-lt"/>
                <a:cs typeface="+mn-lt"/>
              </a:rPr>
              <a:t>Bialystok, E. (2015, June 1). </a:t>
            </a:r>
            <a:r>
              <a:rPr lang="en-US" sz="1800" b="0" i="1" dirty="0">
                <a:latin typeface="Calibri"/>
                <a:ea typeface="+mn-lt"/>
                <a:cs typeface="+mn-lt"/>
              </a:rPr>
              <a:t>Bilingualism and the development of Executive Function: The role of attention</a:t>
            </a:r>
            <a:r>
              <a:rPr lang="en-US" sz="1800" b="0" dirty="0">
                <a:latin typeface="Calibri"/>
                <a:ea typeface="+mn-lt"/>
                <a:cs typeface="+mn-lt"/>
              </a:rPr>
              <a:t>. Child development perspectives. Retrieved June 17, 2022, from </a:t>
            </a:r>
            <a:r>
              <a:rPr lang="en-US" sz="1800" b="0" dirty="0">
                <a:latin typeface="Calibri"/>
                <a:ea typeface="+mn-lt"/>
                <a:cs typeface="+mn-lt"/>
                <a:hlinkClick r:id="rId2"/>
              </a:rPr>
              <a:t>https://www.ncbi.nlm.nih.gov/pmc/articles/PMC4442091/</a:t>
            </a:r>
            <a:r>
              <a:rPr lang="en-US" sz="1800" b="0" dirty="0">
                <a:latin typeface="Calibri"/>
                <a:ea typeface="+mn-lt"/>
                <a:cs typeface="+mn-lt"/>
              </a:rPr>
              <a:t> </a:t>
            </a:r>
            <a:endParaRPr lang="en-US" sz="1800" b="0" i="0" dirty="0">
              <a:solidFill>
                <a:srgbClr val="000000"/>
              </a:solidFill>
              <a:effectLst/>
              <a:latin typeface="Calibri"/>
              <a:cs typeface="Calibri"/>
            </a:endParaRPr>
          </a:p>
          <a:p>
            <a:pPr indent="-457200" fontAlgn="base"/>
            <a:r>
              <a:rPr lang="en-US" sz="1800" b="0" i="1" dirty="0">
                <a:latin typeface="Calibri"/>
                <a:ea typeface="+mn-lt"/>
                <a:cs typeface="+mn-lt"/>
              </a:rPr>
              <a:t>Benefits of multilingualism</a:t>
            </a:r>
            <a:r>
              <a:rPr lang="en-US" sz="1800" b="0" dirty="0">
                <a:latin typeface="Calibri"/>
                <a:ea typeface="+mn-lt"/>
                <a:cs typeface="+mn-lt"/>
              </a:rPr>
              <a:t>. ELAC. (n.d.). Retrieved from </a:t>
            </a:r>
            <a:r>
              <a:rPr lang="en-US" sz="1800" b="0" dirty="0">
                <a:latin typeface="Calibri"/>
                <a:ea typeface="+mn-lt"/>
                <a:cs typeface="+mn-lt"/>
                <a:hlinkClick r:id="rId3"/>
              </a:rPr>
              <a:t>https://www.elac.edu/Student-Services/Student-Resources/Language-Lab/Benefits-of-Multilingualism#:~:text=Learning%20a%20new%20language%20expands,you%20an%20advantage%20career%2Dwise</a:t>
            </a:r>
            <a:r>
              <a:rPr lang="en-US" sz="1800" b="0" dirty="0">
                <a:latin typeface="Calibri"/>
                <a:ea typeface="+mn-lt"/>
                <a:cs typeface="+mn-lt"/>
              </a:rPr>
              <a:t>. </a:t>
            </a:r>
            <a:endParaRPr lang="en-US" sz="1800" b="0" i="0" dirty="0">
              <a:solidFill>
                <a:srgbClr val="000000"/>
              </a:solidFill>
              <a:effectLst/>
              <a:latin typeface="Calibri"/>
              <a:cs typeface="Calibri"/>
            </a:endParaRPr>
          </a:p>
          <a:p>
            <a:pPr indent="-457200" algn="l" rtl="0" fontAlgn="base"/>
            <a:r>
              <a:rPr lang="en-US" sz="1800" b="0" i="0" dirty="0">
                <a:solidFill>
                  <a:srgbClr val="000000"/>
                </a:solidFill>
                <a:effectLst/>
                <a:latin typeface="Calibri"/>
                <a:cs typeface="Calibri"/>
              </a:rPr>
              <a:t>Byrd, Dana. “Cognitive Benefits of Being Bilingual.” </a:t>
            </a:r>
            <a:r>
              <a:rPr lang="en-US" sz="1800" b="0" i="1" dirty="0">
                <a:solidFill>
                  <a:srgbClr val="000000"/>
                </a:solidFill>
                <a:effectLst/>
                <a:latin typeface="Calibri"/>
                <a:cs typeface="Calibri"/>
              </a:rPr>
              <a:t>Journal of the Washington Academy of Sciences</a:t>
            </a:r>
            <a:r>
              <a:rPr lang="en-US" sz="1800" b="0" i="0" dirty="0">
                <a:solidFill>
                  <a:srgbClr val="000000"/>
                </a:solidFill>
                <a:effectLst/>
                <a:latin typeface="Calibri"/>
                <a:cs typeface="Calibri"/>
              </a:rPr>
              <a:t>, vol.  98, no. 3, 2012, pp. 19–30. </a:t>
            </a:r>
            <a:r>
              <a:rPr lang="en-US" sz="1800" b="0" i="1" dirty="0">
                <a:solidFill>
                  <a:srgbClr val="000000"/>
                </a:solidFill>
                <a:effectLst/>
                <a:latin typeface="Calibri"/>
                <a:cs typeface="Calibri"/>
              </a:rPr>
              <a:t>JSTOR</a:t>
            </a:r>
            <a:r>
              <a:rPr lang="en-US" sz="1800" b="0" i="0" dirty="0">
                <a:solidFill>
                  <a:srgbClr val="000000"/>
                </a:solidFill>
                <a:effectLst/>
                <a:latin typeface="Calibri"/>
                <a:cs typeface="Calibri"/>
              </a:rPr>
              <a:t>, </a:t>
            </a:r>
            <a:r>
              <a:rPr lang="en-US" sz="1800" b="0" i="0" u="sng" strike="noStrike" dirty="0">
                <a:solidFill>
                  <a:srgbClr val="0000FF"/>
                </a:solidFill>
                <a:effectLst/>
                <a:latin typeface="Calibri"/>
                <a:cs typeface="Calibri"/>
                <a:hlinkClick r:id="rId4"/>
              </a:rPr>
              <a:t>http://www.jstor.org/stable/24536482</a:t>
            </a:r>
            <a:r>
              <a:rPr lang="en-US" sz="1800" b="0" i="0" dirty="0">
                <a:solidFill>
                  <a:srgbClr val="000000"/>
                </a:solidFill>
                <a:effectLst/>
                <a:latin typeface="Calibri"/>
                <a:cs typeface="Calibri"/>
              </a:rPr>
              <a:t>. Accessed 9 Jun. 2022. </a:t>
            </a:r>
          </a:p>
          <a:p>
            <a:pPr indent="-457200" fontAlgn="base"/>
            <a:r>
              <a:rPr lang="en-US" sz="1800" b="0" dirty="0">
                <a:latin typeface="Calibri"/>
                <a:ea typeface="+mn-lt"/>
                <a:cs typeface="+mn-lt"/>
              </a:rPr>
              <a:t>Klein, R. M., Christie, J., &amp; </a:t>
            </a:r>
            <a:r>
              <a:rPr lang="en-US" sz="1800" b="0" dirty="0" err="1">
                <a:latin typeface="Calibri"/>
                <a:ea typeface="+mn-lt"/>
                <a:cs typeface="+mn-lt"/>
              </a:rPr>
              <a:t>Parkvall</a:t>
            </a:r>
            <a:r>
              <a:rPr lang="en-US" sz="1800" b="0" dirty="0">
                <a:latin typeface="Calibri"/>
                <a:ea typeface="+mn-lt"/>
                <a:cs typeface="+mn-lt"/>
              </a:rPr>
              <a:t>, M. (2016, June 30). </a:t>
            </a:r>
            <a:r>
              <a:rPr lang="en-US" sz="1800" b="0" i="1" dirty="0">
                <a:latin typeface="Calibri"/>
                <a:ea typeface="+mn-lt"/>
                <a:cs typeface="+mn-lt"/>
              </a:rPr>
              <a:t>Does multilingualism affect the incidence of </a:t>
            </a:r>
            <a:r>
              <a:rPr lang="en-US" sz="1800" b="0" i="1" dirty="0" err="1">
                <a:latin typeface="Calibri"/>
                <a:ea typeface="+mn-lt"/>
                <a:cs typeface="+mn-lt"/>
              </a:rPr>
              <a:t>alzheimer's</a:t>
            </a:r>
            <a:r>
              <a:rPr lang="en-US" sz="1800" b="0" i="1" dirty="0">
                <a:latin typeface="Calibri"/>
                <a:ea typeface="+mn-lt"/>
                <a:cs typeface="+mn-lt"/>
              </a:rPr>
              <a:t> disease?: A worldwide analysis by country</a:t>
            </a:r>
            <a:r>
              <a:rPr lang="en-US" sz="1800" b="0" dirty="0">
                <a:latin typeface="Calibri"/>
                <a:ea typeface="+mn-lt"/>
                <a:cs typeface="+mn-lt"/>
              </a:rPr>
              <a:t>. SSM - Population Health. Retrieved from </a:t>
            </a:r>
            <a:r>
              <a:rPr lang="en-US" sz="1800" b="0" dirty="0">
                <a:latin typeface="Calibri"/>
                <a:ea typeface="+mn-lt"/>
                <a:cs typeface="+mn-lt"/>
                <a:hlinkClick r:id="rId5"/>
              </a:rPr>
              <a:t>https://www.sciencedirect.com/science/article/pii/S2352827316300313</a:t>
            </a:r>
            <a:r>
              <a:rPr lang="en-US" sz="1800" b="0" dirty="0">
                <a:latin typeface="Calibri"/>
                <a:ea typeface="+mn-lt"/>
                <a:cs typeface="+mn-lt"/>
              </a:rPr>
              <a:t> </a:t>
            </a:r>
            <a:endParaRPr lang="en-US" sz="1800" b="0" i="0" dirty="0">
              <a:solidFill>
                <a:srgbClr val="000000"/>
              </a:solidFill>
              <a:effectLst/>
              <a:latin typeface="Calibri"/>
              <a:cs typeface="Calibri"/>
            </a:endParaRPr>
          </a:p>
          <a:p>
            <a:pPr algn="l" rtl="0" fontAlgn="base"/>
            <a:r>
              <a:rPr lang="en-US" sz="1800" b="0" i="0" dirty="0">
                <a:solidFill>
                  <a:srgbClr val="000000"/>
                </a:solidFill>
                <a:effectLst/>
                <a:latin typeface="Calibri"/>
                <a:cs typeface="Calibri"/>
              </a:rPr>
              <a:t>Marian, </a:t>
            </a:r>
            <a:r>
              <a:rPr lang="en-US" sz="1800" b="0" i="0" dirty="0" err="1">
                <a:solidFill>
                  <a:srgbClr val="000000"/>
                </a:solidFill>
                <a:effectLst/>
                <a:latin typeface="Calibri"/>
                <a:cs typeface="Calibri"/>
              </a:rPr>
              <a:t>Viorica</a:t>
            </a:r>
            <a:r>
              <a:rPr lang="en-US" sz="1800" b="0" i="0" dirty="0">
                <a:solidFill>
                  <a:srgbClr val="000000"/>
                </a:solidFill>
                <a:effectLst/>
                <a:latin typeface="Calibri"/>
                <a:cs typeface="Calibri"/>
              </a:rPr>
              <a:t>, and Anthony Shook. “The cognitive benefits of being bilingual.” </a:t>
            </a:r>
            <a:r>
              <a:rPr lang="en-US" sz="1800" b="0" i="1" dirty="0">
                <a:solidFill>
                  <a:srgbClr val="000000"/>
                </a:solidFill>
                <a:effectLst/>
                <a:latin typeface="Calibri"/>
                <a:cs typeface="Calibri"/>
              </a:rPr>
              <a:t>Cerebrum: The Dana </a:t>
            </a:r>
            <a:r>
              <a:rPr lang="en-US" sz="1800" b="0" i="0" dirty="0">
                <a:solidFill>
                  <a:srgbClr val="000000"/>
                </a:solidFill>
                <a:effectLst/>
                <a:latin typeface="Calibri"/>
                <a:cs typeface="Calibri"/>
              </a:rPr>
              <a:t> </a:t>
            </a:r>
            <a:endParaRPr lang="en-US" b="0" i="0" dirty="0">
              <a:solidFill>
                <a:srgbClr val="000000"/>
              </a:solidFill>
              <a:effectLst/>
              <a:latin typeface="Calibri"/>
              <a:cs typeface="Calibri"/>
            </a:endParaRPr>
          </a:p>
          <a:p>
            <a:pPr algn="l" rtl="0" fontAlgn="base"/>
            <a:r>
              <a:rPr lang="en-US" sz="1800" b="0" i="1" dirty="0">
                <a:solidFill>
                  <a:srgbClr val="000000"/>
                </a:solidFill>
                <a:effectLst/>
                <a:latin typeface="Calibri"/>
                <a:cs typeface="Calibri"/>
              </a:rPr>
              <a:t>Forum on Brain Science</a:t>
            </a:r>
            <a:r>
              <a:rPr lang="en-US" sz="1800" b="0" i="0" dirty="0">
                <a:solidFill>
                  <a:srgbClr val="000000"/>
                </a:solidFill>
                <a:effectLst/>
                <a:latin typeface="Calibri"/>
                <a:cs typeface="Calibri"/>
              </a:rPr>
              <a:t> vol. 2012 (2012): 13.  </a:t>
            </a:r>
          </a:p>
          <a:p>
            <a:pPr algn="l" rtl="0" fontAlgn="base"/>
            <a:r>
              <a:rPr lang="en-US" sz="1800" b="0" i="0" dirty="0">
                <a:solidFill>
                  <a:srgbClr val="000000"/>
                </a:solidFill>
                <a:effectLst/>
                <a:latin typeface="Calibri"/>
                <a:cs typeface="Calibri"/>
              </a:rPr>
              <a:t>Zhang, H., Wu, Y. J., &amp; Thierry, G. (2020). Bilingualism and aging: A focused neuroscientific review. </a:t>
            </a:r>
            <a:r>
              <a:rPr lang="en-US" sz="1800" b="0" i="1" dirty="0">
                <a:solidFill>
                  <a:srgbClr val="000000"/>
                </a:solidFill>
                <a:effectLst/>
                <a:latin typeface="Calibri"/>
                <a:cs typeface="Calibri"/>
              </a:rPr>
              <a:t>Journal of Neurolinguistics</a:t>
            </a:r>
            <a:r>
              <a:rPr lang="en-US" sz="1800" b="0" i="0" dirty="0">
                <a:solidFill>
                  <a:srgbClr val="000000"/>
                </a:solidFill>
                <a:effectLst/>
                <a:latin typeface="Calibri"/>
                <a:cs typeface="Calibri"/>
              </a:rPr>
              <a:t>, </a:t>
            </a:r>
            <a:r>
              <a:rPr lang="en-US" sz="1800" b="0" i="1" dirty="0">
                <a:solidFill>
                  <a:srgbClr val="000000"/>
                </a:solidFill>
                <a:effectLst/>
                <a:latin typeface="Calibri"/>
                <a:cs typeface="Calibri"/>
              </a:rPr>
              <a:t>54</a:t>
            </a:r>
            <a:r>
              <a:rPr lang="en-US" sz="1800" b="0" i="0" dirty="0">
                <a:solidFill>
                  <a:srgbClr val="000000"/>
                </a:solidFill>
                <a:effectLst/>
                <a:latin typeface="Calibri"/>
                <a:cs typeface="Calibri"/>
              </a:rPr>
              <a:t>. https://doi.org/10.1016/j.jneuroling.2020.100890 </a:t>
            </a:r>
            <a:endParaRPr lang="en-US" b="0" i="0" dirty="0">
              <a:solidFill>
                <a:srgbClr val="000000"/>
              </a:solidFill>
              <a:effectLst/>
              <a:latin typeface="Calibri"/>
              <a:cs typeface="Calibri"/>
            </a:endParaRPr>
          </a:p>
          <a:p>
            <a:pPr algn="l"/>
            <a:endParaRPr lang="en-US" sz="1800" b="0" i="0" dirty="0">
              <a:solidFill>
                <a:srgbClr val="000000"/>
              </a:solidFill>
              <a:effectLst/>
              <a:latin typeface="Calibri"/>
              <a:cs typeface="Segoe UI"/>
            </a:endParaRPr>
          </a:p>
          <a:p>
            <a:endParaRPr lang="en-US" sz="1800" b="0" dirty="0">
              <a:latin typeface="Calibri"/>
              <a:cs typeface="Segoe UI"/>
            </a:endParaRPr>
          </a:p>
          <a:p>
            <a:pPr indent="-457200"/>
            <a:endParaRPr lang="en-US" b="0" dirty="0">
              <a:latin typeface="Segoe UI" panose="020B0502040204020203" pitchFamily="34" charset="0"/>
              <a:cs typeface="Segoe UI"/>
            </a:endParaRPr>
          </a:p>
          <a:p>
            <a:endParaRPr lang="en-US"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342102780"/>
      </p:ext>
    </p:extLst>
  </p:cSld>
  <p:clrMapOvr>
    <a:masterClrMapping/>
  </p:clrMapOvr>
</p:sld>
</file>

<file path=ppt/theme/theme1.xml><?xml version="1.0" encoding="utf-8"?>
<a:theme xmlns:a="http://schemas.openxmlformats.org/drawingml/2006/main" name="ChitchatVTI">
  <a:themeElements>
    <a:clrScheme name="bubbles">
      <a:dk1>
        <a:sysClr val="windowText" lastClr="000000"/>
      </a:dk1>
      <a:lt1>
        <a:sysClr val="window" lastClr="FFFFFF"/>
      </a:lt1>
      <a:dk2>
        <a:srgbClr val="071819"/>
      </a:dk2>
      <a:lt2>
        <a:srgbClr val="D5F2EB"/>
      </a:lt2>
      <a:accent1>
        <a:srgbClr val="38B698"/>
      </a:accent1>
      <a:accent2>
        <a:srgbClr val="528BD6"/>
      </a:accent2>
      <a:accent3>
        <a:srgbClr val="31A7C7"/>
      </a:accent3>
      <a:accent4>
        <a:srgbClr val="F15843"/>
      </a:accent4>
      <a:accent5>
        <a:srgbClr val="DE3A6D"/>
      </a:accent5>
      <a:accent6>
        <a:srgbClr val="7AAE3C"/>
      </a:accent6>
      <a:hlink>
        <a:srgbClr val="2F9880"/>
      </a:hlink>
      <a:folHlink>
        <a:srgbClr val="396CD1"/>
      </a:folHlink>
    </a:clrScheme>
    <a:fontScheme name="The Hand">
      <a:majorFont>
        <a:latin typeface="The Serif Hand"/>
        <a:ea typeface=""/>
        <a:cs typeface=""/>
      </a:majorFont>
      <a:minorFont>
        <a:latin typeface="The Ha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itchatVTI" id="{08BB1610-1071-4750-BA6F-EA15E875FFCD}" vid="{D7BDF053-2181-45AE-9365-FFAA906CB43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D20B610CA027044A62F7B7D8CE8BFEA" ma:contentTypeVersion="7" ma:contentTypeDescription="Create a new document." ma:contentTypeScope="" ma:versionID="34c2ddc35f88fc33d051521ecbf13792">
  <xsd:schema xmlns:xsd="http://www.w3.org/2001/XMLSchema" xmlns:xs="http://www.w3.org/2001/XMLSchema" xmlns:p="http://schemas.microsoft.com/office/2006/metadata/properties" xmlns:ns3="afc4fb03-2db1-478e-88e7-3a102b3d6864" xmlns:ns4="e27adf90-4fe2-4872-a316-dcf98e6fc9e9" targetNamespace="http://schemas.microsoft.com/office/2006/metadata/properties" ma:root="true" ma:fieldsID="ddf3768de3d7e61a35c7e792d91210aa" ns3:_="" ns4:_="">
    <xsd:import namespace="afc4fb03-2db1-478e-88e7-3a102b3d6864"/>
    <xsd:import namespace="e27adf90-4fe2-4872-a316-dcf98e6fc9e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fc4fb03-2db1-478e-88e7-3a102b3d6864"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27adf90-4fe2-4872-a316-dcf98e6fc9e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6D62B9-1F6E-4016-9188-C1D9B9AFAC2C}">
  <ds:schemaRefs>
    <ds:schemaRef ds:uri="afc4fb03-2db1-478e-88e7-3a102b3d6864"/>
    <ds:schemaRef ds:uri="e27adf90-4fe2-4872-a316-dcf98e6fc9e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001E447-E679-4F1A-9DCA-275F8C3A68FC}">
  <ds:schemaRefs>
    <ds:schemaRef ds:uri="http://schemas.microsoft.com/sharepoint/v3/contenttype/forms"/>
  </ds:schemaRefs>
</ds:datastoreItem>
</file>

<file path=customXml/itemProps3.xml><?xml version="1.0" encoding="utf-8"?>
<ds:datastoreItem xmlns:ds="http://schemas.openxmlformats.org/officeDocument/2006/customXml" ds:itemID="{D7706833-9626-4E26-ABE1-5A7FC44712B2}">
  <ds:schemaRefs>
    <ds:schemaRef ds:uri="afc4fb03-2db1-478e-88e7-3a102b3d6864"/>
    <ds:schemaRef ds:uri="e27adf90-4fe2-4872-a316-dcf98e6fc9e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3266</TotalTime>
  <Words>668</Words>
  <Application>Microsoft Office PowerPoint</Application>
  <PresentationFormat>Widescreen</PresentationFormat>
  <Paragraphs>38</Paragraphs>
  <Slides>7</Slides>
  <Notes>0</Notes>
  <HiddenSlides>0</HiddenSlides>
  <MMClips>6</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ChitchatVTI</vt:lpstr>
      <vt:lpstr>The Neurological Benefits of Being Multilingual</vt:lpstr>
      <vt:lpstr>What does it mean to be multilingual?</vt:lpstr>
      <vt:lpstr>The Biology Behind Being Multilingual</vt:lpstr>
      <vt:lpstr>Multilingualism – Everyday Relevance </vt:lpstr>
      <vt:lpstr>Multilingualism – Everyday relevance</vt:lpstr>
      <vt:lpstr>Ethical Implications </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Diega</dc:creator>
  <cp:lastModifiedBy>Diega</cp:lastModifiedBy>
  <cp:revision>2</cp:revision>
  <dcterms:created xsi:type="dcterms:W3CDTF">2022-06-15T21:02:53Z</dcterms:created>
  <dcterms:modified xsi:type="dcterms:W3CDTF">2022-06-18T03:38:07Z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0x0101003D20B610CA027044A62F7B7D8CE8BFEA</vt:lpwstr>
  </property>
</Properties>
</file>