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97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81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82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97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40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95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692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42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93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7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18119-9B08-42C3-A622-585995972BF0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7136A-854F-4E2E-B369-7C64A004D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0" y="1122363"/>
            <a:ext cx="4267200" cy="4890510"/>
          </a:xfrm>
        </p:spPr>
        <p:txBody>
          <a:bodyPr>
            <a:normAutofit/>
          </a:bodyPr>
          <a:lstStyle/>
          <a:p>
            <a:r>
              <a:rPr lang="en-US" dirty="0" smtClean="0"/>
              <a:t>Behavior Support for Students with Disabilities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82" y="101945"/>
            <a:ext cx="5822717" cy="65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08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916" y="365125"/>
            <a:ext cx="7514167" cy="563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21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283" y="125506"/>
            <a:ext cx="9363199" cy="70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22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425" y="286871"/>
            <a:ext cx="8107080" cy="608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50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823" y="33618"/>
            <a:ext cx="8328211" cy="624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26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129" y="-214360"/>
            <a:ext cx="9726706" cy="729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4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2987" y="0"/>
            <a:ext cx="9225741" cy="69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95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176" y="-32824"/>
            <a:ext cx="9897036" cy="74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0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0941" y="0"/>
            <a:ext cx="9251576" cy="693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81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18" y="-174812"/>
            <a:ext cx="9179858" cy="688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22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529" y="-100853"/>
            <a:ext cx="8364071" cy="627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6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Laws: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Protect students with disabilities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62200"/>
            <a:ext cx="10058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14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000" y="179294"/>
            <a:ext cx="8959788" cy="671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1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611" y="152401"/>
            <a:ext cx="8842187" cy="663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43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9296400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328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553" y="-116542"/>
            <a:ext cx="9712823" cy="72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44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695" y="-143436"/>
            <a:ext cx="9793505" cy="734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48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589" y="-20170"/>
            <a:ext cx="8888506" cy="666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28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4898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-171450"/>
            <a:ext cx="9601200" cy="720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78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08" y="-128661"/>
            <a:ext cx="9315547" cy="698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63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58881"/>
            <a:ext cx="9153235" cy="68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99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327" y="-1"/>
            <a:ext cx="9365673" cy="702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45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9" y="-155864"/>
            <a:ext cx="9559636" cy="716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07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Behavior Assessment (FBA)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determine function of behavior</a:t>
            </a:r>
          </a:p>
          <a:p>
            <a:r>
              <a:rPr lang="en-US" dirty="0" smtClean="0"/>
              <a:t>To determine the need for formal support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18" y="3902699"/>
            <a:ext cx="11772963" cy="240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164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09" y="-93519"/>
            <a:ext cx="8596338" cy="644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99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31</Words>
  <Application>Microsoft Office PowerPoint</Application>
  <PresentationFormat>Widescreen</PresentationFormat>
  <Paragraphs>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Behavior Support for Students with Disabilities</vt:lpstr>
      <vt:lpstr>Some Laws: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Functional Behavior Assessment (FBA)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Spencer, Amelia G.</dc:creator>
  <cp:lastModifiedBy>Spencer, Amelia G.</cp:lastModifiedBy>
  <cp:revision>8</cp:revision>
  <dcterms:created xsi:type="dcterms:W3CDTF">2020-10-30T19:32:01Z</dcterms:created>
  <dcterms:modified xsi:type="dcterms:W3CDTF">2020-10-30T20:03:21Z</dcterms:modified>
</cp:coreProperties>
</file>