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0" r:id="rId4"/>
    <p:sldId id="264" r:id="rId5"/>
    <p:sldId id="266" r:id="rId6"/>
    <p:sldId id="267" r:id="rId7"/>
    <p:sldId id="269" r:id="rId8"/>
    <p:sldId id="268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9/7/2022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9/7/2022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9/7/2022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9/7/2022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9/7/2022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9/7/2022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9/7/2022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9/7/2022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9/7/2022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9/7/2022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9/7/2022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5EFD9-6A82-4E11-8CF6-C9A27FEE65EE}" type="datetimeFigureOut">
              <a:rPr lang="en-US" smtClean="0"/>
              <a:pPr/>
              <a:t>9/7/2022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spencer\Local Settings\Temporary Internet Files\Content.IE5\XKMHQ9CZ\MP90040948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54" y="0"/>
            <a:ext cx="915115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0200" y="762000"/>
            <a:ext cx="3429000" cy="14700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Teaching?  </a:t>
            </a:r>
            <a:r>
              <a:rPr lang="en-US">
                <a:solidFill>
                  <a:schemeClr val="bg1"/>
                </a:solidFill>
              </a:rPr>
              <a:t>How?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2200" y="2438400"/>
            <a:ext cx="2286000" cy="24384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The “horrors of it and the wonder of it”!</a:t>
            </a:r>
          </a:p>
          <a:p>
            <a:r>
              <a:rPr lang="en-US" dirty="0">
                <a:solidFill>
                  <a:schemeClr val="bg1"/>
                </a:solidFill>
              </a:rPr>
              <a:t>Bill Ayers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95800" y="58674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429753"/>
            <a:ext cx="2358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 Experience Reports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2211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 Field Experience sites</a:t>
            </a:r>
          </a:p>
          <a:p>
            <a:pPr marL="0" indent="0">
              <a:buNone/>
            </a:pPr>
            <a:r>
              <a:rPr lang="en-US" sz="2400" dirty="0"/>
              <a:t>	The Bell Center (onsite)</a:t>
            </a:r>
          </a:p>
          <a:p>
            <a:pPr marL="0" indent="0">
              <a:buNone/>
            </a:pPr>
            <a:r>
              <a:rPr lang="en-US" sz="2400" dirty="0"/>
              <a:t>	Spring Valley School (onsite)</a:t>
            </a:r>
          </a:p>
          <a:p>
            <a:pPr marL="0" indent="0">
              <a:buNone/>
            </a:pPr>
            <a:r>
              <a:rPr lang="en-US" sz="2400" dirty="0"/>
              <a:t>	Choose 2</a:t>
            </a:r>
          </a:p>
          <a:p>
            <a:pPr marL="0" indent="0">
              <a:buNone/>
            </a:pPr>
            <a:r>
              <a:rPr lang="en-US" sz="2400" dirty="0"/>
              <a:t>	Hueytown Intermediate, M. Allen (virtual)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err="1"/>
              <a:t>Farifax</a:t>
            </a:r>
            <a:r>
              <a:rPr lang="en-US" sz="2400" dirty="0"/>
              <a:t> County Preschool (virtual)</a:t>
            </a:r>
          </a:p>
          <a:p>
            <a:pPr marL="0" indent="0">
              <a:buNone/>
            </a:pPr>
            <a:r>
              <a:rPr lang="en-US" sz="2400" dirty="0"/>
              <a:t>	Special Olympics (Virtual)</a:t>
            </a:r>
          </a:p>
          <a:p>
            <a:pPr marL="0" indent="0">
              <a:buNone/>
            </a:pPr>
            <a:r>
              <a:rPr lang="en-US" sz="2400" dirty="0"/>
              <a:t>	</a:t>
            </a:r>
          </a:p>
          <a:p>
            <a:r>
              <a:rPr lang="en-US" dirty="0"/>
              <a:t>The virtual field trips are available                                                    today on Moodle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paper is due November 17</a:t>
            </a:r>
            <a:r>
              <a:rPr lang="en-US" baseline="30000" dirty="0"/>
              <a:t>th</a:t>
            </a:r>
            <a:r>
              <a:rPr lang="en-US" dirty="0"/>
              <a:t>                                                                     by  class.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993542"/>
            <a:ext cx="2952750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744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BAE73-44BB-BA02-245E-1F1A76B76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Trips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1D214-FF75-AB8A-AD65-670BF0F821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purpose of the organization?</a:t>
            </a:r>
          </a:p>
          <a:p>
            <a:r>
              <a:rPr lang="en-US" dirty="0"/>
              <a:t>Who receives services from this organization?</a:t>
            </a:r>
          </a:p>
          <a:p>
            <a:r>
              <a:rPr lang="en-US" dirty="0"/>
              <a:t>What kinds of services?</a:t>
            </a:r>
          </a:p>
          <a:p>
            <a:r>
              <a:rPr lang="en-US" dirty="0"/>
              <a:t>Are families included? How?</a:t>
            </a:r>
          </a:p>
          <a:p>
            <a:r>
              <a:rPr lang="en-US" dirty="0"/>
              <a:t>How do they recruit their students?</a:t>
            </a:r>
          </a:p>
          <a:p>
            <a:r>
              <a:rPr lang="en-US" dirty="0"/>
              <a:t>How is the organization funded?</a:t>
            </a:r>
          </a:p>
        </p:txBody>
      </p:sp>
    </p:spTree>
    <p:extLst>
      <p:ext uri="{BB962C8B-B14F-4D97-AF65-F5344CB8AC3E}">
        <p14:creationId xmlns:p14="http://schemas.microsoft.com/office/powerpoint/2010/main" val="3759577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Classroom Observations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What will you look for?</a:t>
            </a:r>
          </a:p>
          <a:p>
            <a:endParaRPr lang="en-US" dirty="0"/>
          </a:p>
          <a:p>
            <a:r>
              <a:rPr lang="en-US" dirty="0"/>
              <a:t>How will you share your observations?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580" y="4648200"/>
            <a:ext cx="3334820" cy="20611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645606"/>
            <a:ext cx="2595844" cy="20662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930" y="1295400"/>
            <a:ext cx="3068120" cy="228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234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152400"/>
            <a:ext cx="8229600" cy="1143000"/>
          </a:xfrm>
        </p:spPr>
        <p:txBody>
          <a:bodyPr/>
          <a:lstStyle/>
          <a:p>
            <a:r>
              <a:rPr lang="en-US" dirty="0"/>
              <a:t>What Will You Observe?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Describe the physical environment.</a:t>
            </a:r>
          </a:p>
          <a:p>
            <a:r>
              <a:rPr lang="en-US" dirty="0"/>
              <a:t>Describe the emotional environment.</a:t>
            </a:r>
          </a:p>
          <a:p>
            <a:r>
              <a:rPr lang="en-US" dirty="0"/>
              <a:t>How does the teacher respond to children with disabilities? those without disabilities?</a:t>
            </a:r>
          </a:p>
          <a:p>
            <a:r>
              <a:rPr lang="en-US" dirty="0"/>
              <a:t>What “teaching moves” do you notice?</a:t>
            </a:r>
          </a:p>
          <a:p>
            <a:r>
              <a:rPr lang="en-US" dirty="0"/>
              <a:t>Why is the teacher making those decisions?</a:t>
            </a:r>
          </a:p>
          <a:p>
            <a:r>
              <a:rPr lang="en-US" dirty="0"/>
              <a:t>What is the lesson you observe?</a:t>
            </a:r>
          </a:p>
          <a:p>
            <a:r>
              <a:rPr lang="en-US" dirty="0"/>
              <a:t>Describe the language used.</a:t>
            </a:r>
          </a:p>
          <a:p>
            <a:r>
              <a:rPr lang="en-US" dirty="0"/>
              <a:t>Is social interaction encouraged? How?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520" y="5181600"/>
            <a:ext cx="2302933" cy="1594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066" y="25400"/>
            <a:ext cx="2160694" cy="1730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590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6172200" cy="838200"/>
          </a:xfrm>
        </p:spPr>
        <p:txBody>
          <a:bodyPr>
            <a:normAutofit/>
          </a:bodyPr>
          <a:lstStyle/>
          <a:p>
            <a:r>
              <a:rPr lang="en-US" dirty="0"/>
              <a:t>Field Experience Rubric</a:t>
            </a:r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F022C32-FB2F-13FA-8990-485ABD8D0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6A23B3-DDE2-3356-A0F1-CEAB272BC1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72684"/>
            <a:ext cx="9144000" cy="651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068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7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A63DA6-4A1D-59DD-9819-E143C509E9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3998"/>
            <a:ext cx="9144000" cy="257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581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F09509-8F56-560F-8136-9DF2A96409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459"/>
            <a:ext cx="9144000" cy="630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34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371600"/>
          </a:xfrm>
        </p:spPr>
        <p:txBody>
          <a:bodyPr>
            <a:normAutofit/>
          </a:bodyPr>
          <a:lstStyle/>
          <a:p>
            <a:r>
              <a:rPr lang="en-US" dirty="0"/>
              <a:t>                 Powerful Lessons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4958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What is the lesson’s purpose?</a:t>
            </a:r>
          </a:p>
          <a:p>
            <a:r>
              <a:rPr lang="en-US" dirty="0"/>
              <a:t>Is the lesson introduced by the teacher?</a:t>
            </a:r>
          </a:p>
          <a:p>
            <a:r>
              <a:rPr lang="en-US" dirty="0"/>
              <a:t>Are the instructions understood?</a:t>
            </a:r>
          </a:p>
          <a:p>
            <a:r>
              <a:rPr lang="en-US" dirty="0"/>
              <a:t>How is the lesson presented?</a:t>
            </a:r>
          </a:p>
          <a:p>
            <a:r>
              <a:rPr lang="en-US" dirty="0"/>
              <a:t>Is there group work?</a:t>
            </a:r>
          </a:p>
          <a:p>
            <a:r>
              <a:rPr lang="en-US" dirty="0"/>
              <a:t>Do the students ask questions?</a:t>
            </a:r>
          </a:p>
          <a:p>
            <a:r>
              <a:rPr lang="en-US" dirty="0"/>
              <a:t>Does the teacher ask questions?</a:t>
            </a:r>
          </a:p>
          <a:p>
            <a:r>
              <a:rPr lang="en-US" dirty="0"/>
              <a:t>How does the teacher know if the students understand?</a:t>
            </a:r>
          </a:p>
          <a:p>
            <a:r>
              <a:rPr lang="en-US" dirty="0"/>
              <a:t>Do the students reflect and share?</a:t>
            </a:r>
          </a:p>
          <a:p>
            <a:pPr marL="0" indent="0">
              <a:buNone/>
            </a:pPr>
            <a:endParaRPr lang="en-US" dirty="0"/>
          </a:p>
          <a:p>
            <a:pPr>
              <a:buNone/>
            </a:pPr>
            <a:r>
              <a:rPr lang="en-US" dirty="0">
                <a:solidFill>
                  <a:srgbClr val="FFFF00"/>
                </a:solidFill>
              </a:rPr>
              <a:t>“Don’t cover the curriculum, uncover it!” </a:t>
            </a:r>
            <a:r>
              <a:rPr lang="en-US" sz="1400" dirty="0" err="1"/>
              <a:t>Taba</a:t>
            </a:r>
            <a:r>
              <a:rPr lang="en-US" sz="1400" dirty="0"/>
              <a:t>, H. (1962)</a:t>
            </a:r>
          </a:p>
        </p:txBody>
      </p:sp>
      <p:pic>
        <p:nvPicPr>
          <p:cNvPr id="3074" name="Picture 2" descr="C:\Documents and Settings\aspencer\Local Settings\Temporary Internet Files\Content.IE5\1YAE91JS\MC90007874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77733" cy="23712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16083</TotalTime>
  <Words>286</Words>
  <Application>Microsoft Office PowerPoint</Application>
  <PresentationFormat>On-screen Show (4:3)</PresentationFormat>
  <Paragraphs>50</Paragraphs>
  <Slides>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Teaching?  How?</vt:lpstr>
      <vt:lpstr>Field Experience Reports </vt:lpstr>
      <vt:lpstr>Field Trips</vt:lpstr>
      <vt:lpstr>Classroom Observations</vt:lpstr>
      <vt:lpstr>What Will You Observe?</vt:lpstr>
      <vt:lpstr>Field Experience Rubric</vt:lpstr>
      <vt:lpstr>PowerPoint Presentation</vt:lpstr>
      <vt:lpstr>PowerPoint Presentation</vt:lpstr>
      <vt:lpstr>                 Powerful Lessons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aspencer</dc:creator>
  <cp:lastModifiedBy>Spencer, Amelia G.</cp:lastModifiedBy>
  <cp:revision>43</cp:revision>
  <dcterms:created xsi:type="dcterms:W3CDTF">2010-10-12T00:46:23Z</dcterms:created>
  <dcterms:modified xsi:type="dcterms:W3CDTF">2022-09-07T20:43:17Z</dcterms:modified>
</cp:coreProperties>
</file>