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5"/>
  </p:notesMasterIdLst>
  <p:sldIdLst>
    <p:sldId id="256" r:id="rId2"/>
    <p:sldId id="257" r:id="rId3"/>
    <p:sldId id="258" r:id="rId4"/>
    <p:sldId id="259" r:id="rId5"/>
    <p:sldId id="260" r:id="rId6"/>
    <p:sldId id="261" r:id="rId7"/>
    <p:sldId id="271" r:id="rId8"/>
    <p:sldId id="265" r:id="rId9"/>
    <p:sldId id="266" r:id="rId10"/>
    <p:sldId id="267" r:id="rId11"/>
    <p:sldId id="268" r:id="rId12"/>
    <p:sldId id="270" r:id="rId13"/>
    <p:sldId id="269" r:id="rId14"/>
  </p:sldIdLst>
  <p:sldSz cx="9144000" cy="6858000" type="screen4x3"/>
  <p:notesSz cx="6858000" cy="9144000"/>
  <p:embeddedFontLst>
    <p:embeddedFont>
      <p:font typeface="Algerian" panose="04020705040A02060702" pitchFamily="82" charset="0"/>
      <p:regular r:id="rId16"/>
    </p:embeddedFont>
    <p:embeddedFont>
      <p:font typeface="Bell MT" panose="02020503060305020303" pitchFamily="18" charset="0"/>
      <p:regular r:id="rId17"/>
      <p:bold r:id="rId18"/>
      <p:italic r:id="rId19"/>
      <p:boldItalic r:id="rId20"/>
    </p:embeddedFont>
    <p:embeddedFont>
      <p:font typeface="Calibri" panose="020F0502020204030204" pitchFamily="34" charset="0"/>
      <p:regular r:id="rId21"/>
      <p:bold r:id="rId22"/>
      <p:italic r:id="rId23"/>
      <p:boldItalic r:id="rId24"/>
    </p:embeddedFont>
    <p:embeddedFont>
      <p:font typeface="Cantata One" panose="02060503070700060704" charset="0"/>
      <p:regular r:id="rId25"/>
    </p:embeddedFont>
    <p:embeddedFont>
      <p:font typeface="Verdana" panose="020B0604030504040204" pitchFamily="34" charset="0"/>
      <p:regular r:id="rId26"/>
      <p:bold r:id="rId27"/>
      <p:italic r:id="rId28"/>
      <p:boldItalic r:id="rId2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8" d="100"/>
          <a:sy n="108" d="100"/>
        </p:scale>
        <p:origin x="1704"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font" Target="fonts/font3.fntdata"/><Relationship Id="rId26" Type="http://schemas.openxmlformats.org/officeDocument/2006/relationships/font" Target="fonts/font11.fntdata"/><Relationship Id="rId3" Type="http://schemas.openxmlformats.org/officeDocument/2006/relationships/slide" Target="slides/slide2.xml"/><Relationship Id="rId21" Type="http://schemas.openxmlformats.org/officeDocument/2006/relationships/font" Target="fonts/font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2.fntdata"/><Relationship Id="rId25" Type="http://schemas.openxmlformats.org/officeDocument/2006/relationships/font" Target="fonts/font10.fntdata"/><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font" Target="fonts/font5.fntdata"/><Relationship Id="rId29" Type="http://schemas.openxmlformats.org/officeDocument/2006/relationships/font" Target="fonts/font1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9.fntdata"/><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font" Target="fonts/font8.fntdata"/><Relationship Id="rId28" Type="http://schemas.openxmlformats.org/officeDocument/2006/relationships/font" Target="fonts/font13.fntdata"/><Relationship Id="rId10" Type="http://schemas.openxmlformats.org/officeDocument/2006/relationships/slide" Target="slides/slide9.xml"/><Relationship Id="rId19" Type="http://schemas.openxmlformats.org/officeDocument/2006/relationships/font" Target="fonts/font4.fntdata"/><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7.fntdata"/><Relationship Id="rId27" Type="http://schemas.openxmlformats.org/officeDocument/2006/relationships/font" Target="fonts/font12.fntdata"/><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1143225" y="685800"/>
            <a:ext cx="457222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lvl="0">
              <a:spcBef>
                <a:spcPts val="0"/>
              </a:spcBef>
              <a:buSzPct val="100000"/>
              <a:buChar char="●"/>
              <a:defRPr sz="1100"/>
            </a:lvl1pPr>
            <a:lvl2pPr lvl="1">
              <a:spcBef>
                <a:spcPts val="0"/>
              </a:spcBef>
              <a:buSzPct val="100000"/>
              <a:buChar char="○"/>
              <a:defRPr sz="1100"/>
            </a:lvl2pPr>
            <a:lvl3pPr lvl="2">
              <a:spcBef>
                <a:spcPts val="0"/>
              </a:spcBef>
              <a:buSzPct val="100000"/>
              <a:buChar char="■"/>
              <a:defRPr sz="1100"/>
            </a:lvl3pPr>
            <a:lvl4pPr lvl="3">
              <a:spcBef>
                <a:spcPts val="0"/>
              </a:spcBef>
              <a:buSzPct val="100000"/>
              <a:buChar char="●"/>
              <a:defRPr sz="1100"/>
            </a:lvl4pPr>
            <a:lvl5pPr lvl="4">
              <a:spcBef>
                <a:spcPts val="0"/>
              </a:spcBef>
              <a:buSzPct val="100000"/>
              <a:buChar char="○"/>
              <a:defRPr sz="1100"/>
            </a:lvl5pPr>
            <a:lvl6pPr lvl="5">
              <a:spcBef>
                <a:spcPts val="0"/>
              </a:spcBef>
              <a:buSzPct val="100000"/>
              <a:buChar char="■"/>
              <a:defRPr sz="1100"/>
            </a:lvl6pPr>
            <a:lvl7pPr lvl="6">
              <a:spcBef>
                <a:spcPts val="0"/>
              </a:spcBef>
              <a:buSzPct val="100000"/>
              <a:buChar char="●"/>
              <a:defRPr sz="1100"/>
            </a:lvl7pPr>
            <a:lvl8pPr lvl="7">
              <a:spcBef>
                <a:spcPts val="0"/>
              </a:spcBef>
              <a:buSzPct val="100000"/>
              <a:buChar char="○"/>
              <a:defRPr sz="1100"/>
            </a:lvl8pPr>
            <a:lvl9pPr lvl="8">
              <a:spcBef>
                <a:spcPts val="0"/>
              </a:spcBef>
              <a:buSzPct val="100000"/>
              <a:buChar char="■"/>
              <a:defRPr sz="1100"/>
            </a:lvl9pPr>
          </a:lstStyle>
          <a:p>
            <a:endParaRPr/>
          </a:p>
        </p:txBody>
      </p:sp>
    </p:spTree>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Shape 8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82" name="Shape 8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Shape 17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72" name="Shape 17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Shape 187"/>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88" name="Shape 18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Shape 178"/>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79" name="Shape 17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Shape 88"/>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89" name="Shape 8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Shape 95"/>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96" name="Shape 9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Shape 103"/>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04" name="Shape 10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Shape 111"/>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12" name="Shape 11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Shape 118"/>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19" name="Shape 11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Shape 149"/>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50" name="Shape 15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Shape 159"/>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60" name="Shape 1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Shape 165"/>
          <p:cNvSpPr txBox="1">
            <a:spLocks noGrp="1"/>
          </p:cNvSpPr>
          <p:nvPr>
            <p:ph type="body" idx="1"/>
          </p:nvPr>
        </p:nvSpPr>
        <p:spPr>
          <a:xfrm>
            <a:off x="685800" y="4343400"/>
            <a:ext cx="5486399"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66" name="Shape 16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1"/>
        <p:cNvGrpSpPr/>
        <p:nvPr/>
      </p:nvGrpSpPr>
      <p:grpSpPr>
        <a:xfrm>
          <a:off x="0" y="0"/>
          <a:ext cx="0" cy="0"/>
          <a:chOff x="0" y="0"/>
          <a:chExt cx="0" cy="0"/>
        </a:xfrm>
      </p:grpSpPr>
      <p:sp>
        <p:nvSpPr>
          <p:cNvPr id="12" name="Shape 12"/>
          <p:cNvSpPr txBox="1">
            <a:spLocks noGrp="1"/>
          </p:cNvSpPr>
          <p:nvPr>
            <p:ph type="ctrTitle"/>
          </p:nvPr>
        </p:nvSpPr>
        <p:spPr>
          <a:xfrm>
            <a:off x="685800" y="2130425"/>
            <a:ext cx="7772400" cy="1470024"/>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3" name="Shape 13"/>
          <p:cNvSpPr txBox="1">
            <a:spLocks noGrp="1"/>
          </p:cNvSpPr>
          <p:nvPr>
            <p:ph type="subTitle" idx="1"/>
          </p:nvPr>
        </p:nvSpPr>
        <p:spPr>
          <a:xfrm>
            <a:off x="1371600" y="3886200"/>
            <a:ext cx="6400799" cy="1752600"/>
          </a:xfrm>
          <a:prstGeom prst="rect">
            <a:avLst/>
          </a:prstGeom>
          <a:noFill/>
          <a:ln>
            <a:noFill/>
          </a:ln>
        </p:spPr>
        <p:txBody>
          <a:bodyPr lIns="91425" tIns="91425" rIns="91425" bIns="91425" anchor="t" anchorCtr="0"/>
          <a:lstStyle>
            <a:lvl1pPr marL="0" marR="0" lvl="0" indent="0" algn="ctr" rtl="0">
              <a:spcBef>
                <a:spcPts val="640"/>
              </a:spcBef>
              <a:buClr>
                <a:srgbClr val="888888"/>
              </a:buClr>
              <a:buFont typeface="Arial"/>
              <a:buNone/>
              <a:defRPr sz="3200" b="0" i="0" u="none" strike="noStrike" cap="none">
                <a:solidFill>
                  <a:srgbClr val="888888"/>
                </a:solidFill>
                <a:latin typeface="Calibri"/>
                <a:ea typeface="Calibri"/>
                <a:cs typeface="Calibri"/>
                <a:sym typeface="Calibri"/>
              </a:defRPr>
            </a:lvl1pPr>
            <a:lvl2pPr marL="457200" marR="0" lvl="1" indent="0" algn="ctr" rtl="0">
              <a:spcBef>
                <a:spcPts val="560"/>
              </a:spcBef>
              <a:buClr>
                <a:srgbClr val="888888"/>
              </a:buClr>
              <a:buFont typeface="Arial"/>
              <a:buNone/>
              <a:defRPr sz="2800" b="0" i="0" u="none" strike="noStrike" cap="none">
                <a:solidFill>
                  <a:srgbClr val="888888"/>
                </a:solidFill>
                <a:latin typeface="Calibri"/>
                <a:ea typeface="Calibri"/>
                <a:cs typeface="Calibri"/>
                <a:sym typeface="Calibri"/>
              </a:defRPr>
            </a:lvl2pPr>
            <a:lvl3pPr marL="914400" marR="0" lvl="2" indent="0" algn="ctr" rtl="0">
              <a:spcBef>
                <a:spcPts val="480"/>
              </a:spcBef>
              <a:buClr>
                <a:srgbClr val="888888"/>
              </a:buClr>
              <a:buFont typeface="Arial"/>
              <a:buNone/>
              <a:defRPr sz="2400" b="0" i="0" u="none" strike="noStrike" cap="none">
                <a:solidFill>
                  <a:srgbClr val="888888"/>
                </a:solidFill>
                <a:latin typeface="Calibri"/>
                <a:ea typeface="Calibri"/>
                <a:cs typeface="Calibri"/>
                <a:sym typeface="Calibri"/>
              </a:defRPr>
            </a:lvl3pPr>
            <a:lvl4pPr marL="1371600" marR="0" lvl="3" indent="0" algn="ctr"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4pPr>
            <a:lvl5pPr marL="1828800" marR="0" lvl="4" indent="0" algn="ctr"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5pPr>
            <a:lvl6pPr marL="2286000" marR="0" lvl="5" indent="0" algn="ctr"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6pPr>
            <a:lvl7pPr marL="2743200" marR="0" lvl="6" indent="0" algn="ctr"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7pPr>
            <a:lvl8pPr marL="3200400" marR="0" lvl="7" indent="0" algn="ctr"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8pPr>
            <a:lvl9pPr marL="3657600" marR="0" lvl="8" indent="0" algn="ctr"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9pPr>
          </a:lstStyle>
          <a:p>
            <a:endParaRPr/>
          </a:p>
        </p:txBody>
      </p:sp>
      <p:sp>
        <p:nvSpPr>
          <p:cNvPr id="14" name="Shape 14"/>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5" name="Shape 15"/>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6" name="Shape 16"/>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68"/>
        <p:cNvGrpSpPr/>
        <p:nvPr/>
      </p:nvGrpSpPr>
      <p:grpSpPr>
        <a:xfrm>
          <a:off x="0" y="0"/>
          <a:ext cx="0" cy="0"/>
          <a:chOff x="0" y="0"/>
          <a:chExt cx="0" cy="0"/>
        </a:xfrm>
      </p:grpSpPr>
      <p:sp>
        <p:nvSpPr>
          <p:cNvPr id="69" name="Shape 69"/>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70" name="Shape 70"/>
          <p:cNvSpPr txBox="1">
            <a:spLocks noGrp="1"/>
          </p:cNvSpPr>
          <p:nvPr>
            <p:ph type="body" idx="1"/>
          </p:nvPr>
        </p:nvSpPr>
        <p:spPr>
          <a:xfrm rot="5400000">
            <a:off x="2309018" y="-251618"/>
            <a:ext cx="4525963" cy="8229600"/>
          </a:xfrm>
          <a:prstGeom prst="rect">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71" name="Shape 71"/>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2" name="Shape 72"/>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3" name="Shape 73"/>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74"/>
        <p:cNvGrpSpPr/>
        <p:nvPr/>
      </p:nvGrpSpPr>
      <p:grpSpPr>
        <a:xfrm>
          <a:off x="0" y="0"/>
          <a:ext cx="0" cy="0"/>
          <a:chOff x="0" y="0"/>
          <a:chExt cx="0" cy="0"/>
        </a:xfrm>
      </p:grpSpPr>
      <p:sp>
        <p:nvSpPr>
          <p:cNvPr id="75" name="Shape 75"/>
          <p:cNvSpPr txBox="1">
            <a:spLocks noGrp="1"/>
          </p:cNvSpPr>
          <p:nvPr>
            <p:ph type="title"/>
          </p:nvPr>
        </p:nvSpPr>
        <p:spPr>
          <a:xfrm rot="5400000">
            <a:off x="4732337" y="2171700"/>
            <a:ext cx="5851525" cy="205740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76" name="Shape 76"/>
          <p:cNvSpPr txBox="1">
            <a:spLocks noGrp="1"/>
          </p:cNvSpPr>
          <p:nvPr>
            <p:ph type="body" idx="1"/>
          </p:nvPr>
        </p:nvSpPr>
        <p:spPr>
          <a:xfrm rot="5400000">
            <a:off x="541337" y="190500"/>
            <a:ext cx="5851525" cy="6019799"/>
          </a:xfrm>
          <a:prstGeom prst="rect">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77" name="Shape 77"/>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8" name="Shape 78"/>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9" name="Shape 79"/>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17"/>
        <p:cNvGrpSpPr/>
        <p:nvPr/>
      </p:nvGrpSpPr>
      <p:grpSpPr>
        <a:xfrm>
          <a:off x="0" y="0"/>
          <a:ext cx="0" cy="0"/>
          <a:chOff x="0" y="0"/>
          <a:chExt cx="0" cy="0"/>
        </a:xfrm>
      </p:grpSpPr>
      <p:sp>
        <p:nvSpPr>
          <p:cNvPr id="18" name="Shape 18"/>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9" name="Shape 19"/>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20" name="Shape 20"/>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1" name="Shape 21"/>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2" name="Shape 22"/>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23"/>
        <p:cNvGrpSpPr/>
        <p:nvPr/>
      </p:nvGrpSpPr>
      <p:grpSpPr>
        <a:xfrm>
          <a:off x="0" y="0"/>
          <a:ext cx="0" cy="0"/>
          <a:chOff x="0" y="0"/>
          <a:chExt cx="0" cy="0"/>
        </a:xfrm>
      </p:grpSpPr>
      <p:sp>
        <p:nvSpPr>
          <p:cNvPr id="24" name="Shape 24"/>
          <p:cNvSpPr txBox="1">
            <a:spLocks noGrp="1"/>
          </p:cNvSpPr>
          <p:nvPr>
            <p:ph type="title"/>
          </p:nvPr>
        </p:nvSpPr>
        <p:spPr>
          <a:xfrm>
            <a:off x="722312" y="4406900"/>
            <a:ext cx="7772400" cy="1362075"/>
          </a:xfrm>
          <a:prstGeom prst="rect">
            <a:avLst/>
          </a:prstGeom>
          <a:noFill/>
          <a:ln>
            <a:noFill/>
          </a:ln>
        </p:spPr>
        <p:txBody>
          <a:bodyPr lIns="91425" tIns="91425" rIns="91425" bIns="91425" anchor="t" anchorCtr="0"/>
          <a:lstStyle>
            <a:lvl1pPr marL="0" marR="0" lvl="0" indent="0" algn="l" rtl="0">
              <a:spcBef>
                <a:spcPts val="0"/>
              </a:spcBef>
              <a:buClr>
                <a:schemeClr val="dk1"/>
              </a:buClr>
              <a:buFont typeface="Calibri"/>
              <a:buNone/>
              <a:defRPr sz="4000" b="1"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5" name="Shape 25"/>
          <p:cNvSpPr txBox="1">
            <a:spLocks noGrp="1"/>
          </p:cNvSpPr>
          <p:nvPr>
            <p:ph type="body" idx="1"/>
          </p:nvPr>
        </p:nvSpPr>
        <p:spPr>
          <a:xfrm>
            <a:off x="722312" y="2906713"/>
            <a:ext cx="7772400" cy="1500187"/>
          </a:xfrm>
          <a:prstGeom prst="rect">
            <a:avLst/>
          </a:prstGeom>
          <a:noFill/>
          <a:ln>
            <a:noFill/>
          </a:ln>
        </p:spPr>
        <p:txBody>
          <a:bodyPr lIns="91425" tIns="91425" rIns="91425" bIns="91425" anchor="b" anchorCtr="0"/>
          <a:lstStyle>
            <a:lvl1pPr marL="0" marR="0" lvl="0" indent="0" algn="l" rtl="0">
              <a:spcBef>
                <a:spcPts val="400"/>
              </a:spcBef>
              <a:buClr>
                <a:srgbClr val="888888"/>
              </a:buClr>
              <a:buFont typeface="Arial"/>
              <a:buNone/>
              <a:defRPr sz="2000" b="0" i="0" u="none" strike="noStrike" cap="none">
                <a:solidFill>
                  <a:srgbClr val="888888"/>
                </a:solidFill>
                <a:latin typeface="Calibri"/>
                <a:ea typeface="Calibri"/>
                <a:cs typeface="Calibri"/>
                <a:sym typeface="Calibri"/>
              </a:defRPr>
            </a:lvl1pPr>
            <a:lvl2pPr marL="457200" marR="0" lvl="1" indent="0" algn="l" rtl="0">
              <a:spcBef>
                <a:spcPts val="360"/>
              </a:spcBef>
              <a:buClr>
                <a:srgbClr val="888888"/>
              </a:buClr>
              <a:buFont typeface="Arial"/>
              <a:buNone/>
              <a:defRPr sz="1800" b="0" i="0" u="none" strike="noStrike" cap="none">
                <a:solidFill>
                  <a:srgbClr val="888888"/>
                </a:solidFill>
                <a:latin typeface="Calibri"/>
                <a:ea typeface="Calibri"/>
                <a:cs typeface="Calibri"/>
                <a:sym typeface="Calibri"/>
              </a:defRPr>
            </a:lvl2pPr>
            <a:lvl3pPr marL="914400" marR="0" lvl="2" indent="0" algn="l" rtl="0">
              <a:spcBef>
                <a:spcPts val="320"/>
              </a:spcBef>
              <a:buClr>
                <a:srgbClr val="888888"/>
              </a:buClr>
              <a:buFont typeface="Arial"/>
              <a:buNone/>
              <a:defRPr sz="1600" b="0" i="0" u="none" strike="noStrike" cap="none">
                <a:solidFill>
                  <a:srgbClr val="888888"/>
                </a:solidFill>
                <a:latin typeface="Calibri"/>
                <a:ea typeface="Calibri"/>
                <a:cs typeface="Calibri"/>
                <a:sym typeface="Calibri"/>
              </a:defRPr>
            </a:lvl3pPr>
            <a:lvl4pPr marL="1371600" marR="0" lvl="3"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4pPr>
            <a:lvl5pPr marL="1828800" marR="0" lvl="4"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5pPr>
            <a:lvl6pPr marL="2286000" marR="0" lvl="5"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6pPr>
            <a:lvl7pPr marL="2743200" marR="0" lvl="6"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7pPr>
            <a:lvl8pPr marL="3200400" marR="0" lvl="7"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8pPr>
            <a:lvl9pPr marL="3657600" marR="0" lvl="8" indent="0" algn="l" rtl="0">
              <a:spcBef>
                <a:spcPts val="280"/>
              </a:spcBef>
              <a:buClr>
                <a:srgbClr val="888888"/>
              </a:buClr>
              <a:buFont typeface="Arial"/>
              <a:buNone/>
              <a:defRPr sz="1400" b="0" i="0" u="none" strike="noStrike" cap="none">
                <a:solidFill>
                  <a:srgbClr val="888888"/>
                </a:solidFill>
                <a:latin typeface="Calibri"/>
                <a:ea typeface="Calibri"/>
                <a:cs typeface="Calibri"/>
                <a:sym typeface="Calibri"/>
              </a:defRPr>
            </a:lvl9pPr>
          </a:lstStyle>
          <a:p>
            <a:endParaRPr/>
          </a:p>
        </p:txBody>
      </p:sp>
      <p:sp>
        <p:nvSpPr>
          <p:cNvPr id="26" name="Shape 26"/>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7" name="Shape 27"/>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8" name="Shape 28"/>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29"/>
        <p:cNvGrpSpPr/>
        <p:nvPr/>
      </p:nvGrpSpPr>
      <p:grpSpPr>
        <a:xfrm>
          <a:off x="0" y="0"/>
          <a:ext cx="0" cy="0"/>
          <a:chOff x="0" y="0"/>
          <a:chExt cx="0" cy="0"/>
        </a:xfrm>
      </p:grpSpPr>
      <p:sp>
        <p:nvSpPr>
          <p:cNvPr id="30" name="Shape 30"/>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1" name="Shape 31"/>
          <p:cNvSpPr txBox="1">
            <a:spLocks noGrp="1"/>
          </p:cNvSpPr>
          <p:nvPr>
            <p:ph type="body" idx="1"/>
          </p:nvPr>
        </p:nvSpPr>
        <p:spPr>
          <a:xfrm>
            <a:off x="457200" y="1600200"/>
            <a:ext cx="4038599" cy="4525963"/>
          </a:xfrm>
          <a:prstGeom prst="rect">
            <a:avLst/>
          </a:prstGeom>
          <a:noFill/>
          <a:ln>
            <a:noFill/>
          </a:ln>
        </p:spPr>
        <p:txBody>
          <a:bodyPr lIns="91425" tIns="91425" rIns="91425" bIns="91425" anchor="t" anchorCtr="0"/>
          <a:lstStyle>
            <a:lvl1pPr marL="342900" marR="0" lvl="0" indent="-16510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742950" marR="0" lvl="1" indent="-13335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2" name="Shape 32"/>
          <p:cNvSpPr txBox="1">
            <a:spLocks noGrp="1"/>
          </p:cNvSpPr>
          <p:nvPr>
            <p:ph type="body" idx="2"/>
          </p:nvPr>
        </p:nvSpPr>
        <p:spPr>
          <a:xfrm>
            <a:off x="4648200" y="1600200"/>
            <a:ext cx="4038599" cy="4525963"/>
          </a:xfrm>
          <a:prstGeom prst="rect">
            <a:avLst/>
          </a:prstGeom>
          <a:noFill/>
          <a:ln>
            <a:noFill/>
          </a:ln>
        </p:spPr>
        <p:txBody>
          <a:bodyPr lIns="91425" tIns="91425" rIns="91425" bIns="91425" anchor="t" anchorCtr="0"/>
          <a:lstStyle>
            <a:lvl1pPr marL="342900" marR="0" lvl="0" indent="-16510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742950" marR="0" lvl="1" indent="-13335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3" name="Shape 33"/>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4" name="Shape 34"/>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5" name="Shape 35"/>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36"/>
        <p:cNvGrpSpPr/>
        <p:nvPr/>
      </p:nvGrpSpPr>
      <p:grpSpPr>
        <a:xfrm>
          <a:off x="0" y="0"/>
          <a:ext cx="0" cy="0"/>
          <a:chOff x="0" y="0"/>
          <a:chExt cx="0" cy="0"/>
        </a:xfrm>
      </p:grpSpPr>
      <p:sp>
        <p:nvSpPr>
          <p:cNvPr id="37" name="Shape 37"/>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8" name="Shape 38"/>
          <p:cNvSpPr txBox="1">
            <a:spLocks noGrp="1"/>
          </p:cNvSpPr>
          <p:nvPr>
            <p:ph type="body" idx="1"/>
          </p:nvPr>
        </p:nvSpPr>
        <p:spPr>
          <a:xfrm>
            <a:off x="457200" y="1535112"/>
            <a:ext cx="4040187" cy="639762"/>
          </a:xfrm>
          <a:prstGeom prst="rect">
            <a:avLst/>
          </a:prstGeom>
          <a:noFill/>
          <a:ln>
            <a:noFill/>
          </a:ln>
        </p:spPr>
        <p:txBody>
          <a:bodyPr lIns="91425" tIns="91425" rIns="91425" bIns="91425" anchor="b" anchorCtr="0"/>
          <a:lstStyle>
            <a:lvl1pPr marL="0" marR="0" lvl="0" indent="0" algn="l" rtl="0">
              <a:spcBef>
                <a:spcPts val="480"/>
              </a:spcBef>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spcBef>
                <a:spcPts val="400"/>
              </a:spcBef>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spcBef>
                <a:spcPts val="360"/>
              </a:spcBef>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39" name="Shape 39"/>
          <p:cNvSpPr txBox="1">
            <a:spLocks noGrp="1"/>
          </p:cNvSpPr>
          <p:nvPr>
            <p:ph type="body" idx="2"/>
          </p:nvPr>
        </p:nvSpPr>
        <p:spPr>
          <a:xfrm>
            <a:off x="457200" y="2174875"/>
            <a:ext cx="4040187" cy="3951287"/>
          </a:xfrm>
          <a:prstGeom prst="rect">
            <a:avLst/>
          </a:prstGeom>
          <a:noFill/>
          <a:ln>
            <a:noFill/>
          </a:ln>
        </p:spPr>
        <p:txBody>
          <a:bodyPr lIns="91425" tIns="91425" rIns="91425" bIns="91425" anchor="t" anchorCtr="0"/>
          <a:lstStyle>
            <a:lvl1pPr marL="342900" marR="0" lvl="0" indent="-1905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1pPr>
            <a:lvl2pPr marL="742950" marR="0" lvl="1" indent="-15875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2pPr>
            <a:lvl3pPr marL="1143000" marR="0" lvl="2"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3pPr>
            <a:lvl4pPr marL="1600200" marR="0" lvl="3"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4pPr>
            <a:lvl5pPr marL="2057400" marR="0" lvl="4"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5pPr>
            <a:lvl6pPr marL="2514600" marR="0" lvl="5"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6pPr>
            <a:lvl7pPr marL="2971800" marR="0" lvl="6"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7pPr>
            <a:lvl8pPr marL="3429000" marR="0" lvl="7"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8pPr>
            <a:lvl9pPr marL="3886200" marR="0" lvl="8"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40" name="Shape 40"/>
          <p:cNvSpPr txBox="1">
            <a:spLocks noGrp="1"/>
          </p:cNvSpPr>
          <p:nvPr>
            <p:ph type="body" idx="3"/>
          </p:nvPr>
        </p:nvSpPr>
        <p:spPr>
          <a:xfrm>
            <a:off x="4645025" y="1535112"/>
            <a:ext cx="4041774" cy="639762"/>
          </a:xfrm>
          <a:prstGeom prst="rect">
            <a:avLst/>
          </a:prstGeom>
          <a:noFill/>
          <a:ln>
            <a:noFill/>
          </a:ln>
        </p:spPr>
        <p:txBody>
          <a:bodyPr lIns="91425" tIns="91425" rIns="91425" bIns="91425" anchor="b" anchorCtr="0"/>
          <a:lstStyle>
            <a:lvl1pPr marL="0" marR="0" lvl="0" indent="0" algn="l" rtl="0">
              <a:spcBef>
                <a:spcPts val="480"/>
              </a:spcBef>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spcBef>
                <a:spcPts val="400"/>
              </a:spcBef>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spcBef>
                <a:spcPts val="360"/>
              </a:spcBef>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spcBef>
                <a:spcPts val="32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1" name="Shape 41"/>
          <p:cNvSpPr txBox="1">
            <a:spLocks noGrp="1"/>
          </p:cNvSpPr>
          <p:nvPr>
            <p:ph type="body" idx="4"/>
          </p:nvPr>
        </p:nvSpPr>
        <p:spPr>
          <a:xfrm>
            <a:off x="4645025" y="2174875"/>
            <a:ext cx="4041774" cy="3951287"/>
          </a:xfrm>
          <a:prstGeom prst="rect">
            <a:avLst/>
          </a:prstGeom>
          <a:noFill/>
          <a:ln>
            <a:noFill/>
          </a:ln>
        </p:spPr>
        <p:txBody>
          <a:bodyPr lIns="91425" tIns="91425" rIns="91425" bIns="91425" anchor="t" anchorCtr="0"/>
          <a:lstStyle>
            <a:lvl1pPr marL="342900" marR="0" lvl="0" indent="-1905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1pPr>
            <a:lvl2pPr marL="742950" marR="0" lvl="1" indent="-15875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2pPr>
            <a:lvl3pPr marL="1143000" marR="0" lvl="2" indent="-114300" algn="l" rtl="0">
              <a:spcBef>
                <a:spcPts val="36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3pPr>
            <a:lvl4pPr marL="1600200" marR="0" lvl="3"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4pPr>
            <a:lvl5pPr marL="2057400" marR="0" lvl="4"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5pPr>
            <a:lvl6pPr marL="2514600" marR="0" lvl="5"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6pPr>
            <a:lvl7pPr marL="2971800" marR="0" lvl="6"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7pPr>
            <a:lvl8pPr marL="3429000" marR="0" lvl="7"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8pPr>
            <a:lvl9pPr marL="3886200" marR="0" lvl="8" indent="-127000" algn="l" rtl="0">
              <a:spcBef>
                <a:spcPts val="320"/>
              </a:spcBef>
              <a:buClr>
                <a:schemeClr val="dk1"/>
              </a:buClr>
              <a:buSzPct val="1000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42" name="Shape 42"/>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3" name="Shape 43"/>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4" name="Shape 44"/>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45"/>
        <p:cNvGrpSpPr/>
        <p:nvPr/>
      </p:nvGrpSpPr>
      <p:grpSpPr>
        <a:xfrm>
          <a:off x="0" y="0"/>
          <a:ext cx="0" cy="0"/>
          <a:chOff x="0" y="0"/>
          <a:chExt cx="0" cy="0"/>
        </a:xfrm>
      </p:grpSpPr>
      <p:sp>
        <p:nvSpPr>
          <p:cNvPr id="46" name="Shape 46"/>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47" name="Shape 47"/>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8" name="Shape 48"/>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9" name="Shape 49"/>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50"/>
        <p:cNvGrpSpPr/>
        <p:nvPr/>
      </p:nvGrpSpPr>
      <p:grpSpPr>
        <a:xfrm>
          <a:off x="0" y="0"/>
          <a:ext cx="0" cy="0"/>
          <a:chOff x="0" y="0"/>
          <a:chExt cx="0" cy="0"/>
        </a:xfrm>
      </p:grpSpPr>
      <p:sp>
        <p:nvSpPr>
          <p:cNvPr id="51" name="Shape 51"/>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2" name="Shape 52"/>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3" name="Shape 53"/>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54"/>
        <p:cNvGrpSpPr/>
        <p:nvPr/>
      </p:nvGrpSpPr>
      <p:grpSpPr>
        <a:xfrm>
          <a:off x="0" y="0"/>
          <a:ext cx="0" cy="0"/>
          <a:chOff x="0" y="0"/>
          <a:chExt cx="0" cy="0"/>
        </a:xfrm>
      </p:grpSpPr>
      <p:sp>
        <p:nvSpPr>
          <p:cNvPr id="55" name="Shape 55"/>
          <p:cNvSpPr txBox="1">
            <a:spLocks noGrp="1"/>
          </p:cNvSpPr>
          <p:nvPr>
            <p:ph type="title"/>
          </p:nvPr>
        </p:nvSpPr>
        <p:spPr>
          <a:xfrm>
            <a:off x="457200" y="273050"/>
            <a:ext cx="3008313" cy="1162049"/>
          </a:xfrm>
          <a:prstGeom prst="rect">
            <a:avLst/>
          </a:prstGeom>
          <a:noFill/>
          <a:ln>
            <a:noFill/>
          </a:ln>
        </p:spPr>
        <p:txBody>
          <a:bodyPr lIns="91425" tIns="91425" rIns="91425" bIns="91425" anchor="b" anchorCtr="0"/>
          <a:lstStyle>
            <a:lvl1pPr marL="0" marR="0" lvl="0" indent="0" algn="l" rtl="0">
              <a:spcBef>
                <a:spcPts val="0"/>
              </a:spcBef>
              <a:buClr>
                <a:schemeClr val="dk1"/>
              </a:buClr>
              <a:buFont typeface="Calibri"/>
              <a:buNone/>
              <a:defRPr sz="2000" b="1"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56" name="Shape 56"/>
          <p:cNvSpPr txBox="1">
            <a:spLocks noGrp="1"/>
          </p:cNvSpPr>
          <p:nvPr>
            <p:ph type="body" idx="1"/>
          </p:nvPr>
        </p:nvSpPr>
        <p:spPr>
          <a:xfrm>
            <a:off x="3575050" y="273050"/>
            <a:ext cx="5111750" cy="5853112"/>
          </a:xfrm>
          <a:prstGeom prst="rect">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57" name="Shape 57"/>
          <p:cNvSpPr txBox="1">
            <a:spLocks noGrp="1"/>
          </p:cNvSpPr>
          <p:nvPr>
            <p:ph type="body" idx="2"/>
          </p:nvPr>
        </p:nvSpPr>
        <p:spPr>
          <a:xfrm>
            <a:off x="457200" y="1435100"/>
            <a:ext cx="3008313" cy="4691063"/>
          </a:xfrm>
          <a:prstGeom prst="rect">
            <a:avLst/>
          </a:prstGeom>
          <a:noFill/>
          <a:ln>
            <a:noFill/>
          </a:ln>
        </p:spPr>
        <p:txBody>
          <a:bodyPr lIns="91425" tIns="91425" rIns="91425" bIns="91425" anchor="t" anchorCtr="0"/>
          <a:lstStyle>
            <a:lvl1pPr marL="0" marR="0" lvl="0" indent="0" algn="l" rtl="0">
              <a:spcBef>
                <a:spcPts val="280"/>
              </a:spcBef>
              <a:buClr>
                <a:schemeClr val="dk1"/>
              </a:buClr>
              <a:buFont typeface="Arial"/>
              <a:buNone/>
              <a:defRPr sz="1400" b="0" i="0" u="none" strike="noStrike" cap="none">
                <a:solidFill>
                  <a:schemeClr val="dk1"/>
                </a:solidFill>
                <a:latin typeface="Calibri"/>
                <a:ea typeface="Calibri"/>
                <a:cs typeface="Calibri"/>
                <a:sym typeface="Calibri"/>
              </a:defRPr>
            </a:lvl1pPr>
            <a:lvl2pPr marL="457200" marR="0" lvl="1" indent="0" algn="l" rtl="0">
              <a:spcBef>
                <a:spcPts val="240"/>
              </a:spcBef>
              <a:buClr>
                <a:schemeClr val="dk1"/>
              </a:buClr>
              <a:buFont typeface="Arial"/>
              <a:buNone/>
              <a:defRPr sz="1200" b="0" i="0" u="none" strike="noStrike" cap="none">
                <a:solidFill>
                  <a:schemeClr val="dk1"/>
                </a:solidFill>
                <a:latin typeface="Calibri"/>
                <a:ea typeface="Calibri"/>
                <a:cs typeface="Calibri"/>
                <a:sym typeface="Calibri"/>
              </a:defRPr>
            </a:lvl2pPr>
            <a:lvl3pPr marL="914400" marR="0" lvl="2" indent="0" algn="l" rtl="0">
              <a:spcBef>
                <a:spcPts val="200"/>
              </a:spcBef>
              <a:buClr>
                <a:schemeClr val="dk1"/>
              </a:buClr>
              <a:buFont typeface="Arial"/>
              <a:buNone/>
              <a:defRPr sz="1000" b="0" i="0" u="none" strike="noStrike" cap="none">
                <a:solidFill>
                  <a:schemeClr val="dk1"/>
                </a:solidFill>
                <a:latin typeface="Calibri"/>
                <a:ea typeface="Calibri"/>
                <a:cs typeface="Calibri"/>
                <a:sym typeface="Calibri"/>
              </a:defRPr>
            </a:lvl3pPr>
            <a:lvl4pPr marL="1371600" marR="0" lvl="3"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4pPr>
            <a:lvl5pPr marL="1828800" marR="0" lvl="4"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5pPr>
            <a:lvl6pPr marL="2286000" marR="0" lvl="5"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6pPr>
            <a:lvl7pPr marL="2743200" marR="0" lvl="6"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7pPr>
            <a:lvl8pPr marL="3200400" marR="0" lvl="7"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8pPr>
            <a:lvl9pPr marL="3657600" marR="0" lvl="8"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58" name="Shape 58"/>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9" name="Shape 59"/>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60" name="Shape 60"/>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61"/>
        <p:cNvGrpSpPr/>
        <p:nvPr/>
      </p:nvGrpSpPr>
      <p:grpSpPr>
        <a:xfrm>
          <a:off x="0" y="0"/>
          <a:ext cx="0" cy="0"/>
          <a:chOff x="0" y="0"/>
          <a:chExt cx="0" cy="0"/>
        </a:xfrm>
      </p:grpSpPr>
      <p:sp>
        <p:nvSpPr>
          <p:cNvPr id="62" name="Shape 62"/>
          <p:cNvSpPr txBox="1">
            <a:spLocks noGrp="1"/>
          </p:cNvSpPr>
          <p:nvPr>
            <p:ph type="title"/>
          </p:nvPr>
        </p:nvSpPr>
        <p:spPr>
          <a:xfrm>
            <a:off x="1792288" y="4800600"/>
            <a:ext cx="5486399" cy="566737"/>
          </a:xfrm>
          <a:prstGeom prst="rect">
            <a:avLst/>
          </a:prstGeom>
          <a:noFill/>
          <a:ln>
            <a:noFill/>
          </a:ln>
        </p:spPr>
        <p:txBody>
          <a:bodyPr lIns="91425" tIns="91425" rIns="91425" bIns="91425" anchor="b" anchorCtr="0"/>
          <a:lstStyle>
            <a:lvl1pPr marL="0" marR="0" lvl="0" indent="0" algn="l" rtl="0">
              <a:spcBef>
                <a:spcPts val="0"/>
              </a:spcBef>
              <a:buClr>
                <a:schemeClr val="dk1"/>
              </a:buClr>
              <a:buFont typeface="Calibri"/>
              <a:buNone/>
              <a:defRPr sz="2000" b="1"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63" name="Shape 63"/>
          <p:cNvSpPr>
            <a:spLocks noGrp="1"/>
          </p:cNvSpPr>
          <p:nvPr>
            <p:ph type="pic" idx="2"/>
          </p:nvPr>
        </p:nvSpPr>
        <p:spPr>
          <a:xfrm>
            <a:off x="1792288" y="612775"/>
            <a:ext cx="5486399" cy="4114800"/>
          </a:xfrm>
          <a:prstGeom prst="rect">
            <a:avLst/>
          </a:prstGeom>
          <a:noFill/>
          <a:ln>
            <a:noFill/>
          </a:ln>
        </p:spPr>
        <p:txBody>
          <a:bodyPr lIns="91425" tIns="91425" rIns="91425" bIns="91425" anchor="t" anchorCtr="0"/>
          <a:lstStyle>
            <a:lvl1pPr marL="0" marR="0" lvl="0" indent="0" algn="l" rtl="0">
              <a:spcBef>
                <a:spcPts val="640"/>
              </a:spcBef>
              <a:buClr>
                <a:schemeClr val="dk1"/>
              </a:buClr>
              <a:buFont typeface="Arial"/>
              <a:buNone/>
              <a:defRPr sz="3200" b="0" i="0" u="none" strike="noStrike" cap="none">
                <a:solidFill>
                  <a:schemeClr val="dk1"/>
                </a:solidFill>
                <a:latin typeface="Calibri"/>
                <a:ea typeface="Calibri"/>
                <a:cs typeface="Calibri"/>
                <a:sym typeface="Calibri"/>
              </a:defRPr>
            </a:lvl1pPr>
            <a:lvl2pPr marL="457200" marR="0" lvl="1" indent="0" algn="l" rtl="0">
              <a:spcBef>
                <a:spcPts val="560"/>
              </a:spcBef>
              <a:buClr>
                <a:schemeClr val="dk1"/>
              </a:buClr>
              <a:buFont typeface="Arial"/>
              <a:buNone/>
              <a:defRPr sz="2800" b="0" i="0" u="none" strike="noStrike" cap="none">
                <a:solidFill>
                  <a:schemeClr val="dk1"/>
                </a:solidFill>
                <a:latin typeface="Calibri"/>
                <a:ea typeface="Calibri"/>
                <a:cs typeface="Calibri"/>
                <a:sym typeface="Calibri"/>
              </a:defRPr>
            </a:lvl2pPr>
            <a:lvl3pPr marL="914400" marR="0" lvl="2" indent="0" algn="l" rtl="0">
              <a:spcBef>
                <a:spcPts val="480"/>
              </a:spcBef>
              <a:buClr>
                <a:schemeClr val="dk1"/>
              </a:buClr>
              <a:buFont typeface="Arial"/>
              <a:buNone/>
              <a:defRPr sz="2400" b="0" i="0" u="none" strike="noStrike" cap="none">
                <a:solidFill>
                  <a:schemeClr val="dk1"/>
                </a:solidFill>
                <a:latin typeface="Calibri"/>
                <a:ea typeface="Calibri"/>
                <a:cs typeface="Calibri"/>
                <a:sym typeface="Calibri"/>
              </a:defRPr>
            </a:lvl3pPr>
            <a:lvl4pPr marL="1371600" marR="0" lvl="3"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4pPr>
            <a:lvl5pPr marL="1828800" marR="0" lvl="4"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5pPr>
            <a:lvl6pPr marL="2286000" marR="0" lvl="5"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6pPr>
            <a:lvl7pPr marL="2743200" marR="0" lvl="6"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7pPr>
            <a:lvl8pPr marL="3200400" marR="0" lvl="7"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8pPr>
            <a:lvl9pPr marL="3657600" marR="0" lvl="8" indent="0" algn="l" rtl="0">
              <a:spcBef>
                <a:spcPts val="400"/>
              </a:spcBef>
              <a:buClr>
                <a:schemeClr val="dk1"/>
              </a:buClr>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4" name="Shape 64"/>
          <p:cNvSpPr txBox="1">
            <a:spLocks noGrp="1"/>
          </p:cNvSpPr>
          <p:nvPr>
            <p:ph type="body" idx="1"/>
          </p:nvPr>
        </p:nvSpPr>
        <p:spPr>
          <a:xfrm>
            <a:off x="1792288" y="5367337"/>
            <a:ext cx="5486399" cy="804861"/>
          </a:xfrm>
          <a:prstGeom prst="rect">
            <a:avLst/>
          </a:prstGeom>
          <a:noFill/>
          <a:ln>
            <a:noFill/>
          </a:ln>
        </p:spPr>
        <p:txBody>
          <a:bodyPr lIns="91425" tIns="91425" rIns="91425" bIns="91425" anchor="t" anchorCtr="0"/>
          <a:lstStyle>
            <a:lvl1pPr marL="0" marR="0" lvl="0" indent="0" algn="l" rtl="0">
              <a:spcBef>
                <a:spcPts val="280"/>
              </a:spcBef>
              <a:buClr>
                <a:schemeClr val="dk1"/>
              </a:buClr>
              <a:buFont typeface="Arial"/>
              <a:buNone/>
              <a:defRPr sz="1400" b="0" i="0" u="none" strike="noStrike" cap="none">
                <a:solidFill>
                  <a:schemeClr val="dk1"/>
                </a:solidFill>
                <a:latin typeface="Calibri"/>
                <a:ea typeface="Calibri"/>
                <a:cs typeface="Calibri"/>
                <a:sym typeface="Calibri"/>
              </a:defRPr>
            </a:lvl1pPr>
            <a:lvl2pPr marL="457200" marR="0" lvl="1" indent="0" algn="l" rtl="0">
              <a:spcBef>
                <a:spcPts val="240"/>
              </a:spcBef>
              <a:buClr>
                <a:schemeClr val="dk1"/>
              </a:buClr>
              <a:buFont typeface="Arial"/>
              <a:buNone/>
              <a:defRPr sz="1200" b="0" i="0" u="none" strike="noStrike" cap="none">
                <a:solidFill>
                  <a:schemeClr val="dk1"/>
                </a:solidFill>
                <a:latin typeface="Calibri"/>
                <a:ea typeface="Calibri"/>
                <a:cs typeface="Calibri"/>
                <a:sym typeface="Calibri"/>
              </a:defRPr>
            </a:lvl2pPr>
            <a:lvl3pPr marL="914400" marR="0" lvl="2" indent="0" algn="l" rtl="0">
              <a:spcBef>
                <a:spcPts val="200"/>
              </a:spcBef>
              <a:buClr>
                <a:schemeClr val="dk1"/>
              </a:buClr>
              <a:buFont typeface="Arial"/>
              <a:buNone/>
              <a:defRPr sz="1000" b="0" i="0" u="none" strike="noStrike" cap="none">
                <a:solidFill>
                  <a:schemeClr val="dk1"/>
                </a:solidFill>
                <a:latin typeface="Calibri"/>
                <a:ea typeface="Calibri"/>
                <a:cs typeface="Calibri"/>
                <a:sym typeface="Calibri"/>
              </a:defRPr>
            </a:lvl3pPr>
            <a:lvl4pPr marL="1371600" marR="0" lvl="3"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4pPr>
            <a:lvl5pPr marL="1828800" marR="0" lvl="4"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5pPr>
            <a:lvl6pPr marL="2286000" marR="0" lvl="5"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6pPr>
            <a:lvl7pPr marL="2743200" marR="0" lvl="6"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7pPr>
            <a:lvl8pPr marL="3200400" marR="0" lvl="7"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8pPr>
            <a:lvl9pPr marL="3657600" marR="0" lvl="8" indent="0" algn="l" rtl="0">
              <a:spcBef>
                <a:spcPts val="180"/>
              </a:spcBef>
              <a:buClr>
                <a:schemeClr val="dk1"/>
              </a:buClr>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65" name="Shape 65"/>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66" name="Shape 66"/>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67" name="Shape 67"/>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7" name="Shape 7"/>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342900" marR="0" lvl="0" indent="-139700" algn="l" rtl="0">
              <a:spcBef>
                <a:spcPts val="64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742950" marR="0" lvl="1" indent="-107950" algn="l" rtl="0">
              <a:spcBef>
                <a:spcPts val="56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spcBef>
                <a:spcPts val="48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9" name="Shape 9"/>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0" name="Shape 10"/>
          <p:cNvSpPr txBox="1">
            <a:spLocks noGrp="1"/>
          </p:cNvSpPr>
          <p:nvPr>
            <p:ph type="sldNum" idx="12"/>
          </p:nvPr>
        </p:nvSpPr>
        <p:spPr>
          <a:xfrm>
            <a:off x="6553200" y="6356350"/>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4.jp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hyperlink" Target="https://www.youtube.com/watch?v=4PUJbWBIOUs&amp;list=RDCgRrHkCJZmE&amp;index=3"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4.xml.rels><?xml version="1.0" encoding="UTF-8" standalone="yes"?>
<Relationships xmlns="http://schemas.openxmlformats.org/package/2006/relationships"><Relationship Id="rId3" Type="http://schemas.openxmlformats.org/officeDocument/2006/relationships/hyperlink" Target="mailto:aspencer@bsc.edu"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youtube.com/watch?v=gHCDvdCaJhI"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pic>
        <p:nvPicPr>
          <p:cNvPr id="84" name="Shape 84" descr="excited_lil_girl-507x370.jpg"/>
          <p:cNvPicPr preferRelativeResize="0"/>
          <p:nvPr/>
        </p:nvPicPr>
        <p:blipFill rotWithShape="1">
          <a:blip r:embed="rId3">
            <a:alphaModFix/>
          </a:blip>
          <a:srcRect/>
          <a:stretch/>
        </p:blipFill>
        <p:spPr>
          <a:xfrm>
            <a:off x="-228600" y="0"/>
            <a:ext cx="9524999" cy="6858000"/>
          </a:xfrm>
          <a:prstGeom prst="rect">
            <a:avLst/>
          </a:prstGeom>
          <a:noFill/>
          <a:ln>
            <a:noFill/>
          </a:ln>
        </p:spPr>
      </p:pic>
      <p:sp>
        <p:nvSpPr>
          <p:cNvPr id="85" name="Shape 85"/>
          <p:cNvSpPr txBox="1">
            <a:spLocks noGrp="1"/>
          </p:cNvSpPr>
          <p:nvPr>
            <p:ph type="ctrTitle"/>
          </p:nvPr>
        </p:nvSpPr>
        <p:spPr>
          <a:xfrm>
            <a:off x="685800" y="2130425"/>
            <a:ext cx="7772400" cy="1470024"/>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4400" b="0" i="0" u="none" strike="noStrike" cap="none">
                <a:solidFill>
                  <a:schemeClr val="dk1"/>
                </a:solidFill>
                <a:latin typeface="Calibri"/>
                <a:ea typeface="Calibri"/>
                <a:cs typeface="Calibri"/>
                <a:sym typeface="Calibri"/>
              </a:rPr>
              <a:t>Welcome to </a:t>
            </a:r>
            <a:br>
              <a:rPr lang="en-US" sz="4400" b="0" i="0" u="none" strike="noStrike" cap="none">
                <a:solidFill>
                  <a:schemeClr val="dk1"/>
                </a:solidFill>
                <a:latin typeface="Calibri"/>
                <a:ea typeface="Calibri"/>
                <a:cs typeface="Calibri"/>
                <a:sym typeface="Calibri"/>
              </a:rPr>
            </a:br>
            <a:r>
              <a:rPr lang="en-US" sz="4400" b="0" i="0" u="none" strike="noStrike" cap="none">
                <a:solidFill>
                  <a:schemeClr val="dk1"/>
                </a:solidFill>
                <a:latin typeface="Calibri"/>
                <a:ea typeface="Calibri"/>
                <a:cs typeface="Calibri"/>
                <a:sym typeface="Calibri"/>
              </a:rPr>
              <a:t>Survey of Exceptional Children</a:t>
            </a:r>
          </a:p>
        </p:txBody>
      </p:sp>
      <p:sp>
        <p:nvSpPr>
          <p:cNvPr id="86" name="Shape 86"/>
          <p:cNvSpPr txBox="1">
            <a:spLocks noGrp="1"/>
          </p:cNvSpPr>
          <p:nvPr>
            <p:ph type="subTitle" idx="1"/>
          </p:nvPr>
        </p:nvSpPr>
        <p:spPr>
          <a:xfrm>
            <a:off x="1371600" y="3886200"/>
            <a:ext cx="6400799" cy="1752600"/>
          </a:xfrm>
          <a:prstGeom prst="rect">
            <a:avLst/>
          </a:prstGeom>
          <a:noFill/>
          <a:ln>
            <a:noFill/>
          </a:ln>
        </p:spPr>
        <p:txBody>
          <a:bodyPr lIns="91425" tIns="45700" rIns="91425" bIns="45700" anchor="t" anchorCtr="0">
            <a:noAutofit/>
          </a:bodyPr>
          <a:lstStyle/>
          <a:p>
            <a:pPr marL="0" marR="0" lvl="0" indent="0" algn="ctr" rtl="0">
              <a:spcBef>
                <a:spcPts val="0"/>
              </a:spcBef>
              <a:buClr>
                <a:srgbClr val="888888"/>
              </a:buClr>
              <a:buSzPct val="25000"/>
              <a:buFont typeface="Arial"/>
              <a:buNone/>
            </a:pPr>
            <a:endParaRPr sz="3200" b="0" i="0" u="none" strike="noStrike" cap="none">
              <a:solidFill>
                <a:srgbClr val="888888"/>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pic>
        <p:nvPicPr>
          <p:cNvPr id="169" name="Shape 169"/>
          <p:cNvPicPr preferRelativeResize="0">
            <a:picLocks noGrp="1"/>
          </p:cNvPicPr>
          <p:nvPr>
            <p:ph type="body" idx="1"/>
          </p:nvPr>
        </p:nvPicPr>
        <p:blipFill rotWithShape="1">
          <a:blip r:embed="rId3">
            <a:alphaModFix/>
          </a:blip>
          <a:srcRect/>
          <a:stretch/>
        </p:blipFill>
        <p:spPr>
          <a:xfrm>
            <a:off x="1213338" y="1688123"/>
            <a:ext cx="6488724" cy="4213316"/>
          </a:xfrm>
          <a:prstGeom prst="rect">
            <a:avLst/>
          </a:prstGeom>
          <a:noFill/>
          <a:ln>
            <a:noFill/>
          </a:ln>
        </p:spPr>
      </p:pic>
      <p:sp>
        <p:nvSpPr>
          <p:cNvPr id="2" name="Title 1"/>
          <p:cNvSpPr>
            <a:spLocks noGrp="1"/>
          </p:cNvSpPr>
          <p:nvPr>
            <p:ph type="title"/>
          </p:nvPr>
        </p:nvSpPr>
        <p:spPr/>
        <p:txBody>
          <a:bodyPr/>
          <a:lstStyle/>
          <a:p>
            <a:r>
              <a:rPr lang="en-US" dirty="0"/>
              <a:t>Jim</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pic>
        <p:nvPicPr>
          <p:cNvPr id="175" name="Shape 175"/>
          <p:cNvPicPr preferRelativeResize="0">
            <a:picLocks noGrp="1"/>
          </p:cNvPicPr>
          <p:nvPr>
            <p:ph type="body" idx="1"/>
          </p:nvPr>
        </p:nvPicPr>
        <p:blipFill rotWithShape="1">
          <a:blip r:embed="rId3">
            <a:alphaModFix/>
          </a:blip>
          <a:srcRect/>
          <a:stretch/>
        </p:blipFill>
        <p:spPr>
          <a:xfrm>
            <a:off x="5333999" y="1688123"/>
            <a:ext cx="3607778" cy="3515457"/>
          </a:xfrm>
          <a:prstGeom prst="rect">
            <a:avLst/>
          </a:prstGeom>
          <a:noFill/>
          <a:ln>
            <a:noFill/>
          </a:ln>
        </p:spPr>
      </p:pic>
      <p:pic>
        <p:nvPicPr>
          <p:cNvPr id="176" name="Shape 176"/>
          <p:cNvPicPr preferRelativeResize="0"/>
          <p:nvPr/>
        </p:nvPicPr>
        <p:blipFill rotWithShape="1">
          <a:blip r:embed="rId4">
            <a:alphaModFix/>
          </a:blip>
          <a:srcRect/>
          <a:stretch/>
        </p:blipFill>
        <p:spPr>
          <a:xfrm>
            <a:off x="457200" y="1688123"/>
            <a:ext cx="4692162" cy="3515457"/>
          </a:xfrm>
          <a:prstGeom prst="rect">
            <a:avLst/>
          </a:prstGeom>
          <a:noFill/>
          <a:ln>
            <a:noFill/>
          </a:ln>
        </p:spPr>
      </p:pic>
      <p:sp>
        <p:nvSpPr>
          <p:cNvPr id="2" name="Title 1"/>
          <p:cNvSpPr>
            <a:spLocks noGrp="1"/>
          </p:cNvSpPr>
          <p:nvPr>
            <p:ph type="title"/>
          </p:nvPr>
        </p:nvSpPr>
        <p:spPr/>
        <p:txBody>
          <a:bodyPr/>
          <a:lstStyle/>
          <a:p>
            <a:r>
              <a:rPr lang="en-US" dirty="0"/>
              <a:t>Celia, Evan, and Jake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Shape 190"/>
          <p:cNvSpPr/>
          <p:nvPr/>
        </p:nvSpPr>
        <p:spPr>
          <a:xfrm>
            <a:off x="0" y="0"/>
            <a:ext cx="9144000" cy="6858000"/>
          </a:xfrm>
          <a:prstGeom prst="rect">
            <a:avLst/>
          </a:prstGeom>
          <a:solidFill>
            <a:srgbClr val="5DF164"/>
          </a:solidFill>
          <a:ln w="25400" cap="flat" cmpd="sng">
            <a:solidFill>
              <a:srgbClr val="395E89"/>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
        <p:nvSpPr>
          <p:cNvPr id="191" name="Shape 191"/>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4400" b="0" i="0" u="none" strike="noStrike" cap="none">
                <a:solidFill>
                  <a:schemeClr val="dk1"/>
                </a:solidFill>
                <a:latin typeface="Calibri"/>
                <a:ea typeface="Calibri"/>
                <a:cs typeface="Calibri"/>
                <a:sym typeface="Calibri"/>
              </a:rPr>
              <a:t>Compassion</a:t>
            </a:r>
            <a:br>
              <a:rPr lang="en-US" sz="4400" b="0" i="0" u="none" strike="noStrike" cap="none">
                <a:solidFill>
                  <a:schemeClr val="dk1"/>
                </a:solidFill>
                <a:latin typeface="Calibri"/>
                <a:ea typeface="Calibri"/>
                <a:cs typeface="Calibri"/>
                <a:sym typeface="Calibri"/>
              </a:rPr>
            </a:br>
            <a:r>
              <a:rPr lang="en-US" sz="1800" b="0" i="0" u="none" strike="noStrike" cap="none">
                <a:solidFill>
                  <a:schemeClr val="dk1"/>
                </a:solidFill>
                <a:latin typeface="Calibri"/>
                <a:ea typeface="Calibri"/>
                <a:cs typeface="Calibri"/>
                <a:sym typeface="Calibri"/>
              </a:rPr>
              <a:t>Victoria Moran</a:t>
            </a:r>
          </a:p>
        </p:txBody>
      </p:sp>
      <p:sp>
        <p:nvSpPr>
          <p:cNvPr id="192" name="Shape 192"/>
          <p:cNvSpPr txBox="1">
            <a:spLocks noGrp="1"/>
          </p:cNvSpPr>
          <p:nvPr>
            <p:ph type="body" idx="1"/>
          </p:nvPr>
        </p:nvSpPr>
        <p:spPr>
          <a:xfrm>
            <a:off x="457200" y="1600200"/>
            <a:ext cx="8229600" cy="4525963"/>
          </a:xfrm>
          <a:prstGeom prst="rect">
            <a:avLst/>
          </a:prstGeom>
          <a:noFill/>
          <a:ln>
            <a:noFill/>
          </a:ln>
        </p:spPr>
        <p:txBody>
          <a:bodyPr lIns="91425" tIns="45700" rIns="91425" bIns="45700" anchor="t" anchorCtr="0">
            <a:noAutofit/>
          </a:bodyPr>
          <a:lstStyle/>
          <a:p>
            <a:pPr marL="0" marR="0" lvl="0" indent="0" algn="l" rtl="0">
              <a:lnSpc>
                <a:spcPct val="90000"/>
              </a:lnSpc>
              <a:spcBef>
                <a:spcPts val="0"/>
              </a:spcBef>
              <a:spcAft>
                <a:spcPts val="0"/>
              </a:spcAft>
              <a:buClr>
                <a:schemeClr val="dk1"/>
              </a:buClr>
              <a:buSzPct val="25000"/>
              <a:buFont typeface="Arial"/>
              <a:buNone/>
            </a:pPr>
            <a:r>
              <a:rPr lang="en-US" sz="1530" b="0" i="0" u="none" strike="noStrike" cap="none">
                <a:solidFill>
                  <a:schemeClr val="dk1"/>
                </a:solidFill>
                <a:latin typeface="Calibri"/>
                <a:ea typeface="Calibri"/>
                <a:cs typeface="Calibri"/>
                <a:sym typeface="Calibri"/>
              </a:rPr>
              <a:t>It has been said, “He who lives for himself alone lives for the meanest moral known.”  Compassion extends us.  It extends our scope of positive influence beyond our immediate situation.  Any success is hollow  without it.</a:t>
            </a:r>
          </a:p>
          <a:p>
            <a:pPr marL="0" marR="0" lvl="0" indent="0" algn="l" rtl="0">
              <a:lnSpc>
                <a:spcPct val="90000"/>
              </a:lnSpc>
              <a:spcBef>
                <a:spcPts val="306"/>
              </a:spcBef>
              <a:spcAft>
                <a:spcPts val="0"/>
              </a:spcAft>
              <a:buClr>
                <a:schemeClr val="dk1"/>
              </a:buClr>
              <a:buSzPct val="25000"/>
              <a:buFont typeface="Arial"/>
              <a:buNone/>
            </a:pPr>
            <a:endParaRPr sz="1530" b="0" i="0" u="none" strike="noStrike" cap="none">
              <a:solidFill>
                <a:schemeClr val="dk1"/>
              </a:solidFill>
              <a:latin typeface="Calibri"/>
              <a:ea typeface="Calibri"/>
              <a:cs typeface="Calibri"/>
              <a:sym typeface="Calibri"/>
            </a:endParaRPr>
          </a:p>
          <a:p>
            <a:pPr marL="0" marR="0" lvl="0" indent="0" algn="l" rtl="0">
              <a:lnSpc>
                <a:spcPct val="90000"/>
              </a:lnSpc>
              <a:spcBef>
                <a:spcPts val="306"/>
              </a:spcBef>
              <a:spcAft>
                <a:spcPts val="0"/>
              </a:spcAft>
              <a:buClr>
                <a:schemeClr val="dk1"/>
              </a:buClr>
              <a:buSzPct val="25000"/>
              <a:buFont typeface="Arial"/>
              <a:buNone/>
            </a:pPr>
            <a:r>
              <a:rPr lang="en-US" sz="1530" b="0" i="0" u="none" strike="noStrike" cap="none">
                <a:solidFill>
                  <a:schemeClr val="dk1"/>
                </a:solidFill>
                <a:latin typeface="Calibri"/>
                <a:ea typeface="Calibri"/>
                <a:cs typeface="Calibri"/>
                <a:sym typeface="Calibri"/>
              </a:rPr>
              <a:t>The literal definition of compassion is “to feel with.” It means living with the knowledge that your life is as important as mine, your dreams as valid, your children as precious, your pain as real.  Compassion gives us a more valid view of the world by taking us out of its center.  Every person you see has stories, and every person you see has a few that would break your heart.  We deserve each other’s respect simply because we’ve survived all we have and kept going anyway.</a:t>
            </a:r>
          </a:p>
          <a:p>
            <a:pPr marL="0" marR="0" lvl="0" indent="0" algn="l" rtl="0">
              <a:lnSpc>
                <a:spcPct val="90000"/>
              </a:lnSpc>
              <a:spcBef>
                <a:spcPts val="306"/>
              </a:spcBef>
              <a:spcAft>
                <a:spcPts val="0"/>
              </a:spcAft>
              <a:buClr>
                <a:schemeClr val="dk1"/>
              </a:buClr>
              <a:buSzPct val="25000"/>
              <a:buFont typeface="Arial"/>
              <a:buNone/>
            </a:pPr>
            <a:endParaRPr sz="1530" b="0" i="0" u="none" strike="noStrike" cap="none">
              <a:solidFill>
                <a:schemeClr val="dk1"/>
              </a:solidFill>
              <a:latin typeface="Calibri"/>
              <a:ea typeface="Calibri"/>
              <a:cs typeface="Calibri"/>
              <a:sym typeface="Calibri"/>
            </a:endParaRPr>
          </a:p>
          <a:p>
            <a:pPr marL="0" marR="0" lvl="0" indent="0" algn="l" rtl="0">
              <a:lnSpc>
                <a:spcPct val="90000"/>
              </a:lnSpc>
              <a:spcBef>
                <a:spcPts val="306"/>
              </a:spcBef>
              <a:spcAft>
                <a:spcPts val="0"/>
              </a:spcAft>
              <a:buClr>
                <a:schemeClr val="dk1"/>
              </a:buClr>
              <a:buSzPct val="25000"/>
              <a:buFont typeface="Arial"/>
              <a:buNone/>
            </a:pPr>
            <a:r>
              <a:rPr lang="en-US" sz="1530" b="0" i="0" u="none" strike="noStrike" cap="none">
                <a:solidFill>
                  <a:schemeClr val="dk1"/>
                </a:solidFill>
                <a:latin typeface="Calibri"/>
                <a:ea typeface="Calibri"/>
                <a:cs typeface="Calibri"/>
                <a:sym typeface="Calibri"/>
              </a:rPr>
              <a:t>Compassion fuels kindness, gentleness, and patience.  It helps you realize that everybody else is doing the best they can, just as you are.  That makes it easier to give other imperfect people the benefit of the doubt. Compassion is also an invaluable aid in accepting others as they are and allowing them to be different from us.</a:t>
            </a:r>
          </a:p>
          <a:p>
            <a:pPr marL="0" marR="0" lvl="0" indent="0" algn="l" rtl="0">
              <a:lnSpc>
                <a:spcPct val="90000"/>
              </a:lnSpc>
              <a:spcBef>
                <a:spcPts val="306"/>
              </a:spcBef>
              <a:spcAft>
                <a:spcPts val="0"/>
              </a:spcAft>
              <a:buClr>
                <a:schemeClr val="dk1"/>
              </a:buClr>
              <a:buSzPct val="25000"/>
              <a:buFont typeface="Arial"/>
              <a:buNone/>
            </a:pPr>
            <a:endParaRPr sz="1530" b="0" i="0" u="none" strike="noStrike" cap="none">
              <a:solidFill>
                <a:schemeClr val="dk1"/>
              </a:solidFill>
              <a:latin typeface="Calibri"/>
              <a:ea typeface="Calibri"/>
              <a:cs typeface="Calibri"/>
              <a:sym typeface="Calibri"/>
            </a:endParaRPr>
          </a:p>
          <a:p>
            <a:pPr marL="0" marR="0" lvl="0" indent="0" algn="l" rtl="0">
              <a:lnSpc>
                <a:spcPct val="90000"/>
              </a:lnSpc>
              <a:spcBef>
                <a:spcPts val="306"/>
              </a:spcBef>
              <a:buClr>
                <a:schemeClr val="dk1"/>
              </a:buClr>
              <a:buSzPct val="25000"/>
              <a:buFont typeface="Arial"/>
              <a:buNone/>
            </a:pPr>
            <a:r>
              <a:rPr lang="en-US" sz="1530" b="0" i="0" u="none" strike="noStrike" cap="none">
                <a:solidFill>
                  <a:schemeClr val="dk1"/>
                </a:solidFill>
                <a:latin typeface="Calibri"/>
                <a:ea typeface="Calibri"/>
                <a:cs typeface="Calibri"/>
                <a:sym typeface="Calibri"/>
              </a:rPr>
              <a:t>Follow your compassion where it takes you, even though some people are bound to disapprove.  Perhaps your cause isn’t theirs, or the suffering that pierces your soul doesn’t seem real to them, or simply so involved with their own concerns that little else matters.  Save some compassion for them, too.</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Shape 181"/>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4400" b="0" i="0" u="none" strike="noStrike" cap="none">
                <a:solidFill>
                  <a:schemeClr val="dk1"/>
                </a:solidFill>
                <a:latin typeface="Calibri"/>
                <a:ea typeface="Calibri"/>
                <a:cs typeface="Calibri"/>
                <a:sym typeface="Calibri"/>
              </a:rPr>
              <a:t>What is a Disability?</a:t>
            </a:r>
          </a:p>
        </p:txBody>
      </p:sp>
      <p:pic>
        <p:nvPicPr>
          <p:cNvPr id="183" name="Shape 183"/>
          <p:cNvPicPr preferRelativeResize="0"/>
          <p:nvPr/>
        </p:nvPicPr>
        <p:blipFill rotWithShape="1">
          <a:blip r:embed="rId3">
            <a:alphaModFix/>
          </a:blip>
          <a:srcRect/>
          <a:stretch/>
        </p:blipFill>
        <p:spPr>
          <a:xfrm>
            <a:off x="1600200" y="1676400"/>
            <a:ext cx="5619750" cy="3371850"/>
          </a:xfrm>
          <a:prstGeom prst="rect">
            <a:avLst/>
          </a:prstGeom>
          <a:noFill/>
          <a:ln>
            <a:noFill/>
          </a:ln>
        </p:spPr>
      </p:pic>
      <p:sp>
        <p:nvSpPr>
          <p:cNvPr id="2" name="TextBox 1"/>
          <p:cNvSpPr txBox="1"/>
          <p:nvPr/>
        </p:nvSpPr>
        <p:spPr>
          <a:xfrm>
            <a:off x="1171575" y="5514975"/>
            <a:ext cx="5638800" cy="307777"/>
          </a:xfrm>
          <a:prstGeom prst="rect">
            <a:avLst/>
          </a:prstGeom>
          <a:noFill/>
        </p:spPr>
        <p:txBody>
          <a:bodyPr wrap="square" rtlCol="0">
            <a:spAutoFit/>
          </a:bodyPr>
          <a:lstStyle/>
          <a:p>
            <a:r>
              <a:rPr lang="en-US" dirty="0">
                <a:hlinkClick r:id="rId4"/>
              </a:rPr>
              <a:t>London Paralympic Games Ad</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Shape 91"/>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endParaRPr sz="4400" b="0" i="0" u="none" strike="noStrike" cap="none">
              <a:solidFill>
                <a:schemeClr val="dk1"/>
              </a:solidFill>
              <a:latin typeface="Calibri"/>
              <a:ea typeface="Calibri"/>
              <a:cs typeface="Calibri"/>
              <a:sym typeface="Calibri"/>
            </a:endParaRPr>
          </a:p>
        </p:txBody>
      </p:sp>
      <p:sp>
        <p:nvSpPr>
          <p:cNvPr id="92" name="Shape 92"/>
          <p:cNvSpPr txBox="1">
            <a:spLocks noGrp="1"/>
          </p:cNvSpPr>
          <p:nvPr>
            <p:ph type="body" idx="1"/>
          </p:nvPr>
        </p:nvSpPr>
        <p:spPr>
          <a:xfrm>
            <a:off x="457200" y="228600"/>
            <a:ext cx="2133599" cy="5897562"/>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Clr>
                <a:schemeClr val="dk1"/>
              </a:buClr>
              <a:buSzPct val="25000"/>
              <a:buFont typeface="Arial"/>
              <a:buNone/>
            </a:pPr>
            <a:r>
              <a:rPr lang="en-US" sz="3200" b="0" i="0" u="none" strike="noStrike" cap="none">
                <a:solidFill>
                  <a:schemeClr val="dk1"/>
                </a:solidFill>
                <a:latin typeface="Calibri"/>
                <a:ea typeface="Calibri"/>
                <a:cs typeface="Calibri"/>
                <a:sym typeface="Calibri"/>
              </a:rPr>
              <a:t>  </a:t>
            </a:r>
          </a:p>
          <a:p>
            <a:pPr marL="0" marR="0" lvl="0" indent="0" algn="l" rtl="0">
              <a:spcBef>
                <a:spcPts val="640"/>
              </a:spcBef>
              <a:spcAft>
                <a:spcPts val="0"/>
              </a:spcAft>
              <a:buClr>
                <a:schemeClr val="dk1"/>
              </a:buClr>
              <a:buSzPct val="25000"/>
              <a:buFont typeface="Arial"/>
              <a:buNone/>
            </a:pPr>
            <a:endParaRPr sz="3200" b="0" i="0" u="none" strike="noStrike" cap="none">
              <a:solidFill>
                <a:schemeClr val="dk1"/>
              </a:solidFill>
              <a:latin typeface="Calibri"/>
              <a:ea typeface="Calibri"/>
              <a:cs typeface="Calibri"/>
              <a:sym typeface="Calibri"/>
            </a:endParaRPr>
          </a:p>
          <a:p>
            <a:pPr marL="0" marR="0" lvl="0" indent="0" algn="l" rtl="0">
              <a:spcBef>
                <a:spcPts val="640"/>
              </a:spcBef>
              <a:spcAft>
                <a:spcPts val="0"/>
              </a:spcAft>
              <a:buClr>
                <a:schemeClr val="dk1"/>
              </a:buClr>
              <a:buSzPct val="25000"/>
              <a:buFont typeface="Arial"/>
              <a:buNone/>
            </a:pPr>
            <a:r>
              <a:rPr lang="en-US" sz="3200" b="0" i="0" u="none" strike="noStrike" cap="none">
                <a:solidFill>
                  <a:schemeClr val="dk1"/>
                </a:solidFill>
                <a:latin typeface="Calibri"/>
                <a:ea typeface="Calibri"/>
                <a:cs typeface="Calibri"/>
                <a:sym typeface="Calibri"/>
              </a:rPr>
              <a:t>Experience</a:t>
            </a:r>
          </a:p>
          <a:p>
            <a:pPr marL="0" marR="0" lvl="0" indent="0" algn="l" rtl="0">
              <a:spcBef>
                <a:spcPts val="640"/>
              </a:spcBef>
              <a:buClr>
                <a:schemeClr val="dk1"/>
              </a:buClr>
              <a:buSzPct val="25000"/>
              <a:buFont typeface="Arial"/>
              <a:buNone/>
            </a:pPr>
            <a:r>
              <a:rPr lang="en-US" sz="3200" b="0" i="0" u="none" strike="noStrike" cap="none">
                <a:solidFill>
                  <a:schemeClr val="dk1"/>
                </a:solidFill>
                <a:latin typeface="Calibri"/>
                <a:ea typeface="Calibri"/>
                <a:cs typeface="Calibri"/>
                <a:sym typeface="Calibri"/>
              </a:rPr>
              <a:t>is the only real way to understand life around you!</a:t>
            </a:r>
          </a:p>
        </p:txBody>
      </p:sp>
      <p:pic>
        <p:nvPicPr>
          <p:cNvPr id="93" name="Shape 93"/>
          <p:cNvPicPr preferRelativeResize="0"/>
          <p:nvPr/>
        </p:nvPicPr>
        <p:blipFill rotWithShape="1">
          <a:blip r:embed="rId3">
            <a:alphaModFix/>
          </a:blip>
          <a:srcRect/>
          <a:stretch/>
        </p:blipFill>
        <p:spPr>
          <a:xfrm>
            <a:off x="2442341" y="0"/>
            <a:ext cx="6777859" cy="68580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Shape 97"/>
        <p:cNvGrpSpPr/>
        <p:nvPr/>
      </p:nvGrpSpPr>
      <p:grpSpPr>
        <a:xfrm>
          <a:off x="0" y="0"/>
          <a:ext cx="0" cy="0"/>
          <a:chOff x="0" y="0"/>
          <a:chExt cx="0" cy="0"/>
        </a:xfrm>
      </p:grpSpPr>
      <p:sp>
        <p:nvSpPr>
          <p:cNvPr id="98" name="Shape 98"/>
          <p:cNvSpPr txBox="1">
            <a:spLocks noGrp="1"/>
          </p:cNvSpPr>
          <p:nvPr>
            <p:ph type="title"/>
          </p:nvPr>
        </p:nvSpPr>
        <p:spPr>
          <a:xfrm>
            <a:off x="457200" y="274637"/>
            <a:ext cx="3886200" cy="1143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endParaRPr sz="4400" b="0" i="0" u="none" strike="noStrike" cap="none">
              <a:solidFill>
                <a:schemeClr val="dk1"/>
              </a:solidFill>
              <a:latin typeface="Calibri"/>
              <a:ea typeface="Calibri"/>
              <a:cs typeface="Calibri"/>
              <a:sym typeface="Calibri"/>
            </a:endParaRPr>
          </a:p>
        </p:txBody>
      </p:sp>
      <p:sp>
        <p:nvSpPr>
          <p:cNvPr id="99" name="Shape 99"/>
          <p:cNvSpPr txBox="1">
            <a:spLocks noGrp="1"/>
          </p:cNvSpPr>
          <p:nvPr>
            <p:ph type="body" idx="1"/>
          </p:nvPr>
        </p:nvSpPr>
        <p:spPr>
          <a:xfrm>
            <a:off x="4876800" y="152400"/>
            <a:ext cx="4038599" cy="5973762"/>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Clr>
                <a:schemeClr val="dk1"/>
              </a:buClr>
              <a:buSzPct val="25000"/>
              <a:buFont typeface="Arial"/>
              <a:buNone/>
            </a:pPr>
            <a:endParaRPr sz="3200" b="0" i="0" u="none" strike="noStrike" cap="none" dirty="0">
              <a:solidFill>
                <a:schemeClr val="dk1"/>
              </a:solidFill>
              <a:latin typeface="Calibri"/>
              <a:ea typeface="Calibri"/>
              <a:cs typeface="Calibri"/>
              <a:sym typeface="Calibri"/>
            </a:endParaRPr>
          </a:p>
          <a:p>
            <a:pPr marL="0" marR="0" lvl="0" indent="0" algn="l" rtl="0">
              <a:spcBef>
                <a:spcPts val="640"/>
              </a:spcBef>
              <a:spcAft>
                <a:spcPts val="0"/>
              </a:spcAft>
              <a:buClr>
                <a:schemeClr val="dk1"/>
              </a:buClr>
              <a:buSzPct val="25000"/>
              <a:buFont typeface="Arial"/>
              <a:buNone/>
            </a:pPr>
            <a:r>
              <a:rPr lang="en-US" sz="3200" b="0" i="0" u="none" strike="noStrike" cap="none" dirty="0">
                <a:solidFill>
                  <a:schemeClr val="dk1"/>
                </a:solidFill>
                <a:latin typeface="Calibri"/>
                <a:ea typeface="Calibri"/>
                <a:cs typeface="Calibri"/>
                <a:sym typeface="Calibri"/>
              </a:rPr>
              <a:t>Theory + Story (skin) =  </a:t>
            </a:r>
            <a:r>
              <a:rPr lang="en-US" dirty="0"/>
              <a:t>True Understanding and</a:t>
            </a:r>
          </a:p>
          <a:p>
            <a:pPr marL="0" marR="0" lvl="0" indent="0" algn="l" rtl="0">
              <a:spcBef>
                <a:spcPts val="640"/>
              </a:spcBef>
              <a:spcAft>
                <a:spcPts val="0"/>
              </a:spcAft>
              <a:buClr>
                <a:schemeClr val="dk1"/>
              </a:buClr>
              <a:buSzPct val="25000"/>
              <a:buFont typeface="Arial"/>
              <a:buNone/>
            </a:pPr>
            <a:r>
              <a:rPr lang="en-US" sz="3200" b="0" i="0" u="none" strike="noStrike" cap="none" dirty="0">
                <a:solidFill>
                  <a:schemeClr val="dk1"/>
                </a:solidFill>
                <a:latin typeface="Calibri"/>
                <a:ea typeface="Calibri"/>
                <a:cs typeface="Calibri"/>
                <a:sym typeface="Calibri"/>
              </a:rPr>
              <a:t>Compassion</a:t>
            </a:r>
          </a:p>
          <a:p>
            <a:pPr marL="0" marR="0" lvl="0" indent="0" algn="l" rtl="0">
              <a:spcBef>
                <a:spcPts val="640"/>
              </a:spcBef>
              <a:buClr>
                <a:schemeClr val="dk1"/>
              </a:buClr>
              <a:buSzPct val="25000"/>
              <a:buFont typeface="Arial"/>
              <a:buNone/>
            </a:pPr>
            <a:endParaRPr sz="3200" b="0" i="0" u="none" strike="noStrike" cap="none" dirty="0">
              <a:solidFill>
                <a:schemeClr val="dk1"/>
              </a:solidFill>
              <a:latin typeface="Calibri"/>
              <a:ea typeface="Calibri"/>
              <a:cs typeface="Calibri"/>
              <a:sym typeface="Calibri"/>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6275" y="274637"/>
            <a:ext cx="3209925" cy="4279900"/>
          </a:xfrm>
          <a:prstGeom prst="rect">
            <a:avLst/>
          </a:prstGeom>
          <a:ln>
            <a:noFill/>
          </a:ln>
          <a:effectLst>
            <a:softEdge rad="112500"/>
          </a:effectLst>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00575" y="3886200"/>
            <a:ext cx="3314700" cy="248602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Shape 106"/>
          <p:cNvSpPr txBox="1">
            <a:spLocks noGrp="1"/>
          </p:cNvSpPr>
          <p:nvPr>
            <p:ph type="title"/>
          </p:nvPr>
        </p:nvSpPr>
        <p:spPr>
          <a:xfrm>
            <a:off x="5029234" y="1153525"/>
            <a:ext cx="3657566" cy="4208587"/>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200" b="0" i="0" u="none" strike="noStrike" cap="none" dirty="0">
                <a:solidFill>
                  <a:schemeClr val="dk1"/>
                </a:solidFill>
                <a:latin typeface="Calibri"/>
                <a:ea typeface="Calibri"/>
                <a:cs typeface="Calibri"/>
                <a:sym typeface="Calibri"/>
              </a:rPr>
              <a:t>Amelia Spencer</a:t>
            </a:r>
            <a:br>
              <a:rPr lang="en-US" sz="3200" b="0" i="0" u="none" strike="noStrike" cap="none" dirty="0">
                <a:solidFill>
                  <a:schemeClr val="dk1"/>
                </a:solidFill>
                <a:latin typeface="Calibri"/>
                <a:ea typeface="Calibri"/>
                <a:cs typeface="Calibri"/>
                <a:sym typeface="Calibri"/>
              </a:rPr>
            </a:br>
            <a:r>
              <a:rPr lang="en-US" sz="3200" b="0" i="0" u="none" strike="noStrike" cap="none" dirty="0">
                <a:solidFill>
                  <a:schemeClr val="dk1"/>
                </a:solidFill>
                <a:latin typeface="Calibri"/>
                <a:ea typeface="Calibri"/>
                <a:cs typeface="Calibri"/>
                <a:sym typeface="Calibri"/>
              </a:rPr>
              <a:t>Office: Harbert 115</a:t>
            </a:r>
            <a:br>
              <a:rPr lang="en-US" sz="3200" b="0" i="0" u="none" strike="noStrike" cap="none" dirty="0">
                <a:solidFill>
                  <a:schemeClr val="dk1"/>
                </a:solidFill>
                <a:latin typeface="Calibri"/>
                <a:ea typeface="Calibri"/>
                <a:cs typeface="Calibri"/>
                <a:sym typeface="Calibri"/>
              </a:rPr>
            </a:br>
            <a:r>
              <a:rPr lang="en-US" sz="3200" b="0" i="0" u="sng" strike="noStrike" cap="none" dirty="0">
                <a:solidFill>
                  <a:schemeClr val="hlink"/>
                </a:solidFill>
                <a:latin typeface="Calibri"/>
                <a:ea typeface="Calibri"/>
                <a:cs typeface="Calibri"/>
                <a:sym typeface="Calibri"/>
                <a:hlinkClick r:id="rId3"/>
              </a:rPr>
              <a:t>aspencer@bsc.edu</a:t>
            </a:r>
            <a:br>
              <a:rPr lang="en-US" sz="3200" b="0" i="0" u="none" strike="noStrike" cap="none" dirty="0">
                <a:solidFill>
                  <a:schemeClr val="dk1"/>
                </a:solidFill>
                <a:latin typeface="Calibri"/>
                <a:ea typeface="Calibri"/>
                <a:cs typeface="Calibri"/>
                <a:sym typeface="Calibri"/>
              </a:rPr>
            </a:br>
            <a:r>
              <a:rPr lang="en-US" sz="3200" dirty="0"/>
              <a:t>Hours: </a:t>
            </a:r>
            <a:br>
              <a:rPr lang="en-US" sz="3200" dirty="0"/>
            </a:br>
            <a:r>
              <a:rPr lang="en-US" sz="3200" dirty="0"/>
              <a:t>Mon 10-11:30</a:t>
            </a:r>
            <a:br>
              <a:rPr lang="en-US" sz="3200" dirty="0"/>
            </a:br>
            <a:r>
              <a:rPr lang="en-US" sz="3200" dirty="0"/>
              <a:t>Tues 2-3:30</a:t>
            </a:r>
            <a:br>
              <a:rPr lang="en-US" sz="3200" dirty="0"/>
            </a:br>
            <a:r>
              <a:rPr lang="en-US" sz="3200" dirty="0"/>
              <a:t>Wed 2-4:00</a:t>
            </a:r>
            <a:br>
              <a:rPr lang="en-US" sz="3200" dirty="0"/>
            </a:br>
            <a:r>
              <a:rPr lang="en-US" sz="3200" dirty="0"/>
              <a:t>Thursday 11-12:00</a:t>
            </a:r>
            <a:br>
              <a:rPr lang="en-US" sz="3200" dirty="0"/>
            </a:br>
            <a:endParaRPr lang="en-US" sz="3200" b="0" i="0" u="none" strike="noStrike" cap="none" dirty="0">
              <a:solidFill>
                <a:schemeClr val="dk1"/>
              </a:solidFill>
              <a:latin typeface="Calibri"/>
              <a:ea typeface="Calibri"/>
              <a:cs typeface="Calibri"/>
              <a:sym typeface="Calibri"/>
            </a:endParaRPr>
          </a:p>
        </p:txBody>
      </p:sp>
      <p:pic>
        <p:nvPicPr>
          <p:cNvPr id="107" name="Shape 107"/>
          <p:cNvPicPr preferRelativeResize="0">
            <a:picLocks noGrp="1"/>
          </p:cNvPicPr>
          <p:nvPr>
            <p:ph type="body" idx="1"/>
          </p:nvPr>
        </p:nvPicPr>
        <p:blipFill rotWithShape="1">
          <a:blip r:embed="rId4">
            <a:alphaModFix/>
          </a:blip>
          <a:srcRect/>
          <a:stretch/>
        </p:blipFill>
        <p:spPr>
          <a:xfrm>
            <a:off x="0" y="0"/>
            <a:ext cx="4572000" cy="3640715"/>
          </a:xfrm>
          <a:prstGeom prst="rect">
            <a:avLst/>
          </a:prstGeom>
          <a:noFill/>
          <a:ln>
            <a:noFill/>
          </a:ln>
        </p:spPr>
      </p:pic>
      <p:pic>
        <p:nvPicPr>
          <p:cNvPr id="109" name="Shape 109"/>
          <p:cNvPicPr preferRelativeResize="0"/>
          <p:nvPr/>
        </p:nvPicPr>
        <p:blipFill rotWithShape="1">
          <a:blip r:embed="rId5">
            <a:alphaModFix/>
          </a:blip>
          <a:srcRect/>
          <a:stretch/>
        </p:blipFill>
        <p:spPr>
          <a:xfrm>
            <a:off x="-95793" y="3612200"/>
            <a:ext cx="4554070" cy="3245223"/>
          </a:xfrm>
          <a:prstGeom prst="rect">
            <a:avLst/>
          </a:prstGeom>
          <a:noFill/>
          <a:ln>
            <a:noFill/>
          </a:ln>
        </p:spPr>
      </p:pic>
      <p:pic>
        <p:nvPicPr>
          <p:cNvPr id="2" name="Pictur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3375" y="577"/>
            <a:ext cx="5029234" cy="35360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5" name="Shape 115"/>
          <p:cNvSpPr txBox="1">
            <a:spLocks noGrp="1"/>
          </p:cNvSpPr>
          <p:nvPr>
            <p:ph type="body" idx="1"/>
          </p:nvPr>
        </p:nvSpPr>
        <p:spPr>
          <a:xfrm>
            <a:off x="457200" y="630315"/>
            <a:ext cx="8229600" cy="5495847"/>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Clr>
                <a:schemeClr val="dk1"/>
              </a:buClr>
              <a:buSzPct val="100000"/>
              <a:buNone/>
            </a:pPr>
            <a:r>
              <a:rPr lang="en-US" sz="2800" b="0" i="0" u="none" strike="noStrike" cap="none" dirty="0">
                <a:solidFill>
                  <a:schemeClr val="dk1"/>
                </a:solidFill>
                <a:latin typeface="Calibri"/>
                <a:ea typeface="Calibri"/>
                <a:cs typeface="Calibri"/>
                <a:sym typeface="Calibri"/>
              </a:rPr>
              <a:t>Name:	</a:t>
            </a:r>
            <a:endParaRPr lang="en-US" sz="2800" dirty="0"/>
          </a:p>
          <a:p>
            <a:pPr marL="0" marR="0" lvl="0" indent="0" algn="l" rtl="0">
              <a:spcBef>
                <a:spcPts val="0"/>
              </a:spcBef>
              <a:spcAft>
                <a:spcPts val="0"/>
              </a:spcAft>
              <a:buClr>
                <a:schemeClr val="dk1"/>
              </a:buClr>
              <a:buSzPct val="100000"/>
              <a:buNone/>
            </a:pPr>
            <a:r>
              <a:rPr lang="en-US" sz="2800" b="0" i="0" u="none" strike="noStrike" cap="none" dirty="0">
                <a:solidFill>
                  <a:schemeClr val="dk1"/>
                </a:solidFill>
                <a:latin typeface="Calibri"/>
                <a:ea typeface="Calibri"/>
                <a:cs typeface="Calibri"/>
                <a:sym typeface="Calibri"/>
              </a:rPr>
              <a:t>Year:</a:t>
            </a:r>
          </a:p>
          <a:p>
            <a:pPr marL="0" marR="0" lvl="0" indent="0" algn="l" rtl="0">
              <a:spcBef>
                <a:spcPts val="0"/>
              </a:spcBef>
              <a:spcAft>
                <a:spcPts val="0"/>
              </a:spcAft>
              <a:buClr>
                <a:schemeClr val="dk1"/>
              </a:buClr>
              <a:buSzPct val="100000"/>
              <a:buNone/>
            </a:pPr>
            <a:r>
              <a:rPr lang="en-US" sz="2800" dirty="0"/>
              <a:t>Major:</a:t>
            </a:r>
            <a:br>
              <a:rPr lang="en-US" sz="2800" dirty="0"/>
            </a:br>
            <a:r>
              <a:rPr lang="en-US" sz="2800" dirty="0"/>
              <a:t>Pronouns:</a:t>
            </a:r>
          </a:p>
          <a:p>
            <a:pPr marL="0" marR="0" lvl="0" indent="0" algn="l" rtl="0">
              <a:spcBef>
                <a:spcPts val="0"/>
              </a:spcBef>
              <a:spcAft>
                <a:spcPts val="0"/>
              </a:spcAft>
              <a:buClr>
                <a:schemeClr val="dk1"/>
              </a:buClr>
              <a:buSzPct val="100000"/>
              <a:buNone/>
            </a:pPr>
            <a:r>
              <a:rPr lang="en-US" sz="2800" b="0" i="0" u="none" strike="noStrike" cap="none" dirty="0">
                <a:solidFill>
                  <a:schemeClr val="dk1"/>
                </a:solidFill>
                <a:latin typeface="Calibri"/>
                <a:ea typeface="Calibri"/>
                <a:cs typeface="Calibri"/>
                <a:sym typeface="Calibri"/>
              </a:rPr>
              <a:t>What do I need to </a:t>
            </a:r>
            <a:r>
              <a:rPr lang="en-US" sz="2800" dirty="0"/>
              <a:t>know about you?</a:t>
            </a:r>
          </a:p>
          <a:p>
            <a:pPr marL="0" marR="0" lvl="0" indent="0" algn="l" rtl="0">
              <a:spcBef>
                <a:spcPts val="0"/>
              </a:spcBef>
              <a:spcAft>
                <a:spcPts val="0"/>
              </a:spcAft>
              <a:buClr>
                <a:schemeClr val="dk1"/>
              </a:buClr>
              <a:buSzPct val="100000"/>
              <a:buNone/>
            </a:pPr>
            <a:r>
              <a:rPr lang="en-US" sz="2800" b="0" i="0" u="none" strike="noStrike" cap="none" dirty="0">
                <a:solidFill>
                  <a:schemeClr val="dk1"/>
                </a:solidFill>
                <a:latin typeface="Calibri"/>
                <a:ea typeface="Calibri"/>
                <a:cs typeface="Calibri"/>
                <a:sym typeface="Calibri"/>
              </a:rPr>
              <a:t>Answer ONE of the two questions-</a:t>
            </a:r>
          </a:p>
          <a:p>
            <a:pPr marL="400050" lvl="1" indent="0">
              <a:spcBef>
                <a:spcPts val="0"/>
              </a:spcBef>
              <a:buNone/>
            </a:pPr>
            <a:r>
              <a:rPr lang="en-US" dirty="0"/>
              <a:t>1.  What one experience has taught you the most during the last year?</a:t>
            </a:r>
          </a:p>
          <a:p>
            <a:pPr marL="400050" lvl="1" indent="0">
              <a:spcBef>
                <a:spcPts val="0"/>
              </a:spcBef>
              <a:buNone/>
            </a:pPr>
            <a:r>
              <a:rPr lang="en-US" dirty="0"/>
              <a:t>2.  What is one thing sets you apart from all others?</a:t>
            </a:r>
          </a:p>
          <a:p>
            <a:pPr marL="400050" lvl="1" indent="0">
              <a:spcBef>
                <a:spcPts val="0"/>
              </a:spcBef>
              <a:buNone/>
            </a:pPr>
            <a:endParaRPr lang="en-US" b="1" dirty="0">
              <a:highlight>
                <a:srgbClr val="FFFF00"/>
              </a:highlight>
            </a:endParaRPr>
          </a:p>
          <a:p>
            <a:pPr marL="400050" lvl="1" indent="0">
              <a:spcBef>
                <a:spcPts val="0"/>
              </a:spcBef>
              <a:buNone/>
            </a:pPr>
            <a:r>
              <a:rPr lang="en-US" b="1" dirty="0">
                <a:highlight>
                  <a:srgbClr val="FFFF00"/>
                </a:highlight>
              </a:rPr>
              <a:t>Bonus:</a:t>
            </a:r>
          </a:p>
          <a:p>
            <a:pPr marL="400050" lvl="1" indent="0">
              <a:spcBef>
                <a:spcPts val="0"/>
              </a:spcBef>
              <a:buNone/>
            </a:pPr>
            <a:r>
              <a:rPr lang="en-US" dirty="0"/>
              <a:t>Is cereal a soup?</a:t>
            </a:r>
          </a:p>
        </p:txBody>
      </p:sp>
      <p:pic>
        <p:nvPicPr>
          <p:cNvPr id="116" name="Shape 116"/>
          <p:cNvPicPr preferRelativeResize="0"/>
          <p:nvPr/>
        </p:nvPicPr>
        <p:blipFill rotWithShape="1">
          <a:blip r:embed="rId3">
            <a:alphaModFix/>
          </a:blip>
          <a:srcRect/>
          <a:stretch/>
        </p:blipFill>
        <p:spPr>
          <a:xfrm>
            <a:off x="2920753" y="337827"/>
            <a:ext cx="6036816" cy="2005401"/>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Shape 121"/>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endParaRPr sz="4400" b="0" i="0" u="none" strike="noStrike" cap="none">
              <a:solidFill>
                <a:schemeClr val="dk1"/>
              </a:solidFill>
              <a:latin typeface="Calibri"/>
              <a:ea typeface="Calibri"/>
              <a:cs typeface="Calibri"/>
              <a:sym typeface="Calibri"/>
            </a:endParaRPr>
          </a:p>
        </p:txBody>
      </p:sp>
      <p:pic>
        <p:nvPicPr>
          <p:cNvPr id="122" name="Shape 122"/>
          <p:cNvPicPr preferRelativeResize="0">
            <a:picLocks noGrp="1"/>
          </p:cNvPicPr>
          <p:nvPr>
            <p:ph type="body" idx="1"/>
          </p:nvPr>
        </p:nvPicPr>
        <p:blipFill rotWithShape="1">
          <a:blip r:embed="rId3">
            <a:alphaModFix/>
          </a:blip>
          <a:srcRect/>
          <a:stretch/>
        </p:blipFill>
        <p:spPr>
          <a:xfrm>
            <a:off x="762000" y="304800"/>
            <a:ext cx="7696199" cy="617021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4582" y="170135"/>
            <a:ext cx="9144000" cy="3827099"/>
          </a:xfrm>
          <a:prstGeom prst="rect">
            <a:avLst/>
          </a:prstGeom>
        </p:spPr>
      </p:pic>
      <p:sp>
        <p:nvSpPr>
          <p:cNvPr id="3" name="Text Placeholder 2"/>
          <p:cNvSpPr>
            <a:spLocks noGrp="1"/>
          </p:cNvSpPr>
          <p:nvPr>
            <p:ph type="body" idx="1"/>
          </p:nvPr>
        </p:nvSpPr>
        <p:spPr>
          <a:xfrm>
            <a:off x="457200" y="3709851"/>
            <a:ext cx="8229600" cy="2416312"/>
          </a:xfrm>
        </p:spPr>
        <p:txBody>
          <a:bodyPr/>
          <a:lstStyle/>
          <a:p>
            <a:pPr marL="203200" indent="0">
              <a:buNone/>
            </a:pPr>
            <a:r>
              <a:rPr lang="en-US" b="1" dirty="0"/>
              <a:t>More often, though, we use the words</a:t>
            </a:r>
          </a:p>
          <a:p>
            <a:pPr marL="203200" indent="0">
              <a:buNone/>
            </a:pPr>
            <a:endParaRPr lang="en-US" b="1" dirty="0"/>
          </a:p>
          <a:p>
            <a:pPr marL="203200" indent="0">
              <a:buNone/>
            </a:pPr>
            <a:r>
              <a:rPr lang="en-US" b="1" dirty="0"/>
              <a:t>YOU ARE…</a:t>
            </a:r>
          </a:p>
          <a:p>
            <a:pPr marL="203200" indent="0">
              <a:buNone/>
            </a:pPr>
            <a:endParaRPr lang="en-US" b="1" dirty="0"/>
          </a:p>
          <a:p>
            <a:pPr marL="203200" indent="0">
              <a:buNone/>
            </a:pPr>
            <a:r>
              <a:rPr lang="en-US" b="1" dirty="0"/>
              <a:t>These words help shape another’s reality.</a:t>
            </a:r>
          </a:p>
        </p:txBody>
      </p:sp>
    </p:spTree>
    <p:extLst>
      <p:ext uri="{BB962C8B-B14F-4D97-AF65-F5344CB8AC3E}">
        <p14:creationId xmlns:p14="http://schemas.microsoft.com/office/powerpoint/2010/main" val="25382130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Shape 152"/>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959" b="1" i="0" u="none" strike="noStrike" cap="none" dirty="0">
                <a:solidFill>
                  <a:schemeClr val="dk1"/>
                </a:solidFill>
                <a:latin typeface="Calibri"/>
                <a:ea typeface="Calibri"/>
                <a:cs typeface="Calibri"/>
                <a:sym typeface="Calibri"/>
              </a:rPr>
              <a:t>What is your first thought (or feeling) when you hear the words below?</a:t>
            </a:r>
          </a:p>
        </p:txBody>
      </p:sp>
      <p:sp>
        <p:nvSpPr>
          <p:cNvPr id="153" name="Shape 153"/>
          <p:cNvSpPr txBox="1">
            <a:spLocks noGrp="1"/>
          </p:cNvSpPr>
          <p:nvPr>
            <p:ph type="body" idx="1"/>
          </p:nvPr>
        </p:nvSpPr>
        <p:spPr>
          <a:xfrm>
            <a:off x="317874" y="1828214"/>
            <a:ext cx="3733800" cy="990598"/>
          </a:xfrm>
          <a:prstGeom prst="rect">
            <a:avLst/>
          </a:prstGeom>
          <a:noFill/>
          <a:ln>
            <a:noFill/>
          </a:ln>
        </p:spPr>
        <p:txBody>
          <a:bodyPr lIns="91425" tIns="45700" rIns="91425" bIns="45700" anchor="t" anchorCtr="0">
            <a:noAutofit/>
          </a:bodyPr>
          <a:lstStyle/>
          <a:p>
            <a:pPr marL="0" marR="0" lvl="0" indent="0" algn="l" rtl="0">
              <a:spcBef>
                <a:spcPts val="0"/>
              </a:spcBef>
              <a:buClr>
                <a:srgbClr val="002060"/>
              </a:buClr>
              <a:buSzPct val="25000"/>
              <a:buFont typeface="Arial"/>
              <a:buNone/>
            </a:pPr>
            <a:r>
              <a:rPr lang="en-US" sz="4800" b="1" i="0" u="none" strike="noStrike" cap="none" dirty="0">
                <a:solidFill>
                  <a:srgbClr val="002060"/>
                </a:solidFill>
                <a:latin typeface="Bell MT"/>
                <a:ea typeface="Bell MT"/>
                <a:cs typeface="Bell MT"/>
                <a:sym typeface="Bell MT"/>
              </a:rPr>
              <a:t>Special Education</a:t>
            </a:r>
          </a:p>
        </p:txBody>
      </p:sp>
      <p:sp>
        <p:nvSpPr>
          <p:cNvPr id="154" name="Shape 154"/>
          <p:cNvSpPr txBox="1"/>
          <p:nvPr/>
        </p:nvSpPr>
        <p:spPr>
          <a:xfrm rot="3147411">
            <a:off x="917602" y="5556027"/>
            <a:ext cx="4419599" cy="923329"/>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5400">
                <a:solidFill>
                  <a:srgbClr val="FF00FF"/>
                </a:solidFill>
                <a:latin typeface="Calibri"/>
                <a:ea typeface="Calibri"/>
                <a:cs typeface="Calibri"/>
                <a:sym typeface="Calibri"/>
              </a:rPr>
              <a:t>Retarded</a:t>
            </a:r>
          </a:p>
        </p:txBody>
      </p:sp>
      <p:sp>
        <p:nvSpPr>
          <p:cNvPr id="155" name="Shape 155"/>
          <p:cNvSpPr txBox="1"/>
          <p:nvPr/>
        </p:nvSpPr>
        <p:spPr>
          <a:xfrm>
            <a:off x="3657600" y="4632487"/>
            <a:ext cx="5714999" cy="923329"/>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5400" b="1">
                <a:solidFill>
                  <a:srgbClr val="FF0000"/>
                </a:solidFill>
                <a:latin typeface="Verdana"/>
                <a:ea typeface="Verdana"/>
                <a:cs typeface="Verdana"/>
                <a:sym typeface="Verdana"/>
              </a:rPr>
              <a:t>Slow Learner</a:t>
            </a:r>
          </a:p>
        </p:txBody>
      </p:sp>
      <p:sp>
        <p:nvSpPr>
          <p:cNvPr id="156" name="Shape 156"/>
          <p:cNvSpPr txBox="1"/>
          <p:nvPr/>
        </p:nvSpPr>
        <p:spPr>
          <a:xfrm rot="-1302224">
            <a:off x="4571998" y="1439370"/>
            <a:ext cx="3886200" cy="1015663"/>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6000" dirty="0">
                <a:solidFill>
                  <a:srgbClr val="00B050"/>
                </a:solidFill>
                <a:latin typeface="Cantata One"/>
                <a:ea typeface="Cantata One"/>
                <a:cs typeface="Cantata One"/>
                <a:sym typeface="Cantata One"/>
              </a:rPr>
              <a:t>Mental</a:t>
            </a:r>
          </a:p>
        </p:txBody>
      </p:sp>
      <p:sp>
        <p:nvSpPr>
          <p:cNvPr id="157" name="Shape 157"/>
          <p:cNvSpPr txBox="1"/>
          <p:nvPr/>
        </p:nvSpPr>
        <p:spPr>
          <a:xfrm>
            <a:off x="3545889" y="3311497"/>
            <a:ext cx="4267199" cy="707886"/>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4000" dirty="0">
                <a:solidFill>
                  <a:srgbClr val="FF3300"/>
                </a:solidFill>
                <a:latin typeface="Algerian"/>
                <a:ea typeface="Algerian"/>
                <a:cs typeface="Algerian"/>
                <a:sym typeface="Algerian"/>
              </a:rPr>
              <a:t>Handicapped</a:t>
            </a:r>
          </a:p>
        </p:txBody>
      </p:sp>
      <p:sp>
        <p:nvSpPr>
          <p:cNvPr id="2" name="TextBox 1"/>
          <p:cNvSpPr txBox="1"/>
          <p:nvPr/>
        </p:nvSpPr>
        <p:spPr>
          <a:xfrm>
            <a:off x="714375" y="6315075"/>
            <a:ext cx="4829175" cy="307777"/>
          </a:xfrm>
          <a:prstGeom prst="rect">
            <a:avLst/>
          </a:prstGeom>
          <a:noFill/>
        </p:spPr>
        <p:txBody>
          <a:bodyPr wrap="square" rtlCol="0">
            <a:spAutoFit/>
          </a:bodyPr>
          <a:lstStyle/>
          <a:p>
            <a:r>
              <a:rPr lang="en-US" dirty="0">
                <a:hlinkClick r:id="rId3"/>
              </a:rPr>
              <a:t>we the fifteen</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pic>
        <p:nvPicPr>
          <p:cNvPr id="162" name="Shape 162"/>
          <p:cNvPicPr preferRelativeResize="0">
            <a:picLocks noGrp="1"/>
          </p:cNvPicPr>
          <p:nvPr>
            <p:ph type="body" idx="1"/>
          </p:nvPr>
        </p:nvPicPr>
        <p:blipFill rotWithShape="1">
          <a:blip r:embed="rId3">
            <a:alphaModFix/>
          </a:blip>
          <a:srcRect/>
          <a:stretch/>
        </p:blipFill>
        <p:spPr>
          <a:xfrm>
            <a:off x="1839058" y="1998784"/>
            <a:ext cx="5465884" cy="3742593"/>
          </a:xfrm>
          <a:prstGeom prst="rect">
            <a:avLst/>
          </a:prstGeom>
          <a:noFill/>
          <a:ln>
            <a:noFill/>
          </a:ln>
        </p:spPr>
      </p:pic>
      <p:sp>
        <p:nvSpPr>
          <p:cNvPr id="2" name="Title 1"/>
          <p:cNvSpPr>
            <a:spLocks noGrp="1"/>
          </p:cNvSpPr>
          <p:nvPr>
            <p:ph type="title"/>
          </p:nvPr>
        </p:nvSpPr>
        <p:spPr/>
        <p:txBody>
          <a:bodyPr/>
          <a:lstStyle/>
          <a:p>
            <a:r>
              <a:rPr lang="en-US" dirty="0"/>
              <a:t>Mike</a:t>
            </a: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2211</TotalTime>
  <Words>446</Words>
  <Application>Microsoft Office PowerPoint</Application>
  <PresentationFormat>On-screen Show (4:3)</PresentationFormat>
  <Paragraphs>44</Paragraphs>
  <Slides>13</Slides>
  <Notes>12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13</vt:i4>
      </vt:variant>
    </vt:vector>
  </HeadingPairs>
  <TitlesOfParts>
    <vt:vector size="20" baseType="lpstr">
      <vt:lpstr>Algerian</vt:lpstr>
      <vt:lpstr>Verdana</vt:lpstr>
      <vt:lpstr>Arial</vt:lpstr>
      <vt:lpstr>Cantata One</vt:lpstr>
      <vt:lpstr>Calibri</vt:lpstr>
      <vt:lpstr>Bell MT</vt:lpstr>
      <vt:lpstr>Office Theme</vt:lpstr>
      <vt:lpstr>Welcome to  Survey of Exceptional Children</vt:lpstr>
      <vt:lpstr>PowerPoint Presentation</vt:lpstr>
      <vt:lpstr>PowerPoint Presentation</vt:lpstr>
      <vt:lpstr>Amelia Spencer Office: Harbert 115 aspencer@bsc.edu Hours:  Mon 10-11:30 Tues 2-3:30 Wed 2-4:00 Thursday 11-12:00 </vt:lpstr>
      <vt:lpstr>PowerPoint Presentation</vt:lpstr>
      <vt:lpstr>PowerPoint Presentation</vt:lpstr>
      <vt:lpstr>PowerPoint Presentation</vt:lpstr>
      <vt:lpstr>What is your first thought (or feeling) when you hear the words below?</vt:lpstr>
      <vt:lpstr>Mike</vt:lpstr>
      <vt:lpstr>Jim</vt:lpstr>
      <vt:lpstr>Celia, Evan, and Jake</vt:lpstr>
      <vt:lpstr>Compassion Victoria Moran</vt:lpstr>
      <vt:lpstr>What is a Disability?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to  Survey of Exceptional Children</dc:title>
  <dc:creator>Spencer, Amelia G.</dc:creator>
  <cp:lastModifiedBy>Spencer, Amelia G.</cp:lastModifiedBy>
  <cp:revision>11</cp:revision>
  <dcterms:modified xsi:type="dcterms:W3CDTF">2022-08-25T15:54:42Z</dcterms:modified>
</cp:coreProperties>
</file>