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13"/>
  </p:notesMasterIdLst>
  <p:sldIdLst>
    <p:sldId id="256" r:id="rId2"/>
    <p:sldId id="257" r:id="rId3"/>
    <p:sldId id="258" r:id="rId4"/>
    <p:sldId id="259" r:id="rId5"/>
    <p:sldId id="266" r:id="rId6"/>
    <p:sldId id="260" r:id="rId7"/>
    <p:sldId id="265" r:id="rId8"/>
    <p:sldId id="261" r:id="rId9"/>
    <p:sldId id="262" r:id="rId10"/>
    <p:sldId id="263" r:id="rId11"/>
    <p:sldId id="264" r:id="rId12"/>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33" d="100"/>
          <a:sy n="133" d="100"/>
        </p:scale>
        <p:origin x="906" y="12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400" cy="4114800"/>
          </a:xfrm>
          <a:prstGeom prst="rect">
            <a:avLst/>
          </a:prstGeom>
          <a:noFill/>
          <a:ln>
            <a:noFill/>
          </a:ln>
        </p:spPr>
        <p:txBody>
          <a:bodyPr lIns="91425" tIns="91425" rIns="91425" bIns="91425" anchor="t" anchorCtr="0"/>
          <a:lstStyle>
            <a:lvl1pPr lvl="0">
              <a:spcBef>
                <a:spcPts val="0"/>
              </a:spcBef>
              <a:buSzPct val="100000"/>
              <a:buChar char="●"/>
              <a:defRPr sz="1100"/>
            </a:lvl1pPr>
            <a:lvl2pPr lvl="1">
              <a:spcBef>
                <a:spcPts val="0"/>
              </a:spcBef>
              <a:buSzPct val="100000"/>
              <a:buChar char="○"/>
              <a:defRPr sz="1100"/>
            </a:lvl2pPr>
            <a:lvl3pPr lvl="2">
              <a:spcBef>
                <a:spcPts val="0"/>
              </a:spcBef>
              <a:buSzPct val="100000"/>
              <a:buChar char="■"/>
              <a:defRPr sz="1100"/>
            </a:lvl3pPr>
            <a:lvl4pPr lvl="3">
              <a:spcBef>
                <a:spcPts val="0"/>
              </a:spcBef>
              <a:buSzPct val="100000"/>
              <a:buChar char="●"/>
              <a:defRPr sz="1100"/>
            </a:lvl4pPr>
            <a:lvl5pPr lvl="4">
              <a:spcBef>
                <a:spcPts val="0"/>
              </a:spcBef>
              <a:buSzPct val="100000"/>
              <a:buChar char="○"/>
              <a:defRPr sz="1100"/>
            </a:lvl5pPr>
            <a:lvl6pPr lvl="5">
              <a:spcBef>
                <a:spcPts val="0"/>
              </a:spcBef>
              <a:buSzPct val="100000"/>
              <a:buChar char="■"/>
              <a:defRPr sz="1100"/>
            </a:lvl6pPr>
            <a:lvl7pPr lvl="6">
              <a:spcBef>
                <a:spcPts val="0"/>
              </a:spcBef>
              <a:buSzPct val="100000"/>
              <a:buChar char="●"/>
              <a:defRPr sz="1100"/>
            </a:lvl7pPr>
            <a:lvl8pPr lvl="7">
              <a:spcBef>
                <a:spcPts val="0"/>
              </a:spcBef>
              <a:buSzPct val="100000"/>
              <a:buChar char="○"/>
              <a:defRPr sz="1100"/>
            </a:lvl8pPr>
            <a:lvl9pPr lvl="8">
              <a:spcBef>
                <a:spcPts val="0"/>
              </a:spcBef>
              <a:buSzPct val="100000"/>
              <a:buChar char="■"/>
              <a:defRPr sz="1100"/>
            </a:lvl9pPr>
          </a:lstStyle>
          <a:p>
            <a:endParaRPr/>
          </a:p>
        </p:txBody>
      </p:sp>
    </p:spTree>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Shape 5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2" name="Shape 5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Shape 11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1" name="Shape 11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Shape 5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9" name="Shape 5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Shape 6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6" name="Shape 6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
        <p:cNvGrpSpPr/>
        <p:nvPr/>
      </p:nvGrpSpPr>
      <p:grpSpPr>
        <a:xfrm>
          <a:off x="0" y="0"/>
          <a:ext cx="0" cy="0"/>
          <a:chOff x="0" y="0"/>
          <a:chExt cx="0" cy="0"/>
        </a:xfrm>
      </p:grpSpPr>
      <p:sp>
        <p:nvSpPr>
          <p:cNvPr id="72" name="Shape 7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3" name="Shape 7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Shape 7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0" name="Shape 8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Shape 11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8" name="Shape 11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Shape 8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7" name="Shape 8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Shape 9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7" name="Shape 9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Shape 10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4" name="Shape 10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9"/>
        <p:cNvGrpSpPr/>
        <p:nvPr/>
      </p:nvGrpSpPr>
      <p:grpSpPr>
        <a:xfrm>
          <a:off x="0" y="0"/>
          <a:ext cx="0" cy="0"/>
          <a:chOff x="0" y="0"/>
          <a:chExt cx="0" cy="0"/>
        </a:xfrm>
      </p:grpSpPr>
      <p:sp>
        <p:nvSpPr>
          <p:cNvPr id="10" name="Shape 10"/>
          <p:cNvSpPr txBox="1">
            <a:spLocks noGrp="1"/>
          </p:cNvSpPr>
          <p:nvPr>
            <p:ph type="ctrTitle"/>
          </p:nvPr>
        </p:nvSpPr>
        <p:spPr>
          <a:xfrm>
            <a:off x="311708" y="744575"/>
            <a:ext cx="8520600" cy="2052600"/>
          </a:xfrm>
          <a:prstGeom prst="rect">
            <a:avLst/>
          </a:prstGeom>
        </p:spPr>
        <p:txBody>
          <a:bodyPr lIns="91425" tIns="91425" rIns="91425" bIns="91425" anchor="b" anchorCtr="0"/>
          <a:lstStyle>
            <a:lvl1pPr lvl="0" algn="ctr">
              <a:spcBef>
                <a:spcPts val="0"/>
              </a:spcBef>
              <a:buSzPct val="100000"/>
              <a:defRPr sz="5200"/>
            </a:lvl1pPr>
            <a:lvl2pPr lvl="1" algn="ctr">
              <a:spcBef>
                <a:spcPts val="0"/>
              </a:spcBef>
              <a:buSzPct val="100000"/>
              <a:defRPr sz="5200"/>
            </a:lvl2pPr>
            <a:lvl3pPr lvl="2" algn="ctr">
              <a:spcBef>
                <a:spcPts val="0"/>
              </a:spcBef>
              <a:buSzPct val="100000"/>
              <a:defRPr sz="5200"/>
            </a:lvl3pPr>
            <a:lvl4pPr lvl="3" algn="ctr">
              <a:spcBef>
                <a:spcPts val="0"/>
              </a:spcBef>
              <a:buSzPct val="100000"/>
              <a:defRPr sz="5200"/>
            </a:lvl4pPr>
            <a:lvl5pPr lvl="4" algn="ctr">
              <a:spcBef>
                <a:spcPts val="0"/>
              </a:spcBef>
              <a:buSzPct val="100000"/>
              <a:defRPr sz="5200"/>
            </a:lvl5pPr>
            <a:lvl6pPr lvl="5" algn="ctr">
              <a:spcBef>
                <a:spcPts val="0"/>
              </a:spcBef>
              <a:buSzPct val="100000"/>
              <a:defRPr sz="5200"/>
            </a:lvl6pPr>
            <a:lvl7pPr lvl="6" algn="ctr">
              <a:spcBef>
                <a:spcPts val="0"/>
              </a:spcBef>
              <a:buSzPct val="100000"/>
              <a:defRPr sz="5200"/>
            </a:lvl7pPr>
            <a:lvl8pPr lvl="7" algn="ctr">
              <a:spcBef>
                <a:spcPts val="0"/>
              </a:spcBef>
              <a:buSzPct val="100000"/>
              <a:defRPr sz="5200"/>
            </a:lvl8pPr>
            <a:lvl9pPr lvl="8" algn="ctr">
              <a:spcBef>
                <a:spcPts val="0"/>
              </a:spcBef>
              <a:buSzPct val="100000"/>
              <a:defRPr sz="5200"/>
            </a:lvl9pPr>
          </a:lstStyle>
          <a:p>
            <a:endParaRPr/>
          </a:p>
        </p:txBody>
      </p:sp>
      <p:sp>
        <p:nvSpPr>
          <p:cNvPr id="11" name="Shape 11"/>
          <p:cNvSpPr txBox="1">
            <a:spLocks noGrp="1"/>
          </p:cNvSpPr>
          <p:nvPr>
            <p:ph type="subTitle" idx="1"/>
          </p:nvPr>
        </p:nvSpPr>
        <p:spPr>
          <a:xfrm>
            <a:off x="311700" y="2834125"/>
            <a:ext cx="8520600" cy="792600"/>
          </a:xfrm>
          <a:prstGeom prst="rect">
            <a:avLst/>
          </a:prstGeom>
        </p:spPr>
        <p:txBody>
          <a:bodyPr lIns="91425" tIns="91425" rIns="91425" bIns="91425" anchor="t" anchorCtr="0"/>
          <a:lstStyle>
            <a:lvl1pPr lvl="0" algn="ctr">
              <a:lnSpc>
                <a:spcPct val="100000"/>
              </a:lnSpc>
              <a:spcBef>
                <a:spcPts val="0"/>
              </a:spcBef>
              <a:spcAft>
                <a:spcPts val="0"/>
              </a:spcAft>
              <a:buSzPct val="100000"/>
              <a:buNone/>
              <a:defRPr sz="2800"/>
            </a:lvl1pPr>
            <a:lvl2pPr lvl="1" algn="ctr">
              <a:lnSpc>
                <a:spcPct val="100000"/>
              </a:lnSpc>
              <a:spcBef>
                <a:spcPts val="0"/>
              </a:spcBef>
              <a:spcAft>
                <a:spcPts val="0"/>
              </a:spcAft>
              <a:buSzPct val="100000"/>
              <a:buNone/>
              <a:defRPr sz="2800"/>
            </a:lvl2pPr>
            <a:lvl3pPr lvl="2" algn="ctr">
              <a:lnSpc>
                <a:spcPct val="100000"/>
              </a:lnSpc>
              <a:spcBef>
                <a:spcPts val="0"/>
              </a:spcBef>
              <a:spcAft>
                <a:spcPts val="0"/>
              </a:spcAft>
              <a:buSzPct val="100000"/>
              <a:buNone/>
              <a:defRPr sz="2800"/>
            </a:lvl3pPr>
            <a:lvl4pPr lvl="3" algn="ctr">
              <a:lnSpc>
                <a:spcPct val="100000"/>
              </a:lnSpc>
              <a:spcBef>
                <a:spcPts val="0"/>
              </a:spcBef>
              <a:spcAft>
                <a:spcPts val="0"/>
              </a:spcAft>
              <a:buSzPct val="100000"/>
              <a:buNone/>
              <a:defRPr sz="2800"/>
            </a:lvl4pPr>
            <a:lvl5pPr lvl="4" algn="ctr">
              <a:lnSpc>
                <a:spcPct val="100000"/>
              </a:lnSpc>
              <a:spcBef>
                <a:spcPts val="0"/>
              </a:spcBef>
              <a:spcAft>
                <a:spcPts val="0"/>
              </a:spcAft>
              <a:buSzPct val="100000"/>
              <a:buNone/>
              <a:defRPr sz="2800"/>
            </a:lvl5pPr>
            <a:lvl6pPr lvl="5" algn="ctr">
              <a:lnSpc>
                <a:spcPct val="100000"/>
              </a:lnSpc>
              <a:spcBef>
                <a:spcPts val="0"/>
              </a:spcBef>
              <a:spcAft>
                <a:spcPts val="0"/>
              </a:spcAft>
              <a:buSzPct val="100000"/>
              <a:buNone/>
              <a:defRPr sz="2800"/>
            </a:lvl6pPr>
            <a:lvl7pPr lvl="6" algn="ctr">
              <a:lnSpc>
                <a:spcPct val="100000"/>
              </a:lnSpc>
              <a:spcBef>
                <a:spcPts val="0"/>
              </a:spcBef>
              <a:spcAft>
                <a:spcPts val="0"/>
              </a:spcAft>
              <a:buSzPct val="100000"/>
              <a:buNone/>
              <a:defRPr sz="2800"/>
            </a:lvl7pPr>
            <a:lvl8pPr lvl="7" algn="ctr">
              <a:lnSpc>
                <a:spcPct val="100000"/>
              </a:lnSpc>
              <a:spcBef>
                <a:spcPts val="0"/>
              </a:spcBef>
              <a:spcAft>
                <a:spcPts val="0"/>
              </a:spcAft>
              <a:buSzPct val="100000"/>
              <a:buNone/>
              <a:defRPr sz="2800"/>
            </a:lvl8pPr>
            <a:lvl9pPr lvl="8" algn="ctr">
              <a:lnSpc>
                <a:spcPct val="100000"/>
              </a:lnSpc>
              <a:spcBef>
                <a:spcPts val="0"/>
              </a:spcBef>
              <a:spcAft>
                <a:spcPts val="0"/>
              </a:spcAft>
              <a:buSzPct val="100000"/>
              <a:buNone/>
              <a:defRPr sz="2800"/>
            </a:lvl9pPr>
          </a:lstStyle>
          <a:p>
            <a:endParaRPr/>
          </a:p>
        </p:txBody>
      </p:sp>
      <p:sp>
        <p:nvSpPr>
          <p:cNvPr id="12" name="Shape 12"/>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Big number">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311700" y="1106125"/>
            <a:ext cx="8520600" cy="1963500"/>
          </a:xfrm>
          <a:prstGeom prst="rect">
            <a:avLst/>
          </a:prstGeom>
        </p:spPr>
        <p:txBody>
          <a:bodyPr lIns="91425" tIns="91425" rIns="91425" bIns="91425" anchor="b" anchorCtr="0"/>
          <a:lstStyle>
            <a:lvl1pPr lvl="0" algn="ctr">
              <a:spcBef>
                <a:spcPts val="0"/>
              </a:spcBef>
              <a:buSzPct val="100000"/>
              <a:defRPr sz="12000"/>
            </a:lvl1pPr>
            <a:lvl2pPr lvl="1" algn="ctr">
              <a:spcBef>
                <a:spcPts val="0"/>
              </a:spcBef>
              <a:buSzPct val="100000"/>
              <a:defRPr sz="12000"/>
            </a:lvl2pPr>
            <a:lvl3pPr lvl="2" algn="ctr">
              <a:spcBef>
                <a:spcPts val="0"/>
              </a:spcBef>
              <a:buSzPct val="100000"/>
              <a:defRPr sz="12000"/>
            </a:lvl3pPr>
            <a:lvl4pPr lvl="3" algn="ctr">
              <a:spcBef>
                <a:spcPts val="0"/>
              </a:spcBef>
              <a:buSzPct val="100000"/>
              <a:defRPr sz="12000"/>
            </a:lvl4pPr>
            <a:lvl5pPr lvl="4" algn="ctr">
              <a:spcBef>
                <a:spcPts val="0"/>
              </a:spcBef>
              <a:buSzPct val="100000"/>
              <a:defRPr sz="12000"/>
            </a:lvl5pPr>
            <a:lvl6pPr lvl="5" algn="ctr">
              <a:spcBef>
                <a:spcPts val="0"/>
              </a:spcBef>
              <a:buSzPct val="100000"/>
              <a:defRPr sz="12000"/>
            </a:lvl6pPr>
            <a:lvl7pPr lvl="6" algn="ctr">
              <a:spcBef>
                <a:spcPts val="0"/>
              </a:spcBef>
              <a:buSzPct val="100000"/>
              <a:defRPr sz="12000"/>
            </a:lvl7pPr>
            <a:lvl8pPr lvl="7" algn="ctr">
              <a:spcBef>
                <a:spcPts val="0"/>
              </a:spcBef>
              <a:buSzPct val="100000"/>
              <a:defRPr sz="12000"/>
            </a:lvl8pPr>
            <a:lvl9pPr lvl="8" algn="ctr">
              <a:spcBef>
                <a:spcPts val="0"/>
              </a:spcBef>
              <a:buSzPct val="100000"/>
              <a:defRPr sz="12000"/>
            </a:lvl9pPr>
          </a:lstStyle>
          <a:p>
            <a:endParaRPr/>
          </a:p>
        </p:txBody>
      </p:sp>
      <p:sp>
        <p:nvSpPr>
          <p:cNvPr id="46" name="Shape 46"/>
          <p:cNvSpPr txBox="1">
            <a:spLocks noGrp="1"/>
          </p:cNvSpPr>
          <p:nvPr>
            <p:ph type="body" idx="1"/>
          </p:nvPr>
        </p:nvSpPr>
        <p:spPr>
          <a:xfrm>
            <a:off x="311700" y="3152225"/>
            <a:ext cx="8520600" cy="1300800"/>
          </a:xfrm>
          <a:prstGeom prst="rect">
            <a:avLst/>
          </a:prstGeom>
        </p:spPr>
        <p:txBody>
          <a:bodyPr lIns="91425" tIns="91425" rIns="91425" bIns="91425" anchor="t" anchorCtr="0"/>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a:endParaRPr/>
          </a:p>
        </p:txBody>
      </p:sp>
      <p:sp>
        <p:nvSpPr>
          <p:cNvPr id="47" name="Shape 47"/>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48"/>
        <p:cNvGrpSpPr/>
        <p:nvPr/>
      </p:nvGrpSpPr>
      <p:grpSpPr>
        <a:xfrm>
          <a:off x="0" y="0"/>
          <a:ext cx="0" cy="0"/>
          <a:chOff x="0" y="0"/>
          <a:chExt cx="0" cy="0"/>
        </a:xfrm>
      </p:grpSpPr>
      <p:sp>
        <p:nvSpPr>
          <p:cNvPr id="49" name="Shape 49"/>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311700" y="2150850"/>
            <a:ext cx="8520600" cy="841800"/>
          </a:xfrm>
          <a:prstGeom prst="rect">
            <a:avLst/>
          </a:prstGeom>
        </p:spPr>
        <p:txBody>
          <a:bodyPr lIns="91425" tIns="91425" rIns="91425" bIns="91425" anchor="ctr" anchorCtr="0"/>
          <a:lstStyle>
            <a:lvl1pPr lvl="0" algn="ctr">
              <a:spcBef>
                <a:spcPts val="0"/>
              </a:spcBef>
              <a:buSzPct val="100000"/>
              <a:defRPr sz="3600"/>
            </a:lvl1pPr>
            <a:lvl2pPr lvl="1" algn="ctr">
              <a:spcBef>
                <a:spcPts val="0"/>
              </a:spcBef>
              <a:buSzPct val="100000"/>
              <a:defRPr sz="3600"/>
            </a:lvl2pPr>
            <a:lvl3pPr lvl="2" algn="ctr">
              <a:spcBef>
                <a:spcPts val="0"/>
              </a:spcBef>
              <a:buSzPct val="100000"/>
              <a:defRPr sz="3600"/>
            </a:lvl3pPr>
            <a:lvl4pPr lvl="3" algn="ctr">
              <a:spcBef>
                <a:spcPts val="0"/>
              </a:spcBef>
              <a:buSzPct val="100000"/>
              <a:defRPr sz="3600"/>
            </a:lvl4pPr>
            <a:lvl5pPr lvl="4" algn="ctr">
              <a:spcBef>
                <a:spcPts val="0"/>
              </a:spcBef>
              <a:buSzPct val="100000"/>
              <a:defRPr sz="3600"/>
            </a:lvl5pPr>
            <a:lvl6pPr lvl="5" algn="ctr">
              <a:spcBef>
                <a:spcPts val="0"/>
              </a:spcBef>
              <a:buSzPct val="100000"/>
              <a:defRPr sz="3600"/>
            </a:lvl6pPr>
            <a:lvl7pPr lvl="6" algn="ctr">
              <a:spcBef>
                <a:spcPts val="0"/>
              </a:spcBef>
              <a:buSzPct val="100000"/>
              <a:defRPr sz="3600"/>
            </a:lvl7pPr>
            <a:lvl8pPr lvl="7" algn="ctr">
              <a:spcBef>
                <a:spcPts val="0"/>
              </a:spcBef>
              <a:buSzPct val="100000"/>
              <a:defRPr sz="3600"/>
            </a:lvl8pPr>
            <a:lvl9pPr lvl="8" algn="ctr">
              <a:spcBef>
                <a:spcPts val="0"/>
              </a:spcBef>
              <a:buSzPct val="100000"/>
              <a:defRPr sz="3600"/>
            </a:lvl9pPr>
          </a:lstStyle>
          <a:p>
            <a:endParaRPr/>
          </a:p>
        </p:txBody>
      </p:sp>
      <p:sp>
        <p:nvSpPr>
          <p:cNvPr id="15" name="Shape 15"/>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445025"/>
            <a:ext cx="8520600" cy="5727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8" name="Shape 18"/>
          <p:cNvSpPr txBox="1">
            <a:spLocks noGrp="1"/>
          </p:cNvSpPr>
          <p:nvPr>
            <p:ph type="body" idx="1"/>
          </p:nvPr>
        </p:nvSpPr>
        <p:spPr>
          <a:xfrm>
            <a:off x="311700" y="1152475"/>
            <a:ext cx="8520600" cy="34164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9" name="Shape 19"/>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0"/>
        <p:cNvGrpSpPr/>
        <p:nvPr/>
      </p:nvGrpSpPr>
      <p:grpSpPr>
        <a:xfrm>
          <a:off x="0" y="0"/>
          <a:ext cx="0" cy="0"/>
          <a:chOff x="0" y="0"/>
          <a:chExt cx="0" cy="0"/>
        </a:xfrm>
      </p:grpSpPr>
      <p:sp>
        <p:nvSpPr>
          <p:cNvPr id="21" name="Shape 21"/>
          <p:cNvSpPr txBox="1">
            <a:spLocks noGrp="1"/>
          </p:cNvSpPr>
          <p:nvPr>
            <p:ph type="title"/>
          </p:nvPr>
        </p:nvSpPr>
        <p:spPr>
          <a:xfrm>
            <a:off x="311700" y="445025"/>
            <a:ext cx="8520600" cy="5727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2" name="Shape 22"/>
          <p:cNvSpPr txBox="1">
            <a:spLocks noGrp="1"/>
          </p:cNvSpPr>
          <p:nvPr>
            <p:ph type="body" idx="1"/>
          </p:nvPr>
        </p:nvSpPr>
        <p:spPr>
          <a:xfrm>
            <a:off x="311700" y="1152475"/>
            <a:ext cx="3999900" cy="34164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3" name="Shape 23"/>
          <p:cNvSpPr txBox="1">
            <a:spLocks noGrp="1"/>
          </p:cNvSpPr>
          <p:nvPr>
            <p:ph type="body" idx="2"/>
          </p:nvPr>
        </p:nvSpPr>
        <p:spPr>
          <a:xfrm>
            <a:off x="4832400" y="1152475"/>
            <a:ext cx="3999900" cy="34164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4" name="Shape 24"/>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5"/>
        <p:cNvGrpSpPr/>
        <p:nvPr/>
      </p:nvGrpSpPr>
      <p:grpSpPr>
        <a:xfrm>
          <a:off x="0" y="0"/>
          <a:ext cx="0" cy="0"/>
          <a:chOff x="0" y="0"/>
          <a:chExt cx="0" cy="0"/>
        </a:xfrm>
      </p:grpSpPr>
      <p:sp>
        <p:nvSpPr>
          <p:cNvPr id="26" name="Shape 26"/>
          <p:cNvSpPr txBox="1">
            <a:spLocks noGrp="1"/>
          </p:cNvSpPr>
          <p:nvPr>
            <p:ph type="title"/>
          </p:nvPr>
        </p:nvSpPr>
        <p:spPr>
          <a:xfrm>
            <a:off x="311700" y="445025"/>
            <a:ext cx="8520600" cy="5727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7" name="Shape 27"/>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28"/>
        <p:cNvGrpSpPr/>
        <p:nvPr/>
      </p:nvGrpSpPr>
      <p:grpSpPr>
        <a:xfrm>
          <a:off x="0" y="0"/>
          <a:ext cx="0" cy="0"/>
          <a:chOff x="0" y="0"/>
          <a:chExt cx="0" cy="0"/>
        </a:xfrm>
      </p:grpSpPr>
      <p:sp>
        <p:nvSpPr>
          <p:cNvPr id="29" name="Shape 29"/>
          <p:cNvSpPr txBox="1">
            <a:spLocks noGrp="1"/>
          </p:cNvSpPr>
          <p:nvPr>
            <p:ph type="title"/>
          </p:nvPr>
        </p:nvSpPr>
        <p:spPr>
          <a:xfrm>
            <a:off x="311700" y="555600"/>
            <a:ext cx="2808000" cy="755700"/>
          </a:xfrm>
          <a:prstGeom prst="rect">
            <a:avLst/>
          </a:prstGeom>
        </p:spPr>
        <p:txBody>
          <a:bodyPr lIns="91425" tIns="91425" rIns="91425" bIns="91425" anchor="b" anchorCtr="0"/>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a:endParaRPr/>
          </a:p>
        </p:txBody>
      </p:sp>
      <p:sp>
        <p:nvSpPr>
          <p:cNvPr id="30" name="Shape 30"/>
          <p:cNvSpPr txBox="1">
            <a:spLocks noGrp="1"/>
          </p:cNvSpPr>
          <p:nvPr>
            <p:ph type="body" idx="1"/>
          </p:nvPr>
        </p:nvSpPr>
        <p:spPr>
          <a:xfrm>
            <a:off x="311700" y="1389600"/>
            <a:ext cx="2808000" cy="3179400"/>
          </a:xfrm>
          <a:prstGeom prst="rect">
            <a:avLst/>
          </a:prstGeom>
        </p:spPr>
        <p:txBody>
          <a:bodyPr lIns="91425" tIns="91425" rIns="91425" bIns="91425" anchor="t" anchorCtr="0"/>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31" name="Shape 31"/>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Main point">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490250" y="450150"/>
            <a:ext cx="6367800" cy="4090800"/>
          </a:xfrm>
          <a:prstGeom prst="rect">
            <a:avLst/>
          </a:prstGeom>
        </p:spPr>
        <p:txBody>
          <a:bodyPr lIns="91425" tIns="91425" rIns="91425" bIns="91425" anchor="ctr" anchorCtr="0"/>
          <a:lstStyle>
            <a:lvl1pPr lvl="0">
              <a:spcBef>
                <a:spcPts val="0"/>
              </a:spcBef>
              <a:buSzPct val="100000"/>
              <a:defRPr sz="4800"/>
            </a:lvl1pPr>
            <a:lvl2pPr lvl="1">
              <a:spcBef>
                <a:spcPts val="0"/>
              </a:spcBef>
              <a:buSzPct val="100000"/>
              <a:defRPr sz="4800"/>
            </a:lvl2pPr>
            <a:lvl3pPr lvl="2">
              <a:spcBef>
                <a:spcPts val="0"/>
              </a:spcBef>
              <a:buSzPct val="100000"/>
              <a:defRPr sz="4800"/>
            </a:lvl3pPr>
            <a:lvl4pPr lvl="3">
              <a:spcBef>
                <a:spcPts val="0"/>
              </a:spcBef>
              <a:buSzPct val="100000"/>
              <a:defRPr sz="4800"/>
            </a:lvl4pPr>
            <a:lvl5pPr lvl="4">
              <a:spcBef>
                <a:spcPts val="0"/>
              </a:spcBef>
              <a:buSzPct val="100000"/>
              <a:defRPr sz="4800"/>
            </a:lvl5pPr>
            <a:lvl6pPr lvl="5">
              <a:spcBef>
                <a:spcPts val="0"/>
              </a:spcBef>
              <a:buSzPct val="100000"/>
              <a:defRPr sz="4800"/>
            </a:lvl6pPr>
            <a:lvl7pPr lvl="6">
              <a:spcBef>
                <a:spcPts val="0"/>
              </a:spcBef>
              <a:buSzPct val="100000"/>
              <a:defRPr sz="4800"/>
            </a:lvl7pPr>
            <a:lvl8pPr lvl="7">
              <a:spcBef>
                <a:spcPts val="0"/>
              </a:spcBef>
              <a:buSzPct val="100000"/>
              <a:defRPr sz="4800"/>
            </a:lvl8pPr>
            <a:lvl9pPr lvl="8">
              <a:spcBef>
                <a:spcPts val="0"/>
              </a:spcBef>
              <a:buSzPct val="100000"/>
              <a:defRPr sz="4800"/>
            </a:lvl9pPr>
          </a:lstStyle>
          <a:p>
            <a:endParaRPr/>
          </a:p>
        </p:txBody>
      </p:sp>
      <p:sp>
        <p:nvSpPr>
          <p:cNvPr id="34" name="Shape 34"/>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35"/>
        <p:cNvGrpSpPr/>
        <p:nvPr/>
      </p:nvGrpSpPr>
      <p:grpSpPr>
        <a:xfrm>
          <a:off x="0" y="0"/>
          <a:ext cx="0" cy="0"/>
          <a:chOff x="0" y="0"/>
          <a:chExt cx="0" cy="0"/>
        </a:xfrm>
      </p:grpSpPr>
      <p:sp>
        <p:nvSpPr>
          <p:cNvPr id="36" name="Shape 36"/>
          <p:cNvSpPr/>
          <p:nvPr/>
        </p:nvSpPr>
        <p:spPr>
          <a:xfrm>
            <a:off x="4572000" y="-125"/>
            <a:ext cx="4572000" cy="5143500"/>
          </a:xfrm>
          <a:prstGeom prst="rect">
            <a:avLst/>
          </a:prstGeom>
          <a:solidFill>
            <a:schemeClr val="lt2"/>
          </a:solidFill>
          <a:ln>
            <a:noFill/>
          </a:ln>
        </p:spPr>
        <p:txBody>
          <a:bodyPr lIns="91425" tIns="91425" rIns="91425" bIns="91425" anchor="ctr" anchorCtr="0">
            <a:noAutofit/>
          </a:bodyPr>
          <a:lstStyle/>
          <a:p>
            <a:pPr lvl="0">
              <a:spcBef>
                <a:spcPts val="0"/>
              </a:spcBef>
              <a:buNone/>
            </a:pPr>
            <a:endParaRPr/>
          </a:p>
        </p:txBody>
      </p:sp>
      <p:sp>
        <p:nvSpPr>
          <p:cNvPr id="37" name="Shape 37"/>
          <p:cNvSpPr txBox="1">
            <a:spLocks noGrp="1"/>
          </p:cNvSpPr>
          <p:nvPr>
            <p:ph type="title"/>
          </p:nvPr>
        </p:nvSpPr>
        <p:spPr>
          <a:xfrm>
            <a:off x="265500" y="1233175"/>
            <a:ext cx="4045200" cy="1482300"/>
          </a:xfrm>
          <a:prstGeom prst="rect">
            <a:avLst/>
          </a:prstGeom>
        </p:spPr>
        <p:txBody>
          <a:bodyPr lIns="91425" tIns="91425" rIns="91425" bIns="91425" anchor="b" anchorCtr="0"/>
          <a:lstStyle>
            <a:lvl1pPr lvl="0" algn="ctr">
              <a:spcBef>
                <a:spcPts val="0"/>
              </a:spcBef>
              <a:buSzPct val="100000"/>
              <a:defRPr sz="4200"/>
            </a:lvl1pPr>
            <a:lvl2pPr lvl="1" algn="ctr">
              <a:spcBef>
                <a:spcPts val="0"/>
              </a:spcBef>
              <a:buSzPct val="100000"/>
              <a:defRPr sz="4200"/>
            </a:lvl2pPr>
            <a:lvl3pPr lvl="2" algn="ctr">
              <a:spcBef>
                <a:spcPts val="0"/>
              </a:spcBef>
              <a:buSzPct val="100000"/>
              <a:defRPr sz="4200"/>
            </a:lvl3pPr>
            <a:lvl4pPr lvl="3" algn="ctr">
              <a:spcBef>
                <a:spcPts val="0"/>
              </a:spcBef>
              <a:buSzPct val="100000"/>
              <a:defRPr sz="4200"/>
            </a:lvl4pPr>
            <a:lvl5pPr lvl="4" algn="ctr">
              <a:spcBef>
                <a:spcPts val="0"/>
              </a:spcBef>
              <a:buSzPct val="100000"/>
              <a:defRPr sz="4200"/>
            </a:lvl5pPr>
            <a:lvl6pPr lvl="5" algn="ctr">
              <a:spcBef>
                <a:spcPts val="0"/>
              </a:spcBef>
              <a:buSzPct val="100000"/>
              <a:defRPr sz="4200"/>
            </a:lvl6pPr>
            <a:lvl7pPr lvl="6" algn="ctr">
              <a:spcBef>
                <a:spcPts val="0"/>
              </a:spcBef>
              <a:buSzPct val="100000"/>
              <a:defRPr sz="4200"/>
            </a:lvl7pPr>
            <a:lvl8pPr lvl="7" algn="ctr">
              <a:spcBef>
                <a:spcPts val="0"/>
              </a:spcBef>
              <a:buSzPct val="100000"/>
              <a:defRPr sz="4200"/>
            </a:lvl8pPr>
            <a:lvl9pPr lvl="8" algn="ctr">
              <a:spcBef>
                <a:spcPts val="0"/>
              </a:spcBef>
              <a:buSzPct val="100000"/>
              <a:defRPr sz="4200"/>
            </a:lvl9pPr>
          </a:lstStyle>
          <a:p>
            <a:endParaRPr/>
          </a:p>
        </p:txBody>
      </p:sp>
      <p:sp>
        <p:nvSpPr>
          <p:cNvPr id="38" name="Shape 38"/>
          <p:cNvSpPr txBox="1">
            <a:spLocks noGrp="1"/>
          </p:cNvSpPr>
          <p:nvPr>
            <p:ph type="subTitle" idx="1"/>
          </p:nvPr>
        </p:nvSpPr>
        <p:spPr>
          <a:xfrm>
            <a:off x="265500" y="2803075"/>
            <a:ext cx="4045200" cy="1235100"/>
          </a:xfrm>
          <a:prstGeom prst="rect">
            <a:avLst/>
          </a:prstGeom>
        </p:spPr>
        <p:txBody>
          <a:bodyPr lIns="91425" tIns="91425" rIns="91425" bIns="91425" anchor="t" anchorCtr="0"/>
          <a:lstStyle>
            <a:lvl1pPr lvl="0" algn="ctr">
              <a:lnSpc>
                <a:spcPct val="100000"/>
              </a:lnSpc>
              <a:spcBef>
                <a:spcPts val="0"/>
              </a:spcBef>
              <a:spcAft>
                <a:spcPts val="0"/>
              </a:spcAft>
              <a:buSzPct val="100000"/>
              <a:buNone/>
              <a:defRPr sz="2100"/>
            </a:lvl1pPr>
            <a:lvl2pPr lvl="1" algn="ctr">
              <a:lnSpc>
                <a:spcPct val="100000"/>
              </a:lnSpc>
              <a:spcBef>
                <a:spcPts val="0"/>
              </a:spcBef>
              <a:spcAft>
                <a:spcPts val="0"/>
              </a:spcAft>
              <a:buSzPct val="100000"/>
              <a:buNone/>
              <a:defRPr sz="2100"/>
            </a:lvl2pPr>
            <a:lvl3pPr lvl="2" algn="ctr">
              <a:lnSpc>
                <a:spcPct val="100000"/>
              </a:lnSpc>
              <a:spcBef>
                <a:spcPts val="0"/>
              </a:spcBef>
              <a:spcAft>
                <a:spcPts val="0"/>
              </a:spcAft>
              <a:buSzPct val="100000"/>
              <a:buNone/>
              <a:defRPr sz="2100"/>
            </a:lvl3pPr>
            <a:lvl4pPr lvl="3" algn="ctr">
              <a:lnSpc>
                <a:spcPct val="100000"/>
              </a:lnSpc>
              <a:spcBef>
                <a:spcPts val="0"/>
              </a:spcBef>
              <a:spcAft>
                <a:spcPts val="0"/>
              </a:spcAft>
              <a:buSzPct val="100000"/>
              <a:buNone/>
              <a:defRPr sz="2100"/>
            </a:lvl4pPr>
            <a:lvl5pPr lvl="4" algn="ctr">
              <a:lnSpc>
                <a:spcPct val="100000"/>
              </a:lnSpc>
              <a:spcBef>
                <a:spcPts val="0"/>
              </a:spcBef>
              <a:spcAft>
                <a:spcPts val="0"/>
              </a:spcAft>
              <a:buSzPct val="100000"/>
              <a:buNone/>
              <a:defRPr sz="2100"/>
            </a:lvl5pPr>
            <a:lvl6pPr lvl="5" algn="ctr">
              <a:lnSpc>
                <a:spcPct val="100000"/>
              </a:lnSpc>
              <a:spcBef>
                <a:spcPts val="0"/>
              </a:spcBef>
              <a:spcAft>
                <a:spcPts val="0"/>
              </a:spcAft>
              <a:buSzPct val="100000"/>
              <a:buNone/>
              <a:defRPr sz="2100"/>
            </a:lvl6pPr>
            <a:lvl7pPr lvl="6" algn="ctr">
              <a:lnSpc>
                <a:spcPct val="100000"/>
              </a:lnSpc>
              <a:spcBef>
                <a:spcPts val="0"/>
              </a:spcBef>
              <a:spcAft>
                <a:spcPts val="0"/>
              </a:spcAft>
              <a:buSzPct val="100000"/>
              <a:buNone/>
              <a:defRPr sz="2100"/>
            </a:lvl7pPr>
            <a:lvl8pPr lvl="7" algn="ctr">
              <a:lnSpc>
                <a:spcPct val="100000"/>
              </a:lnSpc>
              <a:spcBef>
                <a:spcPts val="0"/>
              </a:spcBef>
              <a:spcAft>
                <a:spcPts val="0"/>
              </a:spcAft>
              <a:buSzPct val="100000"/>
              <a:buNone/>
              <a:defRPr sz="2100"/>
            </a:lvl8pPr>
            <a:lvl9pPr lvl="8" algn="ctr">
              <a:lnSpc>
                <a:spcPct val="100000"/>
              </a:lnSpc>
              <a:spcBef>
                <a:spcPts val="0"/>
              </a:spcBef>
              <a:spcAft>
                <a:spcPts val="0"/>
              </a:spcAft>
              <a:buSzPct val="100000"/>
              <a:buNone/>
              <a:defRPr sz="2100"/>
            </a:lvl9pPr>
          </a:lstStyle>
          <a:p>
            <a:endParaRPr/>
          </a:p>
        </p:txBody>
      </p:sp>
      <p:sp>
        <p:nvSpPr>
          <p:cNvPr id="39" name="Shape 39"/>
          <p:cNvSpPr txBox="1">
            <a:spLocks noGrp="1"/>
          </p:cNvSpPr>
          <p:nvPr>
            <p:ph type="body" idx="2"/>
          </p:nvPr>
        </p:nvSpPr>
        <p:spPr>
          <a:xfrm>
            <a:off x="4939500" y="724075"/>
            <a:ext cx="3837000" cy="3695100"/>
          </a:xfrm>
          <a:prstGeom prst="rect">
            <a:avLst/>
          </a:prstGeom>
        </p:spPr>
        <p:txBody>
          <a:bodyPr lIns="91425" tIns="91425" rIns="91425" bIns="91425" anchor="ctr"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40" name="Shape 40"/>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41"/>
        <p:cNvGrpSpPr/>
        <p:nvPr/>
      </p:nvGrpSpPr>
      <p:grpSpPr>
        <a:xfrm>
          <a:off x="0" y="0"/>
          <a:ext cx="0" cy="0"/>
          <a:chOff x="0" y="0"/>
          <a:chExt cx="0" cy="0"/>
        </a:xfrm>
      </p:grpSpPr>
      <p:sp>
        <p:nvSpPr>
          <p:cNvPr id="42" name="Shape 42"/>
          <p:cNvSpPr txBox="1">
            <a:spLocks noGrp="1"/>
          </p:cNvSpPr>
          <p:nvPr>
            <p:ph type="body" idx="1"/>
          </p:nvPr>
        </p:nvSpPr>
        <p:spPr>
          <a:xfrm>
            <a:off x="311700" y="4230575"/>
            <a:ext cx="5998800" cy="605100"/>
          </a:xfrm>
          <a:prstGeom prst="rect">
            <a:avLst/>
          </a:prstGeom>
        </p:spPr>
        <p:txBody>
          <a:bodyPr lIns="91425" tIns="91425" rIns="91425" bIns="91425" anchor="ctr" anchorCtr="0"/>
          <a:lstStyle>
            <a:lvl1pPr lvl="0">
              <a:lnSpc>
                <a:spcPct val="100000"/>
              </a:lnSpc>
              <a:spcBef>
                <a:spcPts val="0"/>
              </a:spcBef>
              <a:spcAft>
                <a:spcPts val="0"/>
              </a:spcAft>
              <a:buNone/>
              <a:defRPr/>
            </a:lvl1pPr>
          </a:lstStyle>
          <a:p>
            <a:endParaRPr/>
          </a:p>
        </p:txBody>
      </p:sp>
      <p:sp>
        <p:nvSpPr>
          <p:cNvPr id="43" name="Shape 43"/>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445025"/>
            <a:ext cx="8520600" cy="572700"/>
          </a:xfrm>
          <a:prstGeom prst="rect">
            <a:avLst/>
          </a:prstGeom>
          <a:noFill/>
          <a:ln>
            <a:noFill/>
          </a:ln>
        </p:spPr>
        <p:txBody>
          <a:bodyPr lIns="91425" tIns="91425" rIns="91425" bIns="91425" anchor="t" anchorCtr="0"/>
          <a:lstStyle>
            <a:lvl1pPr lvl="0">
              <a:spcBef>
                <a:spcPts val="0"/>
              </a:spcBef>
              <a:buClr>
                <a:schemeClr val="dk1"/>
              </a:buClr>
              <a:buSzPct val="100000"/>
              <a:buNone/>
              <a:defRPr sz="2800">
                <a:solidFill>
                  <a:schemeClr val="dk1"/>
                </a:solidFill>
              </a:defRPr>
            </a:lvl1pPr>
            <a:lvl2pPr lvl="1">
              <a:spcBef>
                <a:spcPts val="0"/>
              </a:spcBef>
              <a:buClr>
                <a:schemeClr val="dk1"/>
              </a:buClr>
              <a:buSzPct val="100000"/>
              <a:buNone/>
              <a:defRPr sz="2800">
                <a:solidFill>
                  <a:schemeClr val="dk1"/>
                </a:solidFill>
              </a:defRPr>
            </a:lvl2pPr>
            <a:lvl3pPr lvl="2">
              <a:spcBef>
                <a:spcPts val="0"/>
              </a:spcBef>
              <a:buClr>
                <a:schemeClr val="dk1"/>
              </a:buClr>
              <a:buSzPct val="100000"/>
              <a:buNone/>
              <a:defRPr sz="2800">
                <a:solidFill>
                  <a:schemeClr val="dk1"/>
                </a:solidFill>
              </a:defRPr>
            </a:lvl3pPr>
            <a:lvl4pPr lvl="3">
              <a:spcBef>
                <a:spcPts val="0"/>
              </a:spcBef>
              <a:buClr>
                <a:schemeClr val="dk1"/>
              </a:buClr>
              <a:buSzPct val="100000"/>
              <a:buNone/>
              <a:defRPr sz="2800">
                <a:solidFill>
                  <a:schemeClr val="dk1"/>
                </a:solidFill>
              </a:defRPr>
            </a:lvl4pPr>
            <a:lvl5pPr lvl="4">
              <a:spcBef>
                <a:spcPts val="0"/>
              </a:spcBef>
              <a:buClr>
                <a:schemeClr val="dk1"/>
              </a:buClr>
              <a:buSzPct val="100000"/>
              <a:buNone/>
              <a:defRPr sz="2800">
                <a:solidFill>
                  <a:schemeClr val="dk1"/>
                </a:solidFill>
              </a:defRPr>
            </a:lvl5pPr>
            <a:lvl6pPr lvl="5">
              <a:spcBef>
                <a:spcPts val="0"/>
              </a:spcBef>
              <a:buClr>
                <a:schemeClr val="dk1"/>
              </a:buClr>
              <a:buSzPct val="100000"/>
              <a:buNone/>
              <a:defRPr sz="2800">
                <a:solidFill>
                  <a:schemeClr val="dk1"/>
                </a:solidFill>
              </a:defRPr>
            </a:lvl6pPr>
            <a:lvl7pPr lvl="6">
              <a:spcBef>
                <a:spcPts val="0"/>
              </a:spcBef>
              <a:buClr>
                <a:schemeClr val="dk1"/>
              </a:buClr>
              <a:buSzPct val="100000"/>
              <a:buNone/>
              <a:defRPr sz="2800">
                <a:solidFill>
                  <a:schemeClr val="dk1"/>
                </a:solidFill>
              </a:defRPr>
            </a:lvl7pPr>
            <a:lvl8pPr lvl="7">
              <a:spcBef>
                <a:spcPts val="0"/>
              </a:spcBef>
              <a:buClr>
                <a:schemeClr val="dk1"/>
              </a:buClr>
              <a:buSzPct val="100000"/>
              <a:buNone/>
              <a:defRPr sz="2800">
                <a:solidFill>
                  <a:schemeClr val="dk1"/>
                </a:solidFill>
              </a:defRPr>
            </a:lvl8pPr>
            <a:lvl9pPr lvl="8">
              <a:spcBef>
                <a:spcPts val="0"/>
              </a:spcBef>
              <a:buClr>
                <a:schemeClr val="dk1"/>
              </a:buClr>
              <a:buSzPct val="100000"/>
              <a:buNone/>
              <a:defRPr sz="2800">
                <a:solidFill>
                  <a:schemeClr val="dk1"/>
                </a:solidFill>
              </a:defRPr>
            </a:lvl9pPr>
          </a:lstStyle>
          <a:p>
            <a:endParaRPr/>
          </a:p>
        </p:txBody>
      </p:sp>
      <p:sp>
        <p:nvSpPr>
          <p:cNvPr id="7" name="Shape 7"/>
          <p:cNvSpPr txBox="1">
            <a:spLocks noGrp="1"/>
          </p:cNvSpPr>
          <p:nvPr>
            <p:ph type="body" idx="1"/>
          </p:nvPr>
        </p:nvSpPr>
        <p:spPr>
          <a:xfrm>
            <a:off x="311700" y="1152475"/>
            <a:ext cx="8520600" cy="3416400"/>
          </a:xfrm>
          <a:prstGeom prst="rect">
            <a:avLst/>
          </a:prstGeom>
          <a:noFill/>
          <a:ln>
            <a:noFill/>
          </a:ln>
        </p:spPr>
        <p:txBody>
          <a:bodyPr lIns="91425" tIns="91425" rIns="91425" bIns="91425" anchor="t" anchorCtr="0"/>
          <a:lstStyle>
            <a:lvl1pPr lvl="0">
              <a:lnSpc>
                <a:spcPct val="115000"/>
              </a:lnSpc>
              <a:spcBef>
                <a:spcPts val="0"/>
              </a:spcBef>
              <a:spcAft>
                <a:spcPts val="1600"/>
              </a:spcAft>
              <a:buClr>
                <a:schemeClr val="dk2"/>
              </a:buClr>
              <a:buSzPct val="100000"/>
              <a:buChar char="●"/>
              <a:defRPr sz="1800">
                <a:solidFill>
                  <a:schemeClr val="dk2"/>
                </a:solidFill>
              </a:defRPr>
            </a:lvl1pPr>
            <a:lvl2pPr lvl="1">
              <a:lnSpc>
                <a:spcPct val="115000"/>
              </a:lnSpc>
              <a:spcBef>
                <a:spcPts val="0"/>
              </a:spcBef>
              <a:spcAft>
                <a:spcPts val="1600"/>
              </a:spcAft>
              <a:buClr>
                <a:schemeClr val="dk2"/>
              </a:buClr>
              <a:buChar char="○"/>
              <a:defRPr>
                <a:solidFill>
                  <a:schemeClr val="dk2"/>
                </a:solidFill>
              </a:defRPr>
            </a:lvl2pPr>
            <a:lvl3pPr lvl="2">
              <a:lnSpc>
                <a:spcPct val="115000"/>
              </a:lnSpc>
              <a:spcBef>
                <a:spcPts val="0"/>
              </a:spcBef>
              <a:spcAft>
                <a:spcPts val="1600"/>
              </a:spcAft>
              <a:buClr>
                <a:schemeClr val="dk2"/>
              </a:buClr>
              <a:buChar char="■"/>
              <a:defRPr>
                <a:solidFill>
                  <a:schemeClr val="dk2"/>
                </a:solidFill>
              </a:defRPr>
            </a:lvl3pPr>
            <a:lvl4pPr lvl="3">
              <a:lnSpc>
                <a:spcPct val="115000"/>
              </a:lnSpc>
              <a:spcBef>
                <a:spcPts val="0"/>
              </a:spcBef>
              <a:spcAft>
                <a:spcPts val="1600"/>
              </a:spcAft>
              <a:buClr>
                <a:schemeClr val="dk2"/>
              </a:buClr>
              <a:buChar char="●"/>
              <a:defRPr>
                <a:solidFill>
                  <a:schemeClr val="dk2"/>
                </a:solidFill>
              </a:defRPr>
            </a:lvl4pPr>
            <a:lvl5pPr lvl="4">
              <a:lnSpc>
                <a:spcPct val="115000"/>
              </a:lnSpc>
              <a:spcBef>
                <a:spcPts val="0"/>
              </a:spcBef>
              <a:spcAft>
                <a:spcPts val="1600"/>
              </a:spcAft>
              <a:buClr>
                <a:schemeClr val="dk2"/>
              </a:buClr>
              <a:buChar char="○"/>
              <a:defRPr>
                <a:solidFill>
                  <a:schemeClr val="dk2"/>
                </a:solidFill>
              </a:defRPr>
            </a:lvl5pPr>
            <a:lvl6pPr lvl="5">
              <a:lnSpc>
                <a:spcPct val="115000"/>
              </a:lnSpc>
              <a:spcBef>
                <a:spcPts val="0"/>
              </a:spcBef>
              <a:spcAft>
                <a:spcPts val="1600"/>
              </a:spcAft>
              <a:buClr>
                <a:schemeClr val="dk2"/>
              </a:buClr>
              <a:buChar char="■"/>
              <a:defRPr>
                <a:solidFill>
                  <a:schemeClr val="dk2"/>
                </a:solidFill>
              </a:defRPr>
            </a:lvl6pPr>
            <a:lvl7pPr lvl="6">
              <a:lnSpc>
                <a:spcPct val="115000"/>
              </a:lnSpc>
              <a:spcBef>
                <a:spcPts val="0"/>
              </a:spcBef>
              <a:spcAft>
                <a:spcPts val="1600"/>
              </a:spcAft>
              <a:buClr>
                <a:schemeClr val="dk2"/>
              </a:buClr>
              <a:buChar char="●"/>
              <a:defRPr>
                <a:solidFill>
                  <a:schemeClr val="dk2"/>
                </a:solidFill>
              </a:defRPr>
            </a:lvl7pPr>
            <a:lvl8pPr lvl="7">
              <a:lnSpc>
                <a:spcPct val="115000"/>
              </a:lnSpc>
              <a:spcBef>
                <a:spcPts val="0"/>
              </a:spcBef>
              <a:spcAft>
                <a:spcPts val="1600"/>
              </a:spcAft>
              <a:buClr>
                <a:schemeClr val="dk2"/>
              </a:buClr>
              <a:buChar char="○"/>
              <a:defRPr>
                <a:solidFill>
                  <a:schemeClr val="dk2"/>
                </a:solidFill>
              </a:defRPr>
            </a:lvl8pPr>
            <a:lvl9pPr lvl="8">
              <a:lnSpc>
                <a:spcPct val="115000"/>
              </a:lnSpc>
              <a:spcBef>
                <a:spcPts val="0"/>
              </a:spcBef>
              <a:spcAft>
                <a:spcPts val="1600"/>
              </a:spcAft>
              <a:buClr>
                <a:schemeClr val="dk2"/>
              </a:buClr>
              <a:buChar char="■"/>
              <a:defRPr>
                <a:solidFill>
                  <a:schemeClr val="dk2"/>
                </a:solidFill>
              </a:defRPr>
            </a:lvl9pPr>
          </a:lstStyle>
          <a:p>
            <a:endParaRPr/>
          </a:p>
        </p:txBody>
      </p:sp>
      <p:sp>
        <p:nvSpPr>
          <p:cNvPr id="8" name="Shape 8"/>
          <p:cNvSpPr txBox="1">
            <a:spLocks noGrp="1"/>
          </p:cNvSpPr>
          <p:nvPr>
            <p:ph type="sldNum" idx="12"/>
          </p:nvPr>
        </p:nvSpPr>
        <p:spPr>
          <a:xfrm>
            <a:off x="8472457" y="4663216"/>
            <a:ext cx="548700" cy="393600"/>
          </a:xfrm>
          <a:prstGeom prst="rect">
            <a:avLst/>
          </a:prstGeom>
          <a:noFill/>
          <a:ln>
            <a:noFill/>
          </a:ln>
        </p:spPr>
        <p:txBody>
          <a:bodyPr lIns="91425" tIns="91425" rIns="91425" bIns="91425" anchor="ctr" anchorCtr="0">
            <a:noAutofit/>
          </a:bodyPr>
          <a:lstStyle/>
          <a:p>
            <a:pPr lvl="0" algn="r">
              <a:spcBef>
                <a:spcPts val="0"/>
              </a:spcBef>
              <a:buNone/>
            </a:pPr>
            <a:fld id="{00000000-1234-1234-1234-123412341234}" type="slidenum">
              <a:rPr lang="en" sz="1000">
                <a:solidFill>
                  <a:schemeClr val="dk2"/>
                </a:solidFill>
              </a:rPr>
              <a:t>‹#›</a:t>
            </a:fld>
            <a:endParaRPr lang="en" sz="1000">
              <a:solidFill>
                <a:schemeClr val="dk2"/>
              </a:solidFill>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Shape 54"/>
          <p:cNvSpPr txBox="1">
            <a:spLocks noGrp="1"/>
          </p:cNvSpPr>
          <p:nvPr>
            <p:ph type="ctrTitle"/>
          </p:nvPr>
        </p:nvSpPr>
        <p:spPr>
          <a:xfrm>
            <a:off x="311708" y="744575"/>
            <a:ext cx="8520600" cy="2052600"/>
          </a:xfrm>
          <a:prstGeom prst="rect">
            <a:avLst/>
          </a:prstGeom>
        </p:spPr>
        <p:txBody>
          <a:bodyPr lIns="91425" tIns="91425" rIns="91425" bIns="91425" anchor="b" anchorCtr="0">
            <a:noAutofit/>
          </a:bodyPr>
          <a:lstStyle/>
          <a:p>
            <a:pPr lvl="0">
              <a:spcBef>
                <a:spcPts val="0"/>
              </a:spcBef>
              <a:buNone/>
            </a:pPr>
            <a:r>
              <a:rPr lang="en" dirty="0"/>
              <a:t>Universal Design for Learning</a:t>
            </a:r>
          </a:p>
        </p:txBody>
      </p:sp>
      <p:sp>
        <p:nvSpPr>
          <p:cNvPr id="55" name="Shape 55"/>
          <p:cNvSpPr txBox="1">
            <a:spLocks noGrp="1"/>
          </p:cNvSpPr>
          <p:nvPr>
            <p:ph type="subTitle" idx="1"/>
          </p:nvPr>
        </p:nvSpPr>
        <p:spPr>
          <a:xfrm>
            <a:off x="311700" y="2834125"/>
            <a:ext cx="8520600" cy="792600"/>
          </a:xfrm>
          <a:prstGeom prst="rect">
            <a:avLst/>
          </a:prstGeom>
        </p:spPr>
        <p:txBody>
          <a:bodyPr lIns="91425" tIns="91425" rIns="91425" bIns="91425" anchor="t" anchorCtr="0">
            <a:noAutofit/>
          </a:bodyPr>
          <a:lstStyle/>
          <a:p>
            <a:pPr lvl="0">
              <a:spcBef>
                <a:spcPts val="0"/>
              </a:spcBef>
              <a:buNone/>
            </a:pPr>
            <a:endParaRPr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0086" y="2723322"/>
            <a:ext cx="8105775" cy="2362407"/>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Shape 106"/>
          <p:cNvSpPr txBox="1">
            <a:spLocks noGrp="1"/>
          </p:cNvSpPr>
          <p:nvPr>
            <p:ph type="title"/>
          </p:nvPr>
        </p:nvSpPr>
        <p:spPr>
          <a:xfrm>
            <a:off x="2425625" y="445025"/>
            <a:ext cx="6406800" cy="572700"/>
          </a:xfrm>
          <a:prstGeom prst="rect">
            <a:avLst/>
          </a:prstGeom>
        </p:spPr>
        <p:txBody>
          <a:bodyPr lIns="91425" tIns="91425" rIns="91425" bIns="91425" anchor="t" anchorCtr="0">
            <a:noAutofit/>
          </a:bodyPr>
          <a:lstStyle/>
          <a:p>
            <a:pPr lvl="0">
              <a:spcBef>
                <a:spcPts val="0"/>
              </a:spcBef>
              <a:buNone/>
            </a:pPr>
            <a:endParaRPr/>
          </a:p>
        </p:txBody>
      </p:sp>
      <p:sp>
        <p:nvSpPr>
          <p:cNvPr id="107" name="Shape 107"/>
          <p:cNvSpPr txBox="1">
            <a:spLocks noGrp="1"/>
          </p:cNvSpPr>
          <p:nvPr>
            <p:ph type="body" idx="1"/>
          </p:nvPr>
        </p:nvSpPr>
        <p:spPr>
          <a:xfrm>
            <a:off x="2425500" y="1152475"/>
            <a:ext cx="4376400" cy="3416400"/>
          </a:xfrm>
          <a:prstGeom prst="rect">
            <a:avLst/>
          </a:prstGeom>
        </p:spPr>
        <p:txBody>
          <a:bodyPr lIns="91425" tIns="91425" rIns="91425" bIns="91425" anchor="t" anchorCtr="0">
            <a:noAutofit/>
          </a:bodyPr>
          <a:lstStyle/>
          <a:p>
            <a:pPr lvl="0">
              <a:spcBef>
                <a:spcPts val="0"/>
              </a:spcBef>
              <a:buNone/>
            </a:pPr>
            <a:endParaRPr/>
          </a:p>
        </p:txBody>
      </p:sp>
      <p:pic>
        <p:nvPicPr>
          <p:cNvPr id="108" name="Shape 108" descr="learningpreferences.jpg"/>
          <p:cNvPicPr preferRelativeResize="0"/>
          <p:nvPr/>
        </p:nvPicPr>
        <p:blipFill>
          <a:blip r:embed="rId3">
            <a:alphaModFix/>
          </a:blip>
          <a:stretch>
            <a:fillRect/>
          </a:stretch>
        </p:blipFill>
        <p:spPr>
          <a:xfrm>
            <a:off x="1158862" y="445012"/>
            <a:ext cx="6753225" cy="380047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113" name="Shape 113"/>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endParaRPr/>
          </a:p>
        </p:txBody>
      </p:sp>
      <p:sp>
        <p:nvSpPr>
          <p:cNvPr id="114" name="Shape 114"/>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spcBef>
                <a:spcPts val="0"/>
              </a:spcBef>
              <a:buNone/>
            </a:pPr>
            <a:endParaRPr/>
          </a:p>
        </p:txBody>
      </p:sp>
      <p:pic>
        <p:nvPicPr>
          <p:cNvPr id="115" name="Shape 115" descr="essential qualities of UDL.png"/>
          <p:cNvPicPr preferRelativeResize="0"/>
          <p:nvPr/>
        </p:nvPicPr>
        <p:blipFill>
          <a:blip r:embed="rId3">
            <a:alphaModFix/>
          </a:blip>
          <a:stretch>
            <a:fillRect/>
          </a:stretch>
        </p:blipFill>
        <p:spPr>
          <a:xfrm>
            <a:off x="438150" y="309562"/>
            <a:ext cx="8267700" cy="45243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Shape 61"/>
          <p:cNvSpPr txBox="1">
            <a:spLocks noGrp="1"/>
          </p:cNvSpPr>
          <p:nvPr>
            <p:ph type="title"/>
          </p:nvPr>
        </p:nvSpPr>
        <p:spPr>
          <a:xfrm>
            <a:off x="311700" y="109600"/>
            <a:ext cx="8520600" cy="124200"/>
          </a:xfrm>
          <a:prstGeom prst="rect">
            <a:avLst/>
          </a:prstGeom>
        </p:spPr>
        <p:txBody>
          <a:bodyPr lIns="91425" tIns="91425" rIns="91425" bIns="91425" anchor="t" anchorCtr="0">
            <a:noAutofit/>
          </a:bodyPr>
          <a:lstStyle/>
          <a:p>
            <a:pPr lvl="0">
              <a:spcBef>
                <a:spcPts val="0"/>
              </a:spcBef>
              <a:buNone/>
            </a:pPr>
            <a:endParaRPr/>
          </a:p>
        </p:txBody>
      </p:sp>
      <p:sp>
        <p:nvSpPr>
          <p:cNvPr id="62" name="Shape 62"/>
          <p:cNvSpPr txBox="1">
            <a:spLocks noGrp="1"/>
          </p:cNvSpPr>
          <p:nvPr>
            <p:ph type="body" idx="1"/>
          </p:nvPr>
        </p:nvSpPr>
        <p:spPr>
          <a:xfrm>
            <a:off x="311700" y="511425"/>
            <a:ext cx="8520600" cy="1841100"/>
          </a:xfrm>
          <a:prstGeom prst="rect">
            <a:avLst/>
          </a:prstGeom>
        </p:spPr>
        <p:txBody>
          <a:bodyPr lIns="91425" tIns="91425" rIns="91425" bIns="91425" anchor="t" anchorCtr="0">
            <a:noAutofit/>
          </a:bodyPr>
          <a:lstStyle/>
          <a:p>
            <a:pPr lvl="0">
              <a:spcBef>
                <a:spcPts val="0"/>
              </a:spcBef>
              <a:buNone/>
            </a:pPr>
            <a:r>
              <a:rPr lang="en"/>
              <a:t>American Disabilities Act (ADA) ensures that people with disabilities will not be discriminated in public and private settings.</a:t>
            </a:r>
          </a:p>
          <a:p>
            <a:pPr lvl="0">
              <a:spcBef>
                <a:spcPts val="0"/>
              </a:spcBef>
              <a:buNone/>
            </a:pPr>
            <a:r>
              <a:rPr lang="en"/>
              <a:t>Began in architecture with Universal Design (UD)</a:t>
            </a:r>
          </a:p>
          <a:p>
            <a:pPr lvl="0">
              <a:spcBef>
                <a:spcPts val="0"/>
              </a:spcBef>
              <a:buNone/>
            </a:pPr>
            <a:endParaRPr/>
          </a:p>
        </p:txBody>
      </p:sp>
      <p:pic>
        <p:nvPicPr>
          <p:cNvPr id="63" name="Shape 63" descr="Universal+Design.png"/>
          <p:cNvPicPr preferRelativeResize="0"/>
          <p:nvPr/>
        </p:nvPicPr>
        <p:blipFill>
          <a:blip r:embed="rId3">
            <a:alphaModFix/>
          </a:blip>
          <a:stretch>
            <a:fillRect/>
          </a:stretch>
        </p:blipFill>
        <p:spPr>
          <a:xfrm>
            <a:off x="2674050" y="1910495"/>
            <a:ext cx="4058124" cy="2789174"/>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Shape 68"/>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dirty="0" smtClean="0"/>
              <a:t>Universal</a:t>
            </a:r>
            <a:br>
              <a:rPr lang="en" dirty="0" smtClean="0"/>
            </a:br>
            <a:r>
              <a:rPr lang="en" dirty="0" smtClean="0"/>
              <a:t>Design for</a:t>
            </a:r>
            <a:br>
              <a:rPr lang="en" dirty="0" smtClean="0"/>
            </a:br>
            <a:r>
              <a:rPr lang="en" dirty="0" smtClean="0"/>
              <a:t>Learning</a:t>
            </a:r>
            <a:endParaRPr lang="en" dirty="0"/>
          </a:p>
        </p:txBody>
      </p:sp>
      <p:sp>
        <p:nvSpPr>
          <p:cNvPr id="69" name="Shape 69"/>
          <p:cNvSpPr txBox="1">
            <a:spLocks noGrp="1"/>
          </p:cNvSpPr>
          <p:nvPr>
            <p:ph type="body" idx="1"/>
          </p:nvPr>
        </p:nvSpPr>
        <p:spPr>
          <a:xfrm>
            <a:off x="311700" y="2264900"/>
            <a:ext cx="8520600" cy="2696100"/>
          </a:xfrm>
          <a:prstGeom prst="rect">
            <a:avLst/>
          </a:prstGeom>
        </p:spPr>
        <p:txBody>
          <a:bodyPr lIns="91425" tIns="91425" rIns="91425" bIns="91425" anchor="t" anchorCtr="0">
            <a:noAutofit/>
          </a:bodyPr>
          <a:lstStyle/>
          <a:p>
            <a:pPr lvl="0">
              <a:spcBef>
                <a:spcPts val="0"/>
              </a:spcBef>
              <a:buNone/>
            </a:pPr>
            <a:r>
              <a:rPr lang="en"/>
              <a:t>An educational concept or approach to designing instructional methods, materials, activities and evaluation procedures in an effort to assist individuals with “wide differences in their abilities to see, hear, speak, move, read, write, understand English, attend, organize, engage, and remember.</a:t>
            </a:r>
          </a:p>
          <a:p>
            <a:pPr lvl="0">
              <a:spcBef>
                <a:spcPts val="0"/>
              </a:spcBef>
              <a:buNone/>
            </a:pPr>
            <a:endParaRPr/>
          </a:p>
          <a:p>
            <a:pPr lvl="0">
              <a:spcBef>
                <a:spcPts val="0"/>
              </a:spcBef>
              <a:buNone/>
            </a:pPr>
            <a:r>
              <a:rPr lang="en"/>
              <a:t>UDL provides alternatives for students with varying abilities and backgrounds.</a:t>
            </a:r>
          </a:p>
        </p:txBody>
      </p:sp>
      <p:pic>
        <p:nvPicPr>
          <p:cNvPr id="70" name="Shape 70" descr="unique.png"/>
          <p:cNvPicPr preferRelativeResize="0"/>
          <p:nvPr/>
        </p:nvPicPr>
        <p:blipFill>
          <a:blip r:embed="rId3">
            <a:alphaModFix/>
          </a:blip>
          <a:stretch>
            <a:fillRect/>
          </a:stretch>
        </p:blipFill>
        <p:spPr>
          <a:xfrm>
            <a:off x="3123822" y="65750"/>
            <a:ext cx="3261300" cy="2035524"/>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4"/>
        <p:cNvGrpSpPr/>
        <p:nvPr/>
      </p:nvGrpSpPr>
      <p:grpSpPr>
        <a:xfrm>
          <a:off x="0" y="0"/>
          <a:ext cx="0" cy="0"/>
          <a:chOff x="0" y="0"/>
          <a:chExt cx="0" cy="0"/>
        </a:xfrm>
      </p:grpSpPr>
      <p:sp>
        <p:nvSpPr>
          <p:cNvPr id="75" name="Shape 75"/>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a:t>Diverse Learners</a:t>
            </a:r>
          </a:p>
        </p:txBody>
      </p:sp>
      <p:sp>
        <p:nvSpPr>
          <p:cNvPr id="76" name="Shape 76"/>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spcBef>
                <a:spcPts val="0"/>
              </a:spcBef>
              <a:buNone/>
            </a:pPr>
            <a:endParaRPr/>
          </a:p>
        </p:txBody>
      </p:sp>
      <p:pic>
        <p:nvPicPr>
          <p:cNvPr id="77" name="Shape 77" descr="diverse learners.jpg"/>
          <p:cNvPicPr preferRelativeResize="0"/>
          <p:nvPr/>
        </p:nvPicPr>
        <p:blipFill>
          <a:blip r:embed="rId3">
            <a:alphaModFix/>
          </a:blip>
          <a:stretch>
            <a:fillRect/>
          </a:stretch>
        </p:blipFill>
        <p:spPr>
          <a:xfrm>
            <a:off x="1180600" y="1152475"/>
            <a:ext cx="6096000" cy="348615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Universal Design for Learning</a:t>
            </a:r>
            <a:endParaRPr lang="en-US" dirty="0"/>
          </a:p>
        </p:txBody>
      </p:sp>
      <p:sp>
        <p:nvSpPr>
          <p:cNvPr id="3" name="Text Placeholder 2"/>
          <p:cNvSpPr>
            <a:spLocks noGrp="1"/>
          </p:cNvSpPr>
          <p:nvPr>
            <p:ph type="body" idx="1"/>
          </p:nvPr>
        </p:nvSpPr>
        <p:spPr/>
        <p:txBody>
          <a:bodyPr/>
          <a:lstStyle/>
          <a:p>
            <a:r>
              <a:rPr lang="en-US" dirty="0" smtClean="0"/>
              <a:t>Minimizes Barriers and Maximizes Learning</a:t>
            </a:r>
          </a:p>
          <a:p>
            <a:r>
              <a:rPr lang="en-US" dirty="0" smtClean="0"/>
              <a:t>Universal- Learned by each student</a:t>
            </a:r>
          </a:p>
          <a:p>
            <a:r>
              <a:rPr lang="en-US" dirty="0" smtClean="0"/>
              <a:t>Based on neuroscience that the brain has three broad networks:</a:t>
            </a:r>
          </a:p>
          <a:p>
            <a:pPr lvl="1"/>
            <a:r>
              <a:rPr lang="en-US" dirty="0" smtClean="0"/>
              <a:t>Recognition, the WHAT of learning- Knowledge</a:t>
            </a:r>
          </a:p>
          <a:p>
            <a:pPr lvl="1"/>
            <a:r>
              <a:rPr lang="en-US" dirty="0" smtClean="0"/>
              <a:t>Skills and Strategies, the HOW of learning- Skills</a:t>
            </a:r>
          </a:p>
          <a:p>
            <a:pPr lvl="1"/>
            <a:r>
              <a:rPr lang="en-US" dirty="0" smtClean="0"/>
              <a:t>Care and Prioritizing, the WHY of learning- Enthusiasm </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96000" y="101700"/>
            <a:ext cx="3217687" cy="2106122"/>
          </a:xfrm>
          <a:prstGeom prst="rect">
            <a:avLst/>
          </a:prstGeom>
        </p:spPr>
      </p:pic>
    </p:spTree>
    <p:extLst>
      <p:ext uri="{BB962C8B-B14F-4D97-AF65-F5344CB8AC3E}">
        <p14:creationId xmlns:p14="http://schemas.microsoft.com/office/powerpoint/2010/main" val="96754399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sp>
        <p:nvSpPr>
          <p:cNvPr id="82" name="Shape 82"/>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endParaRPr/>
          </a:p>
        </p:txBody>
      </p:sp>
      <p:pic>
        <p:nvPicPr>
          <p:cNvPr id="2" name="Picture 1"/>
          <p:cNvPicPr>
            <a:picLocks noChangeAspect="1"/>
          </p:cNvPicPr>
          <p:nvPr/>
        </p:nvPicPr>
        <p:blipFill>
          <a:blip r:embed="rId3"/>
          <a:stretch>
            <a:fillRect/>
          </a:stretch>
        </p:blipFill>
        <p:spPr>
          <a:xfrm>
            <a:off x="-76679" y="445024"/>
            <a:ext cx="9342043" cy="3810176"/>
          </a:xfrm>
          <a:prstGeom prst="rect">
            <a:avLst/>
          </a:prstGeom>
        </p:spPr>
      </p:pic>
      <p:sp>
        <p:nvSpPr>
          <p:cNvPr id="83" name="Shape 83"/>
          <p:cNvSpPr txBox="1">
            <a:spLocks noGrp="1"/>
          </p:cNvSpPr>
          <p:nvPr>
            <p:ph type="body" idx="1"/>
          </p:nvPr>
        </p:nvSpPr>
        <p:spPr>
          <a:xfrm>
            <a:off x="2649600" y="3448799"/>
            <a:ext cx="6182700" cy="1120075"/>
          </a:xfrm>
          <a:prstGeom prst="rect">
            <a:avLst/>
          </a:prstGeom>
        </p:spPr>
        <p:txBody>
          <a:bodyPr lIns="91425" tIns="91425" rIns="91425" bIns="91425" anchor="t" anchorCtr="0">
            <a:noAutofit/>
          </a:bodyPr>
          <a:lstStyle/>
          <a:p>
            <a:pPr lvl="0">
              <a:spcBef>
                <a:spcPts val="0"/>
              </a:spcBef>
              <a:buNone/>
            </a:pPr>
            <a:endParaRPr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Shape 120"/>
          <p:cNvSpPr txBox="1">
            <a:spLocks noGrp="1"/>
          </p:cNvSpPr>
          <p:nvPr>
            <p:ph type="title"/>
          </p:nvPr>
        </p:nvSpPr>
        <p:spPr>
          <a:xfrm>
            <a:off x="1771200" y="102275"/>
            <a:ext cx="7061100" cy="915300"/>
          </a:xfrm>
          <a:prstGeom prst="rect">
            <a:avLst/>
          </a:prstGeom>
        </p:spPr>
        <p:txBody>
          <a:bodyPr lIns="91425" tIns="91425" rIns="91425" bIns="91425" anchor="t" anchorCtr="0">
            <a:noAutofit/>
          </a:bodyPr>
          <a:lstStyle/>
          <a:p>
            <a:pPr lvl="0">
              <a:spcBef>
                <a:spcPts val="0"/>
              </a:spcBef>
              <a:buNone/>
            </a:pPr>
            <a:r>
              <a:rPr lang="en" sz="3600" dirty="0">
                <a:solidFill>
                  <a:schemeClr val="dk2"/>
                </a:solidFill>
              </a:rPr>
              <a:t>Differentiation </a:t>
            </a:r>
            <a:r>
              <a:rPr lang="en" sz="3600" dirty="0" smtClean="0">
                <a:solidFill>
                  <a:schemeClr val="dk2"/>
                </a:solidFill>
              </a:rPr>
              <a:t>vs.</a:t>
            </a:r>
            <a:r>
              <a:rPr lang="en" sz="3600" dirty="0" smtClean="0">
                <a:solidFill>
                  <a:schemeClr val="dk2"/>
                </a:solidFill>
              </a:rPr>
              <a:t> </a:t>
            </a:r>
            <a:r>
              <a:rPr lang="en" sz="3600" dirty="0">
                <a:solidFill>
                  <a:schemeClr val="dk2"/>
                </a:solidFill>
              </a:rPr>
              <a:t>UDL</a:t>
            </a:r>
          </a:p>
        </p:txBody>
      </p:sp>
      <p:sp>
        <p:nvSpPr>
          <p:cNvPr id="121" name="Shape 121"/>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spcBef>
                <a:spcPts val="0"/>
              </a:spcBef>
              <a:buNone/>
            </a:pPr>
            <a:endParaRPr/>
          </a:p>
          <a:p>
            <a:pPr lvl="0">
              <a:spcBef>
                <a:spcPts val="0"/>
              </a:spcBef>
              <a:buNone/>
            </a:pPr>
            <a:endParaRPr/>
          </a:p>
        </p:txBody>
      </p:sp>
      <p:graphicFrame>
        <p:nvGraphicFramePr>
          <p:cNvPr id="2" name="Table 1"/>
          <p:cNvGraphicFramePr>
            <a:graphicFrameLocks noGrp="1"/>
          </p:cNvGraphicFramePr>
          <p:nvPr>
            <p:extLst>
              <p:ext uri="{D42A27DB-BD31-4B8C-83A1-F6EECF244321}">
                <p14:modId xmlns:p14="http://schemas.microsoft.com/office/powerpoint/2010/main" val="768673876"/>
              </p:ext>
            </p:extLst>
          </p:nvPr>
        </p:nvGraphicFramePr>
        <p:xfrm>
          <a:off x="856800" y="765575"/>
          <a:ext cx="7444800" cy="4186655"/>
        </p:xfrm>
        <a:graphic>
          <a:graphicData uri="http://schemas.openxmlformats.org/drawingml/2006/table">
            <a:tbl>
              <a:tblPr firstRow="1" bandRow="1">
                <a:tableStyleId>{5C22544A-7EE6-4342-B048-85BDC9FD1C3A}</a:tableStyleId>
              </a:tblPr>
              <a:tblGrid>
                <a:gridCol w="3722400">
                  <a:extLst>
                    <a:ext uri="{9D8B030D-6E8A-4147-A177-3AD203B41FA5}">
                      <a16:colId xmlns:a16="http://schemas.microsoft.com/office/drawing/2014/main" val="3526950389"/>
                    </a:ext>
                  </a:extLst>
                </a:gridCol>
                <a:gridCol w="3722400">
                  <a:extLst>
                    <a:ext uri="{9D8B030D-6E8A-4147-A177-3AD203B41FA5}">
                      <a16:colId xmlns:a16="http://schemas.microsoft.com/office/drawing/2014/main" val="805460176"/>
                    </a:ext>
                  </a:extLst>
                </a:gridCol>
              </a:tblGrid>
              <a:tr h="688011">
                <a:tc>
                  <a:txBody>
                    <a:bodyPr/>
                    <a:lstStyle/>
                    <a:p>
                      <a:r>
                        <a:rPr lang="en-US" sz="2000" dirty="0" smtClean="0"/>
                        <a:t>Differentiated Instruction (DI)</a:t>
                      </a:r>
                      <a:endParaRPr lang="en-US" sz="2000" dirty="0"/>
                    </a:p>
                  </a:txBody>
                  <a:tcPr/>
                </a:tc>
                <a:tc>
                  <a:txBody>
                    <a:bodyPr/>
                    <a:lstStyle/>
                    <a:p>
                      <a:r>
                        <a:rPr lang="en-US" sz="2000" dirty="0" smtClean="0"/>
                        <a:t>Universal Design for Learning (UDL)</a:t>
                      </a:r>
                      <a:endParaRPr lang="en-US" sz="2000" dirty="0"/>
                    </a:p>
                  </a:txBody>
                  <a:tcPr/>
                </a:tc>
                <a:extLst>
                  <a:ext uri="{0D108BD9-81ED-4DB2-BD59-A6C34878D82A}">
                    <a16:rowId xmlns:a16="http://schemas.microsoft.com/office/drawing/2014/main" val="566451107"/>
                  </a:ext>
                </a:extLst>
              </a:tr>
              <a:tr h="1259508">
                <a:tc>
                  <a:txBody>
                    <a:bodyPr/>
                    <a:lstStyle/>
                    <a:p>
                      <a:r>
                        <a:rPr lang="en-US" sz="1800" dirty="0" smtClean="0"/>
                        <a:t>Goal-</a:t>
                      </a:r>
                      <a:r>
                        <a:rPr lang="en-US" sz="1800" baseline="0" dirty="0" smtClean="0"/>
                        <a:t> Provide responsive learning environment to maximize achievement for all learners</a:t>
                      </a:r>
                      <a:endParaRPr lang="en-US" sz="1800" dirty="0"/>
                    </a:p>
                  </a:txBody>
                  <a:tcPr/>
                </a:tc>
                <a:tc>
                  <a:txBody>
                    <a:bodyPr/>
                    <a:lstStyle/>
                    <a:p>
                      <a:r>
                        <a:rPr lang="en-US" sz="1800" dirty="0" smtClean="0"/>
                        <a:t>Goal: Eliminate barriers to learning to increase student achievement</a:t>
                      </a:r>
                      <a:endParaRPr lang="en-US" sz="1800" dirty="0"/>
                    </a:p>
                  </a:txBody>
                  <a:tcPr/>
                </a:tc>
                <a:extLst>
                  <a:ext uri="{0D108BD9-81ED-4DB2-BD59-A6C34878D82A}">
                    <a16:rowId xmlns:a16="http://schemas.microsoft.com/office/drawing/2014/main" val="420440553"/>
                  </a:ext>
                </a:extLst>
              </a:tr>
              <a:tr h="966599">
                <a:tc>
                  <a:txBody>
                    <a:bodyPr/>
                    <a:lstStyle/>
                    <a:p>
                      <a:r>
                        <a:rPr lang="en-US" sz="1800" dirty="0" smtClean="0"/>
                        <a:t>Approach based on specific students</a:t>
                      </a:r>
                      <a:endParaRPr lang="en-US" sz="1800" dirty="0"/>
                    </a:p>
                  </a:txBody>
                  <a:tcPr/>
                </a:tc>
                <a:tc>
                  <a:txBody>
                    <a:bodyPr/>
                    <a:lstStyle/>
                    <a:p>
                      <a:r>
                        <a:rPr lang="en-US" sz="1800" dirty="0" smtClean="0"/>
                        <a:t>Approach that designs flexible goals, methods, and materials</a:t>
                      </a:r>
                      <a:r>
                        <a:rPr lang="en-US" sz="1800" baseline="0" dirty="0" smtClean="0"/>
                        <a:t> by anticipating range of learners</a:t>
                      </a:r>
                      <a:endParaRPr lang="en-US" sz="1800" dirty="0"/>
                    </a:p>
                  </a:txBody>
                  <a:tcPr/>
                </a:tc>
                <a:extLst>
                  <a:ext uri="{0D108BD9-81ED-4DB2-BD59-A6C34878D82A}">
                    <a16:rowId xmlns:a16="http://schemas.microsoft.com/office/drawing/2014/main" val="1878237398"/>
                  </a:ext>
                </a:extLst>
              </a:tr>
              <a:tr h="1259508">
                <a:tc>
                  <a:txBody>
                    <a:bodyPr/>
                    <a:lstStyle/>
                    <a:p>
                      <a:r>
                        <a:rPr lang="en-US" sz="1800" dirty="0" smtClean="0"/>
                        <a:t>Typically teacher-directed based on assessment and understanding</a:t>
                      </a:r>
                      <a:r>
                        <a:rPr lang="en-US" sz="1800" baseline="0" dirty="0" smtClean="0"/>
                        <a:t> on individual students</a:t>
                      </a:r>
                      <a:endParaRPr lang="en-US" sz="1800" dirty="0"/>
                    </a:p>
                  </a:txBody>
                  <a:tcPr/>
                </a:tc>
                <a:tc>
                  <a:txBody>
                    <a:bodyPr/>
                    <a:lstStyle/>
                    <a:p>
                      <a:r>
                        <a:rPr lang="en-US" sz="1800" dirty="0" smtClean="0"/>
                        <a:t>Teacher-designed</a:t>
                      </a:r>
                      <a:r>
                        <a:rPr lang="en-US" sz="1800" baseline="0" dirty="0" smtClean="0"/>
                        <a:t> options, but students self-select options best for them</a:t>
                      </a:r>
                      <a:endParaRPr lang="en-US" sz="1800" dirty="0"/>
                    </a:p>
                  </a:txBody>
                  <a:tcPr/>
                </a:tc>
                <a:extLst>
                  <a:ext uri="{0D108BD9-81ED-4DB2-BD59-A6C34878D82A}">
                    <a16:rowId xmlns:a16="http://schemas.microsoft.com/office/drawing/2014/main" val="2987953745"/>
                  </a:ext>
                </a:extLst>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Shape 89"/>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a:t>Cognitive Development</a:t>
            </a:r>
          </a:p>
        </p:txBody>
      </p:sp>
      <p:sp>
        <p:nvSpPr>
          <p:cNvPr id="90" name="Shape 90"/>
          <p:cNvSpPr txBox="1">
            <a:spLocks noGrp="1"/>
          </p:cNvSpPr>
          <p:nvPr>
            <p:ph type="body" idx="1"/>
          </p:nvPr>
        </p:nvSpPr>
        <p:spPr>
          <a:xfrm>
            <a:off x="311700" y="1453925"/>
            <a:ext cx="8520600" cy="3507000"/>
          </a:xfrm>
          <a:prstGeom prst="rect">
            <a:avLst/>
          </a:prstGeom>
        </p:spPr>
        <p:txBody>
          <a:bodyPr lIns="91425" tIns="91425" rIns="91425" bIns="91425" anchor="t" anchorCtr="0">
            <a:noAutofit/>
          </a:bodyPr>
          <a:lstStyle/>
          <a:p>
            <a:pPr lvl="0">
              <a:spcBef>
                <a:spcPts val="0"/>
              </a:spcBef>
              <a:buNone/>
            </a:pPr>
            <a:endParaRPr/>
          </a:p>
        </p:txBody>
      </p:sp>
      <p:pic>
        <p:nvPicPr>
          <p:cNvPr id="91" name="Shape 91" descr="ZPD.gif"/>
          <p:cNvPicPr preferRelativeResize="0"/>
          <p:nvPr/>
        </p:nvPicPr>
        <p:blipFill>
          <a:blip r:embed="rId3">
            <a:alphaModFix/>
          </a:blip>
          <a:stretch>
            <a:fillRect/>
          </a:stretch>
        </p:blipFill>
        <p:spPr>
          <a:xfrm>
            <a:off x="164750" y="1600050"/>
            <a:ext cx="3495675" cy="3200074"/>
          </a:xfrm>
          <a:prstGeom prst="rect">
            <a:avLst/>
          </a:prstGeom>
          <a:noFill/>
          <a:ln>
            <a:noFill/>
          </a:ln>
        </p:spPr>
      </p:pic>
      <p:sp>
        <p:nvSpPr>
          <p:cNvPr id="92" name="Shape 92"/>
          <p:cNvSpPr txBox="1"/>
          <p:nvPr/>
        </p:nvSpPr>
        <p:spPr>
          <a:xfrm>
            <a:off x="409150" y="1066700"/>
            <a:ext cx="2827200" cy="326100"/>
          </a:xfrm>
          <a:prstGeom prst="rect">
            <a:avLst/>
          </a:prstGeom>
          <a:noFill/>
          <a:ln>
            <a:noFill/>
          </a:ln>
        </p:spPr>
        <p:txBody>
          <a:bodyPr lIns="91425" tIns="91425" rIns="91425" bIns="91425" anchor="t" anchorCtr="0">
            <a:noAutofit/>
          </a:bodyPr>
          <a:lstStyle/>
          <a:p>
            <a:pPr lvl="0">
              <a:spcBef>
                <a:spcPts val="0"/>
              </a:spcBef>
              <a:buNone/>
            </a:pPr>
            <a:r>
              <a:rPr lang="en"/>
              <a:t>Zone of Proximal Development</a:t>
            </a:r>
          </a:p>
        </p:txBody>
      </p:sp>
      <p:pic>
        <p:nvPicPr>
          <p:cNvPr id="93" name="Shape 93" descr="metacognition-image-e1411763056642.png"/>
          <p:cNvPicPr preferRelativeResize="0"/>
          <p:nvPr/>
        </p:nvPicPr>
        <p:blipFill>
          <a:blip r:embed="rId4">
            <a:alphaModFix/>
          </a:blip>
          <a:stretch>
            <a:fillRect/>
          </a:stretch>
        </p:blipFill>
        <p:spPr>
          <a:xfrm>
            <a:off x="4349873" y="1563449"/>
            <a:ext cx="4723148" cy="3507000"/>
          </a:xfrm>
          <a:prstGeom prst="rect">
            <a:avLst/>
          </a:prstGeom>
          <a:noFill/>
          <a:ln>
            <a:noFill/>
          </a:ln>
        </p:spPr>
      </p:pic>
      <p:sp>
        <p:nvSpPr>
          <p:cNvPr id="94" name="Shape 94"/>
          <p:cNvSpPr txBox="1"/>
          <p:nvPr/>
        </p:nvSpPr>
        <p:spPr>
          <a:xfrm>
            <a:off x="5545325" y="1066700"/>
            <a:ext cx="2973600" cy="387300"/>
          </a:xfrm>
          <a:prstGeom prst="rect">
            <a:avLst/>
          </a:prstGeom>
          <a:noFill/>
          <a:ln>
            <a:noFill/>
          </a:ln>
        </p:spPr>
        <p:txBody>
          <a:bodyPr lIns="91425" tIns="91425" rIns="91425" bIns="91425" anchor="t" anchorCtr="0">
            <a:noAutofit/>
          </a:bodyPr>
          <a:lstStyle/>
          <a:p>
            <a:pPr lvl="0">
              <a:spcBef>
                <a:spcPts val="0"/>
              </a:spcBef>
              <a:buNone/>
            </a:pPr>
            <a:r>
              <a:rPr lang="en"/>
              <a:t>Metacognition</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Shape 99"/>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endParaRPr/>
          </a:p>
        </p:txBody>
      </p:sp>
      <p:sp>
        <p:nvSpPr>
          <p:cNvPr id="100" name="Shape 100"/>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spcBef>
                <a:spcPts val="0"/>
              </a:spcBef>
              <a:buNone/>
            </a:pPr>
            <a:endParaRPr/>
          </a:p>
        </p:txBody>
      </p:sp>
      <p:pic>
        <p:nvPicPr>
          <p:cNvPr id="101" name="Shape 101" descr="Blooms-Taxonomy-650x366.jpg"/>
          <p:cNvPicPr preferRelativeResize="0"/>
          <p:nvPr/>
        </p:nvPicPr>
        <p:blipFill>
          <a:blip r:embed="rId3">
            <a:alphaModFix/>
          </a:blip>
          <a:stretch>
            <a:fillRect/>
          </a:stretch>
        </p:blipFill>
        <p:spPr>
          <a:xfrm>
            <a:off x="928400" y="394525"/>
            <a:ext cx="6191250" cy="4421099"/>
          </a:xfrm>
          <a:prstGeom prst="rect">
            <a:avLst/>
          </a:prstGeom>
          <a:noFill/>
          <a:ln>
            <a:noFill/>
          </a:ln>
        </p:spPr>
      </p:pic>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TotalTime>
  <Words>236</Words>
  <Application>Microsoft Office PowerPoint</Application>
  <PresentationFormat>On-screen Show (16:9)</PresentationFormat>
  <Paragraphs>27</Paragraphs>
  <Slides>11</Slides>
  <Notes>10</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11</vt:i4>
      </vt:variant>
    </vt:vector>
  </HeadingPairs>
  <TitlesOfParts>
    <vt:vector size="13" baseType="lpstr">
      <vt:lpstr>Arial</vt:lpstr>
      <vt:lpstr>Simple Light</vt:lpstr>
      <vt:lpstr>Universal Design for Learning</vt:lpstr>
      <vt:lpstr>PowerPoint Presentation</vt:lpstr>
      <vt:lpstr>Universal Design for Learning</vt:lpstr>
      <vt:lpstr>Diverse Learners</vt:lpstr>
      <vt:lpstr>Universal Design for Learning</vt:lpstr>
      <vt:lpstr>PowerPoint Presentation</vt:lpstr>
      <vt:lpstr>Differentiation vs. UDL</vt:lpstr>
      <vt:lpstr>Cognitive Development</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Universal Design for Learning</dc:title>
  <dc:creator>Spencer, Amelia G.</dc:creator>
  <cp:lastModifiedBy>Spencer, Amelia G.</cp:lastModifiedBy>
  <cp:revision>4</cp:revision>
  <dcterms:modified xsi:type="dcterms:W3CDTF">2018-09-11T12:01:41Z</dcterms:modified>
</cp:coreProperties>
</file>