
<file path=[Content_Types].xml><?xml version="1.0" encoding="utf-8"?>
<Types xmlns="http://schemas.openxmlformats.org/package/2006/content-types">
  <Default Extension="gif" ContentType="image/gif"/>
  <Default Extension="jpeg" ContentType="image/jpeg"/>
  <Default Extension="jp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7"/>
  </p:notesMasterIdLst>
  <p:sldIdLst>
    <p:sldId id="267" r:id="rId2"/>
    <p:sldId id="270" r:id="rId3"/>
    <p:sldId id="269" r:id="rId4"/>
    <p:sldId id="256" r:id="rId5"/>
    <p:sldId id="257" r:id="rId6"/>
    <p:sldId id="258" r:id="rId7"/>
    <p:sldId id="259" r:id="rId8"/>
    <p:sldId id="266" r:id="rId9"/>
    <p:sldId id="260" r:id="rId10"/>
    <p:sldId id="264" r:id="rId11"/>
    <p:sldId id="265" r:id="rId12"/>
    <p:sldId id="261" r:id="rId13"/>
    <p:sldId id="262" r:id="rId14"/>
    <p:sldId id="263" r:id="rId15"/>
    <p:sldId id="271"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2" d="100"/>
          <a:sy n="142" d="100"/>
        </p:scale>
        <p:origin x="714" y="12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 name="Shape 4"/>
          <p:cNvSpPr txBox="1">
            <a:spLocks noGrp="1"/>
          </p:cNvSpPr>
          <p:nvPr>
            <p:ph type="body" idx="1"/>
          </p:nvPr>
        </p:nvSpPr>
        <p:spPr>
          <a:xfrm>
            <a:off x="685800" y="4343400"/>
            <a:ext cx="5486400" cy="4114800"/>
          </a:xfrm>
          <a:prstGeom prst="rect">
            <a:avLst/>
          </a:prstGeom>
          <a:noFill/>
          <a:ln>
            <a:noFill/>
          </a:ln>
        </p:spPr>
        <p:txBody>
          <a:bodyPr lIns="91425" tIns="91425" rIns="91425" bIns="91425" anchor="t" anchorCtr="0"/>
          <a:lstStyle>
            <a:lvl1pPr lvl="0">
              <a:spcBef>
                <a:spcPts val="0"/>
              </a:spcBef>
              <a:buSzPct val="100000"/>
              <a:buChar char="●"/>
              <a:defRPr sz="1100"/>
            </a:lvl1pPr>
            <a:lvl2pPr lvl="1">
              <a:spcBef>
                <a:spcPts val="0"/>
              </a:spcBef>
              <a:buSzPct val="100000"/>
              <a:buChar char="○"/>
              <a:defRPr sz="1100"/>
            </a:lvl2pPr>
            <a:lvl3pPr lvl="2">
              <a:spcBef>
                <a:spcPts val="0"/>
              </a:spcBef>
              <a:buSzPct val="100000"/>
              <a:buChar char="■"/>
              <a:defRPr sz="1100"/>
            </a:lvl3pPr>
            <a:lvl4pPr lvl="3">
              <a:spcBef>
                <a:spcPts val="0"/>
              </a:spcBef>
              <a:buSzPct val="100000"/>
              <a:buChar char="●"/>
              <a:defRPr sz="1100"/>
            </a:lvl4pPr>
            <a:lvl5pPr lvl="4">
              <a:spcBef>
                <a:spcPts val="0"/>
              </a:spcBef>
              <a:buSzPct val="100000"/>
              <a:buChar char="○"/>
              <a:defRPr sz="1100"/>
            </a:lvl5pPr>
            <a:lvl6pPr lvl="5">
              <a:spcBef>
                <a:spcPts val="0"/>
              </a:spcBef>
              <a:buSzPct val="100000"/>
              <a:buChar char="■"/>
              <a:defRPr sz="1100"/>
            </a:lvl6pPr>
            <a:lvl7pPr lvl="6">
              <a:spcBef>
                <a:spcPts val="0"/>
              </a:spcBef>
              <a:buSzPct val="100000"/>
              <a:buChar char="●"/>
              <a:defRPr sz="1100"/>
            </a:lvl7pPr>
            <a:lvl8pPr lvl="7">
              <a:spcBef>
                <a:spcPts val="0"/>
              </a:spcBef>
              <a:buSzPct val="100000"/>
              <a:buChar char="○"/>
              <a:defRPr sz="1100"/>
            </a:lvl8pPr>
            <a:lvl9pPr lvl="8">
              <a:spcBef>
                <a:spcPts val="0"/>
              </a:spcBef>
              <a:buSzPct val="100000"/>
              <a:buChar char="■"/>
              <a:defRPr sz="1100"/>
            </a:lvl9pPr>
          </a:lstStyle>
          <a:p>
            <a:endParaRPr/>
          </a:p>
        </p:txBody>
      </p:sp>
    </p:spTree>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4" name="Shape 104"/>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Shape 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9" name="Shape 5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Shape 6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6" name="Shape 66"/>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Shape 7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3" name="Shape 7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Shape 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0" name="Shape 80"/>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1" name="Shape 11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Shape 11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8" name="Shape 118"/>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Shape 8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7" name="Shape 8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7" name="Shape 9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a:spcBef>
                <a:spcPts val="0"/>
              </a:spcBef>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lIns="91425" tIns="91425" rIns="91425" bIns="91425" anchor="b" anchorCtr="0"/>
          <a:lstStyle>
            <a:lvl1pPr lvl="0" algn="ctr">
              <a:spcBef>
                <a:spcPts val="0"/>
              </a:spcBef>
              <a:buSzPct val="100000"/>
              <a:defRPr sz="5200"/>
            </a:lvl1pPr>
            <a:lvl2pPr lvl="1" algn="ctr">
              <a:spcBef>
                <a:spcPts val="0"/>
              </a:spcBef>
              <a:buSzPct val="100000"/>
              <a:defRPr sz="5200"/>
            </a:lvl2pPr>
            <a:lvl3pPr lvl="2" algn="ctr">
              <a:spcBef>
                <a:spcPts val="0"/>
              </a:spcBef>
              <a:buSzPct val="100000"/>
              <a:defRPr sz="5200"/>
            </a:lvl3pPr>
            <a:lvl4pPr lvl="3" algn="ctr">
              <a:spcBef>
                <a:spcPts val="0"/>
              </a:spcBef>
              <a:buSzPct val="100000"/>
              <a:defRPr sz="5200"/>
            </a:lvl4pPr>
            <a:lvl5pPr lvl="4" algn="ctr">
              <a:spcBef>
                <a:spcPts val="0"/>
              </a:spcBef>
              <a:buSzPct val="100000"/>
              <a:defRPr sz="5200"/>
            </a:lvl5pPr>
            <a:lvl6pPr lvl="5" algn="ctr">
              <a:spcBef>
                <a:spcPts val="0"/>
              </a:spcBef>
              <a:buSzPct val="100000"/>
              <a:defRPr sz="5200"/>
            </a:lvl6pPr>
            <a:lvl7pPr lvl="6" algn="ctr">
              <a:spcBef>
                <a:spcPts val="0"/>
              </a:spcBef>
              <a:buSzPct val="100000"/>
              <a:defRPr sz="5200"/>
            </a:lvl7pPr>
            <a:lvl8pPr lvl="7" algn="ctr">
              <a:spcBef>
                <a:spcPts val="0"/>
              </a:spcBef>
              <a:buSzPct val="100000"/>
              <a:defRPr sz="5200"/>
            </a:lvl8pPr>
            <a:lvl9pPr lvl="8" algn="ctr">
              <a:spcBef>
                <a:spcPts val="0"/>
              </a:spcBef>
              <a:buSzPct val="100000"/>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800"/>
            </a:lvl1pPr>
            <a:lvl2pPr lvl="1" algn="ctr">
              <a:lnSpc>
                <a:spcPct val="100000"/>
              </a:lnSpc>
              <a:spcBef>
                <a:spcPts val="0"/>
              </a:spcBef>
              <a:spcAft>
                <a:spcPts val="0"/>
              </a:spcAft>
              <a:buSzPct val="100000"/>
              <a:buNone/>
              <a:defRPr sz="2800"/>
            </a:lvl2pPr>
            <a:lvl3pPr lvl="2" algn="ctr">
              <a:lnSpc>
                <a:spcPct val="100000"/>
              </a:lnSpc>
              <a:spcBef>
                <a:spcPts val="0"/>
              </a:spcBef>
              <a:spcAft>
                <a:spcPts val="0"/>
              </a:spcAft>
              <a:buSzPct val="100000"/>
              <a:buNone/>
              <a:defRPr sz="2800"/>
            </a:lvl3pPr>
            <a:lvl4pPr lvl="3" algn="ctr">
              <a:lnSpc>
                <a:spcPct val="100000"/>
              </a:lnSpc>
              <a:spcBef>
                <a:spcPts val="0"/>
              </a:spcBef>
              <a:spcAft>
                <a:spcPts val="0"/>
              </a:spcAft>
              <a:buSzPct val="100000"/>
              <a:buNone/>
              <a:defRPr sz="2800"/>
            </a:lvl4pPr>
            <a:lvl5pPr lvl="4" algn="ctr">
              <a:lnSpc>
                <a:spcPct val="100000"/>
              </a:lnSpc>
              <a:spcBef>
                <a:spcPts val="0"/>
              </a:spcBef>
              <a:spcAft>
                <a:spcPts val="0"/>
              </a:spcAft>
              <a:buSzPct val="100000"/>
              <a:buNone/>
              <a:defRPr sz="2800"/>
            </a:lvl5pPr>
            <a:lvl6pPr lvl="5" algn="ctr">
              <a:lnSpc>
                <a:spcPct val="100000"/>
              </a:lnSpc>
              <a:spcBef>
                <a:spcPts val="0"/>
              </a:spcBef>
              <a:spcAft>
                <a:spcPts val="0"/>
              </a:spcAft>
              <a:buSzPct val="100000"/>
              <a:buNone/>
              <a:defRPr sz="2800"/>
            </a:lvl6pPr>
            <a:lvl7pPr lvl="6" algn="ctr">
              <a:lnSpc>
                <a:spcPct val="100000"/>
              </a:lnSpc>
              <a:spcBef>
                <a:spcPts val="0"/>
              </a:spcBef>
              <a:spcAft>
                <a:spcPts val="0"/>
              </a:spcAft>
              <a:buSzPct val="100000"/>
              <a:buNone/>
              <a:defRPr sz="2800"/>
            </a:lvl7pPr>
            <a:lvl8pPr lvl="7" algn="ctr">
              <a:lnSpc>
                <a:spcPct val="100000"/>
              </a:lnSpc>
              <a:spcBef>
                <a:spcPts val="0"/>
              </a:spcBef>
              <a:spcAft>
                <a:spcPts val="0"/>
              </a:spcAft>
              <a:buSzPct val="100000"/>
              <a:buNone/>
              <a:defRPr sz="2800"/>
            </a:lvl8pPr>
            <a:lvl9pPr lvl="8" algn="ctr">
              <a:lnSpc>
                <a:spcPct val="100000"/>
              </a:lnSpc>
              <a:spcBef>
                <a:spcPts val="0"/>
              </a:spcBef>
              <a:spcAft>
                <a:spcPts val="0"/>
              </a:spcAft>
              <a:buSzPct val="100000"/>
              <a:buNone/>
              <a:defRPr sz="2800"/>
            </a:lvl9pPr>
          </a:lstStyle>
          <a:p>
            <a:endParaRPr/>
          </a:p>
        </p:txBody>
      </p:sp>
      <p:sp>
        <p:nvSpPr>
          <p:cNvPr id="12" name="Shape 12"/>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Big number">
    <p:spTree>
      <p:nvGrpSpPr>
        <p:cNvPr id="1" name="Shape 44"/>
        <p:cNvGrpSpPr/>
        <p:nvPr/>
      </p:nvGrpSpPr>
      <p:grpSpPr>
        <a:xfrm>
          <a:off x="0" y="0"/>
          <a:ext cx="0" cy="0"/>
          <a:chOff x="0" y="0"/>
          <a:chExt cx="0" cy="0"/>
        </a:xfrm>
      </p:grpSpPr>
      <p:sp>
        <p:nvSpPr>
          <p:cNvPr id="45" name="Shape 45"/>
          <p:cNvSpPr txBox="1">
            <a:spLocks noGrp="1"/>
          </p:cNvSpPr>
          <p:nvPr>
            <p:ph type="title"/>
          </p:nvPr>
        </p:nvSpPr>
        <p:spPr>
          <a:xfrm>
            <a:off x="311700" y="1106125"/>
            <a:ext cx="8520600" cy="1963500"/>
          </a:xfrm>
          <a:prstGeom prst="rect">
            <a:avLst/>
          </a:prstGeom>
        </p:spPr>
        <p:txBody>
          <a:bodyPr lIns="91425" tIns="91425" rIns="91425" bIns="91425" anchor="b" anchorCtr="0"/>
          <a:lstStyle>
            <a:lvl1pPr lvl="0" algn="ctr">
              <a:spcBef>
                <a:spcPts val="0"/>
              </a:spcBef>
              <a:buSzPct val="100000"/>
              <a:defRPr sz="12000"/>
            </a:lvl1pPr>
            <a:lvl2pPr lvl="1" algn="ctr">
              <a:spcBef>
                <a:spcPts val="0"/>
              </a:spcBef>
              <a:buSzPct val="100000"/>
              <a:defRPr sz="12000"/>
            </a:lvl2pPr>
            <a:lvl3pPr lvl="2" algn="ctr">
              <a:spcBef>
                <a:spcPts val="0"/>
              </a:spcBef>
              <a:buSzPct val="100000"/>
              <a:defRPr sz="12000"/>
            </a:lvl3pPr>
            <a:lvl4pPr lvl="3" algn="ctr">
              <a:spcBef>
                <a:spcPts val="0"/>
              </a:spcBef>
              <a:buSzPct val="100000"/>
              <a:defRPr sz="12000"/>
            </a:lvl4pPr>
            <a:lvl5pPr lvl="4" algn="ctr">
              <a:spcBef>
                <a:spcPts val="0"/>
              </a:spcBef>
              <a:buSzPct val="100000"/>
              <a:defRPr sz="12000"/>
            </a:lvl5pPr>
            <a:lvl6pPr lvl="5" algn="ctr">
              <a:spcBef>
                <a:spcPts val="0"/>
              </a:spcBef>
              <a:buSzPct val="100000"/>
              <a:defRPr sz="12000"/>
            </a:lvl6pPr>
            <a:lvl7pPr lvl="6" algn="ctr">
              <a:spcBef>
                <a:spcPts val="0"/>
              </a:spcBef>
              <a:buSzPct val="100000"/>
              <a:defRPr sz="12000"/>
            </a:lvl7pPr>
            <a:lvl8pPr lvl="7" algn="ctr">
              <a:spcBef>
                <a:spcPts val="0"/>
              </a:spcBef>
              <a:buSzPct val="100000"/>
              <a:defRPr sz="12000"/>
            </a:lvl8pPr>
            <a:lvl9pPr lvl="8" algn="ctr">
              <a:spcBef>
                <a:spcPts val="0"/>
              </a:spcBef>
              <a:buSzPct val="100000"/>
              <a:defRPr sz="12000"/>
            </a:lvl9pPr>
          </a:lstStyle>
          <a:p>
            <a:endParaRPr/>
          </a:p>
        </p:txBody>
      </p:sp>
      <p:sp>
        <p:nvSpPr>
          <p:cNvPr id="46" name="Shape 46"/>
          <p:cNvSpPr txBox="1">
            <a:spLocks noGrp="1"/>
          </p:cNvSpPr>
          <p:nvPr>
            <p:ph type="body" idx="1"/>
          </p:nvPr>
        </p:nvSpPr>
        <p:spPr>
          <a:xfrm>
            <a:off x="311700" y="3152225"/>
            <a:ext cx="8520600" cy="1300800"/>
          </a:xfrm>
          <a:prstGeom prst="rect">
            <a:avLst/>
          </a:prstGeom>
        </p:spPr>
        <p:txBody>
          <a:bodyPr lIns="91425" tIns="91425" rIns="91425" bIns="91425" anchor="t" anchorCtr="0"/>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a:endParaRPr/>
          </a:p>
        </p:txBody>
      </p:sp>
      <p:sp>
        <p:nvSpPr>
          <p:cNvPr id="47" name="Shape 4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574675" y="228600"/>
            <a:ext cx="8001000" cy="912018"/>
          </a:xfrm>
          <a:prstGeom prst="rect">
            <a:avLst/>
          </a:prstGeom>
          <a:noFill/>
          <a:ln>
            <a:noFill/>
          </a:ln>
        </p:spPr>
        <p:txBody>
          <a:bodyPr lIns="91425" tIns="91425" rIns="91425" bIns="91425" anchor="b" anchorCtr="0"/>
          <a:lstStyle>
            <a:lvl1pPr marL="0" marR="0" lvl="0" indent="0" algn="l" rtl="0">
              <a:spcBef>
                <a:spcPts val="0"/>
              </a:spcBef>
              <a:spcAft>
                <a:spcPts val="0"/>
              </a:spcAft>
              <a:buNone/>
              <a:defRPr sz="2850" b="0" i="0" u="none" strike="noStrike" cap="none">
                <a:solidFill>
                  <a:schemeClr val="dk2"/>
                </a:solidFill>
                <a:latin typeface="Verdana"/>
                <a:ea typeface="Verdana"/>
                <a:cs typeface="Verdana"/>
                <a:sym typeface="Verdana"/>
              </a:defRPr>
            </a:lvl1pPr>
            <a:lvl2pPr marL="0" marR="0" lvl="1" indent="0" algn="l" rtl="0">
              <a:spcBef>
                <a:spcPts val="0"/>
              </a:spcBef>
              <a:spcAft>
                <a:spcPts val="0"/>
              </a:spcAft>
              <a:buNone/>
              <a:defRPr sz="2850" b="0" i="0" u="none" strike="noStrike" cap="none">
                <a:solidFill>
                  <a:schemeClr val="dk2"/>
                </a:solidFill>
                <a:latin typeface="Verdana"/>
                <a:ea typeface="Verdana"/>
                <a:cs typeface="Verdana"/>
                <a:sym typeface="Verdana"/>
              </a:defRPr>
            </a:lvl2pPr>
            <a:lvl3pPr marL="0" marR="0" lvl="2" indent="0" algn="l" rtl="0">
              <a:spcBef>
                <a:spcPts val="0"/>
              </a:spcBef>
              <a:spcAft>
                <a:spcPts val="0"/>
              </a:spcAft>
              <a:buNone/>
              <a:defRPr sz="2850" b="0" i="0" u="none" strike="noStrike" cap="none">
                <a:solidFill>
                  <a:schemeClr val="dk2"/>
                </a:solidFill>
                <a:latin typeface="Verdana"/>
                <a:ea typeface="Verdana"/>
                <a:cs typeface="Verdana"/>
                <a:sym typeface="Verdana"/>
              </a:defRPr>
            </a:lvl3pPr>
            <a:lvl4pPr marL="0" marR="0" lvl="3" indent="0" algn="l" rtl="0">
              <a:spcBef>
                <a:spcPts val="0"/>
              </a:spcBef>
              <a:spcAft>
                <a:spcPts val="0"/>
              </a:spcAft>
              <a:buNone/>
              <a:defRPr sz="2850" b="0" i="0" u="none" strike="noStrike" cap="none">
                <a:solidFill>
                  <a:schemeClr val="dk2"/>
                </a:solidFill>
                <a:latin typeface="Verdana"/>
                <a:ea typeface="Verdana"/>
                <a:cs typeface="Verdana"/>
                <a:sym typeface="Verdana"/>
              </a:defRPr>
            </a:lvl4pPr>
            <a:lvl5pPr marL="0" marR="0" lvl="4" indent="0" algn="l" rtl="0">
              <a:spcBef>
                <a:spcPts val="0"/>
              </a:spcBef>
              <a:spcAft>
                <a:spcPts val="0"/>
              </a:spcAft>
              <a:buNone/>
              <a:defRPr sz="2850" b="0" i="0" u="none" strike="noStrike" cap="none">
                <a:solidFill>
                  <a:schemeClr val="dk2"/>
                </a:solidFill>
                <a:latin typeface="Verdana"/>
                <a:ea typeface="Verdana"/>
                <a:cs typeface="Verdana"/>
                <a:sym typeface="Verdana"/>
              </a:defRPr>
            </a:lvl5pPr>
            <a:lvl6pPr marL="342900" marR="0" lvl="5" indent="0" algn="l" rtl="0">
              <a:spcBef>
                <a:spcPts val="0"/>
              </a:spcBef>
              <a:spcAft>
                <a:spcPts val="0"/>
              </a:spcAft>
              <a:buNone/>
              <a:defRPr sz="2850" b="0" i="0" u="none" strike="noStrike" cap="none">
                <a:solidFill>
                  <a:schemeClr val="dk2"/>
                </a:solidFill>
                <a:latin typeface="Verdana"/>
                <a:ea typeface="Verdana"/>
                <a:cs typeface="Verdana"/>
                <a:sym typeface="Verdana"/>
              </a:defRPr>
            </a:lvl6pPr>
            <a:lvl7pPr marL="685800" marR="0" lvl="6" indent="0" algn="l" rtl="0">
              <a:spcBef>
                <a:spcPts val="0"/>
              </a:spcBef>
              <a:spcAft>
                <a:spcPts val="0"/>
              </a:spcAft>
              <a:buNone/>
              <a:defRPr sz="2850" b="0" i="0" u="none" strike="noStrike" cap="none">
                <a:solidFill>
                  <a:schemeClr val="dk2"/>
                </a:solidFill>
                <a:latin typeface="Verdana"/>
                <a:ea typeface="Verdana"/>
                <a:cs typeface="Verdana"/>
                <a:sym typeface="Verdana"/>
              </a:defRPr>
            </a:lvl7pPr>
            <a:lvl8pPr marL="1028700" marR="0" lvl="7" indent="0" algn="l" rtl="0">
              <a:spcBef>
                <a:spcPts val="0"/>
              </a:spcBef>
              <a:spcAft>
                <a:spcPts val="0"/>
              </a:spcAft>
              <a:buNone/>
              <a:defRPr sz="2850" b="0" i="0" u="none" strike="noStrike" cap="none">
                <a:solidFill>
                  <a:schemeClr val="dk2"/>
                </a:solidFill>
                <a:latin typeface="Verdana"/>
                <a:ea typeface="Verdana"/>
                <a:cs typeface="Verdana"/>
                <a:sym typeface="Verdana"/>
              </a:defRPr>
            </a:lvl8pPr>
            <a:lvl9pPr marL="1371600" marR="0" lvl="8" indent="0" algn="l" rtl="0">
              <a:spcBef>
                <a:spcPts val="0"/>
              </a:spcBef>
              <a:spcAft>
                <a:spcPts val="0"/>
              </a:spcAft>
              <a:buNone/>
              <a:defRPr sz="2850" b="0" i="0" u="none" strike="noStrike" cap="none">
                <a:solidFill>
                  <a:schemeClr val="dk2"/>
                </a:solidFill>
                <a:latin typeface="Verdana"/>
                <a:ea typeface="Verdana"/>
                <a:cs typeface="Verdana"/>
                <a:sym typeface="Verdana"/>
              </a:defRPr>
            </a:lvl9pPr>
          </a:lstStyle>
          <a:p>
            <a:endParaRPr/>
          </a:p>
        </p:txBody>
      </p:sp>
      <p:sp>
        <p:nvSpPr>
          <p:cNvPr id="22" name="Shape 22"/>
          <p:cNvSpPr txBox="1">
            <a:spLocks noGrp="1"/>
          </p:cNvSpPr>
          <p:nvPr>
            <p:ph type="body" idx="1"/>
          </p:nvPr>
        </p:nvSpPr>
        <p:spPr>
          <a:xfrm>
            <a:off x="566737" y="1314451"/>
            <a:ext cx="8001000" cy="3200399"/>
          </a:xfrm>
          <a:prstGeom prst="rect">
            <a:avLst/>
          </a:prstGeom>
          <a:noFill/>
          <a:ln>
            <a:noFill/>
          </a:ln>
        </p:spPr>
        <p:txBody>
          <a:bodyPr lIns="91425" tIns="91425" rIns="91425" bIns="91425" anchor="t" anchorCtr="0"/>
          <a:lstStyle>
            <a:lvl1pPr marL="352425" marR="0" lvl="0" indent="-209550" algn="l" rtl="0">
              <a:spcBef>
                <a:spcPts val="450"/>
              </a:spcBef>
              <a:spcAft>
                <a:spcPts val="0"/>
              </a:spcAft>
              <a:buClr>
                <a:schemeClr val="accent2"/>
              </a:buClr>
              <a:buSzPct val="100000"/>
              <a:buFont typeface="Noto Sans Symbols"/>
              <a:buChar char="□"/>
              <a:defRPr sz="2250" b="0" i="0" u="none" strike="noStrike" cap="none">
                <a:solidFill>
                  <a:schemeClr val="dk1"/>
                </a:solidFill>
                <a:latin typeface="Verdana"/>
                <a:ea typeface="Verdana"/>
                <a:cs typeface="Verdana"/>
                <a:sym typeface="Verdana"/>
              </a:defRPr>
            </a:lvl1pPr>
            <a:lvl2pPr marL="681038" marR="0" lvl="1" indent="-204788" algn="l" rtl="0">
              <a:spcBef>
                <a:spcPts val="390"/>
              </a:spcBef>
              <a:spcAft>
                <a:spcPts val="0"/>
              </a:spcAft>
              <a:buClr>
                <a:schemeClr val="accent2"/>
              </a:buClr>
              <a:buSzPct val="100000"/>
              <a:buFont typeface="Noto Sans Symbols"/>
              <a:buChar char="■"/>
              <a:defRPr sz="1950" b="0" i="0" u="none" strike="noStrike" cap="none">
                <a:solidFill>
                  <a:schemeClr val="dk1"/>
                </a:solidFill>
                <a:latin typeface="Verdana"/>
                <a:ea typeface="Verdana"/>
                <a:cs typeface="Verdana"/>
                <a:sym typeface="Verdana"/>
              </a:defRPr>
            </a:lvl2pPr>
            <a:lvl3pPr marL="978694" marR="0" lvl="2" indent="-192881" algn="l" rtl="0">
              <a:spcBef>
                <a:spcPts val="345"/>
              </a:spcBef>
              <a:spcAft>
                <a:spcPts val="0"/>
              </a:spcAft>
              <a:buClr>
                <a:schemeClr val="accent2"/>
              </a:buClr>
              <a:buSzPct val="100000"/>
              <a:buFont typeface="Noto Sans Symbols"/>
              <a:buChar char="□"/>
              <a:defRPr sz="1725" b="0" i="0" u="none" strike="noStrike" cap="none">
                <a:solidFill>
                  <a:schemeClr val="dk1"/>
                </a:solidFill>
                <a:latin typeface="Verdana"/>
                <a:ea typeface="Verdana"/>
                <a:cs typeface="Verdana"/>
                <a:sym typeface="Verdana"/>
              </a:defRPr>
            </a:lvl3pPr>
            <a:lvl4pPr marL="1270397" marR="0" lvl="3" indent="-203597" algn="l" rtl="0">
              <a:spcBef>
                <a:spcPts val="300"/>
              </a:spcBef>
              <a:spcAft>
                <a:spcPts val="0"/>
              </a:spcAft>
              <a:buClr>
                <a:schemeClr val="accent2"/>
              </a:buClr>
              <a:buSzPct val="100000"/>
              <a:buFont typeface="Noto Sans Symbols"/>
              <a:buChar char="■"/>
              <a:defRPr sz="1500" b="0" i="0" u="none" strike="noStrike" cap="none">
                <a:solidFill>
                  <a:schemeClr val="dk1"/>
                </a:solidFill>
                <a:latin typeface="Verdana"/>
                <a:ea typeface="Verdana"/>
                <a:cs typeface="Verdana"/>
                <a:sym typeface="Verdana"/>
              </a:defRPr>
            </a:lvl4pPr>
            <a:lvl5pPr marL="1570435" marR="0" lvl="4" indent="-208360" algn="l" rtl="0">
              <a:spcBef>
                <a:spcPts val="375"/>
              </a:spcBef>
              <a:spcAft>
                <a:spcPts val="0"/>
              </a:spcAft>
              <a:buClr>
                <a:schemeClr val="accent2"/>
              </a:buClr>
              <a:buSzPct val="100000"/>
              <a:buFont typeface="Noto Sans Symbols"/>
              <a:buChar char="▪"/>
              <a:defRPr sz="1500" b="0" i="0" u="none" strike="noStrike" cap="none">
                <a:solidFill>
                  <a:schemeClr val="dk1"/>
                </a:solidFill>
                <a:latin typeface="Verdana"/>
                <a:ea typeface="Verdana"/>
                <a:cs typeface="Verdana"/>
                <a:sym typeface="Verdana"/>
              </a:defRPr>
            </a:lvl5pPr>
            <a:lvl6pPr marL="1913335" marR="0" lvl="5" indent="-208360" algn="l" rtl="0">
              <a:spcBef>
                <a:spcPts val="375"/>
              </a:spcBef>
              <a:spcAft>
                <a:spcPts val="0"/>
              </a:spcAft>
              <a:buClr>
                <a:schemeClr val="accent2"/>
              </a:buClr>
              <a:buSzPct val="100000"/>
              <a:buFont typeface="Noto Sans Symbols"/>
              <a:buChar char="▪"/>
              <a:defRPr sz="1500" b="0" i="0" u="none" strike="noStrike" cap="none">
                <a:solidFill>
                  <a:schemeClr val="dk1"/>
                </a:solidFill>
                <a:latin typeface="Verdana"/>
                <a:ea typeface="Verdana"/>
                <a:cs typeface="Verdana"/>
                <a:sym typeface="Verdana"/>
              </a:defRPr>
            </a:lvl6pPr>
            <a:lvl7pPr marL="2256235" marR="0" lvl="6" indent="-208360" algn="l" rtl="0">
              <a:spcBef>
                <a:spcPts val="375"/>
              </a:spcBef>
              <a:spcAft>
                <a:spcPts val="0"/>
              </a:spcAft>
              <a:buClr>
                <a:schemeClr val="accent2"/>
              </a:buClr>
              <a:buSzPct val="100000"/>
              <a:buFont typeface="Noto Sans Symbols"/>
              <a:buChar char="▪"/>
              <a:defRPr sz="1500" b="0" i="0" u="none" strike="noStrike" cap="none">
                <a:solidFill>
                  <a:schemeClr val="dk1"/>
                </a:solidFill>
                <a:latin typeface="Verdana"/>
                <a:ea typeface="Verdana"/>
                <a:cs typeface="Verdana"/>
                <a:sym typeface="Verdana"/>
              </a:defRPr>
            </a:lvl7pPr>
            <a:lvl8pPr marL="2599135" marR="0" lvl="7" indent="-208359" algn="l" rtl="0">
              <a:spcBef>
                <a:spcPts val="375"/>
              </a:spcBef>
              <a:spcAft>
                <a:spcPts val="0"/>
              </a:spcAft>
              <a:buClr>
                <a:schemeClr val="accent2"/>
              </a:buClr>
              <a:buSzPct val="100000"/>
              <a:buFont typeface="Noto Sans Symbols"/>
              <a:buChar char="▪"/>
              <a:defRPr sz="1500" b="0" i="0" u="none" strike="noStrike" cap="none">
                <a:solidFill>
                  <a:schemeClr val="dk1"/>
                </a:solidFill>
                <a:latin typeface="Verdana"/>
                <a:ea typeface="Verdana"/>
                <a:cs typeface="Verdana"/>
                <a:sym typeface="Verdana"/>
              </a:defRPr>
            </a:lvl8pPr>
            <a:lvl9pPr marL="2942035" marR="0" lvl="8" indent="-208359" algn="l" rtl="0">
              <a:spcBef>
                <a:spcPts val="375"/>
              </a:spcBef>
              <a:spcAft>
                <a:spcPts val="0"/>
              </a:spcAft>
              <a:buClr>
                <a:schemeClr val="accent2"/>
              </a:buClr>
              <a:buSzPct val="100000"/>
              <a:buFont typeface="Noto Sans Symbols"/>
              <a:buChar char="▪"/>
              <a:defRPr sz="1500" b="0" i="0" u="none" strike="noStrike" cap="none">
                <a:solidFill>
                  <a:schemeClr val="dk1"/>
                </a:solidFill>
                <a:latin typeface="Verdana"/>
                <a:ea typeface="Verdana"/>
                <a:cs typeface="Verdana"/>
                <a:sym typeface="Verdana"/>
              </a:defRPr>
            </a:lvl9pPr>
          </a:lstStyle>
          <a:p>
            <a:endParaRPr/>
          </a:p>
        </p:txBody>
      </p:sp>
      <p:sp>
        <p:nvSpPr>
          <p:cNvPr id="23" name="Shape 23"/>
          <p:cNvSpPr txBox="1">
            <a:spLocks noGrp="1"/>
          </p:cNvSpPr>
          <p:nvPr>
            <p:ph type="dt" idx="10"/>
          </p:nvPr>
        </p:nvSpPr>
        <p:spPr>
          <a:xfrm>
            <a:off x="609601" y="4683919"/>
            <a:ext cx="1981199" cy="357187"/>
          </a:xfrm>
          <a:prstGeom prst="rect">
            <a:avLst/>
          </a:prstGeom>
          <a:noFill/>
          <a:ln>
            <a:noFill/>
          </a:ln>
        </p:spPr>
        <p:txBody>
          <a:bodyPr lIns="91425" tIns="91425" rIns="91425" bIns="91425" anchor="t" anchorCtr="0"/>
          <a:lstStyle>
            <a:lvl1pPr marL="0" marR="0" lvl="0" indent="0" algn="l" rtl="0">
              <a:spcBef>
                <a:spcPts val="0"/>
              </a:spcBef>
              <a:spcAft>
                <a:spcPts val="0"/>
              </a:spcAft>
              <a:buNone/>
              <a:defRPr sz="900">
                <a:solidFill>
                  <a:schemeClr val="dk1"/>
                </a:solidFill>
                <a:latin typeface="Verdana"/>
                <a:ea typeface="Verdana"/>
                <a:cs typeface="Verdana"/>
                <a:sym typeface="Verdana"/>
              </a:defRPr>
            </a:lvl1pPr>
            <a:lvl2pPr marL="342900" marR="0" lvl="1" indent="0" algn="l" rtl="0">
              <a:spcBef>
                <a:spcPts val="0"/>
              </a:spcBef>
              <a:spcAft>
                <a:spcPts val="0"/>
              </a:spcAft>
              <a:buNone/>
              <a:defRPr sz="1350" b="0" i="0" u="none" strike="noStrike" cap="none">
                <a:solidFill>
                  <a:schemeClr val="dk1"/>
                </a:solidFill>
                <a:latin typeface="Verdana"/>
                <a:ea typeface="Verdana"/>
                <a:cs typeface="Verdana"/>
                <a:sym typeface="Verdana"/>
              </a:defRPr>
            </a:lvl2pPr>
            <a:lvl3pPr marL="685800" marR="0" lvl="2" indent="0" algn="l" rtl="0">
              <a:spcBef>
                <a:spcPts val="0"/>
              </a:spcBef>
              <a:spcAft>
                <a:spcPts val="0"/>
              </a:spcAft>
              <a:buNone/>
              <a:defRPr sz="1350" b="0" i="0" u="none" strike="noStrike" cap="none">
                <a:solidFill>
                  <a:schemeClr val="dk1"/>
                </a:solidFill>
                <a:latin typeface="Verdana"/>
                <a:ea typeface="Verdana"/>
                <a:cs typeface="Verdana"/>
                <a:sym typeface="Verdana"/>
              </a:defRPr>
            </a:lvl3pPr>
            <a:lvl4pPr marL="1028700" marR="0" lvl="3" indent="0" algn="l" rtl="0">
              <a:spcBef>
                <a:spcPts val="0"/>
              </a:spcBef>
              <a:spcAft>
                <a:spcPts val="0"/>
              </a:spcAft>
              <a:buNone/>
              <a:defRPr sz="1350" b="0" i="0" u="none" strike="noStrike" cap="none">
                <a:solidFill>
                  <a:schemeClr val="dk1"/>
                </a:solidFill>
                <a:latin typeface="Verdana"/>
                <a:ea typeface="Verdana"/>
                <a:cs typeface="Verdana"/>
                <a:sym typeface="Verdana"/>
              </a:defRPr>
            </a:lvl4pPr>
            <a:lvl5pPr marL="1371600" marR="0" lvl="4" indent="0" algn="l" rtl="0">
              <a:spcBef>
                <a:spcPts val="0"/>
              </a:spcBef>
              <a:spcAft>
                <a:spcPts val="0"/>
              </a:spcAft>
              <a:buNone/>
              <a:defRPr sz="1350" b="0" i="0" u="none" strike="noStrike" cap="none">
                <a:solidFill>
                  <a:schemeClr val="dk1"/>
                </a:solidFill>
                <a:latin typeface="Verdana"/>
                <a:ea typeface="Verdana"/>
                <a:cs typeface="Verdana"/>
                <a:sym typeface="Verdana"/>
              </a:defRPr>
            </a:lvl5pPr>
            <a:lvl6pPr marL="1714500" marR="0" lvl="5" indent="0" algn="l" rtl="0">
              <a:spcBef>
                <a:spcPts val="0"/>
              </a:spcBef>
              <a:buNone/>
              <a:defRPr sz="1350" b="0" i="0" u="none" strike="noStrike" cap="none">
                <a:solidFill>
                  <a:schemeClr val="dk1"/>
                </a:solidFill>
                <a:latin typeface="Verdana"/>
                <a:ea typeface="Verdana"/>
                <a:cs typeface="Verdana"/>
                <a:sym typeface="Verdana"/>
              </a:defRPr>
            </a:lvl6pPr>
            <a:lvl7pPr marL="2057400" marR="0" lvl="6" indent="0" algn="l" rtl="0">
              <a:spcBef>
                <a:spcPts val="0"/>
              </a:spcBef>
              <a:buNone/>
              <a:defRPr sz="1350" b="0" i="0" u="none" strike="noStrike" cap="none">
                <a:solidFill>
                  <a:schemeClr val="dk1"/>
                </a:solidFill>
                <a:latin typeface="Verdana"/>
                <a:ea typeface="Verdana"/>
                <a:cs typeface="Verdana"/>
                <a:sym typeface="Verdana"/>
              </a:defRPr>
            </a:lvl7pPr>
            <a:lvl8pPr marL="2400300" marR="0" lvl="7" indent="0" algn="l" rtl="0">
              <a:spcBef>
                <a:spcPts val="0"/>
              </a:spcBef>
              <a:buNone/>
              <a:defRPr sz="1350" b="0" i="0" u="none" strike="noStrike" cap="none">
                <a:solidFill>
                  <a:schemeClr val="dk1"/>
                </a:solidFill>
                <a:latin typeface="Verdana"/>
                <a:ea typeface="Verdana"/>
                <a:cs typeface="Verdana"/>
                <a:sym typeface="Verdana"/>
              </a:defRPr>
            </a:lvl8pPr>
            <a:lvl9pPr marL="2743200" marR="0" lvl="8" indent="0" algn="l" rtl="0">
              <a:spcBef>
                <a:spcPts val="0"/>
              </a:spcBef>
              <a:buNone/>
              <a:defRPr sz="1350" b="0" i="0" u="none" strike="noStrike" cap="none">
                <a:solidFill>
                  <a:schemeClr val="dk1"/>
                </a:solidFill>
                <a:latin typeface="Verdana"/>
                <a:ea typeface="Verdana"/>
                <a:cs typeface="Verdana"/>
                <a:sym typeface="Verdana"/>
              </a:defRPr>
            </a:lvl9pPr>
          </a:lstStyle>
          <a:p>
            <a:endParaRPr/>
          </a:p>
        </p:txBody>
      </p:sp>
      <p:sp>
        <p:nvSpPr>
          <p:cNvPr id="24" name="Shape 24"/>
          <p:cNvSpPr txBox="1">
            <a:spLocks noGrp="1"/>
          </p:cNvSpPr>
          <p:nvPr>
            <p:ph type="ftr" idx="11"/>
          </p:nvPr>
        </p:nvSpPr>
        <p:spPr>
          <a:xfrm>
            <a:off x="3124200" y="4683919"/>
            <a:ext cx="2895600" cy="357187"/>
          </a:xfrm>
          <a:prstGeom prst="rect">
            <a:avLst/>
          </a:prstGeom>
          <a:noFill/>
          <a:ln>
            <a:noFill/>
          </a:ln>
        </p:spPr>
        <p:txBody>
          <a:bodyPr lIns="91425" tIns="91425" rIns="91425" bIns="91425" anchor="t" anchorCtr="0"/>
          <a:lstStyle>
            <a:lvl1pPr marL="0" marR="0" lvl="0" indent="0" algn="ctr" rtl="0">
              <a:spcBef>
                <a:spcPts val="0"/>
              </a:spcBef>
              <a:spcAft>
                <a:spcPts val="0"/>
              </a:spcAft>
              <a:buNone/>
              <a:defRPr sz="900">
                <a:solidFill>
                  <a:schemeClr val="dk1"/>
                </a:solidFill>
                <a:latin typeface="Verdana"/>
                <a:ea typeface="Verdana"/>
                <a:cs typeface="Verdana"/>
                <a:sym typeface="Verdana"/>
              </a:defRPr>
            </a:lvl1pPr>
            <a:lvl2pPr marL="342900" marR="0" lvl="1" indent="0" algn="l" rtl="0">
              <a:spcBef>
                <a:spcPts val="0"/>
              </a:spcBef>
              <a:spcAft>
                <a:spcPts val="0"/>
              </a:spcAft>
              <a:buNone/>
              <a:defRPr sz="1350" b="0" i="0" u="none" strike="noStrike" cap="none">
                <a:solidFill>
                  <a:schemeClr val="dk1"/>
                </a:solidFill>
                <a:latin typeface="Verdana"/>
                <a:ea typeface="Verdana"/>
                <a:cs typeface="Verdana"/>
                <a:sym typeface="Verdana"/>
              </a:defRPr>
            </a:lvl2pPr>
            <a:lvl3pPr marL="685800" marR="0" lvl="2" indent="0" algn="l" rtl="0">
              <a:spcBef>
                <a:spcPts val="0"/>
              </a:spcBef>
              <a:spcAft>
                <a:spcPts val="0"/>
              </a:spcAft>
              <a:buNone/>
              <a:defRPr sz="1350" b="0" i="0" u="none" strike="noStrike" cap="none">
                <a:solidFill>
                  <a:schemeClr val="dk1"/>
                </a:solidFill>
                <a:latin typeface="Verdana"/>
                <a:ea typeface="Verdana"/>
                <a:cs typeface="Verdana"/>
                <a:sym typeface="Verdana"/>
              </a:defRPr>
            </a:lvl3pPr>
            <a:lvl4pPr marL="1028700" marR="0" lvl="3" indent="0" algn="l" rtl="0">
              <a:spcBef>
                <a:spcPts val="0"/>
              </a:spcBef>
              <a:spcAft>
                <a:spcPts val="0"/>
              </a:spcAft>
              <a:buNone/>
              <a:defRPr sz="1350" b="0" i="0" u="none" strike="noStrike" cap="none">
                <a:solidFill>
                  <a:schemeClr val="dk1"/>
                </a:solidFill>
                <a:latin typeface="Verdana"/>
                <a:ea typeface="Verdana"/>
                <a:cs typeface="Verdana"/>
                <a:sym typeface="Verdana"/>
              </a:defRPr>
            </a:lvl4pPr>
            <a:lvl5pPr marL="1371600" marR="0" lvl="4" indent="0" algn="l" rtl="0">
              <a:spcBef>
                <a:spcPts val="0"/>
              </a:spcBef>
              <a:spcAft>
                <a:spcPts val="0"/>
              </a:spcAft>
              <a:buNone/>
              <a:defRPr sz="1350" b="0" i="0" u="none" strike="noStrike" cap="none">
                <a:solidFill>
                  <a:schemeClr val="dk1"/>
                </a:solidFill>
                <a:latin typeface="Verdana"/>
                <a:ea typeface="Verdana"/>
                <a:cs typeface="Verdana"/>
                <a:sym typeface="Verdana"/>
              </a:defRPr>
            </a:lvl5pPr>
            <a:lvl6pPr marL="1714500" marR="0" lvl="5" indent="0" algn="l" rtl="0">
              <a:spcBef>
                <a:spcPts val="0"/>
              </a:spcBef>
              <a:buNone/>
              <a:defRPr sz="1350" b="0" i="0" u="none" strike="noStrike" cap="none">
                <a:solidFill>
                  <a:schemeClr val="dk1"/>
                </a:solidFill>
                <a:latin typeface="Verdana"/>
                <a:ea typeface="Verdana"/>
                <a:cs typeface="Verdana"/>
                <a:sym typeface="Verdana"/>
              </a:defRPr>
            </a:lvl6pPr>
            <a:lvl7pPr marL="2057400" marR="0" lvl="6" indent="0" algn="l" rtl="0">
              <a:spcBef>
                <a:spcPts val="0"/>
              </a:spcBef>
              <a:buNone/>
              <a:defRPr sz="1350" b="0" i="0" u="none" strike="noStrike" cap="none">
                <a:solidFill>
                  <a:schemeClr val="dk1"/>
                </a:solidFill>
                <a:latin typeface="Verdana"/>
                <a:ea typeface="Verdana"/>
                <a:cs typeface="Verdana"/>
                <a:sym typeface="Verdana"/>
              </a:defRPr>
            </a:lvl7pPr>
            <a:lvl8pPr marL="2400300" marR="0" lvl="7" indent="0" algn="l" rtl="0">
              <a:spcBef>
                <a:spcPts val="0"/>
              </a:spcBef>
              <a:buNone/>
              <a:defRPr sz="1350" b="0" i="0" u="none" strike="noStrike" cap="none">
                <a:solidFill>
                  <a:schemeClr val="dk1"/>
                </a:solidFill>
                <a:latin typeface="Verdana"/>
                <a:ea typeface="Verdana"/>
                <a:cs typeface="Verdana"/>
                <a:sym typeface="Verdana"/>
              </a:defRPr>
            </a:lvl8pPr>
            <a:lvl9pPr marL="2743200" marR="0" lvl="8" indent="0" algn="l" rtl="0">
              <a:spcBef>
                <a:spcPts val="0"/>
              </a:spcBef>
              <a:buNone/>
              <a:defRPr sz="1350" b="0" i="0" u="none" strike="noStrike" cap="none">
                <a:solidFill>
                  <a:schemeClr val="dk1"/>
                </a:solidFill>
                <a:latin typeface="Verdana"/>
                <a:ea typeface="Verdana"/>
                <a:cs typeface="Verdana"/>
                <a:sym typeface="Verdana"/>
              </a:defRPr>
            </a:lvl9pPr>
          </a:lstStyle>
          <a:p>
            <a:endParaRPr/>
          </a:p>
        </p:txBody>
      </p:sp>
      <p:sp>
        <p:nvSpPr>
          <p:cNvPr id="25" name="Shape 25"/>
          <p:cNvSpPr txBox="1">
            <a:spLocks noGrp="1"/>
          </p:cNvSpPr>
          <p:nvPr>
            <p:ph type="sldNum" idx="12"/>
          </p:nvPr>
        </p:nvSpPr>
        <p:spPr>
          <a:xfrm>
            <a:off x="6553201" y="4683919"/>
            <a:ext cx="1981199" cy="357187"/>
          </a:xfrm>
          <a:prstGeom prst="rect">
            <a:avLst/>
          </a:prstGeom>
          <a:noFill/>
          <a:ln>
            <a:noFill/>
          </a:ln>
        </p:spPr>
        <p:txBody>
          <a:bodyPr lIns="91425" tIns="45700" rIns="91425" bIns="45700" anchor="t" anchorCtr="0">
            <a:noAutofit/>
          </a:bodyPr>
          <a:lstStyle/>
          <a:p>
            <a:pPr algn="r">
              <a:buSzPct val="25000"/>
            </a:pPr>
            <a:fld id="{00000000-1234-1234-1234-123412341234}" type="slidenum">
              <a:rPr lang="en-US" sz="900" smtClean="0">
                <a:solidFill>
                  <a:schemeClr val="dk1"/>
                </a:solidFill>
                <a:latin typeface="Verdana"/>
                <a:ea typeface="Verdana"/>
                <a:cs typeface="Verdana"/>
                <a:sym typeface="Verdana"/>
              </a:rPr>
              <a:pPr algn="r">
                <a:buSzPct val="25000"/>
              </a:pPr>
              <a:t>‹#›</a:t>
            </a:fld>
            <a:endParaRPr lang="en-US" sz="900">
              <a:solidFill>
                <a:schemeClr val="dk1"/>
              </a:solidFill>
              <a:latin typeface="Verdana"/>
              <a:ea typeface="Verdana"/>
              <a:cs typeface="Verdana"/>
              <a:sym typeface="Verdana"/>
            </a:endParaRPr>
          </a:p>
        </p:txBody>
      </p:sp>
    </p:spTree>
    <p:extLst>
      <p:ext uri="{BB962C8B-B14F-4D97-AF65-F5344CB8AC3E}">
        <p14:creationId xmlns:p14="http://schemas.microsoft.com/office/powerpoint/2010/main" val="65611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lIns="91425" tIns="91425" rIns="91425" bIns="91425" anchor="ctr" anchorCtr="0"/>
          <a:lstStyle>
            <a:lvl1pPr lvl="0" algn="ctr">
              <a:spcBef>
                <a:spcPts val="0"/>
              </a:spcBef>
              <a:buSzPct val="100000"/>
              <a:defRPr sz="3600"/>
            </a:lvl1pPr>
            <a:lvl2pPr lvl="1" algn="ctr">
              <a:spcBef>
                <a:spcPts val="0"/>
              </a:spcBef>
              <a:buSzPct val="100000"/>
              <a:defRPr sz="3600"/>
            </a:lvl2pPr>
            <a:lvl3pPr lvl="2" algn="ctr">
              <a:spcBef>
                <a:spcPts val="0"/>
              </a:spcBef>
              <a:buSzPct val="100000"/>
              <a:defRPr sz="3600"/>
            </a:lvl3pPr>
            <a:lvl4pPr lvl="3" algn="ctr">
              <a:spcBef>
                <a:spcPts val="0"/>
              </a:spcBef>
              <a:buSzPct val="100000"/>
              <a:defRPr sz="3600"/>
            </a:lvl4pPr>
            <a:lvl5pPr lvl="4" algn="ctr">
              <a:spcBef>
                <a:spcPts val="0"/>
              </a:spcBef>
              <a:buSzPct val="100000"/>
              <a:defRPr sz="3600"/>
            </a:lvl5pPr>
            <a:lvl6pPr lvl="5" algn="ctr">
              <a:spcBef>
                <a:spcPts val="0"/>
              </a:spcBef>
              <a:buSzPct val="100000"/>
              <a:defRPr sz="3600"/>
            </a:lvl6pPr>
            <a:lvl7pPr lvl="6" algn="ctr">
              <a:spcBef>
                <a:spcPts val="0"/>
              </a:spcBef>
              <a:buSzPct val="100000"/>
              <a:defRPr sz="3600"/>
            </a:lvl7pPr>
            <a:lvl8pPr lvl="7" algn="ctr">
              <a:spcBef>
                <a:spcPts val="0"/>
              </a:spcBef>
              <a:buSzPct val="100000"/>
              <a:defRPr sz="3600"/>
            </a:lvl8pPr>
            <a:lvl9pPr lvl="8" algn="ctr">
              <a:spcBef>
                <a:spcPts val="0"/>
              </a:spcBef>
              <a:buSzPct val="100000"/>
              <a:defRPr sz="3600"/>
            </a:lvl9pPr>
          </a:lstStyle>
          <a:p>
            <a:endParaRPr/>
          </a:p>
        </p:txBody>
      </p:sp>
      <p:sp>
        <p:nvSpPr>
          <p:cNvPr id="15" name="Shape 15"/>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19" name="Shape 19"/>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lIns="91425" tIns="91425" rIns="91425" bIns="91425" anchor="t" anchorCtr="0"/>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24" name="Shape 2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445025"/>
            <a:ext cx="8520600" cy="572700"/>
          </a:xfrm>
          <a:prstGeom prst="rect">
            <a:avLst/>
          </a:prstGeom>
        </p:spPr>
        <p:txBody>
          <a:bodyPr lIns="91425" tIns="91425" rIns="91425" bIns="91425" anchor="t"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27" name="Shape 27"/>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One colum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lIns="91425" tIns="91425" rIns="91425" bIns="91425" anchor="b" anchorCtr="0"/>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lIns="91425" tIns="91425" rIns="91425" bIns="91425" anchor="t" anchorCtr="0"/>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a:endParaRPr/>
          </a:p>
        </p:txBody>
      </p:sp>
      <p:sp>
        <p:nvSpPr>
          <p:cNvPr id="31" name="Shape 31"/>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Main 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lIns="91425" tIns="91425" rIns="91425" bIns="91425" anchor="ctr" anchorCtr="0"/>
          <a:lstStyle>
            <a:lvl1pPr lvl="0">
              <a:spcBef>
                <a:spcPts val="0"/>
              </a:spcBef>
              <a:buSzPct val="100000"/>
              <a:defRPr sz="4800"/>
            </a:lvl1pPr>
            <a:lvl2pPr lvl="1">
              <a:spcBef>
                <a:spcPts val="0"/>
              </a:spcBef>
              <a:buSzPct val="100000"/>
              <a:defRPr sz="4800"/>
            </a:lvl2pPr>
            <a:lvl3pPr lvl="2">
              <a:spcBef>
                <a:spcPts val="0"/>
              </a:spcBef>
              <a:buSzPct val="100000"/>
              <a:defRPr sz="4800"/>
            </a:lvl3pPr>
            <a:lvl4pPr lvl="3">
              <a:spcBef>
                <a:spcPts val="0"/>
              </a:spcBef>
              <a:buSzPct val="100000"/>
              <a:defRPr sz="4800"/>
            </a:lvl4pPr>
            <a:lvl5pPr lvl="4">
              <a:spcBef>
                <a:spcPts val="0"/>
              </a:spcBef>
              <a:buSzPct val="100000"/>
              <a:defRPr sz="4800"/>
            </a:lvl5pPr>
            <a:lvl6pPr lvl="5">
              <a:spcBef>
                <a:spcPts val="0"/>
              </a:spcBef>
              <a:buSzPct val="100000"/>
              <a:defRPr sz="4800"/>
            </a:lvl6pPr>
            <a:lvl7pPr lvl="6">
              <a:spcBef>
                <a:spcPts val="0"/>
              </a:spcBef>
              <a:buSzPct val="100000"/>
              <a:defRPr sz="4800"/>
            </a:lvl7pPr>
            <a:lvl8pPr lvl="7">
              <a:spcBef>
                <a:spcPts val="0"/>
              </a:spcBef>
              <a:buSzPct val="100000"/>
              <a:defRPr sz="4800"/>
            </a:lvl8pPr>
            <a:lvl9pPr lvl="8">
              <a:spcBef>
                <a:spcPts val="0"/>
              </a:spcBef>
              <a:buSzPct val="100000"/>
              <a:defRPr sz="4800"/>
            </a:lvl9pPr>
          </a:lstStyle>
          <a:p>
            <a:endParaRPr/>
          </a:p>
        </p:txBody>
      </p:sp>
      <p:sp>
        <p:nvSpPr>
          <p:cNvPr id="34" name="Shape 34"/>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Section title and 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lIns="91425" tIns="91425" rIns="91425" bIns="91425" anchor="ctr" anchorCtr="0">
            <a:noAutofit/>
          </a:bodyPr>
          <a:lstStyle/>
          <a:p>
            <a:pPr lvl="0">
              <a:spcBef>
                <a:spcPts val="0"/>
              </a:spcBef>
              <a:buNone/>
            </a:pPr>
            <a:endParaRPr/>
          </a:p>
        </p:txBody>
      </p:sp>
      <p:sp>
        <p:nvSpPr>
          <p:cNvPr id="37" name="Shape 37"/>
          <p:cNvSpPr txBox="1">
            <a:spLocks noGrp="1"/>
          </p:cNvSpPr>
          <p:nvPr>
            <p:ph type="title"/>
          </p:nvPr>
        </p:nvSpPr>
        <p:spPr>
          <a:xfrm>
            <a:off x="265500" y="1233175"/>
            <a:ext cx="4045200" cy="1482300"/>
          </a:xfrm>
          <a:prstGeom prst="rect">
            <a:avLst/>
          </a:prstGeom>
        </p:spPr>
        <p:txBody>
          <a:bodyPr lIns="91425" tIns="91425" rIns="91425" bIns="91425" anchor="b" anchorCtr="0"/>
          <a:lstStyle>
            <a:lvl1pPr lvl="0" algn="ctr">
              <a:spcBef>
                <a:spcPts val="0"/>
              </a:spcBef>
              <a:buSzPct val="100000"/>
              <a:defRPr sz="4200"/>
            </a:lvl1pPr>
            <a:lvl2pPr lvl="1" algn="ctr">
              <a:spcBef>
                <a:spcPts val="0"/>
              </a:spcBef>
              <a:buSzPct val="100000"/>
              <a:defRPr sz="4200"/>
            </a:lvl2pPr>
            <a:lvl3pPr lvl="2" algn="ctr">
              <a:spcBef>
                <a:spcPts val="0"/>
              </a:spcBef>
              <a:buSzPct val="100000"/>
              <a:defRPr sz="4200"/>
            </a:lvl3pPr>
            <a:lvl4pPr lvl="3" algn="ctr">
              <a:spcBef>
                <a:spcPts val="0"/>
              </a:spcBef>
              <a:buSzPct val="100000"/>
              <a:defRPr sz="4200"/>
            </a:lvl4pPr>
            <a:lvl5pPr lvl="4" algn="ctr">
              <a:spcBef>
                <a:spcPts val="0"/>
              </a:spcBef>
              <a:buSzPct val="100000"/>
              <a:defRPr sz="4200"/>
            </a:lvl5pPr>
            <a:lvl6pPr lvl="5" algn="ctr">
              <a:spcBef>
                <a:spcPts val="0"/>
              </a:spcBef>
              <a:buSzPct val="100000"/>
              <a:defRPr sz="4200"/>
            </a:lvl6pPr>
            <a:lvl7pPr lvl="6" algn="ctr">
              <a:spcBef>
                <a:spcPts val="0"/>
              </a:spcBef>
              <a:buSzPct val="100000"/>
              <a:defRPr sz="4200"/>
            </a:lvl7pPr>
            <a:lvl8pPr lvl="7" algn="ctr">
              <a:spcBef>
                <a:spcPts val="0"/>
              </a:spcBef>
              <a:buSzPct val="100000"/>
              <a:defRPr sz="4200"/>
            </a:lvl8pPr>
            <a:lvl9pPr lvl="8" algn="ctr">
              <a:spcBef>
                <a:spcPts val="0"/>
              </a:spcBef>
              <a:buSzPct val="100000"/>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lIns="91425" tIns="91425" rIns="91425" bIns="91425" anchor="t" anchorCtr="0"/>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lIns="91425" tIns="91425" rIns="91425" bIns="91425" anchor="ctr" anchorCtr="0"/>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a:endParaRPr/>
          </a:p>
        </p:txBody>
      </p:sp>
      <p:sp>
        <p:nvSpPr>
          <p:cNvPr id="40" name="Shape 40"/>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Caption">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lIns="91425" tIns="91425" rIns="91425" bIns="91425" anchor="ctr" anchorCtr="0"/>
          <a:lstStyle>
            <a:lvl1pPr lvl="0">
              <a:lnSpc>
                <a:spcPct val="100000"/>
              </a:lnSpc>
              <a:spcBef>
                <a:spcPts val="0"/>
              </a:spcBef>
              <a:spcAft>
                <a:spcPts val="0"/>
              </a:spcAft>
              <a:buNone/>
              <a:defRPr/>
            </a:lvl1pPr>
          </a:lstStyle>
          <a:p>
            <a:endParaRPr/>
          </a:p>
        </p:txBody>
      </p:sp>
      <p:sp>
        <p:nvSpPr>
          <p:cNvPr id="43" name="Shape 43"/>
          <p:cNvSpPr txBox="1">
            <a:spLocks noGrp="1"/>
          </p:cNvSpPr>
          <p:nvPr>
            <p:ph type="sldNum" idx="12"/>
          </p:nvPr>
        </p:nvSpPr>
        <p:spPr>
          <a:xfrm>
            <a:off x="8472457" y="4663216"/>
            <a:ext cx="548700" cy="393600"/>
          </a:xfrm>
          <a:prstGeom prst="rect">
            <a:avLst/>
          </a:prstGeom>
        </p:spPr>
        <p:txBody>
          <a:bodyPr lIns="91425" tIns="91425" rIns="91425" bIns="91425" anchor="ctr" anchorCtr="0">
            <a:noAutofit/>
          </a:bodyPr>
          <a:lstStyle/>
          <a:p>
            <a:pPr lvl="0">
              <a:spcBef>
                <a:spcPts val="0"/>
              </a:spcBef>
              <a:buNone/>
            </a:pPr>
            <a:fld id="{00000000-1234-1234-1234-123412341234}" type="slidenum">
              <a:rPr lang="en"/>
              <a:t>‹#›</a:t>
            </a:fld>
            <a:endParaRPr lang="e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445025"/>
            <a:ext cx="8520600" cy="572700"/>
          </a:xfrm>
          <a:prstGeom prst="rect">
            <a:avLst/>
          </a:prstGeom>
          <a:noFill/>
          <a:ln>
            <a:noFill/>
          </a:ln>
        </p:spPr>
        <p:txBody>
          <a:bodyPr lIns="91425" tIns="91425" rIns="91425" bIns="91425" anchor="t" anchorCtr="0"/>
          <a:lstStyle>
            <a:lvl1pPr lvl="0">
              <a:spcBef>
                <a:spcPts val="0"/>
              </a:spcBef>
              <a:buClr>
                <a:schemeClr val="dk1"/>
              </a:buClr>
              <a:buSzPct val="100000"/>
              <a:buNone/>
              <a:defRPr sz="2800">
                <a:solidFill>
                  <a:schemeClr val="dk1"/>
                </a:solidFill>
              </a:defRPr>
            </a:lvl1pPr>
            <a:lvl2pPr lvl="1">
              <a:spcBef>
                <a:spcPts val="0"/>
              </a:spcBef>
              <a:buClr>
                <a:schemeClr val="dk1"/>
              </a:buClr>
              <a:buSzPct val="100000"/>
              <a:buNone/>
              <a:defRPr sz="2800">
                <a:solidFill>
                  <a:schemeClr val="dk1"/>
                </a:solidFill>
              </a:defRPr>
            </a:lvl2pPr>
            <a:lvl3pPr lvl="2">
              <a:spcBef>
                <a:spcPts val="0"/>
              </a:spcBef>
              <a:buClr>
                <a:schemeClr val="dk1"/>
              </a:buClr>
              <a:buSzPct val="100000"/>
              <a:buNone/>
              <a:defRPr sz="2800">
                <a:solidFill>
                  <a:schemeClr val="dk1"/>
                </a:solidFill>
              </a:defRPr>
            </a:lvl3pPr>
            <a:lvl4pPr lvl="3">
              <a:spcBef>
                <a:spcPts val="0"/>
              </a:spcBef>
              <a:buClr>
                <a:schemeClr val="dk1"/>
              </a:buClr>
              <a:buSzPct val="100000"/>
              <a:buNone/>
              <a:defRPr sz="2800">
                <a:solidFill>
                  <a:schemeClr val="dk1"/>
                </a:solidFill>
              </a:defRPr>
            </a:lvl4pPr>
            <a:lvl5pPr lvl="4">
              <a:spcBef>
                <a:spcPts val="0"/>
              </a:spcBef>
              <a:buClr>
                <a:schemeClr val="dk1"/>
              </a:buClr>
              <a:buSzPct val="100000"/>
              <a:buNone/>
              <a:defRPr sz="2800">
                <a:solidFill>
                  <a:schemeClr val="dk1"/>
                </a:solidFill>
              </a:defRPr>
            </a:lvl5pPr>
            <a:lvl6pPr lvl="5">
              <a:spcBef>
                <a:spcPts val="0"/>
              </a:spcBef>
              <a:buClr>
                <a:schemeClr val="dk1"/>
              </a:buClr>
              <a:buSzPct val="100000"/>
              <a:buNone/>
              <a:defRPr sz="2800">
                <a:solidFill>
                  <a:schemeClr val="dk1"/>
                </a:solidFill>
              </a:defRPr>
            </a:lvl6pPr>
            <a:lvl7pPr lvl="6">
              <a:spcBef>
                <a:spcPts val="0"/>
              </a:spcBef>
              <a:buClr>
                <a:schemeClr val="dk1"/>
              </a:buClr>
              <a:buSzPct val="100000"/>
              <a:buNone/>
              <a:defRPr sz="2800">
                <a:solidFill>
                  <a:schemeClr val="dk1"/>
                </a:solidFill>
              </a:defRPr>
            </a:lvl7pPr>
            <a:lvl8pPr lvl="7">
              <a:spcBef>
                <a:spcPts val="0"/>
              </a:spcBef>
              <a:buClr>
                <a:schemeClr val="dk1"/>
              </a:buClr>
              <a:buSzPct val="100000"/>
              <a:buNone/>
              <a:defRPr sz="2800">
                <a:solidFill>
                  <a:schemeClr val="dk1"/>
                </a:solidFill>
              </a:defRPr>
            </a:lvl8pPr>
            <a:lvl9pPr lvl="8">
              <a:spcBef>
                <a:spcPts val="0"/>
              </a:spcBef>
              <a:buClr>
                <a:schemeClr val="dk1"/>
              </a:buClr>
              <a:buSzPct val="1000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lIns="91425" tIns="91425" rIns="91425" bIns="91425" anchor="t" anchorCtr="0"/>
          <a:lstStyle>
            <a:lvl1pPr lvl="0">
              <a:lnSpc>
                <a:spcPct val="115000"/>
              </a:lnSpc>
              <a:spcBef>
                <a:spcPts val="0"/>
              </a:spcBef>
              <a:spcAft>
                <a:spcPts val="1600"/>
              </a:spcAft>
              <a:buClr>
                <a:schemeClr val="dk2"/>
              </a:buClr>
              <a:buSzPct val="100000"/>
              <a:buChar char="●"/>
              <a:defRPr sz="1800">
                <a:solidFill>
                  <a:schemeClr val="dk2"/>
                </a:solidFill>
              </a:defRPr>
            </a:lvl1pPr>
            <a:lvl2pPr lvl="1">
              <a:lnSpc>
                <a:spcPct val="115000"/>
              </a:lnSpc>
              <a:spcBef>
                <a:spcPts val="0"/>
              </a:spcBef>
              <a:spcAft>
                <a:spcPts val="1600"/>
              </a:spcAft>
              <a:buClr>
                <a:schemeClr val="dk2"/>
              </a:buClr>
              <a:buChar char="○"/>
              <a:defRPr>
                <a:solidFill>
                  <a:schemeClr val="dk2"/>
                </a:solidFill>
              </a:defRPr>
            </a:lvl2pPr>
            <a:lvl3pPr lvl="2">
              <a:lnSpc>
                <a:spcPct val="115000"/>
              </a:lnSpc>
              <a:spcBef>
                <a:spcPts val="0"/>
              </a:spcBef>
              <a:spcAft>
                <a:spcPts val="1600"/>
              </a:spcAft>
              <a:buClr>
                <a:schemeClr val="dk2"/>
              </a:buClr>
              <a:buChar char="■"/>
              <a:defRPr>
                <a:solidFill>
                  <a:schemeClr val="dk2"/>
                </a:solidFill>
              </a:defRPr>
            </a:lvl3pPr>
            <a:lvl4pPr lvl="3">
              <a:lnSpc>
                <a:spcPct val="115000"/>
              </a:lnSpc>
              <a:spcBef>
                <a:spcPts val="0"/>
              </a:spcBef>
              <a:spcAft>
                <a:spcPts val="1600"/>
              </a:spcAft>
              <a:buClr>
                <a:schemeClr val="dk2"/>
              </a:buClr>
              <a:buChar char="●"/>
              <a:defRPr>
                <a:solidFill>
                  <a:schemeClr val="dk2"/>
                </a:solidFill>
              </a:defRPr>
            </a:lvl4pPr>
            <a:lvl5pPr lvl="4">
              <a:lnSpc>
                <a:spcPct val="115000"/>
              </a:lnSpc>
              <a:spcBef>
                <a:spcPts val="0"/>
              </a:spcBef>
              <a:spcAft>
                <a:spcPts val="1600"/>
              </a:spcAft>
              <a:buClr>
                <a:schemeClr val="dk2"/>
              </a:buClr>
              <a:buChar char="○"/>
              <a:defRPr>
                <a:solidFill>
                  <a:schemeClr val="dk2"/>
                </a:solidFill>
              </a:defRPr>
            </a:lvl5pPr>
            <a:lvl6pPr lvl="5">
              <a:lnSpc>
                <a:spcPct val="115000"/>
              </a:lnSpc>
              <a:spcBef>
                <a:spcPts val="0"/>
              </a:spcBef>
              <a:spcAft>
                <a:spcPts val="1600"/>
              </a:spcAft>
              <a:buClr>
                <a:schemeClr val="dk2"/>
              </a:buClr>
              <a:buChar char="■"/>
              <a:defRPr>
                <a:solidFill>
                  <a:schemeClr val="dk2"/>
                </a:solidFill>
              </a:defRPr>
            </a:lvl6pPr>
            <a:lvl7pPr lvl="6">
              <a:lnSpc>
                <a:spcPct val="115000"/>
              </a:lnSpc>
              <a:spcBef>
                <a:spcPts val="0"/>
              </a:spcBef>
              <a:spcAft>
                <a:spcPts val="1600"/>
              </a:spcAft>
              <a:buClr>
                <a:schemeClr val="dk2"/>
              </a:buClr>
              <a:buChar char="●"/>
              <a:defRPr>
                <a:solidFill>
                  <a:schemeClr val="dk2"/>
                </a:solidFill>
              </a:defRPr>
            </a:lvl7pPr>
            <a:lvl8pPr lvl="7">
              <a:lnSpc>
                <a:spcPct val="115000"/>
              </a:lnSpc>
              <a:spcBef>
                <a:spcPts val="0"/>
              </a:spcBef>
              <a:spcAft>
                <a:spcPts val="1600"/>
              </a:spcAft>
              <a:buClr>
                <a:schemeClr val="dk2"/>
              </a:buClr>
              <a:buChar char="○"/>
              <a:defRPr>
                <a:solidFill>
                  <a:schemeClr val="dk2"/>
                </a:solidFill>
              </a:defRPr>
            </a:lvl8pPr>
            <a:lvl9pPr lvl="8">
              <a:lnSpc>
                <a:spcPct val="115000"/>
              </a:lnSpc>
              <a:spcBef>
                <a:spcPts val="0"/>
              </a:spcBef>
              <a:spcAft>
                <a:spcPts val="1600"/>
              </a:spcAft>
              <a:buClr>
                <a:schemeClr val="dk2"/>
              </a:buClr>
              <a:buChar char="■"/>
              <a:defRPr>
                <a:solidFill>
                  <a:schemeClr val="dk2"/>
                </a:solidFill>
              </a:defRPr>
            </a:lvl9pPr>
          </a:lstStyle>
          <a:p>
            <a:endParaRPr/>
          </a:p>
        </p:txBody>
      </p:sp>
      <p:sp>
        <p:nvSpPr>
          <p:cNvPr id="8" name="Shape 8"/>
          <p:cNvSpPr txBox="1">
            <a:spLocks noGrp="1"/>
          </p:cNvSpPr>
          <p:nvPr>
            <p:ph type="sldNum" idx="12"/>
          </p:nvPr>
        </p:nvSpPr>
        <p:spPr>
          <a:xfrm>
            <a:off x="8472457" y="4663216"/>
            <a:ext cx="548700" cy="393600"/>
          </a:xfrm>
          <a:prstGeom prst="rect">
            <a:avLst/>
          </a:prstGeom>
          <a:noFill/>
          <a:ln>
            <a:noFill/>
          </a:ln>
        </p:spPr>
        <p:txBody>
          <a:bodyPr lIns="91425" tIns="91425" rIns="91425" bIns="91425" anchor="ctr" anchorCtr="0">
            <a:noAutofit/>
          </a:bodyPr>
          <a:lstStyle/>
          <a:p>
            <a:pPr lvl="0" algn="r">
              <a:spcBef>
                <a:spcPts val="0"/>
              </a:spcBef>
              <a:buNone/>
            </a:pPr>
            <a:fld id="{00000000-1234-1234-1234-123412341234}" type="slidenum">
              <a:rPr lang="en" sz="1000">
                <a:solidFill>
                  <a:schemeClr val="dk2"/>
                </a:solidFill>
              </a:rPr>
              <a:t>‹#›</a:t>
            </a:fld>
            <a:endParaRPr lang="en" sz="1000">
              <a:solidFill>
                <a:schemeClr val="dk2"/>
              </a:solidFil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3.png"/><Relationship Id="rId5" Type="http://schemas.openxmlformats.org/officeDocument/2006/relationships/image" Target="../media/image11.jpg"/><Relationship Id="rId4"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3.png"/><Relationship Id="rId4"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13.png"/><Relationship Id="rId5" Type="http://schemas.openxmlformats.org/officeDocument/2006/relationships/image" Target="../media/image12.gif"/><Relationship Id="rId4" Type="http://schemas.openxmlformats.org/officeDocument/2006/relationships/notesSlide" Target="../notesSlides/notesSlide8.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3.png"/><Relationship Id="rId5" Type="http://schemas.openxmlformats.org/officeDocument/2006/relationships/image" Target="../media/image14.jpg"/><Relationship Id="rId4"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16.jpg"/><Relationship Id="rId5" Type="http://schemas.openxmlformats.org/officeDocument/2006/relationships/image" Target="../media/image15.jpg"/><Relationship Id="rId4" Type="http://schemas.openxmlformats.org/officeDocument/2006/relationships/notesSlide" Target="../notesSlides/notesSlide10.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3.png"/><Relationship Id="rId4" Type="http://schemas.openxmlformats.org/officeDocument/2006/relationships/image" Target="../media/image17.gi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3.png"/><Relationship Id="rId5" Type="http://schemas.openxmlformats.org/officeDocument/2006/relationships/image" Target="../media/image4.jpg"/><Relationship Id="rId4" Type="http://schemas.openxmlformats.org/officeDocument/2006/relationships/hyperlink" Target="https://www.youtube.com/watch?v=zdV8OpXhl2g&amp;t=29s"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3.pn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3.png"/><Relationship Id="rId5" Type="http://schemas.openxmlformats.org/officeDocument/2006/relationships/image" Target="../media/image6.jpeg"/><Relationship Id="rId4"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notesSlide" Target="../notesSlides/notesSlide3.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3.png"/><Relationship Id="rId5" Type="http://schemas.openxmlformats.org/officeDocument/2006/relationships/image" Target="../media/image9.jpg"/><Relationship Id="rId4" Type="http://schemas.openxmlformats.org/officeDocument/2006/relationships/notesSlide" Target="../notesSlides/notesSlide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3.png"/><Relationship Id="rId4" Type="http://schemas.openxmlformats.org/officeDocument/2006/relationships/image" Target="../media/image1.jp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notesSlide" Target="../notesSlides/notesSl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40800" y="2085125"/>
            <a:ext cx="7514700" cy="679325"/>
          </a:xfrm>
        </p:spPr>
        <p:txBody>
          <a:bodyPr/>
          <a:lstStyle/>
          <a:p>
            <a:br>
              <a:rPr lang="en-US" dirty="0"/>
            </a:br>
            <a:br>
              <a:rPr lang="en-US" dirty="0"/>
            </a:br>
            <a:br>
              <a:rPr lang="en-US" dirty="0"/>
            </a:br>
            <a:r>
              <a:rPr lang="en-US" dirty="0"/>
              <a:t>More on Special Education (Chapter 1)</a:t>
            </a:r>
            <a:br>
              <a:rPr lang="en-US" dirty="0"/>
            </a:br>
            <a:br>
              <a:rPr lang="en-US" dirty="0"/>
            </a:br>
            <a:r>
              <a:rPr lang="en-US" dirty="0"/>
              <a:t>Universal Design for Learning (Chapter 2)</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19112" y="274500"/>
            <a:ext cx="2619375" cy="171450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81550" y="-121625"/>
            <a:ext cx="4762500" cy="2886075"/>
          </a:xfrm>
          <a:prstGeom prst="rect">
            <a:avLst/>
          </a:prstGeom>
        </p:spPr>
      </p:pic>
      <p:pic>
        <p:nvPicPr>
          <p:cNvPr id="7" name="Recorded Sound">
            <a:hlinkClick r:id="" action="ppaction://media"/>
            <a:extLst>
              <a:ext uri="{FF2B5EF4-FFF2-40B4-BE49-F238E27FC236}">
                <a16:creationId xmlns:a16="http://schemas.microsoft.com/office/drawing/2014/main" id="{8E8E961B-E442-4EB9-906F-18F89E49C5B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2266950"/>
            <a:ext cx="609600" cy="609600"/>
          </a:xfrm>
          <a:prstGeom prst="rect">
            <a:avLst/>
          </a:prstGeom>
        </p:spPr>
      </p:pic>
    </p:spTree>
    <p:extLst>
      <p:ext uri="{BB962C8B-B14F-4D97-AF65-F5344CB8AC3E}">
        <p14:creationId xmlns:p14="http://schemas.microsoft.com/office/powerpoint/2010/main" val="399672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30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pic>
        <p:nvPicPr>
          <p:cNvPr id="3" name="Picture 2" descr="Diagram&#10;&#10;Description automatically generated">
            <a:extLst>
              <a:ext uri="{FF2B5EF4-FFF2-40B4-BE49-F238E27FC236}">
                <a16:creationId xmlns:a16="http://schemas.microsoft.com/office/drawing/2014/main" id="{CBF3C484-064A-439C-9763-0259383B795B}"/>
              </a:ext>
            </a:extLst>
          </p:cNvPr>
          <p:cNvPicPr>
            <a:picLocks noChangeAspect="1"/>
          </p:cNvPicPr>
          <p:nvPr/>
        </p:nvPicPr>
        <p:blipFill>
          <a:blip r:embed="rId5"/>
          <a:stretch>
            <a:fillRect/>
          </a:stretch>
        </p:blipFill>
        <p:spPr>
          <a:xfrm>
            <a:off x="1182872" y="0"/>
            <a:ext cx="6778256" cy="5143500"/>
          </a:xfrm>
          <a:prstGeom prst="rect">
            <a:avLst/>
          </a:prstGeom>
        </p:spPr>
      </p:pic>
      <p:pic>
        <p:nvPicPr>
          <p:cNvPr id="4" name="Recorded Sound">
            <a:hlinkClick r:id="" action="ppaction://media"/>
            <a:extLst>
              <a:ext uri="{FF2B5EF4-FFF2-40B4-BE49-F238E27FC236}">
                <a16:creationId xmlns:a16="http://schemas.microsoft.com/office/drawing/2014/main" id="{DAD2FD73-F4AC-46EF-81CD-72CA817556E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226695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656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Shape 120"/>
          <p:cNvSpPr txBox="1">
            <a:spLocks noGrp="1"/>
          </p:cNvSpPr>
          <p:nvPr>
            <p:ph type="title"/>
          </p:nvPr>
        </p:nvSpPr>
        <p:spPr>
          <a:xfrm>
            <a:off x="1771200" y="102275"/>
            <a:ext cx="7061100" cy="915300"/>
          </a:xfrm>
          <a:prstGeom prst="rect">
            <a:avLst/>
          </a:prstGeom>
        </p:spPr>
        <p:txBody>
          <a:bodyPr lIns="91425" tIns="91425" rIns="91425" bIns="91425" anchor="t" anchorCtr="0">
            <a:noAutofit/>
          </a:bodyPr>
          <a:lstStyle/>
          <a:p>
            <a:pPr lvl="0">
              <a:spcBef>
                <a:spcPts val="0"/>
              </a:spcBef>
              <a:buNone/>
            </a:pPr>
            <a:r>
              <a:rPr lang="en" sz="3600" dirty="0">
                <a:solidFill>
                  <a:schemeClr val="dk2"/>
                </a:solidFill>
              </a:rPr>
              <a:t>Differentiation vs. UDL</a:t>
            </a:r>
          </a:p>
        </p:txBody>
      </p:sp>
      <p:sp>
        <p:nvSpPr>
          <p:cNvPr id="121" name="Shape 121"/>
          <p:cNvSpPr txBox="1">
            <a:spLocks noGrp="1"/>
          </p:cNvSpPr>
          <p:nvPr>
            <p:ph type="body" idx="1"/>
          </p:nvPr>
        </p:nvSpPr>
        <p:spPr>
          <a:xfrm>
            <a:off x="311700" y="1152475"/>
            <a:ext cx="8520600" cy="3416400"/>
          </a:xfrm>
          <a:prstGeom prst="rect">
            <a:avLst/>
          </a:prstGeom>
        </p:spPr>
        <p:txBody>
          <a:bodyPr lIns="91425" tIns="91425" rIns="91425" bIns="91425" anchor="t" anchorCtr="0">
            <a:noAutofit/>
          </a:bodyPr>
          <a:lstStyle/>
          <a:p>
            <a:pPr lvl="0">
              <a:spcBef>
                <a:spcPts val="0"/>
              </a:spcBef>
              <a:buNone/>
            </a:pPr>
            <a:endParaRPr/>
          </a:p>
          <a:p>
            <a:pPr lvl="0">
              <a:spcBef>
                <a:spcPts val="0"/>
              </a:spcBef>
              <a:buNone/>
            </a:pPr>
            <a:endParaRPr/>
          </a:p>
        </p:txBody>
      </p:sp>
      <p:graphicFrame>
        <p:nvGraphicFramePr>
          <p:cNvPr id="2" name="Table 1"/>
          <p:cNvGraphicFramePr>
            <a:graphicFrameLocks noGrp="1"/>
          </p:cNvGraphicFramePr>
          <p:nvPr>
            <p:extLst>
              <p:ext uri="{D42A27DB-BD31-4B8C-83A1-F6EECF244321}">
                <p14:modId xmlns:p14="http://schemas.microsoft.com/office/powerpoint/2010/main" val="768673876"/>
              </p:ext>
            </p:extLst>
          </p:nvPr>
        </p:nvGraphicFramePr>
        <p:xfrm>
          <a:off x="856800" y="765575"/>
          <a:ext cx="7444800" cy="4186655"/>
        </p:xfrm>
        <a:graphic>
          <a:graphicData uri="http://schemas.openxmlformats.org/drawingml/2006/table">
            <a:tbl>
              <a:tblPr firstRow="1" bandRow="1">
                <a:tableStyleId>{5C22544A-7EE6-4342-B048-85BDC9FD1C3A}</a:tableStyleId>
              </a:tblPr>
              <a:tblGrid>
                <a:gridCol w="3722400">
                  <a:extLst>
                    <a:ext uri="{9D8B030D-6E8A-4147-A177-3AD203B41FA5}">
                      <a16:colId xmlns:a16="http://schemas.microsoft.com/office/drawing/2014/main" val="3526950389"/>
                    </a:ext>
                  </a:extLst>
                </a:gridCol>
                <a:gridCol w="3722400">
                  <a:extLst>
                    <a:ext uri="{9D8B030D-6E8A-4147-A177-3AD203B41FA5}">
                      <a16:colId xmlns:a16="http://schemas.microsoft.com/office/drawing/2014/main" val="805460176"/>
                    </a:ext>
                  </a:extLst>
                </a:gridCol>
              </a:tblGrid>
              <a:tr h="688011">
                <a:tc>
                  <a:txBody>
                    <a:bodyPr/>
                    <a:lstStyle/>
                    <a:p>
                      <a:r>
                        <a:rPr lang="en-US" sz="2000" dirty="0"/>
                        <a:t>Differentiated Instruction (DI)</a:t>
                      </a:r>
                    </a:p>
                  </a:txBody>
                  <a:tcPr/>
                </a:tc>
                <a:tc>
                  <a:txBody>
                    <a:bodyPr/>
                    <a:lstStyle/>
                    <a:p>
                      <a:r>
                        <a:rPr lang="en-US" sz="2000" dirty="0"/>
                        <a:t>Universal Design for Learning (UDL)</a:t>
                      </a:r>
                    </a:p>
                  </a:txBody>
                  <a:tcPr/>
                </a:tc>
                <a:extLst>
                  <a:ext uri="{0D108BD9-81ED-4DB2-BD59-A6C34878D82A}">
                    <a16:rowId xmlns:a16="http://schemas.microsoft.com/office/drawing/2014/main" val="566451107"/>
                  </a:ext>
                </a:extLst>
              </a:tr>
              <a:tr h="1259508">
                <a:tc>
                  <a:txBody>
                    <a:bodyPr/>
                    <a:lstStyle/>
                    <a:p>
                      <a:r>
                        <a:rPr lang="en-US" sz="1800" dirty="0"/>
                        <a:t>Goal-</a:t>
                      </a:r>
                      <a:r>
                        <a:rPr lang="en-US" sz="1800" baseline="0" dirty="0"/>
                        <a:t> Provide responsive learning environment to maximize achievement for all learners</a:t>
                      </a:r>
                      <a:endParaRPr lang="en-US" sz="1800" dirty="0"/>
                    </a:p>
                  </a:txBody>
                  <a:tcPr/>
                </a:tc>
                <a:tc>
                  <a:txBody>
                    <a:bodyPr/>
                    <a:lstStyle/>
                    <a:p>
                      <a:r>
                        <a:rPr lang="en-US" sz="1800" dirty="0"/>
                        <a:t>Goal: Eliminate barriers to learning to increase student achievement</a:t>
                      </a:r>
                    </a:p>
                  </a:txBody>
                  <a:tcPr/>
                </a:tc>
                <a:extLst>
                  <a:ext uri="{0D108BD9-81ED-4DB2-BD59-A6C34878D82A}">
                    <a16:rowId xmlns:a16="http://schemas.microsoft.com/office/drawing/2014/main" val="420440553"/>
                  </a:ext>
                </a:extLst>
              </a:tr>
              <a:tr h="966599">
                <a:tc>
                  <a:txBody>
                    <a:bodyPr/>
                    <a:lstStyle/>
                    <a:p>
                      <a:r>
                        <a:rPr lang="en-US" sz="1800" dirty="0"/>
                        <a:t>Approach based on specific students</a:t>
                      </a:r>
                    </a:p>
                  </a:txBody>
                  <a:tcPr/>
                </a:tc>
                <a:tc>
                  <a:txBody>
                    <a:bodyPr/>
                    <a:lstStyle/>
                    <a:p>
                      <a:r>
                        <a:rPr lang="en-US" sz="1800" dirty="0"/>
                        <a:t>Approach that designs flexible goals, methods, and materials</a:t>
                      </a:r>
                      <a:r>
                        <a:rPr lang="en-US" sz="1800" baseline="0" dirty="0"/>
                        <a:t> by anticipating range of learners</a:t>
                      </a:r>
                      <a:endParaRPr lang="en-US" sz="1800" dirty="0"/>
                    </a:p>
                  </a:txBody>
                  <a:tcPr/>
                </a:tc>
                <a:extLst>
                  <a:ext uri="{0D108BD9-81ED-4DB2-BD59-A6C34878D82A}">
                    <a16:rowId xmlns:a16="http://schemas.microsoft.com/office/drawing/2014/main" val="1878237398"/>
                  </a:ext>
                </a:extLst>
              </a:tr>
              <a:tr h="1259508">
                <a:tc>
                  <a:txBody>
                    <a:bodyPr/>
                    <a:lstStyle/>
                    <a:p>
                      <a:r>
                        <a:rPr lang="en-US" sz="1800" dirty="0"/>
                        <a:t>Typically teacher-directed based on assessment and understanding</a:t>
                      </a:r>
                      <a:r>
                        <a:rPr lang="en-US" sz="1800" baseline="0" dirty="0"/>
                        <a:t> on individual students</a:t>
                      </a:r>
                      <a:endParaRPr lang="en-US" sz="1800" dirty="0"/>
                    </a:p>
                  </a:txBody>
                  <a:tcPr/>
                </a:tc>
                <a:tc>
                  <a:txBody>
                    <a:bodyPr/>
                    <a:lstStyle/>
                    <a:p>
                      <a:r>
                        <a:rPr lang="en-US" sz="1800" dirty="0"/>
                        <a:t>Teacher-designed</a:t>
                      </a:r>
                      <a:r>
                        <a:rPr lang="en-US" sz="1800" baseline="0" dirty="0"/>
                        <a:t> options, but students self-select options best for them</a:t>
                      </a:r>
                      <a:endParaRPr lang="en-US" sz="1800" dirty="0"/>
                    </a:p>
                  </a:txBody>
                  <a:tcPr/>
                </a:tc>
                <a:extLst>
                  <a:ext uri="{0D108BD9-81ED-4DB2-BD59-A6C34878D82A}">
                    <a16:rowId xmlns:a16="http://schemas.microsoft.com/office/drawing/2014/main" val="2987953745"/>
                  </a:ext>
                </a:extLst>
              </a:tr>
            </a:tbl>
          </a:graphicData>
        </a:graphic>
      </p:graphicFrame>
      <p:pic>
        <p:nvPicPr>
          <p:cNvPr id="3" name="Recorded Sound">
            <a:hlinkClick r:id="" action="ppaction://media"/>
            <a:extLst>
              <a:ext uri="{FF2B5EF4-FFF2-40B4-BE49-F238E27FC236}">
                <a16:creationId xmlns:a16="http://schemas.microsoft.com/office/drawing/2014/main" id="{FA5A4F0A-4C7D-41D3-8076-DD2693A486C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226695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409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Shape 89"/>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Cognitive Development</a:t>
            </a:r>
          </a:p>
        </p:txBody>
      </p:sp>
      <p:sp>
        <p:nvSpPr>
          <p:cNvPr id="90" name="Shape 90"/>
          <p:cNvSpPr txBox="1">
            <a:spLocks noGrp="1"/>
          </p:cNvSpPr>
          <p:nvPr>
            <p:ph type="body" idx="1"/>
          </p:nvPr>
        </p:nvSpPr>
        <p:spPr>
          <a:xfrm>
            <a:off x="311700" y="1453925"/>
            <a:ext cx="8520600" cy="3507000"/>
          </a:xfrm>
          <a:prstGeom prst="rect">
            <a:avLst/>
          </a:prstGeom>
        </p:spPr>
        <p:txBody>
          <a:bodyPr lIns="91425" tIns="91425" rIns="91425" bIns="91425" anchor="t" anchorCtr="0">
            <a:noAutofit/>
          </a:bodyPr>
          <a:lstStyle/>
          <a:p>
            <a:pPr lvl="0">
              <a:spcBef>
                <a:spcPts val="0"/>
              </a:spcBef>
              <a:buNone/>
            </a:pPr>
            <a:endParaRPr/>
          </a:p>
        </p:txBody>
      </p:sp>
      <p:pic>
        <p:nvPicPr>
          <p:cNvPr id="91" name="Shape 91" descr="ZPD.gif"/>
          <p:cNvPicPr preferRelativeResize="0"/>
          <p:nvPr/>
        </p:nvPicPr>
        <p:blipFill>
          <a:blip r:embed="rId5">
            <a:alphaModFix/>
          </a:blip>
          <a:stretch>
            <a:fillRect/>
          </a:stretch>
        </p:blipFill>
        <p:spPr>
          <a:xfrm>
            <a:off x="164750" y="1600050"/>
            <a:ext cx="3495675" cy="3200074"/>
          </a:xfrm>
          <a:prstGeom prst="rect">
            <a:avLst/>
          </a:prstGeom>
          <a:noFill/>
          <a:ln>
            <a:noFill/>
          </a:ln>
        </p:spPr>
      </p:pic>
      <p:sp>
        <p:nvSpPr>
          <p:cNvPr id="92" name="Shape 92"/>
          <p:cNvSpPr txBox="1"/>
          <p:nvPr/>
        </p:nvSpPr>
        <p:spPr>
          <a:xfrm>
            <a:off x="409150" y="1066700"/>
            <a:ext cx="2827200" cy="326100"/>
          </a:xfrm>
          <a:prstGeom prst="rect">
            <a:avLst/>
          </a:prstGeom>
          <a:noFill/>
          <a:ln>
            <a:noFill/>
          </a:ln>
        </p:spPr>
        <p:txBody>
          <a:bodyPr lIns="91425" tIns="91425" rIns="91425" bIns="91425" anchor="t" anchorCtr="0">
            <a:noAutofit/>
          </a:bodyPr>
          <a:lstStyle/>
          <a:p>
            <a:pPr lvl="0">
              <a:spcBef>
                <a:spcPts val="0"/>
              </a:spcBef>
              <a:buNone/>
            </a:pPr>
            <a:r>
              <a:rPr lang="en"/>
              <a:t>Zone of Proximal Development</a:t>
            </a:r>
          </a:p>
        </p:txBody>
      </p:sp>
      <p:pic>
        <p:nvPicPr>
          <p:cNvPr id="93" name="Shape 93" descr="metacognition-image-e1411763056642.png"/>
          <p:cNvPicPr preferRelativeResize="0"/>
          <p:nvPr/>
        </p:nvPicPr>
        <p:blipFill>
          <a:blip r:embed="rId6">
            <a:alphaModFix/>
          </a:blip>
          <a:stretch>
            <a:fillRect/>
          </a:stretch>
        </p:blipFill>
        <p:spPr>
          <a:xfrm>
            <a:off x="4349873" y="1563449"/>
            <a:ext cx="4723148" cy="3507000"/>
          </a:xfrm>
          <a:prstGeom prst="rect">
            <a:avLst/>
          </a:prstGeom>
          <a:noFill/>
          <a:ln>
            <a:noFill/>
          </a:ln>
        </p:spPr>
      </p:pic>
      <p:sp>
        <p:nvSpPr>
          <p:cNvPr id="94" name="Shape 94"/>
          <p:cNvSpPr txBox="1"/>
          <p:nvPr/>
        </p:nvSpPr>
        <p:spPr>
          <a:xfrm>
            <a:off x="5545325" y="1066700"/>
            <a:ext cx="2973600" cy="387300"/>
          </a:xfrm>
          <a:prstGeom prst="rect">
            <a:avLst/>
          </a:prstGeom>
          <a:noFill/>
          <a:ln>
            <a:noFill/>
          </a:ln>
        </p:spPr>
        <p:txBody>
          <a:bodyPr lIns="91425" tIns="91425" rIns="91425" bIns="91425" anchor="t" anchorCtr="0">
            <a:noAutofit/>
          </a:bodyPr>
          <a:lstStyle/>
          <a:p>
            <a:pPr lvl="0">
              <a:spcBef>
                <a:spcPts val="0"/>
              </a:spcBef>
              <a:buNone/>
            </a:pPr>
            <a:r>
              <a:rPr lang="en"/>
              <a:t>Metacognition</a:t>
            </a:r>
          </a:p>
        </p:txBody>
      </p:sp>
      <p:pic>
        <p:nvPicPr>
          <p:cNvPr id="2" name="Recorded Sound">
            <a:hlinkClick r:id="" action="ppaction://media"/>
            <a:extLst>
              <a:ext uri="{FF2B5EF4-FFF2-40B4-BE49-F238E27FC236}">
                <a16:creationId xmlns:a16="http://schemas.microsoft.com/office/drawing/2014/main" id="{C42FD373-7F71-4B04-BC3B-F2153F9C80B3}"/>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267200" y="226695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398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pic>
        <p:nvPicPr>
          <p:cNvPr id="101" name="Shape 101" descr="Blooms-Taxonomy-650x366.jpg"/>
          <p:cNvPicPr preferRelativeResize="0"/>
          <p:nvPr/>
        </p:nvPicPr>
        <p:blipFill>
          <a:blip r:embed="rId5">
            <a:alphaModFix/>
          </a:blip>
          <a:stretch>
            <a:fillRect/>
          </a:stretch>
        </p:blipFill>
        <p:spPr>
          <a:xfrm>
            <a:off x="928400" y="394525"/>
            <a:ext cx="6191250" cy="4421099"/>
          </a:xfrm>
          <a:prstGeom prst="rect">
            <a:avLst/>
          </a:prstGeom>
          <a:noFill/>
          <a:ln>
            <a:noFill/>
          </a:ln>
        </p:spPr>
      </p:pic>
      <p:pic>
        <p:nvPicPr>
          <p:cNvPr id="2" name="Recorded Sound">
            <a:hlinkClick r:id="" action="ppaction://media"/>
            <a:extLst>
              <a:ext uri="{FF2B5EF4-FFF2-40B4-BE49-F238E27FC236}">
                <a16:creationId xmlns:a16="http://schemas.microsoft.com/office/drawing/2014/main" id="{A6C3B587-78AE-4E21-BF1B-1CE24C20C3D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226695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6281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Shape 106"/>
          <p:cNvSpPr txBox="1">
            <a:spLocks noGrp="1"/>
          </p:cNvSpPr>
          <p:nvPr>
            <p:ph type="title"/>
          </p:nvPr>
        </p:nvSpPr>
        <p:spPr>
          <a:xfrm>
            <a:off x="95865" y="445025"/>
            <a:ext cx="6705425" cy="572700"/>
          </a:xfrm>
          <a:prstGeom prst="rect">
            <a:avLst/>
          </a:prstGeom>
        </p:spPr>
        <p:txBody>
          <a:bodyPr lIns="91425" tIns="91425" rIns="91425" bIns="91425" anchor="t" anchorCtr="0">
            <a:noAutofit/>
          </a:bodyPr>
          <a:lstStyle/>
          <a:p>
            <a:pPr lvl="0">
              <a:spcBef>
                <a:spcPts val="0"/>
              </a:spcBef>
              <a:buNone/>
            </a:pPr>
            <a:r>
              <a:rPr lang="en-US" sz="1800" dirty="0"/>
              <a:t>Multiple Intelligences &amp; Learning Preferences</a:t>
            </a:r>
            <a:endParaRPr sz="1800" dirty="0"/>
          </a:p>
        </p:txBody>
      </p:sp>
      <p:sp>
        <p:nvSpPr>
          <p:cNvPr id="107" name="Shape 107"/>
          <p:cNvSpPr txBox="1">
            <a:spLocks noGrp="1"/>
          </p:cNvSpPr>
          <p:nvPr>
            <p:ph type="body" idx="1"/>
          </p:nvPr>
        </p:nvSpPr>
        <p:spPr>
          <a:xfrm>
            <a:off x="6039464" y="3206099"/>
            <a:ext cx="2647335" cy="431952"/>
          </a:xfrm>
          <a:prstGeom prst="rect">
            <a:avLst/>
          </a:prstGeom>
        </p:spPr>
        <p:txBody>
          <a:bodyPr lIns="91425" tIns="91425" rIns="91425" bIns="91425" anchor="t" anchorCtr="0">
            <a:noAutofit/>
          </a:bodyPr>
          <a:lstStyle/>
          <a:p>
            <a:pPr lvl="0" algn="ctr">
              <a:spcBef>
                <a:spcPts val="0"/>
              </a:spcBef>
              <a:buNone/>
            </a:pPr>
            <a:r>
              <a:rPr lang="en-US" dirty="0"/>
              <a:t>Howard Gardner’s Multiple Intelligences</a:t>
            </a:r>
            <a:endParaRPr dirty="0"/>
          </a:p>
        </p:txBody>
      </p:sp>
      <p:pic>
        <p:nvPicPr>
          <p:cNvPr id="108" name="Shape 108" descr="learningpreferences.jpg"/>
          <p:cNvPicPr preferRelativeResize="0"/>
          <p:nvPr/>
        </p:nvPicPr>
        <p:blipFill>
          <a:blip r:embed="rId5">
            <a:alphaModFix/>
          </a:blip>
          <a:stretch>
            <a:fillRect/>
          </a:stretch>
        </p:blipFill>
        <p:spPr>
          <a:xfrm>
            <a:off x="34176" y="2126774"/>
            <a:ext cx="5374674" cy="2987678"/>
          </a:xfrm>
          <a:prstGeom prst="rect">
            <a:avLst/>
          </a:prstGeom>
          <a:noFill/>
          <a:ln>
            <a:noFill/>
          </a:ln>
        </p:spPr>
      </p:pic>
      <p:pic>
        <p:nvPicPr>
          <p:cNvPr id="3" name="Picture 2" descr="Chart&#10;&#10;Description automatically generated">
            <a:extLst>
              <a:ext uri="{FF2B5EF4-FFF2-40B4-BE49-F238E27FC236}">
                <a16:creationId xmlns:a16="http://schemas.microsoft.com/office/drawing/2014/main" id="{A0816CAA-A966-47A2-B12A-69C658D0BD11}"/>
              </a:ext>
            </a:extLst>
          </p:cNvPr>
          <p:cNvPicPr>
            <a:picLocks noChangeAspect="1"/>
          </p:cNvPicPr>
          <p:nvPr/>
        </p:nvPicPr>
        <p:blipFill>
          <a:blip r:embed="rId6"/>
          <a:stretch>
            <a:fillRect/>
          </a:stretch>
        </p:blipFill>
        <p:spPr>
          <a:xfrm>
            <a:off x="5048535" y="-78080"/>
            <a:ext cx="4198703" cy="3193026"/>
          </a:xfrm>
          <a:prstGeom prst="rect">
            <a:avLst/>
          </a:prstGeom>
        </p:spPr>
      </p:pic>
      <p:pic>
        <p:nvPicPr>
          <p:cNvPr id="4" name="Recorded Sound">
            <a:hlinkClick r:id="" action="ppaction://media"/>
            <a:extLst>
              <a:ext uri="{FF2B5EF4-FFF2-40B4-BE49-F238E27FC236}">
                <a16:creationId xmlns:a16="http://schemas.microsoft.com/office/drawing/2014/main" id="{10946107-ACC6-4DD7-B1FC-F8750A16F655}"/>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4267200" y="226695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459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DD2251-4501-4BD9-99D0-BCB5A36807F8}"/>
              </a:ext>
            </a:extLst>
          </p:cNvPr>
          <p:cNvSpPr>
            <a:spLocks noGrp="1"/>
          </p:cNvSpPr>
          <p:nvPr>
            <p:ph type="title"/>
          </p:nvPr>
        </p:nvSpPr>
        <p:spPr>
          <a:xfrm>
            <a:off x="311700" y="445024"/>
            <a:ext cx="1952177" cy="2821743"/>
          </a:xfrm>
        </p:spPr>
        <p:txBody>
          <a:bodyPr/>
          <a:lstStyle/>
          <a:p>
            <a:r>
              <a:rPr lang="en-US" dirty="0"/>
              <a:t>So WHAT?</a:t>
            </a:r>
            <a:br>
              <a:rPr lang="en-US" dirty="0"/>
            </a:br>
            <a:br>
              <a:rPr lang="en-US" dirty="0"/>
            </a:br>
            <a:r>
              <a:rPr lang="en-US" sz="1600" dirty="0"/>
              <a:t>Tomlinson’s Model</a:t>
            </a:r>
          </a:p>
        </p:txBody>
      </p:sp>
      <p:pic>
        <p:nvPicPr>
          <p:cNvPr id="5" name="Picture 4" descr="Diagram&#10;&#10;Description automatically generated">
            <a:extLst>
              <a:ext uri="{FF2B5EF4-FFF2-40B4-BE49-F238E27FC236}">
                <a16:creationId xmlns:a16="http://schemas.microsoft.com/office/drawing/2014/main" id="{1A87B835-2596-447E-A579-FCB06EC86F6A}"/>
              </a:ext>
            </a:extLst>
          </p:cNvPr>
          <p:cNvPicPr>
            <a:picLocks noChangeAspect="1"/>
          </p:cNvPicPr>
          <p:nvPr/>
        </p:nvPicPr>
        <p:blipFill>
          <a:blip r:embed="rId4"/>
          <a:stretch>
            <a:fillRect/>
          </a:stretch>
        </p:blipFill>
        <p:spPr>
          <a:xfrm>
            <a:off x="2847279" y="0"/>
            <a:ext cx="3449441" cy="5143500"/>
          </a:xfrm>
          <a:prstGeom prst="rect">
            <a:avLst/>
          </a:prstGeom>
        </p:spPr>
      </p:pic>
      <p:pic>
        <p:nvPicPr>
          <p:cNvPr id="6" name="Recorded Sound">
            <a:hlinkClick r:id="" action="ppaction://media"/>
            <a:extLst>
              <a:ext uri="{FF2B5EF4-FFF2-40B4-BE49-F238E27FC236}">
                <a16:creationId xmlns:a16="http://schemas.microsoft.com/office/drawing/2014/main" id="{7DDA1360-E904-4902-A18B-B6941463E95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2266950"/>
            <a:ext cx="609600" cy="609600"/>
          </a:xfrm>
          <a:prstGeom prst="rect">
            <a:avLst/>
          </a:prstGeom>
        </p:spPr>
      </p:pic>
    </p:spTree>
    <p:extLst>
      <p:ext uri="{BB962C8B-B14F-4D97-AF65-F5344CB8AC3E}">
        <p14:creationId xmlns:p14="http://schemas.microsoft.com/office/powerpoint/2010/main" val="1056234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2400"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Turnbull and Inclusion</a:t>
            </a:r>
          </a:p>
        </p:txBody>
      </p:sp>
      <p:sp>
        <p:nvSpPr>
          <p:cNvPr id="3" name="Text Placeholder 2"/>
          <p:cNvSpPr>
            <a:spLocks noGrp="1"/>
          </p:cNvSpPr>
          <p:nvPr>
            <p:ph type="body" idx="1"/>
          </p:nvPr>
        </p:nvSpPr>
        <p:spPr/>
        <p:txBody>
          <a:bodyPr/>
          <a:lstStyle/>
          <a:p>
            <a:r>
              <a:rPr lang="en-US" dirty="0">
                <a:hlinkClick r:id="rId4"/>
              </a:rPr>
              <a:t>Turnbull TED Talk</a:t>
            </a:r>
            <a:endParaRPr lang="en-US" dirty="0"/>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78063" y="1918097"/>
            <a:ext cx="4308462" cy="2867086"/>
          </a:xfrm>
          <a:prstGeom prst="rect">
            <a:avLst/>
          </a:prstGeom>
        </p:spPr>
      </p:pic>
      <p:pic>
        <p:nvPicPr>
          <p:cNvPr id="5" name="Recorded Sound">
            <a:hlinkClick r:id="" action="ppaction://media"/>
            <a:extLst>
              <a:ext uri="{FF2B5EF4-FFF2-40B4-BE49-F238E27FC236}">
                <a16:creationId xmlns:a16="http://schemas.microsoft.com/office/drawing/2014/main" id="{F733704F-80C0-428B-A230-78EEEC5C7ED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2266950"/>
            <a:ext cx="609600" cy="609600"/>
          </a:xfrm>
          <a:prstGeom prst="rect">
            <a:avLst/>
          </a:prstGeom>
        </p:spPr>
      </p:pic>
    </p:spTree>
    <p:extLst>
      <p:ext uri="{BB962C8B-B14F-4D97-AF65-F5344CB8AC3E}">
        <p14:creationId xmlns:p14="http://schemas.microsoft.com/office/powerpoint/2010/main" val="2306397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202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000" i="1" dirty="0"/>
              <a:t>Take about 5-7 minutes and answer these </a:t>
            </a:r>
            <a:r>
              <a:rPr lang="en-US" sz="2000" i="1"/>
              <a:t>questions.</a:t>
            </a:r>
            <a:endParaRPr lang="en-US" i="1" dirty="0"/>
          </a:p>
        </p:txBody>
      </p:sp>
      <p:sp>
        <p:nvSpPr>
          <p:cNvPr id="3" name="Text Placeholder 2"/>
          <p:cNvSpPr>
            <a:spLocks noGrp="1"/>
          </p:cNvSpPr>
          <p:nvPr>
            <p:ph type="body" idx="1"/>
          </p:nvPr>
        </p:nvSpPr>
        <p:spPr>
          <a:xfrm>
            <a:off x="311700" y="2224799"/>
            <a:ext cx="8520600" cy="2344075"/>
          </a:xfrm>
        </p:spPr>
        <p:txBody>
          <a:bodyPr/>
          <a:lstStyle/>
          <a:p>
            <a:r>
              <a:rPr lang="en-US" sz="2800" dirty="0"/>
              <a:t>How might I be colluding?</a:t>
            </a:r>
          </a:p>
          <a:p>
            <a:r>
              <a:rPr lang="en-US" sz="2800" dirty="0"/>
              <a:t>Who might I be excluding?</a:t>
            </a:r>
          </a:p>
          <a:p>
            <a:r>
              <a:rPr lang="en-US" sz="2800" dirty="0"/>
              <a:t>What can I do about this?</a:t>
            </a:r>
          </a:p>
          <a:p>
            <a:endParaRPr lang="en-US"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150214" y="1396509"/>
            <a:ext cx="3525786" cy="3384755"/>
          </a:xfrm>
          <a:prstGeom prst="rect">
            <a:avLst/>
          </a:prstGeom>
        </p:spPr>
      </p:pic>
      <p:pic>
        <p:nvPicPr>
          <p:cNvPr id="5" name="Recorded Sound">
            <a:hlinkClick r:id="" action="ppaction://media"/>
            <a:extLst>
              <a:ext uri="{FF2B5EF4-FFF2-40B4-BE49-F238E27FC236}">
                <a16:creationId xmlns:a16="http://schemas.microsoft.com/office/drawing/2014/main" id="{00837438-441E-4C10-BB72-E26C8F18CD6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1511385"/>
            <a:ext cx="609600" cy="609600"/>
          </a:xfrm>
          <a:prstGeom prst="rect">
            <a:avLst/>
          </a:prstGeom>
        </p:spPr>
      </p:pic>
    </p:spTree>
    <p:extLst>
      <p:ext uri="{BB962C8B-B14F-4D97-AF65-F5344CB8AC3E}">
        <p14:creationId xmlns:p14="http://schemas.microsoft.com/office/powerpoint/2010/main" val="2527618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463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a:spLocks noGrp="1"/>
          </p:cNvSpPr>
          <p:nvPr>
            <p:ph type="ctrTitle"/>
          </p:nvPr>
        </p:nvSpPr>
        <p:spPr>
          <a:xfrm>
            <a:off x="311708" y="744575"/>
            <a:ext cx="8520600" cy="2052600"/>
          </a:xfrm>
          <a:prstGeom prst="rect">
            <a:avLst/>
          </a:prstGeom>
        </p:spPr>
        <p:txBody>
          <a:bodyPr lIns="91425" tIns="91425" rIns="91425" bIns="91425" anchor="b" anchorCtr="0">
            <a:noAutofit/>
          </a:bodyPr>
          <a:lstStyle/>
          <a:p>
            <a:pPr lvl="0">
              <a:spcBef>
                <a:spcPts val="0"/>
              </a:spcBef>
              <a:buNone/>
            </a:pPr>
            <a:r>
              <a:rPr lang="en" dirty="0"/>
              <a:t>Universal Design for Learning</a:t>
            </a:r>
          </a:p>
        </p:txBody>
      </p:sp>
      <p:sp>
        <p:nvSpPr>
          <p:cNvPr id="55" name="Shape 55"/>
          <p:cNvSpPr txBox="1">
            <a:spLocks noGrp="1"/>
          </p:cNvSpPr>
          <p:nvPr>
            <p:ph type="subTitle" idx="1"/>
          </p:nvPr>
        </p:nvSpPr>
        <p:spPr>
          <a:xfrm>
            <a:off x="311700" y="2834125"/>
            <a:ext cx="8520600" cy="792600"/>
          </a:xfrm>
          <a:prstGeom prst="rect">
            <a:avLst/>
          </a:prstGeom>
        </p:spPr>
        <p:txBody>
          <a:bodyPr lIns="91425" tIns="91425" rIns="91425" bIns="91425" anchor="t" anchorCtr="0">
            <a:noAutofit/>
          </a:bodyPr>
          <a:lstStyle/>
          <a:p>
            <a:pPr lvl="0">
              <a:spcBef>
                <a:spcPts val="0"/>
              </a:spcBef>
              <a:buNone/>
            </a:pPr>
            <a:endParaRPr dirty="0"/>
          </a:p>
        </p:txBody>
      </p:sp>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0086" y="2723322"/>
            <a:ext cx="8105775" cy="2362407"/>
          </a:xfrm>
          <a:prstGeom prst="rect">
            <a:avLst/>
          </a:prstGeom>
        </p:spPr>
      </p:pic>
      <p:pic>
        <p:nvPicPr>
          <p:cNvPr id="3" name="Recorded Sound">
            <a:hlinkClick r:id="" action="ppaction://media"/>
            <a:extLst>
              <a:ext uri="{FF2B5EF4-FFF2-40B4-BE49-F238E27FC236}">
                <a16:creationId xmlns:a16="http://schemas.microsoft.com/office/drawing/2014/main" id="{4AE008C5-2236-4941-BD61-4E2D2AA18A9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226695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4405"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2" name="Shape 62"/>
          <p:cNvSpPr txBox="1">
            <a:spLocks noGrp="1"/>
          </p:cNvSpPr>
          <p:nvPr>
            <p:ph type="body" idx="1"/>
          </p:nvPr>
        </p:nvSpPr>
        <p:spPr>
          <a:xfrm>
            <a:off x="311700" y="511425"/>
            <a:ext cx="8520600" cy="1841100"/>
          </a:xfrm>
          <a:prstGeom prst="rect">
            <a:avLst/>
          </a:prstGeom>
        </p:spPr>
        <p:txBody>
          <a:bodyPr lIns="91425" tIns="91425" rIns="91425" bIns="91425" anchor="t" anchorCtr="0">
            <a:noAutofit/>
          </a:bodyPr>
          <a:lstStyle/>
          <a:p>
            <a:pPr lvl="0">
              <a:spcBef>
                <a:spcPts val="0"/>
              </a:spcBef>
              <a:buNone/>
            </a:pPr>
            <a:r>
              <a:rPr lang="en"/>
              <a:t>American Disabilities Act (ADA) ensures that people with disabilities will not be discriminated in public and private settings.</a:t>
            </a:r>
          </a:p>
          <a:p>
            <a:pPr lvl="0">
              <a:spcBef>
                <a:spcPts val="0"/>
              </a:spcBef>
              <a:buNone/>
            </a:pPr>
            <a:r>
              <a:rPr lang="en"/>
              <a:t>Began in architecture with Universal Design (UD)</a:t>
            </a:r>
          </a:p>
          <a:p>
            <a:pPr lvl="0">
              <a:spcBef>
                <a:spcPts val="0"/>
              </a:spcBef>
              <a:buNone/>
            </a:pPr>
            <a:endParaRPr/>
          </a:p>
        </p:txBody>
      </p:sp>
      <p:pic>
        <p:nvPicPr>
          <p:cNvPr id="63" name="Shape 63" descr="Universal+Design.png"/>
          <p:cNvPicPr preferRelativeResize="0"/>
          <p:nvPr/>
        </p:nvPicPr>
        <p:blipFill>
          <a:blip r:embed="rId5">
            <a:alphaModFix/>
          </a:blip>
          <a:stretch>
            <a:fillRect/>
          </a:stretch>
        </p:blipFill>
        <p:spPr>
          <a:xfrm>
            <a:off x="2674050" y="1910495"/>
            <a:ext cx="4058124" cy="2789174"/>
          </a:xfrm>
          <a:prstGeom prst="rect">
            <a:avLst/>
          </a:prstGeom>
          <a:noFill/>
          <a:ln>
            <a:noFill/>
          </a:ln>
        </p:spPr>
      </p:pic>
      <p:pic>
        <p:nvPicPr>
          <p:cNvPr id="2" name="Recorded Sound">
            <a:hlinkClick r:id="" action="ppaction://media"/>
            <a:extLst>
              <a:ext uri="{FF2B5EF4-FFF2-40B4-BE49-F238E27FC236}">
                <a16:creationId xmlns:a16="http://schemas.microsoft.com/office/drawing/2014/main" id="{59B2F8CC-BAFA-42F6-B50A-B89D543757A4}"/>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226695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031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Shape 68"/>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dirty="0"/>
              <a:t>Universal</a:t>
            </a:r>
            <a:br>
              <a:rPr lang="en" dirty="0"/>
            </a:br>
            <a:r>
              <a:rPr lang="en" dirty="0"/>
              <a:t>Design for</a:t>
            </a:r>
            <a:br>
              <a:rPr lang="en" dirty="0"/>
            </a:br>
            <a:r>
              <a:rPr lang="en" dirty="0"/>
              <a:t>Learning</a:t>
            </a:r>
          </a:p>
        </p:txBody>
      </p:sp>
      <p:sp>
        <p:nvSpPr>
          <p:cNvPr id="69" name="Shape 69"/>
          <p:cNvSpPr txBox="1">
            <a:spLocks noGrp="1"/>
          </p:cNvSpPr>
          <p:nvPr>
            <p:ph type="body" idx="1"/>
          </p:nvPr>
        </p:nvSpPr>
        <p:spPr>
          <a:xfrm>
            <a:off x="311700" y="2264900"/>
            <a:ext cx="8520600" cy="2696100"/>
          </a:xfrm>
          <a:prstGeom prst="rect">
            <a:avLst/>
          </a:prstGeom>
        </p:spPr>
        <p:txBody>
          <a:bodyPr lIns="91425" tIns="91425" rIns="91425" bIns="91425" anchor="t" anchorCtr="0">
            <a:noAutofit/>
          </a:bodyPr>
          <a:lstStyle/>
          <a:p>
            <a:pPr lvl="0">
              <a:spcBef>
                <a:spcPts val="0"/>
              </a:spcBef>
              <a:buNone/>
            </a:pPr>
            <a:r>
              <a:rPr lang="en"/>
              <a:t>An educational concept or approach to designing instructional methods, materials, activities and evaluation procedures in an effort to assist individuals with “wide differences in their abilities to see, hear, speak, move, read, write, understand English, attend, organize, engage, and remember.</a:t>
            </a:r>
          </a:p>
          <a:p>
            <a:pPr lvl="0">
              <a:spcBef>
                <a:spcPts val="0"/>
              </a:spcBef>
              <a:buNone/>
            </a:pPr>
            <a:endParaRPr/>
          </a:p>
          <a:p>
            <a:pPr lvl="0">
              <a:spcBef>
                <a:spcPts val="0"/>
              </a:spcBef>
              <a:buNone/>
            </a:pPr>
            <a:r>
              <a:rPr lang="en"/>
              <a:t>UDL provides alternatives for students with varying abilities and backgrounds.</a:t>
            </a:r>
          </a:p>
        </p:txBody>
      </p:sp>
      <p:pic>
        <p:nvPicPr>
          <p:cNvPr id="70" name="Shape 70" descr="unique.png"/>
          <p:cNvPicPr preferRelativeResize="0"/>
          <p:nvPr/>
        </p:nvPicPr>
        <p:blipFill>
          <a:blip r:embed="rId5">
            <a:alphaModFix/>
          </a:blip>
          <a:stretch>
            <a:fillRect/>
          </a:stretch>
        </p:blipFill>
        <p:spPr>
          <a:xfrm>
            <a:off x="3123822" y="65750"/>
            <a:ext cx="3261300" cy="2035524"/>
          </a:xfrm>
          <a:prstGeom prst="rect">
            <a:avLst/>
          </a:prstGeom>
          <a:noFill/>
          <a:ln>
            <a:noFill/>
          </a:ln>
        </p:spPr>
      </p:pic>
      <p:pic>
        <p:nvPicPr>
          <p:cNvPr id="2" name="Recorded Sound">
            <a:hlinkClick r:id="" action="ppaction://media"/>
            <a:extLst>
              <a:ext uri="{FF2B5EF4-FFF2-40B4-BE49-F238E27FC236}">
                <a16:creationId xmlns:a16="http://schemas.microsoft.com/office/drawing/2014/main" id="{25F9CB25-7469-4137-8DEE-13C5BF9DDB39}"/>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226695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632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r>
              <a:rPr lang="en"/>
              <a:t>Diverse Learners</a:t>
            </a:r>
          </a:p>
        </p:txBody>
      </p:sp>
      <p:pic>
        <p:nvPicPr>
          <p:cNvPr id="77" name="Shape 77" descr="diverse learners.jpg"/>
          <p:cNvPicPr preferRelativeResize="0"/>
          <p:nvPr/>
        </p:nvPicPr>
        <p:blipFill>
          <a:blip r:embed="rId5">
            <a:alphaModFix/>
          </a:blip>
          <a:stretch>
            <a:fillRect/>
          </a:stretch>
        </p:blipFill>
        <p:spPr>
          <a:xfrm>
            <a:off x="1165851" y="1212325"/>
            <a:ext cx="6096000" cy="3486150"/>
          </a:xfrm>
          <a:prstGeom prst="rect">
            <a:avLst/>
          </a:prstGeom>
          <a:noFill/>
          <a:ln>
            <a:noFill/>
          </a:ln>
        </p:spPr>
      </p:pic>
      <p:pic>
        <p:nvPicPr>
          <p:cNvPr id="2" name="Recorded Sound">
            <a:hlinkClick r:id="" action="ppaction://media"/>
            <a:extLst>
              <a:ext uri="{FF2B5EF4-FFF2-40B4-BE49-F238E27FC236}">
                <a16:creationId xmlns:a16="http://schemas.microsoft.com/office/drawing/2014/main" id="{7593B80B-30A0-4D8D-945A-AEC0A128743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226695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137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Universal Design for Learning</a:t>
            </a:r>
          </a:p>
        </p:txBody>
      </p:sp>
      <p:sp>
        <p:nvSpPr>
          <p:cNvPr id="3" name="Text Placeholder 2"/>
          <p:cNvSpPr>
            <a:spLocks noGrp="1"/>
          </p:cNvSpPr>
          <p:nvPr>
            <p:ph type="body" idx="1"/>
          </p:nvPr>
        </p:nvSpPr>
        <p:spPr/>
        <p:txBody>
          <a:bodyPr/>
          <a:lstStyle/>
          <a:p>
            <a:r>
              <a:rPr lang="en-US" dirty="0"/>
              <a:t>Minimizes Barriers and Maximizes Learning</a:t>
            </a:r>
          </a:p>
          <a:p>
            <a:r>
              <a:rPr lang="en-US" dirty="0"/>
              <a:t>Universal- Learned by each student</a:t>
            </a:r>
          </a:p>
          <a:p>
            <a:r>
              <a:rPr lang="en-US" dirty="0"/>
              <a:t>Based on neuroscience that the brain has three broad networks:</a:t>
            </a:r>
          </a:p>
          <a:p>
            <a:pPr lvl="1"/>
            <a:r>
              <a:rPr lang="en-US" dirty="0"/>
              <a:t>Recognition, the WHAT of learning- Knowledge</a:t>
            </a:r>
          </a:p>
          <a:p>
            <a:pPr lvl="1"/>
            <a:r>
              <a:rPr lang="en-US" dirty="0"/>
              <a:t>Skills and Strategies, the HOW of learning- Skills</a:t>
            </a:r>
          </a:p>
          <a:p>
            <a:pPr lvl="1"/>
            <a:r>
              <a:rPr lang="en-US" dirty="0"/>
              <a:t>Care and Prioritizing, the WHY of learning- Enthusiasm </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6000" y="101700"/>
            <a:ext cx="3217687" cy="2106122"/>
          </a:xfrm>
          <a:prstGeom prst="rect">
            <a:avLst/>
          </a:prstGeom>
        </p:spPr>
      </p:pic>
      <p:pic>
        <p:nvPicPr>
          <p:cNvPr id="5" name="Recorded Sound">
            <a:hlinkClick r:id="" action="ppaction://media"/>
            <a:extLst>
              <a:ext uri="{FF2B5EF4-FFF2-40B4-BE49-F238E27FC236}">
                <a16:creationId xmlns:a16="http://schemas.microsoft.com/office/drawing/2014/main" id="{4D4B31CF-6ECF-4952-81AB-722C9CB599B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2266950"/>
            <a:ext cx="609600" cy="609600"/>
          </a:xfrm>
          <a:prstGeom prst="rect">
            <a:avLst/>
          </a:prstGeom>
        </p:spPr>
      </p:pic>
    </p:spTree>
    <p:extLst>
      <p:ext uri="{BB962C8B-B14F-4D97-AF65-F5344CB8AC3E}">
        <p14:creationId xmlns:p14="http://schemas.microsoft.com/office/powerpoint/2010/main" val="967543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305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Shape 82"/>
          <p:cNvSpPr txBox="1">
            <a:spLocks noGrp="1"/>
          </p:cNvSpPr>
          <p:nvPr>
            <p:ph type="title"/>
          </p:nvPr>
        </p:nvSpPr>
        <p:spPr>
          <a:xfrm>
            <a:off x="311700" y="445025"/>
            <a:ext cx="8520600" cy="572700"/>
          </a:xfrm>
          <a:prstGeom prst="rect">
            <a:avLst/>
          </a:prstGeom>
        </p:spPr>
        <p:txBody>
          <a:bodyPr lIns="91425" tIns="91425" rIns="91425" bIns="91425" anchor="t" anchorCtr="0">
            <a:noAutofit/>
          </a:bodyPr>
          <a:lstStyle/>
          <a:p>
            <a:pPr lvl="0">
              <a:spcBef>
                <a:spcPts val="0"/>
              </a:spcBef>
              <a:buNone/>
            </a:pPr>
            <a:endParaRPr/>
          </a:p>
        </p:txBody>
      </p:sp>
      <p:pic>
        <p:nvPicPr>
          <p:cNvPr id="2" name="Picture 1"/>
          <p:cNvPicPr>
            <a:picLocks noChangeAspect="1"/>
          </p:cNvPicPr>
          <p:nvPr/>
        </p:nvPicPr>
        <p:blipFill>
          <a:blip r:embed="rId5"/>
          <a:stretch>
            <a:fillRect/>
          </a:stretch>
        </p:blipFill>
        <p:spPr>
          <a:xfrm>
            <a:off x="-76679" y="445024"/>
            <a:ext cx="9342043" cy="3810176"/>
          </a:xfrm>
          <a:prstGeom prst="rect">
            <a:avLst/>
          </a:prstGeom>
        </p:spPr>
      </p:pic>
      <p:pic>
        <p:nvPicPr>
          <p:cNvPr id="3" name="Recorded Sound">
            <a:hlinkClick r:id="" action="ppaction://media"/>
            <a:extLst>
              <a:ext uri="{FF2B5EF4-FFF2-40B4-BE49-F238E27FC236}">
                <a16:creationId xmlns:a16="http://schemas.microsoft.com/office/drawing/2014/main" id="{6A4B7B32-0042-46B3-93F0-C796330F954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267200" y="2266950"/>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30024"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603</TotalTime>
  <Words>312</Words>
  <Application>Microsoft Office PowerPoint</Application>
  <PresentationFormat>On-screen Show (16:9)</PresentationFormat>
  <Paragraphs>37</Paragraphs>
  <Slides>15</Slides>
  <Notes>10</Notes>
  <HiddenSlides>0</HiddenSlides>
  <MMClips>15</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Noto Sans Symbols</vt:lpstr>
      <vt:lpstr>Verdana</vt:lpstr>
      <vt:lpstr>Simple Light</vt:lpstr>
      <vt:lpstr>   More on Special Education (Chapter 1)  Universal Design for Learning (Chapter 2)</vt:lpstr>
      <vt:lpstr>Turnbull and Inclusion</vt:lpstr>
      <vt:lpstr>Take about 5-7 minutes and answer these questions.</vt:lpstr>
      <vt:lpstr>Universal Design for Learning</vt:lpstr>
      <vt:lpstr>PowerPoint Presentation</vt:lpstr>
      <vt:lpstr>Universal Design for Learning</vt:lpstr>
      <vt:lpstr>Diverse Learners</vt:lpstr>
      <vt:lpstr>Universal Design for Learning</vt:lpstr>
      <vt:lpstr>PowerPoint Presentation</vt:lpstr>
      <vt:lpstr>PowerPoint Presentation</vt:lpstr>
      <vt:lpstr>Differentiation vs. UDL</vt:lpstr>
      <vt:lpstr>Cognitive Development</vt:lpstr>
      <vt:lpstr>PowerPoint Presentation</vt:lpstr>
      <vt:lpstr>Multiple Intelligences &amp; Learning Preferences</vt:lpstr>
      <vt:lpstr>So WHAT?  Tomlinson’s Model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Universal Design for Learning</dc:title>
  <dc:creator>Spencer, Amelia G.</dc:creator>
  <cp:lastModifiedBy>Spencer, Amelia G.</cp:lastModifiedBy>
  <cp:revision>15</cp:revision>
  <dcterms:modified xsi:type="dcterms:W3CDTF">2022-08-31T19:49:53Z</dcterms:modified>
</cp:coreProperties>
</file>