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4" r:id="rId5"/>
    <p:sldId id="266" r:id="rId6"/>
    <p:sldId id="258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75EFD9-6A82-4E11-8CF6-C9A27FEE65EE}" type="datetimeFigureOut">
              <a:rPr lang="en-US" smtClean="0"/>
              <a:pPr/>
              <a:t>9/13/2021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C68BB-0684-46C7-8977-1498879FAEF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7.gif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spencer\Local Settings\Temporary Internet Files\Content.IE5\XKMHQ9CZ\MP90040948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54" y="0"/>
            <a:ext cx="9151154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10200" y="762000"/>
            <a:ext cx="3429000" cy="1470025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Teaching?  </a:t>
            </a:r>
            <a:r>
              <a:rPr lang="en-US" smtClean="0">
                <a:solidFill>
                  <a:schemeClr val="bg1"/>
                </a:solidFill>
              </a:rPr>
              <a:t>How?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2200" y="2438400"/>
            <a:ext cx="2286000" cy="2438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The “horrors of it and the wonder of it”!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Bill Ayers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5800" y="5867400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2400" y="6429753"/>
            <a:ext cx="2358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Field Experience Reports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2211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Virtual Field Experience sites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Choose 4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err="1" smtClean="0"/>
              <a:t>Farifax</a:t>
            </a:r>
            <a:r>
              <a:rPr lang="en-US" sz="2400" dirty="0" smtClean="0"/>
              <a:t> County Preschool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United Ability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The Bell Center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Special Olympics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Hueytown Elementary</a:t>
            </a:r>
          </a:p>
          <a:p>
            <a:r>
              <a:rPr lang="en-US" dirty="0" smtClean="0"/>
              <a:t>These are available today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on Moodle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The paper is due </a:t>
            </a:r>
            <a:r>
              <a:rPr lang="en-US" dirty="0" smtClean="0"/>
              <a:t>November 15</a:t>
            </a:r>
            <a:r>
              <a:rPr lang="en-US" baseline="30000" dirty="0" smtClean="0"/>
              <a:t>th</a:t>
            </a:r>
            <a:r>
              <a:rPr lang="en-US" dirty="0" smtClean="0"/>
              <a:t>                                                                     </a:t>
            </a:r>
            <a:r>
              <a:rPr lang="en-US" dirty="0" smtClean="0"/>
              <a:t>by  class.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993542"/>
            <a:ext cx="2952750" cy="3409950"/>
          </a:xfrm>
          <a:prstGeom prst="rect">
            <a:avLst/>
          </a:prstGeom>
        </p:spPr>
      </p:pic>
      <p:pic>
        <p:nvPicPr>
          <p:cNvPr id="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74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6172200" cy="838200"/>
          </a:xfrm>
        </p:spPr>
        <p:txBody>
          <a:bodyPr>
            <a:normAutofit/>
          </a:bodyPr>
          <a:lstStyle/>
          <a:p>
            <a:r>
              <a:rPr lang="en-US" dirty="0" smtClean="0"/>
              <a:t>Field Experience Rubric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703993"/>
          </a:xfrm>
          <a:prstGeom prst="rect">
            <a:avLst/>
          </a:prstGeom>
        </p:spPr>
      </p:pic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06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lassroom </a:t>
            </a:r>
            <a:r>
              <a:rPr lang="en-US" dirty="0"/>
              <a:t>O</a:t>
            </a:r>
            <a:r>
              <a:rPr lang="en-US" dirty="0" smtClean="0"/>
              <a:t>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What will you look for?</a:t>
            </a:r>
          </a:p>
          <a:p>
            <a:endParaRPr lang="en-US" dirty="0"/>
          </a:p>
          <a:p>
            <a:r>
              <a:rPr lang="en-US" dirty="0" smtClean="0"/>
              <a:t>How will you share your observations?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580" y="4648200"/>
            <a:ext cx="3334820" cy="206110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645606"/>
            <a:ext cx="2595844" cy="20662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930" y="1295400"/>
            <a:ext cx="3068120" cy="2285901"/>
          </a:xfrm>
          <a:prstGeom prst="rect">
            <a:avLst/>
          </a:prstGeom>
        </p:spPr>
      </p:pic>
      <p:pic>
        <p:nvPicPr>
          <p:cNvPr id="7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34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3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381000" y="152400"/>
            <a:ext cx="8229600" cy="1143000"/>
          </a:xfrm>
        </p:spPr>
        <p:txBody>
          <a:bodyPr/>
          <a:lstStyle/>
          <a:p>
            <a:r>
              <a:rPr lang="en-US" dirty="0" smtClean="0"/>
              <a:t>What Will You Observe?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Describe the physical environment.</a:t>
            </a:r>
          </a:p>
          <a:p>
            <a:r>
              <a:rPr lang="en-US" dirty="0" smtClean="0"/>
              <a:t>Describe the emotional environment.</a:t>
            </a:r>
          </a:p>
          <a:p>
            <a:r>
              <a:rPr lang="en-US" dirty="0" smtClean="0"/>
              <a:t>How does the teacher respond to children with disabilities? those without disabilities?</a:t>
            </a:r>
          </a:p>
          <a:p>
            <a:r>
              <a:rPr lang="en-US" dirty="0" smtClean="0"/>
              <a:t>What “teaching moves” do you notice?</a:t>
            </a:r>
          </a:p>
          <a:p>
            <a:r>
              <a:rPr lang="en-US" dirty="0" smtClean="0"/>
              <a:t>Why is the teacher making those decisions?</a:t>
            </a:r>
          </a:p>
          <a:p>
            <a:r>
              <a:rPr lang="en-US" dirty="0" smtClean="0"/>
              <a:t>What is the lesson you observe?</a:t>
            </a:r>
          </a:p>
          <a:p>
            <a:r>
              <a:rPr lang="en-US" dirty="0" smtClean="0"/>
              <a:t>Describe the language used.</a:t>
            </a:r>
          </a:p>
          <a:p>
            <a:r>
              <a:rPr lang="en-US" dirty="0" smtClean="0"/>
              <a:t>Is social interaction encouraged? How?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2520" y="5181600"/>
            <a:ext cx="2302933" cy="159433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8066" y="25400"/>
            <a:ext cx="2160694" cy="173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9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371600"/>
          </a:xfrm>
        </p:spPr>
        <p:txBody>
          <a:bodyPr>
            <a:normAutofit/>
          </a:bodyPr>
          <a:lstStyle/>
          <a:p>
            <a:r>
              <a:rPr lang="en-US" dirty="0" smtClean="0"/>
              <a:t>                 Powerful Lessons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4958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What is the </a:t>
            </a:r>
            <a:r>
              <a:rPr lang="en-US" dirty="0"/>
              <a:t>l</a:t>
            </a:r>
            <a:r>
              <a:rPr lang="en-US" dirty="0" smtClean="0"/>
              <a:t>esson’s purpose?</a:t>
            </a:r>
          </a:p>
          <a:p>
            <a:r>
              <a:rPr lang="en-US" dirty="0" smtClean="0"/>
              <a:t>Is the lesson introduced by the teacher?</a:t>
            </a:r>
          </a:p>
          <a:p>
            <a:r>
              <a:rPr lang="en-US" dirty="0" smtClean="0"/>
              <a:t>Are the instructions understood?</a:t>
            </a:r>
            <a:endParaRPr lang="en-US" dirty="0"/>
          </a:p>
          <a:p>
            <a:r>
              <a:rPr lang="en-US" dirty="0" smtClean="0"/>
              <a:t>How is the lesson presented?</a:t>
            </a:r>
          </a:p>
          <a:p>
            <a:r>
              <a:rPr lang="en-US" dirty="0" smtClean="0"/>
              <a:t>Is there group work?</a:t>
            </a:r>
          </a:p>
          <a:p>
            <a:r>
              <a:rPr lang="en-US" dirty="0" smtClean="0"/>
              <a:t>Do the students ask questions?</a:t>
            </a:r>
          </a:p>
          <a:p>
            <a:r>
              <a:rPr lang="en-US" dirty="0" smtClean="0"/>
              <a:t>Does the teacher ask questions?</a:t>
            </a:r>
            <a:endParaRPr lang="en-US" dirty="0"/>
          </a:p>
          <a:p>
            <a:r>
              <a:rPr lang="en-US" dirty="0" smtClean="0"/>
              <a:t>How does the teacher know if the students understand?</a:t>
            </a:r>
          </a:p>
          <a:p>
            <a:r>
              <a:rPr lang="en-US" dirty="0" smtClean="0"/>
              <a:t>Do the students reflect and share?</a:t>
            </a:r>
          </a:p>
          <a:p>
            <a:pPr marL="0" indent="0"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>
                <a:solidFill>
                  <a:srgbClr val="FFFF00"/>
                </a:solidFill>
              </a:rPr>
              <a:t>“Don’t cover the curriculum, uncover it!” </a:t>
            </a:r>
            <a:r>
              <a:rPr lang="en-US" sz="1400" dirty="0" err="1" smtClean="0"/>
              <a:t>Taba</a:t>
            </a:r>
            <a:r>
              <a:rPr lang="en-US" sz="1400" dirty="0" smtClean="0"/>
              <a:t>, H. (1962)</a:t>
            </a:r>
            <a:endParaRPr lang="en-US" sz="1400" dirty="0"/>
          </a:p>
        </p:txBody>
      </p:sp>
      <p:pic>
        <p:nvPicPr>
          <p:cNvPr id="3074" name="Picture 2" descr="C:\Documents and Settings\aspencer\Local Settings\Temporary Internet Files\Content.IE5\1YAE91JS\MC900078746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77733" cy="2371211"/>
          </a:xfrm>
          <a:prstGeom prst="rect">
            <a:avLst/>
          </a:prstGeom>
          <a:noFill/>
        </p:spPr>
      </p:pic>
      <p:pic>
        <p:nvPicPr>
          <p:cNvPr id="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29400" y="29718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16054</TotalTime>
  <Words>186</Words>
  <Application>Microsoft Office PowerPoint</Application>
  <PresentationFormat>On-screen Show (4:3)</PresentationFormat>
  <Paragraphs>43</Paragraphs>
  <Slides>6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Teaching?  How?</vt:lpstr>
      <vt:lpstr>Field Experience Reports </vt:lpstr>
      <vt:lpstr>Field Experience Rubric</vt:lpstr>
      <vt:lpstr>Classroom Observations</vt:lpstr>
      <vt:lpstr>What Will You Observe?</vt:lpstr>
      <vt:lpstr>                 Powerful Lessons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aspencer</dc:creator>
  <cp:lastModifiedBy>Spencer, Amelia G.</cp:lastModifiedBy>
  <cp:revision>42</cp:revision>
  <dcterms:created xsi:type="dcterms:W3CDTF">2010-10-12T00:46:23Z</dcterms:created>
  <dcterms:modified xsi:type="dcterms:W3CDTF">2021-09-13T14:58:15Z</dcterms:modified>
</cp:coreProperties>
</file>