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68" r:id="rId4"/>
    <p:sldId id="259" r:id="rId5"/>
    <p:sldId id="260" r:id="rId6"/>
    <p:sldId id="261" r:id="rId7"/>
    <p:sldId id="262" r:id="rId8"/>
    <p:sldId id="271" r:id="rId9"/>
    <p:sldId id="270" r:id="rId10"/>
    <p:sldId id="269" r:id="rId11"/>
    <p:sldId id="263" r:id="rId12"/>
    <p:sldId id="264" r:id="rId13"/>
    <p:sldId id="265" r:id="rId14"/>
  </p:sldIdLst>
  <p:sldSz cx="9144000" cy="6858000" type="screen4x3"/>
  <p:notesSz cx="6858000" cy="9144000"/>
  <p:defaultTextStyle>
    <a:lvl1pPr>
      <a:defRPr>
        <a:latin typeface="Corbel"/>
        <a:ea typeface="Corbel"/>
        <a:cs typeface="Corbel"/>
        <a:sym typeface="Corbel"/>
      </a:defRPr>
    </a:lvl1pPr>
    <a:lvl2pPr indent="457200">
      <a:defRPr>
        <a:latin typeface="Corbel"/>
        <a:ea typeface="Corbel"/>
        <a:cs typeface="Corbel"/>
        <a:sym typeface="Corbel"/>
      </a:defRPr>
    </a:lvl2pPr>
    <a:lvl3pPr indent="914400">
      <a:defRPr>
        <a:latin typeface="Corbel"/>
        <a:ea typeface="Corbel"/>
        <a:cs typeface="Corbel"/>
        <a:sym typeface="Corbel"/>
      </a:defRPr>
    </a:lvl3pPr>
    <a:lvl4pPr indent="1371600">
      <a:defRPr>
        <a:latin typeface="Corbel"/>
        <a:ea typeface="Corbel"/>
        <a:cs typeface="Corbel"/>
        <a:sym typeface="Corbel"/>
      </a:defRPr>
    </a:lvl4pPr>
    <a:lvl5pPr indent="1828800">
      <a:defRPr>
        <a:latin typeface="Corbel"/>
        <a:ea typeface="Corbel"/>
        <a:cs typeface="Corbel"/>
        <a:sym typeface="Corbel"/>
      </a:defRPr>
    </a:lvl5pPr>
    <a:lvl6pPr indent="2286000">
      <a:defRPr>
        <a:latin typeface="Corbel"/>
        <a:ea typeface="Corbel"/>
        <a:cs typeface="Corbel"/>
        <a:sym typeface="Corbel"/>
      </a:defRPr>
    </a:lvl6pPr>
    <a:lvl7pPr indent="2743200">
      <a:defRPr>
        <a:latin typeface="Corbel"/>
        <a:ea typeface="Corbel"/>
        <a:cs typeface="Corbel"/>
        <a:sym typeface="Corbel"/>
      </a:defRPr>
    </a:lvl7pPr>
    <a:lvl8pPr indent="3200400">
      <a:defRPr>
        <a:latin typeface="Corbel"/>
        <a:ea typeface="Corbel"/>
        <a:cs typeface="Corbel"/>
        <a:sym typeface="Corbel"/>
      </a:defRPr>
    </a:lvl8pPr>
    <a:lvl9pPr indent="3657600">
      <a:defRPr>
        <a:latin typeface="Corbel"/>
        <a:ea typeface="Corbel"/>
        <a:cs typeface="Corbel"/>
        <a:sym typeface="Corbe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9E2CA"/>
          </a:solidFill>
        </a:fill>
      </a:tcStyle>
    </a:wholeTbl>
    <a:band2H>
      <a:tcTxStyle/>
      <a:tcStyle>
        <a:tcBdr/>
        <a:fill>
          <a:solidFill>
            <a:srgbClr val="FCF1E6"/>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0AD00"/>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0AD00"/>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0AD00"/>
          </a:solidFill>
        </a:fill>
      </a:tcStyle>
    </a:firstRow>
  </a:tblStyle>
  <a:tblStyle styleId="{C7B018BB-80A7-4F77-B60F-C8B233D01FF8}"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F5D3D6"/>
          </a:solidFill>
        </a:fill>
      </a:tcStyle>
    </a:wholeTbl>
    <a:band2H>
      <a:tcTxStyle/>
      <a:tcStyle>
        <a:tcBdr/>
        <a:fill>
          <a:solidFill>
            <a:srgbClr val="FAEAEC"/>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66C7D"/>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66C7D"/>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66C7D"/>
          </a:solidFill>
        </a:fill>
      </a:tcStyle>
    </a:firstRow>
  </a:tblStyle>
  <a:tblStyle styleId="{EEE7283C-3CF3-47DC-8721-378D4A62B228}"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ACECE"/>
          </a:solidFill>
        </a:fill>
      </a:tcStyle>
    </a:wholeTbl>
    <a:band2H>
      <a:tcTxStyle/>
      <a:tcStyle>
        <a:tcBdr/>
        <a:fill>
          <a:solidFill>
            <a:srgbClr val="F5E8E8"/>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64847"/>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64847"/>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64847"/>
          </a:solidFill>
        </a:fill>
      </a:tcStyle>
    </a:firstRow>
  </a:tblStyle>
  <a:tblStyle styleId="{CF821DB8-F4EB-4A41-A1BA-3FCAFE7338EE}" styleName="">
    <a:tblBg/>
    <a:wholeTbl>
      <a:tcTxStyle b="on" i="on">
        <a:font>
          <a:latin typeface="Corbel"/>
          <a:ea typeface="Corbel"/>
          <a:cs typeface="Corbel"/>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orbel"/>
          <a:ea typeface="Corbel"/>
          <a:cs typeface="Corbe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0AD00"/>
          </a:solidFill>
        </a:fill>
      </a:tcStyle>
    </a:firstCol>
    <a:lastRow>
      <a:tcTxStyle b="on" i="on">
        <a:font>
          <a:latin typeface="Corbel"/>
          <a:ea typeface="Corbel"/>
          <a:cs typeface="Corbel"/>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Corbel"/>
          <a:ea typeface="Corbel"/>
          <a:cs typeface="Corbel"/>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0AD00"/>
          </a:solidFill>
        </a:fill>
      </a:tcStyle>
    </a:firstRow>
  </a:tblStyle>
  <a:tblStyle styleId="{33BA23B1-9221-436E-865A-0063620EA4FD}" styleName="">
    <a:tblBg/>
    <a:wholeTbl>
      <a:tcTxStyle b="on" i="on">
        <a:font>
          <a:latin typeface="Corbel"/>
          <a:ea typeface="Corbel"/>
          <a:cs typeface="Corbel"/>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Corbel"/>
          <a:ea typeface="Corbel"/>
          <a:cs typeface="Corbel"/>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
          <a:latin typeface="Corbel"/>
          <a:ea typeface="Corbel"/>
          <a:cs typeface="Corbel"/>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704" y="12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8" name="Shape 58"/>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59" name="Shape 59"/>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4057292479"/>
      </p:ext>
    </p:extLst>
  </p:cSld>
  <p:clrMap bg1="lt1" tx1="dk1" bg2="lt2" tx2="dk2" accent1="accent1" accent2="accent2" accent3="accent3" accent4="accent4" accent5="accent5" accent6="accent6" hlink="hlink" folHlink="folHlink"/>
  <p:notesStyle>
    <a:lvl1pPr defTabSz="457200">
      <a:lnSpc>
        <a:spcPct val="125000"/>
      </a:lnSpc>
      <a:defRPr sz="2400">
        <a:latin typeface="+mj-lt"/>
        <a:ea typeface="+mj-ea"/>
        <a:cs typeface="+mj-cs"/>
        <a:sym typeface="Avenir Roman"/>
      </a:defRPr>
    </a:lvl1pPr>
    <a:lvl2pPr indent="228600" defTabSz="457200">
      <a:lnSpc>
        <a:spcPct val="125000"/>
      </a:lnSpc>
      <a:defRPr sz="2400">
        <a:latin typeface="+mj-lt"/>
        <a:ea typeface="+mj-ea"/>
        <a:cs typeface="+mj-cs"/>
        <a:sym typeface="Avenir Roman"/>
      </a:defRPr>
    </a:lvl2pPr>
    <a:lvl3pPr indent="457200" defTabSz="457200">
      <a:lnSpc>
        <a:spcPct val="125000"/>
      </a:lnSpc>
      <a:defRPr sz="2400">
        <a:latin typeface="+mj-lt"/>
        <a:ea typeface="+mj-ea"/>
        <a:cs typeface="+mj-cs"/>
        <a:sym typeface="Avenir Roman"/>
      </a:defRPr>
    </a:lvl3pPr>
    <a:lvl4pPr indent="685800" defTabSz="457200">
      <a:lnSpc>
        <a:spcPct val="125000"/>
      </a:lnSpc>
      <a:defRPr sz="2400">
        <a:latin typeface="+mj-lt"/>
        <a:ea typeface="+mj-ea"/>
        <a:cs typeface="+mj-cs"/>
        <a:sym typeface="Avenir Roman"/>
      </a:defRPr>
    </a:lvl4pPr>
    <a:lvl5pPr indent="914400" defTabSz="457200">
      <a:lnSpc>
        <a:spcPct val="125000"/>
      </a:lnSpc>
      <a:defRPr sz="2400">
        <a:latin typeface="+mj-lt"/>
        <a:ea typeface="+mj-ea"/>
        <a:cs typeface="+mj-cs"/>
        <a:sym typeface="Avenir Roman"/>
      </a:defRPr>
    </a:lvl5pPr>
    <a:lvl6pPr indent="1143000" defTabSz="457200">
      <a:lnSpc>
        <a:spcPct val="125000"/>
      </a:lnSpc>
      <a:defRPr sz="2400">
        <a:latin typeface="+mj-lt"/>
        <a:ea typeface="+mj-ea"/>
        <a:cs typeface="+mj-cs"/>
        <a:sym typeface="Avenir Roman"/>
      </a:defRPr>
    </a:lvl6pPr>
    <a:lvl7pPr indent="1371600" defTabSz="457200">
      <a:lnSpc>
        <a:spcPct val="125000"/>
      </a:lnSpc>
      <a:defRPr sz="2400">
        <a:latin typeface="+mj-lt"/>
        <a:ea typeface="+mj-ea"/>
        <a:cs typeface="+mj-cs"/>
        <a:sym typeface="Avenir Roman"/>
      </a:defRPr>
    </a:lvl7pPr>
    <a:lvl8pPr indent="1600200" defTabSz="457200">
      <a:lnSpc>
        <a:spcPct val="125000"/>
      </a:lnSpc>
      <a:defRPr sz="2400">
        <a:latin typeface="+mj-lt"/>
        <a:ea typeface="+mj-ea"/>
        <a:cs typeface="+mj-cs"/>
        <a:sym typeface="Avenir Roman"/>
      </a:defRPr>
    </a:lvl8pPr>
    <a:lvl9pPr indent="1828800" defTabSz="457200">
      <a:lnSpc>
        <a:spcPct val="125000"/>
      </a:lnSpc>
      <a:defRPr sz="2400">
        <a:latin typeface="+mj-lt"/>
        <a:ea typeface="+mj-ea"/>
        <a:cs typeface="+mj-cs"/>
        <a:sym typeface="Avenir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2,000 children in the 80’s were diagnosed with autism.</a:t>
            </a:r>
          </a:p>
        </p:txBody>
      </p:sp>
    </p:spTree>
    <p:extLst>
      <p:ext uri="{BB962C8B-B14F-4D97-AF65-F5344CB8AC3E}">
        <p14:creationId xmlns:p14="http://schemas.microsoft.com/office/powerpoint/2010/main" val="1650455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bg>
      <p:bgPr>
        <a:gradFill flip="none" rotWithShape="1">
          <a:gsLst>
            <a:gs pos="0">
              <a:srgbClr val="BFC4D3"/>
            </a:gs>
            <a:gs pos="12000">
              <a:srgbClr val="BFC4D3"/>
            </a:gs>
            <a:gs pos="20000">
              <a:srgbClr val="BDC3D1"/>
            </a:gs>
            <a:gs pos="100000">
              <a:srgbClr val="343945"/>
            </a:gs>
          </a:gsLst>
          <a:path path="circle">
            <a:fillToRect l="50000" t="50000" r="50000" b="50000"/>
          </a:path>
        </a:gradFill>
        <a:effectLst/>
      </p:bgPr>
    </p:bg>
    <p:spTree>
      <p:nvGrpSpPr>
        <p:cNvPr id="1" name=""/>
        <p:cNvGrpSpPr/>
        <p:nvPr/>
      </p:nvGrpSpPr>
      <p:grpSpPr>
        <a:xfrm>
          <a:off x="0" y="0"/>
          <a:ext cx="0" cy="0"/>
          <a:chOff x="0" y="0"/>
          <a:chExt cx="0" cy="0"/>
        </a:xfrm>
      </p:grpSpPr>
      <p:sp>
        <p:nvSpPr>
          <p:cNvPr id="8" name="Shape 8"/>
          <p:cNvSpPr/>
          <p:nvPr/>
        </p:nvSpPr>
        <p:spPr>
          <a:xfrm>
            <a:off x="0" y="0"/>
            <a:ext cx="9143999" cy="5135430"/>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9" name="Shape 9"/>
          <p:cNvSpPr>
            <a:spLocks noGrp="1"/>
          </p:cNvSpPr>
          <p:nvPr>
            <p:ph type="title"/>
          </p:nvPr>
        </p:nvSpPr>
        <p:spPr>
          <a:xfrm>
            <a:off x="685800" y="3355848"/>
            <a:ext cx="8077200" cy="3387852"/>
          </a:xfrm>
          <a:prstGeom prst="rect">
            <a:avLst/>
          </a:prstGeom>
        </p:spPr>
        <p:txBody>
          <a:bodyPr lIns="0" tIns="0" rIns="0" bIns="0" anchor="t"/>
          <a:lstStyle>
            <a:lvl1pPr>
              <a:defRPr sz="4700"/>
            </a:lvl1pPr>
          </a:lstStyle>
          <a:p>
            <a:pPr lvl="0">
              <a:defRPr sz="1800">
                <a:solidFill>
                  <a:srgbClr val="000000"/>
                </a:solidFill>
              </a:defRPr>
            </a:pPr>
            <a:r>
              <a:rPr sz="4700">
                <a:solidFill>
                  <a:srgbClr val="F0AD00"/>
                </a:solidFill>
              </a:rPr>
              <a:t>Title Text</a:t>
            </a:r>
          </a:p>
        </p:txBody>
      </p:sp>
      <p:sp>
        <p:nvSpPr>
          <p:cNvPr id="10" name="Shape 10"/>
          <p:cNvSpPr>
            <a:spLocks noGrp="1"/>
          </p:cNvSpPr>
          <p:nvPr>
            <p:ph type="body" idx="1"/>
          </p:nvPr>
        </p:nvSpPr>
        <p:spPr>
          <a:xfrm>
            <a:off x="685800" y="114300"/>
            <a:ext cx="8077200" cy="3214116"/>
          </a:xfrm>
          <a:prstGeom prst="rect">
            <a:avLst/>
          </a:prstGeom>
        </p:spPr>
        <p:txBody>
          <a:bodyPr lIns="0" tIns="0" rIns="0" bIns="0" anchor="b"/>
          <a:lstStyle>
            <a:lvl1pPr marL="0" indent="0">
              <a:buClrTx/>
              <a:buSzTx/>
              <a:buFontTx/>
              <a:buNone/>
              <a:defRPr sz="2000">
                <a:solidFill>
                  <a:srgbClr val="FFFFFF"/>
                </a:solidFill>
              </a:defRPr>
            </a:lvl1pPr>
            <a:lvl2pPr marL="0" indent="457200">
              <a:buClrTx/>
              <a:buSzTx/>
              <a:buFontTx/>
              <a:buNone/>
              <a:defRPr sz="2000">
                <a:solidFill>
                  <a:srgbClr val="FFFFFF"/>
                </a:solidFill>
              </a:defRPr>
            </a:lvl2pPr>
            <a:lvl3pPr marL="0" indent="914400">
              <a:buClrTx/>
              <a:buSzTx/>
              <a:buFontTx/>
              <a:buNone/>
              <a:defRPr sz="2000">
                <a:solidFill>
                  <a:srgbClr val="FFFFFF"/>
                </a:solidFill>
              </a:defRPr>
            </a:lvl3pPr>
            <a:lvl4pPr marL="0" indent="1371600">
              <a:buClrTx/>
              <a:buSzTx/>
              <a:buFontTx/>
              <a:buNone/>
              <a:defRPr sz="2000">
                <a:solidFill>
                  <a:srgbClr val="FFFFFF"/>
                </a:solidFill>
              </a:defRPr>
            </a:lvl4pPr>
            <a:lvl5pPr marL="0" indent="1828800">
              <a:buClrTx/>
              <a:buSzTx/>
              <a:buFontTx/>
              <a:buNone/>
              <a:defRPr sz="2000">
                <a:solidFill>
                  <a:srgbClr val="FFFFFF"/>
                </a:solidFill>
              </a:defRPr>
            </a:lvl5p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11" name="Shape 11"/>
          <p:cNvSpPr>
            <a:spLocks noGrp="1"/>
          </p:cNvSpPr>
          <p:nvPr>
            <p:ph type="sldNum" sz="quarter" idx="2"/>
          </p:nvPr>
        </p:nvSpPr>
        <p:spPr>
          <a:prstGeom prst="rect">
            <a:avLst/>
          </a:prstGeom>
        </p:spPr>
        <p:txBody>
          <a:bodyPr/>
          <a:lstStyle>
            <a:lvl1pPr>
              <a:defRPr>
                <a:solidFill>
                  <a:srgbClr val="FFFFFF"/>
                </a:solidFill>
              </a:defRPr>
            </a:lvl1pPr>
          </a:lstStyle>
          <a:p>
            <a:pPr lvl="0"/>
            <a:fld id="{86CB4B4D-7CA3-9044-876B-883B54F8677D}" type="slidenum">
              <a:t>‹#›</a:t>
            </a:fld>
            <a:endParaRPr/>
          </a:p>
        </p:txBody>
      </p:sp>
      <p:sp>
        <p:nvSpPr>
          <p:cNvPr id="12" name="Shape 12"/>
          <p:cNvSpPr/>
          <p:nvPr/>
        </p:nvSpPr>
        <p:spPr>
          <a:xfrm>
            <a:off x="0" y="5128334"/>
            <a:ext cx="9144000" cy="45720"/>
          </a:xfrm>
          <a:prstGeom prst="rect">
            <a:avLst/>
          </a:prstGeom>
          <a:solidFill>
            <a:srgbClr val="FFFFFF"/>
          </a:solidFill>
          <a:ln w="12700">
            <a:miter lim="400000"/>
          </a:ln>
          <a:effectLst>
            <a:outerShdw blurRad="38100" dist="10160" dir="5400000" rotWithShape="0">
              <a:srgbClr val="000000">
                <a:alpha val="60000"/>
              </a:srgbClr>
            </a:outerShdw>
          </a:effectLst>
        </p:spPr>
        <p:txBody>
          <a:bodyPr lIns="0" tIns="0" rIns="0" bIns="0" anchor="ctr"/>
          <a:lstStyle/>
          <a:p>
            <a:pPr lvl="0" algn="ctr">
              <a:defRPr>
                <a:solidFill>
                  <a:srgbClr val="FFFFFF"/>
                </a:solidFill>
              </a:defRPr>
            </a:pPr>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49" name="Shape 49"/>
          <p:cNvSpPr>
            <a:spLocks noGrp="1"/>
          </p:cNvSpPr>
          <p:nvPr>
            <p:ph type="title"/>
          </p:nvPr>
        </p:nvSpPr>
        <p:spPr>
          <a:xfrm>
            <a:off x="457200" y="0"/>
            <a:ext cx="8229600" cy="1555862"/>
          </a:xfrm>
          <a:prstGeom prst="rect">
            <a:avLst/>
          </a:prstGeom>
        </p:spPr>
        <p:txBody>
          <a:bodyPr/>
          <a:lstStyle/>
          <a:p>
            <a:pPr lvl="0">
              <a:defRPr sz="1800">
                <a:solidFill>
                  <a:srgbClr val="000000"/>
                </a:solidFill>
              </a:defRPr>
            </a:pPr>
            <a:r>
              <a:rPr sz="4500">
                <a:solidFill>
                  <a:srgbClr val="F0AD00"/>
                </a:solidFill>
              </a:rPr>
              <a:t>Title Text</a:t>
            </a:r>
          </a:p>
        </p:txBody>
      </p:sp>
      <p:sp>
        <p:nvSpPr>
          <p:cNvPr id="50" name="Shape 50"/>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51" name="Shape 51"/>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Vertical Title and Text">
    <p:spTree>
      <p:nvGrpSpPr>
        <p:cNvPr id="1" name=""/>
        <p:cNvGrpSpPr/>
        <p:nvPr/>
      </p:nvGrpSpPr>
      <p:grpSpPr>
        <a:xfrm>
          <a:off x="0" y="0"/>
          <a:ext cx="0" cy="0"/>
          <a:chOff x="0" y="0"/>
          <a:chExt cx="0" cy="0"/>
        </a:xfrm>
      </p:grpSpPr>
      <p:sp>
        <p:nvSpPr>
          <p:cNvPr id="53" name="Shape 53"/>
          <p:cNvSpPr/>
          <p:nvPr/>
        </p:nvSpPr>
        <p:spPr>
          <a:xfrm>
            <a:off x="6598919" y="0"/>
            <a:ext cx="45721" cy="6858000"/>
          </a:xfrm>
          <a:prstGeom prst="rect">
            <a:avLst/>
          </a:prstGeom>
          <a:solidFill>
            <a:srgbClr val="FFFFFF"/>
          </a:solidFill>
          <a:ln w="12700">
            <a:miter lim="400000"/>
          </a:ln>
          <a:effectLst>
            <a:outerShdw blurRad="38100" dist="10160" dir="10800000" rotWithShape="0">
              <a:srgbClr val="000000">
                <a:alpha val="60000"/>
              </a:srgbClr>
            </a:outerShdw>
          </a:effectLst>
        </p:spPr>
        <p:txBody>
          <a:bodyPr lIns="0" tIns="0" rIns="0" bIns="0" anchor="ctr"/>
          <a:lstStyle/>
          <a:p>
            <a:pPr lvl="0" algn="ctr">
              <a:defRPr>
                <a:solidFill>
                  <a:srgbClr val="FFFFFF"/>
                </a:solidFill>
              </a:defRPr>
            </a:pPr>
            <a:endParaRPr/>
          </a:p>
        </p:txBody>
      </p:sp>
      <p:sp>
        <p:nvSpPr>
          <p:cNvPr id="54" name="Shape 54"/>
          <p:cNvSpPr/>
          <p:nvPr/>
        </p:nvSpPr>
        <p:spPr>
          <a:xfrm>
            <a:off x="6647687" y="0"/>
            <a:ext cx="2514601" cy="6858000"/>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55" name="Shape 55"/>
          <p:cNvSpPr>
            <a:spLocks noGrp="1"/>
          </p:cNvSpPr>
          <p:nvPr>
            <p:ph type="title"/>
          </p:nvPr>
        </p:nvSpPr>
        <p:spPr>
          <a:xfrm>
            <a:off x="6781800" y="0"/>
            <a:ext cx="1905000" cy="6400805"/>
          </a:xfrm>
          <a:prstGeom prst="rect">
            <a:avLst/>
          </a:prstGeom>
        </p:spPr>
        <p:txBody>
          <a:bodyPr/>
          <a:lstStyle/>
          <a:p>
            <a:pPr lvl="0">
              <a:defRPr sz="1800">
                <a:solidFill>
                  <a:srgbClr val="000000"/>
                </a:solidFill>
              </a:defRPr>
            </a:pPr>
            <a:r>
              <a:rPr sz="4500">
                <a:solidFill>
                  <a:srgbClr val="F0AD00"/>
                </a:solidFill>
              </a:rPr>
              <a:t>Title Text</a:t>
            </a:r>
          </a:p>
        </p:txBody>
      </p:sp>
      <p:sp>
        <p:nvSpPr>
          <p:cNvPr id="56" name="Shape 56"/>
          <p:cNvSpPr>
            <a:spLocks noGrp="1"/>
          </p:cNvSpPr>
          <p:nvPr>
            <p:ph type="body" idx="1"/>
          </p:nvPr>
        </p:nvSpPr>
        <p:spPr>
          <a:xfrm>
            <a:off x="457200" y="304800"/>
            <a:ext cx="6019800" cy="6553200"/>
          </a:xfrm>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57" name="Shape 57"/>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4" name="Shape 14"/>
          <p:cNvSpPr>
            <a:spLocks noGrp="1"/>
          </p:cNvSpPr>
          <p:nvPr>
            <p:ph type="title"/>
          </p:nvPr>
        </p:nvSpPr>
        <p:spPr>
          <a:prstGeom prst="rect">
            <a:avLst/>
          </a:prstGeom>
        </p:spPr>
        <p:txBody>
          <a:bodyPr/>
          <a:lstStyle/>
          <a:p>
            <a:pPr lvl="0">
              <a:defRPr sz="1800">
                <a:solidFill>
                  <a:srgbClr val="000000"/>
                </a:solidFill>
              </a:defRPr>
            </a:pPr>
            <a:r>
              <a:rPr sz="4500">
                <a:solidFill>
                  <a:srgbClr val="F0AD00"/>
                </a:solidFill>
              </a:rPr>
              <a:t>Title Text</a:t>
            </a:r>
          </a:p>
        </p:txBody>
      </p:sp>
      <p:sp>
        <p:nvSpPr>
          <p:cNvPr id="15" name="Shape 15"/>
          <p:cNvSpPr>
            <a:spLocks noGrp="1"/>
          </p:cNvSpPr>
          <p:nvPr>
            <p:ph type="body" idx="1"/>
          </p:nvPr>
        </p:nvSpPr>
        <p:spPr>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Section Header">
    <p:bg>
      <p:bgPr>
        <a:gradFill flip="none" rotWithShape="1">
          <a:gsLst>
            <a:gs pos="0">
              <a:srgbClr val="BFC4D3"/>
            </a:gs>
            <a:gs pos="12000">
              <a:srgbClr val="BFC4D3"/>
            </a:gs>
            <a:gs pos="20000">
              <a:srgbClr val="BDC3D1"/>
            </a:gs>
            <a:gs pos="100000">
              <a:srgbClr val="343945"/>
            </a:gs>
          </a:gsLst>
          <a:path path="circle">
            <a:fillToRect l="50000" t="50000" r="50000" b="50000"/>
          </a:path>
        </a:gradFill>
        <a:effectLst/>
      </p:bgPr>
    </p:bg>
    <p:spTree>
      <p:nvGrpSpPr>
        <p:cNvPr id="1" name=""/>
        <p:cNvGrpSpPr/>
        <p:nvPr/>
      </p:nvGrpSpPr>
      <p:grpSpPr>
        <a:xfrm>
          <a:off x="0" y="0"/>
          <a:ext cx="0" cy="0"/>
          <a:chOff x="0" y="0"/>
          <a:chExt cx="0" cy="0"/>
        </a:xfrm>
      </p:grpSpPr>
      <p:sp>
        <p:nvSpPr>
          <p:cNvPr id="18" name="Shape 18"/>
          <p:cNvSpPr/>
          <p:nvPr/>
        </p:nvSpPr>
        <p:spPr>
          <a:xfrm>
            <a:off x="0" y="0"/>
            <a:ext cx="9144000" cy="2602521"/>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19" name="Shape 19"/>
          <p:cNvSpPr/>
          <p:nvPr/>
        </p:nvSpPr>
        <p:spPr>
          <a:xfrm>
            <a:off x="0" y="2602520"/>
            <a:ext cx="9144000" cy="45720"/>
          </a:xfrm>
          <a:prstGeom prst="rect">
            <a:avLst/>
          </a:prstGeom>
          <a:solidFill>
            <a:srgbClr val="FFFFFF"/>
          </a:solidFill>
          <a:ln w="12700">
            <a:miter lim="400000"/>
          </a:ln>
          <a:effectLst>
            <a:outerShdw blurRad="38100" dist="10160" dir="5400000" rotWithShape="0">
              <a:srgbClr val="000000">
                <a:alpha val="60000"/>
              </a:srgbClr>
            </a:outerShdw>
          </a:effectLst>
        </p:spPr>
        <p:txBody>
          <a:bodyPr lIns="0" tIns="0" rIns="0" bIns="0" anchor="ctr"/>
          <a:lstStyle/>
          <a:p>
            <a:pPr lvl="0" algn="ctr">
              <a:defRPr>
                <a:solidFill>
                  <a:srgbClr val="FFFFFF"/>
                </a:solidFill>
              </a:defRPr>
            </a:pPr>
            <a:endParaRPr/>
          </a:p>
        </p:txBody>
      </p:sp>
      <p:sp>
        <p:nvSpPr>
          <p:cNvPr id="20" name="Shape 20"/>
          <p:cNvSpPr>
            <a:spLocks noGrp="1"/>
          </p:cNvSpPr>
          <p:nvPr>
            <p:ph type="title"/>
          </p:nvPr>
        </p:nvSpPr>
        <p:spPr>
          <a:xfrm>
            <a:off x="749808" y="0"/>
            <a:ext cx="8013193" cy="1755649"/>
          </a:xfrm>
          <a:prstGeom prst="rect">
            <a:avLst/>
          </a:prstGeom>
        </p:spPr>
        <p:txBody>
          <a:bodyPr lIns="0" tIns="0" rIns="0" bIns="0" anchor="b"/>
          <a:lstStyle>
            <a:lvl1pPr>
              <a:defRPr sz="4700"/>
            </a:lvl1pPr>
          </a:lstStyle>
          <a:p>
            <a:pPr lvl="0">
              <a:defRPr sz="1800">
                <a:solidFill>
                  <a:srgbClr val="000000"/>
                </a:solidFill>
              </a:defRPr>
            </a:pPr>
            <a:r>
              <a:rPr sz="4700">
                <a:solidFill>
                  <a:srgbClr val="F0AD00"/>
                </a:solidFill>
              </a:rPr>
              <a:t>Title Text</a:t>
            </a:r>
          </a:p>
        </p:txBody>
      </p:sp>
      <p:sp>
        <p:nvSpPr>
          <p:cNvPr id="21" name="Shape 21"/>
          <p:cNvSpPr>
            <a:spLocks noGrp="1"/>
          </p:cNvSpPr>
          <p:nvPr>
            <p:ph type="body" idx="1"/>
          </p:nvPr>
        </p:nvSpPr>
        <p:spPr>
          <a:xfrm>
            <a:off x="740664" y="1828800"/>
            <a:ext cx="8022336" cy="2400300"/>
          </a:xfrm>
          <a:prstGeom prst="rect">
            <a:avLst/>
          </a:prstGeom>
        </p:spPr>
        <p:txBody>
          <a:bodyPr lIns="0" tIns="0" rIns="0" bIns="0"/>
          <a:lstStyle>
            <a:lvl1pPr marL="0" indent="0">
              <a:buClrTx/>
              <a:buSzTx/>
              <a:buFontTx/>
              <a:buNone/>
              <a:defRPr sz="2000">
                <a:solidFill>
                  <a:srgbClr val="FFFFFF"/>
                </a:solidFill>
              </a:defRPr>
            </a:lvl1pPr>
            <a:lvl2pPr marL="0" indent="457200">
              <a:buClrTx/>
              <a:buSzTx/>
              <a:buFontTx/>
              <a:buNone/>
              <a:defRPr sz="2000">
                <a:solidFill>
                  <a:srgbClr val="FFFFFF"/>
                </a:solidFill>
              </a:defRPr>
            </a:lvl2pPr>
            <a:lvl3pPr marL="0" indent="914400">
              <a:buClrTx/>
              <a:buSzTx/>
              <a:buFontTx/>
              <a:buNone/>
              <a:defRPr sz="2000">
                <a:solidFill>
                  <a:srgbClr val="FFFFFF"/>
                </a:solidFill>
              </a:defRPr>
            </a:lvl3pPr>
            <a:lvl4pPr marL="0" indent="1371600">
              <a:buClrTx/>
              <a:buSzTx/>
              <a:buFontTx/>
              <a:buNone/>
              <a:defRPr sz="2000">
                <a:solidFill>
                  <a:srgbClr val="FFFFFF"/>
                </a:solidFill>
              </a:defRPr>
            </a:lvl4pPr>
            <a:lvl5pPr marL="0" indent="1828800">
              <a:buClrTx/>
              <a:buSzTx/>
              <a:buFontTx/>
              <a:buNone/>
              <a:defRPr sz="2000">
                <a:solidFill>
                  <a:srgbClr val="FFFFFF"/>
                </a:solidFill>
              </a:defRPr>
            </a:lvl5pPr>
          </a:lstStyle>
          <a:p>
            <a:pPr lvl="0">
              <a:defRPr sz="1800">
                <a:solidFill>
                  <a:srgbClr val="000000"/>
                </a:solidFill>
              </a:defRPr>
            </a:pPr>
            <a:r>
              <a:rPr sz="2000">
                <a:solidFill>
                  <a:srgbClr val="FFFFFF"/>
                </a:solidFill>
              </a:rPr>
              <a:t>Body Level One</a:t>
            </a:r>
          </a:p>
          <a:p>
            <a:pPr lvl="1">
              <a:defRPr sz="1800">
                <a:solidFill>
                  <a:srgbClr val="000000"/>
                </a:solidFill>
              </a:defRPr>
            </a:pPr>
            <a:r>
              <a:rPr sz="2000">
                <a:solidFill>
                  <a:srgbClr val="FFFFFF"/>
                </a:solidFill>
              </a:rPr>
              <a:t>Body Level Two</a:t>
            </a:r>
          </a:p>
          <a:p>
            <a:pPr lvl="2">
              <a:defRPr sz="1800">
                <a:solidFill>
                  <a:srgbClr val="000000"/>
                </a:solidFill>
              </a:defRPr>
            </a:pPr>
            <a:r>
              <a:rPr sz="2000">
                <a:solidFill>
                  <a:srgbClr val="FFFFFF"/>
                </a:solidFill>
              </a:rPr>
              <a:t>Body Level Three</a:t>
            </a:r>
          </a:p>
          <a:p>
            <a:pPr lvl="3">
              <a:defRPr sz="1800">
                <a:solidFill>
                  <a:srgbClr val="000000"/>
                </a:solidFill>
              </a:defRPr>
            </a:pPr>
            <a:r>
              <a:rPr sz="2000">
                <a:solidFill>
                  <a:srgbClr val="FFFFFF"/>
                </a:solidFill>
              </a:rPr>
              <a:t>Body Level Four</a:t>
            </a:r>
          </a:p>
          <a:p>
            <a:pPr lvl="4">
              <a:defRPr sz="1800">
                <a:solidFill>
                  <a:srgbClr val="000000"/>
                </a:solidFill>
              </a:defRPr>
            </a:pPr>
            <a:r>
              <a:rPr sz="2000">
                <a:solidFill>
                  <a:srgbClr val="FFFFFF"/>
                </a:solidFill>
              </a:rPr>
              <a:t>Body Level Five</a:t>
            </a:r>
          </a:p>
        </p:txBody>
      </p:sp>
      <p:sp>
        <p:nvSpPr>
          <p:cNvPr id="22" name="Shape 22"/>
          <p:cNvSpPr>
            <a:spLocks noGrp="1"/>
          </p:cNvSpPr>
          <p:nvPr>
            <p:ph type="sldNum" sz="quarter" idx="2"/>
          </p:nvPr>
        </p:nvSpPr>
        <p:spPr>
          <a:prstGeom prst="rect">
            <a:avLst/>
          </a:prstGeom>
        </p:spPr>
        <p:txBody>
          <a:bodyPr/>
          <a:lstStyle>
            <a:lvl1pPr>
              <a:defRPr>
                <a:solidFill>
                  <a:srgbClr val="FFFFFF"/>
                </a:solidFill>
              </a:defRPr>
            </a:lvl1pPr>
          </a:lstStyle>
          <a:p>
            <a:pPr lvl="0"/>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24" name="Shape 24"/>
          <p:cNvSpPr>
            <a:spLocks noGrp="1"/>
          </p:cNvSpPr>
          <p:nvPr>
            <p:ph type="title"/>
          </p:nvPr>
        </p:nvSpPr>
        <p:spPr>
          <a:xfrm>
            <a:off x="457200" y="0"/>
            <a:ext cx="8229600" cy="1555862"/>
          </a:xfrm>
          <a:prstGeom prst="rect">
            <a:avLst/>
          </a:prstGeom>
        </p:spPr>
        <p:txBody>
          <a:bodyPr/>
          <a:lstStyle/>
          <a:p>
            <a:pPr lvl="0">
              <a:defRPr sz="1800">
                <a:solidFill>
                  <a:srgbClr val="000000"/>
                </a:solidFill>
              </a:defRPr>
            </a:pPr>
            <a:r>
              <a:rPr sz="4500">
                <a:solidFill>
                  <a:srgbClr val="F0AD00"/>
                </a:solidFill>
              </a:rPr>
              <a:t>Title Text</a:t>
            </a:r>
          </a:p>
        </p:txBody>
      </p:sp>
      <p:sp>
        <p:nvSpPr>
          <p:cNvPr id="25" name="Shape 25"/>
          <p:cNvSpPr>
            <a:spLocks noGrp="1"/>
          </p:cNvSpPr>
          <p:nvPr>
            <p:ph type="body" idx="1"/>
          </p:nvPr>
        </p:nvSpPr>
        <p:spPr>
          <a:xfrm>
            <a:off x="457200" y="1773935"/>
            <a:ext cx="4038600" cy="5084065"/>
          </a:xfrm>
          <a:prstGeom prst="rect">
            <a:avLst/>
          </a:prstGeom>
        </p:spPr>
        <p:txBody>
          <a:bodyPr/>
          <a:lstStyle>
            <a:lvl1pPr>
              <a:defRPr sz="2800"/>
            </a:lvl1pPr>
            <a:lvl2pPr marL="777239" indent="-320039">
              <a:defRPr sz="2800"/>
            </a:lvl2pPr>
            <a:lvl3pPr marL="1088136" indent="-320039">
              <a:defRPr sz="2800"/>
            </a:lvl3pPr>
            <a:lvl4pPr marL="1317752" indent="-284480">
              <a:defRPr sz="2800"/>
            </a:lvl4pPr>
            <a:lvl5pPr marL="1528063" indent="-284480">
              <a:defRPr sz="2800"/>
            </a:lvl5pPr>
          </a:lstStyle>
          <a:p>
            <a:pPr lvl="0">
              <a:defRPr sz="1800"/>
            </a:pPr>
            <a:r>
              <a:rPr sz="2800"/>
              <a:t>Body Level One</a:t>
            </a:r>
          </a:p>
          <a:p>
            <a:pPr lvl="1">
              <a:defRPr sz="1800"/>
            </a:pPr>
            <a:r>
              <a:rPr sz="2800"/>
              <a:t>Body Level Two</a:t>
            </a:r>
          </a:p>
          <a:p>
            <a:pPr lvl="2">
              <a:defRPr sz="1800"/>
            </a:pPr>
            <a:r>
              <a:rPr sz="2800"/>
              <a:t>Body Level Three</a:t>
            </a:r>
          </a:p>
          <a:p>
            <a:pPr lvl="3">
              <a:defRPr sz="1800"/>
            </a:pPr>
            <a:r>
              <a:rPr sz="2800"/>
              <a:t>Body Level Four</a:t>
            </a:r>
          </a:p>
          <a:p>
            <a:pPr lvl="4">
              <a:defRPr sz="1800"/>
            </a:pPr>
            <a:r>
              <a:rPr sz="2800"/>
              <a:t>Body Level Five</a:t>
            </a:r>
          </a:p>
        </p:txBody>
      </p:sp>
      <p:sp>
        <p:nvSpPr>
          <p:cNvPr id="26" name="Shape 26"/>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28" name="Shape 28"/>
          <p:cNvSpPr>
            <a:spLocks noGrp="1"/>
          </p:cNvSpPr>
          <p:nvPr>
            <p:ph type="title"/>
          </p:nvPr>
        </p:nvSpPr>
        <p:spPr>
          <a:xfrm>
            <a:off x="457200" y="107792"/>
            <a:ext cx="8229600" cy="1340278"/>
          </a:xfrm>
          <a:prstGeom prst="rect">
            <a:avLst/>
          </a:prstGeom>
        </p:spPr>
        <p:txBody>
          <a:bodyPr/>
          <a:lstStyle/>
          <a:p>
            <a:pPr lvl="0">
              <a:defRPr sz="1800">
                <a:solidFill>
                  <a:srgbClr val="000000"/>
                </a:solidFill>
              </a:defRPr>
            </a:pPr>
            <a:r>
              <a:rPr sz="4500">
                <a:solidFill>
                  <a:srgbClr val="F0AD00"/>
                </a:solidFill>
              </a:rPr>
              <a:t>Title Text</a:t>
            </a:r>
          </a:p>
        </p:txBody>
      </p:sp>
      <p:sp>
        <p:nvSpPr>
          <p:cNvPr id="29" name="Shape 29"/>
          <p:cNvSpPr>
            <a:spLocks noGrp="1"/>
          </p:cNvSpPr>
          <p:nvPr>
            <p:ph type="body" idx="1"/>
          </p:nvPr>
        </p:nvSpPr>
        <p:spPr>
          <a:xfrm>
            <a:off x="457200" y="1448069"/>
            <a:ext cx="4040188" cy="1217191"/>
          </a:xfrm>
          <a:prstGeom prst="rect">
            <a:avLst/>
          </a:prstGeom>
        </p:spPr>
        <p:txBody>
          <a:bodyPr anchor="ctr"/>
          <a:lstStyle>
            <a:lvl1pPr marL="0" indent="0">
              <a:buClrTx/>
              <a:buSzTx/>
              <a:buFontTx/>
              <a:buNone/>
              <a:defRPr sz="2300" cap="all"/>
            </a:lvl1pPr>
            <a:lvl2pPr marL="0" indent="457200">
              <a:buClrTx/>
              <a:buSzTx/>
              <a:buFontTx/>
              <a:buNone/>
              <a:defRPr sz="2300" cap="all"/>
            </a:lvl2pPr>
            <a:lvl3pPr marL="0" indent="914400">
              <a:buClrTx/>
              <a:buSzTx/>
              <a:buFontTx/>
              <a:buNone/>
              <a:defRPr sz="2300" cap="all"/>
            </a:lvl3pPr>
            <a:lvl4pPr marL="0" indent="1371600">
              <a:buClrTx/>
              <a:buSzTx/>
              <a:buFontTx/>
              <a:buNone/>
              <a:defRPr sz="2300" cap="all"/>
            </a:lvl4pPr>
            <a:lvl5pPr marL="0" indent="1828800">
              <a:buClrTx/>
              <a:buSzTx/>
              <a:buFontTx/>
              <a:buNone/>
              <a:defRPr sz="2300" cap="all"/>
            </a:lvl5pPr>
          </a:lstStyle>
          <a:p>
            <a:pPr lvl="0">
              <a:defRPr sz="1800" cap="none"/>
            </a:pPr>
            <a:r>
              <a:rPr sz="2300" cap="all"/>
              <a:t>Body Level One</a:t>
            </a:r>
          </a:p>
          <a:p>
            <a:pPr lvl="1">
              <a:defRPr sz="1800" cap="none"/>
            </a:pPr>
            <a:r>
              <a:rPr sz="2300" cap="all"/>
              <a:t>Body Level Two</a:t>
            </a:r>
          </a:p>
          <a:p>
            <a:pPr lvl="2">
              <a:defRPr sz="1800" cap="none"/>
            </a:pPr>
            <a:r>
              <a:rPr sz="2300" cap="all"/>
              <a:t>Body Level Three</a:t>
            </a:r>
          </a:p>
          <a:p>
            <a:pPr lvl="3">
              <a:defRPr sz="1800" cap="none"/>
            </a:pPr>
            <a:r>
              <a:rPr sz="2300" cap="all"/>
              <a:t>Body Level Four</a:t>
            </a:r>
          </a:p>
          <a:p>
            <a:pPr lvl="4">
              <a:defRPr sz="1800" cap="none"/>
            </a:pPr>
            <a:r>
              <a:rPr sz="2300" cap="all"/>
              <a:t>Body Level Five</a:t>
            </a:r>
          </a:p>
        </p:txBody>
      </p:sp>
      <p:sp>
        <p:nvSpPr>
          <p:cNvPr id="30" name="Shape 30"/>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32" name="Shape 32"/>
          <p:cNvSpPr>
            <a:spLocks noGrp="1"/>
          </p:cNvSpPr>
          <p:nvPr>
            <p:ph type="title"/>
          </p:nvPr>
        </p:nvSpPr>
        <p:spPr>
          <a:xfrm>
            <a:off x="457200" y="0"/>
            <a:ext cx="8229600" cy="1555862"/>
          </a:xfrm>
          <a:prstGeom prst="rect">
            <a:avLst/>
          </a:prstGeom>
        </p:spPr>
        <p:txBody>
          <a:bodyPr/>
          <a:lstStyle/>
          <a:p>
            <a:pPr lvl="0">
              <a:defRPr sz="1800">
                <a:solidFill>
                  <a:srgbClr val="000000"/>
                </a:solidFill>
              </a:defRPr>
            </a:pPr>
            <a:r>
              <a:rPr sz="4500">
                <a:solidFill>
                  <a:srgbClr val="F0AD00"/>
                </a:solidFill>
              </a:rPr>
              <a:t>Title Text</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35" name="Shape 35"/>
          <p:cNvSpPr>
            <a:spLocks noGrp="1"/>
          </p:cNvSpPr>
          <p:nvPr>
            <p:ph type="sldNum" sz="quarter" idx="2"/>
          </p:nvPr>
        </p:nvSpPr>
        <p:spPr>
          <a:prstGeom prst="rect">
            <a:avLst/>
          </a:prstGeom>
        </p:spPr>
        <p:txBody>
          <a:bodyPr/>
          <a:lstStyle/>
          <a:p>
            <a:pPr lvl="0"/>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7" name="Shape 37"/>
          <p:cNvSpPr>
            <a:spLocks noGrp="1"/>
          </p:cNvSpPr>
          <p:nvPr>
            <p:ph type="title"/>
          </p:nvPr>
        </p:nvSpPr>
        <p:spPr>
          <a:xfrm>
            <a:off x="167838" y="0"/>
            <a:ext cx="2523744" cy="1130808"/>
          </a:xfrm>
          <a:prstGeom prst="rect">
            <a:avLst/>
          </a:prstGeom>
        </p:spPr>
        <p:txBody>
          <a:bodyPr lIns="0" tIns="0" rIns="0" bIns="0" anchor="b"/>
          <a:lstStyle>
            <a:lvl1pPr>
              <a:defRPr sz="2000"/>
            </a:lvl1pPr>
          </a:lstStyle>
          <a:p>
            <a:pPr lvl="0">
              <a:defRPr sz="1800">
                <a:solidFill>
                  <a:srgbClr val="000000"/>
                </a:solidFill>
              </a:defRPr>
            </a:pPr>
            <a:r>
              <a:rPr sz="2000">
                <a:solidFill>
                  <a:srgbClr val="F0AD00"/>
                </a:solidFill>
              </a:rPr>
              <a:t>Title Text</a:t>
            </a:r>
          </a:p>
        </p:txBody>
      </p:sp>
      <p:sp>
        <p:nvSpPr>
          <p:cNvPr id="38" name="Shape 38"/>
          <p:cNvSpPr>
            <a:spLocks noGrp="1"/>
          </p:cNvSpPr>
          <p:nvPr>
            <p:ph type="body" idx="1"/>
          </p:nvPr>
        </p:nvSpPr>
        <p:spPr>
          <a:xfrm>
            <a:off x="3019377" y="1743133"/>
            <a:ext cx="5920641" cy="5114868"/>
          </a:xfrm>
          <a:prstGeom prst="rect">
            <a:avLst/>
          </a:prstGeom>
        </p:spPr>
        <p:txBody>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39" name="Shape 39"/>
          <p:cNvSpPr>
            <a:spLocks noGrp="1"/>
          </p:cNvSpPr>
          <p:nvPr>
            <p:ph type="sldNum" sz="quarter" idx="2"/>
          </p:nvPr>
        </p:nvSpPr>
        <p:spPr>
          <a:prstGeom prst="rect">
            <a:avLst/>
          </a:prstGeom>
        </p:spPr>
        <p:txBody>
          <a:bodyPr/>
          <a:lstStyle/>
          <a:p>
            <a:pPr lvl="0"/>
            <a:fld id="{86CB4B4D-7CA3-9044-876B-883B54F8677D}" type="slidenum">
              <a:t>‹#›</a:t>
            </a:fld>
            <a:endParaRPr/>
          </a:p>
        </p:txBody>
      </p:sp>
      <p:sp>
        <p:nvSpPr>
          <p:cNvPr id="40" name="Shape 40"/>
          <p:cNvSpPr/>
          <p:nvPr/>
        </p:nvSpPr>
        <p:spPr>
          <a:xfrm>
            <a:off x="2855737" y="0"/>
            <a:ext cx="45720" cy="1453896"/>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
        <p:nvSpPr>
          <p:cNvPr id="41" name="Shape 41"/>
          <p:cNvSpPr/>
          <p:nvPr/>
        </p:nvSpPr>
        <p:spPr>
          <a:xfrm>
            <a:off x="2855737" y="0"/>
            <a:ext cx="45720" cy="1453896"/>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bg>
      <p:bgPr>
        <a:solidFill>
          <a:srgbClr val="D4D4D6"/>
        </a:solidFill>
        <a:effectLst/>
      </p:bgPr>
    </p:bg>
    <p:spTree>
      <p:nvGrpSpPr>
        <p:cNvPr id="1" name=""/>
        <p:cNvGrpSpPr/>
        <p:nvPr/>
      </p:nvGrpSpPr>
      <p:grpSpPr>
        <a:xfrm>
          <a:off x="0" y="0"/>
          <a:ext cx="0" cy="0"/>
          <a:chOff x="0" y="0"/>
          <a:chExt cx="0" cy="0"/>
        </a:xfrm>
      </p:grpSpPr>
      <p:sp>
        <p:nvSpPr>
          <p:cNvPr id="43" name="Shape 43"/>
          <p:cNvSpPr>
            <a:spLocks noGrp="1"/>
          </p:cNvSpPr>
          <p:nvPr>
            <p:ph type="title"/>
          </p:nvPr>
        </p:nvSpPr>
        <p:spPr>
          <a:xfrm>
            <a:off x="164591" y="0"/>
            <a:ext cx="2525151" cy="1133856"/>
          </a:xfrm>
          <a:prstGeom prst="rect">
            <a:avLst/>
          </a:prstGeom>
        </p:spPr>
        <p:txBody>
          <a:bodyPr lIns="0" tIns="0" rIns="0" bIns="0" anchor="b"/>
          <a:lstStyle>
            <a:lvl1pPr>
              <a:defRPr sz="2000"/>
            </a:lvl1pPr>
          </a:lstStyle>
          <a:p>
            <a:pPr lvl="0">
              <a:defRPr sz="1800">
                <a:solidFill>
                  <a:srgbClr val="000000"/>
                </a:solidFill>
              </a:defRPr>
            </a:pPr>
            <a:r>
              <a:rPr sz="2000">
                <a:solidFill>
                  <a:srgbClr val="F0AD00"/>
                </a:solidFill>
              </a:rPr>
              <a:t>Title Text</a:t>
            </a:r>
          </a:p>
        </p:txBody>
      </p:sp>
      <p:sp>
        <p:nvSpPr>
          <p:cNvPr id="44" name="Shape 44"/>
          <p:cNvSpPr>
            <a:spLocks noGrp="1"/>
          </p:cNvSpPr>
          <p:nvPr>
            <p:ph type="body" idx="1"/>
          </p:nvPr>
        </p:nvSpPr>
        <p:spPr>
          <a:xfrm>
            <a:off x="164591" y="1728216"/>
            <a:ext cx="2468881" cy="5129784"/>
          </a:xfrm>
          <a:prstGeom prst="rect">
            <a:avLst/>
          </a:prstGeom>
        </p:spPr>
        <p:txBody>
          <a:bodyPr/>
          <a:lstStyle>
            <a:lvl1pPr marL="0" indent="0">
              <a:buClrTx/>
              <a:buSzTx/>
              <a:buFontTx/>
              <a:buNone/>
              <a:defRPr sz="1400"/>
            </a:lvl1pPr>
            <a:lvl2pPr marL="0" indent="457200">
              <a:buClrTx/>
              <a:buSzTx/>
              <a:buFontTx/>
              <a:buNone/>
              <a:defRPr sz="1400"/>
            </a:lvl2pPr>
            <a:lvl3pPr marL="0" indent="914400">
              <a:buClrTx/>
              <a:buSzTx/>
              <a:buFontTx/>
              <a:buNone/>
              <a:defRPr sz="1400"/>
            </a:lvl3pPr>
            <a:lvl4pPr marL="0" indent="1371600">
              <a:buClrTx/>
              <a:buSzTx/>
              <a:buFontTx/>
              <a:buNone/>
              <a:defRPr sz="1400"/>
            </a:lvl4pPr>
            <a:lvl5pPr marL="0" indent="1828800">
              <a:buClrTx/>
              <a:buSzTx/>
              <a:buFontTx/>
              <a:buNone/>
              <a:defRPr sz="1400"/>
            </a:lvl5pPr>
          </a:lstStyle>
          <a:p>
            <a:pPr lvl="0">
              <a:defRPr sz="1800"/>
            </a:pPr>
            <a:r>
              <a:rPr sz="1400"/>
              <a:t>Body Level One</a:t>
            </a:r>
          </a:p>
          <a:p>
            <a:pPr lvl="1">
              <a:defRPr sz="1800"/>
            </a:pPr>
            <a:r>
              <a:rPr sz="1400"/>
              <a:t>Body Level Two</a:t>
            </a:r>
          </a:p>
          <a:p>
            <a:pPr lvl="2">
              <a:defRPr sz="1800"/>
            </a:pPr>
            <a:r>
              <a:rPr sz="1400"/>
              <a:t>Body Level Three</a:t>
            </a:r>
          </a:p>
          <a:p>
            <a:pPr lvl="3">
              <a:defRPr sz="1800"/>
            </a:pPr>
            <a:r>
              <a:rPr sz="1400"/>
              <a:t>Body Level Four</a:t>
            </a:r>
          </a:p>
          <a:p>
            <a:pPr lvl="4">
              <a:defRPr sz="1800"/>
            </a:pPr>
            <a:r>
              <a:rPr sz="1400"/>
              <a:t>Body Level Five</a:t>
            </a:r>
          </a:p>
        </p:txBody>
      </p:sp>
      <p:sp>
        <p:nvSpPr>
          <p:cNvPr id="45" name="Shape 45"/>
          <p:cNvSpPr/>
          <p:nvPr/>
        </p:nvSpPr>
        <p:spPr>
          <a:xfrm>
            <a:off x="2855737" y="0"/>
            <a:ext cx="45720" cy="6858000"/>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
        <p:nvSpPr>
          <p:cNvPr id="46" name="Shape 46"/>
          <p:cNvSpPr/>
          <p:nvPr/>
        </p:nvSpPr>
        <p:spPr>
          <a:xfrm>
            <a:off x="2855737" y="0"/>
            <a:ext cx="45720" cy="6858000"/>
          </a:xfrm>
          <a:prstGeom prst="rect">
            <a:avLst/>
          </a:prstGeom>
          <a:solidFill>
            <a:srgbClr val="FFFFFF"/>
          </a:solidFill>
          <a:ln w="12700">
            <a:miter lim="400000"/>
          </a:ln>
        </p:spPr>
        <p:txBody>
          <a:bodyPr lIns="0" tIns="0" rIns="0" bIns="0" anchor="ctr"/>
          <a:lstStyle/>
          <a:p>
            <a:pPr lvl="0" algn="ctr">
              <a:defRPr>
                <a:solidFill>
                  <a:srgbClr val="FFFFFF"/>
                </a:solidFill>
              </a:defRPr>
            </a:pPr>
            <a:endParaRPr/>
          </a:p>
        </p:txBody>
      </p:sp>
      <p:sp>
        <p:nvSpPr>
          <p:cNvPr id="47" name="Shape 47"/>
          <p:cNvSpPr>
            <a:spLocks noGrp="1"/>
          </p:cNvSpPr>
          <p:nvPr>
            <p:ph type="sldNum" sz="quarter" idx="2"/>
          </p:nvPr>
        </p:nvSpPr>
        <p:spPr>
          <a:xfrm>
            <a:off x="8339328" y="1193800"/>
            <a:ext cx="733864" cy="177800"/>
          </a:xfrm>
          <a:prstGeom prst="rect">
            <a:avLst/>
          </a:prstGeom>
        </p:spPr>
        <p:txBody>
          <a:bodyPr/>
          <a:lstStyle/>
          <a:p>
            <a:pPr lvl="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0" y="1435895"/>
            <a:ext cx="9144000" cy="45720"/>
          </a:xfrm>
          <a:prstGeom prst="rect">
            <a:avLst/>
          </a:prstGeom>
          <a:solidFill>
            <a:srgbClr val="FFFFFF"/>
          </a:solidFill>
          <a:ln w="12700">
            <a:miter lim="400000"/>
          </a:ln>
          <a:effectLst>
            <a:outerShdw blurRad="38100" dist="10160" dir="5400000" rotWithShape="0">
              <a:srgbClr val="000000">
                <a:alpha val="60000"/>
              </a:srgbClr>
            </a:outerShdw>
          </a:effectLst>
        </p:spPr>
        <p:txBody>
          <a:bodyPr lIns="0" tIns="0" rIns="0" bIns="0" anchor="ctr"/>
          <a:lstStyle/>
          <a:p>
            <a:pPr lvl="0" algn="ctr">
              <a:defRPr>
                <a:solidFill>
                  <a:srgbClr val="FFFFFF"/>
                </a:solidFill>
              </a:defRPr>
            </a:pPr>
            <a:endParaRPr/>
          </a:p>
        </p:txBody>
      </p:sp>
      <p:sp>
        <p:nvSpPr>
          <p:cNvPr id="3" name="Shape 3"/>
          <p:cNvSpPr/>
          <p:nvPr/>
        </p:nvSpPr>
        <p:spPr>
          <a:xfrm>
            <a:off x="0" y="0"/>
            <a:ext cx="9143999" cy="1433733"/>
          </a:xfrm>
          <a:prstGeom prst="rect">
            <a:avLst/>
          </a:prstGeom>
          <a:solidFill/>
          <a:ln w="12700">
            <a:miter lim="400000"/>
          </a:ln>
        </p:spPr>
        <p:txBody>
          <a:bodyPr lIns="0" tIns="0" rIns="0" bIns="0" anchor="ctr"/>
          <a:lstStyle/>
          <a:p>
            <a:pPr lvl="0" algn="ctr">
              <a:defRPr>
                <a:solidFill>
                  <a:srgbClr val="FFFFFF"/>
                </a:solidFill>
              </a:defRPr>
            </a:pPr>
            <a:endParaRPr/>
          </a:p>
        </p:txBody>
      </p:sp>
      <p:sp>
        <p:nvSpPr>
          <p:cNvPr id="4" name="Shape 4"/>
          <p:cNvSpPr>
            <a:spLocks noGrp="1"/>
          </p:cNvSpPr>
          <p:nvPr>
            <p:ph type="title"/>
          </p:nvPr>
        </p:nvSpPr>
        <p:spPr>
          <a:xfrm>
            <a:off x="457200" y="0"/>
            <a:ext cx="8229600" cy="1563624"/>
          </a:xfrm>
          <a:prstGeom prst="rect">
            <a:avLst/>
          </a:prstGeom>
          <a:ln w="12700">
            <a:miter lim="400000"/>
          </a:ln>
          <a:extLst>
            <a:ext uri="{C572A759-6A51-4108-AA02-DFA0A04FC94B}">
              <ma14:wrappingTextBoxFlag xmlns:ma14="http://schemas.microsoft.com/office/mac/drawingml/2011/main" xmlns="" val="1"/>
            </a:ext>
          </a:extLst>
        </p:spPr>
        <p:txBody>
          <a:bodyPr lIns="45719" rIns="45719" anchor="ctr">
            <a:normAutofit/>
          </a:bodyPr>
          <a:lstStyle/>
          <a:p>
            <a:pPr lvl="0">
              <a:defRPr sz="1800">
                <a:solidFill>
                  <a:srgbClr val="000000"/>
                </a:solidFill>
              </a:defRPr>
            </a:pPr>
            <a:r>
              <a:rPr sz="4500">
                <a:solidFill>
                  <a:srgbClr val="F0AD00"/>
                </a:solidFill>
              </a:rPr>
              <a:t>Title Text</a:t>
            </a:r>
          </a:p>
        </p:txBody>
      </p:sp>
      <p:sp>
        <p:nvSpPr>
          <p:cNvPr id="5" name="Shape 5"/>
          <p:cNvSpPr>
            <a:spLocks noGrp="1"/>
          </p:cNvSpPr>
          <p:nvPr>
            <p:ph type="body" idx="1"/>
          </p:nvPr>
        </p:nvSpPr>
        <p:spPr>
          <a:xfrm>
            <a:off x="457200" y="1775190"/>
            <a:ext cx="8229600" cy="5082810"/>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lvl="0">
              <a:defRPr sz="1800"/>
            </a:pPr>
            <a:r>
              <a:rPr sz="3200"/>
              <a:t>Body Level One</a:t>
            </a:r>
          </a:p>
          <a:p>
            <a:pPr lvl="1">
              <a:defRPr sz="1800"/>
            </a:pPr>
            <a:r>
              <a:rPr sz="3200"/>
              <a:t>Body Level Two</a:t>
            </a:r>
          </a:p>
          <a:p>
            <a:pPr lvl="2">
              <a:defRPr sz="1800"/>
            </a:pPr>
            <a:r>
              <a:rPr sz="3200"/>
              <a:t>Body Level Three</a:t>
            </a:r>
          </a:p>
          <a:p>
            <a:pPr lvl="3">
              <a:defRPr sz="1800"/>
            </a:pPr>
            <a:r>
              <a:rPr sz="3200"/>
              <a:t>Body Level Four</a:t>
            </a:r>
          </a:p>
          <a:p>
            <a:pPr lvl="4">
              <a:defRPr sz="1800"/>
            </a:pPr>
            <a:r>
              <a:rPr sz="3200"/>
              <a:t>Body Level Five</a:t>
            </a:r>
          </a:p>
        </p:txBody>
      </p:sp>
      <p:sp>
        <p:nvSpPr>
          <p:cNvPr id="6" name="Shape 6"/>
          <p:cNvSpPr>
            <a:spLocks noGrp="1"/>
          </p:cNvSpPr>
          <p:nvPr>
            <p:ph type="sldNum" sz="quarter" idx="2"/>
          </p:nvPr>
        </p:nvSpPr>
        <p:spPr>
          <a:xfrm>
            <a:off x="8204396" y="6573519"/>
            <a:ext cx="733864" cy="177800"/>
          </a:xfrm>
          <a:prstGeom prst="rect">
            <a:avLst/>
          </a:prstGeom>
          <a:ln w="12700">
            <a:miter lim="400000"/>
          </a:ln>
        </p:spPr>
        <p:txBody>
          <a:bodyPr lIns="0" tIns="0" rIns="0" bIns="0" anchor="b">
            <a:spAutoFit/>
          </a:bodyPr>
          <a:lstStyle>
            <a:lvl1pPr algn="r">
              <a:defRPr sz="1200">
                <a:solidFill>
                  <a:srgbClr val="414141"/>
                </a:solidFill>
              </a:defRPr>
            </a:lvl1pPr>
          </a:lstStyle>
          <a:p>
            <a:pPr lvl="0"/>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defRPr sz="4500">
          <a:solidFill>
            <a:srgbClr val="F0AD00"/>
          </a:solidFill>
          <a:latin typeface="Corbel"/>
          <a:ea typeface="Corbel"/>
          <a:cs typeface="Corbel"/>
          <a:sym typeface="Corbel"/>
        </a:defRPr>
      </a:lvl1pPr>
      <a:lvl2pPr>
        <a:defRPr sz="4500">
          <a:solidFill>
            <a:srgbClr val="F0AD00"/>
          </a:solidFill>
          <a:latin typeface="Corbel"/>
          <a:ea typeface="Corbel"/>
          <a:cs typeface="Corbel"/>
          <a:sym typeface="Corbel"/>
        </a:defRPr>
      </a:lvl2pPr>
      <a:lvl3pPr>
        <a:defRPr sz="4500">
          <a:solidFill>
            <a:srgbClr val="F0AD00"/>
          </a:solidFill>
          <a:latin typeface="Corbel"/>
          <a:ea typeface="Corbel"/>
          <a:cs typeface="Corbel"/>
          <a:sym typeface="Corbel"/>
        </a:defRPr>
      </a:lvl3pPr>
      <a:lvl4pPr>
        <a:defRPr sz="4500">
          <a:solidFill>
            <a:srgbClr val="F0AD00"/>
          </a:solidFill>
          <a:latin typeface="Corbel"/>
          <a:ea typeface="Corbel"/>
          <a:cs typeface="Corbel"/>
          <a:sym typeface="Corbel"/>
        </a:defRPr>
      </a:lvl4pPr>
      <a:lvl5pPr>
        <a:defRPr sz="4500">
          <a:solidFill>
            <a:srgbClr val="F0AD00"/>
          </a:solidFill>
          <a:latin typeface="Corbel"/>
          <a:ea typeface="Corbel"/>
          <a:cs typeface="Corbel"/>
          <a:sym typeface="Corbel"/>
        </a:defRPr>
      </a:lvl5pPr>
      <a:lvl6pPr>
        <a:defRPr sz="4500">
          <a:solidFill>
            <a:srgbClr val="F0AD00"/>
          </a:solidFill>
          <a:latin typeface="Corbel"/>
          <a:ea typeface="Corbel"/>
          <a:cs typeface="Corbel"/>
          <a:sym typeface="Corbel"/>
        </a:defRPr>
      </a:lvl6pPr>
      <a:lvl7pPr>
        <a:defRPr sz="4500">
          <a:solidFill>
            <a:srgbClr val="F0AD00"/>
          </a:solidFill>
          <a:latin typeface="Corbel"/>
          <a:ea typeface="Corbel"/>
          <a:cs typeface="Corbel"/>
          <a:sym typeface="Corbel"/>
        </a:defRPr>
      </a:lvl7pPr>
      <a:lvl8pPr>
        <a:defRPr sz="4500">
          <a:solidFill>
            <a:srgbClr val="F0AD00"/>
          </a:solidFill>
          <a:latin typeface="Corbel"/>
          <a:ea typeface="Corbel"/>
          <a:cs typeface="Corbel"/>
          <a:sym typeface="Corbel"/>
        </a:defRPr>
      </a:lvl8pPr>
      <a:lvl9pPr>
        <a:defRPr sz="4500">
          <a:solidFill>
            <a:srgbClr val="F0AD00"/>
          </a:solidFill>
          <a:latin typeface="Corbel"/>
          <a:ea typeface="Corbel"/>
          <a:cs typeface="Corbel"/>
          <a:sym typeface="Corbel"/>
        </a:defRPr>
      </a:lvl9pPr>
    </p:titleStyle>
    <p:bodyStyle>
      <a:lvl1pPr marL="438912" indent="-320040">
        <a:buClr>
          <a:srgbClr val="F0AD00"/>
        </a:buClr>
        <a:buSzPct val="80000"/>
        <a:buFont typeface="Wingdings 2"/>
        <a:buChar char="◼"/>
        <a:defRPr sz="3200">
          <a:latin typeface="Corbel"/>
          <a:ea typeface="Corbel"/>
          <a:cs typeface="Corbel"/>
          <a:sym typeface="Corbel"/>
        </a:defRPr>
      </a:lvl1pPr>
      <a:lvl2pPr marL="770708" indent="-313508">
        <a:buClr>
          <a:srgbClr val="F0AD00"/>
        </a:buClr>
        <a:buSzPct val="90000"/>
        <a:buFont typeface="Wingdings 2"/>
        <a:buChar char="▪"/>
        <a:defRPr sz="3200">
          <a:latin typeface="Corbel"/>
          <a:ea typeface="Corbel"/>
          <a:cs typeface="Corbel"/>
          <a:sym typeface="Corbel"/>
        </a:defRPr>
      </a:lvl2pPr>
      <a:lvl3pPr marL="1072896" indent="-304800">
        <a:buClr>
          <a:srgbClr val="F0AD00"/>
        </a:buClr>
        <a:buSzPct val="100000"/>
        <a:buFont typeface="Wingdings 2"/>
        <a:buChar char="▪"/>
        <a:defRPr sz="3200">
          <a:latin typeface="Corbel"/>
          <a:ea typeface="Corbel"/>
          <a:cs typeface="Corbel"/>
          <a:sym typeface="Corbel"/>
        </a:defRPr>
      </a:lvl3pPr>
      <a:lvl4pPr marL="1325880" indent="-292608">
        <a:buClr>
          <a:srgbClr val="F0AD00"/>
        </a:buClr>
        <a:buSzPct val="100000"/>
        <a:buFont typeface="Wingdings 2"/>
        <a:buChar char="▪"/>
        <a:defRPr sz="3200">
          <a:latin typeface="Corbel"/>
          <a:ea typeface="Corbel"/>
          <a:cs typeface="Corbel"/>
          <a:sym typeface="Corbel"/>
        </a:defRPr>
      </a:lvl4pPr>
      <a:lvl5pPr marL="1536191" indent="-292608">
        <a:buClr>
          <a:srgbClr val="F0AD00"/>
        </a:buClr>
        <a:buSzPct val="100000"/>
        <a:buFont typeface="Wingdings 2"/>
        <a:buChar char="•"/>
        <a:defRPr sz="3200">
          <a:latin typeface="Corbel"/>
          <a:ea typeface="Corbel"/>
          <a:cs typeface="Corbel"/>
          <a:sym typeface="Corbel"/>
        </a:defRPr>
      </a:lvl5pPr>
      <a:lvl6pPr marL="1737360" indent="-292608">
        <a:buClr>
          <a:srgbClr val="F0AD00"/>
        </a:buClr>
        <a:buSzPct val="100000"/>
        <a:buFont typeface="Wingdings 2"/>
        <a:buChar char="●"/>
        <a:defRPr sz="3200">
          <a:latin typeface="Corbel"/>
          <a:ea typeface="Corbel"/>
          <a:cs typeface="Corbel"/>
          <a:sym typeface="Corbel"/>
        </a:defRPr>
      </a:lvl6pPr>
      <a:lvl7pPr marL="1971039" indent="-325119">
        <a:buClr>
          <a:srgbClr val="F0AD00"/>
        </a:buClr>
        <a:buSzPct val="100000"/>
        <a:buFont typeface="Wingdings 2"/>
        <a:buChar char="●"/>
        <a:defRPr sz="3200">
          <a:latin typeface="Corbel"/>
          <a:ea typeface="Corbel"/>
          <a:cs typeface="Corbel"/>
          <a:sym typeface="Corbel"/>
        </a:defRPr>
      </a:lvl7pPr>
      <a:lvl8pPr marL="2172207" indent="-325119">
        <a:buClr>
          <a:srgbClr val="F0AD00"/>
        </a:buClr>
        <a:buSzPct val="100000"/>
        <a:buFont typeface="Wingdings 2"/>
        <a:buChar char="●"/>
        <a:defRPr sz="3200">
          <a:latin typeface="Corbel"/>
          <a:ea typeface="Corbel"/>
          <a:cs typeface="Corbel"/>
          <a:sym typeface="Corbel"/>
        </a:defRPr>
      </a:lvl8pPr>
      <a:lvl9pPr marL="2373375" indent="-325119">
        <a:buClr>
          <a:srgbClr val="F0AD00"/>
        </a:buClr>
        <a:buSzPct val="100000"/>
        <a:buFont typeface="Wingdings 2"/>
        <a:buChar char="●"/>
        <a:defRPr sz="3200">
          <a:latin typeface="Corbel"/>
          <a:ea typeface="Corbel"/>
          <a:cs typeface="Corbel"/>
          <a:sym typeface="Corbel"/>
        </a:defRPr>
      </a:lvl9pPr>
    </p:bodyStyle>
    <p:otherStyle>
      <a:lvl1pPr algn="r">
        <a:defRPr sz="1200">
          <a:solidFill>
            <a:schemeClr val="tx1"/>
          </a:solidFill>
          <a:latin typeface="+mn-lt"/>
          <a:ea typeface="+mn-ea"/>
          <a:cs typeface="+mn-cs"/>
          <a:sym typeface="Corbel"/>
        </a:defRPr>
      </a:lvl1pPr>
      <a:lvl2pPr indent="457200" algn="r">
        <a:defRPr sz="1200">
          <a:solidFill>
            <a:schemeClr val="tx1"/>
          </a:solidFill>
          <a:latin typeface="+mn-lt"/>
          <a:ea typeface="+mn-ea"/>
          <a:cs typeface="+mn-cs"/>
          <a:sym typeface="Corbel"/>
        </a:defRPr>
      </a:lvl2pPr>
      <a:lvl3pPr indent="914400" algn="r">
        <a:defRPr sz="1200">
          <a:solidFill>
            <a:schemeClr val="tx1"/>
          </a:solidFill>
          <a:latin typeface="+mn-lt"/>
          <a:ea typeface="+mn-ea"/>
          <a:cs typeface="+mn-cs"/>
          <a:sym typeface="Corbel"/>
        </a:defRPr>
      </a:lvl3pPr>
      <a:lvl4pPr indent="1371600" algn="r">
        <a:defRPr sz="1200">
          <a:solidFill>
            <a:schemeClr val="tx1"/>
          </a:solidFill>
          <a:latin typeface="+mn-lt"/>
          <a:ea typeface="+mn-ea"/>
          <a:cs typeface="+mn-cs"/>
          <a:sym typeface="Corbel"/>
        </a:defRPr>
      </a:lvl4pPr>
      <a:lvl5pPr indent="1828800" algn="r">
        <a:defRPr sz="1200">
          <a:solidFill>
            <a:schemeClr val="tx1"/>
          </a:solidFill>
          <a:latin typeface="+mn-lt"/>
          <a:ea typeface="+mn-ea"/>
          <a:cs typeface="+mn-cs"/>
          <a:sym typeface="Corbel"/>
        </a:defRPr>
      </a:lvl5pPr>
      <a:lvl6pPr indent="2286000" algn="r">
        <a:defRPr sz="1200">
          <a:solidFill>
            <a:schemeClr val="tx1"/>
          </a:solidFill>
          <a:latin typeface="+mn-lt"/>
          <a:ea typeface="+mn-ea"/>
          <a:cs typeface="+mn-cs"/>
          <a:sym typeface="Corbel"/>
        </a:defRPr>
      </a:lvl6pPr>
      <a:lvl7pPr indent="2743200" algn="r">
        <a:defRPr sz="1200">
          <a:solidFill>
            <a:schemeClr val="tx1"/>
          </a:solidFill>
          <a:latin typeface="+mn-lt"/>
          <a:ea typeface="+mn-ea"/>
          <a:cs typeface="+mn-cs"/>
          <a:sym typeface="Corbel"/>
        </a:defRPr>
      </a:lvl7pPr>
      <a:lvl8pPr indent="3200400" algn="r">
        <a:defRPr sz="1200">
          <a:solidFill>
            <a:schemeClr val="tx1"/>
          </a:solidFill>
          <a:latin typeface="+mn-lt"/>
          <a:ea typeface="+mn-ea"/>
          <a:cs typeface="+mn-cs"/>
          <a:sym typeface="Corbel"/>
        </a:defRPr>
      </a:lvl8pPr>
      <a:lvl9pPr indent="3657600" algn="r">
        <a:defRPr sz="1200">
          <a:solidFill>
            <a:schemeClr val="tx1"/>
          </a:solidFill>
          <a:latin typeface="+mn-lt"/>
          <a:ea typeface="+mn-ea"/>
          <a:cs typeface="+mn-cs"/>
          <a:sym typeface="Corbe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youtube.com/watch?v=RbwRrVw-CRo" TargetMode="External"/><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hyperlink" Target="https://www.youtube.com/watch?v=y4vurv9usYA" TargetMode="External"/><Relationship Id="rId5" Type="http://schemas.openxmlformats.org/officeDocument/2006/relationships/hyperlink" Target="http://www.youtube.com/watch?v=vqbXPfaN_VM" TargetMode="Externa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hyperlink" Target="https://video.search.yahoo.com/search/video?fr=mcafee&amp;p=temple+grandin+video+clip#id=6&amp;vid=4f76b7e39419455c5f69a57bc56767c5&amp;action=click" TargetMode="External"/><Relationship Id="rId5" Type="http://schemas.openxmlformats.org/officeDocument/2006/relationships/image" Target="../media/image2.png"/><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xml"/><Relationship Id="rId7" Type="http://schemas.openxmlformats.org/officeDocument/2006/relationships/hyperlink" Target="http://www.youtube.com/watch?v=iyCx-OLzgJw&amp;feature=channel" TargetMode="Externa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hyperlink" Target="http://www.youtube.com/watch?v=konSYV9MMkQ&amp;feature=related" TargetMode="External"/><Relationship Id="rId5" Type="http://schemas.openxmlformats.org/officeDocument/2006/relationships/hyperlink" Target="http://www.youtube.com/watch?v=N6SDYqCOm_g&amp;feature=related" TargetMode="External"/><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youtube.com/watch?v=8HW7TRJU7PM" TargetMode="External"/><Relationship Id="rId3" Type="http://schemas.openxmlformats.org/officeDocument/2006/relationships/slideLayout" Target="../slideLayouts/slideLayout2.xml"/><Relationship Id="rId7" Type="http://schemas.openxmlformats.org/officeDocument/2006/relationships/image" Target="../media/image1.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http://videos.cleveland.com/2008/03/autism_every_day_1.html" TargetMode="External"/><Relationship Id="rId5" Type="http://schemas.openxmlformats.org/officeDocument/2006/relationships/hyperlink" Target="http://www.youtube.com/watch?v=8HW7TRJU7PM" TargetMode="External"/><Relationship Id="rId10" Type="http://schemas.openxmlformats.org/officeDocument/2006/relationships/image" Target="../media/image2.png"/><Relationship Id="rId4" Type="http://schemas.openxmlformats.org/officeDocument/2006/relationships/hyperlink" Target="http://www.youtube.com/watch?v=FuWWie1DlJY" TargetMode="External"/><Relationship Id="rId9" Type="http://schemas.openxmlformats.org/officeDocument/2006/relationships/hyperlink" Target="https://www.youtube.com/watch?v=aL3YE1ynma4"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2.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2.png"/><Relationship Id="rId5" Type="http://schemas.openxmlformats.org/officeDocument/2006/relationships/hyperlink" Target="https://www.npr.org/sections/health-shots/2011/01/06/132703314/study-linking-childhood-vaccine-and-autism-was-fraudulent" TargetMode="Externa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2.pn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Shape 61"/>
          <p:cNvSpPr>
            <a:spLocks noGrp="1"/>
          </p:cNvSpPr>
          <p:nvPr>
            <p:ph type="title"/>
          </p:nvPr>
        </p:nvSpPr>
        <p:spPr>
          <a:xfrm>
            <a:off x="685800" y="3355848"/>
            <a:ext cx="8077200" cy="1673351"/>
          </a:xfrm>
          <a:prstGeom prst="rect">
            <a:avLst/>
          </a:prstGeom>
        </p:spPr>
        <p:txBody>
          <a:bodyPr/>
          <a:lstStyle/>
          <a:p>
            <a:pPr lvl="0">
              <a:defRPr sz="1800">
                <a:solidFill>
                  <a:srgbClr val="000000"/>
                </a:solidFill>
              </a:defRPr>
            </a:pPr>
            <a:r>
              <a:rPr sz="4700">
                <a:solidFill>
                  <a:srgbClr val="F0AD00"/>
                </a:solidFill>
              </a:rPr>
              <a:t>Autism Spectrum Disorder</a:t>
            </a:r>
          </a:p>
        </p:txBody>
      </p:sp>
      <p:sp>
        <p:nvSpPr>
          <p:cNvPr id="62" name="Shape 62"/>
          <p:cNvSpPr>
            <a:spLocks noGrp="1"/>
          </p:cNvSpPr>
          <p:nvPr>
            <p:ph type="body" idx="1"/>
          </p:nvPr>
        </p:nvSpPr>
        <p:spPr>
          <a:xfrm>
            <a:off x="685800" y="1828800"/>
            <a:ext cx="8077200" cy="1499616"/>
          </a:xfrm>
          <a:prstGeom prst="rect">
            <a:avLst/>
          </a:prstGeom>
        </p:spPr>
        <p:txBody>
          <a:bodyPr/>
          <a:lstStyle/>
          <a:p>
            <a:pPr lvl="0"/>
            <a:endParaRPr/>
          </a:p>
        </p:txBody>
      </p:sp>
      <p:pic>
        <p:nvPicPr>
          <p:cNvPr id="63" name="image2.png" descr="C:\Documents and Settings\aspencer\Local Settings\Temporary Internet Files\Content.IE5\MPP8QJYC\MCj04398160000[1].png"/>
          <p:cNvPicPr/>
          <p:nvPr/>
        </p:nvPicPr>
        <p:blipFill>
          <a:blip r:embed="rId4"/>
          <a:stretch>
            <a:fillRect/>
          </a:stretch>
        </p:blipFill>
        <p:spPr>
          <a:xfrm>
            <a:off x="2667000" y="-152400"/>
            <a:ext cx="3810000" cy="3810000"/>
          </a:xfrm>
          <a:prstGeom prst="rect">
            <a:avLst/>
          </a:prstGeom>
          <a:ln w="12700">
            <a:miter lim="400000"/>
          </a:ln>
        </p:spPr>
      </p:pic>
      <p:sp>
        <p:nvSpPr>
          <p:cNvPr id="64" name="Shape 64"/>
          <p:cNvSpPr/>
          <p:nvPr/>
        </p:nvSpPr>
        <p:spPr>
          <a:xfrm>
            <a:off x="609600" y="6019800"/>
            <a:ext cx="33528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solidFill>
                  <a:srgbClr val="FFFFFF"/>
                </a:solidFill>
                <a:hlinkClick r:id="rId5"/>
              </a:defRPr>
            </a:lvl1pPr>
          </a:lstStyle>
          <a:p>
            <a:pPr lvl="0">
              <a:defRPr>
                <a:solidFill>
                  <a:srgbClr val="000000"/>
                </a:solidFill>
              </a:defRPr>
            </a:pPr>
            <a:r>
              <a:rPr lang="en-US">
                <a:solidFill>
                  <a:srgbClr val="FFFFFF"/>
                </a:solidFill>
                <a:hlinkClick r:id="rId6"/>
              </a:rPr>
              <a:t>What it's like to have autism TED</a:t>
            </a:r>
            <a:endParaRPr>
              <a:solidFill>
                <a:srgbClr val="FFFFFF"/>
              </a:solidFill>
              <a:hlinkClick r:id="rId5"/>
            </a:endParaRPr>
          </a:p>
        </p:txBody>
      </p:sp>
      <p:pic>
        <p:nvPicPr>
          <p:cNvPr id="3" name="Recorded Sound">
            <a:hlinkClick r:id="" action="ppaction://media"/>
            <a:extLst>
              <a:ext uri="{FF2B5EF4-FFF2-40B4-BE49-F238E27FC236}">
                <a16:creationId xmlns:a16="http://schemas.microsoft.com/office/drawing/2014/main" id="{0EFDF026-5314-488F-A064-9A9628277E00}"/>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3124200"/>
            <a:ext cx="609600" cy="609600"/>
          </a:xfrm>
          <a:prstGeom prst="rect">
            <a:avLst/>
          </a:prstGeom>
        </p:spPr>
      </p:pic>
      <p:sp>
        <p:nvSpPr>
          <p:cNvPr id="2" name="TextBox 1"/>
          <p:cNvSpPr txBox="1"/>
          <p:nvPr/>
        </p:nvSpPr>
        <p:spPr>
          <a:xfrm>
            <a:off x="609600" y="5715000"/>
            <a:ext cx="5410200"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lang="en-US" dirty="0">
                <a:solidFill>
                  <a:srgbClr val="000000"/>
                </a:solidFill>
                <a:hlinkClick r:id="rId8"/>
              </a:rPr>
              <a:t>Amazing Things Happen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7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Infrequent</a:t>
            </a:r>
            <a:br>
              <a:rPr lang="en-US" dirty="0"/>
            </a:br>
            <a:r>
              <a:rPr lang="en-US" dirty="0"/>
              <a:t>Characteristics</a:t>
            </a:r>
          </a:p>
        </p:txBody>
      </p:sp>
      <p:sp>
        <p:nvSpPr>
          <p:cNvPr id="3" name="Text Placeholder 2"/>
          <p:cNvSpPr>
            <a:spLocks noGrp="1"/>
          </p:cNvSpPr>
          <p:nvPr>
            <p:ph type="body" idx="1"/>
          </p:nvPr>
        </p:nvSpPr>
        <p:spPr>
          <a:xfrm>
            <a:off x="457200" y="2590800"/>
            <a:ext cx="8229600" cy="4267200"/>
          </a:xfrm>
        </p:spPr>
        <p:txBody>
          <a:bodyPr/>
          <a:lstStyle/>
          <a:p>
            <a:r>
              <a:rPr lang="en-US" dirty="0"/>
              <a:t>SOME issues with intellectual/academics</a:t>
            </a:r>
          </a:p>
          <a:p>
            <a:r>
              <a:rPr lang="en-US" dirty="0"/>
              <a:t>Self injurious behaviors</a:t>
            </a:r>
          </a:p>
          <a:p>
            <a:r>
              <a:rPr lang="en-US" dirty="0"/>
              <a:t>Eating abnormalities</a:t>
            </a:r>
          </a:p>
          <a:p>
            <a:r>
              <a:rPr lang="en-US" dirty="0"/>
              <a:t>Sleep disorders</a:t>
            </a:r>
          </a:p>
          <a:p>
            <a:r>
              <a:rPr lang="en-US" dirty="0"/>
              <a:t>Sensory perception deficits</a:t>
            </a:r>
          </a:p>
          <a:p>
            <a:r>
              <a:rPr lang="en-US" dirty="0"/>
              <a:t>Perseveration on ideas or topics</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0" y="0"/>
            <a:ext cx="3695700" cy="2463800"/>
          </a:xfrm>
          <a:prstGeom prst="rect">
            <a:avLst/>
          </a:prstGeom>
        </p:spPr>
      </p:pic>
      <p:pic>
        <p:nvPicPr>
          <p:cNvPr id="5" name="Recorded Sound">
            <a:hlinkClick r:id="" action="ppaction://media"/>
            <a:extLst>
              <a:ext uri="{FF2B5EF4-FFF2-40B4-BE49-F238E27FC236}">
                <a16:creationId xmlns:a16="http://schemas.microsoft.com/office/drawing/2014/main" id="{8C9DF82E-94D8-4388-B732-787470D3E23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81500" y="468870"/>
            <a:ext cx="609600" cy="609600"/>
          </a:xfrm>
          <a:prstGeom prst="rect">
            <a:avLst/>
          </a:prstGeom>
        </p:spPr>
      </p:pic>
      <p:sp>
        <p:nvSpPr>
          <p:cNvPr id="6" name="TextBox 5">
            <a:extLst>
              <a:ext uri="{FF2B5EF4-FFF2-40B4-BE49-F238E27FC236}">
                <a16:creationId xmlns:a16="http://schemas.microsoft.com/office/drawing/2014/main" id="{8970E4F3-C41F-48B0-9877-FD3C5C3B5016}"/>
              </a:ext>
            </a:extLst>
          </p:cNvPr>
          <p:cNvSpPr txBox="1"/>
          <p:nvPr/>
        </p:nvSpPr>
        <p:spPr>
          <a:xfrm>
            <a:off x="838200" y="6019800"/>
            <a:ext cx="5181600"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6"/>
              </a:rPr>
              <a:t>Temple Grandin Talking About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spTree>
    <p:extLst>
      <p:ext uri="{BB962C8B-B14F-4D97-AF65-F5344CB8AC3E}">
        <p14:creationId xmlns:p14="http://schemas.microsoft.com/office/powerpoint/2010/main" val="312117231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769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a:solidFill>
                  <a:srgbClr val="F0AD00"/>
                </a:solidFill>
              </a:rPr>
              <a:t>Recommended Practices</a:t>
            </a:r>
          </a:p>
        </p:txBody>
      </p:sp>
      <p:sp>
        <p:nvSpPr>
          <p:cNvPr id="102" name="Shape 102"/>
          <p:cNvSpPr>
            <a:spLocks noGrp="1"/>
          </p:cNvSpPr>
          <p:nvPr>
            <p:ph type="body" idx="1"/>
          </p:nvPr>
        </p:nvSpPr>
        <p:spPr>
          <a:xfrm>
            <a:off x="457200" y="2514600"/>
            <a:ext cx="8229600" cy="3886201"/>
          </a:xfrm>
          <a:prstGeom prst="rect">
            <a:avLst/>
          </a:prstGeom>
        </p:spPr>
        <p:txBody>
          <a:bodyPr/>
          <a:lstStyle/>
          <a:p>
            <a:pPr lvl="0">
              <a:defRPr sz="1800"/>
            </a:pPr>
            <a:r>
              <a:rPr sz="3200" dirty="0"/>
              <a:t>Environmental supports</a:t>
            </a:r>
          </a:p>
          <a:p>
            <a:pPr marL="731519" lvl="1" indent="-274319">
              <a:spcBef>
                <a:spcPts val="600"/>
              </a:spcBef>
              <a:buClr>
                <a:srgbClr val="60B5CC"/>
              </a:buClr>
              <a:buFont typeface="Wingdings"/>
              <a:defRPr sz="1800"/>
            </a:pPr>
            <a:r>
              <a:rPr lang="en-US" sz="2800" dirty="0"/>
              <a:t>Schedules</a:t>
            </a:r>
          </a:p>
          <a:p>
            <a:pPr marL="731519" lvl="1" indent="-274319">
              <a:spcBef>
                <a:spcPts val="600"/>
              </a:spcBef>
              <a:buClr>
                <a:srgbClr val="60B5CC"/>
              </a:buClr>
              <a:buFont typeface="Wingdings"/>
              <a:defRPr sz="1800"/>
            </a:pPr>
            <a:r>
              <a:rPr lang="en-US" sz="2800" dirty="0"/>
              <a:t>Contracts </a:t>
            </a:r>
          </a:p>
          <a:p>
            <a:pPr marL="731519" lvl="1" indent="-274319">
              <a:spcBef>
                <a:spcPts val="600"/>
              </a:spcBef>
              <a:buClr>
                <a:srgbClr val="60B5CC"/>
              </a:buClr>
              <a:buFont typeface="Wingdings"/>
              <a:defRPr sz="1800"/>
            </a:pPr>
            <a:r>
              <a:rPr sz="2800" dirty="0"/>
              <a:t>Visual supports</a:t>
            </a:r>
          </a:p>
          <a:p>
            <a:pPr lvl="0">
              <a:defRPr sz="1800"/>
            </a:pPr>
            <a:r>
              <a:rPr sz="3200" dirty="0"/>
              <a:t>Assistive Technology</a:t>
            </a:r>
            <a:endParaRPr lang="en-US" sz="3200" dirty="0"/>
          </a:p>
          <a:p>
            <a:pPr lvl="0">
              <a:defRPr sz="1800"/>
            </a:pPr>
            <a:r>
              <a:rPr lang="en-US" sz="3200" dirty="0"/>
              <a:t>ABA- Applied Behavior                                            Analysis</a:t>
            </a:r>
            <a:endParaRPr sz="3200" dirty="0"/>
          </a:p>
        </p:txBody>
      </p:sp>
      <p:pic>
        <p:nvPicPr>
          <p:cNvPr id="103" name="image9.jpeg" descr="C:\Documents and Settings\aspencer\Local Settings\Temporary Internet Files\Content.IE5\37NTAI31\MPj04423100000[1].jpg"/>
          <p:cNvPicPr/>
          <p:nvPr/>
        </p:nvPicPr>
        <p:blipFill>
          <a:blip r:embed="rId4"/>
          <a:stretch>
            <a:fillRect/>
          </a:stretch>
        </p:blipFill>
        <p:spPr>
          <a:xfrm>
            <a:off x="5600700" y="1752600"/>
            <a:ext cx="3543300" cy="4724400"/>
          </a:xfrm>
          <a:prstGeom prst="rect">
            <a:avLst/>
          </a:prstGeom>
          <a:ln w="12700">
            <a:miter lim="400000"/>
          </a:ln>
        </p:spPr>
      </p:pic>
      <p:sp>
        <p:nvSpPr>
          <p:cNvPr id="104" name="Shape 104"/>
          <p:cNvSpPr/>
          <p:nvPr/>
        </p:nvSpPr>
        <p:spPr>
          <a:xfrm>
            <a:off x="838200" y="5791200"/>
            <a:ext cx="42672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endParaRPr dirty="0">
              <a:hlinkClick r:id="rId5"/>
            </a:endParaRPr>
          </a:p>
        </p:txBody>
      </p:sp>
      <p:sp>
        <p:nvSpPr>
          <p:cNvPr id="105" name="Shape 105"/>
          <p:cNvSpPr/>
          <p:nvPr/>
        </p:nvSpPr>
        <p:spPr>
          <a:xfrm>
            <a:off x="914400" y="5410200"/>
            <a:ext cx="34290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6"/>
              </a:defRPr>
            </a:lvl1pPr>
          </a:lstStyle>
          <a:p>
            <a:pPr lvl="0"/>
            <a:endParaRPr dirty="0">
              <a:hlinkClick r:id="rId6"/>
            </a:endParaRPr>
          </a:p>
        </p:txBody>
      </p:sp>
      <p:sp>
        <p:nvSpPr>
          <p:cNvPr id="106" name="Shape 106"/>
          <p:cNvSpPr/>
          <p:nvPr/>
        </p:nvSpPr>
        <p:spPr>
          <a:xfrm>
            <a:off x="838200" y="6172200"/>
            <a:ext cx="42672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7"/>
              </a:defRPr>
            </a:lvl1pPr>
          </a:lstStyle>
          <a:p>
            <a:pPr lvl="0"/>
            <a:endParaRPr dirty="0">
              <a:hlinkClick r:id="rId7"/>
            </a:endParaRPr>
          </a:p>
        </p:txBody>
      </p:sp>
      <p:pic>
        <p:nvPicPr>
          <p:cNvPr id="2" name="Recorded Sound">
            <a:hlinkClick r:id="" action="ppaction://media"/>
            <a:extLst>
              <a:ext uri="{FF2B5EF4-FFF2-40B4-BE49-F238E27FC236}">
                <a16:creationId xmlns:a16="http://schemas.microsoft.com/office/drawing/2014/main" id="{7E4DB56B-E6CA-4E8F-8939-205B7FFE22C4}"/>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1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Shape 108"/>
          <p:cNvSpPr/>
          <p:nvPr/>
        </p:nvSpPr>
        <p:spPr>
          <a:xfrm>
            <a:off x="250825" y="204311"/>
            <a:ext cx="8640763" cy="112014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p>
            <a:pPr lvl="0" algn="ctr"/>
            <a:r>
              <a:rPr lang="en-US" sz="3600" dirty="0">
                <a:solidFill>
                  <a:srgbClr val="0000CC"/>
                </a:solidFill>
              </a:rPr>
              <a:t>Use a Schedule</a:t>
            </a:r>
            <a:br>
              <a:rPr sz="3600" dirty="0">
                <a:solidFill>
                  <a:srgbClr val="0000CC"/>
                </a:solidFill>
              </a:rPr>
            </a:br>
            <a:r>
              <a:rPr dirty="0">
                <a:solidFill>
                  <a:srgbClr val="5A6378"/>
                </a:solidFill>
              </a:rPr>
              <a:t>This schedule works well for younger students just learning to use a schedule or for students in a self-contained classroom.</a:t>
            </a:r>
          </a:p>
        </p:txBody>
      </p:sp>
      <p:sp>
        <p:nvSpPr>
          <p:cNvPr id="109" name="Shape 109"/>
          <p:cNvSpPr/>
          <p:nvPr/>
        </p:nvSpPr>
        <p:spPr>
          <a:xfrm>
            <a:off x="179388" y="1341437"/>
            <a:ext cx="2952750" cy="4679951"/>
          </a:xfrm>
          <a:prstGeom prst="rect">
            <a:avLst/>
          </a:prstGeom>
          <a:solidFill>
            <a:srgbClr val="CCCCFF"/>
          </a:solidFill>
          <a:ln>
            <a:solidFill/>
            <a:miter/>
          </a:ln>
        </p:spPr>
        <p:txBody>
          <a:bodyPr lIns="0" tIns="0" rIns="0" bIns="0" anchor="ctr"/>
          <a:lstStyle/>
          <a:p>
            <a:pPr lvl="0"/>
            <a:endParaRPr/>
          </a:p>
        </p:txBody>
      </p:sp>
      <p:sp>
        <p:nvSpPr>
          <p:cNvPr id="110" name="Shape 110"/>
          <p:cNvSpPr/>
          <p:nvPr/>
        </p:nvSpPr>
        <p:spPr>
          <a:xfrm>
            <a:off x="3132138" y="1341437"/>
            <a:ext cx="2952750" cy="4679951"/>
          </a:xfrm>
          <a:prstGeom prst="rect">
            <a:avLst/>
          </a:prstGeom>
          <a:solidFill>
            <a:srgbClr val="CCCCFF"/>
          </a:solidFill>
          <a:ln>
            <a:solidFill/>
            <a:miter/>
          </a:ln>
        </p:spPr>
        <p:txBody>
          <a:bodyPr lIns="0" tIns="0" rIns="0" bIns="0" anchor="ctr"/>
          <a:lstStyle/>
          <a:p>
            <a:pPr lvl="0"/>
            <a:endParaRPr/>
          </a:p>
        </p:txBody>
      </p:sp>
      <p:sp>
        <p:nvSpPr>
          <p:cNvPr id="111" name="Shape 111"/>
          <p:cNvSpPr/>
          <p:nvPr/>
        </p:nvSpPr>
        <p:spPr>
          <a:xfrm>
            <a:off x="6011862" y="1341437"/>
            <a:ext cx="2952750" cy="4679951"/>
          </a:xfrm>
          <a:prstGeom prst="rect">
            <a:avLst/>
          </a:prstGeom>
          <a:solidFill>
            <a:srgbClr val="CCCCFF"/>
          </a:solidFill>
          <a:ln>
            <a:solidFill/>
            <a:miter/>
          </a:ln>
        </p:spPr>
        <p:txBody>
          <a:bodyPr lIns="0" tIns="0" rIns="0" bIns="0" anchor="ctr"/>
          <a:lstStyle/>
          <a:p>
            <a:pPr lvl="0"/>
            <a:endParaRPr/>
          </a:p>
        </p:txBody>
      </p:sp>
      <p:sp>
        <p:nvSpPr>
          <p:cNvPr id="112" name="Shape 112"/>
          <p:cNvSpPr/>
          <p:nvPr/>
        </p:nvSpPr>
        <p:spPr>
          <a:xfrm>
            <a:off x="250825" y="1484313"/>
            <a:ext cx="2808288" cy="19202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spcBef>
                <a:spcPts val="800"/>
              </a:spcBef>
            </a:pPr>
            <a:r>
              <a:rPr sz="1200"/>
              <a:t>1</a:t>
            </a:r>
            <a:r>
              <a:rPr sz="1400"/>
              <a:t>.  A “check schedule” card is kept right next to the schedule.  When it is time for the student to transition to the next activity the card is handed to the student with the request to “check your schedule”.  The student will bring the card back to the place where it belongs, thus bringing him to his schedule. </a:t>
            </a:r>
          </a:p>
        </p:txBody>
      </p:sp>
      <p:pic>
        <p:nvPicPr>
          <p:cNvPr id="113" name="image10.png"/>
          <p:cNvPicPr/>
          <p:nvPr/>
        </p:nvPicPr>
        <p:blipFill>
          <a:blip r:embed="rId4"/>
          <a:stretch>
            <a:fillRect/>
          </a:stretch>
        </p:blipFill>
        <p:spPr>
          <a:xfrm>
            <a:off x="1042987" y="4581525"/>
            <a:ext cx="1217613" cy="1295400"/>
          </a:xfrm>
          <a:prstGeom prst="rect">
            <a:avLst/>
          </a:prstGeom>
          <a:ln w="12700">
            <a:miter lim="400000"/>
          </a:ln>
        </p:spPr>
      </p:pic>
      <p:sp>
        <p:nvSpPr>
          <p:cNvPr id="114" name="Shape 114"/>
          <p:cNvSpPr/>
          <p:nvPr/>
        </p:nvSpPr>
        <p:spPr>
          <a:xfrm>
            <a:off x="3348038" y="1557338"/>
            <a:ext cx="2447925" cy="9042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spcBef>
                <a:spcPts val="800"/>
              </a:spcBef>
              <a:defRPr sz="1400"/>
            </a:lvl1pPr>
          </a:lstStyle>
          <a:p>
            <a:pPr lvl="0">
              <a:defRPr sz="1800"/>
            </a:pPr>
            <a:r>
              <a:rPr sz="1400"/>
              <a:t>2.  Once the student is at their schedule they can be cued or physically assisted to take the next card on the schedule.</a:t>
            </a:r>
          </a:p>
        </p:txBody>
      </p:sp>
      <p:sp>
        <p:nvSpPr>
          <p:cNvPr id="115" name="Shape 115"/>
          <p:cNvSpPr/>
          <p:nvPr/>
        </p:nvSpPr>
        <p:spPr>
          <a:xfrm>
            <a:off x="6227762" y="1628775"/>
            <a:ext cx="2555876" cy="17170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spcBef>
                <a:spcPts val="800"/>
              </a:spcBef>
              <a:defRPr sz="1400"/>
            </a:lvl1pPr>
          </a:lstStyle>
          <a:p>
            <a:pPr lvl="0">
              <a:defRPr sz="1800"/>
            </a:pPr>
            <a:r>
              <a:rPr sz="1400"/>
              <a:t>3.  The picture in their hand tells them where they are going.  A “receiver envelope” is kept at the site where the activity will occur.  The student puts the picture in the envelope and then he is right there where the activity takes place—transition complete! </a:t>
            </a:r>
          </a:p>
        </p:txBody>
      </p:sp>
      <p:pic>
        <p:nvPicPr>
          <p:cNvPr id="116" name="image11.png"/>
          <p:cNvPicPr/>
          <p:nvPr/>
        </p:nvPicPr>
        <p:blipFill>
          <a:blip r:embed="rId5"/>
          <a:stretch>
            <a:fillRect/>
          </a:stretch>
        </p:blipFill>
        <p:spPr>
          <a:xfrm>
            <a:off x="3635375" y="2852738"/>
            <a:ext cx="1919288" cy="3025775"/>
          </a:xfrm>
          <a:prstGeom prst="rect">
            <a:avLst/>
          </a:prstGeom>
          <a:ln w="12700">
            <a:miter lim="400000"/>
          </a:ln>
        </p:spPr>
      </p:pic>
      <p:pic>
        <p:nvPicPr>
          <p:cNvPr id="117" name="image12.png"/>
          <p:cNvPicPr/>
          <p:nvPr/>
        </p:nvPicPr>
        <p:blipFill>
          <a:blip r:embed="rId6"/>
          <a:stretch>
            <a:fillRect/>
          </a:stretch>
        </p:blipFill>
        <p:spPr>
          <a:xfrm rot="1368605">
            <a:off x="6948488" y="4005263"/>
            <a:ext cx="863601" cy="779462"/>
          </a:xfrm>
          <a:prstGeom prst="rect">
            <a:avLst/>
          </a:prstGeom>
          <a:ln w="12700">
            <a:miter lim="400000"/>
          </a:ln>
        </p:spPr>
      </p:pic>
      <p:pic>
        <p:nvPicPr>
          <p:cNvPr id="118" name="image13.png"/>
          <p:cNvPicPr/>
          <p:nvPr/>
        </p:nvPicPr>
        <p:blipFill>
          <a:blip r:embed="rId7"/>
          <a:stretch>
            <a:fillRect/>
          </a:stretch>
        </p:blipFill>
        <p:spPr>
          <a:xfrm>
            <a:off x="6443663" y="4508500"/>
            <a:ext cx="1871662" cy="1330325"/>
          </a:xfrm>
          <a:prstGeom prst="rect">
            <a:avLst/>
          </a:prstGeom>
          <a:ln w="12700">
            <a:miter lim="400000"/>
          </a:ln>
        </p:spPr>
      </p:pic>
      <p:sp>
        <p:nvSpPr>
          <p:cNvPr id="119" name="Shape 119"/>
          <p:cNvSpPr/>
          <p:nvPr/>
        </p:nvSpPr>
        <p:spPr>
          <a:xfrm>
            <a:off x="2268538" y="6165850"/>
            <a:ext cx="5257800" cy="5105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spcBef>
                <a:spcPts val="600"/>
              </a:spcBef>
              <a:defRPr sz="1000"/>
            </a:lvl1pPr>
          </a:lstStyle>
          <a:p>
            <a:pPr lvl="0">
              <a:defRPr sz="1800"/>
            </a:pPr>
            <a:r>
              <a:rPr sz="1000"/>
              <a:t>I first heard the terms “check schedule card” and “receiver envelope” at a workshop with Barbara Bloomfield from New York.  She has a business called “Icon Talk Visual Teaching Materials”.  You can request a catalog at autism@magiccarpet.com.</a:t>
            </a:r>
          </a:p>
        </p:txBody>
      </p:sp>
      <p:pic>
        <p:nvPicPr>
          <p:cNvPr id="2" name="Recorded Sound">
            <a:hlinkClick r:id="" action="ppaction://media"/>
            <a:extLst>
              <a:ext uri="{FF2B5EF4-FFF2-40B4-BE49-F238E27FC236}">
                <a16:creationId xmlns:a16="http://schemas.microsoft.com/office/drawing/2014/main" id="{6B64EF3A-3852-423C-8F2C-5F6704EAB0DA}"/>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7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Shape 121"/>
          <p:cNvSpPr>
            <a:spLocks noGrp="1"/>
          </p:cNvSpPr>
          <p:nvPr>
            <p:ph type="title"/>
          </p:nvPr>
        </p:nvSpPr>
        <p:spPr>
          <a:xfrm>
            <a:off x="457200" y="155447"/>
            <a:ext cx="8229600" cy="1252729"/>
          </a:xfrm>
          <a:prstGeom prst="rect">
            <a:avLst/>
          </a:prstGeom>
        </p:spPr>
        <p:txBody>
          <a:bodyPr/>
          <a:lstStyle>
            <a:lvl1pPr>
              <a:defRPr>
                <a:solidFill>
                  <a:srgbClr val="0000CC"/>
                </a:solidFill>
              </a:defRPr>
            </a:lvl1pPr>
          </a:lstStyle>
          <a:p>
            <a:pPr lvl="0">
              <a:defRPr sz="1800">
                <a:solidFill>
                  <a:srgbClr val="000000"/>
                </a:solidFill>
              </a:defRPr>
            </a:pPr>
            <a:r>
              <a:rPr sz="4500" dirty="0">
                <a:solidFill>
                  <a:srgbClr val="0000CC"/>
                </a:solidFill>
              </a:rPr>
              <a:t>Making a Contract</a:t>
            </a:r>
          </a:p>
        </p:txBody>
      </p:sp>
      <p:sp>
        <p:nvSpPr>
          <p:cNvPr id="122" name="Shape 122"/>
          <p:cNvSpPr>
            <a:spLocks noGrp="1"/>
          </p:cNvSpPr>
          <p:nvPr>
            <p:ph type="body" idx="1"/>
          </p:nvPr>
        </p:nvSpPr>
        <p:spPr>
          <a:xfrm>
            <a:off x="250825" y="4797425"/>
            <a:ext cx="8675688" cy="1871663"/>
          </a:xfrm>
          <a:prstGeom prst="rect">
            <a:avLst/>
          </a:prstGeom>
        </p:spPr>
        <p:txBody>
          <a:bodyPr/>
          <a:lstStyle/>
          <a:p>
            <a:pPr lvl="0">
              <a:defRPr sz="1800"/>
            </a:pPr>
            <a:r>
              <a:rPr sz="3200"/>
              <a:t>This gives the student a visual reminder that once the non-preferred task is completed they will be able to do a preferred activity.  </a:t>
            </a:r>
          </a:p>
        </p:txBody>
      </p:sp>
      <p:sp>
        <p:nvSpPr>
          <p:cNvPr id="123" name="Shape 123"/>
          <p:cNvSpPr/>
          <p:nvPr/>
        </p:nvSpPr>
        <p:spPr>
          <a:xfrm>
            <a:off x="900112" y="1412875"/>
            <a:ext cx="7343776" cy="3095625"/>
          </a:xfrm>
          <a:prstGeom prst="rect">
            <a:avLst/>
          </a:prstGeom>
          <a:solidFill>
            <a:srgbClr val="CCCCFF"/>
          </a:solidFill>
          <a:ln w="19050">
            <a:solidFill>
              <a:srgbClr val="0000CC"/>
            </a:solidFill>
            <a:miter/>
          </a:ln>
        </p:spPr>
        <p:txBody>
          <a:bodyPr lIns="0" tIns="0" rIns="0" bIns="0" anchor="ctr"/>
          <a:lstStyle/>
          <a:p>
            <a:pPr lvl="0"/>
            <a:endParaRPr/>
          </a:p>
        </p:txBody>
      </p:sp>
      <p:sp>
        <p:nvSpPr>
          <p:cNvPr id="124" name="Shape 124"/>
          <p:cNvSpPr/>
          <p:nvPr/>
        </p:nvSpPr>
        <p:spPr>
          <a:xfrm>
            <a:off x="1979613" y="1484312"/>
            <a:ext cx="5903912" cy="149860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lvl="0"/>
            <a:r>
              <a:rPr>
                <a:solidFill>
                  <a:srgbClr val="0000CC"/>
                </a:solidFill>
              </a:rPr>
              <a:t>Consider this familiar scene…</a:t>
            </a:r>
          </a:p>
          <a:p>
            <a:pPr lvl="0"/>
            <a:r>
              <a:rPr>
                <a:solidFill>
                  <a:srgbClr val="0000CC"/>
                </a:solidFill>
              </a:rPr>
              <a:t>The teacher wants student to complete assigned work.</a:t>
            </a:r>
          </a:p>
          <a:p>
            <a:pPr lvl="0"/>
            <a:r>
              <a:rPr>
                <a:solidFill>
                  <a:srgbClr val="0000CC"/>
                </a:solidFill>
              </a:rPr>
              <a:t>The student wants to play a computer game.</a:t>
            </a:r>
          </a:p>
          <a:p>
            <a:pPr lvl="0"/>
            <a:r>
              <a:rPr>
                <a:solidFill>
                  <a:srgbClr val="0000CC"/>
                </a:solidFill>
              </a:rPr>
              <a:t>Consider this solution…</a:t>
            </a:r>
          </a:p>
        </p:txBody>
      </p:sp>
      <p:pic>
        <p:nvPicPr>
          <p:cNvPr id="125" name="image14.png"/>
          <p:cNvPicPr/>
          <p:nvPr/>
        </p:nvPicPr>
        <p:blipFill>
          <a:blip r:embed="rId2"/>
          <a:stretch>
            <a:fillRect/>
          </a:stretch>
        </p:blipFill>
        <p:spPr>
          <a:xfrm>
            <a:off x="2195513" y="2852738"/>
            <a:ext cx="4392612" cy="1406525"/>
          </a:xfrm>
          <a:prstGeom prst="rect">
            <a:avLst/>
          </a:prstGeom>
          <a:ln w="12700">
            <a:miter lim="400000"/>
          </a:ln>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Shape 66"/>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dirty="0">
                <a:solidFill>
                  <a:srgbClr val="F0AD00"/>
                </a:solidFill>
              </a:rPr>
              <a:t>Autism</a:t>
            </a:r>
            <a:r>
              <a:rPr lang="en-US" sz="4500" dirty="0">
                <a:solidFill>
                  <a:srgbClr val="F0AD00"/>
                </a:solidFill>
              </a:rPr>
              <a:t> Spectrum Disorder- ASD</a:t>
            </a:r>
            <a:endParaRPr sz="4500" dirty="0">
              <a:solidFill>
                <a:srgbClr val="F0AD00"/>
              </a:solidFill>
            </a:endParaRPr>
          </a:p>
        </p:txBody>
      </p:sp>
      <p:sp>
        <p:nvSpPr>
          <p:cNvPr id="67" name="Shape 67"/>
          <p:cNvSpPr>
            <a:spLocks noGrp="1"/>
          </p:cNvSpPr>
          <p:nvPr>
            <p:ph type="body" idx="1"/>
          </p:nvPr>
        </p:nvSpPr>
        <p:spPr>
          <a:xfrm>
            <a:off x="457200" y="1775190"/>
            <a:ext cx="8229600" cy="4625610"/>
          </a:xfrm>
          <a:prstGeom prst="rect">
            <a:avLst/>
          </a:prstGeom>
        </p:spPr>
        <p:txBody>
          <a:bodyPr/>
          <a:lstStyle/>
          <a:p>
            <a:pPr marL="320040" lvl="0" indent="-201168">
              <a:buSzTx/>
              <a:buNone/>
              <a:defRPr sz="1800"/>
            </a:pPr>
            <a:r>
              <a:rPr lang="en-US" sz="3200" dirty="0"/>
              <a:t>Traditionally a low incidence disability</a:t>
            </a:r>
          </a:p>
          <a:p>
            <a:pPr marL="320040" lvl="0" indent="-201168">
              <a:buSzTx/>
              <a:buNone/>
              <a:defRPr sz="1800"/>
            </a:pPr>
            <a:endParaRPr lang="en-US" sz="3200" dirty="0"/>
          </a:p>
          <a:p>
            <a:pPr marL="320040" lvl="0" indent="-201168">
              <a:buSzTx/>
              <a:buNone/>
              <a:defRPr sz="1800"/>
            </a:pPr>
            <a:r>
              <a:rPr sz="2800" dirty="0"/>
              <a:t>Defined by DSM-5</a:t>
            </a:r>
          </a:p>
          <a:p>
            <a:pPr marL="320040" lvl="0" indent="-201168">
              <a:buSzTx/>
              <a:buNone/>
              <a:defRPr sz="1800"/>
            </a:pPr>
            <a:r>
              <a:rPr sz="2800" dirty="0"/>
              <a:t>significant deficit/involvement in the following areas:</a:t>
            </a:r>
          </a:p>
          <a:p>
            <a:pPr marL="731519" lvl="1" indent="-274319">
              <a:spcBef>
                <a:spcPts val="600"/>
              </a:spcBef>
              <a:buClr>
                <a:srgbClr val="60B5CC"/>
              </a:buClr>
              <a:buFont typeface="Wingdings"/>
              <a:defRPr sz="1800"/>
            </a:pPr>
            <a:r>
              <a:rPr sz="2400" dirty="0"/>
              <a:t>Social/communication Disorders</a:t>
            </a:r>
          </a:p>
          <a:p>
            <a:pPr marL="731519" lvl="1" indent="-274319">
              <a:spcBef>
                <a:spcPts val="600"/>
              </a:spcBef>
              <a:buClr>
                <a:srgbClr val="60B5CC"/>
              </a:buClr>
              <a:buFont typeface="Wingdings"/>
              <a:defRPr sz="1800"/>
            </a:pPr>
            <a:r>
              <a:rPr sz="2400" dirty="0"/>
              <a:t>Restrictive/repetitive behaviors or interests</a:t>
            </a:r>
            <a:endParaRPr lang="en-US" sz="2400" dirty="0"/>
          </a:p>
          <a:p>
            <a:pPr marL="125404" indent="0">
              <a:spcBef>
                <a:spcPts val="600"/>
              </a:spcBef>
              <a:buClr>
                <a:srgbClr val="60B5CC"/>
              </a:buClr>
              <a:buNone/>
              <a:defRPr sz="1800"/>
            </a:pPr>
            <a:r>
              <a:rPr lang="en-US" sz="2400" dirty="0"/>
              <a:t>3 levels of everyday functioning:</a:t>
            </a:r>
          </a:p>
          <a:p>
            <a:pPr marL="125404" indent="0">
              <a:spcBef>
                <a:spcPts val="600"/>
              </a:spcBef>
              <a:buClr>
                <a:srgbClr val="60B5CC"/>
              </a:buClr>
              <a:buNone/>
              <a:defRPr sz="1800"/>
            </a:pPr>
            <a:r>
              <a:rPr lang="en-US" sz="2400" dirty="0"/>
              <a:t>Level 1- requiring support</a:t>
            </a:r>
          </a:p>
          <a:p>
            <a:pPr marL="125404" indent="0">
              <a:spcBef>
                <a:spcPts val="600"/>
              </a:spcBef>
              <a:buClr>
                <a:srgbClr val="60B5CC"/>
              </a:buClr>
              <a:buNone/>
              <a:defRPr sz="1800"/>
            </a:pPr>
            <a:r>
              <a:rPr lang="en-US" sz="2400" dirty="0"/>
              <a:t>Level 2- requiring substantial support</a:t>
            </a:r>
          </a:p>
          <a:p>
            <a:pPr marL="125404" indent="0">
              <a:spcBef>
                <a:spcPts val="600"/>
              </a:spcBef>
              <a:buClr>
                <a:srgbClr val="60B5CC"/>
              </a:buClr>
              <a:buNone/>
              <a:defRPr sz="1800"/>
            </a:pPr>
            <a:r>
              <a:rPr lang="en-US" sz="2400" dirty="0"/>
              <a:t>Level 3- requiring very substantial support</a:t>
            </a:r>
          </a:p>
        </p:txBody>
      </p:sp>
      <p:sp>
        <p:nvSpPr>
          <p:cNvPr id="68" name="Shape 68"/>
          <p:cNvSpPr/>
          <p:nvPr/>
        </p:nvSpPr>
        <p:spPr>
          <a:xfrm>
            <a:off x="838200" y="5334000"/>
            <a:ext cx="31242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4"/>
              </a:defRPr>
            </a:lvl1pPr>
          </a:lstStyle>
          <a:p>
            <a:pPr lvl="0"/>
            <a:endParaRPr dirty="0">
              <a:hlinkClick r:id="rId4"/>
            </a:endParaRPr>
          </a:p>
        </p:txBody>
      </p:sp>
      <p:sp>
        <p:nvSpPr>
          <p:cNvPr id="69" name="Shape 69"/>
          <p:cNvSpPr/>
          <p:nvPr/>
        </p:nvSpPr>
        <p:spPr>
          <a:xfrm>
            <a:off x="838200" y="5334000"/>
            <a:ext cx="21336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5"/>
              </a:defRPr>
            </a:lvl1pPr>
          </a:lstStyle>
          <a:p>
            <a:pPr lvl="0"/>
            <a:endParaRPr dirty="0">
              <a:hlinkClick r:id="rId5"/>
            </a:endParaRPr>
          </a:p>
        </p:txBody>
      </p:sp>
      <p:sp>
        <p:nvSpPr>
          <p:cNvPr id="70" name="Shape 70"/>
          <p:cNvSpPr/>
          <p:nvPr/>
        </p:nvSpPr>
        <p:spPr>
          <a:xfrm>
            <a:off x="838200" y="5703332"/>
            <a:ext cx="2438400" cy="369332"/>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a:hlinkClick r:id="rId6"/>
              </a:defRPr>
            </a:lvl1pPr>
          </a:lstStyle>
          <a:p>
            <a:pPr lvl="0"/>
            <a:endParaRPr dirty="0">
              <a:hlinkClick r:id="rId6"/>
            </a:endParaRPr>
          </a:p>
        </p:txBody>
      </p:sp>
      <p:pic>
        <p:nvPicPr>
          <p:cNvPr id="71" name="image2.png" descr="C:\Documents and Settings\aspencer\Local Settings\Temporary Internet Files\Content.IE5\MPP8QJYC\MCj04398160000[1].png"/>
          <p:cNvPicPr/>
          <p:nvPr/>
        </p:nvPicPr>
        <p:blipFill>
          <a:blip r:embed="rId7"/>
          <a:stretch>
            <a:fillRect/>
          </a:stretch>
        </p:blipFill>
        <p:spPr>
          <a:xfrm>
            <a:off x="7162800" y="1387661"/>
            <a:ext cx="1981200" cy="1981200"/>
          </a:xfrm>
          <a:prstGeom prst="rect">
            <a:avLst/>
          </a:prstGeom>
          <a:ln w="12700">
            <a:miter lim="400000"/>
          </a:ln>
        </p:spPr>
      </p:pic>
      <p:sp>
        <p:nvSpPr>
          <p:cNvPr id="2" name="TextBox 1"/>
          <p:cNvSpPr txBox="1"/>
          <p:nvPr/>
        </p:nvSpPr>
        <p:spPr>
          <a:xfrm>
            <a:off x="2171700" y="6423390"/>
            <a:ext cx="2406162"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8"/>
              </a:rPr>
              <a:t>Children with</a:t>
            </a:r>
            <a:r>
              <a:rPr kumimoji="0" lang="en-US" sz="1800" b="0" i="0" u="none" strike="noStrike" cap="none" spc="0" normalizeH="0" dirty="0">
                <a:ln>
                  <a:noFill/>
                </a:ln>
                <a:solidFill>
                  <a:srgbClr val="000000"/>
                </a:solidFill>
                <a:effectLst/>
                <a:uFillTx/>
                <a:latin typeface="Corbel"/>
                <a:ea typeface="Corbel"/>
                <a:cs typeface="Corbel"/>
                <a:sym typeface="Corbel"/>
                <a:hlinkClick r:id="rId8"/>
              </a:rPr>
              <a:t>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sp>
        <p:nvSpPr>
          <p:cNvPr id="4" name="TextBox 3"/>
          <p:cNvSpPr txBox="1"/>
          <p:nvPr/>
        </p:nvSpPr>
        <p:spPr>
          <a:xfrm>
            <a:off x="5181600" y="6417700"/>
            <a:ext cx="2057400" cy="36933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9"/>
              </a:rPr>
              <a:t>Intro to Autism</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pic>
        <p:nvPicPr>
          <p:cNvPr id="7" name="Recorded Sound">
            <a:hlinkClick r:id="" action="ppaction://media"/>
            <a:extLst>
              <a:ext uri="{FF2B5EF4-FFF2-40B4-BE49-F238E27FC236}">
                <a16:creationId xmlns:a16="http://schemas.microsoft.com/office/drawing/2014/main" id="{6347BDA4-BCF7-4D82-88A3-63A0851F8C16}"/>
              </a:ext>
            </a:extLst>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4267200" y="3124200"/>
            <a:ext cx="609600" cy="609600"/>
          </a:xfrm>
          <a:prstGeom prst="rect">
            <a:avLst/>
          </a:prstGeom>
        </p:spPr>
      </p:pic>
      <p:sp>
        <p:nvSpPr>
          <p:cNvPr id="8" name="TextBox 7">
            <a:extLst>
              <a:ext uri="{FF2B5EF4-FFF2-40B4-BE49-F238E27FC236}">
                <a16:creationId xmlns:a16="http://schemas.microsoft.com/office/drawing/2014/main" id="{9D9B0DDF-8A75-416A-B7D0-B7E186ACA7F4}"/>
              </a:ext>
            </a:extLst>
          </p:cNvPr>
          <p:cNvSpPr txBox="1"/>
          <p:nvPr/>
        </p:nvSpPr>
        <p:spPr>
          <a:xfrm>
            <a:off x="643802" y="6446075"/>
            <a:ext cx="1600200" cy="5078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rgbClr val="000000"/>
                </a:solidFill>
                <a:effectLst/>
                <a:uFillTx/>
                <a:latin typeface="Corbel"/>
                <a:ea typeface="Corbel"/>
                <a:cs typeface="Corbel"/>
                <a:sym typeface="Corbel"/>
              </a:rPr>
              <a:t>Watch Children with Autism </a:t>
            </a:r>
          </a:p>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rgbClr val="000000"/>
                </a:solidFill>
                <a:effectLst/>
                <a:uFillTx/>
                <a:latin typeface="Corbel"/>
                <a:ea typeface="Corbel"/>
                <a:cs typeface="Corbel"/>
                <a:sym typeface="Corbel"/>
              </a:rPr>
              <a:t>First --</a:t>
            </a:r>
            <a:r>
              <a:rPr kumimoji="0" lang="en-US" sz="900" b="0" i="0" u="none" strike="noStrike" cap="none" spc="0" normalizeH="0" baseline="0" dirty="0">
                <a:ln>
                  <a:noFill/>
                </a:ln>
                <a:solidFill>
                  <a:srgbClr val="000000"/>
                </a:solidFill>
                <a:effectLst/>
                <a:uFillTx/>
                <a:latin typeface="Corbel"/>
                <a:ea typeface="Corbel"/>
                <a:cs typeface="Corbel"/>
                <a:sym typeface="Wingdings" panose="05000000000000000000" pitchFamily="2" charset="2"/>
              </a:rPr>
              <a:t></a:t>
            </a:r>
            <a:endParaRPr kumimoji="0" lang="en-US" sz="900" b="0" i="0" u="none" strike="noStrike" cap="none" spc="0" normalizeH="0" baseline="0" dirty="0">
              <a:ln>
                <a:noFill/>
              </a:ln>
              <a:solidFill>
                <a:srgbClr val="000000"/>
              </a:solidFill>
              <a:effectLst/>
              <a:uFillTx/>
              <a:latin typeface="Corbel"/>
              <a:ea typeface="Corbel"/>
              <a:cs typeface="Corbel"/>
              <a:sym typeface="Corbel"/>
            </a:endParaRPr>
          </a:p>
          <a:p>
            <a:pPr marL="0" marR="0" indent="0" algn="l" defTabSz="914400" rtl="0" fontAlgn="auto" latinLnBrk="1" hangingPunct="0">
              <a:lnSpc>
                <a:spcPct val="100000"/>
              </a:lnSpc>
              <a:spcBef>
                <a:spcPts val="0"/>
              </a:spcBef>
              <a:spcAft>
                <a:spcPts val="0"/>
              </a:spcAft>
              <a:buClrTx/>
              <a:buSzTx/>
              <a:buFontTx/>
              <a:buNone/>
              <a:tabLst/>
            </a:pPr>
            <a:r>
              <a:rPr kumimoji="0" lang="en-US" sz="900" b="0" i="0" u="none" strike="noStrike" cap="none" spc="0" normalizeH="0" baseline="0" dirty="0">
                <a:ln>
                  <a:noFill/>
                </a:ln>
                <a:solidFill>
                  <a:srgbClr val="000000"/>
                </a:solidFill>
                <a:effectLst/>
                <a:uFillTx/>
                <a:latin typeface="Corbel"/>
                <a:ea typeface="Corbel"/>
                <a:cs typeface="Corbel"/>
                <a:sym typeface="Corbel"/>
              </a:rPr>
              <a:t> </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9258"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Myths</a:t>
            </a:r>
          </a:p>
        </p:txBody>
      </p:sp>
      <p:sp>
        <p:nvSpPr>
          <p:cNvPr id="3" name="Text Placeholder 2"/>
          <p:cNvSpPr>
            <a:spLocks noGrp="1"/>
          </p:cNvSpPr>
          <p:nvPr>
            <p:ph type="body" idx="1"/>
          </p:nvPr>
        </p:nvSpPr>
        <p:spPr/>
        <p:txBody>
          <a:bodyPr/>
          <a:lstStyle/>
          <a:p>
            <a:r>
              <a:rPr lang="en-US" dirty="0"/>
              <a:t>All individuals with ASD have genius skills</a:t>
            </a:r>
          </a:p>
          <a:p>
            <a:r>
              <a:rPr lang="en-US" dirty="0"/>
              <a:t>No individuals with ASD can communicate or express feelings</a:t>
            </a:r>
          </a:p>
          <a:p>
            <a:endParaRPr lang="en-US" dirty="0"/>
          </a:p>
          <a:p>
            <a:pPr marL="118872" indent="0">
              <a:buNone/>
            </a:pPr>
            <a:r>
              <a:rPr lang="en-US" dirty="0"/>
              <a:t>TRUTH:</a:t>
            </a:r>
          </a:p>
          <a:p>
            <a:pPr marL="118872" indent="0">
              <a:buNone/>
            </a:pPr>
            <a:r>
              <a:rPr lang="en-US" dirty="0"/>
              <a:t>Most individuals with ASD learn to speak or communicate.</a:t>
            </a:r>
          </a:p>
          <a:p>
            <a:pPr marL="118872" indent="0">
              <a:buNone/>
            </a:pPr>
            <a:r>
              <a:rPr lang="en-US" dirty="0"/>
              <a:t>Most individuals can learn to give and receive affection for those in their lives.</a:t>
            </a:r>
          </a:p>
          <a:p>
            <a:endParaRPr lang="en-US" dirty="0"/>
          </a:p>
        </p:txBody>
      </p:sp>
      <p:pic>
        <p:nvPicPr>
          <p:cNvPr id="4" name="Recorded Sound">
            <a:hlinkClick r:id="" action="ppaction://media"/>
            <a:extLst>
              <a:ext uri="{FF2B5EF4-FFF2-40B4-BE49-F238E27FC236}">
                <a16:creationId xmlns:a16="http://schemas.microsoft.com/office/drawing/2014/main" id="{0C30AA56-8BE2-474D-ABBD-03DBE05AB76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extLst>
      <p:ext uri="{BB962C8B-B14F-4D97-AF65-F5344CB8AC3E}">
        <p14:creationId xmlns:p14="http://schemas.microsoft.com/office/powerpoint/2010/main" val="26131742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67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hape 77"/>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lang="en-US" sz="4500" dirty="0">
                <a:solidFill>
                  <a:srgbClr val="F0AD00"/>
                </a:solidFill>
              </a:rPr>
              <a:t>Asperger Syndrome</a:t>
            </a:r>
            <a:endParaRPr sz="4500" dirty="0">
              <a:solidFill>
                <a:srgbClr val="F0AD00"/>
              </a:solidFill>
            </a:endParaRPr>
          </a:p>
        </p:txBody>
      </p:sp>
      <p:sp>
        <p:nvSpPr>
          <p:cNvPr id="78" name="Shape 78"/>
          <p:cNvSpPr>
            <a:spLocks noGrp="1"/>
          </p:cNvSpPr>
          <p:nvPr>
            <p:ph type="body" idx="1"/>
          </p:nvPr>
        </p:nvSpPr>
        <p:spPr>
          <a:xfrm>
            <a:off x="457200" y="1775190"/>
            <a:ext cx="8229600" cy="4625610"/>
          </a:xfrm>
          <a:prstGeom prst="rect">
            <a:avLst/>
          </a:prstGeom>
        </p:spPr>
        <p:txBody>
          <a:bodyPr/>
          <a:lstStyle/>
          <a:p>
            <a:pPr lvl="0">
              <a:defRPr sz="1800"/>
            </a:pPr>
            <a:r>
              <a:rPr lang="en-US" sz="3600" dirty="0"/>
              <a:t>No longer recognized as a discrete disability</a:t>
            </a:r>
          </a:p>
          <a:p>
            <a:pPr lvl="0">
              <a:defRPr sz="1800"/>
            </a:pPr>
            <a:r>
              <a:rPr lang="en-US" sz="3600" dirty="0"/>
              <a:t>Different characteristics than ASD- mostly social issues</a:t>
            </a:r>
          </a:p>
          <a:p>
            <a:pPr lvl="0">
              <a:defRPr sz="1800"/>
            </a:pPr>
            <a:r>
              <a:rPr lang="en-US" sz="3600" dirty="0"/>
              <a:t>Characteristics (p. 126)</a:t>
            </a:r>
          </a:p>
          <a:p>
            <a:pPr marL="118872" lvl="0" indent="0">
              <a:buNone/>
              <a:defRPr sz="1800"/>
            </a:pPr>
            <a:endParaRPr lang="en-US" sz="1800" dirty="0"/>
          </a:p>
          <a:p>
            <a:pPr marL="118872" lvl="0" indent="0">
              <a:buNone/>
              <a:defRPr sz="1800"/>
            </a:pPr>
            <a:endParaRPr sz="3200" dirty="0"/>
          </a:p>
        </p:txBody>
      </p:sp>
      <p:pic>
        <p:nvPicPr>
          <p:cNvPr id="79" name="image3.jpeg" descr="C:\Documents and Settings\aspencer\Local Settings\Temporary Internet Files\Content.IE5\TUEOVME0\MPj04388110000[1].jpg"/>
          <p:cNvPicPr/>
          <p:nvPr/>
        </p:nvPicPr>
        <p:blipFill>
          <a:blip r:embed="rId4"/>
          <a:stretch>
            <a:fillRect/>
          </a:stretch>
        </p:blipFill>
        <p:spPr>
          <a:xfrm>
            <a:off x="5715000" y="4419600"/>
            <a:ext cx="3124200" cy="2082800"/>
          </a:xfrm>
          <a:prstGeom prst="rect">
            <a:avLst/>
          </a:prstGeom>
          <a:ln w="12700">
            <a:miter lim="400000"/>
          </a:ln>
        </p:spPr>
      </p:pic>
      <p:pic>
        <p:nvPicPr>
          <p:cNvPr id="2" name="Recorded Sound">
            <a:hlinkClick r:id="" action="ppaction://media"/>
            <a:extLst>
              <a:ext uri="{FF2B5EF4-FFF2-40B4-BE49-F238E27FC236}">
                <a16:creationId xmlns:a16="http://schemas.microsoft.com/office/drawing/2014/main" id="{095493A4-F67A-4458-86BC-5C5BF2B5E2C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29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Shape 81"/>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a:solidFill>
                  <a:srgbClr val="F0AD00"/>
                </a:solidFill>
              </a:rPr>
              <a:t>Prevalence of Autism</a:t>
            </a:r>
          </a:p>
        </p:txBody>
      </p:sp>
      <p:sp>
        <p:nvSpPr>
          <p:cNvPr id="82" name="Shape 82"/>
          <p:cNvSpPr>
            <a:spLocks noGrp="1"/>
          </p:cNvSpPr>
          <p:nvPr>
            <p:ph type="body" idx="1"/>
          </p:nvPr>
        </p:nvSpPr>
        <p:spPr>
          <a:xfrm>
            <a:off x="457200" y="2214263"/>
            <a:ext cx="8229600" cy="4186537"/>
          </a:xfrm>
          <a:prstGeom prst="rect">
            <a:avLst/>
          </a:prstGeom>
        </p:spPr>
        <p:txBody>
          <a:bodyPr>
            <a:normAutofit/>
          </a:bodyPr>
          <a:lstStyle/>
          <a:p>
            <a:pPr lvl="0">
              <a:lnSpc>
                <a:spcPct val="90000"/>
              </a:lnSpc>
              <a:defRPr sz="1800"/>
            </a:pPr>
            <a:r>
              <a:rPr sz="2900" dirty="0"/>
              <a:t>Epidemic? Controversy</a:t>
            </a:r>
          </a:p>
          <a:p>
            <a:pPr marL="731519" lvl="1" indent="-274319">
              <a:lnSpc>
                <a:spcPct val="90000"/>
              </a:lnSpc>
              <a:spcBef>
                <a:spcPts val="600"/>
              </a:spcBef>
              <a:buClr>
                <a:srgbClr val="60B5CC"/>
              </a:buClr>
              <a:buFont typeface="Wingdings"/>
              <a:defRPr sz="1800"/>
            </a:pPr>
            <a:r>
              <a:rPr sz="2500" dirty="0"/>
              <a:t>19</a:t>
            </a:r>
            <a:r>
              <a:rPr lang="en-US" sz="2500" dirty="0"/>
              <a:t>90s</a:t>
            </a:r>
            <a:r>
              <a:rPr sz="2500" dirty="0"/>
              <a:t>- 1 in 2,</a:t>
            </a:r>
            <a:r>
              <a:rPr lang="en-US" sz="2500" dirty="0"/>
              <a:t>0</a:t>
            </a:r>
            <a:r>
              <a:rPr sz="2500" dirty="0"/>
              <a:t>00 live births</a:t>
            </a:r>
            <a:endParaRPr lang="en-US" sz="2500" dirty="0"/>
          </a:p>
          <a:p>
            <a:pPr marL="731519" lvl="1" indent="-274319">
              <a:lnSpc>
                <a:spcPct val="90000"/>
              </a:lnSpc>
              <a:spcBef>
                <a:spcPts val="600"/>
              </a:spcBef>
              <a:buClr>
                <a:srgbClr val="60B5CC"/>
              </a:buClr>
              <a:buFont typeface="Wingdings"/>
              <a:defRPr sz="1800"/>
            </a:pPr>
            <a:r>
              <a:rPr lang="en-US" sz="2500" dirty="0"/>
              <a:t>1994- 1 in 500 live births</a:t>
            </a:r>
            <a:endParaRPr sz="2500" dirty="0"/>
          </a:p>
          <a:p>
            <a:pPr marL="731519" lvl="1" indent="-274319">
              <a:lnSpc>
                <a:spcPct val="90000"/>
              </a:lnSpc>
              <a:spcBef>
                <a:spcPts val="600"/>
              </a:spcBef>
              <a:buClr>
                <a:srgbClr val="60B5CC"/>
              </a:buClr>
              <a:buFont typeface="Wingdings"/>
              <a:defRPr sz="1800"/>
            </a:pPr>
            <a:r>
              <a:rPr sz="2500" dirty="0"/>
              <a:t>200</a:t>
            </a:r>
            <a:r>
              <a:rPr lang="en-US" sz="2500" dirty="0"/>
              <a:t>0</a:t>
            </a:r>
            <a:r>
              <a:rPr sz="2500" dirty="0"/>
              <a:t>- 1 in 1</a:t>
            </a:r>
            <a:r>
              <a:rPr lang="en-US" sz="2500" dirty="0"/>
              <a:t>50</a:t>
            </a:r>
            <a:endParaRPr sz="2500" dirty="0"/>
          </a:p>
          <a:p>
            <a:pPr marL="731519" lvl="1" indent="-274319">
              <a:lnSpc>
                <a:spcPct val="90000"/>
              </a:lnSpc>
              <a:spcBef>
                <a:spcPts val="600"/>
              </a:spcBef>
              <a:buClr>
                <a:srgbClr val="60B5CC"/>
              </a:buClr>
              <a:buFont typeface="Wingdings"/>
              <a:defRPr sz="1800"/>
            </a:pPr>
            <a:r>
              <a:rPr lang="en-US" sz="2500" b="1" u="sng" dirty="0"/>
              <a:t>*</a:t>
            </a:r>
            <a:r>
              <a:rPr sz="2500" b="1" u="sng" dirty="0"/>
              <a:t>1</a:t>
            </a:r>
            <a:r>
              <a:rPr lang="en-US" sz="2500" b="1" u="sng" dirty="0"/>
              <a:t> in 44</a:t>
            </a:r>
            <a:r>
              <a:rPr sz="2500" b="1" u="sng" dirty="0"/>
              <a:t> (CDC, 201</a:t>
            </a:r>
            <a:r>
              <a:rPr lang="en-US" sz="2500" b="1" u="sng" dirty="0"/>
              <a:t>9</a:t>
            </a:r>
            <a:r>
              <a:rPr sz="2500" b="1" u="sng" dirty="0"/>
              <a:t>)</a:t>
            </a:r>
          </a:p>
          <a:p>
            <a:pPr marL="731519" lvl="1" indent="-274319">
              <a:lnSpc>
                <a:spcPct val="90000"/>
              </a:lnSpc>
              <a:spcBef>
                <a:spcPts val="600"/>
              </a:spcBef>
              <a:buClr>
                <a:srgbClr val="60B5CC"/>
              </a:buClr>
              <a:buFont typeface="Wingdings"/>
              <a:defRPr sz="1800"/>
            </a:pPr>
            <a:endParaRPr sz="2500" dirty="0"/>
          </a:p>
          <a:p>
            <a:pPr lvl="0">
              <a:lnSpc>
                <a:spcPct val="90000"/>
              </a:lnSpc>
              <a:defRPr sz="1800"/>
            </a:pPr>
            <a:r>
              <a:rPr lang="en-US" sz="2900" dirty="0"/>
              <a:t>Risk is 4x greater in males</a:t>
            </a:r>
          </a:p>
          <a:p>
            <a:pPr lvl="0">
              <a:lnSpc>
                <a:spcPct val="90000"/>
              </a:lnSpc>
              <a:defRPr sz="1800"/>
            </a:pPr>
            <a:r>
              <a:rPr sz="2900" dirty="0"/>
              <a:t>Fastest growing Dev. Delay</a:t>
            </a:r>
            <a:r>
              <a:rPr lang="en-US" sz="2900" dirty="0"/>
              <a:t> </a:t>
            </a:r>
            <a:r>
              <a:rPr sz="2900" dirty="0"/>
              <a:t>in U.S.</a:t>
            </a:r>
            <a:endParaRPr lang="en-US" sz="2900" dirty="0"/>
          </a:p>
          <a:p>
            <a:pPr lvl="0">
              <a:lnSpc>
                <a:spcPct val="90000"/>
              </a:lnSpc>
              <a:defRPr sz="1800"/>
            </a:pPr>
            <a:r>
              <a:rPr lang="en-US" sz="2900" dirty="0"/>
              <a:t>Numbers have increased 787% in 20 years (2021)</a:t>
            </a:r>
            <a:endParaRPr sz="2900" dirty="0"/>
          </a:p>
        </p:txBody>
      </p:sp>
      <p:pic>
        <p:nvPicPr>
          <p:cNvPr id="83" name="image5.pdf" descr="C:\Documents and Settings\aspencer\Local Settings\Temporary Internet Files\Content.IE5\XWEOPFRS\MCj04137020000[1].wmf"/>
          <p:cNvPicPr/>
          <p:nvPr/>
        </p:nvPicPr>
        <p:blipFill>
          <a:blip r:embed="rId5"/>
          <a:stretch>
            <a:fillRect/>
          </a:stretch>
        </p:blipFill>
        <p:spPr>
          <a:xfrm>
            <a:off x="6248465" y="1926281"/>
            <a:ext cx="3235105" cy="3437300"/>
          </a:xfrm>
          <a:prstGeom prst="rect">
            <a:avLst/>
          </a:prstGeom>
          <a:ln w="12700">
            <a:miter lim="400000"/>
          </a:ln>
        </p:spPr>
      </p:pic>
      <p:sp>
        <p:nvSpPr>
          <p:cNvPr id="2" name="TextBox 1"/>
          <p:cNvSpPr txBox="1"/>
          <p:nvPr/>
        </p:nvSpPr>
        <p:spPr>
          <a:xfrm>
            <a:off x="533400" y="1518833"/>
            <a:ext cx="7772400" cy="58477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3200" b="0" i="0" u="none" strike="noStrike" cap="none" spc="0" normalizeH="0" baseline="0" dirty="0">
                <a:ln>
                  <a:noFill/>
                </a:ln>
                <a:solidFill>
                  <a:srgbClr val="000000"/>
                </a:solidFill>
                <a:effectLst/>
                <a:uFillTx/>
                <a:latin typeface="Corbel"/>
                <a:ea typeface="Corbel"/>
                <a:cs typeface="Corbel"/>
                <a:sym typeface="Corbel"/>
              </a:rPr>
              <a:t>7% of all students served by IDEA</a:t>
            </a:r>
          </a:p>
        </p:txBody>
      </p:sp>
      <p:pic>
        <p:nvPicPr>
          <p:cNvPr id="3" name="Recorded Sound">
            <a:hlinkClick r:id="" action="ppaction://media"/>
            <a:extLst>
              <a:ext uri="{FF2B5EF4-FFF2-40B4-BE49-F238E27FC236}">
                <a16:creationId xmlns:a16="http://schemas.microsoft.com/office/drawing/2014/main" id="{180CCC2D-1F30-49A3-9D54-72383D33311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7561218" y="1399198"/>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79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p:cNvSpPr>
          <p:nvPr>
            <p:ph type="title"/>
          </p:nvPr>
        </p:nvSpPr>
        <p:spPr>
          <a:xfrm>
            <a:off x="457200" y="155447"/>
            <a:ext cx="8229600" cy="1252729"/>
          </a:xfrm>
          <a:prstGeom prst="rect">
            <a:avLst/>
          </a:prstGeom>
        </p:spPr>
        <p:txBody>
          <a:bodyPr/>
          <a:lstStyle/>
          <a:p>
            <a:pPr lvl="0">
              <a:defRPr sz="1800">
                <a:solidFill>
                  <a:srgbClr val="000000"/>
                </a:solidFill>
              </a:defRPr>
            </a:pPr>
            <a:r>
              <a:rPr sz="4500" dirty="0">
                <a:solidFill>
                  <a:srgbClr val="F0AD00"/>
                </a:solidFill>
              </a:rPr>
              <a:t>Causes</a:t>
            </a:r>
            <a:r>
              <a:rPr lang="en-US" sz="4500" dirty="0">
                <a:solidFill>
                  <a:srgbClr val="F0AD00"/>
                </a:solidFill>
              </a:rPr>
              <a:t> Are Not </a:t>
            </a:r>
            <a:r>
              <a:rPr lang="en-US" sz="4500">
                <a:solidFill>
                  <a:srgbClr val="F0AD00"/>
                </a:solidFill>
              </a:rPr>
              <a:t>Fully Known</a:t>
            </a:r>
            <a:endParaRPr sz="4500">
              <a:solidFill>
                <a:srgbClr val="F0AD00"/>
              </a:solidFill>
            </a:endParaRPr>
          </a:p>
        </p:txBody>
      </p:sp>
      <p:grpSp>
        <p:nvGrpSpPr>
          <p:cNvPr id="95" name="Group 95"/>
          <p:cNvGrpSpPr/>
          <p:nvPr/>
        </p:nvGrpSpPr>
        <p:grpSpPr>
          <a:xfrm>
            <a:off x="457200" y="1774824"/>
            <a:ext cx="8229601" cy="4625977"/>
            <a:chOff x="0" y="0"/>
            <a:chExt cx="8229601" cy="4625976"/>
          </a:xfrm>
        </p:grpSpPr>
        <p:grpSp>
          <p:nvGrpSpPr>
            <p:cNvPr id="88" name="Group 88"/>
            <p:cNvGrpSpPr/>
            <p:nvPr/>
          </p:nvGrpSpPr>
          <p:grpSpPr>
            <a:xfrm>
              <a:off x="0" y="0"/>
              <a:ext cx="2671949" cy="4625976"/>
              <a:chOff x="0" y="0"/>
              <a:chExt cx="2671948" cy="4625975"/>
            </a:xfrm>
          </p:grpSpPr>
          <p:sp>
            <p:nvSpPr>
              <p:cNvPr id="86" name="Shape 86"/>
              <p:cNvSpPr/>
              <p:nvPr/>
            </p:nvSpPr>
            <p:spPr>
              <a:xfrm>
                <a:off x="0" y="0"/>
                <a:ext cx="2671948" cy="4625975"/>
              </a:xfrm>
              <a:prstGeom prst="roundRect">
                <a:avLst>
                  <a:gd name="adj" fmla="val 7500"/>
                </a:avLst>
              </a:prstGeom>
              <a:solidFill>
                <a:srgbClr val="D0D2D5"/>
              </a:solidFill>
              <a:ln w="12700" cap="flat">
                <a:noFill/>
                <a:miter lim="400000"/>
              </a:ln>
              <a:effectLst/>
            </p:spPr>
            <p:txBody>
              <a:bodyPr wrap="square" lIns="0" tIns="0" rIns="0" bIns="0" numCol="1" anchor="t">
                <a:noAutofit/>
              </a:bodyPr>
              <a:lstStyle/>
              <a:p>
                <a:pPr lvl="0">
                  <a:defRPr sz="4207"/>
                </a:pPr>
                <a:endParaRPr/>
              </a:p>
            </p:txBody>
          </p:sp>
          <p:sp>
            <p:nvSpPr>
              <p:cNvPr id="87" name="Shape 87"/>
              <p:cNvSpPr/>
              <p:nvPr/>
            </p:nvSpPr>
            <p:spPr>
              <a:xfrm>
                <a:off x="58634" y="58634"/>
                <a:ext cx="2554680" cy="310854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lvl="0"/>
                <a:r>
                  <a:rPr sz="2800" dirty="0"/>
                  <a:t>Genetic</a:t>
                </a:r>
              </a:p>
              <a:p>
                <a:pPr marL="534389" lvl="0" indent="-534389">
                  <a:buSzPct val="100000"/>
                  <a:buChar char="•"/>
                </a:pPr>
                <a:r>
                  <a:rPr sz="2800" dirty="0"/>
                  <a:t>Familial</a:t>
                </a:r>
              </a:p>
              <a:p>
                <a:pPr marL="534389" lvl="0" indent="-534389">
                  <a:buSzPct val="100000"/>
                  <a:buChar char="•"/>
                </a:pPr>
                <a:r>
                  <a:rPr sz="2800" dirty="0"/>
                  <a:t>Frequency increases with siblings</a:t>
                </a:r>
              </a:p>
              <a:p>
                <a:pPr marL="534389" lvl="0" indent="-534389">
                  <a:buSzPct val="100000"/>
                  <a:buChar char="•"/>
                </a:pPr>
                <a:r>
                  <a:rPr sz="2800" dirty="0"/>
                  <a:t>No  single gene found</a:t>
                </a:r>
              </a:p>
            </p:txBody>
          </p:sp>
        </p:grpSp>
        <p:grpSp>
          <p:nvGrpSpPr>
            <p:cNvPr id="91" name="Group 91"/>
            <p:cNvGrpSpPr/>
            <p:nvPr/>
          </p:nvGrpSpPr>
          <p:grpSpPr>
            <a:xfrm>
              <a:off x="2778825" y="0"/>
              <a:ext cx="2671950" cy="4625975"/>
              <a:chOff x="0" y="0"/>
              <a:chExt cx="2671948" cy="4625975"/>
            </a:xfrm>
          </p:grpSpPr>
          <p:sp>
            <p:nvSpPr>
              <p:cNvPr id="89" name="Shape 89"/>
              <p:cNvSpPr/>
              <p:nvPr/>
            </p:nvSpPr>
            <p:spPr>
              <a:xfrm>
                <a:off x="0" y="0"/>
                <a:ext cx="2671948" cy="4625975"/>
              </a:xfrm>
              <a:prstGeom prst="roundRect">
                <a:avLst>
                  <a:gd name="adj" fmla="val 7500"/>
                </a:avLst>
              </a:prstGeom>
              <a:solidFill>
                <a:srgbClr val="D0D2D5"/>
              </a:solidFill>
              <a:ln w="12700" cap="flat">
                <a:noFill/>
                <a:miter lim="400000"/>
              </a:ln>
              <a:effectLst/>
            </p:spPr>
            <p:txBody>
              <a:bodyPr wrap="square" lIns="0" tIns="0" rIns="0" bIns="0" numCol="1" anchor="t">
                <a:noAutofit/>
              </a:bodyPr>
              <a:lstStyle/>
              <a:p>
                <a:pPr lvl="0">
                  <a:defRPr sz="4207"/>
                </a:pPr>
                <a:endParaRPr/>
              </a:p>
            </p:txBody>
          </p:sp>
          <p:sp>
            <p:nvSpPr>
              <p:cNvPr id="90" name="Shape 90"/>
              <p:cNvSpPr/>
              <p:nvPr/>
            </p:nvSpPr>
            <p:spPr>
              <a:xfrm>
                <a:off x="58634" y="58634"/>
                <a:ext cx="2554680" cy="2677653"/>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lvl="0"/>
                <a:r>
                  <a:rPr sz="2800" dirty="0"/>
                  <a:t>Brain-based</a:t>
                </a:r>
              </a:p>
              <a:p>
                <a:pPr marL="534389" lvl="0" indent="-534389">
                  <a:buSzPct val="100000"/>
                  <a:buChar char="•"/>
                </a:pPr>
                <a:r>
                  <a:rPr sz="2800" dirty="0"/>
                  <a:t>Brain- overgrowth</a:t>
                </a:r>
                <a:endParaRPr lang="en-US" sz="2800" dirty="0"/>
              </a:p>
              <a:p>
                <a:pPr marL="534389" lvl="0" indent="-534389">
                  <a:buSzPct val="100000"/>
                  <a:buChar char="•"/>
                </a:pPr>
                <a:r>
                  <a:rPr lang="en-US" sz="2800" dirty="0"/>
                  <a:t>Amygdala</a:t>
                </a:r>
                <a:endParaRPr sz="2800" dirty="0"/>
              </a:p>
              <a:p>
                <a:pPr marL="534389" lvl="0" indent="-534389">
                  <a:buSzPct val="100000"/>
                  <a:buChar char="•"/>
                </a:pPr>
                <a:r>
                  <a:rPr sz="2800" dirty="0"/>
                  <a:t>Brain Connectivity</a:t>
                </a:r>
              </a:p>
            </p:txBody>
          </p:sp>
        </p:grpSp>
        <p:grpSp>
          <p:nvGrpSpPr>
            <p:cNvPr id="94" name="Group 94"/>
            <p:cNvGrpSpPr/>
            <p:nvPr/>
          </p:nvGrpSpPr>
          <p:grpSpPr>
            <a:xfrm>
              <a:off x="5557652" y="0"/>
              <a:ext cx="2671949" cy="4625975"/>
              <a:chOff x="0" y="0"/>
              <a:chExt cx="2671948" cy="4625975"/>
            </a:xfrm>
          </p:grpSpPr>
          <p:sp>
            <p:nvSpPr>
              <p:cNvPr id="92" name="Shape 92"/>
              <p:cNvSpPr/>
              <p:nvPr/>
            </p:nvSpPr>
            <p:spPr>
              <a:xfrm>
                <a:off x="0" y="0"/>
                <a:ext cx="2671948" cy="4625975"/>
              </a:xfrm>
              <a:prstGeom prst="roundRect">
                <a:avLst>
                  <a:gd name="adj" fmla="val 7500"/>
                </a:avLst>
              </a:prstGeom>
              <a:solidFill>
                <a:srgbClr val="D0D2D5"/>
              </a:solidFill>
              <a:ln w="12700" cap="flat">
                <a:noFill/>
                <a:miter lim="400000"/>
              </a:ln>
              <a:effectLst/>
            </p:spPr>
            <p:txBody>
              <a:bodyPr wrap="square" lIns="0" tIns="0" rIns="0" bIns="0" numCol="1" anchor="t">
                <a:noAutofit/>
              </a:bodyPr>
              <a:lstStyle/>
              <a:p>
                <a:pPr lvl="0">
                  <a:defRPr sz="4207"/>
                </a:pPr>
                <a:endParaRPr/>
              </a:p>
            </p:txBody>
          </p:sp>
          <p:sp>
            <p:nvSpPr>
              <p:cNvPr id="93" name="Shape 93"/>
              <p:cNvSpPr/>
              <p:nvPr/>
            </p:nvSpPr>
            <p:spPr>
              <a:xfrm>
                <a:off x="58634" y="58634"/>
                <a:ext cx="2554680" cy="1815880"/>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45719" tIns="45719" rIns="45719" bIns="45719" numCol="1" anchor="t">
                <a:spAutoFit/>
              </a:bodyPr>
              <a:lstStyle/>
              <a:p>
                <a:pPr lvl="0"/>
                <a:r>
                  <a:rPr sz="2800" dirty="0"/>
                  <a:t>Environmental</a:t>
                </a:r>
              </a:p>
              <a:p>
                <a:pPr marL="534389" lvl="0" indent="-534389">
                  <a:buSzPct val="100000"/>
                  <a:buChar char="•"/>
                </a:pPr>
                <a:r>
                  <a:rPr sz="2800" dirty="0"/>
                  <a:t>toxic exposure</a:t>
                </a:r>
              </a:p>
              <a:p>
                <a:pPr marL="534389" lvl="0" indent="-534389">
                  <a:buSzPct val="100000"/>
                  <a:buChar char="•"/>
                </a:pPr>
                <a:r>
                  <a:rPr sz="2800" dirty="0"/>
                  <a:t>Diet related?</a:t>
                </a:r>
              </a:p>
            </p:txBody>
          </p:sp>
        </p:grpSp>
      </p:grpSp>
      <p:pic>
        <p:nvPicPr>
          <p:cNvPr id="2" name="Recorded Sound">
            <a:hlinkClick r:id="" action="ppaction://media"/>
            <a:extLst>
              <a:ext uri="{FF2B5EF4-FFF2-40B4-BE49-F238E27FC236}">
                <a16:creationId xmlns:a16="http://schemas.microsoft.com/office/drawing/2014/main" id="{768C2321-8E5B-4E4E-AB6F-737DE75807E0}"/>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267200" y="3124200"/>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149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Shape 97"/>
          <p:cNvSpPr>
            <a:spLocks noGrp="1"/>
          </p:cNvSpPr>
          <p:nvPr>
            <p:ph type="title"/>
          </p:nvPr>
        </p:nvSpPr>
        <p:spPr>
          <a:xfrm>
            <a:off x="457200" y="155447"/>
            <a:ext cx="8229600" cy="1252729"/>
          </a:xfrm>
          <a:prstGeom prst="rect">
            <a:avLst/>
          </a:prstGeom>
        </p:spPr>
        <p:txBody>
          <a:bodyPr>
            <a:normAutofit fontScale="90000"/>
          </a:bodyPr>
          <a:lstStyle>
            <a:lvl1pPr defTabSz="905255">
              <a:defRPr sz="3959"/>
            </a:lvl1pPr>
          </a:lstStyle>
          <a:p>
            <a:pPr lvl="0">
              <a:defRPr sz="1800">
                <a:solidFill>
                  <a:srgbClr val="000000"/>
                </a:solidFill>
              </a:defRPr>
            </a:pPr>
            <a:r>
              <a:rPr sz="3959">
                <a:solidFill>
                  <a:srgbClr val="F0AD00"/>
                </a:solidFill>
              </a:rPr>
              <a:t>The Link between Autism and Immunizations</a:t>
            </a:r>
          </a:p>
        </p:txBody>
      </p:sp>
      <p:sp>
        <p:nvSpPr>
          <p:cNvPr id="98" name="Shape 98"/>
          <p:cNvSpPr>
            <a:spLocks noGrp="1"/>
          </p:cNvSpPr>
          <p:nvPr>
            <p:ph type="body" idx="1"/>
          </p:nvPr>
        </p:nvSpPr>
        <p:spPr>
          <a:xfrm>
            <a:off x="457200" y="2899453"/>
            <a:ext cx="8229600" cy="3501347"/>
          </a:xfrm>
          <a:prstGeom prst="rect">
            <a:avLst/>
          </a:prstGeom>
        </p:spPr>
        <p:txBody>
          <a:bodyPr/>
          <a:lstStyle/>
          <a:p>
            <a:pPr lvl="0">
              <a:defRPr sz="1800"/>
            </a:pPr>
            <a:r>
              <a:rPr sz="3200" dirty="0"/>
              <a:t> Much publicity</a:t>
            </a:r>
          </a:p>
          <a:p>
            <a:pPr lvl="0">
              <a:defRPr sz="1800"/>
            </a:pPr>
            <a:r>
              <a:rPr sz="3200" dirty="0"/>
              <a:t>No evidence</a:t>
            </a:r>
          </a:p>
        </p:txBody>
      </p:sp>
      <p:sp>
        <p:nvSpPr>
          <p:cNvPr id="99" name="Shape 99"/>
          <p:cNvSpPr/>
          <p:nvPr/>
        </p:nvSpPr>
        <p:spPr>
          <a:xfrm>
            <a:off x="641721" y="5638800"/>
            <a:ext cx="3244479" cy="345440"/>
          </a:xfrm>
          <a:prstGeom prst="rect">
            <a:avLst/>
          </a:prstGeom>
          <a:ln w="12700">
            <a:miter lim="400000"/>
          </a:ln>
        </p:spPr>
        <p:txBody>
          <a:bodyPr lIns="45719" rIns="45719">
            <a:spAutoFit/>
          </a:bodyPr>
          <a:lstStyle/>
          <a:p>
            <a:pPr lvl="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200" y="1971576"/>
            <a:ext cx="5486400" cy="3657600"/>
          </a:xfrm>
          <a:prstGeom prst="rect">
            <a:avLst/>
          </a:prstGeom>
        </p:spPr>
      </p:pic>
      <p:sp>
        <p:nvSpPr>
          <p:cNvPr id="3" name="TextBox 2">
            <a:extLst>
              <a:ext uri="{FF2B5EF4-FFF2-40B4-BE49-F238E27FC236}">
                <a16:creationId xmlns:a16="http://schemas.microsoft.com/office/drawing/2014/main" id="{B17CF43E-5C7C-4F6B-8631-6D38EBCCE7A9}"/>
              </a:ext>
            </a:extLst>
          </p:cNvPr>
          <p:cNvSpPr txBox="1"/>
          <p:nvPr/>
        </p:nvSpPr>
        <p:spPr>
          <a:xfrm>
            <a:off x="1524000" y="5984240"/>
            <a:ext cx="4724400" cy="646329"/>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ts val="0"/>
              </a:spcBef>
              <a:spcAft>
                <a:spcPts val="0"/>
              </a:spcAft>
              <a:buClrTx/>
              <a:buSzTx/>
              <a:buFontTx/>
              <a:buNone/>
              <a:tabLst/>
            </a:pPr>
            <a:r>
              <a:rPr kumimoji="0" lang="en-US" sz="1800" b="0" i="0" u="none" strike="noStrike" cap="none" spc="0" normalizeH="0" baseline="0" dirty="0">
                <a:ln>
                  <a:noFill/>
                </a:ln>
                <a:solidFill>
                  <a:srgbClr val="000000"/>
                </a:solidFill>
                <a:effectLst/>
                <a:uFillTx/>
                <a:latin typeface="Corbel"/>
                <a:ea typeface="Corbel"/>
                <a:cs typeface="Corbel"/>
                <a:sym typeface="Corbel"/>
                <a:hlinkClick r:id="rId5"/>
              </a:rPr>
              <a:t>NPR- Link between Autism and Immunizations  was Based on  Fraudulent Research</a:t>
            </a:r>
            <a:endParaRPr kumimoji="0" lang="en-US" sz="1800" b="0" i="0" u="none" strike="noStrike" cap="none" spc="0" normalizeH="0" baseline="0" dirty="0">
              <a:ln>
                <a:noFill/>
              </a:ln>
              <a:solidFill>
                <a:srgbClr val="000000"/>
              </a:solidFill>
              <a:effectLst/>
              <a:uFillTx/>
              <a:latin typeface="Corbel"/>
              <a:ea typeface="Corbel"/>
              <a:cs typeface="Corbel"/>
              <a:sym typeface="Corbel"/>
            </a:endParaRPr>
          </a:p>
        </p:txBody>
      </p:sp>
      <p:pic>
        <p:nvPicPr>
          <p:cNvPr id="4" name="Recorded Sound">
            <a:hlinkClick r:id="" action="ppaction://media"/>
            <a:extLst>
              <a:ext uri="{FF2B5EF4-FFF2-40B4-BE49-F238E27FC236}">
                <a16:creationId xmlns:a16="http://schemas.microsoft.com/office/drawing/2014/main" id="{6D7F8E2B-3246-4D28-BE00-3B50C97AACE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858000" y="285069"/>
            <a:ext cx="609600" cy="609600"/>
          </a:xfrm>
          <a:prstGeom prst="rect">
            <a:avLst/>
          </a:prstGeom>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75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Yale Searching for More Objective Way to Diagnose Autism | Connecticut  Public Radio">
            <a:extLst>
              <a:ext uri="{FF2B5EF4-FFF2-40B4-BE49-F238E27FC236}">
                <a16:creationId xmlns:a16="http://schemas.microsoft.com/office/drawing/2014/main" id="{869914C0-758B-4303-8281-78E72A9FC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609600"/>
            <a:ext cx="5910263" cy="4953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847703"/>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DFA27-D4A3-452C-AE27-8D8C83587F51}"/>
              </a:ext>
            </a:extLst>
          </p:cNvPr>
          <p:cNvSpPr>
            <a:spLocks noGrp="1"/>
          </p:cNvSpPr>
          <p:nvPr>
            <p:ph type="title"/>
          </p:nvPr>
        </p:nvSpPr>
        <p:spPr/>
        <p:txBody>
          <a:bodyPr>
            <a:normAutofit/>
          </a:bodyPr>
          <a:lstStyle/>
          <a:p>
            <a:r>
              <a:rPr lang="en-US" sz="3600" dirty="0"/>
              <a:t>Assessment for Autism</a:t>
            </a:r>
          </a:p>
        </p:txBody>
      </p:sp>
      <p:sp>
        <p:nvSpPr>
          <p:cNvPr id="3" name="Text Placeholder 2">
            <a:extLst>
              <a:ext uri="{FF2B5EF4-FFF2-40B4-BE49-F238E27FC236}">
                <a16:creationId xmlns:a16="http://schemas.microsoft.com/office/drawing/2014/main" id="{7A96F3D0-4346-484C-B95C-66DBF7D43755}"/>
              </a:ext>
            </a:extLst>
          </p:cNvPr>
          <p:cNvSpPr>
            <a:spLocks noGrp="1"/>
          </p:cNvSpPr>
          <p:nvPr>
            <p:ph type="body" idx="1"/>
          </p:nvPr>
        </p:nvSpPr>
        <p:spPr>
          <a:xfrm>
            <a:off x="457200" y="2209800"/>
            <a:ext cx="8229600" cy="4648200"/>
          </a:xfrm>
        </p:spPr>
        <p:txBody>
          <a:bodyPr/>
          <a:lstStyle/>
          <a:p>
            <a:r>
              <a:rPr lang="en-US" dirty="0"/>
              <a:t>Play-based Assessment</a:t>
            </a:r>
          </a:p>
          <a:p>
            <a:pPr lvl="1"/>
            <a:r>
              <a:rPr lang="en-US" dirty="0"/>
              <a:t>ADOS (Autism Diagnostic Observation Schedule)</a:t>
            </a:r>
          </a:p>
          <a:p>
            <a:r>
              <a:rPr lang="en-US" dirty="0"/>
              <a:t>Difficulty Communicating</a:t>
            </a:r>
          </a:p>
          <a:p>
            <a:r>
              <a:rPr lang="en-US" dirty="0"/>
              <a:t>Repetitive Behavior (</a:t>
            </a:r>
            <a:r>
              <a:rPr lang="en-US" dirty="0" err="1"/>
              <a:t>i.e.,Flapping</a:t>
            </a:r>
            <a:r>
              <a:rPr lang="en-US" dirty="0"/>
              <a:t>)</a:t>
            </a:r>
          </a:p>
          <a:p>
            <a:r>
              <a:rPr lang="en-US" dirty="0"/>
              <a:t>Difficulty with Eye Contact</a:t>
            </a:r>
          </a:p>
          <a:p>
            <a:r>
              <a:rPr lang="en-US" dirty="0"/>
              <a:t>Echolalia</a:t>
            </a:r>
          </a:p>
          <a:p>
            <a:r>
              <a:rPr lang="en-US" dirty="0"/>
              <a:t>Difficulty with Joint Attention</a:t>
            </a:r>
          </a:p>
          <a:p>
            <a:r>
              <a:rPr lang="en-US" dirty="0"/>
              <a:t>Irregular Play (i.e., lines up cars)</a:t>
            </a:r>
          </a:p>
        </p:txBody>
      </p:sp>
      <p:pic>
        <p:nvPicPr>
          <p:cNvPr id="1028" name="Picture 4" descr="Assessment and Diagnosis | Marcus Autism Center">
            <a:extLst>
              <a:ext uri="{FF2B5EF4-FFF2-40B4-BE49-F238E27FC236}">
                <a16:creationId xmlns:a16="http://schemas.microsoft.com/office/drawing/2014/main" id="{7E51FCC5-65CC-4E94-9894-BD968C03C69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10200" y="67437"/>
            <a:ext cx="365760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6" name="Recorded Sound">
            <a:hlinkClick r:id="" action="ppaction://media"/>
            <a:extLst>
              <a:ext uri="{FF2B5EF4-FFF2-40B4-BE49-F238E27FC236}">
                <a16:creationId xmlns:a16="http://schemas.microsoft.com/office/drawing/2014/main" id="{5ACFEC1E-0260-4885-9F20-9CBA0BC2B69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724400" y="736092"/>
            <a:ext cx="609600" cy="609600"/>
          </a:xfrm>
          <a:prstGeom prst="rect">
            <a:avLst/>
          </a:prstGeom>
        </p:spPr>
      </p:pic>
    </p:spTree>
    <p:extLst>
      <p:ext uri="{BB962C8B-B14F-4D97-AF65-F5344CB8AC3E}">
        <p14:creationId xmlns:p14="http://schemas.microsoft.com/office/powerpoint/2010/main" val="107765766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3474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F0AD00"/>
      </a:accent1>
      <a:accent2>
        <a:srgbClr val="60B5CC"/>
      </a:accent2>
      <a:accent3>
        <a:srgbClr val="E66C7D"/>
      </a:accent3>
      <a:accent4>
        <a:srgbClr val="6BB76D"/>
      </a:accent4>
      <a:accent5>
        <a:srgbClr val="E88651"/>
      </a:accent5>
      <a:accent6>
        <a:srgbClr val="C64847"/>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38000"/>
              </a:srgbClr>
            </a:outerShdw>
          </a:effectLst>
        </a:effectStyle>
        <a:effectStyle>
          <a:effectLst>
            <a:outerShdw blurRad="38100" dist="25400" dir="5400000" rotWithShape="0">
              <a:srgbClr val="000000">
                <a:alpha val="38000"/>
              </a:srgbClr>
            </a:outerShdw>
          </a:effectLst>
        </a:effectStyle>
        <a:effectStyle>
          <a:effectLst>
            <a:outerShdw blurRad="50800" dist="25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48000" cap="flat">
          <a:solidFill>
            <a:srgbClr val="F0AD00"/>
          </a:solidFill>
          <a:prstDash val="solid"/>
          <a:bevel/>
        </a:ln>
        <a:effectLst>
          <a:outerShdw blurRad="38100" dist="25400" dir="5400000" rotWithShape="0">
            <a:srgbClr val="000000">
              <a:alpha val="38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48000" cap="flat">
          <a:solidFill>
            <a:srgbClr val="F0AD00"/>
          </a:solidFill>
          <a:prstDash val="solid"/>
          <a:bevel/>
        </a:ln>
        <a:effectLst>
          <a:outerShdw blurRad="50800" dist="25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F0AD00"/>
      </a:accent1>
      <a:accent2>
        <a:srgbClr val="60B5CC"/>
      </a:accent2>
      <a:accent3>
        <a:srgbClr val="E66C7D"/>
      </a:accent3>
      <a:accent4>
        <a:srgbClr val="6BB76D"/>
      </a:accent4>
      <a:accent5>
        <a:srgbClr val="E88651"/>
      </a:accent5>
      <a:accent6>
        <a:srgbClr val="C64847"/>
      </a:accent6>
      <a:hlink>
        <a:srgbClr val="0000FF"/>
      </a:hlink>
      <a:folHlink>
        <a:srgbClr val="FF00FF"/>
      </a:folHlink>
    </a:clrScheme>
    <a:fontScheme name="Default">
      <a:majorFont>
        <a:latin typeface="Avenir Roman"/>
        <a:ea typeface="Avenir Roman"/>
        <a:cs typeface="Avenir Roman"/>
      </a:majorFont>
      <a:minorFont>
        <a:latin typeface="Helvetica"/>
        <a:ea typeface="Helvetica"/>
        <a:cs typeface="Helvetica"/>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38000"/>
              </a:srgbClr>
            </a:outerShdw>
          </a:effectLst>
        </a:effectStyle>
        <a:effectStyle>
          <a:effectLst>
            <a:outerShdw blurRad="38100" dist="25400" dir="5400000" rotWithShape="0">
              <a:srgbClr val="000000">
                <a:alpha val="38000"/>
              </a:srgbClr>
            </a:outerShdw>
          </a:effectLst>
        </a:effectStyle>
        <a:effectStyle>
          <a:effectLst>
            <a:outerShdw blurRad="50800" dist="25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48000" cap="flat">
          <a:solidFill>
            <a:srgbClr val="F0AD00"/>
          </a:solidFill>
          <a:prstDash val="solid"/>
          <a:bevel/>
        </a:ln>
        <a:effectLst>
          <a:outerShdw blurRad="38100" dist="25400" dir="5400000" rotWithShape="0">
            <a:srgbClr val="000000">
              <a:alpha val="38000"/>
            </a:srgbClr>
          </a:outerShdw>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48000" cap="flat">
          <a:solidFill>
            <a:srgbClr val="F0AD00"/>
          </a:solidFill>
          <a:prstDash val="solid"/>
          <a:bevel/>
        </a:ln>
        <a:effectLst>
          <a:outerShdw blurRad="50800" dist="25000" dir="5400000" rotWithShape="0">
            <a:srgbClr val="000000">
              <a:alpha val="38000"/>
            </a:srgbClr>
          </a:outerShdw>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orbel"/>
            <a:ea typeface="Corbel"/>
            <a:cs typeface="Corbel"/>
            <a:sym typeface="Corbe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1626</TotalTime>
  <Words>639</Words>
  <Application>Microsoft Office PowerPoint</Application>
  <PresentationFormat>On-screen Show (4:3)</PresentationFormat>
  <Paragraphs>93</Paragraphs>
  <Slides>13</Slides>
  <Notes>1</Notes>
  <HiddenSlides>0</HiddenSlides>
  <MMClips>11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Avenir Roman</vt:lpstr>
      <vt:lpstr>Corbel</vt:lpstr>
      <vt:lpstr>Wingdings</vt:lpstr>
      <vt:lpstr>Wingdings 2</vt:lpstr>
      <vt:lpstr>Default</vt:lpstr>
      <vt:lpstr>Autism Spectrum Disorder</vt:lpstr>
      <vt:lpstr>Autism Spectrum Disorder- ASD</vt:lpstr>
      <vt:lpstr>Myths</vt:lpstr>
      <vt:lpstr>Asperger Syndrome</vt:lpstr>
      <vt:lpstr>Prevalence of Autism</vt:lpstr>
      <vt:lpstr>Causes Are Not Fully Known</vt:lpstr>
      <vt:lpstr>The Link between Autism and Immunizations</vt:lpstr>
      <vt:lpstr>PowerPoint Presentation</vt:lpstr>
      <vt:lpstr>Assessment for Autism</vt:lpstr>
      <vt:lpstr>Infrequent Characteristics</vt:lpstr>
      <vt:lpstr>Recommended Practices</vt:lpstr>
      <vt:lpstr>PowerPoint Presentation</vt:lpstr>
      <vt:lpstr>Making a Contract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Autism Spectrum Disorder</dc:title>
  <dc:creator>Spencer, Amelia G.</dc:creator>
  <cp:lastModifiedBy>Spencer, Amelia G.</cp:lastModifiedBy>
  <cp:revision>28</cp:revision>
  <dcterms:modified xsi:type="dcterms:W3CDTF">2022-09-27T17:07:08Z</dcterms:modified>
</cp:coreProperties>
</file>