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57" r:id="rId4"/>
    <p:sldId id="258" r:id="rId5"/>
    <p:sldId id="259" r:id="rId6"/>
    <p:sldId id="265" r:id="rId7"/>
    <p:sldId id="260"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8" autoAdjust="0"/>
    <p:restoredTop sz="94660"/>
  </p:normalViewPr>
  <p:slideViewPr>
    <p:cSldViewPr snapToGrid="0">
      <p:cViewPr varScale="1">
        <p:scale>
          <a:sx n="98" d="100"/>
          <a:sy n="98" d="100"/>
        </p:scale>
        <p:origin x="96" y="2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259F02-A58F-44F4-BE57-9D3CF324835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E308929-78CB-496B-9E64-54B8EC61947F}">
      <dgm:prSet/>
      <dgm:spPr/>
      <dgm:t>
        <a:bodyPr/>
        <a:lstStyle/>
        <a:p>
          <a:r>
            <a:rPr lang="en-US"/>
            <a:t>Remember that parents are the experts on their child.</a:t>
          </a:r>
        </a:p>
      </dgm:t>
    </dgm:pt>
    <dgm:pt modelId="{FD055F20-6662-415F-A8B9-02685F070B49}" type="parTrans" cxnId="{7DD2C2F9-1823-4EAA-9A38-CEF8C3760234}">
      <dgm:prSet/>
      <dgm:spPr/>
      <dgm:t>
        <a:bodyPr/>
        <a:lstStyle/>
        <a:p>
          <a:endParaRPr lang="en-US"/>
        </a:p>
      </dgm:t>
    </dgm:pt>
    <dgm:pt modelId="{BFD5FAC5-71FC-4054-BFC2-BF362D9E7224}" type="sibTrans" cxnId="{7DD2C2F9-1823-4EAA-9A38-CEF8C3760234}">
      <dgm:prSet/>
      <dgm:spPr/>
      <dgm:t>
        <a:bodyPr/>
        <a:lstStyle/>
        <a:p>
          <a:endParaRPr lang="en-US"/>
        </a:p>
      </dgm:t>
    </dgm:pt>
    <dgm:pt modelId="{8E65D278-118E-42FC-A09F-7A36282C9D24}">
      <dgm:prSet/>
      <dgm:spPr/>
      <dgm:t>
        <a:bodyPr/>
        <a:lstStyle/>
        <a:p>
          <a:r>
            <a:rPr lang="en-US"/>
            <a:t>Initiate contact early.</a:t>
          </a:r>
        </a:p>
      </dgm:t>
    </dgm:pt>
    <dgm:pt modelId="{8F618357-BB7F-464C-B139-8BDF8A4E290A}" type="parTrans" cxnId="{81E25B45-B909-4F5A-9B62-117FF84B3E4C}">
      <dgm:prSet/>
      <dgm:spPr/>
      <dgm:t>
        <a:bodyPr/>
        <a:lstStyle/>
        <a:p>
          <a:endParaRPr lang="en-US"/>
        </a:p>
      </dgm:t>
    </dgm:pt>
    <dgm:pt modelId="{D74D457F-9176-401C-9234-3CE4B71C6350}" type="sibTrans" cxnId="{81E25B45-B909-4F5A-9B62-117FF84B3E4C}">
      <dgm:prSet/>
      <dgm:spPr/>
      <dgm:t>
        <a:bodyPr/>
        <a:lstStyle/>
        <a:p>
          <a:endParaRPr lang="en-US"/>
        </a:p>
      </dgm:t>
    </dgm:pt>
    <dgm:pt modelId="{5D4CD2FD-893C-4693-AC76-8EDC4C38F370}">
      <dgm:prSet/>
      <dgm:spPr/>
      <dgm:t>
        <a:bodyPr/>
        <a:lstStyle/>
        <a:p>
          <a:r>
            <a:rPr lang="en-US"/>
            <a:t>Express your respect early.</a:t>
          </a:r>
        </a:p>
      </dgm:t>
    </dgm:pt>
    <dgm:pt modelId="{A054DC81-C8A6-4352-BDFB-9629867A4C31}" type="parTrans" cxnId="{C93D60FB-9087-4642-86EE-0FC54507DC95}">
      <dgm:prSet/>
      <dgm:spPr/>
      <dgm:t>
        <a:bodyPr/>
        <a:lstStyle/>
        <a:p>
          <a:endParaRPr lang="en-US"/>
        </a:p>
      </dgm:t>
    </dgm:pt>
    <dgm:pt modelId="{780BD785-C4F5-4070-8171-3A17A958CFC4}" type="sibTrans" cxnId="{C93D60FB-9087-4642-86EE-0FC54507DC95}">
      <dgm:prSet/>
      <dgm:spPr/>
      <dgm:t>
        <a:bodyPr/>
        <a:lstStyle/>
        <a:p>
          <a:endParaRPr lang="en-US"/>
        </a:p>
      </dgm:t>
    </dgm:pt>
    <dgm:pt modelId="{7F12F108-DDE6-43DE-A475-D14CB56D44CA}">
      <dgm:prSet/>
      <dgm:spPr/>
      <dgm:t>
        <a:bodyPr/>
        <a:lstStyle/>
        <a:p>
          <a:r>
            <a:rPr lang="en-US"/>
            <a:t>Build rapport with parents by beginning and ending with positives (a positive sandwich).</a:t>
          </a:r>
        </a:p>
      </dgm:t>
    </dgm:pt>
    <dgm:pt modelId="{D9C9440C-C6FE-4D41-84B0-44DBAC816D06}" type="parTrans" cxnId="{3221B315-92A2-4CA3-8124-6FDA3A4B223D}">
      <dgm:prSet/>
      <dgm:spPr/>
      <dgm:t>
        <a:bodyPr/>
        <a:lstStyle/>
        <a:p>
          <a:endParaRPr lang="en-US"/>
        </a:p>
      </dgm:t>
    </dgm:pt>
    <dgm:pt modelId="{389B9C99-217B-4C28-9B28-291CE5E330BE}" type="sibTrans" cxnId="{3221B315-92A2-4CA3-8124-6FDA3A4B223D}">
      <dgm:prSet/>
      <dgm:spPr/>
      <dgm:t>
        <a:bodyPr/>
        <a:lstStyle/>
        <a:p>
          <a:endParaRPr lang="en-US"/>
        </a:p>
      </dgm:t>
    </dgm:pt>
    <dgm:pt modelId="{61E46169-F8DE-4655-B23E-09AA4F9AA508}">
      <dgm:prSet/>
      <dgm:spPr/>
      <dgm:t>
        <a:bodyPr/>
        <a:lstStyle/>
        <a:p>
          <a:r>
            <a:rPr lang="en-US"/>
            <a:t>Plan some time each day to be in touch with parents (phone call, text, email, etc.)</a:t>
          </a:r>
        </a:p>
      </dgm:t>
    </dgm:pt>
    <dgm:pt modelId="{D7AF7EFD-59E9-48D8-BB81-30C9FB39C5CE}" type="parTrans" cxnId="{BA82422D-F23A-461F-9C8B-BCC2476744FE}">
      <dgm:prSet/>
      <dgm:spPr/>
      <dgm:t>
        <a:bodyPr/>
        <a:lstStyle/>
        <a:p>
          <a:endParaRPr lang="en-US"/>
        </a:p>
      </dgm:t>
    </dgm:pt>
    <dgm:pt modelId="{FDD97155-E32E-467C-9685-967176DD7657}" type="sibTrans" cxnId="{BA82422D-F23A-461F-9C8B-BCC2476744FE}">
      <dgm:prSet/>
      <dgm:spPr/>
      <dgm:t>
        <a:bodyPr/>
        <a:lstStyle/>
        <a:p>
          <a:endParaRPr lang="en-US"/>
        </a:p>
      </dgm:t>
    </dgm:pt>
    <dgm:pt modelId="{C3FE35AF-50A6-45DD-B2B4-C72C45248A06}" type="pres">
      <dgm:prSet presAssocID="{91259F02-A58F-44F4-BE57-9D3CF3248351}" presName="root" presStyleCnt="0">
        <dgm:presLayoutVars>
          <dgm:dir/>
          <dgm:resizeHandles val="exact"/>
        </dgm:presLayoutVars>
      </dgm:prSet>
      <dgm:spPr/>
    </dgm:pt>
    <dgm:pt modelId="{A9F11062-B72F-43E0-BDCA-237800B6E593}" type="pres">
      <dgm:prSet presAssocID="{4E308929-78CB-496B-9E64-54B8EC61947F}" presName="compNode" presStyleCnt="0"/>
      <dgm:spPr/>
    </dgm:pt>
    <dgm:pt modelId="{5ED8F431-92D3-40FF-AD72-D3D9F782F03F}" type="pres">
      <dgm:prSet presAssocID="{4E308929-78CB-496B-9E64-54B8EC61947F}" presName="bgRect" presStyleLbl="bgShp" presStyleIdx="0" presStyleCnt="5"/>
      <dgm:spPr/>
    </dgm:pt>
    <dgm:pt modelId="{27872B46-0C5B-4E4B-BAAF-415312C58AB5}" type="pres">
      <dgm:prSet presAssocID="{4E308929-78CB-496B-9E64-54B8EC61947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Influencer"/>
        </a:ext>
      </dgm:extLst>
    </dgm:pt>
    <dgm:pt modelId="{37BFA4B4-4926-4C26-BE9A-42C57409DB65}" type="pres">
      <dgm:prSet presAssocID="{4E308929-78CB-496B-9E64-54B8EC61947F}" presName="spaceRect" presStyleCnt="0"/>
      <dgm:spPr/>
    </dgm:pt>
    <dgm:pt modelId="{72029411-F558-4D2F-AB9F-0759F076E0DB}" type="pres">
      <dgm:prSet presAssocID="{4E308929-78CB-496B-9E64-54B8EC61947F}" presName="parTx" presStyleLbl="revTx" presStyleIdx="0" presStyleCnt="5">
        <dgm:presLayoutVars>
          <dgm:chMax val="0"/>
          <dgm:chPref val="0"/>
        </dgm:presLayoutVars>
      </dgm:prSet>
      <dgm:spPr/>
    </dgm:pt>
    <dgm:pt modelId="{40F08F7F-B090-4E98-A73A-D107EC460411}" type="pres">
      <dgm:prSet presAssocID="{BFD5FAC5-71FC-4054-BFC2-BF362D9E7224}" presName="sibTrans" presStyleCnt="0"/>
      <dgm:spPr/>
    </dgm:pt>
    <dgm:pt modelId="{ACF771AD-6B3B-4239-8F3A-439477432561}" type="pres">
      <dgm:prSet presAssocID="{8E65D278-118E-42FC-A09F-7A36282C9D24}" presName="compNode" presStyleCnt="0"/>
      <dgm:spPr/>
    </dgm:pt>
    <dgm:pt modelId="{691A14CE-0D5D-48F9-9476-10F648F918F6}" type="pres">
      <dgm:prSet presAssocID="{8E65D278-118E-42FC-A09F-7A36282C9D24}" presName="bgRect" presStyleLbl="bgShp" presStyleIdx="1" presStyleCnt="5"/>
      <dgm:spPr/>
    </dgm:pt>
    <dgm:pt modelId="{A7E15D46-57B6-4147-8581-798DD2164425}" type="pres">
      <dgm:prSet presAssocID="{8E65D278-118E-42FC-A09F-7A36282C9D24}"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eceiver"/>
        </a:ext>
      </dgm:extLst>
    </dgm:pt>
    <dgm:pt modelId="{E0B674F3-A861-4597-821E-FD760669A363}" type="pres">
      <dgm:prSet presAssocID="{8E65D278-118E-42FC-A09F-7A36282C9D24}" presName="spaceRect" presStyleCnt="0"/>
      <dgm:spPr/>
    </dgm:pt>
    <dgm:pt modelId="{05E2F7A7-3AEF-4EC5-9BCE-153BBD89136E}" type="pres">
      <dgm:prSet presAssocID="{8E65D278-118E-42FC-A09F-7A36282C9D24}" presName="parTx" presStyleLbl="revTx" presStyleIdx="1" presStyleCnt="5">
        <dgm:presLayoutVars>
          <dgm:chMax val="0"/>
          <dgm:chPref val="0"/>
        </dgm:presLayoutVars>
      </dgm:prSet>
      <dgm:spPr/>
    </dgm:pt>
    <dgm:pt modelId="{2AAEDEF6-5099-432A-9474-67FB3B56BF19}" type="pres">
      <dgm:prSet presAssocID="{D74D457F-9176-401C-9234-3CE4B71C6350}" presName="sibTrans" presStyleCnt="0"/>
      <dgm:spPr/>
    </dgm:pt>
    <dgm:pt modelId="{0F608EAC-F3E4-42ED-8ABB-F28E85E4BD65}" type="pres">
      <dgm:prSet presAssocID="{5D4CD2FD-893C-4693-AC76-8EDC4C38F370}" presName="compNode" presStyleCnt="0"/>
      <dgm:spPr/>
    </dgm:pt>
    <dgm:pt modelId="{EE93192E-EA0E-493C-86D3-F9C3D91167CB}" type="pres">
      <dgm:prSet presAssocID="{5D4CD2FD-893C-4693-AC76-8EDC4C38F370}" presName="bgRect" presStyleLbl="bgShp" presStyleIdx="2" presStyleCnt="5"/>
      <dgm:spPr/>
    </dgm:pt>
    <dgm:pt modelId="{0F56B494-F73D-49A4-B505-E7A3128AA9AE}" type="pres">
      <dgm:prSet presAssocID="{5D4CD2FD-893C-4693-AC76-8EDC4C38F37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ove Letter"/>
        </a:ext>
      </dgm:extLst>
    </dgm:pt>
    <dgm:pt modelId="{CCAA9525-B646-4F57-86FA-FE7EF7CC62D2}" type="pres">
      <dgm:prSet presAssocID="{5D4CD2FD-893C-4693-AC76-8EDC4C38F370}" presName="spaceRect" presStyleCnt="0"/>
      <dgm:spPr/>
    </dgm:pt>
    <dgm:pt modelId="{7F595FE4-8284-4E3B-8A03-A455ED4D02CE}" type="pres">
      <dgm:prSet presAssocID="{5D4CD2FD-893C-4693-AC76-8EDC4C38F370}" presName="parTx" presStyleLbl="revTx" presStyleIdx="2" presStyleCnt="5">
        <dgm:presLayoutVars>
          <dgm:chMax val="0"/>
          <dgm:chPref val="0"/>
        </dgm:presLayoutVars>
      </dgm:prSet>
      <dgm:spPr/>
    </dgm:pt>
    <dgm:pt modelId="{10237A8D-982D-49D4-AAF2-EC3791612920}" type="pres">
      <dgm:prSet presAssocID="{780BD785-C4F5-4070-8171-3A17A958CFC4}" presName="sibTrans" presStyleCnt="0"/>
      <dgm:spPr/>
    </dgm:pt>
    <dgm:pt modelId="{DC36AAF6-6086-40B5-AD8B-9964819611F5}" type="pres">
      <dgm:prSet presAssocID="{7F12F108-DDE6-43DE-A475-D14CB56D44CA}" presName="compNode" presStyleCnt="0"/>
      <dgm:spPr/>
    </dgm:pt>
    <dgm:pt modelId="{5ABCE23F-2750-4C8A-905E-B26F7AA1484E}" type="pres">
      <dgm:prSet presAssocID="{7F12F108-DDE6-43DE-A475-D14CB56D44CA}" presName="bgRect" presStyleLbl="bgShp" presStyleIdx="3" presStyleCnt="5"/>
      <dgm:spPr/>
    </dgm:pt>
    <dgm:pt modelId="{61264B62-F10C-4277-BCB9-8EFE5BEAECFA}" type="pres">
      <dgm:prSet presAssocID="{7F12F108-DDE6-43DE-A475-D14CB56D44CA}"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eprechaun Hat"/>
        </a:ext>
      </dgm:extLst>
    </dgm:pt>
    <dgm:pt modelId="{BA73195E-1D20-435C-8E20-D5AEA79ED090}" type="pres">
      <dgm:prSet presAssocID="{7F12F108-DDE6-43DE-A475-D14CB56D44CA}" presName="spaceRect" presStyleCnt="0"/>
      <dgm:spPr/>
    </dgm:pt>
    <dgm:pt modelId="{75487451-A8F7-4F84-86F0-A0737C4BCB1D}" type="pres">
      <dgm:prSet presAssocID="{7F12F108-DDE6-43DE-A475-D14CB56D44CA}" presName="parTx" presStyleLbl="revTx" presStyleIdx="3" presStyleCnt="5">
        <dgm:presLayoutVars>
          <dgm:chMax val="0"/>
          <dgm:chPref val="0"/>
        </dgm:presLayoutVars>
      </dgm:prSet>
      <dgm:spPr/>
    </dgm:pt>
    <dgm:pt modelId="{405C6424-7D61-4B56-84B3-D476A97A0FA2}" type="pres">
      <dgm:prSet presAssocID="{389B9C99-217B-4C28-9B28-291CE5E330BE}" presName="sibTrans" presStyleCnt="0"/>
      <dgm:spPr/>
    </dgm:pt>
    <dgm:pt modelId="{F9A48E4D-DF24-44FA-8A13-9EE770363266}" type="pres">
      <dgm:prSet presAssocID="{61E46169-F8DE-4655-B23E-09AA4F9AA508}" presName="compNode" presStyleCnt="0"/>
      <dgm:spPr/>
    </dgm:pt>
    <dgm:pt modelId="{2D88122A-F515-4351-80CF-3C7D245B7A21}" type="pres">
      <dgm:prSet presAssocID="{61E46169-F8DE-4655-B23E-09AA4F9AA508}" presName="bgRect" presStyleLbl="bgShp" presStyleIdx="4" presStyleCnt="5"/>
      <dgm:spPr/>
    </dgm:pt>
    <dgm:pt modelId="{E68560AD-FAEF-4531-9127-591C6E66C096}" type="pres">
      <dgm:prSet presAssocID="{61E46169-F8DE-4655-B23E-09AA4F9AA508}"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peaker Phone"/>
        </a:ext>
      </dgm:extLst>
    </dgm:pt>
    <dgm:pt modelId="{B6C975BC-1EDF-4ECB-A8F7-1E5EBE0607E2}" type="pres">
      <dgm:prSet presAssocID="{61E46169-F8DE-4655-B23E-09AA4F9AA508}" presName="spaceRect" presStyleCnt="0"/>
      <dgm:spPr/>
    </dgm:pt>
    <dgm:pt modelId="{93013F7A-E2EB-47A2-963D-A4C82C1ABE98}" type="pres">
      <dgm:prSet presAssocID="{61E46169-F8DE-4655-B23E-09AA4F9AA508}" presName="parTx" presStyleLbl="revTx" presStyleIdx="4" presStyleCnt="5">
        <dgm:presLayoutVars>
          <dgm:chMax val="0"/>
          <dgm:chPref val="0"/>
        </dgm:presLayoutVars>
      </dgm:prSet>
      <dgm:spPr/>
    </dgm:pt>
  </dgm:ptLst>
  <dgm:cxnLst>
    <dgm:cxn modelId="{3221B315-92A2-4CA3-8124-6FDA3A4B223D}" srcId="{91259F02-A58F-44F4-BE57-9D3CF3248351}" destId="{7F12F108-DDE6-43DE-A475-D14CB56D44CA}" srcOrd="3" destOrd="0" parTransId="{D9C9440C-C6FE-4D41-84B0-44DBAC816D06}" sibTransId="{389B9C99-217B-4C28-9B28-291CE5E330BE}"/>
    <dgm:cxn modelId="{BA82422D-F23A-461F-9C8B-BCC2476744FE}" srcId="{91259F02-A58F-44F4-BE57-9D3CF3248351}" destId="{61E46169-F8DE-4655-B23E-09AA4F9AA508}" srcOrd="4" destOrd="0" parTransId="{D7AF7EFD-59E9-48D8-BB81-30C9FB39C5CE}" sibTransId="{FDD97155-E32E-467C-9685-967176DD7657}"/>
    <dgm:cxn modelId="{51488B41-65FE-4E89-9832-7AE698B76DC7}" type="presOf" srcId="{8E65D278-118E-42FC-A09F-7A36282C9D24}" destId="{05E2F7A7-3AEF-4EC5-9BCE-153BBD89136E}" srcOrd="0" destOrd="0" presId="urn:microsoft.com/office/officeart/2018/2/layout/IconVerticalSolidList"/>
    <dgm:cxn modelId="{81E25B45-B909-4F5A-9B62-117FF84B3E4C}" srcId="{91259F02-A58F-44F4-BE57-9D3CF3248351}" destId="{8E65D278-118E-42FC-A09F-7A36282C9D24}" srcOrd="1" destOrd="0" parTransId="{8F618357-BB7F-464C-B139-8BDF8A4E290A}" sibTransId="{D74D457F-9176-401C-9234-3CE4B71C6350}"/>
    <dgm:cxn modelId="{DDC5DF8A-1613-4EC4-82AC-EAC568DE3DA9}" type="presOf" srcId="{61E46169-F8DE-4655-B23E-09AA4F9AA508}" destId="{93013F7A-E2EB-47A2-963D-A4C82C1ABE98}" srcOrd="0" destOrd="0" presId="urn:microsoft.com/office/officeart/2018/2/layout/IconVerticalSolidList"/>
    <dgm:cxn modelId="{6F87458E-C05E-4DB7-AA31-0BF3828FA7CF}" type="presOf" srcId="{7F12F108-DDE6-43DE-A475-D14CB56D44CA}" destId="{75487451-A8F7-4F84-86F0-A0737C4BCB1D}" srcOrd="0" destOrd="0" presId="urn:microsoft.com/office/officeart/2018/2/layout/IconVerticalSolidList"/>
    <dgm:cxn modelId="{70CE56B6-4F36-42D8-8282-A72CF4E6AA21}" type="presOf" srcId="{5D4CD2FD-893C-4693-AC76-8EDC4C38F370}" destId="{7F595FE4-8284-4E3B-8A03-A455ED4D02CE}" srcOrd="0" destOrd="0" presId="urn:microsoft.com/office/officeart/2018/2/layout/IconVerticalSolidList"/>
    <dgm:cxn modelId="{7E2D29DD-AD07-46C3-864D-203FA4D39FA0}" type="presOf" srcId="{4E308929-78CB-496B-9E64-54B8EC61947F}" destId="{72029411-F558-4D2F-AB9F-0759F076E0DB}" srcOrd="0" destOrd="0" presId="urn:microsoft.com/office/officeart/2018/2/layout/IconVerticalSolidList"/>
    <dgm:cxn modelId="{E5AA68E8-E78F-45F6-82AA-D678C04C1BD2}" type="presOf" srcId="{91259F02-A58F-44F4-BE57-9D3CF3248351}" destId="{C3FE35AF-50A6-45DD-B2B4-C72C45248A06}" srcOrd="0" destOrd="0" presId="urn:microsoft.com/office/officeart/2018/2/layout/IconVerticalSolidList"/>
    <dgm:cxn modelId="{7DD2C2F9-1823-4EAA-9A38-CEF8C3760234}" srcId="{91259F02-A58F-44F4-BE57-9D3CF3248351}" destId="{4E308929-78CB-496B-9E64-54B8EC61947F}" srcOrd="0" destOrd="0" parTransId="{FD055F20-6662-415F-A8B9-02685F070B49}" sibTransId="{BFD5FAC5-71FC-4054-BFC2-BF362D9E7224}"/>
    <dgm:cxn modelId="{C93D60FB-9087-4642-86EE-0FC54507DC95}" srcId="{91259F02-A58F-44F4-BE57-9D3CF3248351}" destId="{5D4CD2FD-893C-4693-AC76-8EDC4C38F370}" srcOrd="2" destOrd="0" parTransId="{A054DC81-C8A6-4352-BDFB-9629867A4C31}" sibTransId="{780BD785-C4F5-4070-8171-3A17A958CFC4}"/>
    <dgm:cxn modelId="{929A6507-3904-4513-9637-01EDBF9A62A0}" type="presParOf" srcId="{C3FE35AF-50A6-45DD-B2B4-C72C45248A06}" destId="{A9F11062-B72F-43E0-BDCA-237800B6E593}" srcOrd="0" destOrd="0" presId="urn:microsoft.com/office/officeart/2018/2/layout/IconVerticalSolidList"/>
    <dgm:cxn modelId="{FA2D229B-0178-45B5-8D6E-4EAD14808DBB}" type="presParOf" srcId="{A9F11062-B72F-43E0-BDCA-237800B6E593}" destId="{5ED8F431-92D3-40FF-AD72-D3D9F782F03F}" srcOrd="0" destOrd="0" presId="urn:microsoft.com/office/officeart/2018/2/layout/IconVerticalSolidList"/>
    <dgm:cxn modelId="{A02071B0-035E-481C-8BED-4AC6F8E26D32}" type="presParOf" srcId="{A9F11062-B72F-43E0-BDCA-237800B6E593}" destId="{27872B46-0C5B-4E4B-BAAF-415312C58AB5}" srcOrd="1" destOrd="0" presId="urn:microsoft.com/office/officeart/2018/2/layout/IconVerticalSolidList"/>
    <dgm:cxn modelId="{E66F625C-0872-47D7-A4BB-564A1A4BE700}" type="presParOf" srcId="{A9F11062-B72F-43E0-BDCA-237800B6E593}" destId="{37BFA4B4-4926-4C26-BE9A-42C57409DB65}" srcOrd="2" destOrd="0" presId="urn:microsoft.com/office/officeart/2018/2/layout/IconVerticalSolidList"/>
    <dgm:cxn modelId="{2B7E9CEE-713D-4045-9BA9-7103F16D47A1}" type="presParOf" srcId="{A9F11062-B72F-43E0-BDCA-237800B6E593}" destId="{72029411-F558-4D2F-AB9F-0759F076E0DB}" srcOrd="3" destOrd="0" presId="urn:microsoft.com/office/officeart/2018/2/layout/IconVerticalSolidList"/>
    <dgm:cxn modelId="{EEBDCA18-0E01-44C5-86F2-37EE33626217}" type="presParOf" srcId="{C3FE35AF-50A6-45DD-B2B4-C72C45248A06}" destId="{40F08F7F-B090-4E98-A73A-D107EC460411}" srcOrd="1" destOrd="0" presId="urn:microsoft.com/office/officeart/2018/2/layout/IconVerticalSolidList"/>
    <dgm:cxn modelId="{E4EEEC43-21A9-46B2-9E41-5F6E6B7F5715}" type="presParOf" srcId="{C3FE35AF-50A6-45DD-B2B4-C72C45248A06}" destId="{ACF771AD-6B3B-4239-8F3A-439477432561}" srcOrd="2" destOrd="0" presId="urn:microsoft.com/office/officeart/2018/2/layout/IconVerticalSolidList"/>
    <dgm:cxn modelId="{44C4FA30-944A-473B-BBF1-4DB57C3DA819}" type="presParOf" srcId="{ACF771AD-6B3B-4239-8F3A-439477432561}" destId="{691A14CE-0D5D-48F9-9476-10F648F918F6}" srcOrd="0" destOrd="0" presId="urn:microsoft.com/office/officeart/2018/2/layout/IconVerticalSolidList"/>
    <dgm:cxn modelId="{182A6A67-A654-49D6-A6A2-481A72494ACF}" type="presParOf" srcId="{ACF771AD-6B3B-4239-8F3A-439477432561}" destId="{A7E15D46-57B6-4147-8581-798DD2164425}" srcOrd="1" destOrd="0" presId="urn:microsoft.com/office/officeart/2018/2/layout/IconVerticalSolidList"/>
    <dgm:cxn modelId="{3D12AB37-51E9-4FDF-BB1E-1BAEC0FE29BF}" type="presParOf" srcId="{ACF771AD-6B3B-4239-8F3A-439477432561}" destId="{E0B674F3-A861-4597-821E-FD760669A363}" srcOrd="2" destOrd="0" presId="urn:microsoft.com/office/officeart/2018/2/layout/IconVerticalSolidList"/>
    <dgm:cxn modelId="{73FE2B24-F4FA-4698-8A83-8C46D926CB4D}" type="presParOf" srcId="{ACF771AD-6B3B-4239-8F3A-439477432561}" destId="{05E2F7A7-3AEF-4EC5-9BCE-153BBD89136E}" srcOrd="3" destOrd="0" presId="urn:microsoft.com/office/officeart/2018/2/layout/IconVerticalSolidList"/>
    <dgm:cxn modelId="{318214AA-0275-4ED8-AB86-B025E7B4F790}" type="presParOf" srcId="{C3FE35AF-50A6-45DD-B2B4-C72C45248A06}" destId="{2AAEDEF6-5099-432A-9474-67FB3B56BF19}" srcOrd="3" destOrd="0" presId="urn:microsoft.com/office/officeart/2018/2/layout/IconVerticalSolidList"/>
    <dgm:cxn modelId="{9B6C4052-AD03-4045-994A-A7146D0785C4}" type="presParOf" srcId="{C3FE35AF-50A6-45DD-B2B4-C72C45248A06}" destId="{0F608EAC-F3E4-42ED-8ABB-F28E85E4BD65}" srcOrd="4" destOrd="0" presId="urn:microsoft.com/office/officeart/2018/2/layout/IconVerticalSolidList"/>
    <dgm:cxn modelId="{29D9BF43-9331-419E-8862-B0F0CE210618}" type="presParOf" srcId="{0F608EAC-F3E4-42ED-8ABB-F28E85E4BD65}" destId="{EE93192E-EA0E-493C-86D3-F9C3D91167CB}" srcOrd="0" destOrd="0" presId="urn:microsoft.com/office/officeart/2018/2/layout/IconVerticalSolidList"/>
    <dgm:cxn modelId="{65AD2CB9-F8AF-4E4E-ADA1-91BDD5590105}" type="presParOf" srcId="{0F608EAC-F3E4-42ED-8ABB-F28E85E4BD65}" destId="{0F56B494-F73D-49A4-B505-E7A3128AA9AE}" srcOrd="1" destOrd="0" presId="urn:microsoft.com/office/officeart/2018/2/layout/IconVerticalSolidList"/>
    <dgm:cxn modelId="{A1C7BDD0-64CA-40EE-BAAC-D51AA7F2B00F}" type="presParOf" srcId="{0F608EAC-F3E4-42ED-8ABB-F28E85E4BD65}" destId="{CCAA9525-B646-4F57-86FA-FE7EF7CC62D2}" srcOrd="2" destOrd="0" presId="urn:microsoft.com/office/officeart/2018/2/layout/IconVerticalSolidList"/>
    <dgm:cxn modelId="{CBB001B3-3944-43B7-89FF-9BC825582102}" type="presParOf" srcId="{0F608EAC-F3E4-42ED-8ABB-F28E85E4BD65}" destId="{7F595FE4-8284-4E3B-8A03-A455ED4D02CE}" srcOrd="3" destOrd="0" presId="urn:microsoft.com/office/officeart/2018/2/layout/IconVerticalSolidList"/>
    <dgm:cxn modelId="{7C54C589-0397-4B98-AB4E-077A6AB6DEB3}" type="presParOf" srcId="{C3FE35AF-50A6-45DD-B2B4-C72C45248A06}" destId="{10237A8D-982D-49D4-AAF2-EC3791612920}" srcOrd="5" destOrd="0" presId="urn:microsoft.com/office/officeart/2018/2/layout/IconVerticalSolidList"/>
    <dgm:cxn modelId="{297BFEF4-6889-40E0-B95D-2CF7D83B6B54}" type="presParOf" srcId="{C3FE35AF-50A6-45DD-B2B4-C72C45248A06}" destId="{DC36AAF6-6086-40B5-AD8B-9964819611F5}" srcOrd="6" destOrd="0" presId="urn:microsoft.com/office/officeart/2018/2/layout/IconVerticalSolidList"/>
    <dgm:cxn modelId="{69F7FE58-6D8D-484E-B373-73532124AD74}" type="presParOf" srcId="{DC36AAF6-6086-40B5-AD8B-9964819611F5}" destId="{5ABCE23F-2750-4C8A-905E-B26F7AA1484E}" srcOrd="0" destOrd="0" presId="urn:microsoft.com/office/officeart/2018/2/layout/IconVerticalSolidList"/>
    <dgm:cxn modelId="{EDFB76B4-FB3B-4EAC-BA7D-0A1BA418DAE1}" type="presParOf" srcId="{DC36AAF6-6086-40B5-AD8B-9964819611F5}" destId="{61264B62-F10C-4277-BCB9-8EFE5BEAECFA}" srcOrd="1" destOrd="0" presId="urn:microsoft.com/office/officeart/2018/2/layout/IconVerticalSolidList"/>
    <dgm:cxn modelId="{B80E420E-B80D-447B-B228-15A28312CE37}" type="presParOf" srcId="{DC36AAF6-6086-40B5-AD8B-9964819611F5}" destId="{BA73195E-1D20-435C-8E20-D5AEA79ED090}" srcOrd="2" destOrd="0" presId="urn:microsoft.com/office/officeart/2018/2/layout/IconVerticalSolidList"/>
    <dgm:cxn modelId="{BFB9B995-AC92-415D-8CFD-326D33FE72F3}" type="presParOf" srcId="{DC36AAF6-6086-40B5-AD8B-9964819611F5}" destId="{75487451-A8F7-4F84-86F0-A0737C4BCB1D}" srcOrd="3" destOrd="0" presId="urn:microsoft.com/office/officeart/2018/2/layout/IconVerticalSolidList"/>
    <dgm:cxn modelId="{CCEC09E4-9B08-4966-84FF-A59870E4F6BF}" type="presParOf" srcId="{C3FE35AF-50A6-45DD-B2B4-C72C45248A06}" destId="{405C6424-7D61-4B56-84B3-D476A97A0FA2}" srcOrd="7" destOrd="0" presId="urn:microsoft.com/office/officeart/2018/2/layout/IconVerticalSolidList"/>
    <dgm:cxn modelId="{188BA36F-9C1A-41CA-B9F5-94F5C38D1D03}" type="presParOf" srcId="{C3FE35AF-50A6-45DD-B2B4-C72C45248A06}" destId="{F9A48E4D-DF24-44FA-8A13-9EE770363266}" srcOrd="8" destOrd="0" presId="urn:microsoft.com/office/officeart/2018/2/layout/IconVerticalSolidList"/>
    <dgm:cxn modelId="{991B6958-305C-429C-AEF4-E58D7342CA34}" type="presParOf" srcId="{F9A48E4D-DF24-44FA-8A13-9EE770363266}" destId="{2D88122A-F515-4351-80CF-3C7D245B7A21}" srcOrd="0" destOrd="0" presId="urn:microsoft.com/office/officeart/2018/2/layout/IconVerticalSolidList"/>
    <dgm:cxn modelId="{1F60C2AA-1840-4179-BE34-6CB5A374559A}" type="presParOf" srcId="{F9A48E4D-DF24-44FA-8A13-9EE770363266}" destId="{E68560AD-FAEF-4531-9127-591C6E66C096}" srcOrd="1" destOrd="0" presId="urn:microsoft.com/office/officeart/2018/2/layout/IconVerticalSolidList"/>
    <dgm:cxn modelId="{241EDC76-5EB7-4304-99BA-828ABA43D0E9}" type="presParOf" srcId="{F9A48E4D-DF24-44FA-8A13-9EE770363266}" destId="{B6C975BC-1EDF-4ECB-A8F7-1E5EBE0607E2}" srcOrd="2" destOrd="0" presId="urn:microsoft.com/office/officeart/2018/2/layout/IconVerticalSolidList"/>
    <dgm:cxn modelId="{83226AFD-9F39-4705-B750-356EC873358C}" type="presParOf" srcId="{F9A48E4D-DF24-44FA-8A13-9EE770363266}" destId="{93013F7A-E2EB-47A2-963D-A4C82C1ABE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1454CC-DDBE-452C-A9EB-ABBB013A0497}" type="doc">
      <dgm:prSet loTypeId="urn:microsoft.com/office/officeart/2005/8/layout/process1" loCatId="process" qsTypeId="urn:microsoft.com/office/officeart/2005/8/quickstyle/simple1" qsCatId="simple" csTypeId="urn:microsoft.com/office/officeart/2005/8/colors/colorful1" csCatId="colorful" phldr="1"/>
      <dgm:spPr/>
      <dgm:t>
        <a:bodyPr/>
        <a:lstStyle/>
        <a:p>
          <a:endParaRPr lang="en-US"/>
        </a:p>
      </dgm:t>
    </dgm:pt>
    <dgm:pt modelId="{FAFA285B-0777-4CCE-9CF4-F17E6C1812AC}">
      <dgm:prSet/>
      <dgm:spPr/>
      <dgm:t>
        <a:bodyPr/>
        <a:lstStyle/>
        <a:p>
          <a:r>
            <a:rPr lang="en-US"/>
            <a:t>Ensure confidentiality.</a:t>
          </a:r>
        </a:p>
      </dgm:t>
    </dgm:pt>
    <dgm:pt modelId="{DD823AEF-3A6A-4BBB-8778-40C65740D535}" type="parTrans" cxnId="{A44D2A02-4512-4F0B-9E87-F290DC44118E}">
      <dgm:prSet/>
      <dgm:spPr/>
      <dgm:t>
        <a:bodyPr/>
        <a:lstStyle/>
        <a:p>
          <a:endParaRPr lang="en-US"/>
        </a:p>
      </dgm:t>
    </dgm:pt>
    <dgm:pt modelId="{259F3739-4646-4B14-8AFB-F2D6200BC18E}" type="sibTrans" cxnId="{A44D2A02-4512-4F0B-9E87-F290DC44118E}">
      <dgm:prSet/>
      <dgm:spPr/>
      <dgm:t>
        <a:bodyPr/>
        <a:lstStyle/>
        <a:p>
          <a:endParaRPr lang="en-US"/>
        </a:p>
      </dgm:t>
    </dgm:pt>
    <dgm:pt modelId="{0E14849D-892E-420A-858C-FD5E43CD4062}">
      <dgm:prSet/>
      <dgm:spPr/>
      <dgm:t>
        <a:bodyPr/>
        <a:lstStyle/>
        <a:p>
          <a:r>
            <a:rPr lang="en-US" dirty="0"/>
            <a:t>Plan and structure comfortable, mutually beneficial meetings with families. Use a round table, so all are able to see each other. Provide all handouts each parent with all relevant information so they feel like a team player. Begin with a positive and then discuss the issues. Brainstorm WITH the parents about possible solutions. Don’t already have one solution that you share with them. Decide on solution. End with a positive. Plan time for follow-up. </a:t>
          </a:r>
        </a:p>
      </dgm:t>
    </dgm:pt>
    <dgm:pt modelId="{E06117D4-0F94-4B24-A647-31C4454E6DDC}" type="parTrans" cxnId="{3666671B-980E-417B-8EBF-57147D908E70}">
      <dgm:prSet/>
      <dgm:spPr/>
      <dgm:t>
        <a:bodyPr/>
        <a:lstStyle/>
        <a:p>
          <a:endParaRPr lang="en-US"/>
        </a:p>
      </dgm:t>
    </dgm:pt>
    <dgm:pt modelId="{D66C6700-5896-443E-B02E-8188F6C9FD79}" type="sibTrans" cxnId="{3666671B-980E-417B-8EBF-57147D908E70}">
      <dgm:prSet/>
      <dgm:spPr/>
      <dgm:t>
        <a:bodyPr/>
        <a:lstStyle/>
        <a:p>
          <a:endParaRPr lang="en-US"/>
        </a:p>
      </dgm:t>
    </dgm:pt>
    <dgm:pt modelId="{B84D1A34-3C80-4BA6-AE08-08244AF3F37C}">
      <dgm:prSet/>
      <dgm:spPr/>
      <dgm:t>
        <a:bodyPr/>
        <a:lstStyle/>
        <a:p>
          <a:r>
            <a:rPr lang="en-US" dirty="0"/>
            <a:t>If the solution involves work at home, make sure the parents are equally committed to the goal. Do not give parents much work at home (pp. 307-309, </a:t>
          </a:r>
          <a:r>
            <a:rPr lang="en-US" dirty="0" err="1"/>
            <a:t>Salend</a:t>
          </a:r>
          <a:r>
            <a:rPr lang="en-US" dirty="0"/>
            <a:t> (2011) </a:t>
          </a:r>
        </a:p>
      </dgm:t>
    </dgm:pt>
    <dgm:pt modelId="{6971B906-BC89-43BD-A4BE-E088B1F4300B}" type="parTrans" cxnId="{F3D30D0B-CEE0-440E-B9D9-B8D05C5B7B84}">
      <dgm:prSet/>
      <dgm:spPr/>
      <dgm:t>
        <a:bodyPr/>
        <a:lstStyle/>
        <a:p>
          <a:endParaRPr lang="en-US"/>
        </a:p>
      </dgm:t>
    </dgm:pt>
    <dgm:pt modelId="{3A8D67DD-3679-4D7C-B696-47768D1CD172}" type="sibTrans" cxnId="{F3D30D0B-CEE0-440E-B9D9-B8D05C5B7B84}">
      <dgm:prSet/>
      <dgm:spPr/>
      <dgm:t>
        <a:bodyPr/>
        <a:lstStyle/>
        <a:p>
          <a:endParaRPr lang="en-US"/>
        </a:p>
      </dgm:t>
    </dgm:pt>
    <dgm:pt modelId="{098F2651-E969-42B8-99D5-31BA5907BF20}" type="pres">
      <dgm:prSet presAssocID="{721454CC-DDBE-452C-A9EB-ABBB013A0497}" presName="Name0" presStyleCnt="0">
        <dgm:presLayoutVars>
          <dgm:dir/>
          <dgm:resizeHandles val="exact"/>
        </dgm:presLayoutVars>
      </dgm:prSet>
      <dgm:spPr/>
    </dgm:pt>
    <dgm:pt modelId="{DA33E622-3E44-4C40-A256-88AFF730F96D}" type="pres">
      <dgm:prSet presAssocID="{FAFA285B-0777-4CCE-9CF4-F17E6C1812AC}" presName="node" presStyleLbl="node1" presStyleIdx="0" presStyleCnt="3">
        <dgm:presLayoutVars>
          <dgm:bulletEnabled val="1"/>
        </dgm:presLayoutVars>
      </dgm:prSet>
      <dgm:spPr/>
    </dgm:pt>
    <dgm:pt modelId="{306591A2-AAF9-4247-993F-11AA432D7B64}" type="pres">
      <dgm:prSet presAssocID="{259F3739-4646-4B14-8AFB-F2D6200BC18E}" presName="sibTrans" presStyleLbl="sibTrans2D1" presStyleIdx="0" presStyleCnt="2"/>
      <dgm:spPr/>
    </dgm:pt>
    <dgm:pt modelId="{73C24F29-C7E5-475C-B6EB-7D9ED8E3BDD7}" type="pres">
      <dgm:prSet presAssocID="{259F3739-4646-4B14-8AFB-F2D6200BC18E}" presName="connectorText" presStyleLbl="sibTrans2D1" presStyleIdx="0" presStyleCnt="2"/>
      <dgm:spPr/>
    </dgm:pt>
    <dgm:pt modelId="{1EE37AFC-B8B7-4747-887F-5824167F6BB4}" type="pres">
      <dgm:prSet presAssocID="{0E14849D-892E-420A-858C-FD5E43CD4062}" presName="node" presStyleLbl="node1" presStyleIdx="1" presStyleCnt="3">
        <dgm:presLayoutVars>
          <dgm:bulletEnabled val="1"/>
        </dgm:presLayoutVars>
      </dgm:prSet>
      <dgm:spPr/>
    </dgm:pt>
    <dgm:pt modelId="{7CEFB124-BA6A-4632-85F1-BD6C103EEBB3}" type="pres">
      <dgm:prSet presAssocID="{D66C6700-5896-443E-B02E-8188F6C9FD79}" presName="sibTrans" presStyleLbl="sibTrans2D1" presStyleIdx="1" presStyleCnt="2"/>
      <dgm:spPr/>
    </dgm:pt>
    <dgm:pt modelId="{9137C2B1-CA49-4010-B089-9118CE0B91BD}" type="pres">
      <dgm:prSet presAssocID="{D66C6700-5896-443E-B02E-8188F6C9FD79}" presName="connectorText" presStyleLbl="sibTrans2D1" presStyleIdx="1" presStyleCnt="2"/>
      <dgm:spPr/>
    </dgm:pt>
    <dgm:pt modelId="{0D7CDEA0-FCA9-4C95-8AB6-E3373528BF3C}" type="pres">
      <dgm:prSet presAssocID="{B84D1A34-3C80-4BA6-AE08-08244AF3F37C}" presName="node" presStyleLbl="node1" presStyleIdx="2" presStyleCnt="3">
        <dgm:presLayoutVars>
          <dgm:bulletEnabled val="1"/>
        </dgm:presLayoutVars>
      </dgm:prSet>
      <dgm:spPr/>
    </dgm:pt>
  </dgm:ptLst>
  <dgm:cxnLst>
    <dgm:cxn modelId="{A44D2A02-4512-4F0B-9E87-F290DC44118E}" srcId="{721454CC-DDBE-452C-A9EB-ABBB013A0497}" destId="{FAFA285B-0777-4CCE-9CF4-F17E6C1812AC}" srcOrd="0" destOrd="0" parTransId="{DD823AEF-3A6A-4BBB-8778-40C65740D535}" sibTransId="{259F3739-4646-4B14-8AFB-F2D6200BC18E}"/>
    <dgm:cxn modelId="{F3D30D0B-CEE0-440E-B9D9-B8D05C5B7B84}" srcId="{721454CC-DDBE-452C-A9EB-ABBB013A0497}" destId="{B84D1A34-3C80-4BA6-AE08-08244AF3F37C}" srcOrd="2" destOrd="0" parTransId="{6971B906-BC89-43BD-A4BE-E088B1F4300B}" sibTransId="{3A8D67DD-3679-4D7C-B696-47768D1CD172}"/>
    <dgm:cxn modelId="{4F5B4512-A756-463C-931A-CE3FD9B1D6AA}" type="presOf" srcId="{259F3739-4646-4B14-8AFB-F2D6200BC18E}" destId="{306591A2-AAF9-4247-993F-11AA432D7B64}" srcOrd="0" destOrd="0" presId="urn:microsoft.com/office/officeart/2005/8/layout/process1"/>
    <dgm:cxn modelId="{3666671B-980E-417B-8EBF-57147D908E70}" srcId="{721454CC-DDBE-452C-A9EB-ABBB013A0497}" destId="{0E14849D-892E-420A-858C-FD5E43CD4062}" srcOrd="1" destOrd="0" parTransId="{E06117D4-0F94-4B24-A647-31C4454E6DDC}" sibTransId="{D66C6700-5896-443E-B02E-8188F6C9FD79}"/>
    <dgm:cxn modelId="{515EA028-D1EC-4CA6-9B53-4CDE080DB1F7}" type="presOf" srcId="{259F3739-4646-4B14-8AFB-F2D6200BC18E}" destId="{73C24F29-C7E5-475C-B6EB-7D9ED8E3BDD7}" srcOrd="1" destOrd="0" presId="urn:microsoft.com/office/officeart/2005/8/layout/process1"/>
    <dgm:cxn modelId="{E3E7A85C-D3DE-48AC-87AB-7A815E32CF58}" type="presOf" srcId="{B84D1A34-3C80-4BA6-AE08-08244AF3F37C}" destId="{0D7CDEA0-FCA9-4C95-8AB6-E3373528BF3C}" srcOrd="0" destOrd="0" presId="urn:microsoft.com/office/officeart/2005/8/layout/process1"/>
    <dgm:cxn modelId="{9B994D6B-0144-4D9F-8947-9B9F7FDCF4FE}" type="presOf" srcId="{FAFA285B-0777-4CCE-9CF4-F17E6C1812AC}" destId="{DA33E622-3E44-4C40-A256-88AFF730F96D}" srcOrd="0" destOrd="0" presId="urn:microsoft.com/office/officeart/2005/8/layout/process1"/>
    <dgm:cxn modelId="{C4B2C4B2-5545-40FE-A253-DC98A56000C6}" type="presOf" srcId="{D66C6700-5896-443E-B02E-8188F6C9FD79}" destId="{9137C2B1-CA49-4010-B089-9118CE0B91BD}" srcOrd="1" destOrd="0" presId="urn:microsoft.com/office/officeart/2005/8/layout/process1"/>
    <dgm:cxn modelId="{72449CC4-11DF-4374-B259-6310BB5E291D}" type="presOf" srcId="{721454CC-DDBE-452C-A9EB-ABBB013A0497}" destId="{098F2651-E969-42B8-99D5-31BA5907BF20}" srcOrd="0" destOrd="0" presId="urn:microsoft.com/office/officeart/2005/8/layout/process1"/>
    <dgm:cxn modelId="{023DACCF-2643-46A1-8A08-EC64CAB31CA7}" type="presOf" srcId="{D66C6700-5896-443E-B02E-8188F6C9FD79}" destId="{7CEFB124-BA6A-4632-85F1-BD6C103EEBB3}" srcOrd="0" destOrd="0" presId="urn:microsoft.com/office/officeart/2005/8/layout/process1"/>
    <dgm:cxn modelId="{98C6FDD6-DEDC-4447-95C3-48D2E6F0A4B2}" type="presOf" srcId="{0E14849D-892E-420A-858C-FD5E43CD4062}" destId="{1EE37AFC-B8B7-4747-887F-5824167F6BB4}" srcOrd="0" destOrd="0" presId="urn:microsoft.com/office/officeart/2005/8/layout/process1"/>
    <dgm:cxn modelId="{2450E7E3-933C-465B-9F9F-39B446B289CE}" type="presParOf" srcId="{098F2651-E969-42B8-99D5-31BA5907BF20}" destId="{DA33E622-3E44-4C40-A256-88AFF730F96D}" srcOrd="0" destOrd="0" presId="urn:microsoft.com/office/officeart/2005/8/layout/process1"/>
    <dgm:cxn modelId="{FE9CFAB8-2A11-40E0-B0CC-27A0C28194A2}" type="presParOf" srcId="{098F2651-E969-42B8-99D5-31BA5907BF20}" destId="{306591A2-AAF9-4247-993F-11AA432D7B64}" srcOrd="1" destOrd="0" presId="urn:microsoft.com/office/officeart/2005/8/layout/process1"/>
    <dgm:cxn modelId="{D376EF97-0EA2-44A7-9380-FE16AC1F5C39}" type="presParOf" srcId="{306591A2-AAF9-4247-993F-11AA432D7B64}" destId="{73C24F29-C7E5-475C-B6EB-7D9ED8E3BDD7}" srcOrd="0" destOrd="0" presId="urn:microsoft.com/office/officeart/2005/8/layout/process1"/>
    <dgm:cxn modelId="{14D34679-248F-4AD5-89FC-994118B628D8}" type="presParOf" srcId="{098F2651-E969-42B8-99D5-31BA5907BF20}" destId="{1EE37AFC-B8B7-4747-887F-5824167F6BB4}" srcOrd="2" destOrd="0" presId="urn:microsoft.com/office/officeart/2005/8/layout/process1"/>
    <dgm:cxn modelId="{35108428-5C76-417F-A989-5D144B8E753E}" type="presParOf" srcId="{098F2651-E969-42B8-99D5-31BA5907BF20}" destId="{7CEFB124-BA6A-4632-85F1-BD6C103EEBB3}" srcOrd="3" destOrd="0" presId="urn:microsoft.com/office/officeart/2005/8/layout/process1"/>
    <dgm:cxn modelId="{17A47242-33F9-480D-A44C-8B84C71F263E}" type="presParOf" srcId="{7CEFB124-BA6A-4632-85F1-BD6C103EEBB3}" destId="{9137C2B1-CA49-4010-B089-9118CE0B91BD}" srcOrd="0" destOrd="0" presId="urn:microsoft.com/office/officeart/2005/8/layout/process1"/>
    <dgm:cxn modelId="{98E57D57-4169-4FF6-9BD7-52B8071A8F1E}" type="presParOf" srcId="{098F2651-E969-42B8-99D5-31BA5907BF20}" destId="{0D7CDEA0-FCA9-4C95-8AB6-E3373528BF3C}"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D8F431-92D3-40FF-AD72-D3D9F782F03F}">
      <dsp:nvSpPr>
        <dsp:cNvPr id="0" name=""/>
        <dsp:cNvSpPr/>
      </dsp:nvSpPr>
      <dsp:spPr>
        <a:xfrm>
          <a:off x="0" y="3844"/>
          <a:ext cx="5641974" cy="818926"/>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7872B46-0C5B-4E4B-BAAF-415312C58AB5}">
      <dsp:nvSpPr>
        <dsp:cNvPr id="0" name=""/>
        <dsp:cNvSpPr/>
      </dsp:nvSpPr>
      <dsp:spPr>
        <a:xfrm>
          <a:off x="247725" y="188103"/>
          <a:ext cx="450409" cy="45040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029411-F558-4D2F-AB9F-0759F076E0DB}">
      <dsp:nvSpPr>
        <dsp:cNvPr id="0" name=""/>
        <dsp:cNvSpPr/>
      </dsp:nvSpPr>
      <dsp:spPr>
        <a:xfrm>
          <a:off x="945860" y="3844"/>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US" sz="1900" kern="1200"/>
            <a:t>Remember that parents are the experts on their child.</a:t>
          </a:r>
        </a:p>
      </dsp:txBody>
      <dsp:txXfrm>
        <a:off x="945860" y="3844"/>
        <a:ext cx="4696114" cy="818926"/>
      </dsp:txXfrm>
    </dsp:sp>
    <dsp:sp modelId="{691A14CE-0D5D-48F9-9476-10F648F918F6}">
      <dsp:nvSpPr>
        <dsp:cNvPr id="0" name=""/>
        <dsp:cNvSpPr/>
      </dsp:nvSpPr>
      <dsp:spPr>
        <a:xfrm>
          <a:off x="0" y="1027503"/>
          <a:ext cx="5641974" cy="818926"/>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E15D46-57B6-4147-8581-798DD2164425}">
      <dsp:nvSpPr>
        <dsp:cNvPr id="0" name=""/>
        <dsp:cNvSpPr/>
      </dsp:nvSpPr>
      <dsp:spPr>
        <a:xfrm>
          <a:off x="247725" y="1211761"/>
          <a:ext cx="450409" cy="45040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E2F7A7-3AEF-4EC5-9BCE-153BBD89136E}">
      <dsp:nvSpPr>
        <dsp:cNvPr id="0" name=""/>
        <dsp:cNvSpPr/>
      </dsp:nvSpPr>
      <dsp:spPr>
        <a:xfrm>
          <a:off x="945860" y="1027503"/>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US" sz="1900" kern="1200"/>
            <a:t>Initiate contact early.</a:t>
          </a:r>
        </a:p>
      </dsp:txBody>
      <dsp:txXfrm>
        <a:off x="945860" y="1027503"/>
        <a:ext cx="4696114" cy="818926"/>
      </dsp:txXfrm>
    </dsp:sp>
    <dsp:sp modelId="{EE93192E-EA0E-493C-86D3-F9C3D91167CB}">
      <dsp:nvSpPr>
        <dsp:cNvPr id="0" name=""/>
        <dsp:cNvSpPr/>
      </dsp:nvSpPr>
      <dsp:spPr>
        <a:xfrm>
          <a:off x="0" y="2051161"/>
          <a:ext cx="5641974" cy="818926"/>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56B494-F73D-49A4-B505-E7A3128AA9AE}">
      <dsp:nvSpPr>
        <dsp:cNvPr id="0" name=""/>
        <dsp:cNvSpPr/>
      </dsp:nvSpPr>
      <dsp:spPr>
        <a:xfrm>
          <a:off x="247725" y="2235420"/>
          <a:ext cx="450409" cy="45040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F595FE4-8284-4E3B-8A03-A455ED4D02CE}">
      <dsp:nvSpPr>
        <dsp:cNvPr id="0" name=""/>
        <dsp:cNvSpPr/>
      </dsp:nvSpPr>
      <dsp:spPr>
        <a:xfrm>
          <a:off x="945860" y="2051161"/>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US" sz="1900" kern="1200"/>
            <a:t>Express your respect early.</a:t>
          </a:r>
        </a:p>
      </dsp:txBody>
      <dsp:txXfrm>
        <a:off x="945860" y="2051161"/>
        <a:ext cx="4696114" cy="818926"/>
      </dsp:txXfrm>
    </dsp:sp>
    <dsp:sp modelId="{5ABCE23F-2750-4C8A-905E-B26F7AA1484E}">
      <dsp:nvSpPr>
        <dsp:cNvPr id="0" name=""/>
        <dsp:cNvSpPr/>
      </dsp:nvSpPr>
      <dsp:spPr>
        <a:xfrm>
          <a:off x="0" y="3074820"/>
          <a:ext cx="5641974" cy="818926"/>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264B62-F10C-4277-BCB9-8EFE5BEAECFA}">
      <dsp:nvSpPr>
        <dsp:cNvPr id="0" name=""/>
        <dsp:cNvSpPr/>
      </dsp:nvSpPr>
      <dsp:spPr>
        <a:xfrm>
          <a:off x="247725" y="3259078"/>
          <a:ext cx="450409" cy="45040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487451-A8F7-4F84-86F0-A0737C4BCB1D}">
      <dsp:nvSpPr>
        <dsp:cNvPr id="0" name=""/>
        <dsp:cNvSpPr/>
      </dsp:nvSpPr>
      <dsp:spPr>
        <a:xfrm>
          <a:off x="945860" y="3074820"/>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US" sz="1900" kern="1200"/>
            <a:t>Build rapport with parents by beginning and ending with positives (a positive sandwich).</a:t>
          </a:r>
        </a:p>
      </dsp:txBody>
      <dsp:txXfrm>
        <a:off x="945860" y="3074820"/>
        <a:ext cx="4696114" cy="818926"/>
      </dsp:txXfrm>
    </dsp:sp>
    <dsp:sp modelId="{2D88122A-F515-4351-80CF-3C7D245B7A21}">
      <dsp:nvSpPr>
        <dsp:cNvPr id="0" name=""/>
        <dsp:cNvSpPr/>
      </dsp:nvSpPr>
      <dsp:spPr>
        <a:xfrm>
          <a:off x="0" y="4098478"/>
          <a:ext cx="5641974" cy="818926"/>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8560AD-FAEF-4531-9127-591C6E66C096}">
      <dsp:nvSpPr>
        <dsp:cNvPr id="0" name=""/>
        <dsp:cNvSpPr/>
      </dsp:nvSpPr>
      <dsp:spPr>
        <a:xfrm>
          <a:off x="247725" y="4282737"/>
          <a:ext cx="450409" cy="45040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3013F7A-E2EB-47A2-963D-A4C82C1ABE98}">
      <dsp:nvSpPr>
        <dsp:cNvPr id="0" name=""/>
        <dsp:cNvSpPr/>
      </dsp:nvSpPr>
      <dsp:spPr>
        <a:xfrm>
          <a:off x="945860" y="4098478"/>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US" sz="1900" kern="1200"/>
            <a:t>Plan some time each day to be in touch with parents (phone call, text, email, etc.)</a:t>
          </a:r>
        </a:p>
      </dsp:txBody>
      <dsp:txXfrm>
        <a:off x="945860" y="4098478"/>
        <a:ext cx="4696114" cy="8189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33E622-3E44-4C40-A256-88AFF730F96D}">
      <dsp:nvSpPr>
        <dsp:cNvPr id="0" name=""/>
        <dsp:cNvSpPr/>
      </dsp:nvSpPr>
      <dsp:spPr>
        <a:xfrm>
          <a:off x="8543" y="275802"/>
          <a:ext cx="2553467" cy="3471119"/>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Ensure confidentiality.</a:t>
          </a:r>
        </a:p>
      </dsp:txBody>
      <dsp:txXfrm>
        <a:off x="83331" y="350590"/>
        <a:ext cx="2403891" cy="3321543"/>
      </dsp:txXfrm>
    </dsp:sp>
    <dsp:sp modelId="{306591A2-AAF9-4247-993F-11AA432D7B64}">
      <dsp:nvSpPr>
        <dsp:cNvPr id="0" name=""/>
        <dsp:cNvSpPr/>
      </dsp:nvSpPr>
      <dsp:spPr>
        <a:xfrm>
          <a:off x="2817357" y="1694732"/>
          <a:ext cx="541335" cy="63325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2817357" y="1821384"/>
        <a:ext cx="378935" cy="379955"/>
      </dsp:txXfrm>
    </dsp:sp>
    <dsp:sp modelId="{1EE37AFC-B8B7-4747-887F-5824167F6BB4}">
      <dsp:nvSpPr>
        <dsp:cNvPr id="0" name=""/>
        <dsp:cNvSpPr/>
      </dsp:nvSpPr>
      <dsp:spPr>
        <a:xfrm>
          <a:off x="3583397" y="275802"/>
          <a:ext cx="2553467" cy="3471119"/>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Plan and structure comfortable, mutually beneficial meetings with families. Use a round table, so all are able to see each other. Provide all handouts each parent with all relevant information so they feel like a team player. Begin with a positive and then discuss the issues. Brainstorm WITH the parents about possible solutions. Don’t already have one solution that you share with them. Decide on solution. End with a positive. Plan time for follow-up. </a:t>
          </a:r>
        </a:p>
      </dsp:txBody>
      <dsp:txXfrm>
        <a:off x="3658185" y="350590"/>
        <a:ext cx="2403891" cy="3321543"/>
      </dsp:txXfrm>
    </dsp:sp>
    <dsp:sp modelId="{7CEFB124-BA6A-4632-85F1-BD6C103EEBB3}">
      <dsp:nvSpPr>
        <dsp:cNvPr id="0" name=""/>
        <dsp:cNvSpPr/>
      </dsp:nvSpPr>
      <dsp:spPr>
        <a:xfrm>
          <a:off x="6392211" y="1694732"/>
          <a:ext cx="541335" cy="63325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6392211" y="1821384"/>
        <a:ext cx="378935" cy="379955"/>
      </dsp:txXfrm>
    </dsp:sp>
    <dsp:sp modelId="{0D7CDEA0-FCA9-4C95-8AB6-E3373528BF3C}">
      <dsp:nvSpPr>
        <dsp:cNvPr id="0" name=""/>
        <dsp:cNvSpPr/>
      </dsp:nvSpPr>
      <dsp:spPr>
        <a:xfrm>
          <a:off x="7158251" y="275802"/>
          <a:ext cx="2553467" cy="3471119"/>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If the solution involves work at home, make sure the parents are equally committed to the goal. Do not give parents much work at home (pp. 307-309, </a:t>
          </a:r>
          <a:r>
            <a:rPr lang="en-US" sz="1500" kern="1200" dirty="0" err="1"/>
            <a:t>Salend</a:t>
          </a:r>
          <a:r>
            <a:rPr lang="en-US" sz="1500" kern="1200" dirty="0"/>
            <a:t> (2011) </a:t>
          </a:r>
        </a:p>
      </dsp:txBody>
      <dsp:txXfrm>
        <a:off x="7233039" y="350590"/>
        <a:ext cx="2403891" cy="332154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4/6/2020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4/6/2020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4/6/2020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4/6/2020</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lcNEOCM4rRo&amp;list=PL4SXXzASo8UNctS5jjp18kTeL3-hxBG9x&amp;index=49" TargetMode="External"/><Relationship Id="rId2" Type="http://schemas.openxmlformats.org/officeDocument/2006/relationships/hyperlink" Target="https://www.youtube.com/watch?v=g-A3zr7qwN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f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A73784B-AC76-4BAD-93AF-C72D0EDFD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6805" y="640080"/>
            <a:ext cx="3378099" cy="3034857"/>
          </a:xfrm>
        </p:spPr>
        <p:txBody>
          <a:bodyPr anchor="b">
            <a:normAutofit/>
          </a:bodyPr>
          <a:lstStyle/>
          <a:p>
            <a:r>
              <a:rPr lang="en-US" sz="4400"/>
              <a:t>Individuals with Disabilities and Their FAmilies</a:t>
            </a:r>
          </a:p>
        </p:txBody>
      </p:sp>
      <p:cxnSp>
        <p:nvCxnSpPr>
          <p:cNvPr id="12" name="Straight Connector 11">
            <a:extLst>
              <a:ext uri="{FF2B5EF4-FFF2-40B4-BE49-F238E27FC236}">
                <a16:creationId xmlns:a16="http://schemas.microsoft.com/office/drawing/2014/main" id="{811DCF04-0C7C-44FC-8246-FC8D736B1A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0698" y="3765314"/>
            <a:ext cx="3200400" cy="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person, holding, young, woman&#10;&#10;Description automatically generated">
            <a:extLst>
              <a:ext uri="{FF2B5EF4-FFF2-40B4-BE49-F238E27FC236}">
                <a16:creationId xmlns:a16="http://schemas.microsoft.com/office/drawing/2014/main" id="{91F5046F-7EFC-47F2-BE54-D72B3A0B07F8}"/>
              </a:ext>
            </a:extLst>
          </p:cNvPr>
          <p:cNvPicPr>
            <a:picLocks noChangeAspect="1"/>
          </p:cNvPicPr>
          <p:nvPr/>
        </p:nvPicPr>
        <p:blipFill>
          <a:blip r:embed="rId2"/>
          <a:stretch>
            <a:fillRect/>
          </a:stretch>
        </p:blipFill>
        <p:spPr>
          <a:xfrm>
            <a:off x="4982308" y="1134690"/>
            <a:ext cx="6569612" cy="4371778"/>
          </a:xfrm>
          <a:prstGeom prst="rect">
            <a:avLst/>
          </a:prstGeom>
        </p:spPr>
      </p:pic>
    </p:spTree>
    <p:extLst>
      <p:ext uri="{BB962C8B-B14F-4D97-AF65-F5344CB8AC3E}">
        <p14:creationId xmlns:p14="http://schemas.microsoft.com/office/powerpoint/2010/main" val="1135339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5736CD-6F1C-49D1-83EB-CA6D2FB64B58}"/>
              </a:ext>
            </a:extLst>
          </p:cNvPr>
          <p:cNvSpPr>
            <a:spLocks noGrp="1"/>
          </p:cNvSpPr>
          <p:nvPr>
            <p:ph type="title"/>
          </p:nvPr>
        </p:nvSpPr>
        <p:spPr>
          <a:xfrm>
            <a:off x="964788" y="804333"/>
            <a:ext cx="3391900" cy="5249334"/>
          </a:xfrm>
        </p:spPr>
        <p:txBody>
          <a:bodyPr>
            <a:normAutofit/>
          </a:bodyPr>
          <a:lstStyle/>
          <a:p>
            <a:pPr algn="r"/>
            <a:r>
              <a:rPr lang="en-US" sz="4300" dirty="0">
                <a:solidFill>
                  <a:srgbClr val="FFFFFF"/>
                </a:solidFill>
              </a:rPr>
              <a:t>Videos of families with students with exceptionalities</a:t>
            </a:r>
          </a:p>
        </p:txBody>
      </p:sp>
      <p:sp>
        <p:nvSpPr>
          <p:cNvPr id="3" name="Content Placeholder 2">
            <a:extLst>
              <a:ext uri="{FF2B5EF4-FFF2-40B4-BE49-F238E27FC236}">
                <a16:creationId xmlns:a16="http://schemas.microsoft.com/office/drawing/2014/main" id="{A95F62DA-1932-4FBD-A456-CE4875C5F36A}"/>
              </a:ext>
            </a:extLst>
          </p:cNvPr>
          <p:cNvSpPr>
            <a:spLocks noGrp="1"/>
          </p:cNvSpPr>
          <p:nvPr>
            <p:ph idx="1"/>
          </p:nvPr>
        </p:nvSpPr>
        <p:spPr>
          <a:xfrm>
            <a:off x="4951048" y="804333"/>
            <a:ext cx="6306003" cy="5249334"/>
          </a:xfrm>
        </p:spPr>
        <p:txBody>
          <a:bodyPr anchor="ctr">
            <a:normAutofit/>
          </a:bodyPr>
          <a:lstStyle/>
          <a:p>
            <a:r>
              <a:rPr lang="en-US" sz="1500" dirty="0" err="1">
                <a:latin typeface="Calibri" panose="020F0502020204030204" pitchFamily="34" charset="0"/>
                <a:cs typeface="Calibri" panose="020F0502020204030204" pitchFamily="34" charset="0"/>
              </a:rPr>
              <a:t>Matetu</a:t>
            </a:r>
            <a:r>
              <a:rPr lang="en-US" sz="1500" dirty="0">
                <a:latin typeface="Calibri" panose="020F0502020204030204" pitchFamily="34" charset="0"/>
                <a:cs typeface="Calibri" panose="020F0502020204030204" pitchFamily="34" charset="0"/>
              </a:rPr>
              <a:t> and Courtney have 6 kids, including a 21 year-old with severe disabilities caused by meningitis at 5 months old and a 7 year-old with autism. This is the story of their life with children with exceptionalities.</a:t>
            </a:r>
            <a:endParaRPr lang="en-US" sz="1500" dirty="0">
              <a:hlinkClick r:id="rId2"/>
            </a:endParaRPr>
          </a:p>
          <a:p>
            <a:r>
              <a:rPr lang="en-US" sz="1500" dirty="0">
                <a:hlinkClick r:id="rId2"/>
              </a:rPr>
              <a:t>https://www.youtube.com/watch?v=g-A3zr7qwN0</a:t>
            </a:r>
            <a:r>
              <a:rPr lang="en-US" sz="1500" dirty="0"/>
              <a:t> </a:t>
            </a:r>
          </a:p>
          <a:p>
            <a:endParaRPr lang="en-US" sz="1500" dirty="0"/>
          </a:p>
          <a:p>
            <a:r>
              <a:rPr lang="en-US" sz="1500" dirty="0">
                <a:latin typeface="Calibri" panose="020F0502020204030204" pitchFamily="34" charset="0"/>
                <a:cs typeface="Calibri" panose="020F0502020204030204" pitchFamily="34" charset="0"/>
              </a:rPr>
              <a:t>Coolest Kid on YouTube? is brought to you by JCTV Special Needs Family Vlog. </a:t>
            </a:r>
          </a:p>
          <a:p>
            <a:r>
              <a:rPr lang="en-US" sz="1500" dirty="0">
                <a:latin typeface="Calibri" panose="020F0502020204030204" pitchFamily="34" charset="0"/>
                <a:cs typeface="Calibri" panose="020F0502020204030204" pitchFamily="34" charset="0"/>
              </a:rPr>
              <a:t>WHO ARE WE? </a:t>
            </a:r>
          </a:p>
          <a:p>
            <a:r>
              <a:rPr lang="en-US" sz="1500" dirty="0">
                <a:latin typeface="Calibri" panose="020F0502020204030204" pitchFamily="34" charset="0"/>
                <a:cs typeface="Calibri" panose="020F0502020204030204" pitchFamily="34" charset="0"/>
              </a:rPr>
              <a:t>We are family vloggers with two special needs boys (Jonah and Connor) who love having fun while encouraging others to LET NOTHING HOLD THEM BACK. Jonah - 16 Years Old (Loves basketball, family and making trick shot videos.) Jonah’s Special Needs: Sensory Processing Disorder, Intellectually Disabled, Social Anxiety Disorder, Major Speech Delay. Connor - 13 Years Old (Loves playing with action figures, Lego games on XBOX 360, Vacation Trips, Spending time with family) Connor’s Special Needs: Intellectually Disabled, Mild Sensory Processing Disorder, Mild Social Anxiety Disorder, Speech Delay. </a:t>
            </a:r>
          </a:p>
          <a:p>
            <a:r>
              <a:rPr lang="en-US" sz="1600" dirty="0">
                <a:hlinkClick r:id="rId3"/>
              </a:rPr>
              <a:t>https://www.youtube.com/watch?v=lcNEOCM4rRo&amp;list=PL4SXXzASo8UNctS5jjp18kTeL3-hxBG9x&amp;index=49</a:t>
            </a:r>
            <a:endParaRPr lang="en-US" sz="1500" dirty="0"/>
          </a:p>
        </p:txBody>
      </p:sp>
    </p:spTree>
    <p:extLst>
      <p:ext uri="{BB962C8B-B14F-4D97-AF65-F5344CB8AC3E}">
        <p14:creationId xmlns:p14="http://schemas.microsoft.com/office/powerpoint/2010/main" val="3658948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90AAC386-A18D-4525-AD1B-4D227ED34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756CC9E-0A10-454A-A466-C8A349992164}"/>
              </a:ext>
            </a:extLst>
          </p:cNvPr>
          <p:cNvSpPr>
            <a:spLocks noGrp="1"/>
          </p:cNvSpPr>
          <p:nvPr>
            <p:ph type="title"/>
          </p:nvPr>
        </p:nvSpPr>
        <p:spPr>
          <a:xfrm>
            <a:off x="8129872" y="643467"/>
            <a:ext cx="3473009" cy="5571066"/>
          </a:xfrm>
        </p:spPr>
        <p:txBody>
          <a:bodyPr>
            <a:normAutofit/>
          </a:bodyPr>
          <a:lstStyle/>
          <a:p>
            <a:r>
              <a:rPr lang="en-US" dirty="0"/>
              <a:t>Special education process</a:t>
            </a:r>
            <a:endParaRPr lang="en-US"/>
          </a:p>
        </p:txBody>
      </p:sp>
      <p:cxnSp>
        <p:nvCxnSpPr>
          <p:cNvPr id="17" name="Straight Connector 16">
            <a:extLst>
              <a:ext uri="{FF2B5EF4-FFF2-40B4-BE49-F238E27FC236}">
                <a16:creationId xmlns:a16="http://schemas.microsoft.com/office/drawing/2014/main" id="{C34C4AD0-FE94-4E84-ACA6-CC5BF1A118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853463" y="2514600"/>
            <a:ext cx="0" cy="1828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12" name="Table 6">
            <a:extLst>
              <a:ext uri="{FF2B5EF4-FFF2-40B4-BE49-F238E27FC236}">
                <a16:creationId xmlns:a16="http://schemas.microsoft.com/office/drawing/2014/main" id="{13A9A2C3-57A0-4C97-A9C6-EAD1F2DAD52C}"/>
              </a:ext>
            </a:extLst>
          </p:cNvPr>
          <p:cNvGraphicFramePr>
            <a:graphicFrameLocks noGrp="1"/>
          </p:cNvGraphicFramePr>
          <p:nvPr>
            <p:ph idx="1"/>
            <p:extLst>
              <p:ext uri="{D42A27DB-BD31-4B8C-83A1-F6EECF244321}">
                <p14:modId xmlns:p14="http://schemas.microsoft.com/office/powerpoint/2010/main" val="1415020436"/>
              </p:ext>
            </p:extLst>
          </p:nvPr>
        </p:nvGraphicFramePr>
        <p:xfrm>
          <a:off x="942975" y="1200679"/>
          <a:ext cx="6596063" cy="4407433"/>
        </p:xfrm>
        <a:graphic>
          <a:graphicData uri="http://schemas.openxmlformats.org/drawingml/2006/table">
            <a:tbl>
              <a:tblPr firstRow="1" bandRow="1">
                <a:tableStyleId>{5C22544A-7EE6-4342-B048-85BDC9FD1C3A}</a:tableStyleId>
              </a:tblPr>
              <a:tblGrid>
                <a:gridCol w="6596063">
                  <a:extLst>
                    <a:ext uri="{9D8B030D-6E8A-4147-A177-3AD203B41FA5}">
                      <a16:colId xmlns:a16="http://schemas.microsoft.com/office/drawing/2014/main" val="1742451690"/>
                    </a:ext>
                  </a:extLst>
                </a:gridCol>
              </a:tblGrid>
              <a:tr h="399224">
                <a:tc>
                  <a:txBody>
                    <a:bodyPr/>
                    <a:lstStyle/>
                    <a:p>
                      <a:endParaRPr lang="en-US" sz="1600"/>
                    </a:p>
                  </a:txBody>
                  <a:tcPr marL="79845" marR="79845" marT="39922" marB="39922"/>
                </a:tc>
                <a:extLst>
                  <a:ext uri="{0D108BD9-81ED-4DB2-BD59-A6C34878D82A}">
                    <a16:rowId xmlns:a16="http://schemas.microsoft.com/office/drawing/2014/main" val="4139246328"/>
                  </a:ext>
                </a:extLst>
              </a:tr>
              <a:tr h="5908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a:t>Referral- may be made by any source- teacher, parent, child study committee. School cannot refuse a referral.</a:t>
                      </a:r>
                    </a:p>
                  </a:txBody>
                  <a:tcPr marL="79845" marR="79845" marT="39922" marB="39922"/>
                </a:tc>
                <a:extLst>
                  <a:ext uri="{0D108BD9-81ED-4DB2-BD59-A6C34878D82A}">
                    <a16:rowId xmlns:a16="http://schemas.microsoft.com/office/drawing/2014/main" val="2961085982"/>
                  </a:ext>
                </a:extLst>
              </a:tr>
              <a:tr h="3513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a:t>Consent- School must have permission form to parents within 5 days.</a:t>
                      </a:r>
                    </a:p>
                  </a:txBody>
                  <a:tcPr marL="79845" marR="79845" marT="39922" marB="39922"/>
                </a:tc>
                <a:extLst>
                  <a:ext uri="{0D108BD9-81ED-4DB2-BD59-A6C34878D82A}">
                    <a16:rowId xmlns:a16="http://schemas.microsoft.com/office/drawing/2014/main" val="3267955822"/>
                  </a:ext>
                </a:extLst>
              </a:tr>
              <a:tr h="3513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a:t>Evaluation- must be done in all areas related to disability</a:t>
                      </a:r>
                    </a:p>
                  </a:txBody>
                  <a:tcPr marL="79845" marR="79845" marT="39922" marB="39922"/>
                </a:tc>
                <a:extLst>
                  <a:ext uri="{0D108BD9-81ED-4DB2-BD59-A6C34878D82A}">
                    <a16:rowId xmlns:a16="http://schemas.microsoft.com/office/drawing/2014/main" val="1369095813"/>
                  </a:ext>
                </a:extLst>
              </a:tr>
              <a:tr h="1069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a:t>Eligibility- 3 questions-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a:t>1. Does child have a disability? Is the child NOT making effective progress in school due to the disability? Does the child require specialized instruction to make progress?</a:t>
                      </a:r>
                    </a:p>
                  </a:txBody>
                  <a:tcPr marL="79845" marR="79845" marT="39922" marB="39922"/>
                </a:tc>
                <a:extLst>
                  <a:ext uri="{0D108BD9-81ED-4DB2-BD59-A6C34878D82A}">
                    <a16:rowId xmlns:a16="http://schemas.microsoft.com/office/drawing/2014/main" val="2741236187"/>
                  </a:ext>
                </a:extLst>
              </a:tr>
              <a:tr h="590852">
                <a:tc>
                  <a:txBody>
                    <a:bodyPr/>
                    <a:lstStyle/>
                    <a:p>
                      <a:r>
                        <a:rPr lang="en-US" sz="1600"/>
                        <a:t>IEP Meeting- Within 45 days of parent consent, IEP Team must meet to discuss IEP and child’s placement.</a:t>
                      </a:r>
                    </a:p>
                  </a:txBody>
                  <a:tcPr marL="79845" marR="79845" marT="39922" marB="39922"/>
                </a:tc>
                <a:extLst>
                  <a:ext uri="{0D108BD9-81ED-4DB2-BD59-A6C34878D82A}">
                    <a16:rowId xmlns:a16="http://schemas.microsoft.com/office/drawing/2014/main" val="2018389000"/>
                  </a:ext>
                </a:extLst>
              </a:tr>
              <a:tr h="351317">
                <a:tc>
                  <a:txBody>
                    <a:bodyPr/>
                    <a:lstStyle/>
                    <a:p>
                      <a:r>
                        <a:rPr lang="en-US" sz="1600"/>
                        <a:t>IEP- Parents can expect a full IEP report within 30 days.</a:t>
                      </a:r>
                    </a:p>
                  </a:txBody>
                  <a:tcPr marL="79845" marR="79845" marT="39922" marB="39922"/>
                </a:tc>
                <a:extLst>
                  <a:ext uri="{0D108BD9-81ED-4DB2-BD59-A6C34878D82A}">
                    <a16:rowId xmlns:a16="http://schemas.microsoft.com/office/drawing/2014/main" val="3455672404"/>
                  </a:ext>
                </a:extLst>
              </a:tr>
              <a:tr h="351317">
                <a:tc>
                  <a:txBody>
                    <a:bodyPr/>
                    <a:lstStyle/>
                    <a:p>
                      <a:r>
                        <a:rPr lang="en-US" sz="1600"/>
                        <a:t>Parent’s Response- Parents have 30 days to respond to IEP.</a:t>
                      </a:r>
                    </a:p>
                  </a:txBody>
                  <a:tcPr marL="79845" marR="79845" marT="39922" marB="39922"/>
                </a:tc>
                <a:extLst>
                  <a:ext uri="{0D108BD9-81ED-4DB2-BD59-A6C34878D82A}">
                    <a16:rowId xmlns:a16="http://schemas.microsoft.com/office/drawing/2014/main" val="3078490296"/>
                  </a:ext>
                </a:extLst>
              </a:tr>
              <a:tr h="351317">
                <a:tc>
                  <a:txBody>
                    <a:bodyPr/>
                    <a:lstStyle/>
                    <a:p>
                      <a:r>
                        <a:rPr lang="en-US" sz="1600"/>
                        <a:t>Implementation- IEP is implemented immediately upon parent consent.</a:t>
                      </a:r>
                    </a:p>
                  </a:txBody>
                  <a:tcPr marL="79845" marR="79845" marT="39922" marB="39922"/>
                </a:tc>
                <a:extLst>
                  <a:ext uri="{0D108BD9-81ED-4DB2-BD59-A6C34878D82A}">
                    <a16:rowId xmlns:a16="http://schemas.microsoft.com/office/drawing/2014/main" val="2190209365"/>
                  </a:ext>
                </a:extLst>
              </a:tr>
            </a:tbl>
          </a:graphicData>
        </a:graphic>
      </p:graphicFrame>
    </p:spTree>
    <p:extLst>
      <p:ext uri="{BB962C8B-B14F-4D97-AF65-F5344CB8AC3E}">
        <p14:creationId xmlns:p14="http://schemas.microsoft.com/office/powerpoint/2010/main" val="3540738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109556B-EAE9-4435-B409-0519F2CBDB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52267" cy="6858000"/>
          </a:xfrm>
          <a:prstGeom prst="rect">
            <a:avLst/>
          </a:prstGeom>
          <a:solidFill>
            <a:srgbClr val="256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24128" y="585216"/>
            <a:ext cx="6007027" cy="1499616"/>
          </a:xfrm>
        </p:spPr>
        <p:txBody>
          <a:bodyPr>
            <a:normAutofit/>
          </a:bodyPr>
          <a:lstStyle/>
          <a:p>
            <a:r>
              <a:rPr lang="en-US">
                <a:solidFill>
                  <a:srgbClr val="FFFFFF"/>
                </a:solidFill>
              </a:rPr>
              <a:t>IDEA and IEPs</a:t>
            </a:r>
          </a:p>
        </p:txBody>
      </p:sp>
      <p:cxnSp>
        <p:nvCxnSpPr>
          <p:cNvPr id="12" name="Straight Connector 11">
            <a:extLst>
              <a:ext uri="{FF2B5EF4-FFF2-40B4-BE49-F238E27FC236}">
                <a16:creationId xmlns:a16="http://schemas.microsoft.com/office/drawing/2014/main" id="{5814CCBE-423E-41B2-A9F3-82679F490E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1024128" y="2286000"/>
            <a:ext cx="6007027" cy="4023360"/>
          </a:xfrm>
        </p:spPr>
        <p:txBody>
          <a:bodyPr>
            <a:normAutofit/>
          </a:bodyPr>
          <a:lstStyle/>
          <a:p>
            <a:r>
              <a:rPr lang="en-US" sz="1700">
                <a:solidFill>
                  <a:srgbClr val="FFFFFF"/>
                </a:solidFill>
              </a:rPr>
              <a:t>IDEA guarantees that parent participation. This law requires that parents participate </a:t>
            </a:r>
            <a:r>
              <a:rPr lang="en-US" sz="1700" b="1">
                <a:solidFill>
                  <a:srgbClr val="FFFFFF"/>
                </a:solidFill>
              </a:rPr>
              <a:t>fully</a:t>
            </a:r>
            <a:r>
              <a:rPr lang="en-US" sz="1700">
                <a:solidFill>
                  <a:srgbClr val="FFFFFF"/>
                </a:solidFill>
              </a:rPr>
              <a:t> in making decisions that impact their child’s education (p.16).</a:t>
            </a:r>
          </a:p>
          <a:p>
            <a:r>
              <a:rPr lang="en-US" sz="1700">
                <a:solidFill>
                  <a:srgbClr val="FFFFFF"/>
                </a:solidFill>
              </a:rPr>
              <a:t>Teams, including the parents, must make decisions about the IDEA eligibility of the child and then craft goals, accommodations, placement, etc. for IEP (p.65).</a:t>
            </a:r>
          </a:p>
          <a:p>
            <a:r>
              <a:rPr lang="en-US" sz="1700">
                <a:solidFill>
                  <a:srgbClr val="FFFFFF"/>
                </a:solidFill>
              </a:rPr>
              <a:t>IF the child is found to be INELIGIBLE, parents must be sent a written notification summarizing the evaluation and stating why the child is not eligible to receive special education services.</a:t>
            </a:r>
          </a:p>
          <a:p>
            <a:r>
              <a:rPr lang="en-US" sz="1700">
                <a:solidFill>
                  <a:srgbClr val="FFFFFF"/>
                </a:solidFill>
              </a:rPr>
              <a:t>Parents must give written permission for the team to assess and implement special education services. Parents are not obligated to approve services for their child (p.66). </a:t>
            </a:r>
          </a:p>
          <a:p>
            <a:endParaRPr lang="en-US" sz="1700">
              <a:solidFill>
                <a:srgbClr val="FFFFFF"/>
              </a:solidFill>
            </a:endParaRPr>
          </a:p>
        </p:txBody>
      </p:sp>
      <p:pic>
        <p:nvPicPr>
          <p:cNvPr id="5" name="Picture 4" descr="A picture containing implement, stationary, pencil, crayon&#10;&#10;Description automatically generated">
            <a:extLst>
              <a:ext uri="{FF2B5EF4-FFF2-40B4-BE49-F238E27FC236}">
                <a16:creationId xmlns:a16="http://schemas.microsoft.com/office/drawing/2014/main" id="{43A7570F-50D9-4234-A90B-59B734528218}"/>
              </a:ext>
            </a:extLst>
          </p:cNvPr>
          <p:cNvPicPr>
            <a:picLocks noChangeAspect="1"/>
          </p:cNvPicPr>
          <p:nvPr/>
        </p:nvPicPr>
        <p:blipFill rotWithShape="1">
          <a:blip r:embed="rId2"/>
          <a:srcRect l="15203" r="17143"/>
          <a:stretch/>
        </p:blipFill>
        <p:spPr>
          <a:xfrm>
            <a:off x="7552266" y="10"/>
            <a:ext cx="4639734" cy="6857990"/>
          </a:xfrm>
          <a:prstGeom prst="rect">
            <a:avLst/>
          </a:prstGeom>
        </p:spPr>
      </p:pic>
    </p:spTree>
    <p:extLst>
      <p:ext uri="{BB962C8B-B14F-4D97-AF65-F5344CB8AC3E}">
        <p14:creationId xmlns:p14="http://schemas.microsoft.com/office/powerpoint/2010/main" val="4132055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7422F06-6017-4361-8872-E0E2CEB20B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81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468" y="643467"/>
            <a:ext cx="3415612" cy="5571066"/>
          </a:xfrm>
        </p:spPr>
        <p:txBody>
          <a:bodyPr>
            <a:normAutofit/>
          </a:bodyPr>
          <a:lstStyle/>
          <a:p>
            <a:r>
              <a:rPr lang="en-US">
                <a:solidFill>
                  <a:srgbClr val="FFFFFF"/>
                </a:solidFill>
              </a:rPr>
              <a:t>Working with parents</a:t>
            </a:r>
          </a:p>
        </p:txBody>
      </p:sp>
      <p:graphicFrame>
        <p:nvGraphicFramePr>
          <p:cNvPr id="5" name="Content Placeholder 2">
            <a:extLst>
              <a:ext uri="{FF2B5EF4-FFF2-40B4-BE49-F238E27FC236}">
                <a16:creationId xmlns:a16="http://schemas.microsoft.com/office/drawing/2014/main" id="{E6F972BB-51BB-44BF-8121-41EFD1D83AC4}"/>
              </a:ext>
            </a:extLst>
          </p:cNvPr>
          <p:cNvGraphicFramePr>
            <a:graphicFrameLocks noGrp="1"/>
          </p:cNvGraphicFramePr>
          <p:nvPr>
            <p:ph idx="1"/>
            <p:extLst>
              <p:ext uri="{D42A27DB-BD31-4B8C-83A1-F6EECF244321}">
                <p14:modId xmlns:p14="http://schemas.microsoft.com/office/powerpoint/2010/main" val="254556440"/>
              </p:ext>
            </p:extLst>
          </p:nvPr>
        </p:nvGraphicFramePr>
        <p:xfrm>
          <a:off x="5603875" y="954088"/>
          <a:ext cx="564197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6976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Freeform 16">
            <a:extLst>
              <a:ext uri="{FF2B5EF4-FFF2-40B4-BE49-F238E27FC236}">
                <a16:creationId xmlns:a16="http://schemas.microsoft.com/office/drawing/2014/main" id="{A10C41F2-1746-4431-9B52-B9F147A89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solidFill>
                <a:prstClr val="white"/>
              </a:solidFill>
            </a:endParaRPr>
          </a:p>
        </p:txBody>
      </p:sp>
      <p:sp>
        <p:nvSpPr>
          <p:cNvPr id="17" name="Rectangle 16">
            <a:extLst>
              <a:ext uri="{FF2B5EF4-FFF2-40B4-BE49-F238E27FC236}">
                <a16:creationId xmlns:a16="http://schemas.microsoft.com/office/drawing/2014/main" id="{7984928E-D694-4849-BBAD-D7C7DC405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4020" y="643461"/>
            <a:ext cx="7654513" cy="55710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219803" y="4735775"/>
            <a:ext cx="7006998" cy="1245732"/>
          </a:xfrm>
        </p:spPr>
        <p:txBody>
          <a:bodyPr anchor="t">
            <a:normAutofit/>
          </a:bodyPr>
          <a:lstStyle/>
          <a:p>
            <a:r>
              <a:rPr lang="en-US" dirty="0">
                <a:solidFill>
                  <a:srgbClr val="FFFFFF"/>
                </a:solidFill>
              </a:rPr>
              <a:t>Confidentiality</a:t>
            </a:r>
            <a:endParaRPr lang="en-US">
              <a:solidFill>
                <a:srgbClr val="FFFFFF"/>
              </a:solidFill>
            </a:endParaRPr>
          </a:p>
        </p:txBody>
      </p:sp>
      <p:sp>
        <p:nvSpPr>
          <p:cNvPr id="19" name="Freeform 18">
            <a:extLst>
              <a:ext uri="{FF2B5EF4-FFF2-40B4-BE49-F238E27FC236}">
                <a16:creationId xmlns:a16="http://schemas.microsoft.com/office/drawing/2014/main" id="{A24A153C-9BEC-46E7-9AA4-DFC65A2B1A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400" y="1910808"/>
            <a:ext cx="5571069" cy="3036377"/>
          </a:xfrm>
          <a:custGeom>
            <a:avLst/>
            <a:gdLst>
              <a:gd name="connsiteX0" fmla="*/ 5215514 w 5851096"/>
              <a:gd name="connsiteY0" fmla="*/ 659222 h 3089525"/>
              <a:gd name="connsiteX1" fmla="*/ 5783878 w 5851096"/>
              <a:gd name="connsiteY1" fmla="*/ 1223782 h 3089525"/>
              <a:gd name="connsiteX2" fmla="*/ 5215514 w 5851096"/>
              <a:gd name="connsiteY2" fmla="*/ 659222 h 3089525"/>
              <a:gd name="connsiteX3" fmla="*/ 5215514 w 5851096"/>
              <a:gd name="connsiteY3" fmla="*/ 2417442 h 3089525"/>
              <a:gd name="connsiteX4" fmla="*/ 5783878 w 5851096"/>
              <a:gd name="connsiteY4" fmla="*/ 2982001 h 3089525"/>
              <a:gd name="connsiteX5" fmla="*/ 5215514 w 5851096"/>
              <a:gd name="connsiteY5" fmla="*/ 2417442 h 3089525"/>
              <a:gd name="connsiteX6" fmla="*/ 5215512 w 5851096"/>
              <a:gd name="connsiteY6" fmla="*/ 2107862 h 3089525"/>
              <a:gd name="connsiteX7" fmla="*/ 5783876 w 5851096"/>
              <a:gd name="connsiteY7" fmla="*/ 1547735 h 3089525"/>
              <a:gd name="connsiteX8" fmla="*/ 5215512 w 5851096"/>
              <a:gd name="connsiteY8" fmla="*/ 2107862 h 3089525"/>
              <a:gd name="connsiteX9" fmla="*/ 5065535 w 5851096"/>
              <a:gd name="connsiteY9" fmla="*/ 521483 h 3089525"/>
              <a:gd name="connsiteX10" fmla="*/ 5066157 w 5851096"/>
              <a:gd name="connsiteY10" fmla="*/ 509629 h 3089525"/>
              <a:gd name="connsiteX11" fmla="*/ 5066678 w 5851096"/>
              <a:gd name="connsiteY11" fmla="*/ 509663 h 3089525"/>
              <a:gd name="connsiteX12" fmla="*/ 5066705 w 5851096"/>
              <a:gd name="connsiteY12" fmla="*/ 509151 h 3089525"/>
              <a:gd name="connsiteX13" fmla="*/ 5084580 w 5851096"/>
              <a:gd name="connsiteY13" fmla="*/ 510833 h 3089525"/>
              <a:gd name="connsiteX14" fmla="*/ 5184444 w 5851096"/>
              <a:gd name="connsiteY14" fmla="*/ 520226 h 3089525"/>
              <a:gd name="connsiteX15" fmla="*/ 5201405 w 5851096"/>
              <a:gd name="connsiteY15" fmla="*/ 521820 h 3089525"/>
              <a:gd name="connsiteX16" fmla="*/ 5201527 w 5851096"/>
              <a:gd name="connsiteY16" fmla="*/ 523010 h 3089525"/>
              <a:gd name="connsiteX17" fmla="*/ 5841311 w 5851096"/>
              <a:gd name="connsiteY17" fmla="*/ 983324 h 3089525"/>
              <a:gd name="connsiteX18" fmla="*/ 5851096 w 5851096"/>
              <a:gd name="connsiteY18" fmla="*/ 1006985 h 3089525"/>
              <a:gd name="connsiteX19" fmla="*/ 5851096 w 5851096"/>
              <a:gd name="connsiteY19" fmla="*/ 1366179 h 3089525"/>
              <a:gd name="connsiteX20" fmla="*/ 5814952 w 5851096"/>
              <a:gd name="connsiteY20" fmla="*/ 1362779 h 3089525"/>
              <a:gd name="connsiteX21" fmla="*/ 5797987 w 5851096"/>
              <a:gd name="connsiteY21" fmla="*/ 1361184 h 3089525"/>
              <a:gd name="connsiteX22" fmla="*/ 5797866 w 5851096"/>
              <a:gd name="connsiteY22" fmla="*/ 1359994 h 3089525"/>
              <a:gd name="connsiteX23" fmla="*/ 5075873 w 5851096"/>
              <a:gd name="connsiteY23" fmla="*/ 641878 h 3089525"/>
              <a:gd name="connsiteX24" fmla="*/ 5075344 w 5851096"/>
              <a:gd name="connsiteY24" fmla="*/ 641812 h 3089525"/>
              <a:gd name="connsiteX25" fmla="*/ 5074781 w 5851096"/>
              <a:gd name="connsiteY25" fmla="*/ 634895 h 3089525"/>
              <a:gd name="connsiteX26" fmla="*/ 5066970 w 5851096"/>
              <a:gd name="connsiteY26" fmla="*/ 539073 h 3089525"/>
              <a:gd name="connsiteX27" fmla="*/ 5065535 w 5851096"/>
              <a:gd name="connsiteY27" fmla="*/ 521483 h 3089525"/>
              <a:gd name="connsiteX28" fmla="*/ 5065535 w 5851096"/>
              <a:gd name="connsiteY28" fmla="*/ 2279702 h 3089525"/>
              <a:gd name="connsiteX29" fmla="*/ 5066157 w 5851096"/>
              <a:gd name="connsiteY29" fmla="*/ 2267848 h 3089525"/>
              <a:gd name="connsiteX30" fmla="*/ 5066678 w 5851096"/>
              <a:gd name="connsiteY30" fmla="*/ 2267882 h 3089525"/>
              <a:gd name="connsiteX31" fmla="*/ 5066705 w 5851096"/>
              <a:gd name="connsiteY31" fmla="*/ 2267371 h 3089525"/>
              <a:gd name="connsiteX32" fmla="*/ 5084580 w 5851096"/>
              <a:gd name="connsiteY32" fmla="*/ 2269052 h 3089525"/>
              <a:gd name="connsiteX33" fmla="*/ 5184444 w 5851096"/>
              <a:gd name="connsiteY33" fmla="*/ 2278445 h 3089525"/>
              <a:gd name="connsiteX34" fmla="*/ 5201405 w 5851096"/>
              <a:gd name="connsiteY34" fmla="*/ 2280040 h 3089525"/>
              <a:gd name="connsiteX35" fmla="*/ 5201527 w 5851096"/>
              <a:gd name="connsiteY35" fmla="*/ 2281230 h 3089525"/>
              <a:gd name="connsiteX36" fmla="*/ 5841311 w 5851096"/>
              <a:gd name="connsiteY36" fmla="*/ 2741544 h 3089525"/>
              <a:gd name="connsiteX37" fmla="*/ 5851096 w 5851096"/>
              <a:gd name="connsiteY37" fmla="*/ 2765204 h 3089525"/>
              <a:gd name="connsiteX38" fmla="*/ 5851096 w 5851096"/>
              <a:gd name="connsiteY38" fmla="*/ 3089525 h 3089525"/>
              <a:gd name="connsiteX39" fmla="*/ 5680952 w 5851096"/>
              <a:gd name="connsiteY39" fmla="*/ 3089525 h 3089525"/>
              <a:gd name="connsiteX40" fmla="*/ 5661219 w 5851096"/>
              <a:gd name="connsiteY40" fmla="*/ 3084683 h 3089525"/>
              <a:gd name="connsiteX41" fmla="*/ 5075873 w 5851096"/>
              <a:gd name="connsiteY41" fmla="*/ 2400097 h 3089525"/>
              <a:gd name="connsiteX42" fmla="*/ 5075344 w 5851096"/>
              <a:gd name="connsiteY42" fmla="*/ 2400032 h 3089525"/>
              <a:gd name="connsiteX43" fmla="*/ 5074781 w 5851096"/>
              <a:gd name="connsiteY43" fmla="*/ 2393114 h 3089525"/>
              <a:gd name="connsiteX44" fmla="*/ 5066970 w 5851096"/>
              <a:gd name="connsiteY44" fmla="*/ 2297292 h 3089525"/>
              <a:gd name="connsiteX45" fmla="*/ 5065535 w 5851096"/>
              <a:gd name="connsiteY45" fmla="*/ 2279702 h 3089525"/>
              <a:gd name="connsiteX46" fmla="*/ 5065533 w 5851096"/>
              <a:gd name="connsiteY46" fmla="*/ 486299 h 3089525"/>
              <a:gd name="connsiteX47" fmla="*/ 5066968 w 5851096"/>
              <a:gd name="connsiteY47" fmla="*/ 468842 h 3089525"/>
              <a:gd name="connsiteX48" fmla="*/ 5074776 w 5851096"/>
              <a:gd name="connsiteY48" fmla="*/ 373792 h 3089525"/>
              <a:gd name="connsiteX49" fmla="*/ 5075341 w 5851096"/>
              <a:gd name="connsiteY49" fmla="*/ 366915 h 3089525"/>
              <a:gd name="connsiteX50" fmla="*/ 5075869 w 5851096"/>
              <a:gd name="connsiteY50" fmla="*/ 366850 h 3089525"/>
              <a:gd name="connsiteX51" fmla="*/ 5163966 w 5851096"/>
              <a:gd name="connsiteY51" fmla="*/ 100280 h 3089525"/>
              <a:gd name="connsiteX52" fmla="*/ 5229488 w 5851096"/>
              <a:gd name="connsiteY52" fmla="*/ 0 h 3089525"/>
              <a:gd name="connsiteX53" fmla="*/ 5405629 w 5851096"/>
              <a:gd name="connsiteY53" fmla="*/ 0 h 3089525"/>
              <a:gd name="connsiteX54" fmla="*/ 5334254 w 5851096"/>
              <a:gd name="connsiteY54" fmla="*/ 79433 h 3089525"/>
              <a:gd name="connsiteX55" fmla="*/ 5215512 w 5851096"/>
              <a:gd name="connsiteY55" fmla="*/ 349642 h 3089525"/>
              <a:gd name="connsiteX56" fmla="*/ 5674730 w 5851096"/>
              <a:gd name="connsiteY56" fmla="*/ 45955 h 3089525"/>
              <a:gd name="connsiteX57" fmla="*/ 5697983 w 5851096"/>
              <a:gd name="connsiteY57" fmla="*/ 0 h 3089525"/>
              <a:gd name="connsiteX58" fmla="*/ 5851096 w 5851096"/>
              <a:gd name="connsiteY58" fmla="*/ 0 h 3089525"/>
              <a:gd name="connsiteX59" fmla="*/ 5851096 w 5851096"/>
              <a:gd name="connsiteY59" fmla="*/ 4349 h 3089525"/>
              <a:gd name="connsiteX60" fmla="*/ 5799246 w 5851096"/>
              <a:gd name="connsiteY60" fmla="*/ 99096 h 3089525"/>
              <a:gd name="connsiteX61" fmla="*/ 5201524 w 5851096"/>
              <a:gd name="connsiteY61" fmla="*/ 484784 h 3089525"/>
              <a:gd name="connsiteX62" fmla="*/ 5201403 w 5851096"/>
              <a:gd name="connsiteY62" fmla="*/ 485964 h 3089525"/>
              <a:gd name="connsiteX63" fmla="*/ 5184438 w 5851096"/>
              <a:gd name="connsiteY63" fmla="*/ 487548 h 3089525"/>
              <a:gd name="connsiteX64" fmla="*/ 5084610 w 5851096"/>
              <a:gd name="connsiteY64" fmla="*/ 496864 h 3089525"/>
              <a:gd name="connsiteX65" fmla="*/ 5066703 w 5851096"/>
              <a:gd name="connsiteY65" fmla="*/ 498535 h 3089525"/>
              <a:gd name="connsiteX66" fmla="*/ 5066676 w 5851096"/>
              <a:gd name="connsiteY66" fmla="*/ 498027 h 3089525"/>
              <a:gd name="connsiteX67" fmla="*/ 5066154 w 5851096"/>
              <a:gd name="connsiteY67" fmla="*/ 498061 h 3089525"/>
              <a:gd name="connsiteX68" fmla="*/ 5065533 w 5851096"/>
              <a:gd name="connsiteY68" fmla="*/ 486299 h 3089525"/>
              <a:gd name="connsiteX69" fmla="*/ 5065533 w 5851096"/>
              <a:gd name="connsiteY69" fmla="*/ 2244520 h 3089525"/>
              <a:gd name="connsiteX70" fmla="*/ 5066968 w 5851096"/>
              <a:gd name="connsiteY70" fmla="*/ 2227062 h 3089525"/>
              <a:gd name="connsiteX71" fmla="*/ 5074776 w 5851096"/>
              <a:gd name="connsiteY71" fmla="*/ 2132012 h 3089525"/>
              <a:gd name="connsiteX72" fmla="*/ 5075341 w 5851096"/>
              <a:gd name="connsiteY72" fmla="*/ 2125135 h 3089525"/>
              <a:gd name="connsiteX73" fmla="*/ 5075869 w 5851096"/>
              <a:gd name="connsiteY73" fmla="*/ 2125070 h 3089525"/>
              <a:gd name="connsiteX74" fmla="*/ 5797863 w 5851096"/>
              <a:gd name="connsiteY74" fmla="*/ 1412593 h 3089525"/>
              <a:gd name="connsiteX75" fmla="*/ 5797985 w 5851096"/>
              <a:gd name="connsiteY75" fmla="*/ 1411413 h 3089525"/>
              <a:gd name="connsiteX76" fmla="*/ 5814946 w 5851096"/>
              <a:gd name="connsiteY76" fmla="*/ 1409830 h 3089525"/>
              <a:gd name="connsiteX77" fmla="*/ 5851096 w 5851096"/>
              <a:gd name="connsiteY77" fmla="*/ 1406457 h 3089525"/>
              <a:gd name="connsiteX78" fmla="*/ 5851096 w 5851096"/>
              <a:gd name="connsiteY78" fmla="*/ 1762823 h 3089525"/>
              <a:gd name="connsiteX79" fmla="*/ 5841309 w 5851096"/>
              <a:gd name="connsiteY79" fmla="*/ 1786304 h 3089525"/>
              <a:gd name="connsiteX80" fmla="*/ 5201524 w 5851096"/>
              <a:gd name="connsiteY80" fmla="*/ 2243004 h 3089525"/>
              <a:gd name="connsiteX81" fmla="*/ 5201403 w 5851096"/>
              <a:gd name="connsiteY81" fmla="*/ 2244184 h 3089525"/>
              <a:gd name="connsiteX82" fmla="*/ 5184438 w 5851096"/>
              <a:gd name="connsiteY82" fmla="*/ 2245767 h 3089525"/>
              <a:gd name="connsiteX83" fmla="*/ 5084610 w 5851096"/>
              <a:gd name="connsiteY83" fmla="*/ 2255084 h 3089525"/>
              <a:gd name="connsiteX84" fmla="*/ 5066703 w 5851096"/>
              <a:gd name="connsiteY84" fmla="*/ 2256755 h 3089525"/>
              <a:gd name="connsiteX85" fmla="*/ 5066676 w 5851096"/>
              <a:gd name="connsiteY85" fmla="*/ 2256246 h 3089525"/>
              <a:gd name="connsiteX86" fmla="*/ 5066154 w 5851096"/>
              <a:gd name="connsiteY86" fmla="*/ 2256280 h 3089525"/>
              <a:gd name="connsiteX87" fmla="*/ 5065533 w 5851096"/>
              <a:gd name="connsiteY87" fmla="*/ 2244520 h 3089525"/>
              <a:gd name="connsiteX88" fmla="*/ 4325732 w 5851096"/>
              <a:gd name="connsiteY88" fmla="*/ 1223782 h 3089525"/>
              <a:gd name="connsiteX89" fmla="*/ 4894096 w 5851096"/>
              <a:gd name="connsiteY89" fmla="*/ 659222 h 3089525"/>
              <a:gd name="connsiteX90" fmla="*/ 4325732 w 5851096"/>
              <a:gd name="connsiteY90" fmla="*/ 1223782 h 3089525"/>
              <a:gd name="connsiteX91" fmla="*/ 4325732 w 5851096"/>
              <a:gd name="connsiteY91" fmla="*/ 1547735 h 3089525"/>
              <a:gd name="connsiteX92" fmla="*/ 4894096 w 5851096"/>
              <a:gd name="connsiteY92" fmla="*/ 2107862 h 3089525"/>
              <a:gd name="connsiteX93" fmla="*/ 4325732 w 5851096"/>
              <a:gd name="connsiteY93" fmla="*/ 1547735 h 3089525"/>
              <a:gd name="connsiteX94" fmla="*/ 4325732 w 5851096"/>
              <a:gd name="connsiteY94" fmla="*/ 2982001 h 3089525"/>
              <a:gd name="connsiteX95" fmla="*/ 4894096 w 5851096"/>
              <a:gd name="connsiteY95" fmla="*/ 2417442 h 3089525"/>
              <a:gd name="connsiteX96" fmla="*/ 4325732 w 5851096"/>
              <a:gd name="connsiteY96" fmla="*/ 2982001 h 3089525"/>
              <a:gd name="connsiteX97" fmla="*/ 4256134 w 5851096"/>
              <a:gd name="connsiteY97" fmla="*/ 0 h 3089525"/>
              <a:gd name="connsiteX98" fmla="*/ 4411625 w 5851096"/>
              <a:gd name="connsiteY98" fmla="*/ 0 h 3089525"/>
              <a:gd name="connsiteX99" fmla="*/ 4434878 w 5851096"/>
              <a:gd name="connsiteY99" fmla="*/ 45955 h 3089525"/>
              <a:gd name="connsiteX100" fmla="*/ 4894096 w 5851096"/>
              <a:gd name="connsiteY100" fmla="*/ 349642 h 3089525"/>
              <a:gd name="connsiteX101" fmla="*/ 4775353 w 5851096"/>
              <a:gd name="connsiteY101" fmla="*/ 79433 h 3089525"/>
              <a:gd name="connsiteX102" fmla="*/ 4703980 w 5851096"/>
              <a:gd name="connsiteY102" fmla="*/ 0 h 3089525"/>
              <a:gd name="connsiteX103" fmla="*/ 4880119 w 5851096"/>
              <a:gd name="connsiteY103" fmla="*/ 0 h 3089525"/>
              <a:gd name="connsiteX104" fmla="*/ 4945641 w 5851096"/>
              <a:gd name="connsiteY104" fmla="*/ 100280 h 3089525"/>
              <a:gd name="connsiteX105" fmla="*/ 5033738 w 5851096"/>
              <a:gd name="connsiteY105" fmla="*/ 366850 h 3089525"/>
              <a:gd name="connsiteX106" fmla="*/ 5034267 w 5851096"/>
              <a:gd name="connsiteY106" fmla="*/ 366915 h 3089525"/>
              <a:gd name="connsiteX107" fmla="*/ 5034832 w 5851096"/>
              <a:gd name="connsiteY107" fmla="*/ 373792 h 3089525"/>
              <a:gd name="connsiteX108" fmla="*/ 5042640 w 5851096"/>
              <a:gd name="connsiteY108" fmla="*/ 468842 h 3089525"/>
              <a:gd name="connsiteX109" fmla="*/ 5044074 w 5851096"/>
              <a:gd name="connsiteY109" fmla="*/ 486299 h 3089525"/>
              <a:gd name="connsiteX110" fmla="*/ 5043454 w 5851096"/>
              <a:gd name="connsiteY110" fmla="*/ 498061 h 3089525"/>
              <a:gd name="connsiteX111" fmla="*/ 5042932 w 5851096"/>
              <a:gd name="connsiteY111" fmla="*/ 498027 h 3089525"/>
              <a:gd name="connsiteX112" fmla="*/ 5042905 w 5851096"/>
              <a:gd name="connsiteY112" fmla="*/ 498535 h 3089525"/>
              <a:gd name="connsiteX113" fmla="*/ 5024997 w 5851096"/>
              <a:gd name="connsiteY113" fmla="*/ 496864 h 3089525"/>
              <a:gd name="connsiteX114" fmla="*/ 4925170 w 5851096"/>
              <a:gd name="connsiteY114" fmla="*/ 487548 h 3089525"/>
              <a:gd name="connsiteX115" fmla="*/ 4908205 w 5851096"/>
              <a:gd name="connsiteY115" fmla="*/ 485964 h 3089525"/>
              <a:gd name="connsiteX116" fmla="*/ 4908084 w 5851096"/>
              <a:gd name="connsiteY116" fmla="*/ 484784 h 3089525"/>
              <a:gd name="connsiteX117" fmla="*/ 4310363 w 5851096"/>
              <a:gd name="connsiteY117" fmla="*/ 99096 h 3089525"/>
              <a:gd name="connsiteX118" fmla="*/ 4178216 w 5851096"/>
              <a:gd name="connsiteY118" fmla="*/ 3089525 h 3089525"/>
              <a:gd name="connsiteX119" fmla="*/ 4184996 w 5851096"/>
              <a:gd name="connsiteY119" fmla="*/ 3006343 h 3089525"/>
              <a:gd name="connsiteX120" fmla="*/ 4185561 w 5851096"/>
              <a:gd name="connsiteY120" fmla="*/ 2999411 h 3089525"/>
              <a:gd name="connsiteX121" fmla="*/ 4186090 w 5851096"/>
              <a:gd name="connsiteY121" fmla="*/ 2999346 h 3089525"/>
              <a:gd name="connsiteX122" fmla="*/ 4908083 w 5851096"/>
              <a:gd name="connsiteY122" fmla="*/ 2281230 h 3089525"/>
              <a:gd name="connsiteX123" fmla="*/ 4908205 w 5851096"/>
              <a:gd name="connsiteY123" fmla="*/ 2280040 h 3089525"/>
              <a:gd name="connsiteX124" fmla="*/ 4925166 w 5851096"/>
              <a:gd name="connsiteY124" fmla="*/ 2278445 h 3089525"/>
              <a:gd name="connsiteX125" fmla="*/ 5025030 w 5851096"/>
              <a:gd name="connsiteY125" fmla="*/ 2269052 h 3089525"/>
              <a:gd name="connsiteX126" fmla="*/ 5042905 w 5851096"/>
              <a:gd name="connsiteY126" fmla="*/ 2267371 h 3089525"/>
              <a:gd name="connsiteX127" fmla="*/ 5042932 w 5851096"/>
              <a:gd name="connsiteY127" fmla="*/ 2267882 h 3089525"/>
              <a:gd name="connsiteX128" fmla="*/ 5043453 w 5851096"/>
              <a:gd name="connsiteY128" fmla="*/ 2267848 h 3089525"/>
              <a:gd name="connsiteX129" fmla="*/ 5044074 w 5851096"/>
              <a:gd name="connsiteY129" fmla="*/ 2279702 h 3089525"/>
              <a:gd name="connsiteX130" fmla="*/ 5042640 w 5851096"/>
              <a:gd name="connsiteY130" fmla="*/ 2297292 h 3089525"/>
              <a:gd name="connsiteX131" fmla="*/ 5034829 w 5851096"/>
              <a:gd name="connsiteY131" fmla="*/ 2393114 h 3089525"/>
              <a:gd name="connsiteX132" fmla="*/ 5034266 w 5851096"/>
              <a:gd name="connsiteY132" fmla="*/ 2400032 h 3089525"/>
              <a:gd name="connsiteX133" fmla="*/ 5033737 w 5851096"/>
              <a:gd name="connsiteY133" fmla="*/ 2400097 h 3089525"/>
              <a:gd name="connsiteX134" fmla="*/ 4448391 w 5851096"/>
              <a:gd name="connsiteY134" fmla="*/ 3084683 h 3089525"/>
              <a:gd name="connsiteX135" fmla="*/ 4428658 w 5851096"/>
              <a:gd name="connsiteY135" fmla="*/ 3089525 h 3089525"/>
              <a:gd name="connsiteX136" fmla="*/ 4175753 w 5851096"/>
              <a:gd name="connsiteY136" fmla="*/ 1361522 h 3089525"/>
              <a:gd name="connsiteX137" fmla="*/ 4177187 w 5851096"/>
              <a:gd name="connsiteY137" fmla="*/ 1343926 h 3089525"/>
              <a:gd name="connsiteX138" fmla="*/ 4184996 w 5851096"/>
              <a:gd name="connsiteY138" fmla="*/ 1248124 h 3089525"/>
              <a:gd name="connsiteX139" fmla="*/ 4185561 w 5851096"/>
              <a:gd name="connsiteY139" fmla="*/ 1241192 h 3089525"/>
              <a:gd name="connsiteX140" fmla="*/ 4186090 w 5851096"/>
              <a:gd name="connsiteY140" fmla="*/ 1241127 h 3089525"/>
              <a:gd name="connsiteX141" fmla="*/ 4908083 w 5851096"/>
              <a:gd name="connsiteY141" fmla="*/ 523010 h 3089525"/>
              <a:gd name="connsiteX142" fmla="*/ 4908205 w 5851096"/>
              <a:gd name="connsiteY142" fmla="*/ 521820 h 3089525"/>
              <a:gd name="connsiteX143" fmla="*/ 4925166 w 5851096"/>
              <a:gd name="connsiteY143" fmla="*/ 520226 h 3089525"/>
              <a:gd name="connsiteX144" fmla="*/ 5025030 w 5851096"/>
              <a:gd name="connsiteY144" fmla="*/ 510833 h 3089525"/>
              <a:gd name="connsiteX145" fmla="*/ 5042905 w 5851096"/>
              <a:gd name="connsiteY145" fmla="*/ 509151 h 3089525"/>
              <a:gd name="connsiteX146" fmla="*/ 5042932 w 5851096"/>
              <a:gd name="connsiteY146" fmla="*/ 509663 h 3089525"/>
              <a:gd name="connsiteX147" fmla="*/ 5043453 w 5851096"/>
              <a:gd name="connsiteY147" fmla="*/ 509629 h 3089525"/>
              <a:gd name="connsiteX148" fmla="*/ 5044074 w 5851096"/>
              <a:gd name="connsiteY148" fmla="*/ 521483 h 3089525"/>
              <a:gd name="connsiteX149" fmla="*/ 5042640 w 5851096"/>
              <a:gd name="connsiteY149" fmla="*/ 539073 h 3089525"/>
              <a:gd name="connsiteX150" fmla="*/ 5034829 w 5851096"/>
              <a:gd name="connsiteY150" fmla="*/ 634895 h 3089525"/>
              <a:gd name="connsiteX151" fmla="*/ 5034266 w 5851096"/>
              <a:gd name="connsiteY151" fmla="*/ 641812 h 3089525"/>
              <a:gd name="connsiteX152" fmla="*/ 5033737 w 5851096"/>
              <a:gd name="connsiteY152" fmla="*/ 641878 h 3089525"/>
              <a:gd name="connsiteX153" fmla="*/ 4311744 w 5851096"/>
              <a:gd name="connsiteY153" fmla="*/ 1359994 h 3089525"/>
              <a:gd name="connsiteX154" fmla="*/ 4311623 w 5851096"/>
              <a:gd name="connsiteY154" fmla="*/ 1361184 h 3089525"/>
              <a:gd name="connsiteX155" fmla="*/ 4294658 w 5851096"/>
              <a:gd name="connsiteY155" fmla="*/ 1362780 h 3089525"/>
              <a:gd name="connsiteX156" fmla="*/ 4194831 w 5851096"/>
              <a:gd name="connsiteY156" fmla="*/ 1372169 h 3089525"/>
              <a:gd name="connsiteX157" fmla="*/ 4176923 w 5851096"/>
              <a:gd name="connsiteY157" fmla="*/ 1373854 h 3089525"/>
              <a:gd name="connsiteX158" fmla="*/ 4176896 w 5851096"/>
              <a:gd name="connsiteY158" fmla="*/ 1373341 h 3089525"/>
              <a:gd name="connsiteX159" fmla="*/ 4176374 w 5851096"/>
              <a:gd name="connsiteY159" fmla="*/ 1373376 h 3089525"/>
              <a:gd name="connsiteX160" fmla="*/ 4175753 w 5851096"/>
              <a:gd name="connsiteY160" fmla="*/ 1361522 h 3089525"/>
              <a:gd name="connsiteX161" fmla="*/ 4175753 w 5851096"/>
              <a:gd name="connsiteY161" fmla="*/ 1411078 h 3089525"/>
              <a:gd name="connsiteX162" fmla="*/ 4176375 w 5851096"/>
              <a:gd name="connsiteY162" fmla="*/ 1399317 h 3089525"/>
              <a:gd name="connsiteX163" fmla="*/ 4176896 w 5851096"/>
              <a:gd name="connsiteY163" fmla="*/ 1399351 h 3089525"/>
              <a:gd name="connsiteX164" fmla="*/ 4176923 w 5851096"/>
              <a:gd name="connsiteY164" fmla="*/ 1398843 h 3089525"/>
              <a:gd name="connsiteX165" fmla="*/ 4194799 w 5851096"/>
              <a:gd name="connsiteY165" fmla="*/ 1400511 h 3089525"/>
              <a:gd name="connsiteX166" fmla="*/ 4294662 w 5851096"/>
              <a:gd name="connsiteY166" fmla="*/ 1409831 h 3089525"/>
              <a:gd name="connsiteX167" fmla="*/ 4311623 w 5851096"/>
              <a:gd name="connsiteY167" fmla="*/ 1411413 h 3089525"/>
              <a:gd name="connsiteX168" fmla="*/ 4311745 w 5851096"/>
              <a:gd name="connsiteY168" fmla="*/ 1412593 h 3089525"/>
              <a:gd name="connsiteX169" fmla="*/ 5033738 w 5851096"/>
              <a:gd name="connsiteY169" fmla="*/ 2125070 h 3089525"/>
              <a:gd name="connsiteX170" fmla="*/ 5034267 w 5851096"/>
              <a:gd name="connsiteY170" fmla="*/ 2125135 h 3089525"/>
              <a:gd name="connsiteX171" fmla="*/ 5034832 w 5851096"/>
              <a:gd name="connsiteY171" fmla="*/ 2132012 h 3089525"/>
              <a:gd name="connsiteX172" fmla="*/ 5042640 w 5851096"/>
              <a:gd name="connsiteY172" fmla="*/ 2227062 h 3089525"/>
              <a:gd name="connsiteX173" fmla="*/ 5044074 w 5851096"/>
              <a:gd name="connsiteY173" fmla="*/ 2244520 h 3089525"/>
              <a:gd name="connsiteX174" fmla="*/ 5043454 w 5851096"/>
              <a:gd name="connsiteY174" fmla="*/ 2256280 h 3089525"/>
              <a:gd name="connsiteX175" fmla="*/ 5042932 w 5851096"/>
              <a:gd name="connsiteY175" fmla="*/ 2256246 h 3089525"/>
              <a:gd name="connsiteX176" fmla="*/ 5042905 w 5851096"/>
              <a:gd name="connsiteY176" fmla="*/ 2256755 h 3089525"/>
              <a:gd name="connsiteX177" fmla="*/ 5024997 w 5851096"/>
              <a:gd name="connsiteY177" fmla="*/ 2255084 h 3089525"/>
              <a:gd name="connsiteX178" fmla="*/ 4925170 w 5851096"/>
              <a:gd name="connsiteY178" fmla="*/ 2245767 h 3089525"/>
              <a:gd name="connsiteX179" fmla="*/ 4908205 w 5851096"/>
              <a:gd name="connsiteY179" fmla="*/ 2244184 h 3089525"/>
              <a:gd name="connsiteX180" fmla="*/ 4908084 w 5851096"/>
              <a:gd name="connsiteY180" fmla="*/ 2243004 h 3089525"/>
              <a:gd name="connsiteX181" fmla="*/ 4186091 w 5851096"/>
              <a:gd name="connsiteY181" fmla="*/ 1530527 h 3089525"/>
              <a:gd name="connsiteX182" fmla="*/ 4185562 w 5851096"/>
              <a:gd name="connsiteY182" fmla="*/ 1530463 h 3089525"/>
              <a:gd name="connsiteX183" fmla="*/ 4184999 w 5851096"/>
              <a:gd name="connsiteY183" fmla="*/ 1523599 h 3089525"/>
              <a:gd name="connsiteX184" fmla="*/ 4177187 w 5851096"/>
              <a:gd name="connsiteY184" fmla="*/ 1428529 h 3089525"/>
              <a:gd name="connsiteX185" fmla="*/ 4175753 w 5851096"/>
              <a:gd name="connsiteY185" fmla="*/ 1411078 h 3089525"/>
              <a:gd name="connsiteX186" fmla="*/ 3445328 w 5851096"/>
              <a:gd name="connsiteY186" fmla="*/ 659222 h 3089525"/>
              <a:gd name="connsiteX187" fmla="*/ 4013692 w 5851096"/>
              <a:gd name="connsiteY187" fmla="*/ 1223782 h 3089525"/>
              <a:gd name="connsiteX188" fmla="*/ 3445328 w 5851096"/>
              <a:gd name="connsiteY188" fmla="*/ 659222 h 3089525"/>
              <a:gd name="connsiteX189" fmla="*/ 3445328 w 5851096"/>
              <a:gd name="connsiteY189" fmla="*/ 2417442 h 3089525"/>
              <a:gd name="connsiteX190" fmla="*/ 4013692 w 5851096"/>
              <a:gd name="connsiteY190" fmla="*/ 2982001 h 3089525"/>
              <a:gd name="connsiteX191" fmla="*/ 3445328 w 5851096"/>
              <a:gd name="connsiteY191" fmla="*/ 2417442 h 3089525"/>
              <a:gd name="connsiteX192" fmla="*/ 3445326 w 5851096"/>
              <a:gd name="connsiteY192" fmla="*/ 2107862 h 3089525"/>
              <a:gd name="connsiteX193" fmla="*/ 4013690 w 5851096"/>
              <a:gd name="connsiteY193" fmla="*/ 1547735 h 3089525"/>
              <a:gd name="connsiteX194" fmla="*/ 3445326 w 5851096"/>
              <a:gd name="connsiteY194" fmla="*/ 2107862 h 3089525"/>
              <a:gd name="connsiteX195" fmla="*/ 3295350 w 5851096"/>
              <a:gd name="connsiteY195" fmla="*/ 521483 h 3089525"/>
              <a:gd name="connsiteX196" fmla="*/ 3295971 w 5851096"/>
              <a:gd name="connsiteY196" fmla="*/ 509629 h 3089525"/>
              <a:gd name="connsiteX197" fmla="*/ 3296492 w 5851096"/>
              <a:gd name="connsiteY197" fmla="*/ 509663 h 3089525"/>
              <a:gd name="connsiteX198" fmla="*/ 3296519 w 5851096"/>
              <a:gd name="connsiteY198" fmla="*/ 509151 h 3089525"/>
              <a:gd name="connsiteX199" fmla="*/ 3314395 w 5851096"/>
              <a:gd name="connsiteY199" fmla="*/ 510833 h 3089525"/>
              <a:gd name="connsiteX200" fmla="*/ 3414258 w 5851096"/>
              <a:gd name="connsiteY200" fmla="*/ 520226 h 3089525"/>
              <a:gd name="connsiteX201" fmla="*/ 3431219 w 5851096"/>
              <a:gd name="connsiteY201" fmla="*/ 521820 h 3089525"/>
              <a:gd name="connsiteX202" fmla="*/ 3431341 w 5851096"/>
              <a:gd name="connsiteY202" fmla="*/ 523010 h 3089525"/>
              <a:gd name="connsiteX203" fmla="*/ 4153335 w 5851096"/>
              <a:gd name="connsiteY203" fmla="*/ 1241127 h 3089525"/>
              <a:gd name="connsiteX204" fmla="*/ 4153863 w 5851096"/>
              <a:gd name="connsiteY204" fmla="*/ 1241192 h 3089525"/>
              <a:gd name="connsiteX205" fmla="*/ 4154429 w 5851096"/>
              <a:gd name="connsiteY205" fmla="*/ 1248124 h 3089525"/>
              <a:gd name="connsiteX206" fmla="*/ 4162237 w 5851096"/>
              <a:gd name="connsiteY206" fmla="*/ 1343926 h 3089525"/>
              <a:gd name="connsiteX207" fmla="*/ 4163671 w 5851096"/>
              <a:gd name="connsiteY207" fmla="*/ 1361522 h 3089525"/>
              <a:gd name="connsiteX208" fmla="*/ 4163050 w 5851096"/>
              <a:gd name="connsiteY208" fmla="*/ 1373376 h 3089525"/>
              <a:gd name="connsiteX209" fmla="*/ 4162528 w 5851096"/>
              <a:gd name="connsiteY209" fmla="*/ 1373341 h 3089525"/>
              <a:gd name="connsiteX210" fmla="*/ 4162501 w 5851096"/>
              <a:gd name="connsiteY210" fmla="*/ 1373854 h 3089525"/>
              <a:gd name="connsiteX211" fmla="*/ 4144594 w 5851096"/>
              <a:gd name="connsiteY211" fmla="*/ 1372169 h 3089525"/>
              <a:gd name="connsiteX212" fmla="*/ 4044766 w 5851096"/>
              <a:gd name="connsiteY212" fmla="*/ 1362780 h 3089525"/>
              <a:gd name="connsiteX213" fmla="*/ 4027802 w 5851096"/>
              <a:gd name="connsiteY213" fmla="*/ 1361184 h 3089525"/>
              <a:gd name="connsiteX214" fmla="*/ 4027681 w 5851096"/>
              <a:gd name="connsiteY214" fmla="*/ 1359994 h 3089525"/>
              <a:gd name="connsiteX215" fmla="*/ 3305687 w 5851096"/>
              <a:gd name="connsiteY215" fmla="*/ 641878 h 3089525"/>
              <a:gd name="connsiteX216" fmla="*/ 3305158 w 5851096"/>
              <a:gd name="connsiteY216" fmla="*/ 641812 h 3089525"/>
              <a:gd name="connsiteX217" fmla="*/ 3304595 w 5851096"/>
              <a:gd name="connsiteY217" fmla="*/ 634895 h 3089525"/>
              <a:gd name="connsiteX218" fmla="*/ 3296784 w 5851096"/>
              <a:gd name="connsiteY218" fmla="*/ 539073 h 3089525"/>
              <a:gd name="connsiteX219" fmla="*/ 3295350 w 5851096"/>
              <a:gd name="connsiteY219" fmla="*/ 521483 h 3089525"/>
              <a:gd name="connsiteX220" fmla="*/ 3295350 w 5851096"/>
              <a:gd name="connsiteY220" fmla="*/ 2279702 h 3089525"/>
              <a:gd name="connsiteX221" fmla="*/ 3295971 w 5851096"/>
              <a:gd name="connsiteY221" fmla="*/ 2267848 h 3089525"/>
              <a:gd name="connsiteX222" fmla="*/ 3296492 w 5851096"/>
              <a:gd name="connsiteY222" fmla="*/ 2267882 h 3089525"/>
              <a:gd name="connsiteX223" fmla="*/ 3296519 w 5851096"/>
              <a:gd name="connsiteY223" fmla="*/ 2267371 h 3089525"/>
              <a:gd name="connsiteX224" fmla="*/ 3314395 w 5851096"/>
              <a:gd name="connsiteY224" fmla="*/ 2269052 h 3089525"/>
              <a:gd name="connsiteX225" fmla="*/ 3414258 w 5851096"/>
              <a:gd name="connsiteY225" fmla="*/ 2278445 h 3089525"/>
              <a:gd name="connsiteX226" fmla="*/ 3431219 w 5851096"/>
              <a:gd name="connsiteY226" fmla="*/ 2280040 h 3089525"/>
              <a:gd name="connsiteX227" fmla="*/ 3431341 w 5851096"/>
              <a:gd name="connsiteY227" fmla="*/ 2281230 h 3089525"/>
              <a:gd name="connsiteX228" fmla="*/ 4153335 w 5851096"/>
              <a:gd name="connsiteY228" fmla="*/ 2999346 h 3089525"/>
              <a:gd name="connsiteX229" fmla="*/ 4153863 w 5851096"/>
              <a:gd name="connsiteY229" fmla="*/ 2999411 h 3089525"/>
              <a:gd name="connsiteX230" fmla="*/ 4154429 w 5851096"/>
              <a:gd name="connsiteY230" fmla="*/ 3006343 h 3089525"/>
              <a:gd name="connsiteX231" fmla="*/ 4161209 w 5851096"/>
              <a:gd name="connsiteY231" fmla="*/ 3089525 h 3089525"/>
              <a:gd name="connsiteX232" fmla="*/ 3910768 w 5851096"/>
              <a:gd name="connsiteY232" fmla="*/ 3089525 h 3089525"/>
              <a:gd name="connsiteX233" fmla="*/ 3891034 w 5851096"/>
              <a:gd name="connsiteY233" fmla="*/ 3084683 h 3089525"/>
              <a:gd name="connsiteX234" fmla="*/ 3305687 w 5851096"/>
              <a:gd name="connsiteY234" fmla="*/ 2400097 h 3089525"/>
              <a:gd name="connsiteX235" fmla="*/ 3305158 w 5851096"/>
              <a:gd name="connsiteY235" fmla="*/ 2400032 h 3089525"/>
              <a:gd name="connsiteX236" fmla="*/ 3304595 w 5851096"/>
              <a:gd name="connsiteY236" fmla="*/ 2393114 h 3089525"/>
              <a:gd name="connsiteX237" fmla="*/ 3296784 w 5851096"/>
              <a:gd name="connsiteY237" fmla="*/ 2297292 h 3089525"/>
              <a:gd name="connsiteX238" fmla="*/ 3295350 w 5851096"/>
              <a:gd name="connsiteY238" fmla="*/ 2279702 h 3089525"/>
              <a:gd name="connsiteX239" fmla="*/ 3295347 w 5851096"/>
              <a:gd name="connsiteY239" fmla="*/ 486299 h 3089525"/>
              <a:gd name="connsiteX240" fmla="*/ 3296782 w 5851096"/>
              <a:gd name="connsiteY240" fmla="*/ 468842 h 3089525"/>
              <a:gd name="connsiteX241" fmla="*/ 3304590 w 5851096"/>
              <a:gd name="connsiteY241" fmla="*/ 373792 h 3089525"/>
              <a:gd name="connsiteX242" fmla="*/ 3305155 w 5851096"/>
              <a:gd name="connsiteY242" fmla="*/ 366915 h 3089525"/>
              <a:gd name="connsiteX243" fmla="*/ 3305684 w 5851096"/>
              <a:gd name="connsiteY243" fmla="*/ 366850 h 3089525"/>
              <a:gd name="connsiteX244" fmla="*/ 3393781 w 5851096"/>
              <a:gd name="connsiteY244" fmla="*/ 100280 h 3089525"/>
              <a:gd name="connsiteX245" fmla="*/ 3459303 w 5851096"/>
              <a:gd name="connsiteY245" fmla="*/ 0 h 3089525"/>
              <a:gd name="connsiteX246" fmla="*/ 3635443 w 5851096"/>
              <a:gd name="connsiteY246" fmla="*/ 0 h 3089525"/>
              <a:gd name="connsiteX247" fmla="*/ 3564068 w 5851096"/>
              <a:gd name="connsiteY247" fmla="*/ 79433 h 3089525"/>
              <a:gd name="connsiteX248" fmla="*/ 3445326 w 5851096"/>
              <a:gd name="connsiteY248" fmla="*/ 349642 h 3089525"/>
              <a:gd name="connsiteX249" fmla="*/ 3904544 w 5851096"/>
              <a:gd name="connsiteY249" fmla="*/ 45955 h 3089525"/>
              <a:gd name="connsiteX250" fmla="*/ 3927798 w 5851096"/>
              <a:gd name="connsiteY250" fmla="*/ 0 h 3089525"/>
              <a:gd name="connsiteX251" fmla="*/ 4083290 w 5851096"/>
              <a:gd name="connsiteY251" fmla="*/ 0 h 3089525"/>
              <a:gd name="connsiteX252" fmla="*/ 4029061 w 5851096"/>
              <a:gd name="connsiteY252" fmla="*/ 99096 h 3089525"/>
              <a:gd name="connsiteX253" fmla="*/ 3431338 w 5851096"/>
              <a:gd name="connsiteY253" fmla="*/ 484784 h 3089525"/>
              <a:gd name="connsiteX254" fmla="*/ 3431217 w 5851096"/>
              <a:gd name="connsiteY254" fmla="*/ 485964 h 3089525"/>
              <a:gd name="connsiteX255" fmla="*/ 3414252 w 5851096"/>
              <a:gd name="connsiteY255" fmla="*/ 487548 h 3089525"/>
              <a:gd name="connsiteX256" fmla="*/ 3314425 w 5851096"/>
              <a:gd name="connsiteY256" fmla="*/ 496864 h 3089525"/>
              <a:gd name="connsiteX257" fmla="*/ 3296517 w 5851096"/>
              <a:gd name="connsiteY257" fmla="*/ 498535 h 3089525"/>
              <a:gd name="connsiteX258" fmla="*/ 3296490 w 5851096"/>
              <a:gd name="connsiteY258" fmla="*/ 498027 h 3089525"/>
              <a:gd name="connsiteX259" fmla="*/ 3295968 w 5851096"/>
              <a:gd name="connsiteY259" fmla="*/ 498061 h 3089525"/>
              <a:gd name="connsiteX260" fmla="*/ 3295347 w 5851096"/>
              <a:gd name="connsiteY260" fmla="*/ 486299 h 3089525"/>
              <a:gd name="connsiteX261" fmla="*/ 3295347 w 5851096"/>
              <a:gd name="connsiteY261" fmla="*/ 2244520 h 3089525"/>
              <a:gd name="connsiteX262" fmla="*/ 3296782 w 5851096"/>
              <a:gd name="connsiteY262" fmla="*/ 2227062 h 3089525"/>
              <a:gd name="connsiteX263" fmla="*/ 3304590 w 5851096"/>
              <a:gd name="connsiteY263" fmla="*/ 2132012 h 3089525"/>
              <a:gd name="connsiteX264" fmla="*/ 3305155 w 5851096"/>
              <a:gd name="connsiteY264" fmla="*/ 2125135 h 3089525"/>
              <a:gd name="connsiteX265" fmla="*/ 3305684 w 5851096"/>
              <a:gd name="connsiteY265" fmla="*/ 2125070 h 3089525"/>
              <a:gd name="connsiteX266" fmla="*/ 4027678 w 5851096"/>
              <a:gd name="connsiteY266" fmla="*/ 1412593 h 3089525"/>
              <a:gd name="connsiteX267" fmla="*/ 4027800 w 5851096"/>
              <a:gd name="connsiteY267" fmla="*/ 1411413 h 3089525"/>
              <a:gd name="connsiteX268" fmla="*/ 4044760 w 5851096"/>
              <a:gd name="connsiteY268" fmla="*/ 1409831 h 3089525"/>
              <a:gd name="connsiteX269" fmla="*/ 4144624 w 5851096"/>
              <a:gd name="connsiteY269" fmla="*/ 1400511 h 3089525"/>
              <a:gd name="connsiteX270" fmla="*/ 4162499 w 5851096"/>
              <a:gd name="connsiteY270" fmla="*/ 1398843 h 3089525"/>
              <a:gd name="connsiteX271" fmla="*/ 4162526 w 5851096"/>
              <a:gd name="connsiteY271" fmla="*/ 1399351 h 3089525"/>
              <a:gd name="connsiteX272" fmla="*/ 4163047 w 5851096"/>
              <a:gd name="connsiteY272" fmla="*/ 1399317 h 3089525"/>
              <a:gd name="connsiteX273" fmla="*/ 4163669 w 5851096"/>
              <a:gd name="connsiteY273" fmla="*/ 1411078 h 3089525"/>
              <a:gd name="connsiteX274" fmla="*/ 4162235 w 5851096"/>
              <a:gd name="connsiteY274" fmla="*/ 1428529 h 3089525"/>
              <a:gd name="connsiteX275" fmla="*/ 4154424 w 5851096"/>
              <a:gd name="connsiteY275" fmla="*/ 1523599 h 3089525"/>
              <a:gd name="connsiteX276" fmla="*/ 4153860 w 5851096"/>
              <a:gd name="connsiteY276" fmla="*/ 1530463 h 3089525"/>
              <a:gd name="connsiteX277" fmla="*/ 4153332 w 5851096"/>
              <a:gd name="connsiteY277" fmla="*/ 1530527 h 3089525"/>
              <a:gd name="connsiteX278" fmla="*/ 3431338 w 5851096"/>
              <a:gd name="connsiteY278" fmla="*/ 2243004 h 3089525"/>
              <a:gd name="connsiteX279" fmla="*/ 3431217 w 5851096"/>
              <a:gd name="connsiteY279" fmla="*/ 2244184 h 3089525"/>
              <a:gd name="connsiteX280" fmla="*/ 3414252 w 5851096"/>
              <a:gd name="connsiteY280" fmla="*/ 2245767 h 3089525"/>
              <a:gd name="connsiteX281" fmla="*/ 3314425 w 5851096"/>
              <a:gd name="connsiteY281" fmla="*/ 2255084 h 3089525"/>
              <a:gd name="connsiteX282" fmla="*/ 3296517 w 5851096"/>
              <a:gd name="connsiteY282" fmla="*/ 2256755 h 3089525"/>
              <a:gd name="connsiteX283" fmla="*/ 3296490 w 5851096"/>
              <a:gd name="connsiteY283" fmla="*/ 2256246 h 3089525"/>
              <a:gd name="connsiteX284" fmla="*/ 3295968 w 5851096"/>
              <a:gd name="connsiteY284" fmla="*/ 2256280 h 3089525"/>
              <a:gd name="connsiteX285" fmla="*/ 3295347 w 5851096"/>
              <a:gd name="connsiteY285" fmla="*/ 2244520 h 3089525"/>
              <a:gd name="connsiteX286" fmla="*/ 2555546 w 5851096"/>
              <a:gd name="connsiteY286" fmla="*/ 1223782 h 3089525"/>
              <a:gd name="connsiteX287" fmla="*/ 3123910 w 5851096"/>
              <a:gd name="connsiteY287" fmla="*/ 659222 h 3089525"/>
              <a:gd name="connsiteX288" fmla="*/ 2555546 w 5851096"/>
              <a:gd name="connsiteY288" fmla="*/ 1223782 h 3089525"/>
              <a:gd name="connsiteX289" fmla="*/ 2555546 w 5851096"/>
              <a:gd name="connsiteY289" fmla="*/ 1547735 h 3089525"/>
              <a:gd name="connsiteX290" fmla="*/ 3123910 w 5851096"/>
              <a:gd name="connsiteY290" fmla="*/ 2107862 h 3089525"/>
              <a:gd name="connsiteX291" fmla="*/ 2555546 w 5851096"/>
              <a:gd name="connsiteY291" fmla="*/ 1547735 h 3089525"/>
              <a:gd name="connsiteX292" fmla="*/ 2555546 w 5851096"/>
              <a:gd name="connsiteY292" fmla="*/ 2982001 h 3089525"/>
              <a:gd name="connsiteX293" fmla="*/ 3123910 w 5851096"/>
              <a:gd name="connsiteY293" fmla="*/ 2417442 h 3089525"/>
              <a:gd name="connsiteX294" fmla="*/ 2555546 w 5851096"/>
              <a:gd name="connsiteY294" fmla="*/ 2982001 h 3089525"/>
              <a:gd name="connsiteX295" fmla="*/ 2485948 w 5851096"/>
              <a:gd name="connsiteY295" fmla="*/ 0 h 3089525"/>
              <a:gd name="connsiteX296" fmla="*/ 2641440 w 5851096"/>
              <a:gd name="connsiteY296" fmla="*/ 0 h 3089525"/>
              <a:gd name="connsiteX297" fmla="*/ 2664693 w 5851096"/>
              <a:gd name="connsiteY297" fmla="*/ 45955 h 3089525"/>
              <a:gd name="connsiteX298" fmla="*/ 3123910 w 5851096"/>
              <a:gd name="connsiteY298" fmla="*/ 349642 h 3089525"/>
              <a:gd name="connsiteX299" fmla="*/ 3005167 w 5851096"/>
              <a:gd name="connsiteY299" fmla="*/ 79433 h 3089525"/>
              <a:gd name="connsiteX300" fmla="*/ 2933794 w 5851096"/>
              <a:gd name="connsiteY300" fmla="*/ 0 h 3089525"/>
              <a:gd name="connsiteX301" fmla="*/ 3109934 w 5851096"/>
              <a:gd name="connsiteY301" fmla="*/ 0 h 3089525"/>
              <a:gd name="connsiteX302" fmla="*/ 3175456 w 5851096"/>
              <a:gd name="connsiteY302" fmla="*/ 100280 h 3089525"/>
              <a:gd name="connsiteX303" fmla="*/ 3263553 w 5851096"/>
              <a:gd name="connsiteY303" fmla="*/ 366850 h 3089525"/>
              <a:gd name="connsiteX304" fmla="*/ 3264081 w 5851096"/>
              <a:gd name="connsiteY304" fmla="*/ 366915 h 3089525"/>
              <a:gd name="connsiteX305" fmla="*/ 3264647 w 5851096"/>
              <a:gd name="connsiteY305" fmla="*/ 373792 h 3089525"/>
              <a:gd name="connsiteX306" fmla="*/ 3272455 w 5851096"/>
              <a:gd name="connsiteY306" fmla="*/ 468842 h 3089525"/>
              <a:gd name="connsiteX307" fmla="*/ 3273888 w 5851096"/>
              <a:gd name="connsiteY307" fmla="*/ 486299 h 3089525"/>
              <a:gd name="connsiteX308" fmla="*/ 3273268 w 5851096"/>
              <a:gd name="connsiteY308" fmla="*/ 498061 h 3089525"/>
              <a:gd name="connsiteX309" fmla="*/ 3272746 w 5851096"/>
              <a:gd name="connsiteY309" fmla="*/ 498027 h 3089525"/>
              <a:gd name="connsiteX310" fmla="*/ 3272719 w 5851096"/>
              <a:gd name="connsiteY310" fmla="*/ 498535 h 3089525"/>
              <a:gd name="connsiteX311" fmla="*/ 3254811 w 5851096"/>
              <a:gd name="connsiteY311" fmla="*/ 496864 h 3089525"/>
              <a:gd name="connsiteX312" fmla="*/ 3154984 w 5851096"/>
              <a:gd name="connsiteY312" fmla="*/ 487548 h 3089525"/>
              <a:gd name="connsiteX313" fmla="*/ 3138020 w 5851096"/>
              <a:gd name="connsiteY313" fmla="*/ 485964 h 3089525"/>
              <a:gd name="connsiteX314" fmla="*/ 3137899 w 5851096"/>
              <a:gd name="connsiteY314" fmla="*/ 484784 h 3089525"/>
              <a:gd name="connsiteX315" fmla="*/ 2540177 w 5851096"/>
              <a:gd name="connsiteY315" fmla="*/ 99096 h 3089525"/>
              <a:gd name="connsiteX316" fmla="*/ 2408030 w 5851096"/>
              <a:gd name="connsiteY316" fmla="*/ 3089525 h 3089525"/>
              <a:gd name="connsiteX317" fmla="*/ 2414810 w 5851096"/>
              <a:gd name="connsiteY317" fmla="*/ 3006343 h 3089525"/>
              <a:gd name="connsiteX318" fmla="*/ 2415375 w 5851096"/>
              <a:gd name="connsiteY318" fmla="*/ 2999411 h 3089525"/>
              <a:gd name="connsiteX319" fmla="*/ 2415904 w 5851096"/>
              <a:gd name="connsiteY319" fmla="*/ 2999346 h 3089525"/>
              <a:gd name="connsiteX320" fmla="*/ 3137898 w 5851096"/>
              <a:gd name="connsiteY320" fmla="*/ 2281230 h 3089525"/>
              <a:gd name="connsiteX321" fmla="*/ 3138020 w 5851096"/>
              <a:gd name="connsiteY321" fmla="*/ 2280040 h 3089525"/>
              <a:gd name="connsiteX322" fmla="*/ 3154980 w 5851096"/>
              <a:gd name="connsiteY322" fmla="*/ 2278445 h 3089525"/>
              <a:gd name="connsiteX323" fmla="*/ 3254844 w 5851096"/>
              <a:gd name="connsiteY323" fmla="*/ 2269052 h 3089525"/>
              <a:gd name="connsiteX324" fmla="*/ 3272719 w 5851096"/>
              <a:gd name="connsiteY324" fmla="*/ 2267371 h 3089525"/>
              <a:gd name="connsiteX325" fmla="*/ 3272746 w 5851096"/>
              <a:gd name="connsiteY325" fmla="*/ 2267882 h 3089525"/>
              <a:gd name="connsiteX326" fmla="*/ 3273267 w 5851096"/>
              <a:gd name="connsiteY326" fmla="*/ 2267848 h 3089525"/>
              <a:gd name="connsiteX327" fmla="*/ 3273888 w 5851096"/>
              <a:gd name="connsiteY327" fmla="*/ 2279702 h 3089525"/>
              <a:gd name="connsiteX328" fmla="*/ 3272455 w 5851096"/>
              <a:gd name="connsiteY328" fmla="*/ 2297292 h 3089525"/>
              <a:gd name="connsiteX329" fmla="*/ 3264644 w 5851096"/>
              <a:gd name="connsiteY329" fmla="*/ 2393114 h 3089525"/>
              <a:gd name="connsiteX330" fmla="*/ 3264080 w 5851096"/>
              <a:gd name="connsiteY330" fmla="*/ 2400032 h 3089525"/>
              <a:gd name="connsiteX331" fmla="*/ 3263552 w 5851096"/>
              <a:gd name="connsiteY331" fmla="*/ 2400097 h 3089525"/>
              <a:gd name="connsiteX332" fmla="*/ 2678205 w 5851096"/>
              <a:gd name="connsiteY332" fmla="*/ 3084683 h 3089525"/>
              <a:gd name="connsiteX333" fmla="*/ 2658472 w 5851096"/>
              <a:gd name="connsiteY333" fmla="*/ 3089525 h 3089525"/>
              <a:gd name="connsiteX334" fmla="*/ 2405567 w 5851096"/>
              <a:gd name="connsiteY334" fmla="*/ 1361522 h 3089525"/>
              <a:gd name="connsiteX335" fmla="*/ 2407002 w 5851096"/>
              <a:gd name="connsiteY335" fmla="*/ 1343926 h 3089525"/>
              <a:gd name="connsiteX336" fmla="*/ 2414810 w 5851096"/>
              <a:gd name="connsiteY336" fmla="*/ 1248124 h 3089525"/>
              <a:gd name="connsiteX337" fmla="*/ 2415375 w 5851096"/>
              <a:gd name="connsiteY337" fmla="*/ 1241192 h 3089525"/>
              <a:gd name="connsiteX338" fmla="*/ 2415904 w 5851096"/>
              <a:gd name="connsiteY338" fmla="*/ 1241127 h 3089525"/>
              <a:gd name="connsiteX339" fmla="*/ 3137898 w 5851096"/>
              <a:gd name="connsiteY339" fmla="*/ 523010 h 3089525"/>
              <a:gd name="connsiteX340" fmla="*/ 3138020 w 5851096"/>
              <a:gd name="connsiteY340" fmla="*/ 521820 h 3089525"/>
              <a:gd name="connsiteX341" fmla="*/ 3154980 w 5851096"/>
              <a:gd name="connsiteY341" fmla="*/ 520226 h 3089525"/>
              <a:gd name="connsiteX342" fmla="*/ 3254844 w 5851096"/>
              <a:gd name="connsiteY342" fmla="*/ 510833 h 3089525"/>
              <a:gd name="connsiteX343" fmla="*/ 3272719 w 5851096"/>
              <a:gd name="connsiteY343" fmla="*/ 509151 h 3089525"/>
              <a:gd name="connsiteX344" fmla="*/ 3272746 w 5851096"/>
              <a:gd name="connsiteY344" fmla="*/ 509663 h 3089525"/>
              <a:gd name="connsiteX345" fmla="*/ 3273267 w 5851096"/>
              <a:gd name="connsiteY345" fmla="*/ 509629 h 3089525"/>
              <a:gd name="connsiteX346" fmla="*/ 3273888 w 5851096"/>
              <a:gd name="connsiteY346" fmla="*/ 521483 h 3089525"/>
              <a:gd name="connsiteX347" fmla="*/ 3272455 w 5851096"/>
              <a:gd name="connsiteY347" fmla="*/ 539073 h 3089525"/>
              <a:gd name="connsiteX348" fmla="*/ 3264644 w 5851096"/>
              <a:gd name="connsiteY348" fmla="*/ 634895 h 3089525"/>
              <a:gd name="connsiteX349" fmla="*/ 3264080 w 5851096"/>
              <a:gd name="connsiteY349" fmla="*/ 641812 h 3089525"/>
              <a:gd name="connsiteX350" fmla="*/ 3263552 w 5851096"/>
              <a:gd name="connsiteY350" fmla="*/ 641878 h 3089525"/>
              <a:gd name="connsiteX351" fmla="*/ 2541558 w 5851096"/>
              <a:gd name="connsiteY351" fmla="*/ 1359994 h 3089525"/>
              <a:gd name="connsiteX352" fmla="*/ 2541437 w 5851096"/>
              <a:gd name="connsiteY352" fmla="*/ 1361184 h 3089525"/>
              <a:gd name="connsiteX353" fmla="*/ 2524472 w 5851096"/>
              <a:gd name="connsiteY353" fmla="*/ 1362780 h 3089525"/>
              <a:gd name="connsiteX354" fmla="*/ 2424645 w 5851096"/>
              <a:gd name="connsiteY354" fmla="*/ 1372169 h 3089525"/>
              <a:gd name="connsiteX355" fmla="*/ 2406737 w 5851096"/>
              <a:gd name="connsiteY355" fmla="*/ 1373854 h 3089525"/>
              <a:gd name="connsiteX356" fmla="*/ 2406710 w 5851096"/>
              <a:gd name="connsiteY356" fmla="*/ 1373341 h 3089525"/>
              <a:gd name="connsiteX357" fmla="*/ 2406188 w 5851096"/>
              <a:gd name="connsiteY357" fmla="*/ 1373376 h 3089525"/>
              <a:gd name="connsiteX358" fmla="*/ 2405567 w 5851096"/>
              <a:gd name="connsiteY358" fmla="*/ 1361522 h 3089525"/>
              <a:gd name="connsiteX359" fmla="*/ 2405567 w 5851096"/>
              <a:gd name="connsiteY359" fmla="*/ 1411078 h 3089525"/>
              <a:gd name="connsiteX360" fmla="*/ 2406189 w 5851096"/>
              <a:gd name="connsiteY360" fmla="*/ 1399317 h 3089525"/>
              <a:gd name="connsiteX361" fmla="*/ 2406710 w 5851096"/>
              <a:gd name="connsiteY361" fmla="*/ 1399351 h 3089525"/>
              <a:gd name="connsiteX362" fmla="*/ 2406737 w 5851096"/>
              <a:gd name="connsiteY362" fmla="*/ 1398843 h 3089525"/>
              <a:gd name="connsiteX363" fmla="*/ 2424613 w 5851096"/>
              <a:gd name="connsiteY363" fmla="*/ 1400511 h 3089525"/>
              <a:gd name="connsiteX364" fmla="*/ 2524476 w 5851096"/>
              <a:gd name="connsiteY364" fmla="*/ 1409831 h 3089525"/>
              <a:gd name="connsiteX365" fmla="*/ 2541437 w 5851096"/>
              <a:gd name="connsiteY365" fmla="*/ 1411413 h 3089525"/>
              <a:gd name="connsiteX366" fmla="*/ 2541559 w 5851096"/>
              <a:gd name="connsiteY366" fmla="*/ 1412593 h 3089525"/>
              <a:gd name="connsiteX367" fmla="*/ 3263553 w 5851096"/>
              <a:gd name="connsiteY367" fmla="*/ 2125070 h 3089525"/>
              <a:gd name="connsiteX368" fmla="*/ 3264081 w 5851096"/>
              <a:gd name="connsiteY368" fmla="*/ 2125135 h 3089525"/>
              <a:gd name="connsiteX369" fmla="*/ 3264647 w 5851096"/>
              <a:gd name="connsiteY369" fmla="*/ 2132012 h 3089525"/>
              <a:gd name="connsiteX370" fmla="*/ 3272455 w 5851096"/>
              <a:gd name="connsiteY370" fmla="*/ 2227062 h 3089525"/>
              <a:gd name="connsiteX371" fmla="*/ 3273888 w 5851096"/>
              <a:gd name="connsiteY371" fmla="*/ 2244520 h 3089525"/>
              <a:gd name="connsiteX372" fmla="*/ 3273268 w 5851096"/>
              <a:gd name="connsiteY372" fmla="*/ 2256280 h 3089525"/>
              <a:gd name="connsiteX373" fmla="*/ 3272746 w 5851096"/>
              <a:gd name="connsiteY373" fmla="*/ 2256246 h 3089525"/>
              <a:gd name="connsiteX374" fmla="*/ 3272719 w 5851096"/>
              <a:gd name="connsiteY374" fmla="*/ 2256755 h 3089525"/>
              <a:gd name="connsiteX375" fmla="*/ 3254811 w 5851096"/>
              <a:gd name="connsiteY375" fmla="*/ 2255084 h 3089525"/>
              <a:gd name="connsiteX376" fmla="*/ 3154984 w 5851096"/>
              <a:gd name="connsiteY376" fmla="*/ 2245767 h 3089525"/>
              <a:gd name="connsiteX377" fmla="*/ 3138020 w 5851096"/>
              <a:gd name="connsiteY377" fmla="*/ 2244184 h 3089525"/>
              <a:gd name="connsiteX378" fmla="*/ 3137899 w 5851096"/>
              <a:gd name="connsiteY378" fmla="*/ 2243004 h 3089525"/>
              <a:gd name="connsiteX379" fmla="*/ 2415905 w 5851096"/>
              <a:gd name="connsiteY379" fmla="*/ 1530527 h 3089525"/>
              <a:gd name="connsiteX380" fmla="*/ 2415376 w 5851096"/>
              <a:gd name="connsiteY380" fmla="*/ 1530463 h 3089525"/>
              <a:gd name="connsiteX381" fmla="*/ 2414813 w 5851096"/>
              <a:gd name="connsiteY381" fmla="*/ 1523599 h 3089525"/>
              <a:gd name="connsiteX382" fmla="*/ 2407002 w 5851096"/>
              <a:gd name="connsiteY382" fmla="*/ 1428529 h 3089525"/>
              <a:gd name="connsiteX383" fmla="*/ 2405567 w 5851096"/>
              <a:gd name="connsiteY383" fmla="*/ 1411078 h 3089525"/>
              <a:gd name="connsiteX384" fmla="*/ 1675142 w 5851096"/>
              <a:gd name="connsiteY384" fmla="*/ 659222 h 3089525"/>
              <a:gd name="connsiteX385" fmla="*/ 2243506 w 5851096"/>
              <a:gd name="connsiteY385" fmla="*/ 1223782 h 3089525"/>
              <a:gd name="connsiteX386" fmla="*/ 1675142 w 5851096"/>
              <a:gd name="connsiteY386" fmla="*/ 659222 h 3089525"/>
              <a:gd name="connsiteX387" fmla="*/ 1675142 w 5851096"/>
              <a:gd name="connsiteY387" fmla="*/ 2417442 h 3089525"/>
              <a:gd name="connsiteX388" fmla="*/ 2243506 w 5851096"/>
              <a:gd name="connsiteY388" fmla="*/ 2982001 h 3089525"/>
              <a:gd name="connsiteX389" fmla="*/ 1675142 w 5851096"/>
              <a:gd name="connsiteY389" fmla="*/ 2417442 h 3089525"/>
              <a:gd name="connsiteX390" fmla="*/ 1675140 w 5851096"/>
              <a:gd name="connsiteY390" fmla="*/ 2107862 h 3089525"/>
              <a:gd name="connsiteX391" fmla="*/ 2243504 w 5851096"/>
              <a:gd name="connsiteY391" fmla="*/ 1547735 h 3089525"/>
              <a:gd name="connsiteX392" fmla="*/ 1675140 w 5851096"/>
              <a:gd name="connsiteY392" fmla="*/ 2107862 h 3089525"/>
              <a:gd name="connsiteX393" fmla="*/ 1525164 w 5851096"/>
              <a:gd name="connsiteY393" fmla="*/ 521483 h 3089525"/>
              <a:gd name="connsiteX394" fmla="*/ 1525785 w 5851096"/>
              <a:gd name="connsiteY394" fmla="*/ 509629 h 3089525"/>
              <a:gd name="connsiteX395" fmla="*/ 1526306 w 5851096"/>
              <a:gd name="connsiteY395" fmla="*/ 509663 h 3089525"/>
              <a:gd name="connsiteX396" fmla="*/ 1526333 w 5851096"/>
              <a:gd name="connsiteY396" fmla="*/ 509151 h 3089525"/>
              <a:gd name="connsiteX397" fmla="*/ 1544208 w 5851096"/>
              <a:gd name="connsiteY397" fmla="*/ 510833 h 3089525"/>
              <a:gd name="connsiteX398" fmla="*/ 1644072 w 5851096"/>
              <a:gd name="connsiteY398" fmla="*/ 520226 h 3089525"/>
              <a:gd name="connsiteX399" fmla="*/ 1661032 w 5851096"/>
              <a:gd name="connsiteY399" fmla="*/ 521820 h 3089525"/>
              <a:gd name="connsiteX400" fmla="*/ 1661154 w 5851096"/>
              <a:gd name="connsiteY400" fmla="*/ 523010 h 3089525"/>
              <a:gd name="connsiteX401" fmla="*/ 2383148 w 5851096"/>
              <a:gd name="connsiteY401" fmla="*/ 1241127 h 3089525"/>
              <a:gd name="connsiteX402" fmla="*/ 2383678 w 5851096"/>
              <a:gd name="connsiteY402" fmla="*/ 1241192 h 3089525"/>
              <a:gd name="connsiteX403" fmla="*/ 2384242 w 5851096"/>
              <a:gd name="connsiteY403" fmla="*/ 1248124 h 3089525"/>
              <a:gd name="connsiteX404" fmla="*/ 2392051 w 5851096"/>
              <a:gd name="connsiteY404" fmla="*/ 1343926 h 3089525"/>
              <a:gd name="connsiteX405" fmla="*/ 2393485 w 5851096"/>
              <a:gd name="connsiteY405" fmla="*/ 1361522 h 3089525"/>
              <a:gd name="connsiteX406" fmla="*/ 2392864 w 5851096"/>
              <a:gd name="connsiteY406" fmla="*/ 1373376 h 3089525"/>
              <a:gd name="connsiteX407" fmla="*/ 2392342 w 5851096"/>
              <a:gd name="connsiteY407" fmla="*/ 1373341 h 3089525"/>
              <a:gd name="connsiteX408" fmla="*/ 2392315 w 5851096"/>
              <a:gd name="connsiteY408" fmla="*/ 1373854 h 3089525"/>
              <a:gd name="connsiteX409" fmla="*/ 2374407 w 5851096"/>
              <a:gd name="connsiteY409" fmla="*/ 1372169 h 3089525"/>
              <a:gd name="connsiteX410" fmla="*/ 2274580 w 5851096"/>
              <a:gd name="connsiteY410" fmla="*/ 1362780 h 3089525"/>
              <a:gd name="connsiteX411" fmla="*/ 2257615 w 5851096"/>
              <a:gd name="connsiteY411" fmla="*/ 1361184 h 3089525"/>
              <a:gd name="connsiteX412" fmla="*/ 2257494 w 5851096"/>
              <a:gd name="connsiteY412" fmla="*/ 1359994 h 3089525"/>
              <a:gd name="connsiteX413" fmla="*/ 1535500 w 5851096"/>
              <a:gd name="connsiteY413" fmla="*/ 641878 h 3089525"/>
              <a:gd name="connsiteX414" fmla="*/ 1534972 w 5851096"/>
              <a:gd name="connsiteY414" fmla="*/ 641812 h 3089525"/>
              <a:gd name="connsiteX415" fmla="*/ 1534408 w 5851096"/>
              <a:gd name="connsiteY415" fmla="*/ 634895 h 3089525"/>
              <a:gd name="connsiteX416" fmla="*/ 1526597 w 5851096"/>
              <a:gd name="connsiteY416" fmla="*/ 539073 h 3089525"/>
              <a:gd name="connsiteX417" fmla="*/ 1525164 w 5851096"/>
              <a:gd name="connsiteY417" fmla="*/ 521483 h 3089525"/>
              <a:gd name="connsiteX418" fmla="*/ 1525164 w 5851096"/>
              <a:gd name="connsiteY418" fmla="*/ 2279702 h 3089525"/>
              <a:gd name="connsiteX419" fmla="*/ 1525785 w 5851096"/>
              <a:gd name="connsiteY419" fmla="*/ 2267848 h 3089525"/>
              <a:gd name="connsiteX420" fmla="*/ 1526306 w 5851096"/>
              <a:gd name="connsiteY420" fmla="*/ 2267882 h 3089525"/>
              <a:gd name="connsiteX421" fmla="*/ 1526333 w 5851096"/>
              <a:gd name="connsiteY421" fmla="*/ 2267371 h 3089525"/>
              <a:gd name="connsiteX422" fmla="*/ 1544208 w 5851096"/>
              <a:gd name="connsiteY422" fmla="*/ 2269052 h 3089525"/>
              <a:gd name="connsiteX423" fmla="*/ 1644072 w 5851096"/>
              <a:gd name="connsiteY423" fmla="*/ 2278445 h 3089525"/>
              <a:gd name="connsiteX424" fmla="*/ 1661032 w 5851096"/>
              <a:gd name="connsiteY424" fmla="*/ 2280040 h 3089525"/>
              <a:gd name="connsiteX425" fmla="*/ 1661154 w 5851096"/>
              <a:gd name="connsiteY425" fmla="*/ 2281230 h 3089525"/>
              <a:gd name="connsiteX426" fmla="*/ 2383148 w 5851096"/>
              <a:gd name="connsiteY426" fmla="*/ 2999346 h 3089525"/>
              <a:gd name="connsiteX427" fmla="*/ 2383678 w 5851096"/>
              <a:gd name="connsiteY427" fmla="*/ 2999411 h 3089525"/>
              <a:gd name="connsiteX428" fmla="*/ 2384242 w 5851096"/>
              <a:gd name="connsiteY428" fmla="*/ 3006343 h 3089525"/>
              <a:gd name="connsiteX429" fmla="*/ 2391022 w 5851096"/>
              <a:gd name="connsiteY429" fmla="*/ 3089525 h 3089525"/>
              <a:gd name="connsiteX430" fmla="*/ 2140581 w 5851096"/>
              <a:gd name="connsiteY430" fmla="*/ 3089525 h 3089525"/>
              <a:gd name="connsiteX431" fmla="*/ 2120847 w 5851096"/>
              <a:gd name="connsiteY431" fmla="*/ 3084683 h 3089525"/>
              <a:gd name="connsiteX432" fmla="*/ 1535500 w 5851096"/>
              <a:gd name="connsiteY432" fmla="*/ 2400097 h 3089525"/>
              <a:gd name="connsiteX433" fmla="*/ 1534972 w 5851096"/>
              <a:gd name="connsiteY433" fmla="*/ 2400032 h 3089525"/>
              <a:gd name="connsiteX434" fmla="*/ 1534408 w 5851096"/>
              <a:gd name="connsiteY434" fmla="*/ 2393114 h 3089525"/>
              <a:gd name="connsiteX435" fmla="*/ 1526597 w 5851096"/>
              <a:gd name="connsiteY435" fmla="*/ 2297292 h 3089525"/>
              <a:gd name="connsiteX436" fmla="*/ 1525164 w 5851096"/>
              <a:gd name="connsiteY436" fmla="*/ 2279702 h 3089525"/>
              <a:gd name="connsiteX437" fmla="*/ 1525162 w 5851096"/>
              <a:gd name="connsiteY437" fmla="*/ 486299 h 3089525"/>
              <a:gd name="connsiteX438" fmla="*/ 1526595 w 5851096"/>
              <a:gd name="connsiteY438" fmla="*/ 468842 h 3089525"/>
              <a:gd name="connsiteX439" fmla="*/ 1534403 w 5851096"/>
              <a:gd name="connsiteY439" fmla="*/ 373792 h 3089525"/>
              <a:gd name="connsiteX440" fmla="*/ 1534969 w 5851096"/>
              <a:gd name="connsiteY440" fmla="*/ 366915 h 3089525"/>
              <a:gd name="connsiteX441" fmla="*/ 1535497 w 5851096"/>
              <a:gd name="connsiteY441" fmla="*/ 366850 h 3089525"/>
              <a:gd name="connsiteX442" fmla="*/ 1623594 w 5851096"/>
              <a:gd name="connsiteY442" fmla="*/ 100280 h 3089525"/>
              <a:gd name="connsiteX443" fmla="*/ 1689117 w 5851096"/>
              <a:gd name="connsiteY443" fmla="*/ 0 h 3089525"/>
              <a:gd name="connsiteX444" fmla="*/ 1865257 w 5851096"/>
              <a:gd name="connsiteY444" fmla="*/ 0 h 3089525"/>
              <a:gd name="connsiteX445" fmla="*/ 1793882 w 5851096"/>
              <a:gd name="connsiteY445" fmla="*/ 79433 h 3089525"/>
              <a:gd name="connsiteX446" fmla="*/ 1675140 w 5851096"/>
              <a:gd name="connsiteY446" fmla="*/ 349642 h 3089525"/>
              <a:gd name="connsiteX447" fmla="*/ 2134358 w 5851096"/>
              <a:gd name="connsiteY447" fmla="*/ 45955 h 3089525"/>
              <a:gd name="connsiteX448" fmla="*/ 2157611 w 5851096"/>
              <a:gd name="connsiteY448" fmla="*/ 0 h 3089525"/>
              <a:gd name="connsiteX449" fmla="*/ 2313103 w 5851096"/>
              <a:gd name="connsiteY449" fmla="*/ 0 h 3089525"/>
              <a:gd name="connsiteX450" fmla="*/ 2258874 w 5851096"/>
              <a:gd name="connsiteY450" fmla="*/ 99096 h 3089525"/>
              <a:gd name="connsiteX451" fmla="*/ 1661151 w 5851096"/>
              <a:gd name="connsiteY451" fmla="*/ 484784 h 3089525"/>
              <a:gd name="connsiteX452" fmla="*/ 1661030 w 5851096"/>
              <a:gd name="connsiteY452" fmla="*/ 485964 h 3089525"/>
              <a:gd name="connsiteX453" fmla="*/ 1644066 w 5851096"/>
              <a:gd name="connsiteY453" fmla="*/ 487548 h 3089525"/>
              <a:gd name="connsiteX454" fmla="*/ 1544239 w 5851096"/>
              <a:gd name="connsiteY454" fmla="*/ 496864 h 3089525"/>
              <a:gd name="connsiteX455" fmla="*/ 1526331 w 5851096"/>
              <a:gd name="connsiteY455" fmla="*/ 498535 h 3089525"/>
              <a:gd name="connsiteX456" fmla="*/ 1526304 w 5851096"/>
              <a:gd name="connsiteY456" fmla="*/ 498027 h 3089525"/>
              <a:gd name="connsiteX457" fmla="*/ 1525782 w 5851096"/>
              <a:gd name="connsiteY457" fmla="*/ 498061 h 3089525"/>
              <a:gd name="connsiteX458" fmla="*/ 1525162 w 5851096"/>
              <a:gd name="connsiteY458" fmla="*/ 486299 h 3089525"/>
              <a:gd name="connsiteX459" fmla="*/ 1525161 w 5851096"/>
              <a:gd name="connsiteY459" fmla="*/ 2244520 h 3089525"/>
              <a:gd name="connsiteX460" fmla="*/ 1526595 w 5851096"/>
              <a:gd name="connsiteY460" fmla="*/ 2227062 h 3089525"/>
              <a:gd name="connsiteX461" fmla="*/ 1534403 w 5851096"/>
              <a:gd name="connsiteY461" fmla="*/ 2132012 h 3089525"/>
              <a:gd name="connsiteX462" fmla="*/ 1534969 w 5851096"/>
              <a:gd name="connsiteY462" fmla="*/ 2125135 h 3089525"/>
              <a:gd name="connsiteX463" fmla="*/ 1535497 w 5851096"/>
              <a:gd name="connsiteY463" fmla="*/ 2125070 h 3089525"/>
              <a:gd name="connsiteX464" fmla="*/ 2257491 w 5851096"/>
              <a:gd name="connsiteY464" fmla="*/ 1412593 h 3089525"/>
              <a:gd name="connsiteX465" fmla="*/ 2257613 w 5851096"/>
              <a:gd name="connsiteY465" fmla="*/ 1411413 h 3089525"/>
              <a:gd name="connsiteX466" fmla="*/ 2274574 w 5851096"/>
              <a:gd name="connsiteY466" fmla="*/ 1409831 h 3089525"/>
              <a:gd name="connsiteX467" fmla="*/ 2374437 w 5851096"/>
              <a:gd name="connsiteY467" fmla="*/ 1400511 h 3089525"/>
              <a:gd name="connsiteX468" fmla="*/ 2392313 w 5851096"/>
              <a:gd name="connsiteY468" fmla="*/ 1398843 h 3089525"/>
              <a:gd name="connsiteX469" fmla="*/ 2392341 w 5851096"/>
              <a:gd name="connsiteY469" fmla="*/ 1399351 h 3089525"/>
              <a:gd name="connsiteX470" fmla="*/ 2392861 w 5851096"/>
              <a:gd name="connsiteY470" fmla="*/ 1399317 h 3089525"/>
              <a:gd name="connsiteX471" fmla="*/ 2393483 w 5851096"/>
              <a:gd name="connsiteY471" fmla="*/ 1411078 h 3089525"/>
              <a:gd name="connsiteX472" fmla="*/ 2392048 w 5851096"/>
              <a:gd name="connsiteY472" fmla="*/ 1428529 h 3089525"/>
              <a:gd name="connsiteX473" fmla="*/ 2384237 w 5851096"/>
              <a:gd name="connsiteY473" fmla="*/ 1523599 h 3089525"/>
              <a:gd name="connsiteX474" fmla="*/ 2383674 w 5851096"/>
              <a:gd name="connsiteY474" fmla="*/ 1530463 h 3089525"/>
              <a:gd name="connsiteX475" fmla="*/ 2383145 w 5851096"/>
              <a:gd name="connsiteY475" fmla="*/ 1530527 h 3089525"/>
              <a:gd name="connsiteX476" fmla="*/ 1661151 w 5851096"/>
              <a:gd name="connsiteY476" fmla="*/ 2243004 h 3089525"/>
              <a:gd name="connsiteX477" fmla="*/ 1661030 w 5851096"/>
              <a:gd name="connsiteY477" fmla="*/ 2244184 h 3089525"/>
              <a:gd name="connsiteX478" fmla="*/ 1644066 w 5851096"/>
              <a:gd name="connsiteY478" fmla="*/ 2245767 h 3089525"/>
              <a:gd name="connsiteX479" fmla="*/ 1544238 w 5851096"/>
              <a:gd name="connsiteY479" fmla="*/ 2255084 h 3089525"/>
              <a:gd name="connsiteX480" fmla="*/ 1526331 w 5851096"/>
              <a:gd name="connsiteY480" fmla="*/ 2256755 h 3089525"/>
              <a:gd name="connsiteX481" fmla="*/ 1526304 w 5851096"/>
              <a:gd name="connsiteY481" fmla="*/ 2256246 h 3089525"/>
              <a:gd name="connsiteX482" fmla="*/ 1525782 w 5851096"/>
              <a:gd name="connsiteY482" fmla="*/ 2256280 h 3089525"/>
              <a:gd name="connsiteX483" fmla="*/ 1525161 w 5851096"/>
              <a:gd name="connsiteY483" fmla="*/ 2244520 h 3089525"/>
              <a:gd name="connsiteX484" fmla="*/ 785360 w 5851096"/>
              <a:gd name="connsiteY484" fmla="*/ 1223782 h 3089525"/>
              <a:gd name="connsiteX485" fmla="*/ 1353724 w 5851096"/>
              <a:gd name="connsiteY485" fmla="*/ 659222 h 3089525"/>
              <a:gd name="connsiteX486" fmla="*/ 785360 w 5851096"/>
              <a:gd name="connsiteY486" fmla="*/ 1223782 h 3089525"/>
              <a:gd name="connsiteX487" fmla="*/ 785360 w 5851096"/>
              <a:gd name="connsiteY487" fmla="*/ 1547735 h 3089525"/>
              <a:gd name="connsiteX488" fmla="*/ 1353724 w 5851096"/>
              <a:gd name="connsiteY488" fmla="*/ 2107862 h 3089525"/>
              <a:gd name="connsiteX489" fmla="*/ 785360 w 5851096"/>
              <a:gd name="connsiteY489" fmla="*/ 1547735 h 3089525"/>
              <a:gd name="connsiteX490" fmla="*/ 785360 w 5851096"/>
              <a:gd name="connsiteY490" fmla="*/ 2982001 h 3089525"/>
              <a:gd name="connsiteX491" fmla="*/ 1353724 w 5851096"/>
              <a:gd name="connsiteY491" fmla="*/ 2417442 h 3089525"/>
              <a:gd name="connsiteX492" fmla="*/ 785360 w 5851096"/>
              <a:gd name="connsiteY492" fmla="*/ 2982001 h 3089525"/>
              <a:gd name="connsiteX493" fmla="*/ 715762 w 5851096"/>
              <a:gd name="connsiteY493" fmla="*/ 0 h 3089525"/>
              <a:gd name="connsiteX494" fmla="*/ 871255 w 5851096"/>
              <a:gd name="connsiteY494" fmla="*/ 0 h 3089525"/>
              <a:gd name="connsiteX495" fmla="*/ 894508 w 5851096"/>
              <a:gd name="connsiteY495" fmla="*/ 45955 h 3089525"/>
              <a:gd name="connsiteX496" fmla="*/ 1353724 w 5851096"/>
              <a:gd name="connsiteY496" fmla="*/ 349642 h 3089525"/>
              <a:gd name="connsiteX497" fmla="*/ 1234983 w 5851096"/>
              <a:gd name="connsiteY497" fmla="*/ 79433 h 3089525"/>
              <a:gd name="connsiteX498" fmla="*/ 1163608 w 5851096"/>
              <a:gd name="connsiteY498" fmla="*/ 0 h 3089525"/>
              <a:gd name="connsiteX499" fmla="*/ 1339748 w 5851096"/>
              <a:gd name="connsiteY499" fmla="*/ 0 h 3089525"/>
              <a:gd name="connsiteX500" fmla="*/ 1405271 w 5851096"/>
              <a:gd name="connsiteY500" fmla="*/ 100280 h 3089525"/>
              <a:gd name="connsiteX501" fmla="*/ 1493366 w 5851096"/>
              <a:gd name="connsiteY501" fmla="*/ 366850 h 3089525"/>
              <a:gd name="connsiteX502" fmla="*/ 1493895 w 5851096"/>
              <a:gd name="connsiteY502" fmla="*/ 366914 h 3089525"/>
              <a:gd name="connsiteX503" fmla="*/ 1494460 w 5851096"/>
              <a:gd name="connsiteY503" fmla="*/ 373792 h 3089525"/>
              <a:gd name="connsiteX504" fmla="*/ 1502268 w 5851096"/>
              <a:gd name="connsiteY504" fmla="*/ 468842 h 3089525"/>
              <a:gd name="connsiteX505" fmla="*/ 1503703 w 5851096"/>
              <a:gd name="connsiteY505" fmla="*/ 486299 h 3089525"/>
              <a:gd name="connsiteX506" fmla="*/ 1503082 w 5851096"/>
              <a:gd name="connsiteY506" fmla="*/ 498061 h 3089525"/>
              <a:gd name="connsiteX507" fmla="*/ 1502560 w 5851096"/>
              <a:gd name="connsiteY507" fmla="*/ 498027 h 3089525"/>
              <a:gd name="connsiteX508" fmla="*/ 1502533 w 5851096"/>
              <a:gd name="connsiteY508" fmla="*/ 498535 h 3089525"/>
              <a:gd name="connsiteX509" fmla="*/ 1484625 w 5851096"/>
              <a:gd name="connsiteY509" fmla="*/ 496864 h 3089525"/>
              <a:gd name="connsiteX510" fmla="*/ 1384798 w 5851096"/>
              <a:gd name="connsiteY510" fmla="*/ 487548 h 3089525"/>
              <a:gd name="connsiteX511" fmla="*/ 1367833 w 5851096"/>
              <a:gd name="connsiteY511" fmla="*/ 485964 h 3089525"/>
              <a:gd name="connsiteX512" fmla="*/ 1367712 w 5851096"/>
              <a:gd name="connsiteY512" fmla="*/ 484784 h 3089525"/>
              <a:gd name="connsiteX513" fmla="*/ 769992 w 5851096"/>
              <a:gd name="connsiteY513" fmla="*/ 99096 h 3089525"/>
              <a:gd name="connsiteX514" fmla="*/ 637843 w 5851096"/>
              <a:gd name="connsiteY514" fmla="*/ 3089525 h 3089525"/>
              <a:gd name="connsiteX515" fmla="*/ 644623 w 5851096"/>
              <a:gd name="connsiteY515" fmla="*/ 3006343 h 3089525"/>
              <a:gd name="connsiteX516" fmla="*/ 645189 w 5851096"/>
              <a:gd name="connsiteY516" fmla="*/ 2999411 h 3089525"/>
              <a:gd name="connsiteX517" fmla="*/ 645717 w 5851096"/>
              <a:gd name="connsiteY517" fmla="*/ 2999346 h 3089525"/>
              <a:gd name="connsiteX518" fmla="*/ 1367711 w 5851096"/>
              <a:gd name="connsiteY518" fmla="*/ 2281230 h 3089525"/>
              <a:gd name="connsiteX519" fmla="*/ 1367833 w 5851096"/>
              <a:gd name="connsiteY519" fmla="*/ 2280040 h 3089525"/>
              <a:gd name="connsiteX520" fmla="*/ 1384794 w 5851096"/>
              <a:gd name="connsiteY520" fmla="*/ 2278445 h 3089525"/>
              <a:gd name="connsiteX521" fmla="*/ 1484657 w 5851096"/>
              <a:gd name="connsiteY521" fmla="*/ 2269052 h 3089525"/>
              <a:gd name="connsiteX522" fmla="*/ 1502533 w 5851096"/>
              <a:gd name="connsiteY522" fmla="*/ 2267371 h 3089525"/>
              <a:gd name="connsiteX523" fmla="*/ 1502560 w 5851096"/>
              <a:gd name="connsiteY523" fmla="*/ 2267882 h 3089525"/>
              <a:gd name="connsiteX524" fmla="*/ 1503081 w 5851096"/>
              <a:gd name="connsiteY524" fmla="*/ 2267848 h 3089525"/>
              <a:gd name="connsiteX525" fmla="*/ 1503703 w 5851096"/>
              <a:gd name="connsiteY525" fmla="*/ 2279702 h 3089525"/>
              <a:gd name="connsiteX526" fmla="*/ 1502268 w 5851096"/>
              <a:gd name="connsiteY526" fmla="*/ 2297292 h 3089525"/>
              <a:gd name="connsiteX527" fmla="*/ 1494457 w 5851096"/>
              <a:gd name="connsiteY527" fmla="*/ 2393114 h 3089525"/>
              <a:gd name="connsiteX528" fmla="*/ 1493894 w 5851096"/>
              <a:gd name="connsiteY528" fmla="*/ 2400032 h 3089525"/>
              <a:gd name="connsiteX529" fmla="*/ 1493365 w 5851096"/>
              <a:gd name="connsiteY529" fmla="*/ 2400097 h 3089525"/>
              <a:gd name="connsiteX530" fmla="*/ 908018 w 5851096"/>
              <a:gd name="connsiteY530" fmla="*/ 3084683 h 3089525"/>
              <a:gd name="connsiteX531" fmla="*/ 888285 w 5851096"/>
              <a:gd name="connsiteY531" fmla="*/ 3089525 h 3089525"/>
              <a:gd name="connsiteX532" fmla="*/ 635382 w 5851096"/>
              <a:gd name="connsiteY532" fmla="*/ 1361522 h 3089525"/>
              <a:gd name="connsiteX533" fmla="*/ 636815 w 5851096"/>
              <a:gd name="connsiteY533" fmla="*/ 1343926 h 3089525"/>
              <a:gd name="connsiteX534" fmla="*/ 644623 w 5851096"/>
              <a:gd name="connsiteY534" fmla="*/ 1248124 h 3089525"/>
              <a:gd name="connsiteX535" fmla="*/ 645189 w 5851096"/>
              <a:gd name="connsiteY535" fmla="*/ 1241192 h 3089525"/>
              <a:gd name="connsiteX536" fmla="*/ 645717 w 5851096"/>
              <a:gd name="connsiteY536" fmla="*/ 1241127 h 3089525"/>
              <a:gd name="connsiteX537" fmla="*/ 1367711 w 5851096"/>
              <a:gd name="connsiteY537" fmla="*/ 523010 h 3089525"/>
              <a:gd name="connsiteX538" fmla="*/ 1367833 w 5851096"/>
              <a:gd name="connsiteY538" fmla="*/ 521820 h 3089525"/>
              <a:gd name="connsiteX539" fmla="*/ 1384794 w 5851096"/>
              <a:gd name="connsiteY539" fmla="*/ 520226 h 3089525"/>
              <a:gd name="connsiteX540" fmla="*/ 1484657 w 5851096"/>
              <a:gd name="connsiteY540" fmla="*/ 510833 h 3089525"/>
              <a:gd name="connsiteX541" fmla="*/ 1502533 w 5851096"/>
              <a:gd name="connsiteY541" fmla="*/ 509151 h 3089525"/>
              <a:gd name="connsiteX542" fmla="*/ 1502560 w 5851096"/>
              <a:gd name="connsiteY542" fmla="*/ 509663 h 3089525"/>
              <a:gd name="connsiteX543" fmla="*/ 1503081 w 5851096"/>
              <a:gd name="connsiteY543" fmla="*/ 509629 h 3089525"/>
              <a:gd name="connsiteX544" fmla="*/ 1503703 w 5851096"/>
              <a:gd name="connsiteY544" fmla="*/ 521483 h 3089525"/>
              <a:gd name="connsiteX545" fmla="*/ 1502268 w 5851096"/>
              <a:gd name="connsiteY545" fmla="*/ 539073 h 3089525"/>
              <a:gd name="connsiteX546" fmla="*/ 1494457 w 5851096"/>
              <a:gd name="connsiteY546" fmla="*/ 634895 h 3089525"/>
              <a:gd name="connsiteX547" fmla="*/ 1493894 w 5851096"/>
              <a:gd name="connsiteY547" fmla="*/ 641812 h 3089525"/>
              <a:gd name="connsiteX548" fmla="*/ 1493365 w 5851096"/>
              <a:gd name="connsiteY548" fmla="*/ 641878 h 3089525"/>
              <a:gd name="connsiteX549" fmla="*/ 771371 w 5851096"/>
              <a:gd name="connsiteY549" fmla="*/ 1359994 h 3089525"/>
              <a:gd name="connsiteX550" fmla="*/ 771250 w 5851096"/>
              <a:gd name="connsiteY550" fmla="*/ 1361184 h 3089525"/>
              <a:gd name="connsiteX551" fmla="*/ 754286 w 5851096"/>
              <a:gd name="connsiteY551" fmla="*/ 1362780 h 3089525"/>
              <a:gd name="connsiteX552" fmla="*/ 654458 w 5851096"/>
              <a:gd name="connsiteY552" fmla="*/ 1372169 h 3089525"/>
              <a:gd name="connsiteX553" fmla="*/ 636551 w 5851096"/>
              <a:gd name="connsiteY553" fmla="*/ 1373854 h 3089525"/>
              <a:gd name="connsiteX554" fmla="*/ 636524 w 5851096"/>
              <a:gd name="connsiteY554" fmla="*/ 1373341 h 3089525"/>
              <a:gd name="connsiteX555" fmla="*/ 636002 w 5851096"/>
              <a:gd name="connsiteY555" fmla="*/ 1373376 h 3089525"/>
              <a:gd name="connsiteX556" fmla="*/ 635382 w 5851096"/>
              <a:gd name="connsiteY556" fmla="*/ 1361522 h 3089525"/>
              <a:gd name="connsiteX557" fmla="*/ 635382 w 5851096"/>
              <a:gd name="connsiteY557" fmla="*/ 1411078 h 3089525"/>
              <a:gd name="connsiteX558" fmla="*/ 636003 w 5851096"/>
              <a:gd name="connsiteY558" fmla="*/ 1399317 h 3089525"/>
              <a:gd name="connsiteX559" fmla="*/ 636524 w 5851096"/>
              <a:gd name="connsiteY559" fmla="*/ 1399351 h 3089525"/>
              <a:gd name="connsiteX560" fmla="*/ 636551 w 5851096"/>
              <a:gd name="connsiteY560" fmla="*/ 1398843 h 3089525"/>
              <a:gd name="connsiteX561" fmla="*/ 654426 w 5851096"/>
              <a:gd name="connsiteY561" fmla="*/ 1400511 h 3089525"/>
              <a:gd name="connsiteX562" fmla="*/ 754290 w 5851096"/>
              <a:gd name="connsiteY562" fmla="*/ 1409831 h 3089525"/>
              <a:gd name="connsiteX563" fmla="*/ 771250 w 5851096"/>
              <a:gd name="connsiteY563" fmla="*/ 1411413 h 3089525"/>
              <a:gd name="connsiteX564" fmla="*/ 771372 w 5851096"/>
              <a:gd name="connsiteY564" fmla="*/ 1412593 h 3089525"/>
              <a:gd name="connsiteX565" fmla="*/ 1493366 w 5851096"/>
              <a:gd name="connsiteY565" fmla="*/ 2125070 h 3089525"/>
              <a:gd name="connsiteX566" fmla="*/ 1493895 w 5851096"/>
              <a:gd name="connsiteY566" fmla="*/ 2125135 h 3089525"/>
              <a:gd name="connsiteX567" fmla="*/ 1494460 w 5851096"/>
              <a:gd name="connsiteY567" fmla="*/ 2132012 h 3089525"/>
              <a:gd name="connsiteX568" fmla="*/ 1502268 w 5851096"/>
              <a:gd name="connsiteY568" fmla="*/ 2227062 h 3089525"/>
              <a:gd name="connsiteX569" fmla="*/ 1503703 w 5851096"/>
              <a:gd name="connsiteY569" fmla="*/ 2244520 h 3089525"/>
              <a:gd name="connsiteX570" fmla="*/ 1503082 w 5851096"/>
              <a:gd name="connsiteY570" fmla="*/ 2256280 h 3089525"/>
              <a:gd name="connsiteX571" fmla="*/ 1502560 w 5851096"/>
              <a:gd name="connsiteY571" fmla="*/ 2256246 h 3089525"/>
              <a:gd name="connsiteX572" fmla="*/ 1502533 w 5851096"/>
              <a:gd name="connsiteY572" fmla="*/ 2256755 h 3089525"/>
              <a:gd name="connsiteX573" fmla="*/ 1484625 w 5851096"/>
              <a:gd name="connsiteY573" fmla="*/ 2255084 h 3089525"/>
              <a:gd name="connsiteX574" fmla="*/ 1384798 w 5851096"/>
              <a:gd name="connsiteY574" fmla="*/ 2245767 h 3089525"/>
              <a:gd name="connsiteX575" fmla="*/ 1367833 w 5851096"/>
              <a:gd name="connsiteY575" fmla="*/ 2244184 h 3089525"/>
              <a:gd name="connsiteX576" fmla="*/ 1367712 w 5851096"/>
              <a:gd name="connsiteY576" fmla="*/ 2243004 h 3089525"/>
              <a:gd name="connsiteX577" fmla="*/ 645718 w 5851096"/>
              <a:gd name="connsiteY577" fmla="*/ 1530527 h 3089525"/>
              <a:gd name="connsiteX578" fmla="*/ 645190 w 5851096"/>
              <a:gd name="connsiteY578" fmla="*/ 1530463 h 3089525"/>
              <a:gd name="connsiteX579" fmla="*/ 644626 w 5851096"/>
              <a:gd name="connsiteY579" fmla="*/ 1523599 h 3089525"/>
              <a:gd name="connsiteX580" fmla="*/ 636815 w 5851096"/>
              <a:gd name="connsiteY580" fmla="*/ 1428529 h 3089525"/>
              <a:gd name="connsiteX581" fmla="*/ 635382 w 5851096"/>
              <a:gd name="connsiteY581" fmla="*/ 1411078 h 3089525"/>
              <a:gd name="connsiteX582" fmla="*/ 0 w 5851096"/>
              <a:gd name="connsiteY582" fmla="*/ 120584 h 3089525"/>
              <a:gd name="connsiteX583" fmla="*/ 0 w 5851096"/>
              <a:gd name="connsiteY583" fmla="*/ 0 h 3089525"/>
              <a:gd name="connsiteX584" fmla="*/ 95071 w 5851096"/>
              <a:gd name="connsiteY584" fmla="*/ 0 h 3089525"/>
              <a:gd name="connsiteX585" fmla="*/ 23697 w 5851096"/>
              <a:gd name="connsiteY585" fmla="*/ 79433 h 3089525"/>
              <a:gd name="connsiteX586" fmla="*/ 0 w 5851096"/>
              <a:gd name="connsiteY586" fmla="*/ 459154 h 3089525"/>
              <a:gd name="connsiteX587" fmla="*/ 0 w 5851096"/>
              <a:gd name="connsiteY587" fmla="*/ 322913 h 3089525"/>
              <a:gd name="connsiteX588" fmla="*/ 85961 w 5851096"/>
              <a:gd name="connsiteY588" fmla="*/ 286715 h 3089525"/>
              <a:gd name="connsiteX589" fmla="*/ 364172 w 5851096"/>
              <a:gd name="connsiteY589" fmla="*/ 45955 h 3089525"/>
              <a:gd name="connsiteX590" fmla="*/ 387426 w 5851096"/>
              <a:gd name="connsiteY590" fmla="*/ 0 h 3089525"/>
              <a:gd name="connsiteX591" fmla="*/ 542918 w 5851096"/>
              <a:gd name="connsiteY591" fmla="*/ 0 h 3089525"/>
              <a:gd name="connsiteX592" fmla="*/ 488688 w 5851096"/>
              <a:gd name="connsiteY592" fmla="*/ 99096 h 3089525"/>
              <a:gd name="connsiteX593" fmla="*/ 13938 w 5851096"/>
              <a:gd name="connsiteY593" fmla="*/ 455878 h 3089525"/>
              <a:gd name="connsiteX594" fmla="*/ 0 w 5851096"/>
              <a:gd name="connsiteY594" fmla="*/ 1108862 h 3089525"/>
              <a:gd name="connsiteX595" fmla="*/ 0 w 5851096"/>
              <a:gd name="connsiteY595" fmla="*/ 893255 h 3089525"/>
              <a:gd name="connsiteX596" fmla="*/ 33376 w 5851096"/>
              <a:gd name="connsiteY596" fmla="*/ 945052 h 3089525"/>
              <a:gd name="connsiteX597" fmla="*/ 473320 w 5851096"/>
              <a:gd name="connsiteY597" fmla="*/ 1223782 h 3089525"/>
              <a:gd name="connsiteX598" fmla="*/ 9746 w 5851096"/>
              <a:gd name="connsiteY598" fmla="*/ 689563 h 3089525"/>
              <a:gd name="connsiteX599" fmla="*/ 0 w 5851096"/>
              <a:gd name="connsiteY599" fmla="*/ 686740 h 3089525"/>
              <a:gd name="connsiteX600" fmla="*/ 0 w 5851096"/>
              <a:gd name="connsiteY600" fmla="*/ 549764 h 3089525"/>
              <a:gd name="connsiteX601" fmla="*/ 27617 w 5851096"/>
              <a:gd name="connsiteY601" fmla="*/ 556541 h 3089525"/>
              <a:gd name="connsiteX602" fmla="*/ 612962 w 5851096"/>
              <a:gd name="connsiteY602" fmla="*/ 1241127 h 3089525"/>
              <a:gd name="connsiteX603" fmla="*/ 613492 w 5851096"/>
              <a:gd name="connsiteY603" fmla="*/ 1241192 h 3089525"/>
              <a:gd name="connsiteX604" fmla="*/ 614057 w 5851096"/>
              <a:gd name="connsiteY604" fmla="*/ 1248124 h 3089525"/>
              <a:gd name="connsiteX605" fmla="*/ 621865 w 5851096"/>
              <a:gd name="connsiteY605" fmla="*/ 1343926 h 3089525"/>
              <a:gd name="connsiteX606" fmla="*/ 623299 w 5851096"/>
              <a:gd name="connsiteY606" fmla="*/ 1361522 h 3089525"/>
              <a:gd name="connsiteX607" fmla="*/ 622679 w 5851096"/>
              <a:gd name="connsiteY607" fmla="*/ 1373376 h 3089525"/>
              <a:gd name="connsiteX608" fmla="*/ 622157 w 5851096"/>
              <a:gd name="connsiteY608" fmla="*/ 1373341 h 3089525"/>
              <a:gd name="connsiteX609" fmla="*/ 622129 w 5851096"/>
              <a:gd name="connsiteY609" fmla="*/ 1373854 h 3089525"/>
              <a:gd name="connsiteX610" fmla="*/ 604221 w 5851096"/>
              <a:gd name="connsiteY610" fmla="*/ 1372169 h 3089525"/>
              <a:gd name="connsiteX611" fmla="*/ 504394 w 5851096"/>
              <a:gd name="connsiteY611" fmla="*/ 1362780 h 3089525"/>
              <a:gd name="connsiteX612" fmla="*/ 487429 w 5851096"/>
              <a:gd name="connsiteY612" fmla="*/ 1361184 h 3089525"/>
              <a:gd name="connsiteX613" fmla="*/ 487308 w 5851096"/>
              <a:gd name="connsiteY613" fmla="*/ 1359994 h 3089525"/>
              <a:gd name="connsiteX614" fmla="*/ 5260 w 5851096"/>
              <a:gd name="connsiteY614" fmla="*/ 1114967 h 3089525"/>
              <a:gd name="connsiteX615" fmla="*/ 0 w 5851096"/>
              <a:gd name="connsiteY615" fmla="*/ 2216459 h 3089525"/>
              <a:gd name="connsiteX616" fmla="*/ 0 w 5851096"/>
              <a:gd name="connsiteY616" fmla="*/ 2080559 h 3089525"/>
              <a:gd name="connsiteX617" fmla="*/ 9744 w 5851096"/>
              <a:gd name="connsiteY617" fmla="*/ 2077760 h 3089525"/>
              <a:gd name="connsiteX618" fmla="*/ 473318 w 5851096"/>
              <a:gd name="connsiteY618" fmla="*/ 1547735 h 3089525"/>
              <a:gd name="connsiteX619" fmla="*/ 33374 w 5851096"/>
              <a:gd name="connsiteY619" fmla="*/ 1824276 h 3089525"/>
              <a:gd name="connsiteX620" fmla="*/ 0 w 5851096"/>
              <a:gd name="connsiteY620" fmla="*/ 1875663 h 3089525"/>
              <a:gd name="connsiteX621" fmla="*/ 0 w 5851096"/>
              <a:gd name="connsiteY621" fmla="*/ 1661750 h 3089525"/>
              <a:gd name="connsiteX622" fmla="*/ 5257 w 5851096"/>
              <a:gd name="connsiteY622" fmla="*/ 1655695 h 3089525"/>
              <a:gd name="connsiteX623" fmla="*/ 487305 w 5851096"/>
              <a:gd name="connsiteY623" fmla="*/ 1412593 h 3089525"/>
              <a:gd name="connsiteX624" fmla="*/ 487427 w 5851096"/>
              <a:gd name="connsiteY624" fmla="*/ 1411413 h 3089525"/>
              <a:gd name="connsiteX625" fmla="*/ 504388 w 5851096"/>
              <a:gd name="connsiteY625" fmla="*/ 1409831 h 3089525"/>
              <a:gd name="connsiteX626" fmla="*/ 604251 w 5851096"/>
              <a:gd name="connsiteY626" fmla="*/ 1400511 h 3089525"/>
              <a:gd name="connsiteX627" fmla="*/ 622127 w 5851096"/>
              <a:gd name="connsiteY627" fmla="*/ 1398843 h 3089525"/>
              <a:gd name="connsiteX628" fmla="*/ 622154 w 5851096"/>
              <a:gd name="connsiteY628" fmla="*/ 1399351 h 3089525"/>
              <a:gd name="connsiteX629" fmla="*/ 622675 w 5851096"/>
              <a:gd name="connsiteY629" fmla="*/ 1399317 h 3089525"/>
              <a:gd name="connsiteX630" fmla="*/ 623297 w 5851096"/>
              <a:gd name="connsiteY630" fmla="*/ 1411078 h 3089525"/>
              <a:gd name="connsiteX631" fmla="*/ 621863 w 5851096"/>
              <a:gd name="connsiteY631" fmla="*/ 1428529 h 3089525"/>
              <a:gd name="connsiteX632" fmla="*/ 614051 w 5851096"/>
              <a:gd name="connsiteY632" fmla="*/ 1523599 h 3089525"/>
              <a:gd name="connsiteX633" fmla="*/ 613488 w 5851096"/>
              <a:gd name="connsiteY633" fmla="*/ 1530463 h 3089525"/>
              <a:gd name="connsiteX634" fmla="*/ 612959 w 5851096"/>
              <a:gd name="connsiteY634" fmla="*/ 1530527 h 3089525"/>
              <a:gd name="connsiteX635" fmla="*/ 27613 w 5851096"/>
              <a:gd name="connsiteY635" fmla="*/ 2209736 h 3089525"/>
              <a:gd name="connsiteX636" fmla="*/ 0 w 5851096"/>
              <a:gd name="connsiteY636" fmla="*/ 2867081 h 3089525"/>
              <a:gd name="connsiteX637" fmla="*/ 0 w 5851096"/>
              <a:gd name="connsiteY637" fmla="*/ 2651475 h 3089525"/>
              <a:gd name="connsiteX638" fmla="*/ 33376 w 5851096"/>
              <a:gd name="connsiteY638" fmla="*/ 2703272 h 3089525"/>
              <a:gd name="connsiteX639" fmla="*/ 473320 w 5851096"/>
              <a:gd name="connsiteY639" fmla="*/ 2982001 h 3089525"/>
              <a:gd name="connsiteX640" fmla="*/ 9746 w 5851096"/>
              <a:gd name="connsiteY640" fmla="*/ 2447782 h 3089525"/>
              <a:gd name="connsiteX641" fmla="*/ 0 w 5851096"/>
              <a:gd name="connsiteY641" fmla="*/ 2444960 h 3089525"/>
              <a:gd name="connsiteX642" fmla="*/ 0 w 5851096"/>
              <a:gd name="connsiteY642" fmla="*/ 2307984 h 3089525"/>
              <a:gd name="connsiteX643" fmla="*/ 27617 w 5851096"/>
              <a:gd name="connsiteY643" fmla="*/ 2314760 h 3089525"/>
              <a:gd name="connsiteX644" fmla="*/ 612962 w 5851096"/>
              <a:gd name="connsiteY644" fmla="*/ 2999346 h 3089525"/>
              <a:gd name="connsiteX645" fmla="*/ 613492 w 5851096"/>
              <a:gd name="connsiteY645" fmla="*/ 2999411 h 3089525"/>
              <a:gd name="connsiteX646" fmla="*/ 614056 w 5851096"/>
              <a:gd name="connsiteY646" fmla="*/ 3006343 h 3089525"/>
              <a:gd name="connsiteX647" fmla="*/ 620836 w 5851096"/>
              <a:gd name="connsiteY647" fmla="*/ 3089525 h 3089525"/>
              <a:gd name="connsiteX648" fmla="*/ 370396 w 5851096"/>
              <a:gd name="connsiteY648" fmla="*/ 3089525 h 3089525"/>
              <a:gd name="connsiteX649" fmla="*/ 350661 w 5851096"/>
              <a:gd name="connsiteY649" fmla="*/ 3084682 h 3089525"/>
              <a:gd name="connsiteX650" fmla="*/ 5260 w 5851096"/>
              <a:gd name="connsiteY650" fmla="*/ 2873187 h 308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Lst>
            <a:rect l="l" t="t" r="r" b="b"/>
            <a:pathLst>
              <a:path w="5851096" h="3089525">
                <a:moveTo>
                  <a:pt x="5215514" y="659222"/>
                </a:moveTo>
                <a:cubicBezTo>
                  <a:pt x="5271247" y="939930"/>
                  <a:pt x="5495997" y="1162499"/>
                  <a:pt x="5783878" y="1223782"/>
                </a:cubicBezTo>
                <a:cubicBezTo>
                  <a:pt x="5728146" y="943074"/>
                  <a:pt x="5503395" y="720505"/>
                  <a:pt x="5215514" y="659222"/>
                </a:cubicBezTo>
                <a:close/>
                <a:moveTo>
                  <a:pt x="5215514" y="2417442"/>
                </a:moveTo>
                <a:cubicBezTo>
                  <a:pt x="5271247" y="2698150"/>
                  <a:pt x="5495997" y="2920718"/>
                  <a:pt x="5783878" y="2982001"/>
                </a:cubicBezTo>
                <a:cubicBezTo>
                  <a:pt x="5728146" y="2701294"/>
                  <a:pt x="5503395" y="2478725"/>
                  <a:pt x="5215514" y="2417442"/>
                </a:cubicBezTo>
                <a:close/>
                <a:moveTo>
                  <a:pt x="5215512" y="2107862"/>
                </a:moveTo>
                <a:cubicBezTo>
                  <a:pt x="5503392" y="2047060"/>
                  <a:pt x="5728143" y="1826239"/>
                  <a:pt x="5783876" y="1547735"/>
                </a:cubicBezTo>
                <a:cubicBezTo>
                  <a:pt x="5495995" y="1608537"/>
                  <a:pt x="5271244" y="1829358"/>
                  <a:pt x="5215512" y="2107862"/>
                </a:cubicBezTo>
                <a:close/>
                <a:moveTo>
                  <a:pt x="5065535" y="521483"/>
                </a:moveTo>
                <a:lnTo>
                  <a:pt x="5066157" y="509629"/>
                </a:lnTo>
                <a:lnTo>
                  <a:pt x="5066678" y="509663"/>
                </a:lnTo>
                <a:lnTo>
                  <a:pt x="5066705" y="509151"/>
                </a:lnTo>
                <a:lnTo>
                  <a:pt x="5084580" y="510833"/>
                </a:lnTo>
                <a:cubicBezTo>
                  <a:pt x="5118460" y="511379"/>
                  <a:pt x="5151823" y="514468"/>
                  <a:pt x="5184444" y="520226"/>
                </a:cubicBezTo>
                <a:cubicBezTo>
                  <a:pt x="5190277" y="519792"/>
                  <a:pt x="5195851" y="520774"/>
                  <a:pt x="5201405" y="521820"/>
                </a:cubicBezTo>
                <a:lnTo>
                  <a:pt x="5201527" y="523010"/>
                </a:lnTo>
                <a:cubicBezTo>
                  <a:pt x="5483077" y="569171"/>
                  <a:pt x="5718838" y="744362"/>
                  <a:pt x="5841311" y="983324"/>
                </a:cubicBezTo>
                <a:lnTo>
                  <a:pt x="5851096" y="1006985"/>
                </a:lnTo>
                <a:lnTo>
                  <a:pt x="5851096" y="1366179"/>
                </a:lnTo>
                <a:lnTo>
                  <a:pt x="5814952" y="1362779"/>
                </a:lnTo>
                <a:cubicBezTo>
                  <a:pt x="5809118" y="1363214"/>
                  <a:pt x="5803543" y="1362231"/>
                  <a:pt x="5797987" y="1361184"/>
                </a:cubicBezTo>
                <a:lnTo>
                  <a:pt x="5797866" y="1359994"/>
                </a:lnTo>
                <a:cubicBezTo>
                  <a:pt x="5422466" y="1298446"/>
                  <a:pt x="5128467" y="1007510"/>
                  <a:pt x="5075873" y="641878"/>
                </a:cubicBezTo>
                <a:cubicBezTo>
                  <a:pt x="5075697" y="641823"/>
                  <a:pt x="5075522" y="641817"/>
                  <a:pt x="5075344" y="641812"/>
                </a:cubicBezTo>
                <a:lnTo>
                  <a:pt x="5074781" y="634895"/>
                </a:lnTo>
                <a:cubicBezTo>
                  <a:pt x="5069489" y="603550"/>
                  <a:pt x="5066925" y="571542"/>
                  <a:pt x="5066970" y="539073"/>
                </a:cubicBezTo>
                <a:cubicBezTo>
                  <a:pt x="5065597" y="533241"/>
                  <a:pt x="5065535" y="527369"/>
                  <a:pt x="5065535" y="521483"/>
                </a:cubicBezTo>
                <a:close/>
                <a:moveTo>
                  <a:pt x="5065535" y="2279702"/>
                </a:moveTo>
                <a:lnTo>
                  <a:pt x="5066157" y="2267848"/>
                </a:lnTo>
                <a:lnTo>
                  <a:pt x="5066678" y="2267882"/>
                </a:lnTo>
                <a:lnTo>
                  <a:pt x="5066705" y="2267371"/>
                </a:lnTo>
                <a:lnTo>
                  <a:pt x="5084580" y="2269052"/>
                </a:lnTo>
                <a:cubicBezTo>
                  <a:pt x="5118460" y="2269598"/>
                  <a:pt x="5151823" y="2272687"/>
                  <a:pt x="5184444" y="2278445"/>
                </a:cubicBezTo>
                <a:cubicBezTo>
                  <a:pt x="5190277" y="2278011"/>
                  <a:pt x="5195851" y="2278993"/>
                  <a:pt x="5201405" y="2280040"/>
                </a:cubicBezTo>
                <a:lnTo>
                  <a:pt x="5201527" y="2281230"/>
                </a:lnTo>
                <a:cubicBezTo>
                  <a:pt x="5483077" y="2327390"/>
                  <a:pt x="5718838" y="2502582"/>
                  <a:pt x="5841311" y="2741544"/>
                </a:cubicBezTo>
                <a:lnTo>
                  <a:pt x="5851096" y="2765204"/>
                </a:lnTo>
                <a:lnTo>
                  <a:pt x="5851096" y="3089525"/>
                </a:lnTo>
                <a:lnTo>
                  <a:pt x="5680952" y="3089525"/>
                </a:lnTo>
                <a:lnTo>
                  <a:pt x="5661219" y="3084683"/>
                </a:lnTo>
                <a:cubicBezTo>
                  <a:pt x="5352738" y="2982764"/>
                  <a:pt x="5121893" y="2720025"/>
                  <a:pt x="5075873" y="2400097"/>
                </a:cubicBezTo>
                <a:cubicBezTo>
                  <a:pt x="5075697" y="2400042"/>
                  <a:pt x="5075522" y="2400037"/>
                  <a:pt x="5075344" y="2400032"/>
                </a:cubicBezTo>
                <a:lnTo>
                  <a:pt x="5074781" y="2393114"/>
                </a:lnTo>
                <a:cubicBezTo>
                  <a:pt x="5069489" y="2361770"/>
                  <a:pt x="5066925" y="2329761"/>
                  <a:pt x="5066970" y="2297292"/>
                </a:cubicBezTo>
                <a:cubicBezTo>
                  <a:pt x="5065597" y="2291461"/>
                  <a:pt x="5065535" y="2285589"/>
                  <a:pt x="5065535" y="2279702"/>
                </a:cubicBezTo>
                <a:close/>
                <a:moveTo>
                  <a:pt x="5065533" y="486299"/>
                </a:moveTo>
                <a:cubicBezTo>
                  <a:pt x="5065533" y="480458"/>
                  <a:pt x="5065595" y="474631"/>
                  <a:pt x="5066968" y="468842"/>
                </a:cubicBezTo>
                <a:cubicBezTo>
                  <a:pt x="5066923" y="436636"/>
                  <a:pt x="5069486" y="404884"/>
                  <a:pt x="5074776" y="373792"/>
                </a:cubicBezTo>
                <a:lnTo>
                  <a:pt x="5075341" y="366915"/>
                </a:lnTo>
                <a:cubicBezTo>
                  <a:pt x="5075518" y="366910"/>
                  <a:pt x="5075694" y="366905"/>
                  <a:pt x="5075869" y="366850"/>
                </a:cubicBezTo>
                <a:cubicBezTo>
                  <a:pt x="5089628" y="271960"/>
                  <a:pt x="5119903" y="182140"/>
                  <a:pt x="5163966" y="100280"/>
                </a:cubicBezTo>
                <a:lnTo>
                  <a:pt x="5229488" y="0"/>
                </a:lnTo>
                <a:lnTo>
                  <a:pt x="5405629" y="0"/>
                </a:lnTo>
                <a:lnTo>
                  <a:pt x="5334254" y="79433"/>
                </a:lnTo>
                <a:cubicBezTo>
                  <a:pt x="5276439" y="159050"/>
                  <a:pt x="5235311" y="250706"/>
                  <a:pt x="5215512" y="349642"/>
                </a:cubicBezTo>
                <a:cubicBezTo>
                  <a:pt x="5406992" y="309201"/>
                  <a:pt x="5570544" y="197965"/>
                  <a:pt x="5674730" y="45955"/>
                </a:cubicBezTo>
                <a:lnTo>
                  <a:pt x="5697983" y="0"/>
                </a:lnTo>
                <a:lnTo>
                  <a:pt x="5851096" y="0"/>
                </a:lnTo>
                <a:lnTo>
                  <a:pt x="5851096" y="4349"/>
                </a:lnTo>
                <a:lnTo>
                  <a:pt x="5799246" y="99096"/>
                </a:lnTo>
                <a:cubicBezTo>
                  <a:pt x="5669765" y="299632"/>
                  <a:pt x="5454064" y="443705"/>
                  <a:pt x="5201524" y="484784"/>
                </a:cubicBezTo>
                <a:lnTo>
                  <a:pt x="5201403" y="485964"/>
                </a:lnTo>
                <a:cubicBezTo>
                  <a:pt x="5195847" y="487004"/>
                  <a:pt x="5190272" y="487979"/>
                  <a:pt x="5184438" y="487548"/>
                </a:cubicBezTo>
                <a:cubicBezTo>
                  <a:pt x="5151829" y="493257"/>
                  <a:pt x="5118478" y="496322"/>
                  <a:pt x="5084610" y="496864"/>
                </a:cubicBezTo>
                <a:lnTo>
                  <a:pt x="5066703" y="498535"/>
                </a:lnTo>
                <a:lnTo>
                  <a:pt x="5066676" y="498027"/>
                </a:lnTo>
                <a:lnTo>
                  <a:pt x="5066154" y="498061"/>
                </a:lnTo>
                <a:cubicBezTo>
                  <a:pt x="5065562" y="494151"/>
                  <a:pt x="5065533" y="490228"/>
                  <a:pt x="5065533" y="486299"/>
                </a:cubicBezTo>
                <a:close/>
                <a:moveTo>
                  <a:pt x="5065533" y="2244520"/>
                </a:moveTo>
                <a:cubicBezTo>
                  <a:pt x="5065533" y="2238678"/>
                  <a:pt x="5065595" y="2232850"/>
                  <a:pt x="5066968" y="2227062"/>
                </a:cubicBezTo>
                <a:cubicBezTo>
                  <a:pt x="5066923" y="2194855"/>
                  <a:pt x="5069486" y="2163105"/>
                  <a:pt x="5074776" y="2132012"/>
                </a:cubicBezTo>
                <a:lnTo>
                  <a:pt x="5075341" y="2125135"/>
                </a:lnTo>
                <a:cubicBezTo>
                  <a:pt x="5075518" y="2125130"/>
                  <a:pt x="5075694" y="2125125"/>
                  <a:pt x="5075869" y="2125070"/>
                </a:cubicBezTo>
                <a:cubicBezTo>
                  <a:pt x="5128465" y="1762307"/>
                  <a:pt x="5422464" y="1473657"/>
                  <a:pt x="5797863" y="1412593"/>
                </a:cubicBezTo>
                <a:lnTo>
                  <a:pt x="5797985" y="1411413"/>
                </a:lnTo>
                <a:cubicBezTo>
                  <a:pt x="5803539" y="1410374"/>
                  <a:pt x="5809112" y="1409399"/>
                  <a:pt x="5814946" y="1409830"/>
                </a:cubicBezTo>
                <a:lnTo>
                  <a:pt x="5851096" y="1406457"/>
                </a:lnTo>
                <a:lnTo>
                  <a:pt x="5851096" y="1762823"/>
                </a:lnTo>
                <a:lnTo>
                  <a:pt x="5841309" y="1786304"/>
                </a:lnTo>
                <a:cubicBezTo>
                  <a:pt x="5718836" y="2023390"/>
                  <a:pt x="5483074" y="2197206"/>
                  <a:pt x="5201524" y="2243004"/>
                </a:cubicBezTo>
                <a:lnTo>
                  <a:pt x="5201403" y="2244184"/>
                </a:lnTo>
                <a:cubicBezTo>
                  <a:pt x="5195847" y="2245223"/>
                  <a:pt x="5190272" y="2246198"/>
                  <a:pt x="5184438" y="2245767"/>
                </a:cubicBezTo>
                <a:cubicBezTo>
                  <a:pt x="5151829" y="2251477"/>
                  <a:pt x="5118478" y="2254542"/>
                  <a:pt x="5084610" y="2255084"/>
                </a:cubicBezTo>
                <a:lnTo>
                  <a:pt x="5066703" y="2256755"/>
                </a:lnTo>
                <a:lnTo>
                  <a:pt x="5066676" y="2256246"/>
                </a:lnTo>
                <a:lnTo>
                  <a:pt x="5066154" y="2256280"/>
                </a:lnTo>
                <a:cubicBezTo>
                  <a:pt x="5065562" y="2252372"/>
                  <a:pt x="5065533" y="2248449"/>
                  <a:pt x="5065533" y="2244520"/>
                </a:cubicBezTo>
                <a:close/>
                <a:moveTo>
                  <a:pt x="4325732" y="1223782"/>
                </a:moveTo>
                <a:cubicBezTo>
                  <a:pt x="4613612" y="1162499"/>
                  <a:pt x="4838363" y="939930"/>
                  <a:pt x="4894096" y="659222"/>
                </a:cubicBezTo>
                <a:cubicBezTo>
                  <a:pt x="4606215" y="720505"/>
                  <a:pt x="4381464" y="943074"/>
                  <a:pt x="4325732" y="1223782"/>
                </a:cubicBezTo>
                <a:close/>
                <a:moveTo>
                  <a:pt x="4325732" y="1547735"/>
                </a:moveTo>
                <a:cubicBezTo>
                  <a:pt x="4381465" y="1826239"/>
                  <a:pt x="4606215" y="2047060"/>
                  <a:pt x="4894096" y="2107862"/>
                </a:cubicBezTo>
                <a:cubicBezTo>
                  <a:pt x="4838364" y="1829358"/>
                  <a:pt x="4613612" y="1608537"/>
                  <a:pt x="4325732" y="1547735"/>
                </a:cubicBezTo>
                <a:close/>
                <a:moveTo>
                  <a:pt x="4325732" y="2982001"/>
                </a:moveTo>
                <a:cubicBezTo>
                  <a:pt x="4613612" y="2920718"/>
                  <a:pt x="4838363" y="2698150"/>
                  <a:pt x="4894096" y="2417442"/>
                </a:cubicBezTo>
                <a:cubicBezTo>
                  <a:pt x="4606215" y="2478725"/>
                  <a:pt x="4381464" y="2701294"/>
                  <a:pt x="4325732" y="2982001"/>
                </a:cubicBezTo>
                <a:close/>
                <a:moveTo>
                  <a:pt x="4256134" y="0"/>
                </a:moveTo>
                <a:lnTo>
                  <a:pt x="4411625" y="0"/>
                </a:lnTo>
                <a:lnTo>
                  <a:pt x="4434878" y="45955"/>
                </a:lnTo>
                <a:cubicBezTo>
                  <a:pt x="4539065" y="197965"/>
                  <a:pt x="4702616" y="309201"/>
                  <a:pt x="4894096" y="349642"/>
                </a:cubicBezTo>
                <a:cubicBezTo>
                  <a:pt x="4874298" y="250706"/>
                  <a:pt x="4833170" y="159050"/>
                  <a:pt x="4775353" y="79433"/>
                </a:cubicBezTo>
                <a:lnTo>
                  <a:pt x="4703980" y="0"/>
                </a:lnTo>
                <a:lnTo>
                  <a:pt x="4880119" y="0"/>
                </a:lnTo>
                <a:lnTo>
                  <a:pt x="4945641" y="100280"/>
                </a:lnTo>
                <a:cubicBezTo>
                  <a:pt x="4989705" y="182140"/>
                  <a:pt x="5019980" y="271960"/>
                  <a:pt x="5033738" y="366850"/>
                </a:cubicBezTo>
                <a:cubicBezTo>
                  <a:pt x="5033914" y="366905"/>
                  <a:pt x="5034090" y="366910"/>
                  <a:pt x="5034267" y="366915"/>
                </a:cubicBezTo>
                <a:lnTo>
                  <a:pt x="5034832" y="373792"/>
                </a:lnTo>
                <a:cubicBezTo>
                  <a:pt x="5040122" y="404884"/>
                  <a:pt x="5042685" y="436636"/>
                  <a:pt x="5042640" y="468842"/>
                </a:cubicBezTo>
                <a:cubicBezTo>
                  <a:pt x="5044013" y="474631"/>
                  <a:pt x="5044074" y="480458"/>
                  <a:pt x="5044074" y="486299"/>
                </a:cubicBezTo>
                <a:cubicBezTo>
                  <a:pt x="5044074" y="490228"/>
                  <a:pt x="5044046" y="494151"/>
                  <a:pt x="5043454" y="498061"/>
                </a:cubicBezTo>
                <a:lnTo>
                  <a:pt x="5042932" y="498027"/>
                </a:lnTo>
                <a:lnTo>
                  <a:pt x="5042905" y="498535"/>
                </a:lnTo>
                <a:lnTo>
                  <a:pt x="5024997" y="496864"/>
                </a:lnTo>
                <a:cubicBezTo>
                  <a:pt x="4991129" y="496322"/>
                  <a:pt x="4957779" y="493257"/>
                  <a:pt x="4925170" y="487548"/>
                </a:cubicBezTo>
                <a:cubicBezTo>
                  <a:pt x="4919336" y="487979"/>
                  <a:pt x="4913761" y="487004"/>
                  <a:pt x="4908205" y="485964"/>
                </a:cubicBezTo>
                <a:lnTo>
                  <a:pt x="4908084" y="484784"/>
                </a:lnTo>
                <a:cubicBezTo>
                  <a:pt x="4655545" y="443705"/>
                  <a:pt x="4439844" y="299632"/>
                  <a:pt x="4310363" y="99096"/>
                </a:cubicBezTo>
                <a:close/>
                <a:moveTo>
                  <a:pt x="4178216" y="3089525"/>
                </a:moveTo>
                <a:lnTo>
                  <a:pt x="4184996" y="3006343"/>
                </a:lnTo>
                <a:lnTo>
                  <a:pt x="4185561" y="2999411"/>
                </a:lnTo>
                <a:cubicBezTo>
                  <a:pt x="4185737" y="2999406"/>
                  <a:pt x="4185914" y="2999401"/>
                  <a:pt x="4186090" y="2999346"/>
                </a:cubicBezTo>
                <a:cubicBezTo>
                  <a:pt x="4238685" y="2633713"/>
                  <a:pt x="4532684" y="2342777"/>
                  <a:pt x="4908083" y="2281230"/>
                </a:cubicBezTo>
                <a:lnTo>
                  <a:pt x="4908205" y="2280040"/>
                </a:lnTo>
                <a:cubicBezTo>
                  <a:pt x="4913759" y="2278993"/>
                  <a:pt x="4919332" y="2278011"/>
                  <a:pt x="4925166" y="2278445"/>
                </a:cubicBezTo>
                <a:cubicBezTo>
                  <a:pt x="4957787" y="2272687"/>
                  <a:pt x="4991150" y="2269598"/>
                  <a:pt x="5025030" y="2269052"/>
                </a:cubicBezTo>
                <a:lnTo>
                  <a:pt x="5042905" y="2267371"/>
                </a:lnTo>
                <a:lnTo>
                  <a:pt x="5042932" y="2267882"/>
                </a:lnTo>
                <a:lnTo>
                  <a:pt x="5043453" y="2267848"/>
                </a:lnTo>
                <a:lnTo>
                  <a:pt x="5044074" y="2279702"/>
                </a:lnTo>
                <a:cubicBezTo>
                  <a:pt x="5044074" y="2285589"/>
                  <a:pt x="5044013" y="2291461"/>
                  <a:pt x="5042640" y="2297292"/>
                </a:cubicBezTo>
                <a:cubicBezTo>
                  <a:pt x="5042685" y="2329761"/>
                  <a:pt x="5040121" y="2361770"/>
                  <a:pt x="5034829" y="2393114"/>
                </a:cubicBezTo>
                <a:lnTo>
                  <a:pt x="5034266" y="2400032"/>
                </a:lnTo>
                <a:cubicBezTo>
                  <a:pt x="5034088" y="2400037"/>
                  <a:pt x="5033912" y="2400042"/>
                  <a:pt x="5033737" y="2400097"/>
                </a:cubicBezTo>
                <a:cubicBezTo>
                  <a:pt x="4987717" y="2720025"/>
                  <a:pt x="4756872" y="2982764"/>
                  <a:pt x="4448391" y="3084683"/>
                </a:cubicBezTo>
                <a:lnTo>
                  <a:pt x="4428658" y="3089525"/>
                </a:lnTo>
                <a:close/>
                <a:moveTo>
                  <a:pt x="4175753" y="1361522"/>
                </a:moveTo>
                <a:cubicBezTo>
                  <a:pt x="4175753" y="1355634"/>
                  <a:pt x="4175815" y="1349760"/>
                  <a:pt x="4177187" y="1343926"/>
                </a:cubicBezTo>
                <a:cubicBezTo>
                  <a:pt x="4177144" y="1311465"/>
                  <a:pt x="4179705" y="1279462"/>
                  <a:pt x="4184996" y="1248124"/>
                </a:cubicBezTo>
                <a:lnTo>
                  <a:pt x="4185561" y="1241192"/>
                </a:lnTo>
                <a:cubicBezTo>
                  <a:pt x="4185737" y="1241187"/>
                  <a:pt x="4185914" y="1241182"/>
                  <a:pt x="4186090" y="1241127"/>
                </a:cubicBezTo>
                <a:cubicBezTo>
                  <a:pt x="4238685" y="875493"/>
                  <a:pt x="4532684" y="584557"/>
                  <a:pt x="4908083" y="523010"/>
                </a:cubicBezTo>
                <a:lnTo>
                  <a:pt x="4908205" y="521820"/>
                </a:lnTo>
                <a:cubicBezTo>
                  <a:pt x="4913759" y="520774"/>
                  <a:pt x="4919332" y="519792"/>
                  <a:pt x="4925166" y="520226"/>
                </a:cubicBezTo>
                <a:cubicBezTo>
                  <a:pt x="4957787" y="514468"/>
                  <a:pt x="4991150" y="511379"/>
                  <a:pt x="5025030" y="510833"/>
                </a:cubicBezTo>
                <a:lnTo>
                  <a:pt x="5042905" y="509151"/>
                </a:lnTo>
                <a:lnTo>
                  <a:pt x="5042932" y="509663"/>
                </a:lnTo>
                <a:lnTo>
                  <a:pt x="5043453" y="509629"/>
                </a:lnTo>
                <a:lnTo>
                  <a:pt x="5044074" y="521483"/>
                </a:lnTo>
                <a:cubicBezTo>
                  <a:pt x="5044074" y="527369"/>
                  <a:pt x="5044013" y="533241"/>
                  <a:pt x="5042640" y="539073"/>
                </a:cubicBezTo>
                <a:cubicBezTo>
                  <a:pt x="5042685" y="571542"/>
                  <a:pt x="5040121" y="603550"/>
                  <a:pt x="5034829" y="634895"/>
                </a:cubicBezTo>
                <a:lnTo>
                  <a:pt x="5034266" y="641812"/>
                </a:lnTo>
                <a:cubicBezTo>
                  <a:pt x="5034088" y="641817"/>
                  <a:pt x="5033912" y="641823"/>
                  <a:pt x="5033737" y="641878"/>
                </a:cubicBezTo>
                <a:cubicBezTo>
                  <a:pt x="4981143" y="1007510"/>
                  <a:pt x="4687144" y="1298446"/>
                  <a:pt x="4311744" y="1359994"/>
                </a:cubicBezTo>
                <a:lnTo>
                  <a:pt x="4311623" y="1361184"/>
                </a:lnTo>
                <a:cubicBezTo>
                  <a:pt x="4306067" y="1362231"/>
                  <a:pt x="4300492" y="1363214"/>
                  <a:pt x="4294658" y="1362780"/>
                </a:cubicBezTo>
                <a:cubicBezTo>
                  <a:pt x="4262048" y="1368535"/>
                  <a:pt x="4228698" y="1371623"/>
                  <a:pt x="4194831" y="1372169"/>
                </a:cubicBezTo>
                <a:lnTo>
                  <a:pt x="4176923" y="1373854"/>
                </a:lnTo>
                <a:lnTo>
                  <a:pt x="4176896" y="1373341"/>
                </a:lnTo>
                <a:lnTo>
                  <a:pt x="4176374" y="1373376"/>
                </a:lnTo>
                <a:cubicBezTo>
                  <a:pt x="4175781" y="1369436"/>
                  <a:pt x="4175753" y="1365482"/>
                  <a:pt x="4175753" y="1361522"/>
                </a:cubicBezTo>
                <a:close/>
                <a:moveTo>
                  <a:pt x="4175753" y="1411078"/>
                </a:moveTo>
                <a:lnTo>
                  <a:pt x="4176375" y="1399317"/>
                </a:lnTo>
                <a:lnTo>
                  <a:pt x="4176896" y="1399351"/>
                </a:lnTo>
                <a:lnTo>
                  <a:pt x="4176923" y="1398843"/>
                </a:lnTo>
                <a:lnTo>
                  <a:pt x="4194799" y="1400511"/>
                </a:lnTo>
                <a:cubicBezTo>
                  <a:pt x="4228677" y="1401053"/>
                  <a:pt x="4262041" y="1404118"/>
                  <a:pt x="4294662" y="1409831"/>
                </a:cubicBezTo>
                <a:cubicBezTo>
                  <a:pt x="4300495" y="1409399"/>
                  <a:pt x="4306069" y="1410375"/>
                  <a:pt x="4311623" y="1411413"/>
                </a:cubicBezTo>
                <a:lnTo>
                  <a:pt x="4311745" y="1412593"/>
                </a:lnTo>
                <a:cubicBezTo>
                  <a:pt x="4687144" y="1473657"/>
                  <a:pt x="4981143" y="1762307"/>
                  <a:pt x="5033738" y="2125070"/>
                </a:cubicBezTo>
                <a:cubicBezTo>
                  <a:pt x="5033914" y="2125125"/>
                  <a:pt x="5034090" y="2125130"/>
                  <a:pt x="5034267" y="2125135"/>
                </a:cubicBezTo>
                <a:lnTo>
                  <a:pt x="5034832" y="2132012"/>
                </a:lnTo>
                <a:cubicBezTo>
                  <a:pt x="5040122" y="2163105"/>
                  <a:pt x="5042685" y="2194855"/>
                  <a:pt x="5042640" y="2227062"/>
                </a:cubicBezTo>
                <a:cubicBezTo>
                  <a:pt x="5044013" y="2232850"/>
                  <a:pt x="5044074" y="2238678"/>
                  <a:pt x="5044074" y="2244520"/>
                </a:cubicBezTo>
                <a:cubicBezTo>
                  <a:pt x="5044074" y="2248449"/>
                  <a:pt x="5044046" y="2252372"/>
                  <a:pt x="5043454" y="2256280"/>
                </a:cubicBezTo>
                <a:lnTo>
                  <a:pt x="5042932" y="2256246"/>
                </a:lnTo>
                <a:lnTo>
                  <a:pt x="5042905" y="2256755"/>
                </a:lnTo>
                <a:lnTo>
                  <a:pt x="5024997" y="2255084"/>
                </a:lnTo>
                <a:cubicBezTo>
                  <a:pt x="4991129" y="2254542"/>
                  <a:pt x="4957779" y="2251477"/>
                  <a:pt x="4925170" y="2245767"/>
                </a:cubicBezTo>
                <a:cubicBezTo>
                  <a:pt x="4919336" y="2246198"/>
                  <a:pt x="4913761" y="2245223"/>
                  <a:pt x="4908205" y="2244184"/>
                </a:cubicBezTo>
                <a:lnTo>
                  <a:pt x="4908084" y="2243004"/>
                </a:lnTo>
                <a:cubicBezTo>
                  <a:pt x="4532684" y="2181939"/>
                  <a:pt x="4238685" y="1893288"/>
                  <a:pt x="4186091" y="1530527"/>
                </a:cubicBezTo>
                <a:cubicBezTo>
                  <a:pt x="4185915" y="1530472"/>
                  <a:pt x="4185739" y="1530468"/>
                  <a:pt x="4185562" y="1530463"/>
                </a:cubicBezTo>
                <a:lnTo>
                  <a:pt x="4184999" y="1523599"/>
                </a:lnTo>
                <a:cubicBezTo>
                  <a:pt x="4179707" y="1492501"/>
                  <a:pt x="4177144" y="1460743"/>
                  <a:pt x="4177187" y="1428529"/>
                </a:cubicBezTo>
                <a:cubicBezTo>
                  <a:pt x="4175815" y="1422743"/>
                  <a:pt x="4175753" y="1416918"/>
                  <a:pt x="4175753" y="1411078"/>
                </a:cubicBezTo>
                <a:close/>
                <a:moveTo>
                  <a:pt x="3445328" y="659222"/>
                </a:moveTo>
                <a:cubicBezTo>
                  <a:pt x="3501061" y="939930"/>
                  <a:pt x="3725812" y="1162499"/>
                  <a:pt x="4013692" y="1223782"/>
                </a:cubicBezTo>
                <a:cubicBezTo>
                  <a:pt x="3957960" y="943074"/>
                  <a:pt x="3733209" y="720505"/>
                  <a:pt x="3445328" y="659222"/>
                </a:cubicBezTo>
                <a:close/>
                <a:moveTo>
                  <a:pt x="3445328" y="2417442"/>
                </a:moveTo>
                <a:cubicBezTo>
                  <a:pt x="3501061" y="2698150"/>
                  <a:pt x="3725812" y="2920718"/>
                  <a:pt x="4013692" y="2982001"/>
                </a:cubicBezTo>
                <a:cubicBezTo>
                  <a:pt x="3957960" y="2701294"/>
                  <a:pt x="3733209" y="2478725"/>
                  <a:pt x="3445328" y="2417442"/>
                </a:cubicBezTo>
                <a:close/>
                <a:moveTo>
                  <a:pt x="3445326" y="2107862"/>
                </a:moveTo>
                <a:cubicBezTo>
                  <a:pt x="3733207" y="2047060"/>
                  <a:pt x="3957957" y="1826239"/>
                  <a:pt x="4013690" y="1547735"/>
                </a:cubicBezTo>
                <a:cubicBezTo>
                  <a:pt x="3725809" y="1608537"/>
                  <a:pt x="3501058" y="1829358"/>
                  <a:pt x="3445326" y="2107862"/>
                </a:cubicBezTo>
                <a:close/>
                <a:moveTo>
                  <a:pt x="3295350" y="521483"/>
                </a:moveTo>
                <a:lnTo>
                  <a:pt x="3295971" y="509629"/>
                </a:lnTo>
                <a:lnTo>
                  <a:pt x="3296492" y="509663"/>
                </a:lnTo>
                <a:lnTo>
                  <a:pt x="3296519" y="509151"/>
                </a:lnTo>
                <a:lnTo>
                  <a:pt x="3314395" y="510833"/>
                </a:lnTo>
                <a:cubicBezTo>
                  <a:pt x="3348274" y="511379"/>
                  <a:pt x="3381637" y="514468"/>
                  <a:pt x="3414258" y="520226"/>
                </a:cubicBezTo>
                <a:cubicBezTo>
                  <a:pt x="3420092" y="519792"/>
                  <a:pt x="3425665" y="520774"/>
                  <a:pt x="3431219" y="521820"/>
                </a:cubicBezTo>
                <a:lnTo>
                  <a:pt x="3431341" y="523010"/>
                </a:lnTo>
                <a:cubicBezTo>
                  <a:pt x="3806740" y="584557"/>
                  <a:pt x="4100739" y="875493"/>
                  <a:pt x="4153335" y="1241127"/>
                </a:cubicBezTo>
                <a:cubicBezTo>
                  <a:pt x="4153510" y="1241182"/>
                  <a:pt x="4153688" y="1241187"/>
                  <a:pt x="4153863" y="1241192"/>
                </a:cubicBezTo>
                <a:lnTo>
                  <a:pt x="4154429" y="1248124"/>
                </a:lnTo>
                <a:cubicBezTo>
                  <a:pt x="4159718" y="1279462"/>
                  <a:pt x="4162281" y="1311465"/>
                  <a:pt x="4162237" y="1343926"/>
                </a:cubicBezTo>
                <a:cubicBezTo>
                  <a:pt x="4163610" y="1349760"/>
                  <a:pt x="4163671" y="1355634"/>
                  <a:pt x="4163671" y="1361522"/>
                </a:cubicBezTo>
                <a:cubicBezTo>
                  <a:pt x="4163671" y="1365482"/>
                  <a:pt x="4163642" y="1369436"/>
                  <a:pt x="4163050" y="1373376"/>
                </a:cubicBezTo>
                <a:lnTo>
                  <a:pt x="4162528" y="1373341"/>
                </a:lnTo>
                <a:lnTo>
                  <a:pt x="4162501" y="1373854"/>
                </a:lnTo>
                <a:lnTo>
                  <a:pt x="4144594" y="1372169"/>
                </a:lnTo>
                <a:cubicBezTo>
                  <a:pt x="4110727" y="1371623"/>
                  <a:pt x="4077375" y="1368535"/>
                  <a:pt x="4044766" y="1362780"/>
                </a:cubicBezTo>
                <a:cubicBezTo>
                  <a:pt x="4038932" y="1363214"/>
                  <a:pt x="4033357" y="1362231"/>
                  <a:pt x="4027802" y="1361184"/>
                </a:cubicBezTo>
                <a:lnTo>
                  <a:pt x="4027681" y="1359994"/>
                </a:lnTo>
                <a:cubicBezTo>
                  <a:pt x="3652280" y="1298446"/>
                  <a:pt x="3358281" y="1007510"/>
                  <a:pt x="3305687" y="641878"/>
                </a:cubicBezTo>
                <a:cubicBezTo>
                  <a:pt x="3305511" y="641823"/>
                  <a:pt x="3305336" y="641818"/>
                  <a:pt x="3305158" y="641812"/>
                </a:cubicBezTo>
                <a:lnTo>
                  <a:pt x="3304595" y="634895"/>
                </a:lnTo>
                <a:cubicBezTo>
                  <a:pt x="3299303" y="603550"/>
                  <a:pt x="3296740" y="571542"/>
                  <a:pt x="3296784" y="539073"/>
                </a:cubicBezTo>
                <a:cubicBezTo>
                  <a:pt x="3295411" y="533241"/>
                  <a:pt x="3295350" y="527369"/>
                  <a:pt x="3295350" y="521483"/>
                </a:cubicBezTo>
                <a:close/>
                <a:moveTo>
                  <a:pt x="3295350" y="2279702"/>
                </a:moveTo>
                <a:lnTo>
                  <a:pt x="3295971" y="2267848"/>
                </a:lnTo>
                <a:lnTo>
                  <a:pt x="3296492" y="2267882"/>
                </a:lnTo>
                <a:lnTo>
                  <a:pt x="3296519" y="2267371"/>
                </a:lnTo>
                <a:lnTo>
                  <a:pt x="3314395" y="2269052"/>
                </a:lnTo>
                <a:cubicBezTo>
                  <a:pt x="3348274" y="2269598"/>
                  <a:pt x="3381637" y="2272687"/>
                  <a:pt x="3414258" y="2278445"/>
                </a:cubicBezTo>
                <a:cubicBezTo>
                  <a:pt x="3420092" y="2278011"/>
                  <a:pt x="3425665" y="2278993"/>
                  <a:pt x="3431219" y="2280040"/>
                </a:cubicBezTo>
                <a:lnTo>
                  <a:pt x="3431341" y="2281230"/>
                </a:lnTo>
                <a:cubicBezTo>
                  <a:pt x="3806740" y="2342777"/>
                  <a:pt x="4100739" y="2633713"/>
                  <a:pt x="4153335" y="2999346"/>
                </a:cubicBezTo>
                <a:cubicBezTo>
                  <a:pt x="4153510" y="2999401"/>
                  <a:pt x="4153688" y="2999406"/>
                  <a:pt x="4153863" y="2999411"/>
                </a:cubicBezTo>
                <a:lnTo>
                  <a:pt x="4154429" y="3006343"/>
                </a:lnTo>
                <a:lnTo>
                  <a:pt x="4161209" y="3089525"/>
                </a:lnTo>
                <a:lnTo>
                  <a:pt x="3910768" y="3089525"/>
                </a:lnTo>
                <a:lnTo>
                  <a:pt x="3891034" y="3084683"/>
                </a:lnTo>
                <a:cubicBezTo>
                  <a:pt x="3582552" y="2982764"/>
                  <a:pt x="3351706" y="2720025"/>
                  <a:pt x="3305687" y="2400097"/>
                </a:cubicBezTo>
                <a:cubicBezTo>
                  <a:pt x="3305511" y="2400042"/>
                  <a:pt x="3305336" y="2400037"/>
                  <a:pt x="3305158" y="2400032"/>
                </a:cubicBezTo>
                <a:lnTo>
                  <a:pt x="3304595" y="2393114"/>
                </a:lnTo>
                <a:cubicBezTo>
                  <a:pt x="3299303" y="2361770"/>
                  <a:pt x="3296740" y="2329761"/>
                  <a:pt x="3296784" y="2297292"/>
                </a:cubicBezTo>
                <a:cubicBezTo>
                  <a:pt x="3295411" y="2291461"/>
                  <a:pt x="3295350" y="2285589"/>
                  <a:pt x="3295350" y="2279702"/>
                </a:cubicBezTo>
                <a:close/>
                <a:moveTo>
                  <a:pt x="3295347" y="486299"/>
                </a:moveTo>
                <a:cubicBezTo>
                  <a:pt x="3295347" y="480458"/>
                  <a:pt x="3295409" y="474631"/>
                  <a:pt x="3296782" y="468842"/>
                </a:cubicBezTo>
                <a:cubicBezTo>
                  <a:pt x="3296738" y="436636"/>
                  <a:pt x="3299300" y="404884"/>
                  <a:pt x="3304590" y="373792"/>
                </a:cubicBezTo>
                <a:lnTo>
                  <a:pt x="3305155" y="366915"/>
                </a:lnTo>
                <a:cubicBezTo>
                  <a:pt x="3305332" y="366910"/>
                  <a:pt x="3305508" y="366905"/>
                  <a:pt x="3305684" y="366850"/>
                </a:cubicBezTo>
                <a:cubicBezTo>
                  <a:pt x="3319442" y="271960"/>
                  <a:pt x="3349717" y="182140"/>
                  <a:pt x="3393781" y="100280"/>
                </a:cubicBezTo>
                <a:lnTo>
                  <a:pt x="3459303" y="0"/>
                </a:lnTo>
                <a:lnTo>
                  <a:pt x="3635443" y="0"/>
                </a:lnTo>
                <a:lnTo>
                  <a:pt x="3564068" y="79433"/>
                </a:lnTo>
                <a:cubicBezTo>
                  <a:pt x="3506253" y="159050"/>
                  <a:pt x="3465125" y="250706"/>
                  <a:pt x="3445326" y="349642"/>
                </a:cubicBezTo>
                <a:cubicBezTo>
                  <a:pt x="3636807" y="309201"/>
                  <a:pt x="3800358" y="197965"/>
                  <a:pt x="3904544" y="45955"/>
                </a:cubicBezTo>
                <a:lnTo>
                  <a:pt x="3927798" y="0"/>
                </a:lnTo>
                <a:lnTo>
                  <a:pt x="4083290" y="0"/>
                </a:lnTo>
                <a:lnTo>
                  <a:pt x="4029061" y="99096"/>
                </a:lnTo>
                <a:cubicBezTo>
                  <a:pt x="3899579" y="299632"/>
                  <a:pt x="3683877" y="443705"/>
                  <a:pt x="3431338" y="484784"/>
                </a:cubicBezTo>
                <a:lnTo>
                  <a:pt x="3431217" y="485964"/>
                </a:lnTo>
                <a:cubicBezTo>
                  <a:pt x="3425661" y="487004"/>
                  <a:pt x="3420086" y="487979"/>
                  <a:pt x="3414252" y="487548"/>
                </a:cubicBezTo>
                <a:cubicBezTo>
                  <a:pt x="3381643" y="493257"/>
                  <a:pt x="3348292" y="496322"/>
                  <a:pt x="3314425" y="496864"/>
                </a:cubicBezTo>
                <a:lnTo>
                  <a:pt x="3296517" y="498535"/>
                </a:lnTo>
                <a:lnTo>
                  <a:pt x="3296490" y="498027"/>
                </a:lnTo>
                <a:lnTo>
                  <a:pt x="3295968" y="498061"/>
                </a:lnTo>
                <a:cubicBezTo>
                  <a:pt x="3295376" y="494151"/>
                  <a:pt x="3295347" y="490228"/>
                  <a:pt x="3295347" y="486299"/>
                </a:cubicBezTo>
                <a:close/>
                <a:moveTo>
                  <a:pt x="3295347" y="2244520"/>
                </a:moveTo>
                <a:cubicBezTo>
                  <a:pt x="3295347" y="2238678"/>
                  <a:pt x="3295409" y="2232850"/>
                  <a:pt x="3296782" y="2227062"/>
                </a:cubicBezTo>
                <a:cubicBezTo>
                  <a:pt x="3296738" y="2194855"/>
                  <a:pt x="3299300" y="2163105"/>
                  <a:pt x="3304590" y="2132012"/>
                </a:cubicBezTo>
                <a:lnTo>
                  <a:pt x="3305155" y="2125135"/>
                </a:lnTo>
                <a:cubicBezTo>
                  <a:pt x="3305332" y="2125130"/>
                  <a:pt x="3305508" y="2125125"/>
                  <a:pt x="3305684" y="2125070"/>
                </a:cubicBezTo>
                <a:cubicBezTo>
                  <a:pt x="3358279" y="1762307"/>
                  <a:pt x="3652278" y="1473657"/>
                  <a:pt x="4027678" y="1412593"/>
                </a:cubicBezTo>
                <a:lnTo>
                  <a:pt x="4027800" y="1411413"/>
                </a:lnTo>
                <a:cubicBezTo>
                  <a:pt x="4033353" y="1410375"/>
                  <a:pt x="4038927" y="1409399"/>
                  <a:pt x="4044760" y="1409831"/>
                </a:cubicBezTo>
                <a:cubicBezTo>
                  <a:pt x="4077382" y="1404118"/>
                  <a:pt x="4110744" y="1401053"/>
                  <a:pt x="4144624" y="1400511"/>
                </a:cubicBezTo>
                <a:lnTo>
                  <a:pt x="4162499" y="1398843"/>
                </a:lnTo>
                <a:lnTo>
                  <a:pt x="4162526" y="1399351"/>
                </a:lnTo>
                <a:lnTo>
                  <a:pt x="4163047" y="1399317"/>
                </a:lnTo>
                <a:lnTo>
                  <a:pt x="4163669" y="1411078"/>
                </a:lnTo>
                <a:cubicBezTo>
                  <a:pt x="4163669" y="1416918"/>
                  <a:pt x="4163608" y="1422743"/>
                  <a:pt x="4162235" y="1428529"/>
                </a:cubicBezTo>
                <a:cubicBezTo>
                  <a:pt x="4162279" y="1460743"/>
                  <a:pt x="4159715" y="1492501"/>
                  <a:pt x="4154424" y="1523599"/>
                </a:cubicBezTo>
                <a:lnTo>
                  <a:pt x="4153860" y="1530463"/>
                </a:lnTo>
                <a:cubicBezTo>
                  <a:pt x="4153683" y="1530468"/>
                  <a:pt x="4153507" y="1530472"/>
                  <a:pt x="4153332" y="1530527"/>
                </a:cubicBezTo>
                <a:cubicBezTo>
                  <a:pt x="4100737" y="1893288"/>
                  <a:pt x="3806738" y="2181939"/>
                  <a:pt x="3431338" y="2243004"/>
                </a:cubicBezTo>
                <a:lnTo>
                  <a:pt x="3431217" y="2244184"/>
                </a:lnTo>
                <a:cubicBezTo>
                  <a:pt x="3425661" y="2245223"/>
                  <a:pt x="3420086" y="2246198"/>
                  <a:pt x="3414252" y="2245767"/>
                </a:cubicBezTo>
                <a:cubicBezTo>
                  <a:pt x="3381643" y="2251477"/>
                  <a:pt x="3348292" y="2254542"/>
                  <a:pt x="3314425" y="2255084"/>
                </a:cubicBezTo>
                <a:lnTo>
                  <a:pt x="3296517" y="2256755"/>
                </a:lnTo>
                <a:lnTo>
                  <a:pt x="3296490" y="2256246"/>
                </a:lnTo>
                <a:lnTo>
                  <a:pt x="3295968" y="2256280"/>
                </a:lnTo>
                <a:cubicBezTo>
                  <a:pt x="3295376" y="2252372"/>
                  <a:pt x="3295347" y="2248449"/>
                  <a:pt x="3295347" y="2244520"/>
                </a:cubicBezTo>
                <a:close/>
                <a:moveTo>
                  <a:pt x="2555546" y="1223782"/>
                </a:moveTo>
                <a:cubicBezTo>
                  <a:pt x="2843426" y="1162499"/>
                  <a:pt x="3068177" y="939930"/>
                  <a:pt x="3123910" y="659222"/>
                </a:cubicBezTo>
                <a:cubicBezTo>
                  <a:pt x="2836029" y="720505"/>
                  <a:pt x="2611278" y="943074"/>
                  <a:pt x="2555546" y="1223782"/>
                </a:cubicBezTo>
                <a:close/>
                <a:moveTo>
                  <a:pt x="2555546" y="1547735"/>
                </a:moveTo>
                <a:cubicBezTo>
                  <a:pt x="2611279" y="1826239"/>
                  <a:pt x="2836029" y="2047060"/>
                  <a:pt x="3123910" y="2107862"/>
                </a:cubicBezTo>
                <a:cubicBezTo>
                  <a:pt x="3068178" y="1829358"/>
                  <a:pt x="2843426" y="1608537"/>
                  <a:pt x="2555546" y="1547735"/>
                </a:cubicBezTo>
                <a:close/>
                <a:moveTo>
                  <a:pt x="2555546" y="2982001"/>
                </a:moveTo>
                <a:cubicBezTo>
                  <a:pt x="2843426" y="2920718"/>
                  <a:pt x="3068177" y="2698150"/>
                  <a:pt x="3123910" y="2417442"/>
                </a:cubicBezTo>
                <a:cubicBezTo>
                  <a:pt x="2836029" y="2478725"/>
                  <a:pt x="2611278" y="2701294"/>
                  <a:pt x="2555546" y="2982001"/>
                </a:cubicBezTo>
                <a:close/>
                <a:moveTo>
                  <a:pt x="2485948" y="0"/>
                </a:moveTo>
                <a:lnTo>
                  <a:pt x="2641440" y="0"/>
                </a:lnTo>
                <a:lnTo>
                  <a:pt x="2664693" y="45955"/>
                </a:lnTo>
                <a:cubicBezTo>
                  <a:pt x="2768879" y="197965"/>
                  <a:pt x="2932430" y="309201"/>
                  <a:pt x="3123910" y="349642"/>
                </a:cubicBezTo>
                <a:cubicBezTo>
                  <a:pt x="3104112" y="250706"/>
                  <a:pt x="3062984" y="159050"/>
                  <a:pt x="3005167" y="79433"/>
                </a:cubicBezTo>
                <a:lnTo>
                  <a:pt x="2933794" y="0"/>
                </a:lnTo>
                <a:lnTo>
                  <a:pt x="3109934" y="0"/>
                </a:lnTo>
                <a:lnTo>
                  <a:pt x="3175456" y="100280"/>
                </a:lnTo>
                <a:cubicBezTo>
                  <a:pt x="3219520" y="182140"/>
                  <a:pt x="3249795" y="271960"/>
                  <a:pt x="3263553" y="366850"/>
                </a:cubicBezTo>
                <a:cubicBezTo>
                  <a:pt x="3263728" y="366905"/>
                  <a:pt x="3263905" y="366910"/>
                  <a:pt x="3264081" y="366915"/>
                </a:cubicBezTo>
                <a:lnTo>
                  <a:pt x="3264647" y="373792"/>
                </a:lnTo>
                <a:cubicBezTo>
                  <a:pt x="3269936" y="404884"/>
                  <a:pt x="3272499" y="436636"/>
                  <a:pt x="3272455" y="468842"/>
                </a:cubicBezTo>
                <a:cubicBezTo>
                  <a:pt x="3273828" y="474631"/>
                  <a:pt x="3273888" y="480458"/>
                  <a:pt x="3273888" y="486299"/>
                </a:cubicBezTo>
                <a:cubicBezTo>
                  <a:pt x="3273888" y="490228"/>
                  <a:pt x="3273860" y="494151"/>
                  <a:pt x="3273268" y="498061"/>
                </a:cubicBezTo>
                <a:lnTo>
                  <a:pt x="3272746" y="498027"/>
                </a:lnTo>
                <a:lnTo>
                  <a:pt x="3272719" y="498535"/>
                </a:lnTo>
                <a:lnTo>
                  <a:pt x="3254811" y="496864"/>
                </a:lnTo>
                <a:cubicBezTo>
                  <a:pt x="3220945" y="496322"/>
                  <a:pt x="3187593" y="493257"/>
                  <a:pt x="3154984" y="487548"/>
                </a:cubicBezTo>
                <a:cubicBezTo>
                  <a:pt x="3149150" y="487979"/>
                  <a:pt x="3143575" y="487004"/>
                  <a:pt x="3138020" y="485964"/>
                </a:cubicBezTo>
                <a:lnTo>
                  <a:pt x="3137899" y="484784"/>
                </a:lnTo>
                <a:cubicBezTo>
                  <a:pt x="2885360" y="443705"/>
                  <a:pt x="2669659" y="299632"/>
                  <a:pt x="2540177" y="99096"/>
                </a:cubicBezTo>
                <a:close/>
                <a:moveTo>
                  <a:pt x="2408030" y="3089525"/>
                </a:moveTo>
                <a:lnTo>
                  <a:pt x="2414810" y="3006343"/>
                </a:lnTo>
                <a:lnTo>
                  <a:pt x="2415375" y="2999411"/>
                </a:lnTo>
                <a:cubicBezTo>
                  <a:pt x="2415552" y="2999406"/>
                  <a:pt x="2415728" y="2999401"/>
                  <a:pt x="2415904" y="2999346"/>
                </a:cubicBezTo>
                <a:cubicBezTo>
                  <a:pt x="2468499" y="2633713"/>
                  <a:pt x="2762498" y="2342777"/>
                  <a:pt x="3137898" y="2281230"/>
                </a:cubicBezTo>
                <a:lnTo>
                  <a:pt x="3138020" y="2280040"/>
                </a:lnTo>
                <a:cubicBezTo>
                  <a:pt x="3143573" y="2278993"/>
                  <a:pt x="3149146" y="2278011"/>
                  <a:pt x="3154980" y="2278445"/>
                </a:cubicBezTo>
                <a:cubicBezTo>
                  <a:pt x="3187602" y="2272687"/>
                  <a:pt x="3220964" y="2269598"/>
                  <a:pt x="3254844" y="2269052"/>
                </a:cubicBezTo>
                <a:lnTo>
                  <a:pt x="3272719" y="2267371"/>
                </a:lnTo>
                <a:lnTo>
                  <a:pt x="3272746" y="2267882"/>
                </a:lnTo>
                <a:lnTo>
                  <a:pt x="3273267" y="2267848"/>
                </a:lnTo>
                <a:lnTo>
                  <a:pt x="3273888" y="2279702"/>
                </a:lnTo>
                <a:cubicBezTo>
                  <a:pt x="3273888" y="2285589"/>
                  <a:pt x="3273828" y="2291461"/>
                  <a:pt x="3272455" y="2297292"/>
                </a:cubicBezTo>
                <a:cubicBezTo>
                  <a:pt x="3272499" y="2329761"/>
                  <a:pt x="3269935" y="2361770"/>
                  <a:pt x="3264644" y="2393114"/>
                </a:cubicBezTo>
                <a:lnTo>
                  <a:pt x="3264080" y="2400032"/>
                </a:lnTo>
                <a:cubicBezTo>
                  <a:pt x="3263903" y="2400037"/>
                  <a:pt x="3263726" y="2400042"/>
                  <a:pt x="3263552" y="2400097"/>
                </a:cubicBezTo>
                <a:cubicBezTo>
                  <a:pt x="3217532" y="2720025"/>
                  <a:pt x="2986686" y="2982764"/>
                  <a:pt x="2678205" y="3084683"/>
                </a:cubicBezTo>
                <a:lnTo>
                  <a:pt x="2658472" y="3089525"/>
                </a:lnTo>
                <a:close/>
                <a:moveTo>
                  <a:pt x="2405567" y="1361522"/>
                </a:moveTo>
                <a:cubicBezTo>
                  <a:pt x="2405567" y="1355634"/>
                  <a:pt x="2405629" y="1349760"/>
                  <a:pt x="2407002" y="1343926"/>
                </a:cubicBezTo>
                <a:cubicBezTo>
                  <a:pt x="2406958" y="1311465"/>
                  <a:pt x="2409520" y="1279462"/>
                  <a:pt x="2414810" y="1248124"/>
                </a:cubicBezTo>
                <a:lnTo>
                  <a:pt x="2415375" y="1241192"/>
                </a:lnTo>
                <a:cubicBezTo>
                  <a:pt x="2415552" y="1241187"/>
                  <a:pt x="2415728" y="1241182"/>
                  <a:pt x="2415904" y="1241127"/>
                </a:cubicBezTo>
                <a:cubicBezTo>
                  <a:pt x="2468499" y="875493"/>
                  <a:pt x="2762498" y="584557"/>
                  <a:pt x="3137898" y="523010"/>
                </a:cubicBezTo>
                <a:lnTo>
                  <a:pt x="3138020" y="521820"/>
                </a:lnTo>
                <a:cubicBezTo>
                  <a:pt x="3143573" y="520774"/>
                  <a:pt x="3149146" y="519792"/>
                  <a:pt x="3154980" y="520226"/>
                </a:cubicBezTo>
                <a:cubicBezTo>
                  <a:pt x="3187602" y="514468"/>
                  <a:pt x="3220964" y="511379"/>
                  <a:pt x="3254844" y="510833"/>
                </a:cubicBezTo>
                <a:lnTo>
                  <a:pt x="3272719" y="509151"/>
                </a:lnTo>
                <a:lnTo>
                  <a:pt x="3272746" y="509663"/>
                </a:lnTo>
                <a:lnTo>
                  <a:pt x="3273267" y="509629"/>
                </a:lnTo>
                <a:lnTo>
                  <a:pt x="3273888" y="521483"/>
                </a:lnTo>
                <a:cubicBezTo>
                  <a:pt x="3273888" y="527369"/>
                  <a:pt x="3273828" y="533241"/>
                  <a:pt x="3272455" y="539073"/>
                </a:cubicBezTo>
                <a:cubicBezTo>
                  <a:pt x="3272499" y="571542"/>
                  <a:pt x="3269935" y="603550"/>
                  <a:pt x="3264644" y="634895"/>
                </a:cubicBezTo>
                <a:lnTo>
                  <a:pt x="3264080" y="641812"/>
                </a:lnTo>
                <a:cubicBezTo>
                  <a:pt x="3263903" y="641818"/>
                  <a:pt x="3263726" y="641823"/>
                  <a:pt x="3263552" y="641878"/>
                </a:cubicBezTo>
                <a:cubicBezTo>
                  <a:pt x="3210957" y="1007510"/>
                  <a:pt x="2916958" y="1298446"/>
                  <a:pt x="2541558" y="1359994"/>
                </a:cubicBezTo>
                <a:lnTo>
                  <a:pt x="2541437" y="1361184"/>
                </a:lnTo>
                <a:cubicBezTo>
                  <a:pt x="2535881" y="1362231"/>
                  <a:pt x="2530306" y="1363214"/>
                  <a:pt x="2524472" y="1362780"/>
                </a:cubicBezTo>
                <a:cubicBezTo>
                  <a:pt x="2491863" y="1368535"/>
                  <a:pt x="2458513" y="1371623"/>
                  <a:pt x="2424645" y="1372169"/>
                </a:cubicBezTo>
                <a:lnTo>
                  <a:pt x="2406737" y="1373854"/>
                </a:lnTo>
                <a:lnTo>
                  <a:pt x="2406710" y="1373341"/>
                </a:lnTo>
                <a:lnTo>
                  <a:pt x="2406188" y="1373376"/>
                </a:lnTo>
                <a:cubicBezTo>
                  <a:pt x="2405596" y="1369436"/>
                  <a:pt x="2405567" y="1365482"/>
                  <a:pt x="2405567" y="1361522"/>
                </a:cubicBezTo>
                <a:close/>
                <a:moveTo>
                  <a:pt x="2405567" y="1411078"/>
                </a:moveTo>
                <a:lnTo>
                  <a:pt x="2406189" y="1399317"/>
                </a:lnTo>
                <a:lnTo>
                  <a:pt x="2406710" y="1399351"/>
                </a:lnTo>
                <a:lnTo>
                  <a:pt x="2406737" y="1398843"/>
                </a:lnTo>
                <a:lnTo>
                  <a:pt x="2424613" y="1400511"/>
                </a:lnTo>
                <a:cubicBezTo>
                  <a:pt x="2458492" y="1401053"/>
                  <a:pt x="2491855" y="1404118"/>
                  <a:pt x="2524476" y="1409831"/>
                </a:cubicBezTo>
                <a:cubicBezTo>
                  <a:pt x="2530309" y="1409399"/>
                  <a:pt x="2535883" y="1410375"/>
                  <a:pt x="2541437" y="1411413"/>
                </a:cubicBezTo>
                <a:lnTo>
                  <a:pt x="2541559" y="1412593"/>
                </a:lnTo>
                <a:cubicBezTo>
                  <a:pt x="2916958" y="1473657"/>
                  <a:pt x="3210957" y="1762307"/>
                  <a:pt x="3263553" y="2125070"/>
                </a:cubicBezTo>
                <a:cubicBezTo>
                  <a:pt x="3263728" y="2125125"/>
                  <a:pt x="3263905" y="2125130"/>
                  <a:pt x="3264081" y="2125135"/>
                </a:cubicBezTo>
                <a:lnTo>
                  <a:pt x="3264647" y="2132012"/>
                </a:lnTo>
                <a:cubicBezTo>
                  <a:pt x="3269936" y="2163105"/>
                  <a:pt x="3272499" y="2194855"/>
                  <a:pt x="3272455" y="2227062"/>
                </a:cubicBezTo>
                <a:cubicBezTo>
                  <a:pt x="3273828" y="2232850"/>
                  <a:pt x="3273888" y="2238678"/>
                  <a:pt x="3273888" y="2244520"/>
                </a:cubicBezTo>
                <a:cubicBezTo>
                  <a:pt x="3273888" y="2248449"/>
                  <a:pt x="3273860" y="2252372"/>
                  <a:pt x="3273268" y="2256280"/>
                </a:cubicBezTo>
                <a:lnTo>
                  <a:pt x="3272746" y="2256246"/>
                </a:lnTo>
                <a:lnTo>
                  <a:pt x="3272719" y="2256755"/>
                </a:lnTo>
                <a:lnTo>
                  <a:pt x="3254811" y="2255084"/>
                </a:lnTo>
                <a:cubicBezTo>
                  <a:pt x="3220945" y="2254542"/>
                  <a:pt x="3187593" y="2251477"/>
                  <a:pt x="3154984" y="2245767"/>
                </a:cubicBezTo>
                <a:cubicBezTo>
                  <a:pt x="3149150" y="2246198"/>
                  <a:pt x="3143575" y="2245223"/>
                  <a:pt x="3138020" y="2244184"/>
                </a:cubicBezTo>
                <a:lnTo>
                  <a:pt x="3137899" y="2243004"/>
                </a:lnTo>
                <a:cubicBezTo>
                  <a:pt x="2762498" y="2181939"/>
                  <a:pt x="2468499" y="1893288"/>
                  <a:pt x="2415905" y="1530527"/>
                </a:cubicBezTo>
                <a:cubicBezTo>
                  <a:pt x="2415730" y="1530472"/>
                  <a:pt x="2415554" y="1530468"/>
                  <a:pt x="2415376" y="1530463"/>
                </a:cubicBezTo>
                <a:lnTo>
                  <a:pt x="2414813" y="1523599"/>
                </a:lnTo>
                <a:cubicBezTo>
                  <a:pt x="2409521" y="1492501"/>
                  <a:pt x="2406958" y="1460743"/>
                  <a:pt x="2407002" y="1428529"/>
                </a:cubicBezTo>
                <a:cubicBezTo>
                  <a:pt x="2405629" y="1422743"/>
                  <a:pt x="2405567" y="1416918"/>
                  <a:pt x="2405567" y="1411078"/>
                </a:cubicBezTo>
                <a:close/>
                <a:moveTo>
                  <a:pt x="1675142" y="659222"/>
                </a:moveTo>
                <a:cubicBezTo>
                  <a:pt x="1730875" y="939930"/>
                  <a:pt x="1955626" y="1162499"/>
                  <a:pt x="2243506" y="1223782"/>
                </a:cubicBezTo>
                <a:cubicBezTo>
                  <a:pt x="2187774" y="943074"/>
                  <a:pt x="1963023" y="720505"/>
                  <a:pt x="1675142" y="659222"/>
                </a:cubicBezTo>
                <a:close/>
                <a:moveTo>
                  <a:pt x="1675142" y="2417442"/>
                </a:moveTo>
                <a:cubicBezTo>
                  <a:pt x="1730875" y="2698150"/>
                  <a:pt x="1955626" y="2920718"/>
                  <a:pt x="2243506" y="2982001"/>
                </a:cubicBezTo>
                <a:cubicBezTo>
                  <a:pt x="2187774" y="2701294"/>
                  <a:pt x="1963023" y="2478725"/>
                  <a:pt x="1675142" y="2417442"/>
                </a:cubicBezTo>
                <a:close/>
                <a:moveTo>
                  <a:pt x="1675140" y="2107862"/>
                </a:moveTo>
                <a:cubicBezTo>
                  <a:pt x="1963020" y="2047060"/>
                  <a:pt x="2187772" y="1826239"/>
                  <a:pt x="2243504" y="1547735"/>
                </a:cubicBezTo>
                <a:cubicBezTo>
                  <a:pt x="1955623" y="1608537"/>
                  <a:pt x="1730872" y="1829358"/>
                  <a:pt x="1675140" y="2107862"/>
                </a:cubicBezTo>
                <a:close/>
                <a:moveTo>
                  <a:pt x="1525164" y="521483"/>
                </a:moveTo>
                <a:lnTo>
                  <a:pt x="1525785" y="509629"/>
                </a:lnTo>
                <a:lnTo>
                  <a:pt x="1526306" y="509663"/>
                </a:lnTo>
                <a:lnTo>
                  <a:pt x="1526333" y="509151"/>
                </a:lnTo>
                <a:lnTo>
                  <a:pt x="1544208" y="510833"/>
                </a:lnTo>
                <a:cubicBezTo>
                  <a:pt x="1578088" y="511379"/>
                  <a:pt x="1611450" y="514468"/>
                  <a:pt x="1644072" y="520226"/>
                </a:cubicBezTo>
                <a:cubicBezTo>
                  <a:pt x="1649905" y="519792"/>
                  <a:pt x="1655479" y="520774"/>
                  <a:pt x="1661032" y="521820"/>
                </a:cubicBezTo>
                <a:lnTo>
                  <a:pt x="1661154" y="523010"/>
                </a:lnTo>
                <a:cubicBezTo>
                  <a:pt x="2036554" y="584557"/>
                  <a:pt x="2330554" y="875493"/>
                  <a:pt x="2383148" y="1241127"/>
                </a:cubicBezTo>
                <a:cubicBezTo>
                  <a:pt x="2383324" y="1241182"/>
                  <a:pt x="2383501" y="1241187"/>
                  <a:pt x="2383678" y="1241192"/>
                </a:cubicBezTo>
                <a:lnTo>
                  <a:pt x="2384242" y="1248124"/>
                </a:lnTo>
                <a:cubicBezTo>
                  <a:pt x="2389533" y="1279462"/>
                  <a:pt x="2392095" y="1311465"/>
                  <a:pt x="2392051" y="1343926"/>
                </a:cubicBezTo>
                <a:cubicBezTo>
                  <a:pt x="2393423" y="1349760"/>
                  <a:pt x="2393485" y="1355634"/>
                  <a:pt x="2393485" y="1361522"/>
                </a:cubicBezTo>
                <a:cubicBezTo>
                  <a:pt x="2393485" y="1365482"/>
                  <a:pt x="2393457" y="1369436"/>
                  <a:pt x="2392864" y="1373376"/>
                </a:cubicBezTo>
                <a:lnTo>
                  <a:pt x="2392342" y="1373341"/>
                </a:lnTo>
                <a:lnTo>
                  <a:pt x="2392315" y="1373854"/>
                </a:lnTo>
                <a:lnTo>
                  <a:pt x="2374407" y="1372169"/>
                </a:lnTo>
                <a:cubicBezTo>
                  <a:pt x="2340540" y="1371623"/>
                  <a:pt x="2307190" y="1368535"/>
                  <a:pt x="2274580" y="1362780"/>
                </a:cubicBezTo>
                <a:cubicBezTo>
                  <a:pt x="2268746" y="1363214"/>
                  <a:pt x="2263171" y="1362231"/>
                  <a:pt x="2257615" y="1361184"/>
                </a:cubicBezTo>
                <a:lnTo>
                  <a:pt x="2257494" y="1359994"/>
                </a:lnTo>
                <a:cubicBezTo>
                  <a:pt x="1882094" y="1298446"/>
                  <a:pt x="1588095" y="1007510"/>
                  <a:pt x="1535500" y="641878"/>
                </a:cubicBezTo>
                <a:cubicBezTo>
                  <a:pt x="1535326" y="641823"/>
                  <a:pt x="1535149" y="641818"/>
                  <a:pt x="1534972" y="641812"/>
                </a:cubicBezTo>
                <a:lnTo>
                  <a:pt x="1534408" y="634895"/>
                </a:lnTo>
                <a:cubicBezTo>
                  <a:pt x="1529117" y="603550"/>
                  <a:pt x="1526553" y="571542"/>
                  <a:pt x="1526597" y="539073"/>
                </a:cubicBezTo>
                <a:cubicBezTo>
                  <a:pt x="1525224" y="533241"/>
                  <a:pt x="1525164" y="527369"/>
                  <a:pt x="1525164" y="521483"/>
                </a:cubicBezTo>
                <a:close/>
                <a:moveTo>
                  <a:pt x="1525164" y="2279702"/>
                </a:moveTo>
                <a:lnTo>
                  <a:pt x="1525785" y="2267848"/>
                </a:lnTo>
                <a:lnTo>
                  <a:pt x="1526306" y="2267882"/>
                </a:lnTo>
                <a:lnTo>
                  <a:pt x="1526333" y="2267371"/>
                </a:lnTo>
                <a:lnTo>
                  <a:pt x="1544208" y="2269052"/>
                </a:lnTo>
                <a:cubicBezTo>
                  <a:pt x="1578088" y="2269598"/>
                  <a:pt x="1611450" y="2272687"/>
                  <a:pt x="1644072" y="2278445"/>
                </a:cubicBezTo>
                <a:cubicBezTo>
                  <a:pt x="1649905" y="2278011"/>
                  <a:pt x="1655479" y="2278993"/>
                  <a:pt x="1661032" y="2280040"/>
                </a:cubicBezTo>
                <a:lnTo>
                  <a:pt x="1661154" y="2281230"/>
                </a:lnTo>
                <a:cubicBezTo>
                  <a:pt x="2036554" y="2342777"/>
                  <a:pt x="2330554" y="2633713"/>
                  <a:pt x="2383148" y="2999346"/>
                </a:cubicBezTo>
                <a:cubicBezTo>
                  <a:pt x="2383324" y="2999401"/>
                  <a:pt x="2383501" y="2999406"/>
                  <a:pt x="2383678" y="2999411"/>
                </a:cubicBezTo>
                <a:lnTo>
                  <a:pt x="2384242" y="3006343"/>
                </a:lnTo>
                <a:lnTo>
                  <a:pt x="2391022" y="3089525"/>
                </a:lnTo>
                <a:lnTo>
                  <a:pt x="2140581" y="3089525"/>
                </a:lnTo>
                <a:lnTo>
                  <a:pt x="2120847" y="3084683"/>
                </a:lnTo>
                <a:cubicBezTo>
                  <a:pt x="1812366" y="2982764"/>
                  <a:pt x="1581520" y="2720025"/>
                  <a:pt x="1535500" y="2400097"/>
                </a:cubicBezTo>
                <a:cubicBezTo>
                  <a:pt x="1535326" y="2400042"/>
                  <a:pt x="1535149" y="2400037"/>
                  <a:pt x="1534972" y="2400032"/>
                </a:cubicBezTo>
                <a:lnTo>
                  <a:pt x="1534408" y="2393114"/>
                </a:lnTo>
                <a:cubicBezTo>
                  <a:pt x="1529117" y="2361770"/>
                  <a:pt x="1526553" y="2329761"/>
                  <a:pt x="1526597" y="2297292"/>
                </a:cubicBezTo>
                <a:cubicBezTo>
                  <a:pt x="1525224" y="2291461"/>
                  <a:pt x="1525164" y="2285589"/>
                  <a:pt x="1525164" y="2279702"/>
                </a:cubicBezTo>
                <a:close/>
                <a:moveTo>
                  <a:pt x="1525162" y="486299"/>
                </a:moveTo>
                <a:cubicBezTo>
                  <a:pt x="1525162" y="480458"/>
                  <a:pt x="1525222" y="474631"/>
                  <a:pt x="1526595" y="468842"/>
                </a:cubicBezTo>
                <a:cubicBezTo>
                  <a:pt x="1526551" y="436636"/>
                  <a:pt x="1529114" y="404884"/>
                  <a:pt x="1534403" y="373792"/>
                </a:cubicBezTo>
                <a:lnTo>
                  <a:pt x="1534969" y="366915"/>
                </a:lnTo>
                <a:cubicBezTo>
                  <a:pt x="1535145" y="366910"/>
                  <a:pt x="1535323" y="366905"/>
                  <a:pt x="1535497" y="366850"/>
                </a:cubicBezTo>
                <a:cubicBezTo>
                  <a:pt x="1549256" y="271960"/>
                  <a:pt x="1579531" y="182140"/>
                  <a:pt x="1623594" y="100280"/>
                </a:cubicBezTo>
                <a:lnTo>
                  <a:pt x="1689117" y="0"/>
                </a:lnTo>
                <a:lnTo>
                  <a:pt x="1865257" y="0"/>
                </a:lnTo>
                <a:lnTo>
                  <a:pt x="1793882" y="79433"/>
                </a:lnTo>
                <a:cubicBezTo>
                  <a:pt x="1736067" y="159050"/>
                  <a:pt x="1694939" y="250706"/>
                  <a:pt x="1675140" y="349642"/>
                </a:cubicBezTo>
                <a:cubicBezTo>
                  <a:pt x="1866621" y="309201"/>
                  <a:pt x="2030172" y="197965"/>
                  <a:pt x="2134358" y="45955"/>
                </a:cubicBezTo>
                <a:lnTo>
                  <a:pt x="2157611" y="0"/>
                </a:lnTo>
                <a:lnTo>
                  <a:pt x="2313103" y="0"/>
                </a:lnTo>
                <a:lnTo>
                  <a:pt x="2258874" y="99096"/>
                </a:lnTo>
                <a:cubicBezTo>
                  <a:pt x="2129392" y="299632"/>
                  <a:pt x="1913691" y="443705"/>
                  <a:pt x="1661151" y="484784"/>
                </a:cubicBezTo>
                <a:lnTo>
                  <a:pt x="1661030" y="485964"/>
                </a:lnTo>
                <a:cubicBezTo>
                  <a:pt x="1655475" y="487004"/>
                  <a:pt x="1649900" y="487979"/>
                  <a:pt x="1644066" y="487548"/>
                </a:cubicBezTo>
                <a:cubicBezTo>
                  <a:pt x="1611457" y="493257"/>
                  <a:pt x="1578105" y="496322"/>
                  <a:pt x="1544239" y="496864"/>
                </a:cubicBezTo>
                <a:lnTo>
                  <a:pt x="1526331" y="498535"/>
                </a:lnTo>
                <a:lnTo>
                  <a:pt x="1526304" y="498027"/>
                </a:lnTo>
                <a:lnTo>
                  <a:pt x="1525782" y="498061"/>
                </a:lnTo>
                <a:cubicBezTo>
                  <a:pt x="1525190" y="494151"/>
                  <a:pt x="1525162" y="490228"/>
                  <a:pt x="1525162" y="486299"/>
                </a:cubicBezTo>
                <a:close/>
                <a:moveTo>
                  <a:pt x="1525161" y="2244520"/>
                </a:moveTo>
                <a:cubicBezTo>
                  <a:pt x="1525161" y="2238678"/>
                  <a:pt x="1525222" y="2232850"/>
                  <a:pt x="1526595" y="2227062"/>
                </a:cubicBezTo>
                <a:cubicBezTo>
                  <a:pt x="1526551" y="2194855"/>
                  <a:pt x="1529114" y="2163105"/>
                  <a:pt x="1534403" y="2132012"/>
                </a:cubicBezTo>
                <a:lnTo>
                  <a:pt x="1534969" y="2125135"/>
                </a:lnTo>
                <a:cubicBezTo>
                  <a:pt x="1535145" y="2125130"/>
                  <a:pt x="1535322" y="2125125"/>
                  <a:pt x="1535497" y="2125070"/>
                </a:cubicBezTo>
                <a:cubicBezTo>
                  <a:pt x="1588092" y="1762307"/>
                  <a:pt x="1882092" y="1473657"/>
                  <a:pt x="2257491" y="1412593"/>
                </a:cubicBezTo>
                <a:lnTo>
                  <a:pt x="2257613" y="1411413"/>
                </a:lnTo>
                <a:cubicBezTo>
                  <a:pt x="2263167" y="1410375"/>
                  <a:pt x="2268741" y="1409399"/>
                  <a:pt x="2274574" y="1409831"/>
                </a:cubicBezTo>
                <a:cubicBezTo>
                  <a:pt x="2307195" y="1404118"/>
                  <a:pt x="2340559" y="1401053"/>
                  <a:pt x="2374437" y="1400511"/>
                </a:cubicBezTo>
                <a:lnTo>
                  <a:pt x="2392313" y="1398843"/>
                </a:lnTo>
                <a:lnTo>
                  <a:pt x="2392341" y="1399351"/>
                </a:lnTo>
                <a:lnTo>
                  <a:pt x="2392861" y="1399317"/>
                </a:lnTo>
                <a:lnTo>
                  <a:pt x="2393483" y="1411078"/>
                </a:lnTo>
                <a:cubicBezTo>
                  <a:pt x="2393483" y="1416918"/>
                  <a:pt x="2393421" y="1422743"/>
                  <a:pt x="2392048" y="1428529"/>
                </a:cubicBezTo>
                <a:cubicBezTo>
                  <a:pt x="2392092" y="1460743"/>
                  <a:pt x="2389530" y="1492501"/>
                  <a:pt x="2384237" y="1523599"/>
                </a:cubicBezTo>
                <a:lnTo>
                  <a:pt x="2383674" y="1530463"/>
                </a:lnTo>
                <a:cubicBezTo>
                  <a:pt x="2383497" y="1530468"/>
                  <a:pt x="2383321" y="1530472"/>
                  <a:pt x="2383145" y="1530527"/>
                </a:cubicBezTo>
                <a:cubicBezTo>
                  <a:pt x="2330551" y="1893288"/>
                  <a:pt x="2036552" y="2181939"/>
                  <a:pt x="1661151" y="2243004"/>
                </a:cubicBezTo>
                <a:lnTo>
                  <a:pt x="1661030" y="2244184"/>
                </a:lnTo>
                <a:cubicBezTo>
                  <a:pt x="1655475" y="2245223"/>
                  <a:pt x="1649900" y="2246198"/>
                  <a:pt x="1644066" y="2245767"/>
                </a:cubicBezTo>
                <a:cubicBezTo>
                  <a:pt x="1611457" y="2251477"/>
                  <a:pt x="1578105" y="2254542"/>
                  <a:pt x="1544238" y="2255084"/>
                </a:cubicBezTo>
                <a:lnTo>
                  <a:pt x="1526331" y="2256755"/>
                </a:lnTo>
                <a:lnTo>
                  <a:pt x="1526304" y="2256246"/>
                </a:lnTo>
                <a:lnTo>
                  <a:pt x="1525782" y="2256280"/>
                </a:lnTo>
                <a:cubicBezTo>
                  <a:pt x="1525190" y="2252372"/>
                  <a:pt x="1525161" y="2248449"/>
                  <a:pt x="1525161" y="2244520"/>
                </a:cubicBezTo>
                <a:close/>
                <a:moveTo>
                  <a:pt x="785360" y="1223782"/>
                </a:moveTo>
                <a:cubicBezTo>
                  <a:pt x="1073241" y="1162499"/>
                  <a:pt x="1297991" y="939930"/>
                  <a:pt x="1353724" y="659222"/>
                </a:cubicBezTo>
                <a:cubicBezTo>
                  <a:pt x="1065844" y="720505"/>
                  <a:pt x="841092" y="943074"/>
                  <a:pt x="785360" y="1223782"/>
                </a:cubicBezTo>
                <a:close/>
                <a:moveTo>
                  <a:pt x="785360" y="1547735"/>
                </a:moveTo>
                <a:cubicBezTo>
                  <a:pt x="841093" y="1826239"/>
                  <a:pt x="1065843" y="2047060"/>
                  <a:pt x="1353724" y="2107862"/>
                </a:cubicBezTo>
                <a:cubicBezTo>
                  <a:pt x="1297992" y="1829358"/>
                  <a:pt x="1073241" y="1608537"/>
                  <a:pt x="785360" y="1547735"/>
                </a:cubicBezTo>
                <a:close/>
                <a:moveTo>
                  <a:pt x="785360" y="2982001"/>
                </a:moveTo>
                <a:cubicBezTo>
                  <a:pt x="1073241" y="2920718"/>
                  <a:pt x="1297991" y="2698150"/>
                  <a:pt x="1353724" y="2417442"/>
                </a:cubicBezTo>
                <a:cubicBezTo>
                  <a:pt x="1065843" y="2478725"/>
                  <a:pt x="841092" y="2701294"/>
                  <a:pt x="785360" y="2982001"/>
                </a:cubicBezTo>
                <a:close/>
                <a:moveTo>
                  <a:pt x="715762" y="0"/>
                </a:moveTo>
                <a:lnTo>
                  <a:pt x="871255" y="0"/>
                </a:lnTo>
                <a:lnTo>
                  <a:pt x="894508" y="45955"/>
                </a:lnTo>
                <a:cubicBezTo>
                  <a:pt x="998693" y="197966"/>
                  <a:pt x="1162244" y="309201"/>
                  <a:pt x="1353724" y="349642"/>
                </a:cubicBezTo>
                <a:cubicBezTo>
                  <a:pt x="1333926" y="250706"/>
                  <a:pt x="1292798" y="159050"/>
                  <a:pt x="1234983" y="79433"/>
                </a:cubicBezTo>
                <a:lnTo>
                  <a:pt x="1163608" y="0"/>
                </a:lnTo>
                <a:lnTo>
                  <a:pt x="1339748" y="0"/>
                </a:lnTo>
                <a:lnTo>
                  <a:pt x="1405271" y="100280"/>
                </a:lnTo>
                <a:cubicBezTo>
                  <a:pt x="1449334" y="182140"/>
                  <a:pt x="1479609" y="271960"/>
                  <a:pt x="1493366" y="366850"/>
                </a:cubicBezTo>
                <a:cubicBezTo>
                  <a:pt x="1493542" y="366905"/>
                  <a:pt x="1493719" y="366910"/>
                  <a:pt x="1493895" y="366914"/>
                </a:cubicBezTo>
                <a:lnTo>
                  <a:pt x="1494460" y="373792"/>
                </a:lnTo>
                <a:cubicBezTo>
                  <a:pt x="1499750" y="404884"/>
                  <a:pt x="1502312" y="436636"/>
                  <a:pt x="1502268" y="468842"/>
                </a:cubicBezTo>
                <a:cubicBezTo>
                  <a:pt x="1503641" y="474631"/>
                  <a:pt x="1503703" y="480458"/>
                  <a:pt x="1503703" y="486299"/>
                </a:cubicBezTo>
                <a:cubicBezTo>
                  <a:pt x="1503703" y="490229"/>
                  <a:pt x="1503674" y="494151"/>
                  <a:pt x="1503082" y="498061"/>
                </a:cubicBezTo>
                <a:lnTo>
                  <a:pt x="1502560" y="498027"/>
                </a:lnTo>
                <a:lnTo>
                  <a:pt x="1502533" y="498535"/>
                </a:lnTo>
                <a:lnTo>
                  <a:pt x="1484625" y="496864"/>
                </a:lnTo>
                <a:cubicBezTo>
                  <a:pt x="1450758" y="496322"/>
                  <a:pt x="1417408" y="493257"/>
                  <a:pt x="1384798" y="487548"/>
                </a:cubicBezTo>
                <a:cubicBezTo>
                  <a:pt x="1378964" y="487979"/>
                  <a:pt x="1373389" y="487004"/>
                  <a:pt x="1367833" y="485964"/>
                </a:cubicBezTo>
                <a:lnTo>
                  <a:pt x="1367712" y="484784"/>
                </a:lnTo>
                <a:cubicBezTo>
                  <a:pt x="1115174" y="443705"/>
                  <a:pt x="899474" y="299632"/>
                  <a:pt x="769992" y="99096"/>
                </a:cubicBezTo>
                <a:close/>
                <a:moveTo>
                  <a:pt x="637843" y="3089525"/>
                </a:moveTo>
                <a:lnTo>
                  <a:pt x="644623" y="3006343"/>
                </a:lnTo>
                <a:lnTo>
                  <a:pt x="645189" y="2999411"/>
                </a:lnTo>
                <a:cubicBezTo>
                  <a:pt x="645364" y="2999406"/>
                  <a:pt x="645542" y="2999401"/>
                  <a:pt x="645717" y="2999346"/>
                </a:cubicBezTo>
                <a:cubicBezTo>
                  <a:pt x="698313" y="2633713"/>
                  <a:pt x="992312" y="2342777"/>
                  <a:pt x="1367711" y="2281230"/>
                </a:cubicBezTo>
                <a:lnTo>
                  <a:pt x="1367833" y="2280040"/>
                </a:lnTo>
                <a:cubicBezTo>
                  <a:pt x="1373387" y="2278993"/>
                  <a:pt x="1378961" y="2278011"/>
                  <a:pt x="1384794" y="2278445"/>
                </a:cubicBezTo>
                <a:cubicBezTo>
                  <a:pt x="1417415" y="2272687"/>
                  <a:pt x="1450779" y="2269598"/>
                  <a:pt x="1484657" y="2269052"/>
                </a:cubicBezTo>
                <a:lnTo>
                  <a:pt x="1502533" y="2267371"/>
                </a:lnTo>
                <a:lnTo>
                  <a:pt x="1502560" y="2267882"/>
                </a:lnTo>
                <a:lnTo>
                  <a:pt x="1503081" y="2267848"/>
                </a:lnTo>
                <a:lnTo>
                  <a:pt x="1503703" y="2279702"/>
                </a:lnTo>
                <a:cubicBezTo>
                  <a:pt x="1503703" y="2285589"/>
                  <a:pt x="1503641" y="2291461"/>
                  <a:pt x="1502268" y="2297292"/>
                </a:cubicBezTo>
                <a:cubicBezTo>
                  <a:pt x="1502312" y="2329761"/>
                  <a:pt x="1499749" y="2361770"/>
                  <a:pt x="1494457" y="2393114"/>
                </a:cubicBezTo>
                <a:lnTo>
                  <a:pt x="1493894" y="2400032"/>
                </a:lnTo>
                <a:cubicBezTo>
                  <a:pt x="1493716" y="2400037"/>
                  <a:pt x="1493541" y="2400042"/>
                  <a:pt x="1493365" y="2400097"/>
                </a:cubicBezTo>
                <a:cubicBezTo>
                  <a:pt x="1447346" y="2720025"/>
                  <a:pt x="1216500" y="2982764"/>
                  <a:pt x="908018" y="3084683"/>
                </a:cubicBezTo>
                <a:lnTo>
                  <a:pt x="888285" y="3089525"/>
                </a:lnTo>
                <a:close/>
                <a:moveTo>
                  <a:pt x="635382" y="1361522"/>
                </a:moveTo>
                <a:cubicBezTo>
                  <a:pt x="635382" y="1355634"/>
                  <a:pt x="635442" y="1349760"/>
                  <a:pt x="636815" y="1343926"/>
                </a:cubicBezTo>
                <a:cubicBezTo>
                  <a:pt x="636771" y="1311465"/>
                  <a:pt x="639334" y="1279462"/>
                  <a:pt x="644623" y="1248124"/>
                </a:cubicBezTo>
                <a:lnTo>
                  <a:pt x="645189" y="1241192"/>
                </a:lnTo>
                <a:cubicBezTo>
                  <a:pt x="645365" y="1241187"/>
                  <a:pt x="645543" y="1241182"/>
                  <a:pt x="645717" y="1241127"/>
                </a:cubicBezTo>
                <a:cubicBezTo>
                  <a:pt x="698313" y="875493"/>
                  <a:pt x="992312" y="584557"/>
                  <a:pt x="1367711" y="523010"/>
                </a:cubicBezTo>
                <a:lnTo>
                  <a:pt x="1367833" y="521820"/>
                </a:lnTo>
                <a:cubicBezTo>
                  <a:pt x="1373387" y="520774"/>
                  <a:pt x="1378961" y="519792"/>
                  <a:pt x="1384794" y="520226"/>
                </a:cubicBezTo>
                <a:cubicBezTo>
                  <a:pt x="1417415" y="514468"/>
                  <a:pt x="1450779" y="511379"/>
                  <a:pt x="1484657" y="510833"/>
                </a:cubicBezTo>
                <a:lnTo>
                  <a:pt x="1502533" y="509151"/>
                </a:lnTo>
                <a:lnTo>
                  <a:pt x="1502560" y="509663"/>
                </a:lnTo>
                <a:lnTo>
                  <a:pt x="1503081" y="509629"/>
                </a:lnTo>
                <a:lnTo>
                  <a:pt x="1503703" y="521483"/>
                </a:lnTo>
                <a:cubicBezTo>
                  <a:pt x="1503703" y="527369"/>
                  <a:pt x="1503641" y="533241"/>
                  <a:pt x="1502268" y="539073"/>
                </a:cubicBezTo>
                <a:cubicBezTo>
                  <a:pt x="1502312" y="571542"/>
                  <a:pt x="1499749" y="603550"/>
                  <a:pt x="1494457" y="634895"/>
                </a:cubicBezTo>
                <a:lnTo>
                  <a:pt x="1493894" y="641812"/>
                </a:lnTo>
                <a:cubicBezTo>
                  <a:pt x="1493716" y="641818"/>
                  <a:pt x="1493541" y="641823"/>
                  <a:pt x="1493365" y="641878"/>
                </a:cubicBezTo>
                <a:cubicBezTo>
                  <a:pt x="1440771" y="1007510"/>
                  <a:pt x="1146772" y="1298446"/>
                  <a:pt x="771371" y="1359994"/>
                </a:cubicBezTo>
                <a:lnTo>
                  <a:pt x="771250" y="1361184"/>
                </a:lnTo>
                <a:cubicBezTo>
                  <a:pt x="765695" y="1362231"/>
                  <a:pt x="760120" y="1363214"/>
                  <a:pt x="754286" y="1362780"/>
                </a:cubicBezTo>
                <a:cubicBezTo>
                  <a:pt x="721677" y="1368535"/>
                  <a:pt x="688326" y="1371623"/>
                  <a:pt x="654458" y="1372169"/>
                </a:cubicBezTo>
                <a:lnTo>
                  <a:pt x="636551" y="1373854"/>
                </a:lnTo>
                <a:lnTo>
                  <a:pt x="636524" y="1373341"/>
                </a:lnTo>
                <a:lnTo>
                  <a:pt x="636002" y="1373376"/>
                </a:lnTo>
                <a:cubicBezTo>
                  <a:pt x="635410" y="1369436"/>
                  <a:pt x="635382" y="1365482"/>
                  <a:pt x="635382" y="1361522"/>
                </a:cubicBezTo>
                <a:close/>
                <a:moveTo>
                  <a:pt x="635382" y="1411078"/>
                </a:moveTo>
                <a:lnTo>
                  <a:pt x="636003" y="1399317"/>
                </a:lnTo>
                <a:lnTo>
                  <a:pt x="636524" y="1399351"/>
                </a:lnTo>
                <a:lnTo>
                  <a:pt x="636551" y="1398843"/>
                </a:lnTo>
                <a:lnTo>
                  <a:pt x="654426" y="1400511"/>
                </a:lnTo>
                <a:cubicBezTo>
                  <a:pt x="688306" y="1401053"/>
                  <a:pt x="721668" y="1404118"/>
                  <a:pt x="754290" y="1409831"/>
                </a:cubicBezTo>
                <a:cubicBezTo>
                  <a:pt x="760124" y="1409399"/>
                  <a:pt x="765697" y="1410375"/>
                  <a:pt x="771250" y="1411413"/>
                </a:cubicBezTo>
                <a:lnTo>
                  <a:pt x="771372" y="1412593"/>
                </a:lnTo>
                <a:cubicBezTo>
                  <a:pt x="1146772" y="1473657"/>
                  <a:pt x="1440771" y="1762307"/>
                  <a:pt x="1493366" y="2125070"/>
                </a:cubicBezTo>
                <a:cubicBezTo>
                  <a:pt x="1493542" y="2125125"/>
                  <a:pt x="1493718" y="2125130"/>
                  <a:pt x="1493895" y="2125135"/>
                </a:cubicBezTo>
                <a:lnTo>
                  <a:pt x="1494460" y="2132012"/>
                </a:lnTo>
                <a:cubicBezTo>
                  <a:pt x="1499750" y="2163105"/>
                  <a:pt x="1502312" y="2194855"/>
                  <a:pt x="1502268" y="2227062"/>
                </a:cubicBezTo>
                <a:cubicBezTo>
                  <a:pt x="1503641" y="2232850"/>
                  <a:pt x="1503703" y="2238678"/>
                  <a:pt x="1503703" y="2244520"/>
                </a:cubicBezTo>
                <a:cubicBezTo>
                  <a:pt x="1503703" y="2248449"/>
                  <a:pt x="1503674" y="2252372"/>
                  <a:pt x="1503082" y="2256280"/>
                </a:cubicBezTo>
                <a:lnTo>
                  <a:pt x="1502560" y="2256246"/>
                </a:lnTo>
                <a:lnTo>
                  <a:pt x="1502533" y="2256755"/>
                </a:lnTo>
                <a:lnTo>
                  <a:pt x="1484625" y="2255084"/>
                </a:lnTo>
                <a:cubicBezTo>
                  <a:pt x="1450758" y="2254542"/>
                  <a:pt x="1417407" y="2251477"/>
                  <a:pt x="1384798" y="2245767"/>
                </a:cubicBezTo>
                <a:cubicBezTo>
                  <a:pt x="1378964" y="2246198"/>
                  <a:pt x="1373389" y="2245223"/>
                  <a:pt x="1367833" y="2244184"/>
                </a:cubicBezTo>
                <a:lnTo>
                  <a:pt x="1367712" y="2243004"/>
                </a:lnTo>
                <a:cubicBezTo>
                  <a:pt x="992312" y="2181939"/>
                  <a:pt x="698313" y="1893288"/>
                  <a:pt x="645718" y="1530527"/>
                </a:cubicBezTo>
                <a:cubicBezTo>
                  <a:pt x="645544" y="1530472"/>
                  <a:pt x="645367" y="1530468"/>
                  <a:pt x="645190" y="1530463"/>
                </a:cubicBezTo>
                <a:lnTo>
                  <a:pt x="644626" y="1523599"/>
                </a:lnTo>
                <a:cubicBezTo>
                  <a:pt x="639335" y="1492501"/>
                  <a:pt x="636771" y="1460743"/>
                  <a:pt x="636815" y="1428529"/>
                </a:cubicBezTo>
                <a:cubicBezTo>
                  <a:pt x="635442" y="1422743"/>
                  <a:pt x="635382" y="1416918"/>
                  <a:pt x="635382" y="1411078"/>
                </a:cubicBezTo>
                <a:close/>
                <a:moveTo>
                  <a:pt x="0" y="120584"/>
                </a:moveTo>
                <a:lnTo>
                  <a:pt x="0" y="0"/>
                </a:lnTo>
                <a:lnTo>
                  <a:pt x="95071" y="0"/>
                </a:lnTo>
                <a:lnTo>
                  <a:pt x="23697" y="79433"/>
                </a:lnTo>
                <a:close/>
                <a:moveTo>
                  <a:pt x="0" y="459154"/>
                </a:moveTo>
                <a:lnTo>
                  <a:pt x="0" y="322913"/>
                </a:lnTo>
                <a:lnTo>
                  <a:pt x="85961" y="286715"/>
                </a:lnTo>
                <a:cubicBezTo>
                  <a:pt x="198873" y="230513"/>
                  <a:pt x="294715" y="147295"/>
                  <a:pt x="364172" y="45955"/>
                </a:cubicBezTo>
                <a:lnTo>
                  <a:pt x="387426" y="0"/>
                </a:lnTo>
                <a:lnTo>
                  <a:pt x="542918" y="0"/>
                </a:lnTo>
                <a:lnTo>
                  <a:pt x="488688" y="99096"/>
                </a:lnTo>
                <a:cubicBezTo>
                  <a:pt x="380786" y="266209"/>
                  <a:pt x="213011" y="394112"/>
                  <a:pt x="13938" y="455878"/>
                </a:cubicBezTo>
                <a:close/>
                <a:moveTo>
                  <a:pt x="0" y="1108862"/>
                </a:moveTo>
                <a:lnTo>
                  <a:pt x="0" y="893255"/>
                </a:lnTo>
                <a:lnTo>
                  <a:pt x="33376" y="945052"/>
                </a:lnTo>
                <a:cubicBezTo>
                  <a:pt x="138130" y="1084176"/>
                  <a:pt x="293395" y="1185481"/>
                  <a:pt x="473320" y="1223782"/>
                </a:cubicBezTo>
                <a:cubicBezTo>
                  <a:pt x="424556" y="978162"/>
                  <a:pt x="246384" y="777056"/>
                  <a:pt x="9746" y="689563"/>
                </a:cubicBezTo>
                <a:lnTo>
                  <a:pt x="0" y="686740"/>
                </a:lnTo>
                <a:lnTo>
                  <a:pt x="0" y="549764"/>
                </a:lnTo>
                <a:lnTo>
                  <a:pt x="27617" y="556541"/>
                </a:lnTo>
                <a:cubicBezTo>
                  <a:pt x="336096" y="658459"/>
                  <a:pt x="566943" y="921197"/>
                  <a:pt x="612962" y="1241127"/>
                </a:cubicBezTo>
                <a:cubicBezTo>
                  <a:pt x="613138" y="1241182"/>
                  <a:pt x="613315" y="1241187"/>
                  <a:pt x="613492" y="1241192"/>
                </a:cubicBezTo>
                <a:lnTo>
                  <a:pt x="614057" y="1248124"/>
                </a:lnTo>
                <a:cubicBezTo>
                  <a:pt x="619347" y="1279462"/>
                  <a:pt x="621909" y="1311465"/>
                  <a:pt x="621865" y="1343926"/>
                </a:cubicBezTo>
                <a:cubicBezTo>
                  <a:pt x="623237" y="1349760"/>
                  <a:pt x="623299" y="1355634"/>
                  <a:pt x="623299" y="1361522"/>
                </a:cubicBezTo>
                <a:cubicBezTo>
                  <a:pt x="623299" y="1365482"/>
                  <a:pt x="623271" y="1369436"/>
                  <a:pt x="622679" y="1373376"/>
                </a:cubicBezTo>
                <a:lnTo>
                  <a:pt x="622157" y="1373341"/>
                </a:lnTo>
                <a:lnTo>
                  <a:pt x="622129" y="1373854"/>
                </a:lnTo>
                <a:lnTo>
                  <a:pt x="604221" y="1372169"/>
                </a:lnTo>
                <a:cubicBezTo>
                  <a:pt x="570354" y="1371623"/>
                  <a:pt x="537004" y="1368535"/>
                  <a:pt x="504394" y="1362780"/>
                </a:cubicBezTo>
                <a:cubicBezTo>
                  <a:pt x="498560" y="1363214"/>
                  <a:pt x="492985" y="1362231"/>
                  <a:pt x="487429" y="1361184"/>
                </a:cubicBezTo>
                <a:lnTo>
                  <a:pt x="487308" y="1359994"/>
                </a:lnTo>
                <a:cubicBezTo>
                  <a:pt x="299609" y="1329221"/>
                  <a:pt x="132258" y="1241100"/>
                  <a:pt x="5260" y="1114967"/>
                </a:cubicBezTo>
                <a:close/>
                <a:moveTo>
                  <a:pt x="0" y="2216459"/>
                </a:moveTo>
                <a:lnTo>
                  <a:pt x="0" y="2080559"/>
                </a:lnTo>
                <a:lnTo>
                  <a:pt x="9744" y="2077760"/>
                </a:lnTo>
                <a:cubicBezTo>
                  <a:pt x="246382" y="1990953"/>
                  <a:pt x="424553" y="1791426"/>
                  <a:pt x="473318" y="1547735"/>
                </a:cubicBezTo>
                <a:cubicBezTo>
                  <a:pt x="293393" y="1585736"/>
                  <a:pt x="138127" y="1686244"/>
                  <a:pt x="33374" y="1824276"/>
                </a:cubicBezTo>
                <a:lnTo>
                  <a:pt x="0" y="1875663"/>
                </a:lnTo>
                <a:lnTo>
                  <a:pt x="0" y="1661750"/>
                </a:lnTo>
                <a:lnTo>
                  <a:pt x="5257" y="1655695"/>
                </a:lnTo>
                <a:cubicBezTo>
                  <a:pt x="132256" y="1530554"/>
                  <a:pt x="299606" y="1443125"/>
                  <a:pt x="487305" y="1412593"/>
                </a:cubicBezTo>
                <a:lnTo>
                  <a:pt x="487427" y="1411413"/>
                </a:lnTo>
                <a:cubicBezTo>
                  <a:pt x="492981" y="1410375"/>
                  <a:pt x="498555" y="1409399"/>
                  <a:pt x="504388" y="1409831"/>
                </a:cubicBezTo>
                <a:cubicBezTo>
                  <a:pt x="537009" y="1404118"/>
                  <a:pt x="570373" y="1401053"/>
                  <a:pt x="604251" y="1400511"/>
                </a:cubicBezTo>
                <a:lnTo>
                  <a:pt x="622127" y="1398843"/>
                </a:lnTo>
                <a:lnTo>
                  <a:pt x="622154" y="1399351"/>
                </a:lnTo>
                <a:lnTo>
                  <a:pt x="622675" y="1399317"/>
                </a:lnTo>
                <a:lnTo>
                  <a:pt x="623297" y="1411078"/>
                </a:lnTo>
                <a:cubicBezTo>
                  <a:pt x="623297" y="1416918"/>
                  <a:pt x="623235" y="1422743"/>
                  <a:pt x="621863" y="1428529"/>
                </a:cubicBezTo>
                <a:cubicBezTo>
                  <a:pt x="621907" y="1460743"/>
                  <a:pt x="619344" y="1492501"/>
                  <a:pt x="614051" y="1523599"/>
                </a:cubicBezTo>
                <a:lnTo>
                  <a:pt x="613488" y="1530463"/>
                </a:lnTo>
                <a:cubicBezTo>
                  <a:pt x="613311" y="1530468"/>
                  <a:pt x="613135" y="1530472"/>
                  <a:pt x="612959" y="1530527"/>
                </a:cubicBezTo>
                <a:cubicBezTo>
                  <a:pt x="566940" y="1847943"/>
                  <a:pt x="336094" y="2108619"/>
                  <a:pt x="27613" y="2209736"/>
                </a:cubicBezTo>
                <a:close/>
                <a:moveTo>
                  <a:pt x="0" y="2867081"/>
                </a:moveTo>
                <a:lnTo>
                  <a:pt x="0" y="2651475"/>
                </a:lnTo>
                <a:lnTo>
                  <a:pt x="33376" y="2703272"/>
                </a:lnTo>
                <a:cubicBezTo>
                  <a:pt x="138130" y="2842396"/>
                  <a:pt x="293395" y="2943700"/>
                  <a:pt x="473320" y="2982001"/>
                </a:cubicBezTo>
                <a:cubicBezTo>
                  <a:pt x="424556" y="2736382"/>
                  <a:pt x="246384" y="2535275"/>
                  <a:pt x="9746" y="2447782"/>
                </a:cubicBezTo>
                <a:lnTo>
                  <a:pt x="0" y="2444960"/>
                </a:lnTo>
                <a:lnTo>
                  <a:pt x="0" y="2307984"/>
                </a:lnTo>
                <a:lnTo>
                  <a:pt x="27617" y="2314760"/>
                </a:lnTo>
                <a:cubicBezTo>
                  <a:pt x="336096" y="2416678"/>
                  <a:pt x="566943" y="2679417"/>
                  <a:pt x="612962" y="2999346"/>
                </a:cubicBezTo>
                <a:cubicBezTo>
                  <a:pt x="613138" y="2999401"/>
                  <a:pt x="613315" y="2999406"/>
                  <a:pt x="613492" y="2999411"/>
                </a:cubicBezTo>
                <a:lnTo>
                  <a:pt x="614056" y="3006343"/>
                </a:lnTo>
                <a:lnTo>
                  <a:pt x="620836" y="3089525"/>
                </a:lnTo>
                <a:lnTo>
                  <a:pt x="370396" y="3089525"/>
                </a:lnTo>
                <a:lnTo>
                  <a:pt x="350661" y="3084682"/>
                </a:lnTo>
                <a:cubicBezTo>
                  <a:pt x="218455" y="3041003"/>
                  <a:pt x="100509" y="2967785"/>
                  <a:pt x="5260" y="2873187"/>
                </a:cubicBezTo>
                <a:close/>
              </a:path>
            </a:pathLst>
          </a:cu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4219802" y="965864"/>
            <a:ext cx="7006998" cy="3450370"/>
          </a:xfrm>
        </p:spPr>
        <p:txBody>
          <a:bodyPr anchor="b">
            <a:normAutofit/>
          </a:bodyPr>
          <a:lstStyle/>
          <a:p>
            <a:r>
              <a:rPr lang="en-US" sz="2000">
                <a:solidFill>
                  <a:srgbClr val="FFFFFF"/>
                </a:solidFill>
              </a:rPr>
              <a:t>One of the most important things to remember when working with children is the information may be sensitive. This information should be shared with team members only. NEVER gossip about your student or his/her family.</a:t>
            </a:r>
          </a:p>
        </p:txBody>
      </p:sp>
      <p:cxnSp>
        <p:nvCxnSpPr>
          <p:cNvPr id="21" name="Straight Connector 20">
            <a:extLst>
              <a:ext uri="{FF2B5EF4-FFF2-40B4-BE49-F238E27FC236}">
                <a16:creationId xmlns:a16="http://schemas.microsoft.com/office/drawing/2014/main" id="{99237721-19CF-41B1-AA0A-E1E1A8282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24317" y="4576004"/>
            <a:ext cx="457200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2608609"/>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CAAF4-63A7-45EE-BBEA-F7C8020DEA2F}"/>
              </a:ext>
            </a:extLst>
          </p:cNvPr>
          <p:cNvSpPr>
            <a:spLocks noGrp="1"/>
          </p:cNvSpPr>
          <p:nvPr>
            <p:ph type="title"/>
          </p:nvPr>
        </p:nvSpPr>
        <p:spPr>
          <a:xfrm>
            <a:off x="1024128" y="585216"/>
            <a:ext cx="9720072" cy="1499616"/>
          </a:xfrm>
        </p:spPr>
        <p:txBody>
          <a:bodyPr>
            <a:normAutofit/>
          </a:bodyPr>
          <a:lstStyle/>
          <a:p>
            <a:r>
              <a:rPr lang="en-US"/>
              <a:t>Tips for fostering collaboration</a:t>
            </a:r>
          </a:p>
        </p:txBody>
      </p:sp>
      <p:graphicFrame>
        <p:nvGraphicFramePr>
          <p:cNvPr id="5" name="Content Placeholder 2">
            <a:extLst>
              <a:ext uri="{FF2B5EF4-FFF2-40B4-BE49-F238E27FC236}">
                <a16:creationId xmlns:a16="http://schemas.microsoft.com/office/drawing/2014/main" id="{2BF3D72F-8CED-4695-8C04-746EF57B7FCD}"/>
              </a:ext>
            </a:extLst>
          </p:cNvPr>
          <p:cNvGraphicFramePr>
            <a:graphicFrameLocks noGrp="1"/>
          </p:cNvGraphicFramePr>
          <p:nvPr>
            <p:ph idx="1"/>
            <p:extLst>
              <p:ext uri="{D42A27DB-BD31-4B8C-83A1-F6EECF244321}">
                <p14:modId xmlns:p14="http://schemas.microsoft.com/office/powerpoint/2010/main" val="1789952696"/>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0631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hade val="85000"/>
            <a:satMod val="125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3280A9-E265-46D1-8575-622906D20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6">
            <a:extLst>
              <a:ext uri="{FF2B5EF4-FFF2-40B4-BE49-F238E27FC236}">
                <a16:creationId xmlns:a16="http://schemas.microsoft.com/office/drawing/2014/main" id="{4DE20B70-4750-4280-B3AC-512C05EEF9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396" y="1276539"/>
            <a:ext cx="5570417" cy="4304276"/>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2" name="Rectangle 11">
            <a:extLst>
              <a:ext uri="{FF2B5EF4-FFF2-40B4-BE49-F238E27FC236}">
                <a16:creationId xmlns:a16="http://schemas.microsoft.com/office/drawing/2014/main" id="{98D95174-B5F2-424A-8183-654A5064D0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4000" y="-2"/>
            <a:ext cx="164592"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D368A96-A16E-42CE-842C-9166E567B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8592" y="620720"/>
            <a:ext cx="7323231"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42188" y="942449"/>
            <a:ext cx="6681323" cy="1470249"/>
          </a:xfrm>
        </p:spPr>
        <p:txBody>
          <a:bodyPr>
            <a:normAutofit/>
          </a:bodyPr>
          <a:lstStyle/>
          <a:p>
            <a:r>
              <a:rPr lang="en-US" sz="4600"/>
              <a:t>Working with culturally and linguistically diverse families </a:t>
            </a:r>
          </a:p>
        </p:txBody>
      </p:sp>
      <p:cxnSp>
        <p:nvCxnSpPr>
          <p:cNvPr id="16" name="Straight Connector 15">
            <a:extLst>
              <a:ext uri="{FF2B5EF4-FFF2-40B4-BE49-F238E27FC236}">
                <a16:creationId xmlns:a16="http://schemas.microsoft.com/office/drawing/2014/main" id="{E350D170-418B-4A22-8B98-15EF799FD9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98367" y="2573573"/>
            <a:ext cx="658368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547043" y="2773885"/>
            <a:ext cx="6676469" cy="3141013"/>
          </a:xfrm>
        </p:spPr>
        <p:txBody>
          <a:bodyPr>
            <a:normAutofit/>
          </a:bodyPr>
          <a:lstStyle/>
          <a:p>
            <a:r>
              <a:rPr lang="en-US" sz="2800" dirty="0"/>
              <a:t>Parental involvement is devised primarily to serve middle- to upper-income English speaking families.</a:t>
            </a:r>
          </a:p>
          <a:p>
            <a:r>
              <a:rPr lang="en-US" sz="2800" dirty="0"/>
              <a:t>Some roadblocks for diverse families include language barriers, past negative experience with school, and deference to teachers and other professions (p. 169).</a:t>
            </a:r>
          </a:p>
          <a:p>
            <a:endParaRPr lang="en-US" dirty="0"/>
          </a:p>
        </p:txBody>
      </p:sp>
    </p:spTree>
    <p:extLst>
      <p:ext uri="{BB962C8B-B14F-4D97-AF65-F5344CB8AC3E}">
        <p14:creationId xmlns:p14="http://schemas.microsoft.com/office/powerpoint/2010/main" val="4093792401"/>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44FB32-980A-417A-B235-164FE722C79D}"/>
              </a:ext>
            </a:extLst>
          </p:cNvPr>
          <p:cNvSpPr>
            <a:spLocks noGrp="1"/>
          </p:cNvSpPr>
          <p:nvPr>
            <p:ph type="title"/>
          </p:nvPr>
        </p:nvSpPr>
        <p:spPr>
          <a:xfrm>
            <a:off x="964788" y="804333"/>
            <a:ext cx="3391900" cy="5249334"/>
          </a:xfrm>
        </p:spPr>
        <p:txBody>
          <a:bodyPr>
            <a:normAutofit/>
          </a:bodyPr>
          <a:lstStyle/>
          <a:p>
            <a:pPr algn="r"/>
            <a:r>
              <a:rPr lang="en-US" sz="4600">
                <a:solidFill>
                  <a:srgbClr val="FFFFFF"/>
                </a:solidFill>
              </a:rPr>
              <a:t>How can we build culturally sensitive relationships?</a:t>
            </a:r>
          </a:p>
        </p:txBody>
      </p:sp>
      <p:sp>
        <p:nvSpPr>
          <p:cNvPr id="3" name="Content Placeholder 2">
            <a:extLst>
              <a:ext uri="{FF2B5EF4-FFF2-40B4-BE49-F238E27FC236}">
                <a16:creationId xmlns:a16="http://schemas.microsoft.com/office/drawing/2014/main" id="{E7CD1939-5F90-459C-BC36-00C325D323E7}"/>
              </a:ext>
            </a:extLst>
          </p:cNvPr>
          <p:cNvSpPr>
            <a:spLocks noGrp="1"/>
          </p:cNvSpPr>
          <p:nvPr>
            <p:ph idx="1"/>
          </p:nvPr>
        </p:nvSpPr>
        <p:spPr>
          <a:xfrm>
            <a:off x="4951048" y="804333"/>
            <a:ext cx="6306003" cy="5249334"/>
          </a:xfrm>
        </p:spPr>
        <p:txBody>
          <a:bodyPr anchor="ctr">
            <a:normAutofit/>
          </a:bodyPr>
          <a:lstStyle/>
          <a:p>
            <a:r>
              <a:rPr lang="en-US" dirty="0"/>
              <a:t>Acknowledge our own biases.</a:t>
            </a:r>
          </a:p>
          <a:p>
            <a:r>
              <a:rPr lang="en-US" dirty="0"/>
              <a:t>Acquire an awareness of, respect for, and appreciation of the many factors that influence  and shape the values, priorities, and perspectives of both individuals and families.</a:t>
            </a:r>
          </a:p>
          <a:p>
            <a:r>
              <a:rPr lang="en-US" dirty="0"/>
              <a:t>Share information in person, phone calls, and written communication. Send written communication in the parent’s first language, if possible.</a:t>
            </a:r>
          </a:p>
          <a:p>
            <a:r>
              <a:rPr lang="en-US" dirty="0"/>
              <a:t>Use interpreters.</a:t>
            </a:r>
          </a:p>
          <a:p>
            <a:r>
              <a:rPr lang="en-US" dirty="0"/>
              <a:t>Address parents and caregivers with Mr., Ms., etc. rather than immediately using first name.</a:t>
            </a:r>
          </a:p>
          <a:p>
            <a:r>
              <a:rPr lang="en-US" dirty="0"/>
              <a:t>Give parents permission to come into your classroom to observe and become comfortable with you and the school (pp. 170-171).</a:t>
            </a:r>
          </a:p>
        </p:txBody>
      </p:sp>
    </p:spTree>
    <p:extLst>
      <p:ext uri="{BB962C8B-B14F-4D97-AF65-F5344CB8AC3E}">
        <p14:creationId xmlns:p14="http://schemas.microsoft.com/office/powerpoint/2010/main" val="3852049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04C9C-A008-4D9D-B2F8-FE554896CE29}"/>
              </a:ext>
            </a:extLst>
          </p:cNvPr>
          <p:cNvSpPr>
            <a:spLocks noGrp="1"/>
          </p:cNvSpPr>
          <p:nvPr>
            <p:ph type="title"/>
          </p:nvPr>
        </p:nvSpPr>
        <p:spPr>
          <a:xfrm>
            <a:off x="1024128" y="585216"/>
            <a:ext cx="3133581" cy="1499616"/>
          </a:xfrm>
        </p:spPr>
        <p:txBody>
          <a:bodyPr>
            <a:normAutofit/>
          </a:bodyPr>
          <a:lstStyle/>
          <a:p>
            <a:r>
              <a:rPr lang="en-US" sz="3700"/>
              <a:t>Tips for Planning Parent Conferences</a:t>
            </a:r>
          </a:p>
        </p:txBody>
      </p:sp>
      <p:sp>
        <p:nvSpPr>
          <p:cNvPr id="3" name="Content Placeholder 2">
            <a:extLst>
              <a:ext uri="{FF2B5EF4-FFF2-40B4-BE49-F238E27FC236}">
                <a16:creationId xmlns:a16="http://schemas.microsoft.com/office/drawing/2014/main" id="{85C68789-C7EE-49C6-AEC7-86050FB69CAD}"/>
              </a:ext>
            </a:extLst>
          </p:cNvPr>
          <p:cNvSpPr>
            <a:spLocks noGrp="1"/>
          </p:cNvSpPr>
          <p:nvPr>
            <p:ph idx="1"/>
          </p:nvPr>
        </p:nvSpPr>
        <p:spPr>
          <a:xfrm>
            <a:off x="1024128" y="2084832"/>
            <a:ext cx="3133580" cy="4617525"/>
          </a:xfrm>
        </p:spPr>
        <p:txBody>
          <a:bodyPr>
            <a:normAutofit fontScale="92500" lnSpcReduction="10000"/>
          </a:bodyPr>
          <a:lstStyle/>
          <a:p>
            <a:r>
              <a:rPr lang="en-US" sz="1600" dirty="0"/>
              <a:t>Invite all caregivers/parents.</a:t>
            </a:r>
          </a:p>
          <a:p>
            <a:r>
              <a:rPr lang="en-US" sz="1600" dirty="0"/>
              <a:t>Invite early and in writing.</a:t>
            </a:r>
          </a:p>
          <a:p>
            <a:r>
              <a:rPr lang="en-US" sz="1600" dirty="0"/>
              <a:t>Use interpreter if needed.</a:t>
            </a:r>
          </a:p>
          <a:p>
            <a:r>
              <a:rPr lang="en-US" sz="1600" dirty="0"/>
              <a:t>Send paper to parents prior to meeting.</a:t>
            </a:r>
          </a:p>
          <a:p>
            <a:r>
              <a:rPr lang="en-US" sz="1600" dirty="0"/>
              <a:t>Arrange in a quiet place for plenty of time.</a:t>
            </a:r>
          </a:p>
          <a:p>
            <a:r>
              <a:rPr lang="en-US" sz="1600" dirty="0"/>
              <a:t>Greet parents at school door.</a:t>
            </a:r>
          </a:p>
          <a:p>
            <a:r>
              <a:rPr lang="en-US" sz="1600" dirty="0"/>
              <a:t>Begin and end on positive note.</a:t>
            </a:r>
          </a:p>
          <a:p>
            <a:r>
              <a:rPr lang="en-US" sz="1600" dirty="0"/>
              <a:t>Focus on what can be done and ask for Parent input.</a:t>
            </a:r>
          </a:p>
          <a:p>
            <a:r>
              <a:rPr lang="en-US" sz="1600" dirty="0"/>
              <a:t>Summarize at the end of meeting and send a written summary following meeting.</a:t>
            </a:r>
          </a:p>
          <a:p>
            <a:r>
              <a:rPr lang="en-US" sz="1600" dirty="0"/>
              <a:t>p. 239 and 240 for full list</a:t>
            </a:r>
          </a:p>
        </p:txBody>
      </p:sp>
      <p:pic>
        <p:nvPicPr>
          <p:cNvPr id="7" name="Graphic 6" descr="Parent and Child">
            <a:extLst>
              <a:ext uri="{FF2B5EF4-FFF2-40B4-BE49-F238E27FC236}">
                <a16:creationId xmlns:a16="http://schemas.microsoft.com/office/drawing/2014/main" id="{4E0D40AF-825D-4AAC-BC0B-042002C88D0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08210" y="640080"/>
            <a:ext cx="5577840" cy="5577840"/>
          </a:xfrm>
          <a:prstGeom prst="rect">
            <a:avLst/>
          </a:prstGeom>
        </p:spPr>
      </p:pic>
    </p:spTree>
    <p:extLst>
      <p:ext uri="{BB962C8B-B14F-4D97-AF65-F5344CB8AC3E}">
        <p14:creationId xmlns:p14="http://schemas.microsoft.com/office/powerpoint/2010/main" val="381901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otalTime>25</TotalTime>
  <Words>950</Words>
  <Application>Microsoft Office PowerPoint</Application>
  <PresentationFormat>Widescreen</PresentationFormat>
  <Paragraphs>57</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Tw Cen MT</vt:lpstr>
      <vt:lpstr>Tw Cen MT Condensed</vt:lpstr>
      <vt:lpstr>Wingdings 3</vt:lpstr>
      <vt:lpstr>Integral</vt:lpstr>
      <vt:lpstr>Individuals with Disabilities and Their FAmilies</vt:lpstr>
      <vt:lpstr>Special education process</vt:lpstr>
      <vt:lpstr>IDEA and IEPs</vt:lpstr>
      <vt:lpstr>Working with parents</vt:lpstr>
      <vt:lpstr>Confidentiality</vt:lpstr>
      <vt:lpstr>Tips for fostering collaboration</vt:lpstr>
      <vt:lpstr>Working with culturally and linguistically diverse families </vt:lpstr>
      <vt:lpstr>How can we build culturally sensitive relationships?</vt:lpstr>
      <vt:lpstr>Tips for Planning Parent Conferences</vt:lpstr>
      <vt:lpstr>Videos of families with students with exceptionalities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Individuals with Disabilities and Their FAmilies</dc:title>
  <dc:creator> </dc:creator>
  <cp:lastModifiedBy> </cp:lastModifiedBy>
  <cp:revision>2</cp:revision>
  <dcterms:created xsi:type="dcterms:W3CDTF">2020-04-06T17:54:56Z</dcterms:created>
  <dcterms:modified xsi:type="dcterms:W3CDTF">2020-04-06T18:20:46Z</dcterms:modified>
</cp:coreProperties>
</file>