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howGuides="1">
      <p:cViewPr varScale="1">
        <p:scale>
          <a:sx n="107" d="100"/>
          <a:sy n="107" d="100"/>
        </p:scale>
        <p:origin x="672" y="10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57653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19172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18245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85963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95020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98381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8091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6408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49431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75381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01035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7416D4-247D-47A3-A987-BD40F5DA572D}" type="datetimeFigureOut">
              <a:rPr lang="en-US" smtClean="0"/>
              <a:t>11/18/2019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8C59D6-1AC0-41EA-B66A-D21A3E4CAB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96334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ear0880l.jpg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2510790" cy="2555240"/>
          </a:xfrm>
          <a:prstGeom prst="rect">
            <a:avLst/>
          </a:prstGeom>
        </p:spPr>
      </p:pic>
      <p:sp>
        <p:nvSpPr>
          <p:cNvPr id="6" name="TextBox 5"/>
          <p:cNvSpPr txBox="1"/>
          <p:nvPr/>
        </p:nvSpPr>
        <p:spPr>
          <a:xfrm>
            <a:off x="4329953" y="457199"/>
            <a:ext cx="435684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/>
              <a:t>Teaching and Instructional Strategies</a:t>
            </a:r>
            <a:endParaRPr lang="en-US" sz="14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2779059" y="1084729"/>
            <a:ext cx="2707341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Describe your favorite teacher.</a:t>
            </a:r>
            <a:endParaRPr lang="en-US" sz="1100" dirty="0"/>
          </a:p>
        </p:txBody>
      </p:sp>
      <p:sp>
        <p:nvSpPr>
          <p:cNvPr id="8" name="TextBox 7"/>
          <p:cNvSpPr txBox="1"/>
          <p:nvPr/>
        </p:nvSpPr>
        <p:spPr>
          <a:xfrm>
            <a:off x="7808259" y="1084729"/>
            <a:ext cx="372035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Describe your favorite lessons.</a:t>
            </a:r>
            <a:endParaRPr lang="en-US" sz="1100" dirty="0"/>
          </a:p>
        </p:txBody>
      </p:sp>
      <p:sp>
        <p:nvSpPr>
          <p:cNvPr id="9" name="TextBox 8"/>
          <p:cNvSpPr txBox="1"/>
          <p:nvPr/>
        </p:nvSpPr>
        <p:spPr>
          <a:xfrm>
            <a:off x="1004047" y="3567953"/>
            <a:ext cx="4724399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List as many instructional strategies you can think of or that you read about in Chapter 10.</a:t>
            </a:r>
            <a:endParaRPr lang="en-US" sz="1100" dirty="0"/>
          </a:p>
        </p:txBody>
      </p:sp>
      <p:sp>
        <p:nvSpPr>
          <p:cNvPr id="10" name="TextBox 9"/>
          <p:cNvSpPr txBox="1"/>
          <p:nvPr/>
        </p:nvSpPr>
        <p:spPr>
          <a:xfrm>
            <a:off x="6759389" y="3483314"/>
            <a:ext cx="490369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What kinds of strategies from Chapter 10 do you think would work best with students with exceptionalities?</a:t>
            </a:r>
            <a:endParaRPr lang="en-US" sz="1100" dirty="0"/>
          </a:p>
        </p:txBody>
      </p:sp>
      <p:pic>
        <p:nvPicPr>
          <p:cNvPr id="11" name="Picture 10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657977" y="0"/>
            <a:ext cx="2534024" cy="20618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421827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1046</TotalTime>
  <Words>50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Birmingham-Southern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Spencer, Amelia G.</dc:creator>
  <cp:lastModifiedBy>Spencer, Amelia G.</cp:lastModifiedBy>
  <cp:revision>4</cp:revision>
  <cp:lastPrinted>2019-11-19T13:27:19Z</cp:lastPrinted>
  <dcterms:created xsi:type="dcterms:W3CDTF">2018-11-26T18:48:47Z</dcterms:created>
  <dcterms:modified xsi:type="dcterms:W3CDTF">2019-11-19T16:53:43Z</dcterms:modified>
</cp:coreProperties>
</file>

<file path=docProps/thumbnail.jpeg>
</file>