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BLtQaRrDsC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Cz0aoR0R44&amp;list=PLuTUy5YyCkA2XfKOMb7mlKAYKag48yVN6&amp;index=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438411"/>
            <a:ext cx="10572000" cy="2129425"/>
          </a:xfrm>
        </p:spPr>
        <p:txBody>
          <a:bodyPr/>
          <a:lstStyle/>
          <a:p>
            <a:pPr algn="ctr"/>
            <a:r>
              <a:rPr lang="en-US" dirty="0" smtClean="0"/>
              <a:t>Behavioral Supports for </a:t>
            </a:r>
            <a:br>
              <a:rPr lang="en-US" dirty="0" smtClean="0"/>
            </a:br>
            <a:r>
              <a:rPr lang="en-US" dirty="0" smtClean="0"/>
              <a:t>ALL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Marshmallow Test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563" y="2992155"/>
            <a:ext cx="47148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these behaviors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91455"/>
          </a:xfrm>
        </p:spPr>
        <p:txBody>
          <a:bodyPr>
            <a:noAutofit/>
          </a:bodyPr>
          <a:lstStyle/>
          <a:p>
            <a:r>
              <a:rPr lang="en-US" sz="2400" dirty="0" smtClean="0"/>
              <a:t>Behavior that is outside of “typical”</a:t>
            </a:r>
          </a:p>
          <a:p>
            <a:r>
              <a:rPr lang="en-US" sz="2400" dirty="0" smtClean="0"/>
              <a:t>Externalizing or internalizing</a:t>
            </a:r>
          </a:p>
          <a:p>
            <a:r>
              <a:rPr lang="en-US" sz="2400" dirty="0" smtClean="0"/>
              <a:t>Is it related to disability?</a:t>
            </a:r>
          </a:p>
          <a:p>
            <a:r>
              <a:rPr lang="en-US" sz="2400" dirty="0" smtClean="0"/>
              <a:t>What is the function of behavior?  </a:t>
            </a:r>
          </a:p>
          <a:p>
            <a:pPr lvl="1"/>
            <a:r>
              <a:rPr lang="en-US" sz="2400" dirty="0" smtClean="0"/>
              <a:t>Communication </a:t>
            </a:r>
          </a:p>
          <a:p>
            <a:pPr lvl="1"/>
            <a:r>
              <a:rPr lang="en-US" sz="2400" dirty="0" smtClean="0"/>
              <a:t>Attention</a:t>
            </a:r>
          </a:p>
          <a:p>
            <a:pPr lvl="1"/>
            <a:r>
              <a:rPr lang="en-US" sz="2400" dirty="0" smtClean="0"/>
              <a:t>Avoidance</a:t>
            </a:r>
          </a:p>
          <a:p>
            <a:pPr lvl="1"/>
            <a:r>
              <a:rPr lang="en-US" sz="2400" dirty="0" smtClean="0"/>
              <a:t>Power</a:t>
            </a:r>
          </a:p>
          <a:p>
            <a:pPr lvl="1"/>
            <a:r>
              <a:rPr lang="en-US" sz="2400" dirty="0" smtClean="0"/>
              <a:t>Fun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250488" y="489767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Sammy and his behaviors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8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108065"/>
            <a:ext cx="10571998" cy="598517"/>
          </a:xfrm>
        </p:spPr>
        <p:txBody>
          <a:bodyPr/>
          <a:lstStyle/>
          <a:p>
            <a:r>
              <a:rPr lang="en-US" dirty="0" smtClean="0"/>
              <a:t>Positive Behavior Intervention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68" y="706582"/>
            <a:ext cx="7932516" cy="6047878"/>
          </a:xfrm>
        </p:spPr>
      </p:pic>
    </p:spTree>
    <p:extLst>
      <p:ext uri="{BB962C8B-B14F-4D97-AF65-F5344CB8AC3E}">
        <p14:creationId xmlns:p14="http://schemas.microsoft.com/office/powerpoint/2010/main" val="180388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56" y="2222287"/>
            <a:ext cx="4649320" cy="36365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Define the Behavior</a:t>
            </a:r>
          </a:p>
          <a:p>
            <a:r>
              <a:rPr lang="en-US" sz="2400" dirty="0" smtClean="0"/>
              <a:t>Track and Record Behavior</a:t>
            </a:r>
          </a:p>
          <a:p>
            <a:pPr lvl="1"/>
            <a:r>
              <a:rPr lang="en-US" sz="2400" dirty="0" smtClean="0"/>
              <a:t>Baseline</a:t>
            </a:r>
          </a:p>
          <a:p>
            <a:pPr lvl="1"/>
            <a:r>
              <a:rPr lang="en-US" sz="2400" dirty="0" smtClean="0"/>
              <a:t>Anecdotal Recording</a:t>
            </a:r>
          </a:p>
          <a:p>
            <a:r>
              <a:rPr lang="en-US" sz="2400" dirty="0" smtClean="0"/>
              <a:t>Examine Behavior</a:t>
            </a:r>
          </a:p>
          <a:p>
            <a:pPr lvl="1"/>
            <a:r>
              <a:rPr lang="en-US" sz="2400" dirty="0" smtClean="0"/>
              <a:t>ABC Method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049087"/>
              </p:ext>
            </p:extLst>
          </p:nvPr>
        </p:nvGraphicFramePr>
        <p:xfrm>
          <a:off x="5546412" y="2222287"/>
          <a:ext cx="6344457" cy="3947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19">
                  <a:extLst>
                    <a:ext uri="{9D8B030D-6E8A-4147-A177-3AD203B41FA5}">
                      <a16:colId xmlns:a16="http://schemas.microsoft.com/office/drawing/2014/main" val="4165073106"/>
                    </a:ext>
                  </a:extLst>
                </a:gridCol>
                <a:gridCol w="2114819">
                  <a:extLst>
                    <a:ext uri="{9D8B030D-6E8A-4147-A177-3AD203B41FA5}">
                      <a16:colId xmlns:a16="http://schemas.microsoft.com/office/drawing/2014/main" val="3426707820"/>
                    </a:ext>
                  </a:extLst>
                </a:gridCol>
                <a:gridCol w="2114819">
                  <a:extLst>
                    <a:ext uri="{9D8B030D-6E8A-4147-A177-3AD203B41FA5}">
                      <a16:colId xmlns:a16="http://schemas.microsoft.com/office/drawing/2014/main" val="704334517"/>
                    </a:ext>
                  </a:extLst>
                </a:gridCol>
              </a:tblGrid>
              <a:tr h="473269">
                <a:tc>
                  <a:txBody>
                    <a:bodyPr/>
                    <a:lstStyle/>
                    <a:p>
                      <a:r>
                        <a:rPr lang="en-US" dirty="0" smtClean="0"/>
                        <a:t>Antecedent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Target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Consequence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25843"/>
                  </a:ext>
                </a:extLst>
              </a:tr>
              <a:tr h="797836">
                <a:tc>
                  <a:txBody>
                    <a:bodyPr/>
                    <a:lstStyle/>
                    <a:p>
                      <a:r>
                        <a:rPr lang="en-US" dirty="0" smtClean="0"/>
                        <a:t>The teacher places James’ work folder on his desk to complete.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James pushes his folder and pencil on the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 asks James to pick up the items and sends</a:t>
                      </a:r>
                      <a:r>
                        <a:rPr lang="en-US" baseline="0" dirty="0" smtClean="0"/>
                        <a:t> him to time-out. He escapes work.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26684"/>
                  </a:ext>
                </a:extLst>
              </a:tr>
              <a:tr h="797836">
                <a:tc>
                  <a:txBody>
                    <a:bodyPr/>
                    <a:lstStyle/>
                    <a:p>
                      <a:r>
                        <a:rPr lang="en-US" dirty="0" smtClean="0"/>
                        <a:t>At lunch, James notices</a:t>
                      </a:r>
                      <a:r>
                        <a:rPr lang="en-US" baseline="0" dirty="0" smtClean="0"/>
                        <a:t> that Sam has cookies.  He asks for the cookies but Sam ignores him.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James bangs his head on the table.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 gives James his cookies.  He acquires the desired objects.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956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511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Behavior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Important to understand the context and intent of behaviors</a:t>
            </a:r>
          </a:p>
          <a:p>
            <a:r>
              <a:rPr lang="en-US" sz="2800" dirty="0" smtClean="0"/>
              <a:t>Required by IDEA 2004 for anyone who demonstrates behaviors that interfere with his/her learning or the learning of others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7569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Punishment</a:t>
            </a:r>
          </a:p>
          <a:p>
            <a:r>
              <a:rPr lang="en-US" sz="3600" dirty="0" err="1" smtClean="0"/>
              <a:t>Reinforcers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862" y="1715423"/>
            <a:ext cx="49530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840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New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79228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Increasing Appropriate Behavior</a:t>
            </a:r>
          </a:p>
          <a:p>
            <a:r>
              <a:rPr lang="en-US" sz="2800" dirty="0" smtClean="0"/>
              <a:t>Decreasing inappropriate Behavior</a:t>
            </a:r>
          </a:p>
          <a:p>
            <a:r>
              <a:rPr lang="en-US" sz="2800" dirty="0" smtClean="0"/>
              <a:t>Teaching New Behavior</a:t>
            </a:r>
          </a:p>
          <a:p>
            <a:pPr lvl="1"/>
            <a:r>
              <a:rPr lang="en-US" sz="2800" dirty="0" smtClean="0"/>
              <a:t>Locus of Control ( Attribution Theory)</a:t>
            </a:r>
          </a:p>
          <a:p>
            <a:pPr lvl="1"/>
            <a:r>
              <a:rPr lang="en-US" sz="2800" dirty="0" smtClean="0"/>
              <a:t>Pre-correction</a:t>
            </a:r>
          </a:p>
          <a:p>
            <a:pPr lvl="1"/>
            <a:r>
              <a:rPr lang="en-US" sz="2800" dirty="0" smtClean="0"/>
              <a:t>Catch them being good</a:t>
            </a:r>
          </a:p>
          <a:p>
            <a:pPr lvl="1"/>
            <a:r>
              <a:rPr lang="en-US" sz="2800" dirty="0" smtClean="0"/>
              <a:t>Behavioral Contracts</a:t>
            </a:r>
          </a:p>
          <a:p>
            <a:pPr lvl="1"/>
            <a:r>
              <a:rPr lang="en-US" sz="2800" dirty="0" smtClean="0"/>
              <a:t>Self-Instruction</a:t>
            </a:r>
          </a:p>
          <a:p>
            <a:pPr lvl="1"/>
            <a:r>
              <a:rPr lang="en-US" sz="2800" dirty="0" smtClean="0"/>
              <a:t>Self-monitoring and evaluation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09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215</TotalTime>
  <Words>213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Behavioral Supports for  ALL Learners</vt:lpstr>
      <vt:lpstr>What might these behaviors look like?</vt:lpstr>
      <vt:lpstr>Positive Behavior Intervention</vt:lpstr>
      <vt:lpstr>Assessment of Behavior</vt:lpstr>
      <vt:lpstr>Functional Behavior Assessment</vt:lpstr>
      <vt:lpstr>Define-</vt:lpstr>
      <vt:lpstr>Teaching New Behavior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Behavioral Supports for  ALL  Learners</dc:title>
  <dc:creator>Spencer, Amelia G.</dc:creator>
  <cp:lastModifiedBy>Spencer, Amelia G.</cp:lastModifiedBy>
  <cp:revision>7</cp:revision>
  <dcterms:created xsi:type="dcterms:W3CDTF">2017-11-15T19:16:29Z</dcterms:created>
  <dcterms:modified xsi:type="dcterms:W3CDTF">2017-11-15T22:51:41Z</dcterms:modified>
</cp:coreProperties>
</file>