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8.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9.xml" ContentType="application/vnd.openxmlformats-officedocument.them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10.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1.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1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13.xml" ContentType="application/vnd.openxmlformats-officedocument.theme+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theme/theme14.xml" ContentType="application/vnd.openxmlformats-officedocument.theme+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theme/theme15.xml" ContentType="application/vnd.openxmlformats-officedocument.theme+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theme/theme16.xml" ContentType="application/vnd.openxmlformats-officedocument.theme+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720" r:id="rId5"/>
    <p:sldMasterId id="2147483732" r:id="rId6"/>
    <p:sldMasterId id="2147483744" r:id="rId7"/>
    <p:sldMasterId id="2147483756" r:id="rId8"/>
    <p:sldMasterId id="2147483768" r:id="rId9"/>
    <p:sldMasterId id="2147483780" r:id="rId10"/>
    <p:sldMasterId id="2147483792" r:id="rId11"/>
    <p:sldMasterId id="2147483804" r:id="rId12"/>
    <p:sldMasterId id="2147483821" r:id="rId13"/>
    <p:sldMasterId id="2147483833" r:id="rId14"/>
    <p:sldMasterId id="2147483845" r:id="rId15"/>
    <p:sldMasterId id="2147483857" r:id="rId16"/>
    <p:sldMasterId id="2147483869" r:id="rId17"/>
  </p:sldMasterIdLst>
  <p:notesMasterIdLst>
    <p:notesMasterId r:id="rId60"/>
  </p:notesMasterIdLst>
  <p:sldIdLst>
    <p:sldId id="256" r:id="rId18"/>
    <p:sldId id="257" r:id="rId19"/>
    <p:sldId id="258" r:id="rId20"/>
    <p:sldId id="259" r:id="rId21"/>
    <p:sldId id="260" r:id="rId22"/>
    <p:sldId id="262" r:id="rId23"/>
    <p:sldId id="263" r:id="rId24"/>
    <p:sldId id="270" r:id="rId25"/>
    <p:sldId id="295" r:id="rId26"/>
    <p:sldId id="272" r:id="rId27"/>
    <p:sldId id="291" r:id="rId28"/>
    <p:sldId id="271" r:id="rId29"/>
    <p:sldId id="294" r:id="rId30"/>
    <p:sldId id="292" r:id="rId31"/>
    <p:sldId id="293" r:id="rId32"/>
    <p:sldId id="296" r:id="rId33"/>
    <p:sldId id="297" r:id="rId34"/>
    <p:sldId id="298" r:id="rId35"/>
    <p:sldId id="307" r:id="rId36"/>
    <p:sldId id="308" r:id="rId37"/>
    <p:sldId id="311" r:id="rId38"/>
    <p:sldId id="310" r:id="rId39"/>
    <p:sldId id="300" r:id="rId40"/>
    <p:sldId id="273" r:id="rId41"/>
    <p:sldId id="274" r:id="rId42"/>
    <p:sldId id="309" r:id="rId43"/>
    <p:sldId id="275" r:id="rId44"/>
    <p:sldId id="276" r:id="rId45"/>
    <p:sldId id="283" r:id="rId46"/>
    <p:sldId id="277" r:id="rId47"/>
    <p:sldId id="278" r:id="rId48"/>
    <p:sldId id="279" r:id="rId49"/>
    <p:sldId id="282" r:id="rId50"/>
    <p:sldId id="284" r:id="rId51"/>
    <p:sldId id="285" r:id="rId52"/>
    <p:sldId id="281" r:id="rId53"/>
    <p:sldId id="269" r:id="rId54"/>
    <p:sldId id="303" r:id="rId55"/>
    <p:sldId id="304" r:id="rId56"/>
    <p:sldId id="314" r:id="rId57"/>
    <p:sldId id="305" r:id="rId58"/>
    <p:sldId id="306"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4" d="100"/>
          <a:sy n="94" d="100"/>
        </p:scale>
        <p:origin x="410" y="3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slide" Target="slides/slide22.xml"/><Relationship Id="rId21" Type="http://schemas.openxmlformats.org/officeDocument/2006/relationships/slide" Target="slides/slide4.xml"/><Relationship Id="rId34" Type="http://schemas.openxmlformats.org/officeDocument/2006/relationships/slide" Target="slides/slide17.xml"/><Relationship Id="rId42" Type="http://schemas.openxmlformats.org/officeDocument/2006/relationships/slide" Target="slides/slide25.xml"/><Relationship Id="rId47" Type="http://schemas.openxmlformats.org/officeDocument/2006/relationships/slide" Target="slides/slide30.xml"/><Relationship Id="rId50" Type="http://schemas.openxmlformats.org/officeDocument/2006/relationships/slide" Target="slides/slide33.xml"/><Relationship Id="rId55" Type="http://schemas.openxmlformats.org/officeDocument/2006/relationships/slide" Target="slides/slide38.xml"/><Relationship Id="rId63"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3.xml"/><Relationship Id="rId29" Type="http://schemas.openxmlformats.org/officeDocument/2006/relationships/slide" Target="slides/slide12.xml"/><Relationship Id="rId41" Type="http://schemas.openxmlformats.org/officeDocument/2006/relationships/slide" Target="slides/slide24.xml"/><Relationship Id="rId54" Type="http://schemas.openxmlformats.org/officeDocument/2006/relationships/slide" Target="slides/slide37.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slide" Target="slides/slide28.xml"/><Relationship Id="rId53" Type="http://schemas.openxmlformats.org/officeDocument/2006/relationships/slide" Target="slides/slide36.xml"/><Relationship Id="rId58" Type="http://schemas.openxmlformats.org/officeDocument/2006/relationships/slide" Target="slides/slide4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slide" Target="slides/slide40.xml"/><Relationship Id="rId61" Type="http://schemas.openxmlformats.org/officeDocument/2006/relationships/presProps" Target="presProps.xml"/><Relationship Id="rId10" Type="http://schemas.openxmlformats.org/officeDocument/2006/relationships/slideMaster" Target="slideMasters/slideMaster10.xml"/><Relationship Id="rId19" Type="http://schemas.openxmlformats.org/officeDocument/2006/relationships/slide" Target="slides/slide2.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60"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slide" Target="slides/slide39.xml"/><Relationship Id="rId64"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34.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slide" Target="slides/slide42.xml"/></Relationships>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4D1887-F5FF-498D-B26E-5D9C12440EB5}" type="datetimeFigureOut">
              <a:rPr lang="en-US" smtClean="0"/>
              <a:t>1/12/2021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785270-B9A4-4AE7-80BE-3B40E5628EDA}" type="slidenum">
              <a:rPr lang="en-US" smtClean="0"/>
              <a:t>‹#›</a:t>
            </a:fld>
            <a:endParaRPr lang="en-US"/>
          </a:p>
        </p:txBody>
      </p:sp>
    </p:spTree>
    <p:extLst>
      <p:ext uri="{BB962C8B-B14F-4D97-AF65-F5344CB8AC3E}">
        <p14:creationId xmlns:p14="http://schemas.microsoft.com/office/powerpoint/2010/main" val="26347225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a:ln cap="flat"/>
        </p:spPr>
      </p:sp>
      <p:sp>
        <p:nvSpPr>
          <p:cNvPr id="151555" name="Rectangle 3"/>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4164610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cap="flat"/>
        </p:spPr>
      </p:sp>
      <p:sp>
        <p:nvSpPr>
          <p:cNvPr id="11267" name="Rectangle 3"/>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cap="flat"/>
        </p:spPr>
      </p:sp>
      <p:sp>
        <p:nvSpPr>
          <p:cNvPr id="17411" name="Rectangle 3"/>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ChangeArrowheads="1" noTextEdit="1"/>
          </p:cNvSpPr>
          <p:nvPr>
            <p:ph type="sldImg"/>
          </p:nvPr>
        </p:nvSpPr>
        <p:spPr>
          <a:ln/>
        </p:spPr>
      </p:sp>
      <p:sp>
        <p:nvSpPr>
          <p:cNvPr id="161795"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cap="flat"/>
        </p:spPr>
      </p:sp>
      <p:sp>
        <p:nvSpPr>
          <p:cNvPr id="21507" name="Rectangle 3"/>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1143000" y="685800"/>
            <a:ext cx="4572000" cy="3429000"/>
          </a:xfrm>
          <a:ln/>
        </p:spPr>
      </p:sp>
      <p:sp>
        <p:nvSpPr>
          <p:cNvPr id="84995"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1143000" y="685800"/>
            <a:ext cx="4572000" cy="3429000"/>
          </a:xfrm>
          <a:ln/>
        </p:spPr>
      </p:sp>
      <p:sp>
        <p:nvSpPr>
          <p:cNvPr id="82947"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lvl1pPr eaLnBrk="0" hangingPunct="0">
              <a:defRPr sz="2400">
                <a:solidFill>
                  <a:schemeClr val="tx1"/>
                </a:solidFill>
                <a:latin typeface="Tahoma" charset="0"/>
              </a:defRPr>
            </a:lvl1pPr>
            <a:lvl2pPr marL="742950" indent="-285750" eaLnBrk="0" hangingPunct="0">
              <a:defRPr sz="2400">
                <a:solidFill>
                  <a:schemeClr val="tx1"/>
                </a:solidFill>
                <a:latin typeface="Tahoma" charset="0"/>
              </a:defRPr>
            </a:lvl2pPr>
            <a:lvl3pPr marL="1143000" indent="-228600" eaLnBrk="0" hangingPunct="0">
              <a:defRPr sz="2400">
                <a:solidFill>
                  <a:schemeClr val="tx1"/>
                </a:solidFill>
                <a:latin typeface="Tahoma" charset="0"/>
              </a:defRPr>
            </a:lvl3pPr>
            <a:lvl4pPr marL="1600200" indent="-228600" eaLnBrk="0" hangingPunct="0">
              <a:defRPr sz="2400">
                <a:solidFill>
                  <a:schemeClr val="tx1"/>
                </a:solidFill>
                <a:latin typeface="Tahoma" charset="0"/>
              </a:defRPr>
            </a:lvl4pPr>
            <a:lvl5pPr marL="2057400" indent="-228600" eaLnBrk="0" hangingPunct="0">
              <a:defRPr sz="2400">
                <a:solidFill>
                  <a:schemeClr val="tx1"/>
                </a:solidFill>
                <a:latin typeface="Tahoma" charset="0"/>
              </a:defRPr>
            </a:lvl5pPr>
            <a:lvl6pPr marL="2514600" indent="-228600" eaLnBrk="0" fontAlgn="base" hangingPunct="0">
              <a:spcBef>
                <a:spcPct val="0"/>
              </a:spcBef>
              <a:spcAft>
                <a:spcPct val="0"/>
              </a:spcAft>
              <a:defRPr sz="2400">
                <a:solidFill>
                  <a:schemeClr val="tx1"/>
                </a:solidFill>
                <a:latin typeface="Tahoma" charset="0"/>
              </a:defRPr>
            </a:lvl6pPr>
            <a:lvl7pPr marL="2971800" indent="-228600" eaLnBrk="0" fontAlgn="base" hangingPunct="0">
              <a:spcBef>
                <a:spcPct val="0"/>
              </a:spcBef>
              <a:spcAft>
                <a:spcPct val="0"/>
              </a:spcAft>
              <a:defRPr sz="2400">
                <a:solidFill>
                  <a:schemeClr val="tx1"/>
                </a:solidFill>
                <a:latin typeface="Tahoma" charset="0"/>
              </a:defRPr>
            </a:lvl7pPr>
            <a:lvl8pPr marL="3429000" indent="-228600" eaLnBrk="0" fontAlgn="base" hangingPunct="0">
              <a:spcBef>
                <a:spcPct val="0"/>
              </a:spcBef>
              <a:spcAft>
                <a:spcPct val="0"/>
              </a:spcAft>
              <a:defRPr sz="2400">
                <a:solidFill>
                  <a:schemeClr val="tx1"/>
                </a:solidFill>
                <a:latin typeface="Tahoma" charset="0"/>
              </a:defRPr>
            </a:lvl8pPr>
            <a:lvl9pPr marL="3886200" indent="-228600" eaLnBrk="0" fontAlgn="base" hangingPunct="0">
              <a:spcBef>
                <a:spcPct val="0"/>
              </a:spcBef>
              <a:spcAft>
                <a:spcPct val="0"/>
              </a:spcAft>
              <a:defRPr sz="2400">
                <a:solidFill>
                  <a:schemeClr val="tx1"/>
                </a:solidFill>
                <a:latin typeface="Tahoma" charset="0"/>
              </a:defRPr>
            </a:lvl9pPr>
          </a:lstStyle>
          <a:p>
            <a:pPr eaLnBrk="1" hangingPunct="1"/>
            <a:fld id="{A39282A8-2208-42F7-ADF2-A385DCCB2794}" type="slidenum">
              <a:rPr lang="en-US" altLang="en-US" sz="1200">
                <a:solidFill>
                  <a:prstClr val="black"/>
                </a:solidFill>
                <a:latin typeface="Arial" charset="0"/>
              </a:rPr>
              <a:pPr eaLnBrk="1" hangingPunct="1"/>
              <a:t>15</a:t>
            </a:fld>
            <a:endParaRPr lang="en-US" altLang="en-US" sz="1200">
              <a:solidFill>
                <a:prstClr val="black"/>
              </a:solidFill>
              <a:latin typeface="Arial" charset="0"/>
            </a:endParaRPr>
          </a:p>
        </p:txBody>
      </p:sp>
      <p:sp>
        <p:nvSpPr>
          <p:cNvPr id="29699" name="Rectangle 2"/>
          <p:cNvSpPr>
            <a:spLocks noGrp="1" noRot="1" noChangeAspect="1" noChangeArrowheads="1" noTextEdit="1"/>
          </p:cNvSpPr>
          <p:nvPr>
            <p:ph type="sldImg"/>
          </p:nvPr>
        </p:nvSpPr>
        <p:spPr>
          <a:xfrm>
            <a:off x="1160463" y="698500"/>
            <a:ext cx="4538662" cy="3403600"/>
          </a:xfrm>
          <a:ln>
            <a:noFill/>
          </a:ln>
          <a:extLst>
            <a:ext uri="{91240B29-F687-4F45-9708-019B960494DF}">
              <a14:hiddenLine xmlns:a14="http://schemas.microsoft.com/office/drawing/2010/main" w="12700">
                <a:solidFill>
                  <a:srgbClr val="000000"/>
                </a:solidFill>
                <a:miter lim="800000"/>
                <a:headEnd/>
                <a:tailEnd/>
              </a14:hiddenLine>
            </a:ext>
          </a:extLst>
        </p:spPr>
      </p:sp>
      <p:sp>
        <p:nvSpPr>
          <p:cNvPr id="29700" name="Rectangle 3"/>
          <p:cNvSpPr>
            <a:spLocks noGrp="1" noChangeArrowheads="1"/>
          </p:cNvSpPr>
          <p:nvPr>
            <p:ph type="body" idx="1"/>
          </p:nvPr>
        </p:nvSpPr>
        <p:spPr>
          <a:xfrm>
            <a:off x="914400" y="4344025"/>
            <a:ext cx="5029200" cy="4114488"/>
          </a:xfrm>
          <a:noFill/>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eaLnBrk="1" hangingPunct="1">
              <a:spcBef>
                <a:spcPct val="0"/>
              </a:spcBef>
            </a:pPr>
            <a:r>
              <a:rPr lang="en-US" altLang="en-US" sz="2400" smtClean="0"/>
              <a:t>This slide is a title visual for a discussion about technical presentations. Corresponding discussions about technical presentations in </a:t>
            </a:r>
            <a:r>
              <a:rPr lang="en-US" altLang="en-US" sz="2400" i="1" smtClean="0"/>
              <a:t>The Craft of Scientific Writing</a:t>
            </a:r>
            <a:r>
              <a:rPr lang="en-US" altLang="en-US" sz="2400" smtClean="0"/>
              <a:t> appear in Chapter 15.  </a:t>
            </a:r>
          </a:p>
          <a:p>
            <a:pPr eaLnBrk="1" hangingPunct="1">
              <a:spcBef>
                <a:spcPct val="0"/>
              </a:spcBef>
            </a:pPr>
            <a:endParaRPr lang="en-US" altLang="en-US" sz="240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1143000" y="685800"/>
            <a:ext cx="4572000" cy="3429000"/>
          </a:xfrm>
          <a:ln/>
        </p:spPr>
      </p:sp>
      <p:sp>
        <p:nvSpPr>
          <p:cNvPr id="6963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8835957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DE68C89-E729-43FB-BAD5-C00B60A82614}"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896646-D9B2-44FB-863B-FA60983402FA}" type="slidenum">
              <a:rPr lang="en-US" smtClean="0"/>
              <a:t>‹#›</a:t>
            </a:fld>
            <a:endParaRPr lang="en-US"/>
          </a:p>
        </p:txBody>
      </p:sp>
    </p:spTree>
    <p:extLst>
      <p:ext uri="{BB962C8B-B14F-4D97-AF65-F5344CB8AC3E}">
        <p14:creationId xmlns:p14="http://schemas.microsoft.com/office/powerpoint/2010/main" val="27720917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E68C89-E729-43FB-BAD5-C00B60A82614}"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896646-D9B2-44FB-863B-FA60983402FA}" type="slidenum">
              <a:rPr lang="en-US" smtClean="0"/>
              <a:t>‹#›</a:t>
            </a:fld>
            <a:endParaRPr lang="en-US"/>
          </a:p>
        </p:txBody>
      </p:sp>
    </p:spTree>
    <p:extLst>
      <p:ext uri="{BB962C8B-B14F-4D97-AF65-F5344CB8AC3E}">
        <p14:creationId xmlns:p14="http://schemas.microsoft.com/office/powerpoint/2010/main" val="381321082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11570B9-A7D1-4420-8F5D-26D00AF9DB44}"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656085F7-D10B-4367-8826-AA3E45084F80}"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7783525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5842" name="Rectangle 2"/>
          <p:cNvSpPr>
            <a:spLocks noGrp="1" noChangeArrowheads="1"/>
          </p:cNvSpPr>
          <p:nvPr>
            <p:ph type="ctrTitle"/>
          </p:nvPr>
        </p:nvSpPr>
        <p:spPr>
          <a:xfrm>
            <a:off x="914400" y="1524000"/>
            <a:ext cx="7623175" cy="1752600"/>
          </a:xfrm>
        </p:spPr>
        <p:txBody>
          <a:bodyPr/>
          <a:lstStyle>
            <a:lvl1pPr>
              <a:defRPr sz="5000"/>
            </a:lvl1pPr>
          </a:lstStyle>
          <a:p>
            <a:pPr lvl="0"/>
            <a:r>
              <a:rPr lang="en-US" altLang="en-US" noProof="0" smtClean="0"/>
              <a:t>Click to edit Master title style</a:t>
            </a:r>
          </a:p>
        </p:txBody>
      </p:sp>
      <p:sp>
        <p:nvSpPr>
          <p:cNvPr id="35843"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pPr lvl="0"/>
            <a:r>
              <a:rPr lang="en-US" altLang="en-US" noProof="0" smtClean="0"/>
              <a:t>Click to edit Master subtitle style</a:t>
            </a:r>
          </a:p>
        </p:txBody>
      </p:sp>
      <p:sp>
        <p:nvSpPr>
          <p:cNvPr id="35844" name="Rectangle 4"/>
          <p:cNvSpPr>
            <a:spLocks noGrp="1" noChangeArrowheads="1"/>
          </p:cNvSpPr>
          <p:nvPr>
            <p:ph type="dt" sz="half" idx="2"/>
          </p:nvPr>
        </p:nvSpPr>
        <p:spPr/>
        <p:txBody>
          <a:bodyPr/>
          <a:lstStyle>
            <a:lvl1pPr>
              <a:defRPr/>
            </a:lvl1pPr>
          </a:lstStyle>
          <a:p>
            <a:fld id="{CEE41CC5-14E6-4EAD-AED3-17E9AEEE760A}" type="datetime1">
              <a:rPr lang="en-US" altLang="en-US">
                <a:solidFill>
                  <a:srgbClr val="FFFFFF"/>
                </a:solidFill>
              </a:rPr>
              <a:pPr/>
              <a:t>1/12/2021</a:t>
            </a:fld>
            <a:endParaRPr lang="en-US" altLang="en-US">
              <a:solidFill>
                <a:srgbClr val="FFFFFF"/>
              </a:solidFill>
            </a:endParaRPr>
          </a:p>
        </p:txBody>
      </p:sp>
      <p:sp>
        <p:nvSpPr>
          <p:cNvPr id="35845" name="Rectangle 5"/>
          <p:cNvSpPr>
            <a:spLocks noGrp="1" noChangeArrowheads="1"/>
          </p:cNvSpPr>
          <p:nvPr>
            <p:ph type="ftr" sz="quarter" idx="3"/>
          </p:nvPr>
        </p:nvSpPr>
        <p:spPr>
          <a:xfrm>
            <a:off x="3124200" y="6243638"/>
            <a:ext cx="2895600" cy="457200"/>
          </a:xfrm>
        </p:spPr>
        <p:txBody>
          <a:bodyPr/>
          <a:lstStyle>
            <a:lvl1pPr>
              <a:defRPr/>
            </a:lvl1pPr>
          </a:lstStyle>
          <a:p>
            <a:endParaRPr lang="en-US" altLang="en-US">
              <a:solidFill>
                <a:srgbClr val="FFFFFF"/>
              </a:solidFill>
            </a:endParaRPr>
          </a:p>
        </p:txBody>
      </p:sp>
      <p:sp>
        <p:nvSpPr>
          <p:cNvPr id="35846" name="Rectangle 6"/>
          <p:cNvSpPr>
            <a:spLocks noGrp="1" noChangeArrowheads="1"/>
          </p:cNvSpPr>
          <p:nvPr>
            <p:ph type="sldNum" sz="quarter" idx="4"/>
          </p:nvPr>
        </p:nvSpPr>
        <p:spPr/>
        <p:txBody>
          <a:bodyPr/>
          <a:lstStyle>
            <a:lvl1pPr>
              <a:defRPr/>
            </a:lvl1pPr>
          </a:lstStyle>
          <a:p>
            <a:fld id="{E0A203BB-BCF4-4E60-8A96-4CCC169F2126}" type="slidenum">
              <a:rPr lang="en-US" altLang="en-US">
                <a:solidFill>
                  <a:srgbClr val="FFFFFF"/>
                </a:solidFill>
              </a:rPr>
              <a:pPr/>
              <a:t>‹#›</a:t>
            </a:fld>
            <a:endParaRPr lang="en-US" altLang="en-US">
              <a:solidFill>
                <a:srgbClr val="FFFFFF"/>
              </a:solidFill>
            </a:endParaRPr>
          </a:p>
        </p:txBody>
      </p:sp>
      <p:sp>
        <p:nvSpPr>
          <p:cNvPr id="35847" name="Freeform 7"/>
          <p:cNvSpPr>
            <a:spLocks noChangeArrowheads="1"/>
          </p:cNvSpPr>
          <p:nvPr/>
        </p:nvSpPr>
        <p:spPr bwMode="auto">
          <a:xfrm>
            <a:off x="609600" y="1219200"/>
            <a:ext cx="7924800" cy="9144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5848"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2222426231"/>
      </p:ext>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B0657086-C44C-41AA-8EC5-04F4A9B570CC}"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3CC3DD42-6876-4454-90C2-F74284C21271}"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41069679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6A9ED6F9-588B-44C8-B84A-4639553589AA}"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74F2138E-338B-47D7-A2F4-DC6D1B7783A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06765187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D7ED5B5D-58DF-4E22-BC73-2975189347FA}"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711A480-97F8-4945-8FCE-CA4FBDA0DBD4}"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31875779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9D051E8C-109C-48A1-BAF6-97D1BC351A5C}" type="datetime1">
              <a:rPr lang="en-US" altLang="en-US">
                <a:solidFill>
                  <a:srgbClr val="FFFFFF"/>
                </a:solidFill>
              </a:rPr>
              <a:pPr/>
              <a:t>1/12/2021</a:t>
            </a:fld>
            <a:endParaRPr lang="en-US" altLang="en-US">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A10A273E-E3BD-4AA5-8EC6-28C82A7D7E63}"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60000817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4BB32710-0762-4539-A260-6AC2E33435FA}" type="datetime1">
              <a:rPr lang="en-US" altLang="en-US">
                <a:solidFill>
                  <a:srgbClr val="FFFFFF"/>
                </a:solidFill>
              </a:rPr>
              <a:pPr/>
              <a:t>1/12/2021</a:t>
            </a:fld>
            <a:endParaRPr lang="en-US" altLang="en-US">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F167842F-4678-4DE3-A406-B2879D516F58}"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15434355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E38751FB-ADEB-4B5B-9D8B-6F333DFF8D68}" type="datetime1">
              <a:rPr lang="en-US" altLang="en-US">
                <a:solidFill>
                  <a:srgbClr val="FFFFFF"/>
                </a:solidFill>
              </a:rPr>
              <a:pPr/>
              <a:t>1/12/2021</a:t>
            </a:fld>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2BB9CE4-DACB-4CA8-95D7-BE915F9A09F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24377322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816255AC-7C43-4D15-AA8F-CC5576C50725}"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F023AAD-F17B-4CD1-A3BC-00B2E1ED3F59}"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95217155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E92518E9-3568-476A-8DEA-4FF2C5F56E59}"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F8AF5321-FDC3-4592-9171-DAD4E772E5E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5328847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E68C89-E729-43FB-BAD5-C00B60A82614}"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896646-D9B2-44FB-863B-FA60983402FA}" type="slidenum">
              <a:rPr lang="en-US" smtClean="0"/>
              <a:t>‹#›</a:t>
            </a:fld>
            <a:endParaRPr lang="en-US"/>
          </a:p>
        </p:txBody>
      </p:sp>
    </p:spTree>
    <p:extLst>
      <p:ext uri="{BB962C8B-B14F-4D97-AF65-F5344CB8AC3E}">
        <p14:creationId xmlns:p14="http://schemas.microsoft.com/office/powerpoint/2010/main" val="256383186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96E2B69-7EE3-402B-B0EA-BE1E13AEAE9F}"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80A6F301-AECB-415F-9479-A5214D0526C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87936167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11570B9-A7D1-4420-8F5D-26D00AF9DB44}"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656085F7-D10B-4367-8826-AA3E45084F80}"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99687691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5842" name="Rectangle 2"/>
          <p:cNvSpPr>
            <a:spLocks noGrp="1" noChangeArrowheads="1"/>
          </p:cNvSpPr>
          <p:nvPr>
            <p:ph type="ctrTitle"/>
          </p:nvPr>
        </p:nvSpPr>
        <p:spPr>
          <a:xfrm>
            <a:off x="914400" y="1524000"/>
            <a:ext cx="7623175" cy="1752600"/>
          </a:xfrm>
        </p:spPr>
        <p:txBody>
          <a:bodyPr/>
          <a:lstStyle>
            <a:lvl1pPr>
              <a:defRPr sz="5000"/>
            </a:lvl1pPr>
          </a:lstStyle>
          <a:p>
            <a:pPr lvl="0"/>
            <a:r>
              <a:rPr lang="en-US" altLang="en-US" noProof="0" smtClean="0"/>
              <a:t>Click to edit Master title style</a:t>
            </a:r>
          </a:p>
        </p:txBody>
      </p:sp>
      <p:sp>
        <p:nvSpPr>
          <p:cNvPr id="35843"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pPr lvl="0"/>
            <a:r>
              <a:rPr lang="en-US" altLang="en-US" noProof="0" smtClean="0"/>
              <a:t>Click to edit Master subtitle style</a:t>
            </a:r>
          </a:p>
        </p:txBody>
      </p:sp>
      <p:sp>
        <p:nvSpPr>
          <p:cNvPr id="35844" name="Rectangle 4"/>
          <p:cNvSpPr>
            <a:spLocks noGrp="1" noChangeArrowheads="1"/>
          </p:cNvSpPr>
          <p:nvPr>
            <p:ph type="dt" sz="half" idx="2"/>
          </p:nvPr>
        </p:nvSpPr>
        <p:spPr/>
        <p:txBody>
          <a:bodyPr/>
          <a:lstStyle>
            <a:lvl1pPr>
              <a:defRPr/>
            </a:lvl1pPr>
          </a:lstStyle>
          <a:p>
            <a:fld id="{CEE41CC5-14E6-4EAD-AED3-17E9AEEE760A}" type="datetime1">
              <a:rPr lang="en-US" altLang="en-US">
                <a:solidFill>
                  <a:srgbClr val="FFFFFF"/>
                </a:solidFill>
              </a:rPr>
              <a:pPr/>
              <a:t>1/12/2021</a:t>
            </a:fld>
            <a:endParaRPr lang="en-US" altLang="en-US">
              <a:solidFill>
                <a:srgbClr val="FFFFFF"/>
              </a:solidFill>
            </a:endParaRPr>
          </a:p>
        </p:txBody>
      </p:sp>
      <p:sp>
        <p:nvSpPr>
          <p:cNvPr id="35845" name="Rectangle 5"/>
          <p:cNvSpPr>
            <a:spLocks noGrp="1" noChangeArrowheads="1"/>
          </p:cNvSpPr>
          <p:nvPr>
            <p:ph type="ftr" sz="quarter" idx="3"/>
          </p:nvPr>
        </p:nvSpPr>
        <p:spPr>
          <a:xfrm>
            <a:off x="3124200" y="6243638"/>
            <a:ext cx="2895600" cy="457200"/>
          </a:xfrm>
        </p:spPr>
        <p:txBody>
          <a:bodyPr/>
          <a:lstStyle>
            <a:lvl1pPr>
              <a:defRPr/>
            </a:lvl1pPr>
          </a:lstStyle>
          <a:p>
            <a:endParaRPr lang="en-US" altLang="en-US">
              <a:solidFill>
                <a:srgbClr val="FFFFFF"/>
              </a:solidFill>
            </a:endParaRPr>
          </a:p>
        </p:txBody>
      </p:sp>
      <p:sp>
        <p:nvSpPr>
          <p:cNvPr id="35846" name="Rectangle 6"/>
          <p:cNvSpPr>
            <a:spLocks noGrp="1" noChangeArrowheads="1"/>
          </p:cNvSpPr>
          <p:nvPr>
            <p:ph type="sldNum" sz="quarter" idx="4"/>
          </p:nvPr>
        </p:nvSpPr>
        <p:spPr/>
        <p:txBody>
          <a:bodyPr/>
          <a:lstStyle>
            <a:lvl1pPr>
              <a:defRPr/>
            </a:lvl1pPr>
          </a:lstStyle>
          <a:p>
            <a:fld id="{E0A203BB-BCF4-4E60-8A96-4CCC169F2126}" type="slidenum">
              <a:rPr lang="en-US" altLang="en-US">
                <a:solidFill>
                  <a:srgbClr val="FFFFFF"/>
                </a:solidFill>
              </a:rPr>
              <a:pPr/>
              <a:t>‹#›</a:t>
            </a:fld>
            <a:endParaRPr lang="en-US" altLang="en-US">
              <a:solidFill>
                <a:srgbClr val="FFFFFF"/>
              </a:solidFill>
            </a:endParaRPr>
          </a:p>
        </p:txBody>
      </p:sp>
      <p:sp>
        <p:nvSpPr>
          <p:cNvPr id="35847" name="Freeform 7"/>
          <p:cNvSpPr>
            <a:spLocks noChangeArrowheads="1"/>
          </p:cNvSpPr>
          <p:nvPr/>
        </p:nvSpPr>
        <p:spPr bwMode="auto">
          <a:xfrm>
            <a:off x="609600" y="1219200"/>
            <a:ext cx="7924800" cy="9144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5848"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4127682495"/>
      </p:ext>
    </p:extLst>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B0657086-C44C-41AA-8EC5-04F4A9B570CC}"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3CC3DD42-6876-4454-90C2-F74284C21271}"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11756933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6A9ED6F9-588B-44C8-B84A-4639553589AA}"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74F2138E-338B-47D7-A2F4-DC6D1B7783A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86698609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D7ED5B5D-58DF-4E22-BC73-2975189347FA}"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711A480-97F8-4945-8FCE-CA4FBDA0DBD4}"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79735055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9D051E8C-109C-48A1-BAF6-97D1BC351A5C}" type="datetime1">
              <a:rPr lang="en-US" altLang="en-US">
                <a:solidFill>
                  <a:srgbClr val="FFFFFF"/>
                </a:solidFill>
              </a:rPr>
              <a:pPr/>
              <a:t>1/12/2021</a:t>
            </a:fld>
            <a:endParaRPr lang="en-US" altLang="en-US">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A10A273E-E3BD-4AA5-8EC6-28C82A7D7E63}"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48274102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4BB32710-0762-4539-A260-6AC2E33435FA}" type="datetime1">
              <a:rPr lang="en-US" altLang="en-US">
                <a:solidFill>
                  <a:srgbClr val="FFFFFF"/>
                </a:solidFill>
              </a:rPr>
              <a:pPr/>
              <a:t>1/12/2021</a:t>
            </a:fld>
            <a:endParaRPr lang="en-US" altLang="en-US">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F167842F-4678-4DE3-A406-B2879D516F58}"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63647369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E38751FB-ADEB-4B5B-9D8B-6F333DFF8D68}" type="datetime1">
              <a:rPr lang="en-US" altLang="en-US">
                <a:solidFill>
                  <a:srgbClr val="FFFFFF"/>
                </a:solidFill>
              </a:rPr>
              <a:pPr/>
              <a:t>1/12/2021</a:t>
            </a:fld>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2BB9CE4-DACB-4CA8-95D7-BE915F9A09F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91110356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816255AC-7C43-4D15-AA8F-CC5576C50725}"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F023AAD-F17B-4CD1-A3BC-00B2E1ED3F59}"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3727081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dt" sz="half" idx="10"/>
          </p:nvPr>
        </p:nvSpPr>
        <p:spPr>
          <a:ln/>
        </p:spPr>
        <p:txBody>
          <a:bodyPr/>
          <a:lstStyle>
            <a:lvl1pPr>
              <a:defRPr/>
            </a:lvl1pPr>
          </a:lstStyle>
          <a:p>
            <a:pPr>
              <a:defRPr/>
            </a:pPr>
            <a:endParaRPr 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en-US"/>
          </a:p>
        </p:txBody>
      </p:sp>
      <p:sp>
        <p:nvSpPr>
          <p:cNvPr id="7" name="Rectangle 9"/>
          <p:cNvSpPr>
            <a:spLocks noGrp="1" noChangeArrowheads="1"/>
          </p:cNvSpPr>
          <p:nvPr>
            <p:ph type="sldNum"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915408751"/>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E92518E9-3568-476A-8DEA-4FF2C5F56E59}"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F8AF5321-FDC3-4592-9171-DAD4E772E5E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60488287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96E2B69-7EE3-402B-B0EA-BE1E13AEAE9F}"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80A6F301-AECB-415F-9479-A5214D0526C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83737909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11570B9-A7D1-4420-8F5D-26D00AF9DB44}"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656085F7-D10B-4367-8826-AA3E45084F80}"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69007549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8" descr="Overlay-TitleSlid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600200" y="2492375"/>
            <a:ext cx="6762749" cy="1470025"/>
          </a:xfrm>
        </p:spPr>
        <p:txBody>
          <a:bodyPr/>
          <a:lstStyle>
            <a:lvl1pPr algn="r">
              <a:defRPr sz="4400"/>
            </a:lvl1pPr>
          </a:lstStyle>
          <a:p>
            <a:r>
              <a:rPr lang="en-US" smtClean="0"/>
              <a:t>Click to edit Master title style</a:t>
            </a:r>
            <a:endParaRPr/>
          </a:p>
        </p:txBody>
      </p:sp>
      <p:sp>
        <p:nvSpPr>
          <p:cNvPr id="3" name="Subtitle 2"/>
          <p:cNvSpPr>
            <a:spLocks noGrp="1"/>
          </p:cNvSpPr>
          <p:nvPr>
            <p:ph type="subTitle" idx="1"/>
          </p:nvPr>
        </p:nvSpPr>
        <p:spPr>
          <a:xfrm>
            <a:off x="1600201" y="3966882"/>
            <a:ext cx="6762749" cy="1752600"/>
          </a:xfrm>
        </p:spPr>
        <p:txBody>
          <a:bodyPr>
            <a:normAutofit/>
          </a:bodyPr>
          <a:lstStyle>
            <a:lvl1pPr marL="0" indent="0" algn="r">
              <a:spcBef>
                <a:spcPts val="6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5" name="Slide Number Placeholder 5"/>
          <p:cNvSpPr>
            <a:spLocks noGrp="1"/>
          </p:cNvSpPr>
          <p:nvPr>
            <p:ph type="sldNum" sz="quarter" idx="10"/>
          </p:nvPr>
        </p:nvSpPr>
        <p:spPr/>
        <p:txBody>
          <a:bodyPr/>
          <a:lstStyle>
            <a:lvl1pPr>
              <a:defRPr/>
            </a:lvl1pPr>
          </a:lstStyle>
          <a:p>
            <a:fld id="{645B9EBB-FF8F-46F4-97FA-0F21B368C626}" type="slidenum">
              <a:rPr lang="en-US" altLang="en-US">
                <a:solidFill>
                  <a:srgbClr val="1B3861"/>
                </a:solidFill>
              </a:rPr>
              <a:pPr/>
              <a:t>‹#›</a:t>
            </a:fld>
            <a:endParaRPr lang="en-US" altLang="en-US">
              <a:solidFill>
                <a:srgbClr val="1B3861"/>
              </a:solidFill>
            </a:endParaRPr>
          </a:p>
        </p:txBody>
      </p:sp>
      <p:sp>
        <p:nvSpPr>
          <p:cNvPr id="6" name="Date Placeholder 3"/>
          <p:cNvSpPr>
            <a:spLocks noGrp="1"/>
          </p:cNvSpPr>
          <p:nvPr>
            <p:ph type="dt" sz="half" idx="11"/>
          </p:nvPr>
        </p:nvSpPr>
        <p:spPr/>
        <p:txBody>
          <a:bodyPr/>
          <a:lstStyle>
            <a:lvl1pPr>
              <a:defRPr/>
            </a:lvl1pPr>
          </a:lstStyle>
          <a:p>
            <a:fld id="{938B15E1-42CA-4AE0-BB95-C2EE1A53617A}" type="datetime1">
              <a:rPr lang="en-US" altLang="en-US">
                <a:solidFill>
                  <a:srgbClr val="38ABED"/>
                </a:solidFill>
              </a:rPr>
              <a:pPr/>
              <a:t>1/12/2021</a:t>
            </a:fld>
            <a:endParaRPr lang="en-US" altLang="en-US">
              <a:solidFill>
                <a:srgbClr val="38ABED"/>
              </a:solidFill>
            </a:endParaRPr>
          </a:p>
        </p:txBody>
      </p:sp>
      <p:sp>
        <p:nvSpPr>
          <p:cNvPr id="7" name="Footer Placeholder 4"/>
          <p:cNvSpPr>
            <a:spLocks noGrp="1"/>
          </p:cNvSpPr>
          <p:nvPr>
            <p:ph type="ftr" sz="quarter" idx="12"/>
          </p:nvPr>
        </p:nvSpPr>
        <p:spPr/>
        <p:txBody>
          <a:bodyPr/>
          <a:lstStyle>
            <a:lvl1pPr>
              <a:defRPr/>
            </a:lvl1pPr>
          </a:lstStyle>
          <a:p>
            <a:endParaRPr lang="en-US" altLang="en-US">
              <a:solidFill>
                <a:srgbClr val="38ABED"/>
              </a:solidFill>
            </a:endParaRPr>
          </a:p>
        </p:txBody>
      </p:sp>
    </p:spTree>
    <p:extLst>
      <p:ext uri="{BB962C8B-B14F-4D97-AF65-F5344CB8AC3E}">
        <p14:creationId xmlns:p14="http://schemas.microsoft.com/office/powerpoint/2010/main" val="105484189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8"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3"/>
          <p:cNvSpPr>
            <a:spLocks noGrp="1"/>
          </p:cNvSpPr>
          <p:nvPr>
            <p:ph type="dt" sz="half" idx="10"/>
          </p:nvPr>
        </p:nvSpPr>
        <p:spPr/>
        <p:txBody>
          <a:bodyPr/>
          <a:lstStyle>
            <a:lvl1pPr>
              <a:defRPr/>
            </a:lvl1pPr>
          </a:lstStyle>
          <a:p>
            <a:fld id="{378B1ACB-7407-4F8C-81F3-64AE5D0EC6F8}" type="datetime1">
              <a:rPr lang="en-US" altLang="en-US">
                <a:solidFill>
                  <a:srgbClr val="38ABED"/>
                </a:solidFill>
              </a:rPr>
              <a:pPr/>
              <a:t>1/12/2021</a:t>
            </a:fld>
            <a:endParaRPr lang="en-US" altLang="en-US">
              <a:solidFill>
                <a:srgbClr val="38ABED"/>
              </a:solidFill>
            </a:endParaRPr>
          </a:p>
        </p:txBody>
      </p:sp>
      <p:sp>
        <p:nvSpPr>
          <p:cNvPr id="6" name="Footer Placeholder 4"/>
          <p:cNvSpPr>
            <a:spLocks noGrp="1"/>
          </p:cNvSpPr>
          <p:nvPr>
            <p:ph type="ftr" sz="quarter" idx="11"/>
          </p:nvPr>
        </p:nvSpPr>
        <p:spPr/>
        <p:txBody>
          <a:bodyPr/>
          <a:lstStyle>
            <a:lvl1pPr>
              <a:defRPr/>
            </a:lvl1pPr>
          </a:lstStyle>
          <a:p>
            <a:endParaRPr lang="en-US" altLang="en-US">
              <a:solidFill>
                <a:srgbClr val="38ABED"/>
              </a:solidFill>
            </a:endParaRPr>
          </a:p>
        </p:txBody>
      </p:sp>
      <p:sp>
        <p:nvSpPr>
          <p:cNvPr id="7" name="Slide Number Placeholder 5"/>
          <p:cNvSpPr>
            <a:spLocks noGrp="1"/>
          </p:cNvSpPr>
          <p:nvPr>
            <p:ph type="sldNum" sz="quarter" idx="12"/>
          </p:nvPr>
        </p:nvSpPr>
        <p:spPr/>
        <p:txBody>
          <a:bodyPr/>
          <a:lstStyle>
            <a:lvl1pPr>
              <a:defRPr/>
            </a:lvl1pPr>
          </a:lstStyle>
          <a:p>
            <a:fld id="{97B999C0-9EC0-4031-AC00-BB438E8A8C19}" type="slidenum">
              <a:rPr lang="en-US" altLang="en-US">
                <a:solidFill>
                  <a:srgbClr val="1B3861"/>
                </a:solidFill>
              </a:rPr>
              <a:pPr/>
              <a:t>‹#›</a:t>
            </a:fld>
            <a:endParaRPr lang="en-US" altLang="en-US">
              <a:solidFill>
                <a:srgbClr val="1B3861"/>
              </a:solidFill>
            </a:endParaRPr>
          </a:p>
        </p:txBody>
      </p:sp>
    </p:spTree>
    <p:extLst>
      <p:ext uri="{BB962C8B-B14F-4D97-AF65-F5344CB8AC3E}">
        <p14:creationId xmlns:p14="http://schemas.microsoft.com/office/powerpoint/2010/main" val="294896241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8" descr="Overlay-SectionHead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79463" y="2591360"/>
            <a:ext cx="7583487" cy="1362075"/>
          </a:xfrm>
        </p:spPr>
        <p:txBody>
          <a:bodyPr>
            <a:noAutofit/>
          </a:bodyPr>
          <a:lstStyle>
            <a:lvl1pPr algn="l">
              <a:defRPr sz="4400" b="1" cap="none" baseline="0">
                <a:solidFill>
                  <a:schemeClr val="bg1"/>
                </a:solidFill>
              </a:defRPr>
            </a:lvl1pPr>
          </a:lstStyle>
          <a:p>
            <a:r>
              <a:rPr lang="en-US" smtClean="0"/>
              <a:t>Click to edit Master title style</a:t>
            </a:r>
            <a:endParaRPr/>
          </a:p>
        </p:txBody>
      </p:sp>
      <p:sp>
        <p:nvSpPr>
          <p:cNvPr id="3" name="Text Placeholder 2"/>
          <p:cNvSpPr>
            <a:spLocks noGrp="1"/>
          </p:cNvSpPr>
          <p:nvPr>
            <p:ph type="body" idx="1"/>
          </p:nvPr>
        </p:nvSpPr>
        <p:spPr>
          <a:xfrm>
            <a:off x="779463" y="3950354"/>
            <a:ext cx="7583487" cy="1500187"/>
          </a:xfrm>
        </p:spPr>
        <p:txBody>
          <a:bodyPr/>
          <a:lstStyle>
            <a:lvl1pPr marL="0" indent="0" algn="l">
              <a:spcBef>
                <a:spcPts val="600"/>
              </a:spcBef>
              <a:buNone/>
              <a:defRPr sz="20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A0E6AFE3-E8F3-4C31-AF8F-BDCEE4DA4DAB}" type="datetime1">
              <a:rPr lang="en-US" altLang="en-US">
                <a:solidFill>
                  <a:srgbClr val="38ABED"/>
                </a:solidFill>
              </a:rPr>
              <a:pPr/>
              <a:t>1/12/2021</a:t>
            </a:fld>
            <a:endParaRPr lang="en-US" altLang="en-US">
              <a:solidFill>
                <a:srgbClr val="38ABED"/>
              </a:solidFill>
            </a:endParaRPr>
          </a:p>
        </p:txBody>
      </p:sp>
      <p:sp>
        <p:nvSpPr>
          <p:cNvPr id="6" name="Footer Placeholder 4"/>
          <p:cNvSpPr>
            <a:spLocks noGrp="1"/>
          </p:cNvSpPr>
          <p:nvPr>
            <p:ph type="ftr" sz="quarter" idx="11"/>
          </p:nvPr>
        </p:nvSpPr>
        <p:spPr/>
        <p:txBody>
          <a:bodyPr/>
          <a:lstStyle>
            <a:lvl1pPr>
              <a:defRPr/>
            </a:lvl1pPr>
          </a:lstStyle>
          <a:p>
            <a:endParaRPr lang="en-US" altLang="en-US">
              <a:solidFill>
                <a:srgbClr val="38ABED"/>
              </a:solidFill>
            </a:endParaRPr>
          </a:p>
        </p:txBody>
      </p:sp>
      <p:sp>
        <p:nvSpPr>
          <p:cNvPr id="7" name="Slide Number Placeholder 5"/>
          <p:cNvSpPr>
            <a:spLocks noGrp="1"/>
          </p:cNvSpPr>
          <p:nvPr>
            <p:ph type="sldNum" sz="quarter" idx="12"/>
          </p:nvPr>
        </p:nvSpPr>
        <p:spPr/>
        <p:txBody>
          <a:bodyPr/>
          <a:lstStyle>
            <a:lvl1pPr>
              <a:defRPr/>
            </a:lvl1pPr>
          </a:lstStyle>
          <a:p>
            <a:fld id="{8E80D4DD-D8BC-4303-A638-C1E32FD80638}" type="slidenum">
              <a:rPr lang="en-US" altLang="en-US">
                <a:solidFill>
                  <a:srgbClr val="1B3861"/>
                </a:solidFill>
              </a:rPr>
              <a:pPr/>
              <a:t>‹#›</a:t>
            </a:fld>
            <a:endParaRPr lang="en-US" altLang="en-US">
              <a:solidFill>
                <a:srgbClr val="1B3861"/>
              </a:solidFill>
            </a:endParaRPr>
          </a:p>
        </p:txBody>
      </p:sp>
    </p:spTree>
    <p:extLst>
      <p:ext uri="{BB962C8B-B14F-4D97-AF65-F5344CB8AC3E}">
        <p14:creationId xmlns:p14="http://schemas.microsoft.com/office/powerpoint/2010/main" val="100541769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8"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688541"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Date Placeholder 4"/>
          <p:cNvSpPr>
            <a:spLocks noGrp="1"/>
          </p:cNvSpPr>
          <p:nvPr>
            <p:ph type="dt" sz="half" idx="10"/>
          </p:nvPr>
        </p:nvSpPr>
        <p:spPr/>
        <p:txBody>
          <a:bodyPr/>
          <a:lstStyle>
            <a:lvl1pPr>
              <a:defRPr/>
            </a:lvl1pPr>
          </a:lstStyle>
          <a:p>
            <a:fld id="{C4C4E5B2-0D19-4EDA-8E9B-0F9D675646CA}" type="datetime1">
              <a:rPr lang="en-US" altLang="en-US">
                <a:solidFill>
                  <a:srgbClr val="38ABED"/>
                </a:solidFill>
              </a:rPr>
              <a:pPr/>
              <a:t>1/12/2021</a:t>
            </a:fld>
            <a:endParaRPr lang="en-US" altLang="en-US">
              <a:solidFill>
                <a:srgbClr val="38ABED"/>
              </a:solidFill>
            </a:endParaRPr>
          </a:p>
        </p:txBody>
      </p:sp>
      <p:sp>
        <p:nvSpPr>
          <p:cNvPr id="7" name="Footer Placeholder 5"/>
          <p:cNvSpPr>
            <a:spLocks noGrp="1"/>
          </p:cNvSpPr>
          <p:nvPr>
            <p:ph type="ftr" sz="quarter" idx="11"/>
          </p:nvPr>
        </p:nvSpPr>
        <p:spPr/>
        <p:txBody>
          <a:bodyPr/>
          <a:lstStyle>
            <a:lvl1pPr>
              <a:defRPr/>
            </a:lvl1pPr>
          </a:lstStyle>
          <a:p>
            <a:endParaRPr lang="en-US" altLang="en-US">
              <a:solidFill>
                <a:srgbClr val="38ABED"/>
              </a:solidFill>
            </a:endParaRPr>
          </a:p>
        </p:txBody>
      </p:sp>
      <p:sp>
        <p:nvSpPr>
          <p:cNvPr id="8" name="Slide Number Placeholder 6"/>
          <p:cNvSpPr>
            <a:spLocks noGrp="1"/>
          </p:cNvSpPr>
          <p:nvPr>
            <p:ph type="sldNum" sz="quarter" idx="12"/>
          </p:nvPr>
        </p:nvSpPr>
        <p:spPr/>
        <p:txBody>
          <a:bodyPr/>
          <a:lstStyle>
            <a:lvl1pPr>
              <a:defRPr/>
            </a:lvl1pPr>
          </a:lstStyle>
          <a:p>
            <a:fld id="{5F6D1FA8-E8EF-4AAC-B02A-BD3A2E16B501}" type="slidenum">
              <a:rPr lang="en-US" altLang="en-US">
                <a:solidFill>
                  <a:srgbClr val="1B3861"/>
                </a:solidFill>
              </a:rPr>
              <a:pPr/>
              <a:t>‹#›</a:t>
            </a:fld>
            <a:endParaRPr lang="en-US" altLang="en-US">
              <a:solidFill>
                <a:srgbClr val="1B3861"/>
              </a:solidFill>
            </a:endParaRPr>
          </a:p>
        </p:txBody>
      </p:sp>
    </p:spTree>
    <p:extLst>
      <p:ext uri="{BB962C8B-B14F-4D97-AF65-F5344CB8AC3E}">
        <p14:creationId xmlns:p14="http://schemas.microsoft.com/office/powerpoint/2010/main" val="20940376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8"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79463" y="381000"/>
            <a:ext cx="7583487" cy="10443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3"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3"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05350"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5350"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2" name="Date Placeholder 6"/>
          <p:cNvSpPr>
            <a:spLocks noGrp="1"/>
          </p:cNvSpPr>
          <p:nvPr>
            <p:ph type="dt" sz="half" idx="10"/>
          </p:nvPr>
        </p:nvSpPr>
        <p:spPr/>
        <p:txBody>
          <a:bodyPr/>
          <a:lstStyle>
            <a:lvl1pPr>
              <a:defRPr/>
            </a:lvl1pPr>
          </a:lstStyle>
          <a:p>
            <a:fld id="{64E4A52E-B86B-4EFA-B30C-CBE5701619C0}" type="datetime1">
              <a:rPr lang="en-US" altLang="en-US">
                <a:solidFill>
                  <a:srgbClr val="38ABED"/>
                </a:solidFill>
              </a:rPr>
              <a:pPr/>
              <a:t>1/12/2021</a:t>
            </a:fld>
            <a:endParaRPr lang="en-US" altLang="en-US">
              <a:solidFill>
                <a:srgbClr val="38ABED"/>
              </a:solidFill>
            </a:endParaRPr>
          </a:p>
        </p:txBody>
      </p:sp>
      <p:sp>
        <p:nvSpPr>
          <p:cNvPr id="13" name="Footer Placeholder 7"/>
          <p:cNvSpPr>
            <a:spLocks noGrp="1"/>
          </p:cNvSpPr>
          <p:nvPr>
            <p:ph type="ftr" sz="quarter" idx="11"/>
          </p:nvPr>
        </p:nvSpPr>
        <p:spPr/>
        <p:txBody>
          <a:bodyPr/>
          <a:lstStyle>
            <a:lvl1pPr>
              <a:defRPr/>
            </a:lvl1pPr>
          </a:lstStyle>
          <a:p>
            <a:endParaRPr lang="en-US" altLang="en-US">
              <a:solidFill>
                <a:srgbClr val="38ABED"/>
              </a:solidFill>
            </a:endParaRPr>
          </a:p>
        </p:txBody>
      </p:sp>
      <p:sp>
        <p:nvSpPr>
          <p:cNvPr id="14" name="Slide Number Placeholder 8"/>
          <p:cNvSpPr>
            <a:spLocks noGrp="1"/>
          </p:cNvSpPr>
          <p:nvPr>
            <p:ph type="sldNum" sz="quarter" idx="12"/>
          </p:nvPr>
        </p:nvSpPr>
        <p:spPr/>
        <p:txBody>
          <a:bodyPr/>
          <a:lstStyle>
            <a:lvl1pPr>
              <a:defRPr/>
            </a:lvl1pPr>
          </a:lstStyle>
          <a:p>
            <a:fld id="{0D0DF00C-BFCF-4431-A5AD-2B36B8C265A5}" type="slidenum">
              <a:rPr lang="en-US" altLang="en-US">
                <a:solidFill>
                  <a:srgbClr val="1B3861"/>
                </a:solidFill>
              </a:rPr>
              <a:pPr/>
              <a:t>‹#›</a:t>
            </a:fld>
            <a:endParaRPr lang="en-US" altLang="en-US">
              <a:solidFill>
                <a:srgbClr val="1B3861"/>
              </a:solidFill>
            </a:endParaRPr>
          </a:p>
        </p:txBody>
      </p:sp>
    </p:spTree>
    <p:extLst>
      <p:ext uri="{BB962C8B-B14F-4D97-AF65-F5344CB8AC3E}">
        <p14:creationId xmlns:p14="http://schemas.microsoft.com/office/powerpoint/2010/main" val="247457422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pic>
        <p:nvPicPr>
          <p:cNvPr id="5" name="Picture 8"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1"/>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0" name="Content Placeholder 2"/>
          <p:cNvSpPr>
            <a:spLocks noGrp="1"/>
          </p:cNvSpPr>
          <p:nvPr>
            <p:ph sz="half" idx="13"/>
          </p:nvPr>
        </p:nvSpPr>
        <p:spPr>
          <a:xfrm>
            <a:off x="779462" y="3991816"/>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Date Placeholder 4"/>
          <p:cNvSpPr>
            <a:spLocks noGrp="1"/>
          </p:cNvSpPr>
          <p:nvPr>
            <p:ph type="dt" sz="half" idx="14"/>
          </p:nvPr>
        </p:nvSpPr>
        <p:spPr/>
        <p:txBody>
          <a:bodyPr/>
          <a:lstStyle>
            <a:lvl1pPr>
              <a:defRPr/>
            </a:lvl1pPr>
          </a:lstStyle>
          <a:p>
            <a:fld id="{6BC8BAA8-C14D-4533-A478-930B5059CE64}" type="datetime1">
              <a:rPr lang="en-US" altLang="en-US">
                <a:solidFill>
                  <a:srgbClr val="38ABED"/>
                </a:solidFill>
              </a:rPr>
              <a:pPr/>
              <a:t>1/12/2021</a:t>
            </a:fld>
            <a:endParaRPr lang="en-US" altLang="en-US">
              <a:solidFill>
                <a:srgbClr val="38ABED"/>
              </a:solidFill>
            </a:endParaRPr>
          </a:p>
        </p:txBody>
      </p:sp>
      <p:sp>
        <p:nvSpPr>
          <p:cNvPr id="7" name="Footer Placeholder 5"/>
          <p:cNvSpPr>
            <a:spLocks noGrp="1"/>
          </p:cNvSpPr>
          <p:nvPr>
            <p:ph type="ftr" sz="quarter" idx="15"/>
          </p:nvPr>
        </p:nvSpPr>
        <p:spPr/>
        <p:txBody>
          <a:bodyPr/>
          <a:lstStyle>
            <a:lvl1pPr>
              <a:defRPr/>
            </a:lvl1pPr>
          </a:lstStyle>
          <a:p>
            <a:endParaRPr lang="en-US" altLang="en-US">
              <a:solidFill>
                <a:srgbClr val="38ABED"/>
              </a:solidFill>
            </a:endParaRPr>
          </a:p>
        </p:txBody>
      </p:sp>
      <p:sp>
        <p:nvSpPr>
          <p:cNvPr id="8" name="Slide Number Placeholder 6"/>
          <p:cNvSpPr>
            <a:spLocks noGrp="1"/>
          </p:cNvSpPr>
          <p:nvPr>
            <p:ph type="sldNum" sz="quarter" idx="16"/>
          </p:nvPr>
        </p:nvSpPr>
        <p:spPr/>
        <p:txBody>
          <a:bodyPr/>
          <a:lstStyle>
            <a:lvl1pPr>
              <a:defRPr/>
            </a:lvl1pPr>
          </a:lstStyle>
          <a:p>
            <a:fld id="{87BBE40A-2C2B-43DA-B88F-19D4FA7FDBFC}" type="slidenum">
              <a:rPr lang="en-US" altLang="en-US">
                <a:solidFill>
                  <a:srgbClr val="1B3861"/>
                </a:solidFill>
              </a:rPr>
              <a:pPr/>
              <a:t>‹#›</a:t>
            </a:fld>
            <a:endParaRPr lang="en-US" altLang="en-US">
              <a:solidFill>
                <a:srgbClr val="1B3861"/>
              </a:solidFill>
            </a:endParaRPr>
          </a:p>
        </p:txBody>
      </p:sp>
    </p:spTree>
    <p:extLst>
      <p:ext uri="{BB962C8B-B14F-4D97-AF65-F5344CB8AC3E}">
        <p14:creationId xmlns:p14="http://schemas.microsoft.com/office/powerpoint/2010/main" val="4508560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pic>
        <p:nvPicPr>
          <p:cNvPr id="6" name="Picture 8"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0"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1" name="Content Placeholder 2"/>
          <p:cNvSpPr>
            <a:spLocks noGrp="1"/>
          </p:cNvSpPr>
          <p:nvPr>
            <p:ph sz="half" idx="14"/>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4"/>
          <p:cNvSpPr>
            <a:spLocks noGrp="1"/>
          </p:cNvSpPr>
          <p:nvPr>
            <p:ph type="dt" sz="half" idx="15"/>
          </p:nvPr>
        </p:nvSpPr>
        <p:spPr/>
        <p:txBody>
          <a:bodyPr/>
          <a:lstStyle>
            <a:lvl1pPr>
              <a:defRPr/>
            </a:lvl1pPr>
          </a:lstStyle>
          <a:p>
            <a:fld id="{0D603C91-E3A2-480B-996E-D4C81A797845}" type="datetime1">
              <a:rPr lang="en-US" altLang="en-US">
                <a:solidFill>
                  <a:srgbClr val="38ABED"/>
                </a:solidFill>
              </a:rPr>
              <a:pPr/>
              <a:t>1/12/2021</a:t>
            </a:fld>
            <a:endParaRPr lang="en-US" altLang="en-US">
              <a:solidFill>
                <a:srgbClr val="38ABED"/>
              </a:solidFill>
            </a:endParaRPr>
          </a:p>
        </p:txBody>
      </p:sp>
      <p:sp>
        <p:nvSpPr>
          <p:cNvPr id="8" name="Footer Placeholder 5"/>
          <p:cNvSpPr>
            <a:spLocks noGrp="1"/>
          </p:cNvSpPr>
          <p:nvPr>
            <p:ph type="ftr" sz="quarter" idx="16"/>
          </p:nvPr>
        </p:nvSpPr>
        <p:spPr/>
        <p:txBody>
          <a:bodyPr/>
          <a:lstStyle>
            <a:lvl1pPr>
              <a:defRPr/>
            </a:lvl1pPr>
          </a:lstStyle>
          <a:p>
            <a:endParaRPr lang="en-US" altLang="en-US">
              <a:solidFill>
                <a:srgbClr val="38ABED"/>
              </a:solidFill>
            </a:endParaRPr>
          </a:p>
        </p:txBody>
      </p:sp>
      <p:sp>
        <p:nvSpPr>
          <p:cNvPr id="9" name="Slide Number Placeholder 6"/>
          <p:cNvSpPr>
            <a:spLocks noGrp="1"/>
          </p:cNvSpPr>
          <p:nvPr>
            <p:ph type="sldNum" sz="quarter" idx="17"/>
          </p:nvPr>
        </p:nvSpPr>
        <p:spPr/>
        <p:txBody>
          <a:bodyPr/>
          <a:lstStyle>
            <a:lvl1pPr>
              <a:defRPr/>
            </a:lvl1pPr>
          </a:lstStyle>
          <a:p>
            <a:fld id="{81D774DA-490C-4821-B221-308995C51CF5}" type="slidenum">
              <a:rPr lang="en-US" altLang="en-US">
                <a:solidFill>
                  <a:srgbClr val="1B3861"/>
                </a:solidFill>
              </a:rPr>
              <a:pPr/>
              <a:t>‹#›</a:t>
            </a:fld>
            <a:endParaRPr lang="en-US" altLang="en-US">
              <a:solidFill>
                <a:srgbClr val="1B3861"/>
              </a:solidFill>
            </a:endParaRPr>
          </a:p>
        </p:txBody>
      </p:sp>
    </p:spTree>
    <p:extLst>
      <p:ext uri="{BB962C8B-B14F-4D97-AF65-F5344CB8AC3E}">
        <p14:creationId xmlns:p14="http://schemas.microsoft.com/office/powerpoint/2010/main" val="12437465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5842" name="Rectangle 2"/>
          <p:cNvSpPr>
            <a:spLocks noGrp="1" noChangeArrowheads="1"/>
          </p:cNvSpPr>
          <p:nvPr>
            <p:ph type="ctrTitle"/>
          </p:nvPr>
        </p:nvSpPr>
        <p:spPr>
          <a:xfrm>
            <a:off x="914400" y="1524000"/>
            <a:ext cx="7623175" cy="1752600"/>
          </a:xfrm>
        </p:spPr>
        <p:txBody>
          <a:bodyPr/>
          <a:lstStyle>
            <a:lvl1pPr>
              <a:defRPr sz="5000"/>
            </a:lvl1pPr>
          </a:lstStyle>
          <a:p>
            <a:pPr lvl="0"/>
            <a:r>
              <a:rPr lang="en-US" altLang="en-US" noProof="0" smtClean="0"/>
              <a:t>Click to edit Master title style</a:t>
            </a:r>
          </a:p>
        </p:txBody>
      </p:sp>
      <p:sp>
        <p:nvSpPr>
          <p:cNvPr id="35843"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pPr lvl="0"/>
            <a:r>
              <a:rPr lang="en-US" altLang="en-US" noProof="0" smtClean="0"/>
              <a:t>Click to edit Master subtitle style</a:t>
            </a:r>
          </a:p>
        </p:txBody>
      </p:sp>
      <p:sp>
        <p:nvSpPr>
          <p:cNvPr id="35844" name="Rectangle 4"/>
          <p:cNvSpPr>
            <a:spLocks noGrp="1" noChangeArrowheads="1"/>
          </p:cNvSpPr>
          <p:nvPr>
            <p:ph type="dt" sz="half" idx="2"/>
          </p:nvPr>
        </p:nvSpPr>
        <p:spPr/>
        <p:txBody>
          <a:bodyPr/>
          <a:lstStyle>
            <a:lvl1pPr>
              <a:defRPr/>
            </a:lvl1pPr>
          </a:lstStyle>
          <a:p>
            <a:fld id="{CEE41CC5-14E6-4EAD-AED3-17E9AEEE760A}" type="datetime1">
              <a:rPr lang="en-US" altLang="en-US">
                <a:solidFill>
                  <a:srgbClr val="FFFFFF"/>
                </a:solidFill>
              </a:rPr>
              <a:pPr/>
              <a:t>1/12/2021</a:t>
            </a:fld>
            <a:endParaRPr lang="en-US" altLang="en-US">
              <a:solidFill>
                <a:srgbClr val="FFFFFF"/>
              </a:solidFill>
            </a:endParaRPr>
          </a:p>
        </p:txBody>
      </p:sp>
      <p:sp>
        <p:nvSpPr>
          <p:cNvPr id="35845" name="Rectangle 5"/>
          <p:cNvSpPr>
            <a:spLocks noGrp="1" noChangeArrowheads="1"/>
          </p:cNvSpPr>
          <p:nvPr>
            <p:ph type="ftr" sz="quarter" idx="3"/>
          </p:nvPr>
        </p:nvSpPr>
        <p:spPr>
          <a:xfrm>
            <a:off x="3124200" y="6243638"/>
            <a:ext cx="2895600" cy="457200"/>
          </a:xfrm>
        </p:spPr>
        <p:txBody>
          <a:bodyPr/>
          <a:lstStyle>
            <a:lvl1pPr>
              <a:defRPr/>
            </a:lvl1pPr>
          </a:lstStyle>
          <a:p>
            <a:endParaRPr lang="en-US" altLang="en-US">
              <a:solidFill>
                <a:srgbClr val="FFFFFF"/>
              </a:solidFill>
            </a:endParaRPr>
          </a:p>
        </p:txBody>
      </p:sp>
      <p:sp>
        <p:nvSpPr>
          <p:cNvPr id="35846" name="Rectangle 6"/>
          <p:cNvSpPr>
            <a:spLocks noGrp="1" noChangeArrowheads="1"/>
          </p:cNvSpPr>
          <p:nvPr>
            <p:ph type="sldNum" sz="quarter" idx="4"/>
          </p:nvPr>
        </p:nvSpPr>
        <p:spPr/>
        <p:txBody>
          <a:bodyPr/>
          <a:lstStyle>
            <a:lvl1pPr>
              <a:defRPr/>
            </a:lvl1pPr>
          </a:lstStyle>
          <a:p>
            <a:fld id="{E0A203BB-BCF4-4E60-8A96-4CCC169F2126}" type="slidenum">
              <a:rPr lang="en-US" altLang="en-US">
                <a:solidFill>
                  <a:srgbClr val="FFFFFF"/>
                </a:solidFill>
              </a:rPr>
              <a:pPr/>
              <a:t>‹#›</a:t>
            </a:fld>
            <a:endParaRPr lang="en-US" altLang="en-US">
              <a:solidFill>
                <a:srgbClr val="FFFFFF"/>
              </a:solidFill>
            </a:endParaRPr>
          </a:p>
        </p:txBody>
      </p:sp>
      <p:sp>
        <p:nvSpPr>
          <p:cNvPr id="35847" name="Freeform 7"/>
          <p:cNvSpPr>
            <a:spLocks noChangeArrowheads="1"/>
          </p:cNvSpPr>
          <p:nvPr/>
        </p:nvSpPr>
        <p:spPr bwMode="auto">
          <a:xfrm>
            <a:off x="609600" y="1219200"/>
            <a:ext cx="7924800" cy="9144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5848"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799468339"/>
      </p:ext>
    </p:extLst>
  </p:cSld>
  <p:clrMapOvr>
    <a:masterClrMapping/>
  </p:clrMapOvr>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pic>
        <p:nvPicPr>
          <p:cNvPr id="7" name="Picture 8"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12" name="Content Placeholder 2"/>
          <p:cNvSpPr>
            <a:spLocks noGrp="1"/>
          </p:cNvSpPr>
          <p:nvPr>
            <p:ph sz="half" idx="14"/>
          </p:nvPr>
        </p:nvSpPr>
        <p:spPr>
          <a:xfrm>
            <a:off x="77946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3" name="Content Placeholder 2"/>
          <p:cNvSpPr>
            <a:spLocks noGrp="1"/>
          </p:cNvSpPr>
          <p:nvPr>
            <p:ph sz="half" idx="15"/>
          </p:nvPr>
        </p:nvSpPr>
        <p:spPr>
          <a:xfrm>
            <a:off x="77946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4"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5"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8" name="Date Placeholder 4"/>
          <p:cNvSpPr>
            <a:spLocks noGrp="1"/>
          </p:cNvSpPr>
          <p:nvPr>
            <p:ph type="dt" sz="half" idx="16"/>
          </p:nvPr>
        </p:nvSpPr>
        <p:spPr/>
        <p:txBody>
          <a:bodyPr/>
          <a:lstStyle>
            <a:lvl1pPr>
              <a:defRPr/>
            </a:lvl1pPr>
          </a:lstStyle>
          <a:p>
            <a:fld id="{3B98BDF5-94D0-4027-9297-905850FE7677}" type="datetime1">
              <a:rPr lang="en-US" altLang="en-US">
                <a:solidFill>
                  <a:srgbClr val="38ABED"/>
                </a:solidFill>
              </a:rPr>
              <a:pPr/>
              <a:t>1/12/2021</a:t>
            </a:fld>
            <a:endParaRPr lang="en-US" altLang="en-US">
              <a:solidFill>
                <a:srgbClr val="38ABED"/>
              </a:solidFill>
            </a:endParaRPr>
          </a:p>
        </p:txBody>
      </p:sp>
      <p:sp>
        <p:nvSpPr>
          <p:cNvPr id="9" name="Footer Placeholder 5"/>
          <p:cNvSpPr>
            <a:spLocks noGrp="1"/>
          </p:cNvSpPr>
          <p:nvPr>
            <p:ph type="ftr" sz="quarter" idx="17"/>
          </p:nvPr>
        </p:nvSpPr>
        <p:spPr/>
        <p:txBody>
          <a:bodyPr/>
          <a:lstStyle>
            <a:lvl1pPr>
              <a:defRPr/>
            </a:lvl1pPr>
          </a:lstStyle>
          <a:p>
            <a:endParaRPr lang="en-US" altLang="en-US">
              <a:solidFill>
                <a:srgbClr val="38ABED"/>
              </a:solidFill>
            </a:endParaRPr>
          </a:p>
        </p:txBody>
      </p:sp>
      <p:sp>
        <p:nvSpPr>
          <p:cNvPr id="10" name="Slide Number Placeholder 6"/>
          <p:cNvSpPr>
            <a:spLocks noGrp="1"/>
          </p:cNvSpPr>
          <p:nvPr>
            <p:ph type="sldNum" sz="quarter" idx="18"/>
          </p:nvPr>
        </p:nvSpPr>
        <p:spPr/>
        <p:txBody>
          <a:bodyPr/>
          <a:lstStyle>
            <a:lvl1pPr>
              <a:defRPr/>
            </a:lvl1pPr>
          </a:lstStyle>
          <a:p>
            <a:fld id="{E0155561-689E-4C71-ADA3-7E14D3E6E903}" type="slidenum">
              <a:rPr lang="en-US" altLang="en-US">
                <a:solidFill>
                  <a:srgbClr val="1B3861"/>
                </a:solidFill>
              </a:rPr>
              <a:pPr/>
              <a:t>‹#›</a:t>
            </a:fld>
            <a:endParaRPr lang="en-US" altLang="en-US">
              <a:solidFill>
                <a:srgbClr val="1B3861"/>
              </a:solidFill>
            </a:endParaRPr>
          </a:p>
        </p:txBody>
      </p:sp>
    </p:spTree>
    <p:extLst>
      <p:ext uri="{BB962C8B-B14F-4D97-AF65-F5344CB8AC3E}">
        <p14:creationId xmlns:p14="http://schemas.microsoft.com/office/powerpoint/2010/main" val="158720859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8"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4" name="Date Placeholder 2"/>
          <p:cNvSpPr>
            <a:spLocks noGrp="1"/>
          </p:cNvSpPr>
          <p:nvPr>
            <p:ph type="dt" sz="half" idx="10"/>
          </p:nvPr>
        </p:nvSpPr>
        <p:spPr/>
        <p:txBody>
          <a:bodyPr/>
          <a:lstStyle>
            <a:lvl1pPr>
              <a:defRPr/>
            </a:lvl1pPr>
          </a:lstStyle>
          <a:p>
            <a:fld id="{1A9DD8A7-11AC-449A-9BF7-0279618EDE98}" type="datetime1">
              <a:rPr lang="en-US" altLang="en-US">
                <a:solidFill>
                  <a:srgbClr val="38ABED"/>
                </a:solidFill>
              </a:rPr>
              <a:pPr/>
              <a:t>1/12/2021</a:t>
            </a:fld>
            <a:endParaRPr lang="en-US" altLang="en-US">
              <a:solidFill>
                <a:srgbClr val="38ABED"/>
              </a:solidFill>
            </a:endParaRPr>
          </a:p>
        </p:txBody>
      </p:sp>
      <p:sp>
        <p:nvSpPr>
          <p:cNvPr id="5" name="Footer Placeholder 3"/>
          <p:cNvSpPr>
            <a:spLocks noGrp="1"/>
          </p:cNvSpPr>
          <p:nvPr>
            <p:ph type="ftr" sz="quarter" idx="11"/>
          </p:nvPr>
        </p:nvSpPr>
        <p:spPr/>
        <p:txBody>
          <a:bodyPr/>
          <a:lstStyle>
            <a:lvl1pPr>
              <a:defRPr/>
            </a:lvl1pPr>
          </a:lstStyle>
          <a:p>
            <a:endParaRPr lang="en-US" altLang="en-US">
              <a:solidFill>
                <a:srgbClr val="38ABED"/>
              </a:solidFill>
            </a:endParaRPr>
          </a:p>
        </p:txBody>
      </p:sp>
      <p:sp>
        <p:nvSpPr>
          <p:cNvPr id="6" name="Slide Number Placeholder 4"/>
          <p:cNvSpPr>
            <a:spLocks noGrp="1"/>
          </p:cNvSpPr>
          <p:nvPr>
            <p:ph type="sldNum" sz="quarter" idx="12"/>
          </p:nvPr>
        </p:nvSpPr>
        <p:spPr/>
        <p:txBody>
          <a:bodyPr/>
          <a:lstStyle>
            <a:lvl1pPr>
              <a:defRPr/>
            </a:lvl1pPr>
          </a:lstStyle>
          <a:p>
            <a:fld id="{3A2E2FA9-710A-4484-A5EF-6D9F330A5093}" type="slidenum">
              <a:rPr lang="en-US" altLang="en-US">
                <a:solidFill>
                  <a:srgbClr val="1B3861"/>
                </a:solidFill>
              </a:rPr>
              <a:pPr/>
              <a:t>‹#›</a:t>
            </a:fld>
            <a:endParaRPr lang="en-US" altLang="en-US">
              <a:solidFill>
                <a:srgbClr val="1B3861"/>
              </a:solidFill>
            </a:endParaRPr>
          </a:p>
        </p:txBody>
      </p:sp>
    </p:spTree>
    <p:extLst>
      <p:ext uri="{BB962C8B-B14F-4D97-AF65-F5344CB8AC3E}">
        <p14:creationId xmlns:p14="http://schemas.microsoft.com/office/powerpoint/2010/main" val="98412200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8"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lstStyle>
          <a:p>
            <a:fld id="{19DF1F2F-0F20-43D1-B4E8-974832E3F3FC}" type="datetime1">
              <a:rPr lang="en-US" altLang="en-US">
                <a:solidFill>
                  <a:srgbClr val="38ABED"/>
                </a:solidFill>
              </a:rPr>
              <a:pPr/>
              <a:t>1/12/2021</a:t>
            </a:fld>
            <a:endParaRPr lang="en-US" altLang="en-US">
              <a:solidFill>
                <a:srgbClr val="38ABED"/>
              </a:solidFill>
            </a:endParaRPr>
          </a:p>
        </p:txBody>
      </p:sp>
      <p:sp>
        <p:nvSpPr>
          <p:cNvPr id="4" name="Footer Placeholder 2"/>
          <p:cNvSpPr>
            <a:spLocks noGrp="1"/>
          </p:cNvSpPr>
          <p:nvPr>
            <p:ph type="ftr" sz="quarter" idx="11"/>
          </p:nvPr>
        </p:nvSpPr>
        <p:spPr/>
        <p:txBody>
          <a:bodyPr/>
          <a:lstStyle>
            <a:lvl1pPr>
              <a:defRPr/>
            </a:lvl1pPr>
          </a:lstStyle>
          <a:p>
            <a:endParaRPr lang="en-US" altLang="en-US">
              <a:solidFill>
                <a:srgbClr val="38ABED"/>
              </a:solidFill>
            </a:endParaRPr>
          </a:p>
        </p:txBody>
      </p:sp>
      <p:sp>
        <p:nvSpPr>
          <p:cNvPr id="5" name="Slide Number Placeholder 3"/>
          <p:cNvSpPr>
            <a:spLocks noGrp="1"/>
          </p:cNvSpPr>
          <p:nvPr>
            <p:ph type="sldNum" sz="quarter" idx="12"/>
          </p:nvPr>
        </p:nvSpPr>
        <p:spPr/>
        <p:txBody>
          <a:bodyPr/>
          <a:lstStyle>
            <a:lvl1pPr>
              <a:defRPr/>
            </a:lvl1pPr>
          </a:lstStyle>
          <a:p>
            <a:fld id="{C51526ED-10C3-4A35-989F-68DBADF71858}" type="slidenum">
              <a:rPr lang="en-US" altLang="en-US">
                <a:solidFill>
                  <a:srgbClr val="1B3861"/>
                </a:solidFill>
              </a:rPr>
              <a:pPr/>
              <a:t>‹#›</a:t>
            </a:fld>
            <a:endParaRPr lang="en-US" altLang="en-US">
              <a:solidFill>
                <a:srgbClr val="1B3861"/>
              </a:solidFill>
            </a:endParaRPr>
          </a:p>
        </p:txBody>
      </p:sp>
    </p:spTree>
    <p:extLst>
      <p:ext uri="{BB962C8B-B14F-4D97-AF65-F5344CB8AC3E}">
        <p14:creationId xmlns:p14="http://schemas.microsoft.com/office/powerpoint/2010/main" val="2208297777"/>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8" descr="Overlay-Content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79464" y="590550"/>
            <a:ext cx="3657600" cy="1162050"/>
          </a:xfrm>
        </p:spPr>
        <p:txBody>
          <a:bodyPr/>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693023" y="739588"/>
            <a:ext cx="3657600" cy="5308787"/>
          </a:xfrm>
        </p:spPr>
        <p:txBody>
          <a:bodyPr>
            <a:normAutofit/>
          </a:bodyPr>
          <a:lstStyle>
            <a:lvl1pPr>
              <a:defRPr sz="20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779464" y="1816100"/>
            <a:ext cx="3657600" cy="38227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fld id="{FF76742F-74F3-4D27-85B3-A8FBA2580036}" type="datetime1">
              <a:rPr lang="en-US" altLang="en-US">
                <a:solidFill>
                  <a:srgbClr val="38ABED"/>
                </a:solidFill>
              </a:rPr>
              <a:pPr/>
              <a:t>1/12/2021</a:t>
            </a:fld>
            <a:endParaRPr lang="en-US" altLang="en-US">
              <a:solidFill>
                <a:srgbClr val="38ABED"/>
              </a:solidFill>
            </a:endParaRPr>
          </a:p>
        </p:txBody>
      </p:sp>
      <p:sp>
        <p:nvSpPr>
          <p:cNvPr id="7" name="Footer Placeholder 5"/>
          <p:cNvSpPr>
            <a:spLocks noGrp="1"/>
          </p:cNvSpPr>
          <p:nvPr>
            <p:ph type="ftr" sz="quarter" idx="11"/>
          </p:nvPr>
        </p:nvSpPr>
        <p:spPr/>
        <p:txBody>
          <a:bodyPr/>
          <a:lstStyle>
            <a:lvl1pPr>
              <a:defRPr/>
            </a:lvl1pPr>
          </a:lstStyle>
          <a:p>
            <a:endParaRPr lang="en-US" altLang="en-US">
              <a:solidFill>
                <a:srgbClr val="38ABED"/>
              </a:solidFill>
            </a:endParaRPr>
          </a:p>
        </p:txBody>
      </p:sp>
      <p:sp>
        <p:nvSpPr>
          <p:cNvPr id="8" name="Slide Number Placeholder 6"/>
          <p:cNvSpPr>
            <a:spLocks noGrp="1"/>
          </p:cNvSpPr>
          <p:nvPr>
            <p:ph type="sldNum" sz="quarter" idx="12"/>
          </p:nvPr>
        </p:nvSpPr>
        <p:spPr/>
        <p:txBody>
          <a:bodyPr/>
          <a:lstStyle>
            <a:lvl1pPr>
              <a:defRPr/>
            </a:lvl1pPr>
          </a:lstStyle>
          <a:p>
            <a:fld id="{2B1606C9-7A82-450F-A08E-EBB72FE279FB}" type="slidenum">
              <a:rPr lang="en-US" altLang="en-US">
                <a:solidFill>
                  <a:srgbClr val="1B3861"/>
                </a:solidFill>
              </a:rPr>
              <a:pPr/>
              <a:t>‹#›</a:t>
            </a:fld>
            <a:endParaRPr lang="en-US" altLang="en-US">
              <a:solidFill>
                <a:srgbClr val="1B3861"/>
              </a:solidFill>
            </a:endParaRPr>
          </a:p>
        </p:txBody>
      </p:sp>
    </p:spTree>
    <p:extLst>
      <p:ext uri="{BB962C8B-B14F-4D97-AF65-F5344CB8AC3E}">
        <p14:creationId xmlns:p14="http://schemas.microsoft.com/office/powerpoint/2010/main" val="348429011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8" descr="Overlay-Picture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9263" y="187325"/>
            <a:ext cx="8535987" cy="648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6200" y="533400"/>
            <a:ext cx="4476750" cy="1252538"/>
          </a:xfrm>
        </p:spPr>
        <p:txBody>
          <a:bodyPr/>
          <a:lstStyle>
            <a:lvl1pPr algn="l">
              <a:defRPr sz="3600" b="0"/>
            </a:lvl1pPr>
          </a:lstStyle>
          <a:p>
            <a:r>
              <a:rPr lang="en-US" smtClean="0"/>
              <a:t>Click to edit Master title style</a:t>
            </a:r>
            <a:endParaRPr/>
          </a:p>
        </p:txBody>
      </p:sp>
      <p:sp>
        <p:nvSpPr>
          <p:cNvPr id="4" name="Text Placeholder 3"/>
          <p:cNvSpPr>
            <a:spLocks noGrp="1"/>
          </p:cNvSpPr>
          <p:nvPr>
            <p:ph type="body" sz="half" idx="2"/>
          </p:nvPr>
        </p:nvSpPr>
        <p:spPr>
          <a:xfrm>
            <a:off x="3886124" y="1828800"/>
            <a:ext cx="4474539"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2"/>
          <p:cNvSpPr>
            <a:spLocks noGrp="1"/>
          </p:cNvSpPr>
          <p:nvPr>
            <p:ph type="pic" idx="1"/>
          </p:nvPr>
        </p:nvSpPr>
        <p:spPr>
          <a:xfrm flipH="1">
            <a:off x="188253" y="179292"/>
            <a:ext cx="3281087" cy="6483096"/>
          </a:xfrm>
          <a:prstGeom prst="round1Rect">
            <a:avLst>
              <a:gd name="adj" fmla="val 17325"/>
            </a:avLst>
          </a:prstGeom>
          <a:blipFill dpi="0" rotWithShape="0">
            <a:blip r:embed="rId2">
              <a:extLst>
                <a:ext uri="{28A0092B-C50C-407E-A947-70E740481C1C}">
                  <a14:useLocalDpi xmlns:a14="http://schemas.microsoft.com/office/drawing/2010/main" val="0"/>
                </a:ext>
              </a:extLst>
            </a:blip>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a:p>
        </p:txBody>
      </p:sp>
      <p:sp>
        <p:nvSpPr>
          <p:cNvPr id="6" name="Date Placeholder 4"/>
          <p:cNvSpPr>
            <a:spLocks noGrp="1"/>
          </p:cNvSpPr>
          <p:nvPr>
            <p:ph type="dt" sz="half" idx="10"/>
          </p:nvPr>
        </p:nvSpPr>
        <p:spPr>
          <a:xfrm>
            <a:off x="3886200" y="6288088"/>
            <a:ext cx="1887538" cy="365125"/>
          </a:xfrm>
        </p:spPr>
        <p:txBody>
          <a:bodyPr/>
          <a:lstStyle>
            <a:lvl1pPr>
              <a:defRPr/>
            </a:lvl1pPr>
          </a:lstStyle>
          <a:p>
            <a:fld id="{C3E11BD1-1265-4D62-9948-F6C8FCD4E716}" type="datetime1">
              <a:rPr lang="en-US" altLang="en-US">
                <a:solidFill>
                  <a:srgbClr val="38ABED"/>
                </a:solidFill>
              </a:rPr>
              <a:pPr/>
              <a:t>1/12/2021</a:t>
            </a:fld>
            <a:endParaRPr lang="en-US" altLang="en-US">
              <a:solidFill>
                <a:srgbClr val="38ABED"/>
              </a:solidFill>
            </a:endParaRPr>
          </a:p>
        </p:txBody>
      </p:sp>
      <p:sp>
        <p:nvSpPr>
          <p:cNvPr id="7" name="Footer Placeholder 5"/>
          <p:cNvSpPr>
            <a:spLocks noGrp="1"/>
          </p:cNvSpPr>
          <p:nvPr>
            <p:ph type="ftr" sz="quarter" idx="11"/>
          </p:nvPr>
        </p:nvSpPr>
        <p:spPr>
          <a:xfrm>
            <a:off x="5867400" y="6288088"/>
            <a:ext cx="2676525" cy="365125"/>
          </a:xfrm>
        </p:spPr>
        <p:txBody>
          <a:bodyPr/>
          <a:lstStyle>
            <a:lvl1pPr>
              <a:defRPr/>
            </a:lvl1pPr>
          </a:lstStyle>
          <a:p>
            <a:endParaRPr lang="en-US" altLang="en-US">
              <a:solidFill>
                <a:srgbClr val="38ABED"/>
              </a:solidFill>
            </a:endParaRPr>
          </a:p>
        </p:txBody>
      </p:sp>
      <p:sp>
        <p:nvSpPr>
          <p:cNvPr id="8" name="Slide Number Placeholder 6"/>
          <p:cNvSpPr>
            <a:spLocks noGrp="1"/>
          </p:cNvSpPr>
          <p:nvPr>
            <p:ph type="sldNum" sz="quarter" idx="12"/>
          </p:nvPr>
        </p:nvSpPr>
        <p:spPr/>
        <p:txBody>
          <a:bodyPr/>
          <a:lstStyle>
            <a:lvl1pPr>
              <a:defRPr/>
            </a:lvl1pPr>
          </a:lstStyle>
          <a:p>
            <a:fld id="{35DD1A32-2543-4408-8561-586477E72E6D}" type="slidenum">
              <a:rPr lang="en-US" altLang="en-US">
                <a:solidFill>
                  <a:srgbClr val="1B3861"/>
                </a:solidFill>
              </a:rPr>
              <a:pPr/>
              <a:t>‹#›</a:t>
            </a:fld>
            <a:endParaRPr lang="en-US" altLang="en-US">
              <a:solidFill>
                <a:srgbClr val="1B3861"/>
              </a:solidFill>
            </a:endParaRPr>
          </a:p>
        </p:txBody>
      </p:sp>
    </p:spTree>
    <p:extLst>
      <p:ext uri="{BB962C8B-B14F-4D97-AF65-F5344CB8AC3E}">
        <p14:creationId xmlns:p14="http://schemas.microsoft.com/office/powerpoint/2010/main" val="263089208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pic>
        <p:nvPicPr>
          <p:cNvPr id="5" name="Picture 8"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710953" y="533400"/>
            <a:ext cx="3657600" cy="1252538"/>
          </a:xfrm>
        </p:spPr>
        <p:txBody>
          <a:bodyPr/>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596153" y="1600199"/>
            <a:ext cx="3657600" cy="3657601"/>
          </a:xfrm>
          <a:prstGeom prst="ellipse">
            <a:avLst/>
          </a:prstGeom>
          <a:blipFill dpi="0" rotWithShape="0">
            <a:blip r:embed="rId2" cstate="print">
              <a:extLst>
                <a:ext uri="{28A0092B-C50C-407E-A947-70E740481C1C}">
                  <a14:useLocalDpi xmlns:a14="http://schemas.microsoft.com/office/drawing/2010/main" val="0"/>
                </a:ext>
              </a:extLst>
            </a:blip>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a:p>
        </p:txBody>
      </p:sp>
      <p:sp>
        <p:nvSpPr>
          <p:cNvPr id="4" name="Text Placeholder 3"/>
          <p:cNvSpPr>
            <a:spLocks noGrp="1"/>
          </p:cNvSpPr>
          <p:nvPr>
            <p:ph type="body" sz="half" idx="2"/>
          </p:nvPr>
        </p:nvSpPr>
        <p:spPr>
          <a:xfrm>
            <a:off x="4710412" y="1828800"/>
            <a:ext cx="3657600"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fld id="{BE11A10E-F03F-456F-8230-5CFFE3FFA9D1}" type="datetime1">
              <a:rPr lang="en-US" altLang="en-US">
                <a:solidFill>
                  <a:srgbClr val="38ABED"/>
                </a:solidFill>
              </a:rPr>
              <a:pPr/>
              <a:t>1/12/2021</a:t>
            </a:fld>
            <a:endParaRPr lang="en-US" altLang="en-US">
              <a:solidFill>
                <a:srgbClr val="38ABED"/>
              </a:solidFill>
            </a:endParaRPr>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endParaRPr lang="en-US" altLang="en-US">
              <a:solidFill>
                <a:srgbClr val="38ABED"/>
              </a:solidFill>
            </a:endParaRPr>
          </a:p>
        </p:txBody>
      </p:sp>
      <p:sp>
        <p:nvSpPr>
          <p:cNvPr id="8" name="Slide Number Placeholder 6"/>
          <p:cNvSpPr>
            <a:spLocks noGrp="1"/>
          </p:cNvSpPr>
          <p:nvPr>
            <p:ph type="sldNum" sz="quarter" idx="12"/>
          </p:nvPr>
        </p:nvSpPr>
        <p:spPr/>
        <p:txBody>
          <a:bodyPr/>
          <a:lstStyle>
            <a:lvl1pPr>
              <a:defRPr/>
            </a:lvl1pPr>
          </a:lstStyle>
          <a:p>
            <a:fld id="{B6B65850-7799-49EF-BCF8-DF59037D4104}" type="slidenum">
              <a:rPr lang="en-US" altLang="en-US">
                <a:solidFill>
                  <a:srgbClr val="1B3861"/>
                </a:solidFill>
              </a:rPr>
              <a:pPr/>
              <a:t>‹#›</a:t>
            </a:fld>
            <a:endParaRPr lang="en-US" altLang="en-US">
              <a:solidFill>
                <a:srgbClr val="1B3861"/>
              </a:solidFill>
            </a:endParaRPr>
          </a:p>
        </p:txBody>
      </p:sp>
    </p:spTree>
    <p:extLst>
      <p:ext uri="{BB962C8B-B14F-4D97-AF65-F5344CB8AC3E}">
        <p14:creationId xmlns:p14="http://schemas.microsoft.com/office/powerpoint/2010/main" val="19140874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pic>
        <p:nvPicPr>
          <p:cNvPr id="5" name="Picture 8"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08038" y="3778624"/>
            <a:ext cx="7560515" cy="1102658"/>
          </a:xfrm>
        </p:spPr>
        <p:txBody>
          <a:bodyPr/>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871584" y="762000"/>
            <a:ext cx="7427726" cy="2989730"/>
          </a:xfrm>
          <a:prstGeom prst="roundRect">
            <a:avLst>
              <a:gd name="adj" fmla="val 7476"/>
            </a:avLst>
          </a:prstGeom>
          <a:blipFill dpi="0" rotWithShape="0">
            <a:blip r:embed="rId2">
              <a:extLst>
                <a:ext uri="{28A0092B-C50C-407E-A947-70E740481C1C}">
                  <a14:useLocalDpi xmlns:a14="http://schemas.microsoft.com/office/drawing/2010/main" val="0"/>
                </a:ext>
              </a:extLst>
            </a:blip>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noProof="0"/>
          </a:p>
        </p:txBody>
      </p:sp>
      <p:sp>
        <p:nvSpPr>
          <p:cNvPr id="4" name="Text Placeholder 3"/>
          <p:cNvSpPr>
            <a:spLocks noGrp="1"/>
          </p:cNvSpPr>
          <p:nvPr>
            <p:ph type="body" sz="half" idx="2"/>
          </p:nvPr>
        </p:nvSpPr>
        <p:spPr>
          <a:xfrm>
            <a:off x="808034" y="4827493"/>
            <a:ext cx="7559977" cy="1220881"/>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fld id="{3DDCFE1F-524C-4246-8940-95CDFF944EC9}" type="datetime1">
              <a:rPr lang="en-US" altLang="en-US">
                <a:solidFill>
                  <a:srgbClr val="38ABED"/>
                </a:solidFill>
              </a:rPr>
              <a:pPr/>
              <a:t>1/12/2021</a:t>
            </a:fld>
            <a:endParaRPr lang="en-US" altLang="en-US">
              <a:solidFill>
                <a:srgbClr val="38ABED"/>
              </a:solidFill>
            </a:endParaRPr>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endParaRPr lang="en-US" altLang="en-US">
              <a:solidFill>
                <a:srgbClr val="38ABED"/>
              </a:solidFill>
            </a:endParaRPr>
          </a:p>
        </p:txBody>
      </p:sp>
      <p:sp>
        <p:nvSpPr>
          <p:cNvPr id="8" name="Slide Number Placeholder 6"/>
          <p:cNvSpPr>
            <a:spLocks noGrp="1"/>
          </p:cNvSpPr>
          <p:nvPr>
            <p:ph type="sldNum" sz="quarter" idx="12"/>
          </p:nvPr>
        </p:nvSpPr>
        <p:spPr/>
        <p:txBody>
          <a:bodyPr/>
          <a:lstStyle>
            <a:lvl1pPr>
              <a:defRPr/>
            </a:lvl1pPr>
          </a:lstStyle>
          <a:p>
            <a:fld id="{8937902A-1A03-4A59-9296-AE71BCB9B248}" type="slidenum">
              <a:rPr lang="en-US" altLang="en-US">
                <a:solidFill>
                  <a:srgbClr val="1B3861"/>
                </a:solidFill>
              </a:rPr>
              <a:pPr/>
              <a:t>‹#›</a:t>
            </a:fld>
            <a:endParaRPr lang="en-US" altLang="en-US">
              <a:solidFill>
                <a:srgbClr val="1B3861"/>
              </a:solidFill>
            </a:endParaRPr>
          </a:p>
        </p:txBody>
      </p:sp>
    </p:spTree>
    <p:extLst>
      <p:ext uri="{BB962C8B-B14F-4D97-AF65-F5344CB8AC3E}">
        <p14:creationId xmlns:p14="http://schemas.microsoft.com/office/powerpoint/2010/main" val="979226986"/>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8"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3"/>
          <p:cNvSpPr>
            <a:spLocks noGrp="1"/>
          </p:cNvSpPr>
          <p:nvPr>
            <p:ph type="dt" sz="half" idx="10"/>
          </p:nvPr>
        </p:nvSpPr>
        <p:spPr/>
        <p:txBody>
          <a:bodyPr/>
          <a:lstStyle>
            <a:lvl1pPr>
              <a:defRPr/>
            </a:lvl1pPr>
          </a:lstStyle>
          <a:p>
            <a:fld id="{08527B34-1FFA-4D65-81CD-BC65A46AEC18}" type="datetime1">
              <a:rPr lang="en-US" altLang="en-US">
                <a:solidFill>
                  <a:srgbClr val="38ABED"/>
                </a:solidFill>
              </a:rPr>
              <a:pPr/>
              <a:t>1/12/2021</a:t>
            </a:fld>
            <a:endParaRPr lang="en-US" altLang="en-US">
              <a:solidFill>
                <a:srgbClr val="38ABED"/>
              </a:solidFill>
            </a:endParaRPr>
          </a:p>
        </p:txBody>
      </p:sp>
      <p:sp>
        <p:nvSpPr>
          <p:cNvPr id="6" name="Footer Placeholder 4"/>
          <p:cNvSpPr>
            <a:spLocks noGrp="1"/>
          </p:cNvSpPr>
          <p:nvPr>
            <p:ph type="ftr" sz="quarter" idx="11"/>
          </p:nvPr>
        </p:nvSpPr>
        <p:spPr/>
        <p:txBody>
          <a:bodyPr/>
          <a:lstStyle>
            <a:lvl1pPr>
              <a:defRPr/>
            </a:lvl1pPr>
          </a:lstStyle>
          <a:p>
            <a:endParaRPr lang="en-US" altLang="en-US">
              <a:solidFill>
                <a:srgbClr val="38ABED"/>
              </a:solidFill>
            </a:endParaRPr>
          </a:p>
        </p:txBody>
      </p:sp>
      <p:sp>
        <p:nvSpPr>
          <p:cNvPr id="7" name="Slide Number Placeholder 5"/>
          <p:cNvSpPr>
            <a:spLocks noGrp="1"/>
          </p:cNvSpPr>
          <p:nvPr>
            <p:ph type="sldNum" sz="quarter" idx="12"/>
          </p:nvPr>
        </p:nvSpPr>
        <p:spPr/>
        <p:txBody>
          <a:bodyPr/>
          <a:lstStyle>
            <a:lvl1pPr>
              <a:defRPr/>
            </a:lvl1pPr>
          </a:lstStyle>
          <a:p>
            <a:fld id="{20ECFC30-A878-4D49-AB93-796BB47E4B77}" type="slidenum">
              <a:rPr lang="en-US" altLang="en-US">
                <a:solidFill>
                  <a:srgbClr val="1B3861"/>
                </a:solidFill>
              </a:rPr>
              <a:pPr/>
              <a:t>‹#›</a:t>
            </a:fld>
            <a:endParaRPr lang="en-US" altLang="en-US">
              <a:solidFill>
                <a:srgbClr val="1B3861"/>
              </a:solidFill>
            </a:endParaRPr>
          </a:p>
        </p:txBody>
      </p:sp>
    </p:spTree>
    <p:extLst>
      <p:ext uri="{BB962C8B-B14F-4D97-AF65-F5344CB8AC3E}">
        <p14:creationId xmlns:p14="http://schemas.microsoft.com/office/powerpoint/2010/main" val="281448797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8"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cal Title 1"/>
          <p:cNvSpPr>
            <a:spLocks noGrp="1"/>
          </p:cNvSpPr>
          <p:nvPr>
            <p:ph type="title" orient="vert"/>
          </p:nvPr>
        </p:nvSpPr>
        <p:spPr>
          <a:xfrm>
            <a:off x="7328646" y="779463"/>
            <a:ext cx="1358153" cy="5268912"/>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779462" y="779464"/>
            <a:ext cx="6170613" cy="526891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3"/>
          <p:cNvSpPr>
            <a:spLocks noGrp="1"/>
          </p:cNvSpPr>
          <p:nvPr>
            <p:ph type="dt" sz="half" idx="10"/>
          </p:nvPr>
        </p:nvSpPr>
        <p:spPr/>
        <p:txBody>
          <a:bodyPr/>
          <a:lstStyle>
            <a:lvl1pPr>
              <a:defRPr/>
            </a:lvl1pPr>
          </a:lstStyle>
          <a:p>
            <a:fld id="{244ABF5A-0C0F-45DE-9946-29F7516B2C44}" type="datetime1">
              <a:rPr lang="en-US" altLang="en-US">
                <a:solidFill>
                  <a:srgbClr val="38ABED"/>
                </a:solidFill>
              </a:rPr>
              <a:pPr/>
              <a:t>1/12/2021</a:t>
            </a:fld>
            <a:endParaRPr lang="en-US" altLang="en-US">
              <a:solidFill>
                <a:srgbClr val="38ABED"/>
              </a:solidFill>
            </a:endParaRPr>
          </a:p>
        </p:txBody>
      </p:sp>
      <p:sp>
        <p:nvSpPr>
          <p:cNvPr id="6" name="Footer Placeholder 4"/>
          <p:cNvSpPr>
            <a:spLocks noGrp="1"/>
          </p:cNvSpPr>
          <p:nvPr>
            <p:ph type="ftr" sz="quarter" idx="11"/>
          </p:nvPr>
        </p:nvSpPr>
        <p:spPr/>
        <p:txBody>
          <a:bodyPr/>
          <a:lstStyle>
            <a:lvl1pPr>
              <a:defRPr/>
            </a:lvl1pPr>
          </a:lstStyle>
          <a:p>
            <a:endParaRPr lang="en-US" altLang="en-US">
              <a:solidFill>
                <a:srgbClr val="38ABED"/>
              </a:solidFill>
            </a:endParaRPr>
          </a:p>
        </p:txBody>
      </p:sp>
      <p:sp>
        <p:nvSpPr>
          <p:cNvPr id="7" name="Slide Number Placeholder 5"/>
          <p:cNvSpPr>
            <a:spLocks noGrp="1"/>
          </p:cNvSpPr>
          <p:nvPr>
            <p:ph type="sldNum" sz="quarter" idx="12"/>
          </p:nvPr>
        </p:nvSpPr>
        <p:spPr/>
        <p:txBody>
          <a:bodyPr/>
          <a:lstStyle>
            <a:lvl1pPr>
              <a:defRPr/>
            </a:lvl1pPr>
          </a:lstStyle>
          <a:p>
            <a:fld id="{5339A7FF-6D45-4004-B328-7FCD586060E7}" type="slidenum">
              <a:rPr lang="en-US" altLang="en-US">
                <a:solidFill>
                  <a:srgbClr val="1B3861"/>
                </a:solidFill>
              </a:rPr>
              <a:pPr/>
              <a:t>‹#›</a:t>
            </a:fld>
            <a:endParaRPr lang="en-US" altLang="en-US">
              <a:solidFill>
                <a:srgbClr val="1B3861"/>
              </a:solidFill>
            </a:endParaRPr>
          </a:p>
        </p:txBody>
      </p:sp>
    </p:spTree>
    <p:extLst>
      <p:ext uri="{BB962C8B-B14F-4D97-AF65-F5344CB8AC3E}">
        <p14:creationId xmlns:p14="http://schemas.microsoft.com/office/powerpoint/2010/main" val="214459972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D9C3E49A-05DD-9947-A842-104BCE6F1728}" type="datetimeFigureOut">
              <a:rPr lang="en-US" smtClean="0"/>
              <a:pPr/>
              <a:t>1/12/2021</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dirty="0">
              <a:solidFill>
                <a:prstClr val="black"/>
              </a:solidFill>
            </a:endParaRPr>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2C6B1FF6-39B9-40F5-8B67-33C6354A3D4F}" type="slidenum">
              <a:rPr lang="en-US" smtClean="0">
                <a:solidFill>
                  <a:srgbClr val="8CADAE">
                    <a:shade val="75000"/>
                  </a:srgbClr>
                </a:solidFill>
              </a:rPr>
              <a:pPr/>
              <a:t>‹#›</a:t>
            </a:fld>
            <a:endParaRPr lang="en-US" dirty="0">
              <a:solidFill>
                <a:srgbClr val="8CADAE">
                  <a:shade val="75000"/>
                </a:srgbClr>
              </a:solidFill>
            </a:endParaRPr>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extLst>
      <p:ext uri="{BB962C8B-B14F-4D97-AF65-F5344CB8AC3E}">
        <p14:creationId xmlns:p14="http://schemas.microsoft.com/office/powerpoint/2010/main" val="715044641"/>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B0657086-C44C-41AA-8EC5-04F4A9B570CC}"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3CC3DD42-6876-4454-90C2-F74284C21271}"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647983227"/>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D9C3E49A-05DD-9947-A842-104BCE6F1728}" type="datetimeFigureOut">
              <a:rPr lang="en-US" smtClean="0"/>
              <a:pPr/>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1D1D6BDE-186E-0B49-8B59-FA5F2E0540FE}" type="slidenum">
              <a:rPr lang="en-US" smtClean="0">
                <a:solidFill>
                  <a:srgbClr val="8CADAE">
                    <a:shade val="75000"/>
                  </a:srgbClr>
                </a:solidFill>
              </a:rPr>
              <a:pPr/>
              <a:t>‹#›</a:t>
            </a:fld>
            <a:endParaRPr lang="en-US">
              <a:solidFill>
                <a:srgbClr val="8CADAE">
                  <a:shade val="75000"/>
                </a:srgbClr>
              </a:solidFill>
            </a:endParaRPr>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670285789"/>
      </p:ext>
    </p:extLst>
  </p:cSld>
  <p:clrMapOvr>
    <a:overrideClrMapping bg1="lt1" tx1="dk1" bg2="lt2" tx2="dk2" accent1="accent1" accent2="accent2" accent3="accent3" accent4="accent4" accent5="accent5" accent6="accent6" hlink="hlink" folHlink="folHlink"/>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D9C3E49A-05DD-9947-A842-104BCE6F1728}" type="datetimeFigureOut">
              <a:rPr lang="en-US" smtClean="0"/>
              <a:pPr/>
              <a:t>1/12/2021</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1D1D6BDE-186E-0B49-8B59-FA5F2E0540FE}" type="slidenum">
              <a:rPr lang="en-US" smtClean="0">
                <a:solidFill>
                  <a:srgbClr val="8CADAE">
                    <a:shade val="75000"/>
                  </a:srgbClr>
                </a:solidFill>
              </a:rPr>
              <a:pPr/>
              <a:t>‹#›</a:t>
            </a:fld>
            <a:endParaRPr lang="en-US">
              <a:solidFill>
                <a:srgbClr val="8CADAE">
                  <a:shade val="75000"/>
                </a:srgbClr>
              </a:solidFill>
            </a:endParaRPr>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extLst>
      <p:ext uri="{BB962C8B-B14F-4D97-AF65-F5344CB8AC3E}">
        <p14:creationId xmlns:p14="http://schemas.microsoft.com/office/powerpoint/2010/main" val="636629379"/>
      </p:ext>
    </p:extLst>
  </p:cSld>
  <p:clrMapOvr>
    <a:overrideClrMapping bg1="lt1" tx1="dk1" bg2="lt2" tx2="dk2" accent1="accent1" accent2="accent2" accent3="accent3" accent4="accent4" accent5="accent5" accent6="accent6" hlink="hlink" folHlink="folHlink"/>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D9C3E49A-05DD-9947-A842-104BCE6F1728}" type="datetimeFigureOut">
              <a:rPr lang="en-US" smtClean="0"/>
              <a:pPr/>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1D6BDE-186E-0B49-8B59-FA5F2E0540FE}" type="slidenum">
              <a:rPr lang="en-US" smtClean="0">
                <a:solidFill>
                  <a:srgbClr val="8CADAE">
                    <a:shade val="75000"/>
                  </a:srgbClr>
                </a:solidFill>
              </a:rPr>
              <a:pPr/>
              <a:t>‹#›</a:t>
            </a:fld>
            <a:endParaRPr lang="en-US">
              <a:solidFill>
                <a:srgbClr val="8CADAE">
                  <a:shade val="75000"/>
                </a:srgbClr>
              </a:solidFill>
            </a:endParaRPr>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493068132"/>
      </p:ext>
    </p:extLst>
  </p:cSld>
  <p:clrMapOvr>
    <a:overrideClrMapping bg1="lt1" tx1="dk1" bg2="lt2" tx2="dk2" accent1="accent1" accent2="accent2" accent3="accent3" accent4="accent4" accent5="accent5" accent6="accent6" hlink="hlink" folHlink="folHlink"/>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D9C3E49A-05DD-9947-A842-104BCE6F1728}" type="datetimeFigureOut">
              <a:rPr lang="en-US" smtClean="0"/>
              <a:pPr/>
              <a:t>1/12/2021</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dirty="0">
              <a:solidFill>
                <a:prstClr val="black"/>
              </a:solidFill>
            </a:endParaRPr>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1D1D6BDE-186E-0B49-8B59-FA5F2E0540FE}" type="slidenum">
              <a:rPr lang="en-US" smtClean="0">
                <a:solidFill>
                  <a:srgbClr val="8CADAE">
                    <a:shade val="75000"/>
                  </a:srgbClr>
                </a:solidFill>
              </a:rPr>
              <a:pPr/>
              <a:t>‹#›</a:t>
            </a:fld>
            <a:endParaRPr lang="en-US">
              <a:solidFill>
                <a:srgbClr val="8CADAE">
                  <a:shade val="75000"/>
                </a:srgbClr>
              </a:solidFill>
            </a:endParaRPr>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extLst>
      <p:ext uri="{BB962C8B-B14F-4D97-AF65-F5344CB8AC3E}">
        <p14:creationId xmlns:p14="http://schemas.microsoft.com/office/powerpoint/2010/main" val="1687375903"/>
      </p:ext>
    </p:extLst>
  </p:cSld>
  <p:clrMapOvr>
    <a:overrideClrMapping bg1="lt1" tx1="dk1" bg2="lt2" tx2="dk2" accent1="accent1" accent2="accent2" accent3="accent3" accent4="accent4" accent5="accent5" accent6="accent6" hlink="hlink" folHlink="folHlink"/>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9C3E49A-05DD-9947-A842-104BCE6F1728}" type="datetimeFigureOut">
              <a:rPr lang="en-US" smtClean="0"/>
              <a:pPr/>
              <a:t>1/12/2021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1D1D6BDE-186E-0B49-8B59-FA5F2E0540FE}" type="slidenum">
              <a:rPr lang="en-US" smtClean="0">
                <a:solidFill>
                  <a:srgbClr val="8CADAE">
                    <a:shade val="75000"/>
                  </a:srgbClr>
                </a:solidFill>
              </a:rPr>
              <a:pPr/>
              <a:t>‹#›</a:t>
            </a:fld>
            <a:endParaRPr lang="en-US">
              <a:solidFill>
                <a:srgbClr val="8CADAE">
                  <a:shade val="75000"/>
                </a:srgbClr>
              </a:solidFill>
            </a:endParaRPr>
          </a:p>
        </p:txBody>
      </p:sp>
    </p:spTree>
    <p:extLst>
      <p:ext uri="{BB962C8B-B14F-4D97-AF65-F5344CB8AC3E}">
        <p14:creationId xmlns:p14="http://schemas.microsoft.com/office/powerpoint/2010/main" val="2555810640"/>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dirty="0">
              <a:solidFill>
                <a:prstClr val="black"/>
              </a:solidFill>
            </a:endParaRPr>
          </a:p>
        </p:txBody>
      </p:sp>
      <p:sp>
        <p:nvSpPr>
          <p:cNvPr id="2" name="Date Placeholder 1"/>
          <p:cNvSpPr>
            <a:spLocks noGrp="1"/>
          </p:cNvSpPr>
          <p:nvPr>
            <p:ph type="dt" sz="half" idx="10"/>
          </p:nvPr>
        </p:nvSpPr>
        <p:spPr/>
        <p:txBody>
          <a:bodyPr/>
          <a:lstStyle/>
          <a:p>
            <a:fld id="{D9C3E49A-05DD-9947-A842-104BCE6F1728}" type="datetimeFigureOut">
              <a:rPr lang="en-US" smtClean="0"/>
              <a:pPr/>
              <a:t>1/12/2021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1D1D6BDE-186E-0B49-8B59-FA5F2E0540FE}" type="slidenum">
              <a:rPr lang="en-US" smtClean="0"/>
              <a:pPr/>
              <a:t>‹#›</a:t>
            </a:fld>
            <a:endParaRPr lang="en-US"/>
          </a:p>
        </p:txBody>
      </p:sp>
    </p:spTree>
    <p:extLst>
      <p:ext uri="{BB962C8B-B14F-4D97-AF65-F5344CB8AC3E}">
        <p14:creationId xmlns:p14="http://schemas.microsoft.com/office/powerpoint/2010/main" val="745668778"/>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dirty="0">
              <a:solidFill>
                <a:prstClr val="black"/>
              </a:solidFill>
            </a:endParaRPr>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1D1D6BDE-186E-0B49-8B59-FA5F2E0540FE}" type="slidenum">
              <a:rPr lang="en-US" smtClean="0">
                <a:solidFill>
                  <a:srgbClr val="8CADAE">
                    <a:shade val="75000"/>
                  </a:srgbClr>
                </a:solidFill>
              </a:rPr>
              <a:pPr/>
              <a:t>‹#›</a:t>
            </a:fld>
            <a:endParaRPr lang="en-US">
              <a:solidFill>
                <a:srgbClr val="8CADAE">
                  <a:shade val="75000"/>
                </a:srgbClr>
              </a:solidFill>
            </a:endParaRPr>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5" name="Date Placeholder 4"/>
          <p:cNvSpPr>
            <a:spLocks noGrp="1"/>
          </p:cNvSpPr>
          <p:nvPr>
            <p:ph type="dt" sz="half" idx="10"/>
          </p:nvPr>
        </p:nvSpPr>
        <p:spPr/>
        <p:txBody>
          <a:bodyPr/>
          <a:lstStyle/>
          <a:p>
            <a:fld id="{D9C3E49A-05DD-9947-A842-104BCE6F1728}" type="datetimeFigureOut">
              <a:rPr lang="en-US" smtClean="0"/>
              <a:pPr/>
              <a:t>1/12/2021</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extLst>
      <p:ext uri="{BB962C8B-B14F-4D97-AF65-F5344CB8AC3E}">
        <p14:creationId xmlns:p14="http://schemas.microsoft.com/office/powerpoint/2010/main" val="1343338648"/>
      </p:ext>
    </p:extLst>
  </p:cSld>
  <p:clrMapOvr>
    <a:overrideClrMapping bg1="lt1" tx1="dk1" bg2="lt2" tx2="dk2" accent1="accent1" accent2="accent2" accent3="accent3" accent4="accent4" accent5="accent5" accent6="accent6" hlink="hlink" folHlink="folHlink"/>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dirty="0">
              <a:solidFill>
                <a:prstClr val="black"/>
              </a:solidFill>
            </a:endParaRPr>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dirty="0">
              <a:solidFill>
                <a:prstClr val="black"/>
              </a:solidFill>
            </a:endParaRPr>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7" name="Slide Number Placeholder 6"/>
          <p:cNvSpPr>
            <a:spLocks noGrp="1"/>
          </p:cNvSpPr>
          <p:nvPr>
            <p:ph type="sldNum" sz="quarter" idx="12"/>
          </p:nvPr>
        </p:nvSpPr>
        <p:spPr>
          <a:xfrm>
            <a:off x="1371600" y="312738"/>
            <a:ext cx="457200" cy="441325"/>
          </a:xfrm>
        </p:spPr>
        <p:txBody>
          <a:bodyPr/>
          <a:lstStyle/>
          <a:p>
            <a:fld id="{1D1D6BDE-186E-0B49-8B59-FA5F2E0540FE}" type="slidenum">
              <a:rPr lang="en-US" smtClean="0">
                <a:solidFill>
                  <a:srgbClr val="8CADAE">
                    <a:shade val="75000"/>
                  </a:srgbClr>
                </a:solidFill>
              </a:rPr>
              <a:pPr/>
              <a:t>‹#›</a:t>
            </a:fld>
            <a:endParaRPr lang="en-US">
              <a:solidFill>
                <a:srgbClr val="8CADAE">
                  <a:shade val="75000"/>
                </a:srgbClr>
              </a:solidFill>
            </a:endParaRPr>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5" name="Date Placeholder 4"/>
          <p:cNvSpPr>
            <a:spLocks noGrp="1"/>
          </p:cNvSpPr>
          <p:nvPr>
            <p:ph type="dt" sz="half" idx="10"/>
          </p:nvPr>
        </p:nvSpPr>
        <p:spPr>
          <a:xfrm>
            <a:off x="5788152" y="6404984"/>
            <a:ext cx="3044952" cy="365760"/>
          </a:xfrm>
        </p:spPr>
        <p:txBody>
          <a:bodyPr/>
          <a:lstStyle/>
          <a:p>
            <a:fld id="{D9C3E49A-05DD-9947-A842-104BCE6F1728}" type="datetimeFigureOut">
              <a:rPr lang="en-US" smtClean="0"/>
              <a:pPr/>
              <a:t>1/12/2021</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extLst>
      <p:ext uri="{BB962C8B-B14F-4D97-AF65-F5344CB8AC3E}">
        <p14:creationId xmlns:p14="http://schemas.microsoft.com/office/powerpoint/2010/main" val="153536364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9C3E49A-05DD-9947-A842-104BCE6F1728}" type="datetimeFigureOut">
              <a:rPr lang="en-US" smtClean="0"/>
              <a:pPr/>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1D6BDE-186E-0B49-8B59-FA5F2E0540FE}" type="slidenum">
              <a:rPr lang="en-US" smtClean="0">
                <a:solidFill>
                  <a:srgbClr val="8CADAE">
                    <a:shade val="75000"/>
                  </a:srgbClr>
                </a:solidFill>
              </a:rPr>
              <a:pPr/>
              <a:t>‹#›</a:t>
            </a:fld>
            <a:endParaRPr lang="en-US">
              <a:solidFill>
                <a:srgbClr val="8CADAE">
                  <a:shade val="75000"/>
                </a:srgbClr>
              </a:solidFill>
            </a:endParaRPr>
          </a:p>
        </p:txBody>
      </p:sp>
    </p:spTree>
    <p:extLst>
      <p:ext uri="{BB962C8B-B14F-4D97-AF65-F5344CB8AC3E}">
        <p14:creationId xmlns:p14="http://schemas.microsoft.com/office/powerpoint/2010/main" val="1189413682"/>
      </p:ext>
    </p:extLst>
  </p:cSld>
  <p:clrMapOvr>
    <a:overrideClrMapping bg1="lt1" tx1="dk1" bg2="lt2" tx2="dk2" accent1="accent1" accent2="accent2" accent3="accent3" accent4="accent4" accent5="accent5" accent6="accent6" hlink="hlink" folHlink="folHlink"/>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dirty="0">
              <a:solidFill>
                <a:prstClr val="black"/>
              </a:solidFill>
            </a:endParaRPr>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6" name="Slide Number Placeholder 5"/>
          <p:cNvSpPr>
            <a:spLocks noGrp="1"/>
          </p:cNvSpPr>
          <p:nvPr>
            <p:ph type="sldNum" sz="quarter" idx="12"/>
          </p:nvPr>
        </p:nvSpPr>
        <p:spPr>
          <a:xfrm>
            <a:off x="6915912" y="3009901"/>
            <a:ext cx="457200" cy="441325"/>
          </a:xfrm>
        </p:spPr>
        <p:txBody>
          <a:bodyPr/>
          <a:lstStyle/>
          <a:p>
            <a:fld id="{1D1D6BDE-186E-0B49-8B59-FA5F2E0540FE}" type="slidenum">
              <a:rPr lang="en-US" smtClean="0">
                <a:solidFill>
                  <a:srgbClr val="8CADAE">
                    <a:shade val="75000"/>
                  </a:srgbClr>
                </a:solidFill>
              </a:rPr>
              <a:pPr/>
              <a:t>‹#›</a:t>
            </a:fld>
            <a:endParaRPr lang="en-US">
              <a:solidFill>
                <a:srgbClr val="8CADAE">
                  <a:shade val="75000"/>
                </a:srgbClr>
              </a:solidFill>
            </a:endParaRPr>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9C3E49A-05DD-9947-A842-104BCE6F1728}" type="datetimeFigureOut">
              <a:rPr lang="en-US" smtClean="0"/>
              <a:pPr/>
              <a:t>1/12/2021</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extLst>
      <p:ext uri="{BB962C8B-B14F-4D97-AF65-F5344CB8AC3E}">
        <p14:creationId xmlns:p14="http://schemas.microsoft.com/office/powerpoint/2010/main" val="1241265990"/>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6A9ED6F9-588B-44C8-B84A-4639553589AA}"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74F2138E-338B-47D7-A2F4-DC6D1B7783A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311939563"/>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5842" name="Rectangle 2"/>
          <p:cNvSpPr>
            <a:spLocks noGrp="1" noChangeArrowheads="1"/>
          </p:cNvSpPr>
          <p:nvPr>
            <p:ph type="ctrTitle"/>
          </p:nvPr>
        </p:nvSpPr>
        <p:spPr>
          <a:xfrm>
            <a:off x="914400" y="1524000"/>
            <a:ext cx="7623175" cy="1752600"/>
          </a:xfrm>
        </p:spPr>
        <p:txBody>
          <a:bodyPr/>
          <a:lstStyle>
            <a:lvl1pPr>
              <a:defRPr sz="5000"/>
            </a:lvl1pPr>
          </a:lstStyle>
          <a:p>
            <a:pPr lvl="0"/>
            <a:r>
              <a:rPr lang="en-US" altLang="en-US" noProof="0" smtClean="0"/>
              <a:t>Click to edit Master title style</a:t>
            </a:r>
          </a:p>
        </p:txBody>
      </p:sp>
      <p:sp>
        <p:nvSpPr>
          <p:cNvPr id="35843"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pPr lvl="0"/>
            <a:r>
              <a:rPr lang="en-US" altLang="en-US" noProof="0" smtClean="0"/>
              <a:t>Click to edit Master subtitle style</a:t>
            </a:r>
          </a:p>
        </p:txBody>
      </p:sp>
      <p:sp>
        <p:nvSpPr>
          <p:cNvPr id="35844" name="Rectangle 4"/>
          <p:cNvSpPr>
            <a:spLocks noGrp="1" noChangeArrowheads="1"/>
          </p:cNvSpPr>
          <p:nvPr>
            <p:ph type="dt" sz="half" idx="2"/>
          </p:nvPr>
        </p:nvSpPr>
        <p:spPr/>
        <p:txBody>
          <a:bodyPr/>
          <a:lstStyle>
            <a:lvl1pPr>
              <a:defRPr/>
            </a:lvl1pPr>
          </a:lstStyle>
          <a:p>
            <a:fld id="{CEE41CC5-14E6-4EAD-AED3-17E9AEEE760A}" type="datetime1">
              <a:rPr lang="en-US" altLang="en-US">
                <a:solidFill>
                  <a:srgbClr val="FFFFFF"/>
                </a:solidFill>
              </a:rPr>
              <a:pPr/>
              <a:t>1/12/2021</a:t>
            </a:fld>
            <a:endParaRPr lang="en-US" altLang="en-US">
              <a:solidFill>
                <a:srgbClr val="FFFFFF"/>
              </a:solidFill>
            </a:endParaRPr>
          </a:p>
        </p:txBody>
      </p:sp>
      <p:sp>
        <p:nvSpPr>
          <p:cNvPr id="35845" name="Rectangle 5"/>
          <p:cNvSpPr>
            <a:spLocks noGrp="1" noChangeArrowheads="1"/>
          </p:cNvSpPr>
          <p:nvPr>
            <p:ph type="ftr" sz="quarter" idx="3"/>
          </p:nvPr>
        </p:nvSpPr>
        <p:spPr>
          <a:xfrm>
            <a:off x="3124200" y="6243638"/>
            <a:ext cx="2895600" cy="457200"/>
          </a:xfrm>
        </p:spPr>
        <p:txBody>
          <a:bodyPr/>
          <a:lstStyle>
            <a:lvl1pPr>
              <a:defRPr/>
            </a:lvl1pPr>
          </a:lstStyle>
          <a:p>
            <a:endParaRPr lang="en-US" altLang="en-US">
              <a:solidFill>
                <a:srgbClr val="FFFFFF"/>
              </a:solidFill>
            </a:endParaRPr>
          </a:p>
        </p:txBody>
      </p:sp>
      <p:sp>
        <p:nvSpPr>
          <p:cNvPr id="35846" name="Rectangle 6"/>
          <p:cNvSpPr>
            <a:spLocks noGrp="1" noChangeArrowheads="1"/>
          </p:cNvSpPr>
          <p:nvPr>
            <p:ph type="sldNum" sz="quarter" idx="4"/>
          </p:nvPr>
        </p:nvSpPr>
        <p:spPr/>
        <p:txBody>
          <a:bodyPr/>
          <a:lstStyle>
            <a:lvl1pPr>
              <a:defRPr/>
            </a:lvl1pPr>
          </a:lstStyle>
          <a:p>
            <a:fld id="{E0A203BB-BCF4-4E60-8A96-4CCC169F2126}" type="slidenum">
              <a:rPr lang="en-US" altLang="en-US">
                <a:solidFill>
                  <a:srgbClr val="FFFFFF"/>
                </a:solidFill>
              </a:rPr>
              <a:pPr/>
              <a:t>‹#›</a:t>
            </a:fld>
            <a:endParaRPr lang="en-US" altLang="en-US">
              <a:solidFill>
                <a:srgbClr val="FFFFFF"/>
              </a:solidFill>
            </a:endParaRPr>
          </a:p>
        </p:txBody>
      </p:sp>
      <p:sp>
        <p:nvSpPr>
          <p:cNvPr id="35847" name="Freeform 7"/>
          <p:cNvSpPr>
            <a:spLocks noChangeArrowheads="1"/>
          </p:cNvSpPr>
          <p:nvPr/>
        </p:nvSpPr>
        <p:spPr bwMode="auto">
          <a:xfrm>
            <a:off x="609600" y="1219200"/>
            <a:ext cx="7924800" cy="9144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5848"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1377181917"/>
      </p:ext>
    </p:extLst>
  </p:cSld>
  <p:clrMapOvr>
    <a:masterClrMapping/>
  </p:clrMapOvr>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B0657086-C44C-41AA-8EC5-04F4A9B570CC}"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3CC3DD42-6876-4454-90C2-F74284C21271}"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525267802"/>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6A9ED6F9-588B-44C8-B84A-4639553589AA}"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74F2138E-338B-47D7-A2F4-DC6D1B7783A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52285542"/>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D7ED5B5D-58DF-4E22-BC73-2975189347FA}"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711A480-97F8-4945-8FCE-CA4FBDA0DBD4}"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85767712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9D051E8C-109C-48A1-BAF6-97D1BC351A5C}" type="datetime1">
              <a:rPr lang="en-US" altLang="en-US">
                <a:solidFill>
                  <a:srgbClr val="FFFFFF"/>
                </a:solidFill>
              </a:rPr>
              <a:pPr/>
              <a:t>1/12/2021</a:t>
            </a:fld>
            <a:endParaRPr lang="en-US" altLang="en-US">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A10A273E-E3BD-4AA5-8EC6-28C82A7D7E63}"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894053665"/>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4BB32710-0762-4539-A260-6AC2E33435FA}" type="datetime1">
              <a:rPr lang="en-US" altLang="en-US">
                <a:solidFill>
                  <a:srgbClr val="FFFFFF"/>
                </a:solidFill>
              </a:rPr>
              <a:pPr/>
              <a:t>1/12/2021</a:t>
            </a:fld>
            <a:endParaRPr lang="en-US" altLang="en-US">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F167842F-4678-4DE3-A406-B2879D516F58}"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207448527"/>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E38751FB-ADEB-4B5B-9D8B-6F333DFF8D68}" type="datetime1">
              <a:rPr lang="en-US" altLang="en-US">
                <a:solidFill>
                  <a:srgbClr val="FFFFFF"/>
                </a:solidFill>
              </a:rPr>
              <a:pPr/>
              <a:t>1/12/2021</a:t>
            </a:fld>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2BB9CE4-DACB-4CA8-95D7-BE915F9A09F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186124280"/>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816255AC-7C43-4D15-AA8F-CC5576C50725}"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F023AAD-F17B-4CD1-A3BC-00B2E1ED3F59}"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421726964"/>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E92518E9-3568-476A-8DEA-4FF2C5F56E59}"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F8AF5321-FDC3-4592-9171-DAD4E772E5E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27540200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96E2B69-7EE3-402B-B0EA-BE1E13AEAE9F}"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80A6F301-AECB-415F-9479-A5214D0526C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9730479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D7ED5B5D-58DF-4E22-BC73-2975189347FA}"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711A480-97F8-4945-8FCE-CA4FBDA0DBD4}"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649276834"/>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11570B9-A7D1-4420-8F5D-26D00AF9DB44}"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656085F7-D10B-4367-8826-AA3E45084F80}"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66852823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5842" name="Rectangle 2"/>
          <p:cNvSpPr>
            <a:spLocks noGrp="1" noChangeArrowheads="1"/>
          </p:cNvSpPr>
          <p:nvPr>
            <p:ph type="ctrTitle"/>
          </p:nvPr>
        </p:nvSpPr>
        <p:spPr>
          <a:xfrm>
            <a:off x="914400" y="1524000"/>
            <a:ext cx="7623175" cy="1752600"/>
          </a:xfrm>
        </p:spPr>
        <p:txBody>
          <a:bodyPr/>
          <a:lstStyle>
            <a:lvl1pPr>
              <a:defRPr sz="5000"/>
            </a:lvl1pPr>
          </a:lstStyle>
          <a:p>
            <a:pPr lvl="0"/>
            <a:r>
              <a:rPr lang="en-US" altLang="en-US" noProof="0" smtClean="0"/>
              <a:t>Click to edit Master title style</a:t>
            </a:r>
          </a:p>
        </p:txBody>
      </p:sp>
      <p:sp>
        <p:nvSpPr>
          <p:cNvPr id="35843"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pPr lvl="0"/>
            <a:r>
              <a:rPr lang="en-US" altLang="en-US" noProof="0" smtClean="0"/>
              <a:t>Click to edit Master subtitle style</a:t>
            </a:r>
          </a:p>
        </p:txBody>
      </p:sp>
      <p:sp>
        <p:nvSpPr>
          <p:cNvPr id="35844" name="Rectangle 4"/>
          <p:cNvSpPr>
            <a:spLocks noGrp="1" noChangeArrowheads="1"/>
          </p:cNvSpPr>
          <p:nvPr>
            <p:ph type="dt" sz="half" idx="2"/>
          </p:nvPr>
        </p:nvSpPr>
        <p:spPr/>
        <p:txBody>
          <a:bodyPr/>
          <a:lstStyle>
            <a:lvl1pPr>
              <a:defRPr/>
            </a:lvl1pPr>
          </a:lstStyle>
          <a:p>
            <a:fld id="{CEE41CC5-14E6-4EAD-AED3-17E9AEEE760A}" type="datetime1">
              <a:rPr lang="en-US" altLang="en-US">
                <a:solidFill>
                  <a:srgbClr val="FFFFFF"/>
                </a:solidFill>
              </a:rPr>
              <a:pPr/>
              <a:t>1/12/2021</a:t>
            </a:fld>
            <a:endParaRPr lang="en-US" altLang="en-US">
              <a:solidFill>
                <a:srgbClr val="FFFFFF"/>
              </a:solidFill>
            </a:endParaRPr>
          </a:p>
        </p:txBody>
      </p:sp>
      <p:sp>
        <p:nvSpPr>
          <p:cNvPr id="35845" name="Rectangle 5"/>
          <p:cNvSpPr>
            <a:spLocks noGrp="1" noChangeArrowheads="1"/>
          </p:cNvSpPr>
          <p:nvPr>
            <p:ph type="ftr" sz="quarter" idx="3"/>
          </p:nvPr>
        </p:nvSpPr>
        <p:spPr>
          <a:xfrm>
            <a:off x="3124200" y="6243638"/>
            <a:ext cx="2895600" cy="457200"/>
          </a:xfrm>
        </p:spPr>
        <p:txBody>
          <a:bodyPr/>
          <a:lstStyle>
            <a:lvl1pPr>
              <a:defRPr/>
            </a:lvl1pPr>
          </a:lstStyle>
          <a:p>
            <a:endParaRPr lang="en-US" altLang="en-US">
              <a:solidFill>
                <a:srgbClr val="FFFFFF"/>
              </a:solidFill>
            </a:endParaRPr>
          </a:p>
        </p:txBody>
      </p:sp>
      <p:sp>
        <p:nvSpPr>
          <p:cNvPr id="35846" name="Rectangle 6"/>
          <p:cNvSpPr>
            <a:spLocks noGrp="1" noChangeArrowheads="1"/>
          </p:cNvSpPr>
          <p:nvPr>
            <p:ph type="sldNum" sz="quarter" idx="4"/>
          </p:nvPr>
        </p:nvSpPr>
        <p:spPr/>
        <p:txBody>
          <a:bodyPr/>
          <a:lstStyle>
            <a:lvl1pPr>
              <a:defRPr/>
            </a:lvl1pPr>
          </a:lstStyle>
          <a:p>
            <a:fld id="{E0A203BB-BCF4-4E60-8A96-4CCC169F2126}" type="slidenum">
              <a:rPr lang="en-US" altLang="en-US">
                <a:solidFill>
                  <a:srgbClr val="FFFFFF"/>
                </a:solidFill>
              </a:rPr>
              <a:pPr/>
              <a:t>‹#›</a:t>
            </a:fld>
            <a:endParaRPr lang="en-US" altLang="en-US">
              <a:solidFill>
                <a:srgbClr val="FFFFFF"/>
              </a:solidFill>
            </a:endParaRPr>
          </a:p>
        </p:txBody>
      </p:sp>
      <p:sp>
        <p:nvSpPr>
          <p:cNvPr id="35847" name="Freeform 7"/>
          <p:cNvSpPr>
            <a:spLocks noChangeArrowheads="1"/>
          </p:cNvSpPr>
          <p:nvPr/>
        </p:nvSpPr>
        <p:spPr bwMode="auto">
          <a:xfrm>
            <a:off x="609600" y="1219200"/>
            <a:ext cx="7924800" cy="9144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5848"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3729857213"/>
      </p:ext>
    </p:extLst>
  </p:cSld>
  <p:clrMapOvr>
    <a:masterClrMapping/>
  </p:clrMapOvr>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B0657086-C44C-41AA-8EC5-04F4A9B570CC}"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3CC3DD42-6876-4454-90C2-F74284C21271}"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57144284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6A9ED6F9-588B-44C8-B84A-4639553589AA}"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74F2138E-338B-47D7-A2F4-DC6D1B7783A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357188957"/>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D7ED5B5D-58DF-4E22-BC73-2975189347FA}"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711A480-97F8-4945-8FCE-CA4FBDA0DBD4}"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808677231"/>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9D051E8C-109C-48A1-BAF6-97D1BC351A5C}" type="datetime1">
              <a:rPr lang="en-US" altLang="en-US">
                <a:solidFill>
                  <a:srgbClr val="FFFFFF"/>
                </a:solidFill>
              </a:rPr>
              <a:pPr/>
              <a:t>1/12/2021</a:t>
            </a:fld>
            <a:endParaRPr lang="en-US" altLang="en-US">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A10A273E-E3BD-4AA5-8EC6-28C82A7D7E63}"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513693025"/>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4BB32710-0762-4539-A260-6AC2E33435FA}" type="datetime1">
              <a:rPr lang="en-US" altLang="en-US">
                <a:solidFill>
                  <a:srgbClr val="FFFFFF"/>
                </a:solidFill>
              </a:rPr>
              <a:pPr/>
              <a:t>1/12/2021</a:t>
            </a:fld>
            <a:endParaRPr lang="en-US" altLang="en-US">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F167842F-4678-4DE3-A406-B2879D516F58}"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89277484"/>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E38751FB-ADEB-4B5B-9D8B-6F333DFF8D68}" type="datetime1">
              <a:rPr lang="en-US" altLang="en-US">
                <a:solidFill>
                  <a:srgbClr val="FFFFFF"/>
                </a:solidFill>
              </a:rPr>
              <a:pPr/>
              <a:t>1/12/2021</a:t>
            </a:fld>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2BB9CE4-DACB-4CA8-95D7-BE915F9A09F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402252718"/>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816255AC-7C43-4D15-AA8F-CC5576C50725}"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F023AAD-F17B-4CD1-A3BC-00B2E1ED3F59}"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207008446"/>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E92518E9-3568-476A-8DEA-4FF2C5F56E59}"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F8AF5321-FDC3-4592-9171-DAD4E772E5E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2968360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9D051E8C-109C-48A1-BAF6-97D1BC351A5C}" type="datetime1">
              <a:rPr lang="en-US" altLang="en-US">
                <a:solidFill>
                  <a:srgbClr val="FFFFFF"/>
                </a:solidFill>
              </a:rPr>
              <a:pPr/>
              <a:t>1/12/2021</a:t>
            </a:fld>
            <a:endParaRPr lang="en-US" altLang="en-US">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A10A273E-E3BD-4AA5-8EC6-28C82A7D7E63}"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083783880"/>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96E2B69-7EE3-402B-B0EA-BE1E13AEAE9F}"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80A6F301-AECB-415F-9479-A5214D0526C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342191533"/>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11570B9-A7D1-4420-8F5D-26D00AF9DB44}"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656085F7-D10B-4367-8826-AA3E45084F80}"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357388642"/>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5842" name="Rectangle 2"/>
          <p:cNvSpPr>
            <a:spLocks noGrp="1" noChangeArrowheads="1"/>
          </p:cNvSpPr>
          <p:nvPr>
            <p:ph type="ctrTitle"/>
          </p:nvPr>
        </p:nvSpPr>
        <p:spPr>
          <a:xfrm>
            <a:off x="914400" y="1524000"/>
            <a:ext cx="7623175" cy="1752600"/>
          </a:xfrm>
        </p:spPr>
        <p:txBody>
          <a:bodyPr/>
          <a:lstStyle>
            <a:lvl1pPr>
              <a:defRPr sz="5000"/>
            </a:lvl1pPr>
          </a:lstStyle>
          <a:p>
            <a:pPr lvl="0"/>
            <a:r>
              <a:rPr lang="en-US" altLang="en-US" noProof="0" smtClean="0"/>
              <a:t>Click to edit Master title style</a:t>
            </a:r>
          </a:p>
        </p:txBody>
      </p:sp>
      <p:sp>
        <p:nvSpPr>
          <p:cNvPr id="35843"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pPr lvl="0"/>
            <a:r>
              <a:rPr lang="en-US" altLang="en-US" noProof="0" smtClean="0"/>
              <a:t>Click to edit Master subtitle style</a:t>
            </a:r>
          </a:p>
        </p:txBody>
      </p:sp>
      <p:sp>
        <p:nvSpPr>
          <p:cNvPr id="35844" name="Rectangle 4"/>
          <p:cNvSpPr>
            <a:spLocks noGrp="1" noChangeArrowheads="1"/>
          </p:cNvSpPr>
          <p:nvPr>
            <p:ph type="dt" sz="half" idx="2"/>
          </p:nvPr>
        </p:nvSpPr>
        <p:spPr/>
        <p:txBody>
          <a:bodyPr/>
          <a:lstStyle>
            <a:lvl1pPr>
              <a:defRPr/>
            </a:lvl1pPr>
          </a:lstStyle>
          <a:p>
            <a:fld id="{CEE41CC5-14E6-4EAD-AED3-17E9AEEE760A}" type="datetime1">
              <a:rPr lang="en-US" altLang="en-US">
                <a:solidFill>
                  <a:srgbClr val="FFFFFF"/>
                </a:solidFill>
              </a:rPr>
              <a:pPr/>
              <a:t>1/12/2021</a:t>
            </a:fld>
            <a:endParaRPr lang="en-US" altLang="en-US">
              <a:solidFill>
                <a:srgbClr val="FFFFFF"/>
              </a:solidFill>
            </a:endParaRPr>
          </a:p>
        </p:txBody>
      </p:sp>
      <p:sp>
        <p:nvSpPr>
          <p:cNvPr id="35845" name="Rectangle 5"/>
          <p:cNvSpPr>
            <a:spLocks noGrp="1" noChangeArrowheads="1"/>
          </p:cNvSpPr>
          <p:nvPr>
            <p:ph type="ftr" sz="quarter" idx="3"/>
          </p:nvPr>
        </p:nvSpPr>
        <p:spPr>
          <a:xfrm>
            <a:off x="3124200" y="6243638"/>
            <a:ext cx="2895600" cy="457200"/>
          </a:xfrm>
        </p:spPr>
        <p:txBody>
          <a:bodyPr/>
          <a:lstStyle>
            <a:lvl1pPr>
              <a:defRPr/>
            </a:lvl1pPr>
          </a:lstStyle>
          <a:p>
            <a:endParaRPr lang="en-US" altLang="en-US">
              <a:solidFill>
                <a:srgbClr val="FFFFFF"/>
              </a:solidFill>
            </a:endParaRPr>
          </a:p>
        </p:txBody>
      </p:sp>
      <p:sp>
        <p:nvSpPr>
          <p:cNvPr id="35846" name="Rectangle 6"/>
          <p:cNvSpPr>
            <a:spLocks noGrp="1" noChangeArrowheads="1"/>
          </p:cNvSpPr>
          <p:nvPr>
            <p:ph type="sldNum" sz="quarter" idx="4"/>
          </p:nvPr>
        </p:nvSpPr>
        <p:spPr/>
        <p:txBody>
          <a:bodyPr/>
          <a:lstStyle>
            <a:lvl1pPr>
              <a:defRPr/>
            </a:lvl1pPr>
          </a:lstStyle>
          <a:p>
            <a:fld id="{E0A203BB-BCF4-4E60-8A96-4CCC169F2126}" type="slidenum">
              <a:rPr lang="en-US" altLang="en-US">
                <a:solidFill>
                  <a:srgbClr val="FFFFFF"/>
                </a:solidFill>
              </a:rPr>
              <a:pPr/>
              <a:t>‹#›</a:t>
            </a:fld>
            <a:endParaRPr lang="en-US" altLang="en-US">
              <a:solidFill>
                <a:srgbClr val="FFFFFF"/>
              </a:solidFill>
            </a:endParaRPr>
          </a:p>
        </p:txBody>
      </p:sp>
      <p:sp>
        <p:nvSpPr>
          <p:cNvPr id="35847" name="Freeform 7"/>
          <p:cNvSpPr>
            <a:spLocks noChangeArrowheads="1"/>
          </p:cNvSpPr>
          <p:nvPr/>
        </p:nvSpPr>
        <p:spPr bwMode="auto">
          <a:xfrm>
            <a:off x="609600" y="1219200"/>
            <a:ext cx="7924800" cy="9144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5848"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2720905053"/>
      </p:ext>
    </p:extLst>
  </p:cSld>
  <p:clrMapOvr>
    <a:masterClrMapping/>
  </p:clrMapOvr>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B0657086-C44C-41AA-8EC5-04F4A9B570CC}"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3CC3DD42-6876-4454-90C2-F74284C21271}"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457549826"/>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6A9ED6F9-588B-44C8-B84A-4639553589AA}"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74F2138E-338B-47D7-A2F4-DC6D1B7783A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742336593"/>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D7ED5B5D-58DF-4E22-BC73-2975189347FA}"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711A480-97F8-4945-8FCE-CA4FBDA0DBD4}"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939386121"/>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9D051E8C-109C-48A1-BAF6-97D1BC351A5C}" type="datetime1">
              <a:rPr lang="en-US" altLang="en-US">
                <a:solidFill>
                  <a:srgbClr val="FFFFFF"/>
                </a:solidFill>
              </a:rPr>
              <a:pPr/>
              <a:t>1/12/2021</a:t>
            </a:fld>
            <a:endParaRPr lang="en-US" altLang="en-US">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A10A273E-E3BD-4AA5-8EC6-28C82A7D7E63}"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0433434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4BB32710-0762-4539-A260-6AC2E33435FA}" type="datetime1">
              <a:rPr lang="en-US" altLang="en-US">
                <a:solidFill>
                  <a:srgbClr val="FFFFFF"/>
                </a:solidFill>
              </a:rPr>
              <a:pPr/>
              <a:t>1/12/2021</a:t>
            </a:fld>
            <a:endParaRPr lang="en-US" altLang="en-US">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F167842F-4678-4DE3-A406-B2879D516F58}"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015012680"/>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E38751FB-ADEB-4B5B-9D8B-6F333DFF8D68}" type="datetime1">
              <a:rPr lang="en-US" altLang="en-US">
                <a:solidFill>
                  <a:srgbClr val="FFFFFF"/>
                </a:solidFill>
              </a:rPr>
              <a:pPr/>
              <a:t>1/12/2021</a:t>
            </a:fld>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2BB9CE4-DACB-4CA8-95D7-BE915F9A09F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09742767"/>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816255AC-7C43-4D15-AA8F-CC5576C50725}"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F023AAD-F17B-4CD1-A3BC-00B2E1ED3F59}"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5002015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4BB32710-0762-4539-A260-6AC2E33435FA}" type="datetime1">
              <a:rPr lang="en-US" altLang="en-US">
                <a:solidFill>
                  <a:srgbClr val="FFFFFF"/>
                </a:solidFill>
              </a:rPr>
              <a:pPr/>
              <a:t>1/12/2021</a:t>
            </a:fld>
            <a:endParaRPr lang="en-US" altLang="en-US">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F167842F-4678-4DE3-A406-B2879D516F58}"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021649421"/>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E92518E9-3568-476A-8DEA-4FF2C5F56E59}"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F8AF5321-FDC3-4592-9171-DAD4E772E5E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123880981"/>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96E2B69-7EE3-402B-B0EA-BE1E13AEAE9F}"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80A6F301-AECB-415F-9479-A5214D0526C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97624444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11570B9-A7D1-4420-8F5D-26D00AF9DB44}"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656085F7-D10B-4367-8826-AA3E45084F80}"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767614172"/>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458200" cy="5943600"/>
            <a:chOff x="0" y="0"/>
            <a:chExt cx="5328" cy="3744"/>
          </a:xfrm>
        </p:grpSpPr>
        <p:sp>
          <p:nvSpPr>
            <p:cNvPr id="5" name="Freeform 3"/>
            <p:cNvSpPr>
              <a:spLocks/>
            </p:cNvSpPr>
            <p:nvPr/>
          </p:nvSpPr>
          <p:spPr bwMode="hidden">
            <a:xfrm>
              <a:off x="0" y="1440"/>
              <a:ext cx="5155" cy="2304"/>
            </a:xfrm>
            <a:custGeom>
              <a:avLst/>
              <a:gdLst>
                <a:gd name="T0" fmla="*/ 5154 w 5155"/>
                <a:gd name="T1" fmla="*/ 1769 h 2304"/>
                <a:gd name="T2" fmla="*/ 0 w 5155"/>
                <a:gd name="T3" fmla="*/ 2304 h 2304"/>
                <a:gd name="T4" fmla="*/ 0 w 5155"/>
                <a:gd name="T5" fmla="*/ 1252 h 2304"/>
                <a:gd name="T6" fmla="*/ 5155 w 5155"/>
                <a:gd name="T7" fmla="*/ 0 h 2304"/>
                <a:gd name="T8" fmla="*/ 5155 w 5155"/>
                <a:gd name="T9" fmla="*/ 1416 h 2304"/>
                <a:gd name="T10" fmla="*/ 5154 w 5155"/>
                <a:gd name="T11" fmla="*/ 1769 h 230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55" h="2304">
                  <a:moveTo>
                    <a:pt x="5154" y="1769"/>
                  </a:moveTo>
                  <a:lnTo>
                    <a:pt x="0" y="2304"/>
                  </a:lnTo>
                  <a:lnTo>
                    <a:pt x="0" y="1252"/>
                  </a:lnTo>
                  <a:lnTo>
                    <a:pt x="5155" y="0"/>
                  </a:lnTo>
                  <a:lnTo>
                    <a:pt x="5155" y="1416"/>
                  </a:lnTo>
                  <a:lnTo>
                    <a:pt x="5154" y="1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2400">
                <a:solidFill>
                  <a:srgbClr val="FFFFFF"/>
                </a:solidFill>
                <a:latin typeface="Tahoma" charset="0"/>
              </a:endParaRPr>
            </a:p>
          </p:txBody>
        </p:sp>
        <p:sp>
          <p:nvSpPr>
            <p:cNvPr id="6" name="Freeform 4"/>
            <p:cNvSpPr>
              <a:spLocks/>
            </p:cNvSpPr>
            <p:nvPr/>
          </p:nvSpPr>
          <p:spPr bwMode="hidden">
            <a:xfrm>
              <a:off x="0" y="0"/>
              <a:ext cx="5328" cy="3689"/>
            </a:xfrm>
            <a:custGeom>
              <a:avLst/>
              <a:gdLst>
                <a:gd name="T0" fmla="*/ 5311 w 5328"/>
                <a:gd name="T1" fmla="*/ 3209 h 3689"/>
                <a:gd name="T2" fmla="*/ 0 w 5328"/>
                <a:gd name="T3" fmla="*/ 3689 h 3689"/>
                <a:gd name="T4" fmla="*/ 0 w 5328"/>
                <a:gd name="T5" fmla="*/ 9 h 3689"/>
                <a:gd name="T6" fmla="*/ 5328 w 5328"/>
                <a:gd name="T7" fmla="*/ 0 h 3689"/>
                <a:gd name="T8" fmla="*/ 5311 w 5328"/>
                <a:gd name="T9" fmla="*/ 3209 h 36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28" h="3689">
                  <a:moveTo>
                    <a:pt x="5311" y="3209"/>
                  </a:moveTo>
                  <a:lnTo>
                    <a:pt x="0" y="3689"/>
                  </a:lnTo>
                  <a:lnTo>
                    <a:pt x="0" y="9"/>
                  </a:lnTo>
                  <a:lnTo>
                    <a:pt x="5328" y="0"/>
                  </a:lnTo>
                  <a:lnTo>
                    <a:pt x="5311" y="320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2400">
                <a:solidFill>
                  <a:srgbClr val="FFFFFF"/>
                </a:solidFill>
                <a:latin typeface="Tahoma" charset="0"/>
              </a:endParaRPr>
            </a:p>
          </p:txBody>
        </p:sp>
      </p:grpSp>
      <p:sp>
        <p:nvSpPr>
          <p:cNvPr id="32773" name="Rectangle 5"/>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en-US" noProof="0" smtClean="0"/>
              <a:t>Click to edit Master subtitle style</a:t>
            </a:r>
          </a:p>
        </p:txBody>
      </p:sp>
      <p:sp>
        <p:nvSpPr>
          <p:cNvPr id="32777" name="Rectangle 9"/>
          <p:cNvSpPr>
            <a:spLocks noGrp="1" noChangeArrowheads="1"/>
          </p:cNvSpPr>
          <p:nvPr>
            <p:ph type="ctrTitle" sz="quarter"/>
          </p:nvPr>
        </p:nvSpPr>
        <p:spPr>
          <a:xfrm>
            <a:off x="685800" y="1768475"/>
            <a:ext cx="7772400" cy="1736725"/>
          </a:xfrm>
        </p:spPr>
        <p:txBody>
          <a:bodyPr anchor="b" anchorCtr="1"/>
          <a:lstStyle>
            <a:lvl1pPr>
              <a:defRPr sz="4800"/>
            </a:lvl1pPr>
          </a:lstStyle>
          <a:p>
            <a:pPr lvl="0"/>
            <a:r>
              <a:rPr lang="en-US" noProof="0" smtClean="0"/>
              <a:t>Click to edit Master title style</a:t>
            </a:r>
          </a:p>
        </p:txBody>
      </p:sp>
      <p:sp>
        <p:nvSpPr>
          <p:cNvPr id="7" name="Rectangle 6"/>
          <p:cNvSpPr>
            <a:spLocks noGrp="1" noChangeArrowheads="1"/>
          </p:cNvSpPr>
          <p:nvPr>
            <p:ph type="dt" sz="quarter" idx="10"/>
          </p:nvPr>
        </p:nvSpPr>
        <p:spPr/>
        <p:txBody>
          <a:bodyPr/>
          <a:lstStyle>
            <a:lvl1pPr>
              <a:defRPr smtClean="0"/>
            </a:lvl1pPr>
          </a:lstStyle>
          <a:p>
            <a:pPr>
              <a:defRPr/>
            </a:pPr>
            <a:endParaRPr lang="en-US">
              <a:solidFill>
                <a:srgbClr val="FFFFFF"/>
              </a:solidFill>
            </a:endParaRPr>
          </a:p>
        </p:txBody>
      </p:sp>
      <p:sp>
        <p:nvSpPr>
          <p:cNvPr id="8" name="Rectangle 7"/>
          <p:cNvSpPr>
            <a:spLocks noGrp="1" noChangeArrowheads="1"/>
          </p:cNvSpPr>
          <p:nvPr>
            <p:ph type="ftr" sz="quarter" idx="11"/>
          </p:nvPr>
        </p:nvSpPr>
        <p:spPr/>
        <p:txBody>
          <a:bodyPr/>
          <a:lstStyle>
            <a:lvl1pPr>
              <a:defRPr smtClean="0"/>
            </a:lvl1pPr>
          </a:lstStyle>
          <a:p>
            <a:pPr>
              <a:defRPr/>
            </a:pPr>
            <a:endParaRPr lang="en-US">
              <a:solidFill>
                <a:srgbClr val="FFFFFF"/>
              </a:solidFill>
            </a:endParaRPr>
          </a:p>
        </p:txBody>
      </p:sp>
      <p:sp>
        <p:nvSpPr>
          <p:cNvPr id="9" name="Rectangle 8"/>
          <p:cNvSpPr>
            <a:spLocks noGrp="1" noChangeArrowheads="1"/>
          </p:cNvSpPr>
          <p:nvPr>
            <p:ph type="sldNum" sz="quarter" idx="12"/>
          </p:nvPr>
        </p:nvSpPr>
        <p:spPr/>
        <p:txBody>
          <a:bodyPr/>
          <a:lstStyle>
            <a:lvl1pPr>
              <a:defRPr smtClean="0"/>
            </a:lvl1pPr>
          </a:lstStyle>
          <a:p>
            <a:pPr>
              <a:defRPr/>
            </a:pPr>
            <a:endParaRPr lang="en-US">
              <a:solidFill>
                <a:srgbClr val="FFFFFF"/>
              </a:solidFill>
            </a:endParaRPr>
          </a:p>
        </p:txBody>
      </p:sp>
    </p:spTree>
    <p:extLst>
      <p:ext uri="{BB962C8B-B14F-4D97-AF65-F5344CB8AC3E}">
        <p14:creationId xmlns:p14="http://schemas.microsoft.com/office/powerpoint/2010/main" val="1992265763"/>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4001375612"/>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3170240551"/>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2497264389"/>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9"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2625913556"/>
      </p:ext>
    </p:extLst>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4076161296"/>
      </p:ext>
    </p:extLst>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4"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3532423230"/>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E38751FB-ADEB-4B5B-9D8B-6F333DFF8D68}" type="datetime1">
              <a:rPr lang="en-US" altLang="en-US">
                <a:solidFill>
                  <a:srgbClr val="FFFFFF"/>
                </a:solidFill>
              </a:rPr>
              <a:pPr/>
              <a:t>1/12/2021</a:t>
            </a:fld>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2BB9CE4-DACB-4CA8-95D7-BE915F9A09F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957906218"/>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1008719549"/>
      </p:ext>
    </p:extLst>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2183750218"/>
      </p:ext>
    </p:extLst>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761979603"/>
      </p:ext>
    </p:extLst>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213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21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4248672851"/>
      </p:ext>
    </p:extLst>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3378293976"/>
      </p:ext>
    </p:extLst>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0"/>
            <a:ext cx="4038600" cy="4495800"/>
          </a:xfrm>
        </p:spPr>
        <p:txBody>
          <a:bodyPr/>
          <a:lstStyle/>
          <a:p>
            <a:pPr lvl="0"/>
            <a:endParaRPr lang="en-US" noProof="0" smtClean="0"/>
          </a:p>
        </p:txBody>
      </p:sp>
      <p:sp>
        <p:nvSpPr>
          <p:cNvPr id="5" name="Rectangle 7"/>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8"/>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9"/>
          <p:cNvSpPr>
            <a:spLocks noGrp="1" noChangeArrowheads="1"/>
          </p:cNvSpPr>
          <p:nvPr>
            <p:ph type="sldNum"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210805387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E68C89-E729-43FB-BAD5-C00B60A82614}"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896646-D9B2-44FB-863B-FA60983402FA}" type="slidenum">
              <a:rPr lang="en-US" smtClean="0"/>
              <a:t>‹#›</a:t>
            </a:fld>
            <a:endParaRPr lang="en-US"/>
          </a:p>
        </p:txBody>
      </p:sp>
    </p:spTree>
    <p:extLst>
      <p:ext uri="{BB962C8B-B14F-4D97-AF65-F5344CB8AC3E}">
        <p14:creationId xmlns:p14="http://schemas.microsoft.com/office/powerpoint/2010/main" val="27111350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816255AC-7C43-4D15-AA8F-CC5576C50725}"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F023AAD-F17B-4CD1-A3BC-00B2E1ED3F59}"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443860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E92518E9-3568-476A-8DEA-4FF2C5F56E59}"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F8AF5321-FDC3-4592-9171-DAD4E772E5E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0522027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96E2B69-7EE3-402B-B0EA-BE1E13AEAE9F}"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80A6F301-AECB-415F-9479-A5214D0526C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8904212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11570B9-A7D1-4420-8F5D-26D00AF9DB44}"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656085F7-D10B-4367-8826-AA3E45084F80}"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1865457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5842" name="Rectangle 2"/>
          <p:cNvSpPr>
            <a:spLocks noGrp="1" noChangeArrowheads="1"/>
          </p:cNvSpPr>
          <p:nvPr>
            <p:ph type="ctrTitle"/>
          </p:nvPr>
        </p:nvSpPr>
        <p:spPr>
          <a:xfrm>
            <a:off x="914400" y="1524000"/>
            <a:ext cx="7623175" cy="1752600"/>
          </a:xfrm>
        </p:spPr>
        <p:txBody>
          <a:bodyPr/>
          <a:lstStyle>
            <a:lvl1pPr>
              <a:defRPr sz="5000"/>
            </a:lvl1pPr>
          </a:lstStyle>
          <a:p>
            <a:pPr lvl="0"/>
            <a:r>
              <a:rPr lang="en-US" altLang="en-US" noProof="0" smtClean="0"/>
              <a:t>Click to edit Master title style</a:t>
            </a:r>
          </a:p>
        </p:txBody>
      </p:sp>
      <p:sp>
        <p:nvSpPr>
          <p:cNvPr id="35843"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pPr lvl="0"/>
            <a:r>
              <a:rPr lang="en-US" altLang="en-US" noProof="0" smtClean="0"/>
              <a:t>Click to edit Master subtitle style</a:t>
            </a:r>
          </a:p>
        </p:txBody>
      </p:sp>
      <p:sp>
        <p:nvSpPr>
          <p:cNvPr id="35844" name="Rectangle 4"/>
          <p:cNvSpPr>
            <a:spLocks noGrp="1" noChangeArrowheads="1"/>
          </p:cNvSpPr>
          <p:nvPr>
            <p:ph type="dt" sz="half" idx="2"/>
          </p:nvPr>
        </p:nvSpPr>
        <p:spPr/>
        <p:txBody>
          <a:bodyPr/>
          <a:lstStyle>
            <a:lvl1pPr>
              <a:defRPr/>
            </a:lvl1pPr>
          </a:lstStyle>
          <a:p>
            <a:fld id="{CEE41CC5-14E6-4EAD-AED3-17E9AEEE760A}" type="datetime1">
              <a:rPr lang="en-US" altLang="en-US">
                <a:solidFill>
                  <a:srgbClr val="FFFFFF"/>
                </a:solidFill>
              </a:rPr>
              <a:pPr/>
              <a:t>1/12/2021</a:t>
            </a:fld>
            <a:endParaRPr lang="en-US" altLang="en-US">
              <a:solidFill>
                <a:srgbClr val="FFFFFF"/>
              </a:solidFill>
            </a:endParaRPr>
          </a:p>
        </p:txBody>
      </p:sp>
      <p:sp>
        <p:nvSpPr>
          <p:cNvPr id="35845" name="Rectangle 5"/>
          <p:cNvSpPr>
            <a:spLocks noGrp="1" noChangeArrowheads="1"/>
          </p:cNvSpPr>
          <p:nvPr>
            <p:ph type="ftr" sz="quarter" idx="3"/>
          </p:nvPr>
        </p:nvSpPr>
        <p:spPr>
          <a:xfrm>
            <a:off x="3124200" y="6243638"/>
            <a:ext cx="2895600" cy="457200"/>
          </a:xfrm>
        </p:spPr>
        <p:txBody>
          <a:bodyPr/>
          <a:lstStyle>
            <a:lvl1pPr>
              <a:defRPr/>
            </a:lvl1pPr>
          </a:lstStyle>
          <a:p>
            <a:endParaRPr lang="en-US" altLang="en-US">
              <a:solidFill>
                <a:srgbClr val="FFFFFF"/>
              </a:solidFill>
            </a:endParaRPr>
          </a:p>
        </p:txBody>
      </p:sp>
      <p:sp>
        <p:nvSpPr>
          <p:cNvPr id="35846" name="Rectangle 6"/>
          <p:cNvSpPr>
            <a:spLocks noGrp="1" noChangeArrowheads="1"/>
          </p:cNvSpPr>
          <p:nvPr>
            <p:ph type="sldNum" sz="quarter" idx="4"/>
          </p:nvPr>
        </p:nvSpPr>
        <p:spPr/>
        <p:txBody>
          <a:bodyPr/>
          <a:lstStyle>
            <a:lvl1pPr>
              <a:defRPr/>
            </a:lvl1pPr>
          </a:lstStyle>
          <a:p>
            <a:fld id="{E0A203BB-BCF4-4E60-8A96-4CCC169F2126}" type="slidenum">
              <a:rPr lang="en-US" altLang="en-US">
                <a:solidFill>
                  <a:srgbClr val="FFFFFF"/>
                </a:solidFill>
              </a:rPr>
              <a:pPr/>
              <a:t>‹#›</a:t>
            </a:fld>
            <a:endParaRPr lang="en-US" altLang="en-US">
              <a:solidFill>
                <a:srgbClr val="FFFFFF"/>
              </a:solidFill>
            </a:endParaRPr>
          </a:p>
        </p:txBody>
      </p:sp>
      <p:sp>
        <p:nvSpPr>
          <p:cNvPr id="35847" name="Freeform 7"/>
          <p:cNvSpPr>
            <a:spLocks noChangeArrowheads="1"/>
          </p:cNvSpPr>
          <p:nvPr/>
        </p:nvSpPr>
        <p:spPr bwMode="auto">
          <a:xfrm>
            <a:off x="609600" y="1219200"/>
            <a:ext cx="7924800" cy="9144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5848"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607551138"/>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B0657086-C44C-41AA-8EC5-04F4A9B570CC}"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3CC3DD42-6876-4454-90C2-F74284C21271}"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8191735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6A9ED6F9-588B-44C8-B84A-4639553589AA}"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74F2138E-338B-47D7-A2F4-DC6D1B7783A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1483376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D7ED5B5D-58DF-4E22-BC73-2975189347FA}"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711A480-97F8-4945-8FCE-CA4FBDA0DBD4}"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6308854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9D051E8C-109C-48A1-BAF6-97D1BC351A5C}" type="datetime1">
              <a:rPr lang="en-US" altLang="en-US">
                <a:solidFill>
                  <a:srgbClr val="FFFFFF"/>
                </a:solidFill>
              </a:rPr>
              <a:pPr/>
              <a:t>1/12/2021</a:t>
            </a:fld>
            <a:endParaRPr lang="en-US" altLang="en-US">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A10A273E-E3BD-4AA5-8EC6-28C82A7D7E63}"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8748229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4BB32710-0762-4539-A260-6AC2E33435FA}" type="datetime1">
              <a:rPr lang="en-US" altLang="en-US">
                <a:solidFill>
                  <a:srgbClr val="FFFFFF"/>
                </a:solidFill>
              </a:rPr>
              <a:pPr/>
              <a:t>1/12/2021</a:t>
            </a:fld>
            <a:endParaRPr lang="en-US" altLang="en-US">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F167842F-4678-4DE3-A406-B2879D516F58}"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272781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E68C89-E729-43FB-BAD5-C00B60A82614}" type="datetimeFigureOut">
              <a:rPr lang="en-US" smtClean="0"/>
              <a:t>1/12/2021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896646-D9B2-44FB-863B-FA60983402FA}" type="slidenum">
              <a:rPr lang="en-US" smtClean="0"/>
              <a:t>‹#›</a:t>
            </a:fld>
            <a:endParaRPr lang="en-US"/>
          </a:p>
        </p:txBody>
      </p:sp>
    </p:spTree>
    <p:extLst>
      <p:ext uri="{BB962C8B-B14F-4D97-AF65-F5344CB8AC3E}">
        <p14:creationId xmlns:p14="http://schemas.microsoft.com/office/powerpoint/2010/main" val="396090382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E38751FB-ADEB-4B5B-9D8B-6F333DFF8D68}" type="datetime1">
              <a:rPr lang="en-US" altLang="en-US">
                <a:solidFill>
                  <a:srgbClr val="FFFFFF"/>
                </a:solidFill>
              </a:rPr>
              <a:pPr/>
              <a:t>1/12/2021</a:t>
            </a:fld>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2BB9CE4-DACB-4CA8-95D7-BE915F9A09F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9164387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816255AC-7C43-4D15-AA8F-CC5576C50725}"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F023AAD-F17B-4CD1-A3BC-00B2E1ED3F59}"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0877004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E92518E9-3568-476A-8DEA-4FF2C5F56E59}"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F8AF5321-FDC3-4592-9171-DAD4E772E5E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062360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96E2B69-7EE3-402B-B0EA-BE1E13AEAE9F}"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80A6F301-AECB-415F-9479-A5214D0526C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7598502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11570B9-A7D1-4420-8F5D-26D00AF9DB44}"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656085F7-D10B-4367-8826-AA3E45084F80}"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43581604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5842" name="Rectangle 2"/>
          <p:cNvSpPr>
            <a:spLocks noGrp="1" noChangeArrowheads="1"/>
          </p:cNvSpPr>
          <p:nvPr>
            <p:ph type="ctrTitle"/>
          </p:nvPr>
        </p:nvSpPr>
        <p:spPr>
          <a:xfrm>
            <a:off x="914400" y="1524000"/>
            <a:ext cx="7623175" cy="1752600"/>
          </a:xfrm>
        </p:spPr>
        <p:txBody>
          <a:bodyPr/>
          <a:lstStyle>
            <a:lvl1pPr>
              <a:defRPr sz="5000"/>
            </a:lvl1pPr>
          </a:lstStyle>
          <a:p>
            <a:pPr lvl="0"/>
            <a:r>
              <a:rPr lang="en-US" altLang="en-US" noProof="0" smtClean="0"/>
              <a:t>Click to edit Master title style</a:t>
            </a:r>
          </a:p>
        </p:txBody>
      </p:sp>
      <p:sp>
        <p:nvSpPr>
          <p:cNvPr id="35843"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pPr lvl="0"/>
            <a:r>
              <a:rPr lang="en-US" altLang="en-US" noProof="0" smtClean="0"/>
              <a:t>Click to edit Master subtitle style</a:t>
            </a:r>
          </a:p>
        </p:txBody>
      </p:sp>
      <p:sp>
        <p:nvSpPr>
          <p:cNvPr id="35844" name="Rectangle 4"/>
          <p:cNvSpPr>
            <a:spLocks noGrp="1" noChangeArrowheads="1"/>
          </p:cNvSpPr>
          <p:nvPr>
            <p:ph type="dt" sz="half" idx="2"/>
          </p:nvPr>
        </p:nvSpPr>
        <p:spPr/>
        <p:txBody>
          <a:bodyPr/>
          <a:lstStyle>
            <a:lvl1pPr>
              <a:defRPr/>
            </a:lvl1pPr>
          </a:lstStyle>
          <a:p>
            <a:fld id="{CEE41CC5-14E6-4EAD-AED3-17E9AEEE760A}" type="datetime1">
              <a:rPr lang="en-US" altLang="en-US">
                <a:solidFill>
                  <a:srgbClr val="FFFFFF"/>
                </a:solidFill>
              </a:rPr>
              <a:pPr/>
              <a:t>1/12/2021</a:t>
            </a:fld>
            <a:endParaRPr lang="en-US" altLang="en-US">
              <a:solidFill>
                <a:srgbClr val="FFFFFF"/>
              </a:solidFill>
            </a:endParaRPr>
          </a:p>
        </p:txBody>
      </p:sp>
      <p:sp>
        <p:nvSpPr>
          <p:cNvPr id="35845" name="Rectangle 5"/>
          <p:cNvSpPr>
            <a:spLocks noGrp="1" noChangeArrowheads="1"/>
          </p:cNvSpPr>
          <p:nvPr>
            <p:ph type="ftr" sz="quarter" idx="3"/>
          </p:nvPr>
        </p:nvSpPr>
        <p:spPr>
          <a:xfrm>
            <a:off x="3124200" y="6243638"/>
            <a:ext cx="2895600" cy="457200"/>
          </a:xfrm>
        </p:spPr>
        <p:txBody>
          <a:bodyPr/>
          <a:lstStyle>
            <a:lvl1pPr>
              <a:defRPr/>
            </a:lvl1pPr>
          </a:lstStyle>
          <a:p>
            <a:endParaRPr lang="en-US" altLang="en-US">
              <a:solidFill>
                <a:srgbClr val="FFFFFF"/>
              </a:solidFill>
            </a:endParaRPr>
          </a:p>
        </p:txBody>
      </p:sp>
      <p:sp>
        <p:nvSpPr>
          <p:cNvPr id="35846" name="Rectangle 6"/>
          <p:cNvSpPr>
            <a:spLocks noGrp="1" noChangeArrowheads="1"/>
          </p:cNvSpPr>
          <p:nvPr>
            <p:ph type="sldNum" sz="quarter" idx="4"/>
          </p:nvPr>
        </p:nvSpPr>
        <p:spPr/>
        <p:txBody>
          <a:bodyPr/>
          <a:lstStyle>
            <a:lvl1pPr>
              <a:defRPr/>
            </a:lvl1pPr>
          </a:lstStyle>
          <a:p>
            <a:fld id="{E0A203BB-BCF4-4E60-8A96-4CCC169F2126}" type="slidenum">
              <a:rPr lang="en-US" altLang="en-US">
                <a:solidFill>
                  <a:srgbClr val="FFFFFF"/>
                </a:solidFill>
              </a:rPr>
              <a:pPr/>
              <a:t>‹#›</a:t>
            </a:fld>
            <a:endParaRPr lang="en-US" altLang="en-US">
              <a:solidFill>
                <a:srgbClr val="FFFFFF"/>
              </a:solidFill>
            </a:endParaRPr>
          </a:p>
        </p:txBody>
      </p:sp>
      <p:sp>
        <p:nvSpPr>
          <p:cNvPr id="35847" name="Freeform 7"/>
          <p:cNvSpPr>
            <a:spLocks noChangeArrowheads="1"/>
          </p:cNvSpPr>
          <p:nvPr/>
        </p:nvSpPr>
        <p:spPr bwMode="auto">
          <a:xfrm>
            <a:off x="609600" y="1219200"/>
            <a:ext cx="7924800" cy="9144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5848"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2380864599"/>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B0657086-C44C-41AA-8EC5-04F4A9B570CC}"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3CC3DD42-6876-4454-90C2-F74284C21271}"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1956481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6A9ED6F9-588B-44C8-B84A-4639553589AA}"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74F2138E-338B-47D7-A2F4-DC6D1B7783A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39993567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D7ED5B5D-58DF-4E22-BC73-2975189347FA}"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711A480-97F8-4945-8FCE-CA4FBDA0DBD4}"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0860091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9D051E8C-109C-48A1-BAF6-97D1BC351A5C}" type="datetime1">
              <a:rPr lang="en-US" altLang="en-US">
                <a:solidFill>
                  <a:srgbClr val="FFFFFF"/>
                </a:solidFill>
              </a:rPr>
              <a:pPr/>
              <a:t>1/12/2021</a:t>
            </a:fld>
            <a:endParaRPr lang="en-US" altLang="en-US">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A10A273E-E3BD-4AA5-8EC6-28C82A7D7E63}"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7111356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DE68C89-E729-43FB-BAD5-C00B60A82614}" type="datetimeFigureOut">
              <a:rPr lang="en-US" smtClean="0"/>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896646-D9B2-44FB-863B-FA60983402FA}" type="slidenum">
              <a:rPr lang="en-US" smtClean="0"/>
              <a:t>‹#›</a:t>
            </a:fld>
            <a:endParaRPr lang="en-US"/>
          </a:p>
        </p:txBody>
      </p:sp>
    </p:spTree>
    <p:extLst>
      <p:ext uri="{BB962C8B-B14F-4D97-AF65-F5344CB8AC3E}">
        <p14:creationId xmlns:p14="http://schemas.microsoft.com/office/powerpoint/2010/main" val="335318596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4BB32710-0762-4539-A260-6AC2E33435FA}" type="datetime1">
              <a:rPr lang="en-US" altLang="en-US">
                <a:solidFill>
                  <a:srgbClr val="FFFFFF"/>
                </a:solidFill>
              </a:rPr>
              <a:pPr/>
              <a:t>1/12/2021</a:t>
            </a:fld>
            <a:endParaRPr lang="en-US" altLang="en-US">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F167842F-4678-4DE3-A406-B2879D516F58}"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60396046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E38751FB-ADEB-4B5B-9D8B-6F333DFF8D68}" type="datetime1">
              <a:rPr lang="en-US" altLang="en-US">
                <a:solidFill>
                  <a:srgbClr val="FFFFFF"/>
                </a:solidFill>
              </a:rPr>
              <a:pPr/>
              <a:t>1/12/2021</a:t>
            </a:fld>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2BB9CE4-DACB-4CA8-95D7-BE915F9A09F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27399390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816255AC-7C43-4D15-AA8F-CC5576C50725}"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F023AAD-F17B-4CD1-A3BC-00B2E1ED3F59}"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51005828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E92518E9-3568-476A-8DEA-4FF2C5F56E59}"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F8AF5321-FDC3-4592-9171-DAD4E772E5E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4459636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96E2B69-7EE3-402B-B0EA-BE1E13AEAE9F}"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80A6F301-AECB-415F-9479-A5214D0526C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12170329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11570B9-A7D1-4420-8F5D-26D00AF9DB44}"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656085F7-D10B-4367-8826-AA3E45084F80}"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00028789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5842" name="Rectangle 2"/>
          <p:cNvSpPr>
            <a:spLocks noGrp="1" noChangeArrowheads="1"/>
          </p:cNvSpPr>
          <p:nvPr>
            <p:ph type="ctrTitle"/>
          </p:nvPr>
        </p:nvSpPr>
        <p:spPr>
          <a:xfrm>
            <a:off x="914400" y="1524000"/>
            <a:ext cx="7623175" cy="1752600"/>
          </a:xfrm>
        </p:spPr>
        <p:txBody>
          <a:bodyPr/>
          <a:lstStyle>
            <a:lvl1pPr>
              <a:defRPr sz="5000"/>
            </a:lvl1pPr>
          </a:lstStyle>
          <a:p>
            <a:pPr lvl="0"/>
            <a:r>
              <a:rPr lang="en-US" altLang="en-US" noProof="0" smtClean="0"/>
              <a:t>Click to edit Master title style</a:t>
            </a:r>
          </a:p>
        </p:txBody>
      </p:sp>
      <p:sp>
        <p:nvSpPr>
          <p:cNvPr id="35843"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pPr lvl="0"/>
            <a:r>
              <a:rPr lang="en-US" altLang="en-US" noProof="0" smtClean="0"/>
              <a:t>Click to edit Master subtitle style</a:t>
            </a:r>
          </a:p>
        </p:txBody>
      </p:sp>
      <p:sp>
        <p:nvSpPr>
          <p:cNvPr id="35844" name="Rectangle 4"/>
          <p:cNvSpPr>
            <a:spLocks noGrp="1" noChangeArrowheads="1"/>
          </p:cNvSpPr>
          <p:nvPr>
            <p:ph type="dt" sz="half" idx="2"/>
          </p:nvPr>
        </p:nvSpPr>
        <p:spPr/>
        <p:txBody>
          <a:bodyPr/>
          <a:lstStyle>
            <a:lvl1pPr>
              <a:defRPr/>
            </a:lvl1pPr>
          </a:lstStyle>
          <a:p>
            <a:fld id="{CEE41CC5-14E6-4EAD-AED3-17E9AEEE760A}" type="datetime1">
              <a:rPr lang="en-US" altLang="en-US">
                <a:solidFill>
                  <a:srgbClr val="FFFFFF"/>
                </a:solidFill>
              </a:rPr>
              <a:pPr/>
              <a:t>1/12/2021</a:t>
            </a:fld>
            <a:endParaRPr lang="en-US" altLang="en-US">
              <a:solidFill>
                <a:srgbClr val="FFFFFF"/>
              </a:solidFill>
            </a:endParaRPr>
          </a:p>
        </p:txBody>
      </p:sp>
      <p:sp>
        <p:nvSpPr>
          <p:cNvPr id="35845" name="Rectangle 5"/>
          <p:cNvSpPr>
            <a:spLocks noGrp="1" noChangeArrowheads="1"/>
          </p:cNvSpPr>
          <p:nvPr>
            <p:ph type="ftr" sz="quarter" idx="3"/>
          </p:nvPr>
        </p:nvSpPr>
        <p:spPr>
          <a:xfrm>
            <a:off x="3124200" y="6243638"/>
            <a:ext cx="2895600" cy="457200"/>
          </a:xfrm>
        </p:spPr>
        <p:txBody>
          <a:bodyPr/>
          <a:lstStyle>
            <a:lvl1pPr>
              <a:defRPr/>
            </a:lvl1pPr>
          </a:lstStyle>
          <a:p>
            <a:endParaRPr lang="en-US" altLang="en-US">
              <a:solidFill>
                <a:srgbClr val="FFFFFF"/>
              </a:solidFill>
            </a:endParaRPr>
          </a:p>
        </p:txBody>
      </p:sp>
      <p:sp>
        <p:nvSpPr>
          <p:cNvPr id="35846" name="Rectangle 6"/>
          <p:cNvSpPr>
            <a:spLocks noGrp="1" noChangeArrowheads="1"/>
          </p:cNvSpPr>
          <p:nvPr>
            <p:ph type="sldNum" sz="quarter" idx="4"/>
          </p:nvPr>
        </p:nvSpPr>
        <p:spPr/>
        <p:txBody>
          <a:bodyPr/>
          <a:lstStyle>
            <a:lvl1pPr>
              <a:defRPr/>
            </a:lvl1pPr>
          </a:lstStyle>
          <a:p>
            <a:fld id="{E0A203BB-BCF4-4E60-8A96-4CCC169F2126}" type="slidenum">
              <a:rPr lang="en-US" altLang="en-US">
                <a:solidFill>
                  <a:srgbClr val="FFFFFF"/>
                </a:solidFill>
              </a:rPr>
              <a:pPr/>
              <a:t>‹#›</a:t>
            </a:fld>
            <a:endParaRPr lang="en-US" altLang="en-US">
              <a:solidFill>
                <a:srgbClr val="FFFFFF"/>
              </a:solidFill>
            </a:endParaRPr>
          </a:p>
        </p:txBody>
      </p:sp>
      <p:sp>
        <p:nvSpPr>
          <p:cNvPr id="35847" name="Freeform 7"/>
          <p:cNvSpPr>
            <a:spLocks noChangeArrowheads="1"/>
          </p:cNvSpPr>
          <p:nvPr/>
        </p:nvSpPr>
        <p:spPr bwMode="auto">
          <a:xfrm>
            <a:off x="609600" y="1219200"/>
            <a:ext cx="7924800" cy="9144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5848"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4042211504"/>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B0657086-C44C-41AA-8EC5-04F4A9B570CC}"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3CC3DD42-6876-4454-90C2-F74284C21271}"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65747777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6A9ED6F9-588B-44C8-B84A-4639553589AA}"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74F2138E-338B-47D7-A2F4-DC6D1B7783A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0224319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D7ED5B5D-58DF-4E22-BC73-2975189347FA}"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711A480-97F8-4945-8FCE-CA4FBDA0DBD4}"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2700716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DE68C89-E729-43FB-BAD5-C00B60A82614}" type="datetimeFigureOut">
              <a:rPr lang="en-US" smtClean="0"/>
              <a:t>1/12/2021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896646-D9B2-44FB-863B-FA60983402FA}" type="slidenum">
              <a:rPr lang="en-US" smtClean="0"/>
              <a:t>‹#›</a:t>
            </a:fld>
            <a:endParaRPr lang="en-US"/>
          </a:p>
        </p:txBody>
      </p:sp>
    </p:spTree>
    <p:extLst>
      <p:ext uri="{BB962C8B-B14F-4D97-AF65-F5344CB8AC3E}">
        <p14:creationId xmlns:p14="http://schemas.microsoft.com/office/powerpoint/2010/main" val="28600627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9D051E8C-109C-48A1-BAF6-97D1BC351A5C}" type="datetime1">
              <a:rPr lang="en-US" altLang="en-US">
                <a:solidFill>
                  <a:srgbClr val="FFFFFF"/>
                </a:solidFill>
              </a:rPr>
              <a:pPr/>
              <a:t>1/12/2021</a:t>
            </a:fld>
            <a:endParaRPr lang="en-US" altLang="en-US">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A10A273E-E3BD-4AA5-8EC6-28C82A7D7E63}"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71203903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4BB32710-0762-4539-A260-6AC2E33435FA}" type="datetime1">
              <a:rPr lang="en-US" altLang="en-US">
                <a:solidFill>
                  <a:srgbClr val="FFFFFF"/>
                </a:solidFill>
              </a:rPr>
              <a:pPr/>
              <a:t>1/12/2021</a:t>
            </a:fld>
            <a:endParaRPr lang="en-US" altLang="en-US">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F167842F-4678-4DE3-A406-B2879D516F58}"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51080588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E38751FB-ADEB-4B5B-9D8B-6F333DFF8D68}" type="datetime1">
              <a:rPr lang="en-US" altLang="en-US">
                <a:solidFill>
                  <a:srgbClr val="FFFFFF"/>
                </a:solidFill>
              </a:rPr>
              <a:pPr/>
              <a:t>1/12/2021</a:t>
            </a:fld>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2BB9CE4-DACB-4CA8-95D7-BE915F9A09F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22067009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816255AC-7C43-4D15-AA8F-CC5576C50725}"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F023AAD-F17B-4CD1-A3BC-00B2E1ED3F59}"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42928109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E92518E9-3568-476A-8DEA-4FF2C5F56E59}"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F8AF5321-FDC3-4592-9171-DAD4E772E5E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25282271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96E2B69-7EE3-402B-B0EA-BE1E13AEAE9F}"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80A6F301-AECB-415F-9479-A5214D0526C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8173379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11570B9-A7D1-4420-8F5D-26D00AF9DB44}"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656085F7-D10B-4367-8826-AA3E45084F80}"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38124962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5842" name="Rectangle 2"/>
          <p:cNvSpPr>
            <a:spLocks noGrp="1" noChangeArrowheads="1"/>
          </p:cNvSpPr>
          <p:nvPr>
            <p:ph type="ctrTitle"/>
          </p:nvPr>
        </p:nvSpPr>
        <p:spPr>
          <a:xfrm>
            <a:off x="914400" y="1524000"/>
            <a:ext cx="7623175" cy="1752600"/>
          </a:xfrm>
        </p:spPr>
        <p:txBody>
          <a:bodyPr/>
          <a:lstStyle>
            <a:lvl1pPr>
              <a:defRPr sz="5000"/>
            </a:lvl1pPr>
          </a:lstStyle>
          <a:p>
            <a:pPr lvl="0"/>
            <a:r>
              <a:rPr lang="en-US" altLang="en-US" noProof="0" smtClean="0"/>
              <a:t>Click to edit Master title style</a:t>
            </a:r>
          </a:p>
        </p:txBody>
      </p:sp>
      <p:sp>
        <p:nvSpPr>
          <p:cNvPr id="35843"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pPr lvl="0"/>
            <a:r>
              <a:rPr lang="en-US" altLang="en-US" noProof="0" smtClean="0"/>
              <a:t>Click to edit Master subtitle style</a:t>
            </a:r>
          </a:p>
        </p:txBody>
      </p:sp>
      <p:sp>
        <p:nvSpPr>
          <p:cNvPr id="35844" name="Rectangle 4"/>
          <p:cNvSpPr>
            <a:spLocks noGrp="1" noChangeArrowheads="1"/>
          </p:cNvSpPr>
          <p:nvPr>
            <p:ph type="dt" sz="half" idx="2"/>
          </p:nvPr>
        </p:nvSpPr>
        <p:spPr/>
        <p:txBody>
          <a:bodyPr/>
          <a:lstStyle>
            <a:lvl1pPr>
              <a:defRPr/>
            </a:lvl1pPr>
          </a:lstStyle>
          <a:p>
            <a:fld id="{CEE41CC5-14E6-4EAD-AED3-17E9AEEE760A}" type="datetime1">
              <a:rPr lang="en-US" altLang="en-US">
                <a:solidFill>
                  <a:srgbClr val="FFFFFF"/>
                </a:solidFill>
              </a:rPr>
              <a:pPr/>
              <a:t>1/12/2021</a:t>
            </a:fld>
            <a:endParaRPr lang="en-US" altLang="en-US">
              <a:solidFill>
                <a:srgbClr val="FFFFFF"/>
              </a:solidFill>
            </a:endParaRPr>
          </a:p>
        </p:txBody>
      </p:sp>
      <p:sp>
        <p:nvSpPr>
          <p:cNvPr id="35845" name="Rectangle 5"/>
          <p:cNvSpPr>
            <a:spLocks noGrp="1" noChangeArrowheads="1"/>
          </p:cNvSpPr>
          <p:nvPr>
            <p:ph type="ftr" sz="quarter" idx="3"/>
          </p:nvPr>
        </p:nvSpPr>
        <p:spPr>
          <a:xfrm>
            <a:off x="3124200" y="6243638"/>
            <a:ext cx="2895600" cy="457200"/>
          </a:xfrm>
        </p:spPr>
        <p:txBody>
          <a:bodyPr/>
          <a:lstStyle>
            <a:lvl1pPr>
              <a:defRPr/>
            </a:lvl1pPr>
          </a:lstStyle>
          <a:p>
            <a:endParaRPr lang="en-US" altLang="en-US">
              <a:solidFill>
                <a:srgbClr val="FFFFFF"/>
              </a:solidFill>
            </a:endParaRPr>
          </a:p>
        </p:txBody>
      </p:sp>
      <p:sp>
        <p:nvSpPr>
          <p:cNvPr id="35846" name="Rectangle 6"/>
          <p:cNvSpPr>
            <a:spLocks noGrp="1" noChangeArrowheads="1"/>
          </p:cNvSpPr>
          <p:nvPr>
            <p:ph type="sldNum" sz="quarter" idx="4"/>
          </p:nvPr>
        </p:nvSpPr>
        <p:spPr/>
        <p:txBody>
          <a:bodyPr/>
          <a:lstStyle>
            <a:lvl1pPr>
              <a:defRPr/>
            </a:lvl1pPr>
          </a:lstStyle>
          <a:p>
            <a:fld id="{E0A203BB-BCF4-4E60-8A96-4CCC169F2126}" type="slidenum">
              <a:rPr lang="en-US" altLang="en-US">
                <a:solidFill>
                  <a:srgbClr val="FFFFFF"/>
                </a:solidFill>
              </a:rPr>
              <a:pPr/>
              <a:t>‹#›</a:t>
            </a:fld>
            <a:endParaRPr lang="en-US" altLang="en-US">
              <a:solidFill>
                <a:srgbClr val="FFFFFF"/>
              </a:solidFill>
            </a:endParaRPr>
          </a:p>
        </p:txBody>
      </p:sp>
      <p:sp>
        <p:nvSpPr>
          <p:cNvPr id="35847" name="Freeform 7"/>
          <p:cNvSpPr>
            <a:spLocks noChangeArrowheads="1"/>
          </p:cNvSpPr>
          <p:nvPr/>
        </p:nvSpPr>
        <p:spPr bwMode="auto">
          <a:xfrm>
            <a:off x="609600" y="1219200"/>
            <a:ext cx="7924800" cy="9144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5848"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2848790101"/>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B0657086-C44C-41AA-8EC5-04F4A9B570CC}"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3CC3DD42-6876-4454-90C2-F74284C21271}"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63429140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6A9ED6F9-588B-44C8-B84A-4639553589AA}"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74F2138E-338B-47D7-A2F4-DC6D1B7783A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1630700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DE68C89-E729-43FB-BAD5-C00B60A82614}" type="datetimeFigureOut">
              <a:rPr lang="en-US" smtClean="0"/>
              <a:t>1/12/2021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896646-D9B2-44FB-863B-FA60983402FA}" type="slidenum">
              <a:rPr lang="en-US" smtClean="0"/>
              <a:t>‹#›</a:t>
            </a:fld>
            <a:endParaRPr lang="en-US"/>
          </a:p>
        </p:txBody>
      </p:sp>
    </p:spTree>
    <p:extLst>
      <p:ext uri="{BB962C8B-B14F-4D97-AF65-F5344CB8AC3E}">
        <p14:creationId xmlns:p14="http://schemas.microsoft.com/office/powerpoint/2010/main" val="229610743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D7ED5B5D-58DF-4E22-BC73-2975189347FA}"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711A480-97F8-4945-8FCE-CA4FBDA0DBD4}"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41595823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9D051E8C-109C-48A1-BAF6-97D1BC351A5C}" type="datetime1">
              <a:rPr lang="en-US" altLang="en-US">
                <a:solidFill>
                  <a:srgbClr val="FFFFFF"/>
                </a:solidFill>
              </a:rPr>
              <a:pPr/>
              <a:t>1/12/2021</a:t>
            </a:fld>
            <a:endParaRPr lang="en-US" altLang="en-US">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A10A273E-E3BD-4AA5-8EC6-28C82A7D7E63}"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6092807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4BB32710-0762-4539-A260-6AC2E33435FA}" type="datetime1">
              <a:rPr lang="en-US" altLang="en-US">
                <a:solidFill>
                  <a:srgbClr val="FFFFFF"/>
                </a:solidFill>
              </a:rPr>
              <a:pPr/>
              <a:t>1/12/2021</a:t>
            </a:fld>
            <a:endParaRPr lang="en-US" altLang="en-US">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F167842F-4678-4DE3-A406-B2879D516F58}"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4283762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E38751FB-ADEB-4B5B-9D8B-6F333DFF8D68}" type="datetime1">
              <a:rPr lang="en-US" altLang="en-US">
                <a:solidFill>
                  <a:srgbClr val="FFFFFF"/>
                </a:solidFill>
              </a:rPr>
              <a:pPr/>
              <a:t>1/12/2021</a:t>
            </a:fld>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2BB9CE4-DACB-4CA8-95D7-BE915F9A09F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87260838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816255AC-7C43-4D15-AA8F-CC5576C50725}"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F023AAD-F17B-4CD1-A3BC-00B2E1ED3F59}"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51753501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E92518E9-3568-476A-8DEA-4FF2C5F56E59}"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F8AF5321-FDC3-4592-9171-DAD4E772E5E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81347712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96E2B69-7EE3-402B-B0EA-BE1E13AEAE9F}"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80A6F301-AECB-415F-9479-A5214D0526C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44219090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11570B9-A7D1-4420-8F5D-26D00AF9DB44}"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656085F7-D10B-4367-8826-AA3E45084F80}"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53107584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5842" name="Rectangle 2"/>
          <p:cNvSpPr>
            <a:spLocks noGrp="1" noChangeArrowheads="1"/>
          </p:cNvSpPr>
          <p:nvPr>
            <p:ph type="ctrTitle"/>
          </p:nvPr>
        </p:nvSpPr>
        <p:spPr>
          <a:xfrm>
            <a:off x="914400" y="1524000"/>
            <a:ext cx="7623175" cy="1752600"/>
          </a:xfrm>
        </p:spPr>
        <p:txBody>
          <a:bodyPr/>
          <a:lstStyle>
            <a:lvl1pPr>
              <a:defRPr sz="5000"/>
            </a:lvl1pPr>
          </a:lstStyle>
          <a:p>
            <a:pPr lvl="0"/>
            <a:r>
              <a:rPr lang="en-US" altLang="en-US" noProof="0" smtClean="0"/>
              <a:t>Click to edit Master title style</a:t>
            </a:r>
          </a:p>
        </p:txBody>
      </p:sp>
      <p:sp>
        <p:nvSpPr>
          <p:cNvPr id="35843"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pPr lvl="0"/>
            <a:r>
              <a:rPr lang="en-US" altLang="en-US" noProof="0" smtClean="0"/>
              <a:t>Click to edit Master subtitle style</a:t>
            </a:r>
          </a:p>
        </p:txBody>
      </p:sp>
      <p:sp>
        <p:nvSpPr>
          <p:cNvPr id="35844" name="Rectangle 4"/>
          <p:cNvSpPr>
            <a:spLocks noGrp="1" noChangeArrowheads="1"/>
          </p:cNvSpPr>
          <p:nvPr>
            <p:ph type="dt" sz="half" idx="2"/>
          </p:nvPr>
        </p:nvSpPr>
        <p:spPr/>
        <p:txBody>
          <a:bodyPr/>
          <a:lstStyle>
            <a:lvl1pPr>
              <a:defRPr/>
            </a:lvl1pPr>
          </a:lstStyle>
          <a:p>
            <a:fld id="{CEE41CC5-14E6-4EAD-AED3-17E9AEEE760A}" type="datetime1">
              <a:rPr lang="en-US" altLang="en-US">
                <a:solidFill>
                  <a:srgbClr val="FFFFFF"/>
                </a:solidFill>
              </a:rPr>
              <a:pPr/>
              <a:t>1/12/2021</a:t>
            </a:fld>
            <a:endParaRPr lang="en-US" altLang="en-US">
              <a:solidFill>
                <a:srgbClr val="FFFFFF"/>
              </a:solidFill>
            </a:endParaRPr>
          </a:p>
        </p:txBody>
      </p:sp>
      <p:sp>
        <p:nvSpPr>
          <p:cNvPr id="35845" name="Rectangle 5"/>
          <p:cNvSpPr>
            <a:spLocks noGrp="1" noChangeArrowheads="1"/>
          </p:cNvSpPr>
          <p:nvPr>
            <p:ph type="ftr" sz="quarter" idx="3"/>
          </p:nvPr>
        </p:nvSpPr>
        <p:spPr>
          <a:xfrm>
            <a:off x="3124200" y="6243638"/>
            <a:ext cx="2895600" cy="457200"/>
          </a:xfrm>
        </p:spPr>
        <p:txBody>
          <a:bodyPr/>
          <a:lstStyle>
            <a:lvl1pPr>
              <a:defRPr/>
            </a:lvl1pPr>
          </a:lstStyle>
          <a:p>
            <a:endParaRPr lang="en-US" altLang="en-US">
              <a:solidFill>
                <a:srgbClr val="FFFFFF"/>
              </a:solidFill>
            </a:endParaRPr>
          </a:p>
        </p:txBody>
      </p:sp>
      <p:sp>
        <p:nvSpPr>
          <p:cNvPr id="35846" name="Rectangle 6"/>
          <p:cNvSpPr>
            <a:spLocks noGrp="1" noChangeArrowheads="1"/>
          </p:cNvSpPr>
          <p:nvPr>
            <p:ph type="sldNum" sz="quarter" idx="4"/>
          </p:nvPr>
        </p:nvSpPr>
        <p:spPr/>
        <p:txBody>
          <a:bodyPr/>
          <a:lstStyle>
            <a:lvl1pPr>
              <a:defRPr/>
            </a:lvl1pPr>
          </a:lstStyle>
          <a:p>
            <a:fld id="{E0A203BB-BCF4-4E60-8A96-4CCC169F2126}" type="slidenum">
              <a:rPr lang="en-US" altLang="en-US">
                <a:solidFill>
                  <a:srgbClr val="FFFFFF"/>
                </a:solidFill>
              </a:rPr>
              <a:pPr/>
              <a:t>‹#›</a:t>
            </a:fld>
            <a:endParaRPr lang="en-US" altLang="en-US">
              <a:solidFill>
                <a:srgbClr val="FFFFFF"/>
              </a:solidFill>
            </a:endParaRPr>
          </a:p>
        </p:txBody>
      </p:sp>
      <p:sp>
        <p:nvSpPr>
          <p:cNvPr id="35847" name="Freeform 7"/>
          <p:cNvSpPr>
            <a:spLocks noChangeArrowheads="1"/>
          </p:cNvSpPr>
          <p:nvPr/>
        </p:nvSpPr>
        <p:spPr bwMode="auto">
          <a:xfrm>
            <a:off x="609600" y="1219200"/>
            <a:ext cx="7924800" cy="9144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5848"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3635265992"/>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B0657086-C44C-41AA-8EC5-04F4A9B570CC}"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3CC3DD42-6876-4454-90C2-F74284C21271}"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6934712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E68C89-E729-43FB-BAD5-C00B60A82614}" type="datetimeFigureOut">
              <a:rPr lang="en-US" smtClean="0"/>
              <a:t>1/12/2021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896646-D9B2-44FB-863B-FA60983402FA}" type="slidenum">
              <a:rPr lang="en-US" smtClean="0"/>
              <a:t>‹#›</a:t>
            </a:fld>
            <a:endParaRPr lang="en-US"/>
          </a:p>
        </p:txBody>
      </p:sp>
    </p:spTree>
    <p:extLst>
      <p:ext uri="{BB962C8B-B14F-4D97-AF65-F5344CB8AC3E}">
        <p14:creationId xmlns:p14="http://schemas.microsoft.com/office/powerpoint/2010/main" val="377794235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6A9ED6F9-588B-44C8-B84A-4639553589AA}"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74F2138E-338B-47D7-A2F4-DC6D1B7783A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80649261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D7ED5B5D-58DF-4E22-BC73-2975189347FA}"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711A480-97F8-4945-8FCE-CA4FBDA0DBD4}"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28299928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9D051E8C-109C-48A1-BAF6-97D1BC351A5C}" type="datetime1">
              <a:rPr lang="en-US" altLang="en-US">
                <a:solidFill>
                  <a:srgbClr val="FFFFFF"/>
                </a:solidFill>
              </a:rPr>
              <a:pPr/>
              <a:t>1/12/2021</a:t>
            </a:fld>
            <a:endParaRPr lang="en-US" altLang="en-US">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A10A273E-E3BD-4AA5-8EC6-28C82A7D7E63}"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27385741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4BB32710-0762-4539-A260-6AC2E33435FA}" type="datetime1">
              <a:rPr lang="en-US" altLang="en-US">
                <a:solidFill>
                  <a:srgbClr val="FFFFFF"/>
                </a:solidFill>
              </a:rPr>
              <a:pPr/>
              <a:t>1/12/2021</a:t>
            </a:fld>
            <a:endParaRPr lang="en-US" altLang="en-US">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F167842F-4678-4DE3-A406-B2879D516F58}"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07963216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E38751FB-ADEB-4B5B-9D8B-6F333DFF8D68}" type="datetime1">
              <a:rPr lang="en-US" altLang="en-US">
                <a:solidFill>
                  <a:srgbClr val="FFFFFF"/>
                </a:solidFill>
              </a:rPr>
              <a:pPr/>
              <a:t>1/12/2021</a:t>
            </a:fld>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2BB9CE4-DACB-4CA8-95D7-BE915F9A09F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55290160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816255AC-7C43-4D15-AA8F-CC5576C50725}"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F023AAD-F17B-4CD1-A3BC-00B2E1ED3F59}"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64191803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E92518E9-3568-476A-8DEA-4FF2C5F56E59}"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F8AF5321-FDC3-4592-9171-DAD4E772E5E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39154393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96E2B69-7EE3-402B-B0EA-BE1E13AEAE9F}"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80A6F301-AECB-415F-9479-A5214D0526C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31054821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11570B9-A7D1-4420-8F5D-26D00AF9DB44}"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656085F7-D10B-4367-8826-AA3E45084F80}"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36691543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5842" name="Rectangle 2"/>
          <p:cNvSpPr>
            <a:spLocks noGrp="1" noChangeArrowheads="1"/>
          </p:cNvSpPr>
          <p:nvPr>
            <p:ph type="ctrTitle"/>
          </p:nvPr>
        </p:nvSpPr>
        <p:spPr>
          <a:xfrm>
            <a:off x="914400" y="1524000"/>
            <a:ext cx="7623175" cy="1752600"/>
          </a:xfrm>
        </p:spPr>
        <p:txBody>
          <a:bodyPr/>
          <a:lstStyle>
            <a:lvl1pPr>
              <a:defRPr sz="5000"/>
            </a:lvl1pPr>
          </a:lstStyle>
          <a:p>
            <a:pPr lvl="0"/>
            <a:r>
              <a:rPr lang="en-US" altLang="en-US" noProof="0" smtClean="0"/>
              <a:t>Click to edit Master title style</a:t>
            </a:r>
          </a:p>
        </p:txBody>
      </p:sp>
      <p:sp>
        <p:nvSpPr>
          <p:cNvPr id="35843"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pPr lvl="0"/>
            <a:r>
              <a:rPr lang="en-US" altLang="en-US" noProof="0" smtClean="0"/>
              <a:t>Click to edit Master subtitle style</a:t>
            </a:r>
          </a:p>
        </p:txBody>
      </p:sp>
      <p:sp>
        <p:nvSpPr>
          <p:cNvPr id="35844" name="Rectangle 4"/>
          <p:cNvSpPr>
            <a:spLocks noGrp="1" noChangeArrowheads="1"/>
          </p:cNvSpPr>
          <p:nvPr>
            <p:ph type="dt" sz="half" idx="2"/>
          </p:nvPr>
        </p:nvSpPr>
        <p:spPr/>
        <p:txBody>
          <a:bodyPr/>
          <a:lstStyle>
            <a:lvl1pPr>
              <a:defRPr/>
            </a:lvl1pPr>
          </a:lstStyle>
          <a:p>
            <a:fld id="{CEE41CC5-14E6-4EAD-AED3-17E9AEEE760A}" type="datetime1">
              <a:rPr lang="en-US" altLang="en-US">
                <a:solidFill>
                  <a:srgbClr val="FFFFFF"/>
                </a:solidFill>
              </a:rPr>
              <a:pPr/>
              <a:t>1/12/2021</a:t>
            </a:fld>
            <a:endParaRPr lang="en-US" altLang="en-US">
              <a:solidFill>
                <a:srgbClr val="FFFFFF"/>
              </a:solidFill>
            </a:endParaRPr>
          </a:p>
        </p:txBody>
      </p:sp>
      <p:sp>
        <p:nvSpPr>
          <p:cNvPr id="35845" name="Rectangle 5"/>
          <p:cNvSpPr>
            <a:spLocks noGrp="1" noChangeArrowheads="1"/>
          </p:cNvSpPr>
          <p:nvPr>
            <p:ph type="ftr" sz="quarter" idx="3"/>
          </p:nvPr>
        </p:nvSpPr>
        <p:spPr>
          <a:xfrm>
            <a:off x="3124200" y="6243638"/>
            <a:ext cx="2895600" cy="457200"/>
          </a:xfrm>
        </p:spPr>
        <p:txBody>
          <a:bodyPr/>
          <a:lstStyle>
            <a:lvl1pPr>
              <a:defRPr/>
            </a:lvl1pPr>
          </a:lstStyle>
          <a:p>
            <a:endParaRPr lang="en-US" altLang="en-US">
              <a:solidFill>
                <a:srgbClr val="FFFFFF"/>
              </a:solidFill>
            </a:endParaRPr>
          </a:p>
        </p:txBody>
      </p:sp>
      <p:sp>
        <p:nvSpPr>
          <p:cNvPr id="35846" name="Rectangle 6"/>
          <p:cNvSpPr>
            <a:spLocks noGrp="1" noChangeArrowheads="1"/>
          </p:cNvSpPr>
          <p:nvPr>
            <p:ph type="sldNum" sz="quarter" idx="4"/>
          </p:nvPr>
        </p:nvSpPr>
        <p:spPr/>
        <p:txBody>
          <a:bodyPr/>
          <a:lstStyle>
            <a:lvl1pPr>
              <a:defRPr/>
            </a:lvl1pPr>
          </a:lstStyle>
          <a:p>
            <a:fld id="{E0A203BB-BCF4-4E60-8A96-4CCC169F2126}" type="slidenum">
              <a:rPr lang="en-US" altLang="en-US">
                <a:solidFill>
                  <a:srgbClr val="FFFFFF"/>
                </a:solidFill>
              </a:rPr>
              <a:pPr/>
              <a:t>‹#›</a:t>
            </a:fld>
            <a:endParaRPr lang="en-US" altLang="en-US">
              <a:solidFill>
                <a:srgbClr val="FFFFFF"/>
              </a:solidFill>
            </a:endParaRPr>
          </a:p>
        </p:txBody>
      </p:sp>
      <p:sp>
        <p:nvSpPr>
          <p:cNvPr id="35847" name="Freeform 7"/>
          <p:cNvSpPr>
            <a:spLocks noChangeArrowheads="1"/>
          </p:cNvSpPr>
          <p:nvPr/>
        </p:nvSpPr>
        <p:spPr bwMode="auto">
          <a:xfrm>
            <a:off x="609600" y="1219200"/>
            <a:ext cx="7924800" cy="9144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5848"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251004974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E68C89-E729-43FB-BAD5-C00B60A82614}" type="datetimeFigureOut">
              <a:rPr lang="en-US" smtClean="0"/>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896646-D9B2-44FB-863B-FA60983402FA}" type="slidenum">
              <a:rPr lang="en-US" smtClean="0"/>
              <a:t>‹#›</a:t>
            </a:fld>
            <a:endParaRPr lang="en-US"/>
          </a:p>
        </p:txBody>
      </p:sp>
    </p:spTree>
    <p:extLst>
      <p:ext uri="{BB962C8B-B14F-4D97-AF65-F5344CB8AC3E}">
        <p14:creationId xmlns:p14="http://schemas.microsoft.com/office/powerpoint/2010/main" val="249561099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B0657086-C44C-41AA-8EC5-04F4A9B570CC}"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3CC3DD42-6876-4454-90C2-F74284C21271}"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70249293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6A9ED6F9-588B-44C8-B84A-4639553589AA}"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74F2138E-338B-47D7-A2F4-DC6D1B7783A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05230157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D7ED5B5D-58DF-4E22-BC73-2975189347FA}"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711A480-97F8-4945-8FCE-CA4FBDA0DBD4}"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3444322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9D051E8C-109C-48A1-BAF6-97D1BC351A5C}" type="datetime1">
              <a:rPr lang="en-US" altLang="en-US">
                <a:solidFill>
                  <a:srgbClr val="FFFFFF"/>
                </a:solidFill>
              </a:rPr>
              <a:pPr/>
              <a:t>1/12/2021</a:t>
            </a:fld>
            <a:endParaRPr lang="en-US" altLang="en-US">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A10A273E-E3BD-4AA5-8EC6-28C82A7D7E63}"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98452660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4BB32710-0762-4539-A260-6AC2E33435FA}" type="datetime1">
              <a:rPr lang="en-US" altLang="en-US">
                <a:solidFill>
                  <a:srgbClr val="FFFFFF"/>
                </a:solidFill>
              </a:rPr>
              <a:pPr/>
              <a:t>1/12/2021</a:t>
            </a:fld>
            <a:endParaRPr lang="en-US" altLang="en-US">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F167842F-4678-4DE3-A406-B2879D516F58}"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57450530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E38751FB-ADEB-4B5B-9D8B-6F333DFF8D68}" type="datetime1">
              <a:rPr lang="en-US" altLang="en-US">
                <a:solidFill>
                  <a:srgbClr val="FFFFFF"/>
                </a:solidFill>
              </a:rPr>
              <a:pPr/>
              <a:t>1/12/2021</a:t>
            </a:fld>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2BB9CE4-DACB-4CA8-95D7-BE915F9A09F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21616497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816255AC-7C43-4D15-AA8F-CC5576C50725}"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F023AAD-F17B-4CD1-A3BC-00B2E1ED3F59}"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14780384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E92518E9-3568-476A-8DEA-4FF2C5F56E59}"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F8AF5321-FDC3-4592-9171-DAD4E772E5E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2672121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96E2B69-7EE3-402B-B0EA-BE1E13AEAE9F}"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80A6F301-AECB-415F-9479-A5214D0526C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23774086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11570B9-A7D1-4420-8F5D-26D00AF9DB44}"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656085F7-D10B-4367-8826-AA3E45084F80}"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055746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E68C89-E729-43FB-BAD5-C00B60A82614}" type="datetimeFigureOut">
              <a:rPr lang="en-US" smtClean="0"/>
              <a:t>1/12/2021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896646-D9B2-44FB-863B-FA60983402FA}" type="slidenum">
              <a:rPr lang="en-US" smtClean="0"/>
              <a:t>‹#›</a:t>
            </a:fld>
            <a:endParaRPr lang="en-US"/>
          </a:p>
        </p:txBody>
      </p:sp>
    </p:spTree>
    <p:extLst>
      <p:ext uri="{BB962C8B-B14F-4D97-AF65-F5344CB8AC3E}">
        <p14:creationId xmlns:p14="http://schemas.microsoft.com/office/powerpoint/2010/main" val="124540120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5842" name="Rectangle 2"/>
          <p:cNvSpPr>
            <a:spLocks noGrp="1" noChangeArrowheads="1"/>
          </p:cNvSpPr>
          <p:nvPr>
            <p:ph type="ctrTitle"/>
          </p:nvPr>
        </p:nvSpPr>
        <p:spPr>
          <a:xfrm>
            <a:off x="914400" y="1524000"/>
            <a:ext cx="7623175" cy="1752600"/>
          </a:xfrm>
        </p:spPr>
        <p:txBody>
          <a:bodyPr/>
          <a:lstStyle>
            <a:lvl1pPr>
              <a:defRPr sz="5000"/>
            </a:lvl1pPr>
          </a:lstStyle>
          <a:p>
            <a:pPr lvl="0"/>
            <a:r>
              <a:rPr lang="en-US" altLang="en-US" noProof="0" smtClean="0"/>
              <a:t>Click to edit Master title style</a:t>
            </a:r>
          </a:p>
        </p:txBody>
      </p:sp>
      <p:sp>
        <p:nvSpPr>
          <p:cNvPr id="35843"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pPr lvl="0"/>
            <a:r>
              <a:rPr lang="en-US" altLang="en-US" noProof="0" smtClean="0"/>
              <a:t>Click to edit Master subtitle style</a:t>
            </a:r>
          </a:p>
        </p:txBody>
      </p:sp>
      <p:sp>
        <p:nvSpPr>
          <p:cNvPr id="35844" name="Rectangle 4"/>
          <p:cNvSpPr>
            <a:spLocks noGrp="1" noChangeArrowheads="1"/>
          </p:cNvSpPr>
          <p:nvPr>
            <p:ph type="dt" sz="half" idx="2"/>
          </p:nvPr>
        </p:nvSpPr>
        <p:spPr/>
        <p:txBody>
          <a:bodyPr/>
          <a:lstStyle>
            <a:lvl1pPr>
              <a:defRPr/>
            </a:lvl1pPr>
          </a:lstStyle>
          <a:p>
            <a:fld id="{CEE41CC5-14E6-4EAD-AED3-17E9AEEE760A}" type="datetime1">
              <a:rPr lang="en-US" altLang="en-US">
                <a:solidFill>
                  <a:srgbClr val="FFFFFF"/>
                </a:solidFill>
              </a:rPr>
              <a:pPr/>
              <a:t>1/12/2021</a:t>
            </a:fld>
            <a:endParaRPr lang="en-US" altLang="en-US">
              <a:solidFill>
                <a:srgbClr val="FFFFFF"/>
              </a:solidFill>
            </a:endParaRPr>
          </a:p>
        </p:txBody>
      </p:sp>
      <p:sp>
        <p:nvSpPr>
          <p:cNvPr id="35845" name="Rectangle 5"/>
          <p:cNvSpPr>
            <a:spLocks noGrp="1" noChangeArrowheads="1"/>
          </p:cNvSpPr>
          <p:nvPr>
            <p:ph type="ftr" sz="quarter" idx="3"/>
          </p:nvPr>
        </p:nvSpPr>
        <p:spPr>
          <a:xfrm>
            <a:off x="3124200" y="6243638"/>
            <a:ext cx="2895600" cy="457200"/>
          </a:xfrm>
        </p:spPr>
        <p:txBody>
          <a:bodyPr/>
          <a:lstStyle>
            <a:lvl1pPr>
              <a:defRPr/>
            </a:lvl1pPr>
          </a:lstStyle>
          <a:p>
            <a:endParaRPr lang="en-US" altLang="en-US">
              <a:solidFill>
                <a:srgbClr val="FFFFFF"/>
              </a:solidFill>
            </a:endParaRPr>
          </a:p>
        </p:txBody>
      </p:sp>
      <p:sp>
        <p:nvSpPr>
          <p:cNvPr id="35846" name="Rectangle 6"/>
          <p:cNvSpPr>
            <a:spLocks noGrp="1" noChangeArrowheads="1"/>
          </p:cNvSpPr>
          <p:nvPr>
            <p:ph type="sldNum" sz="quarter" idx="4"/>
          </p:nvPr>
        </p:nvSpPr>
        <p:spPr/>
        <p:txBody>
          <a:bodyPr/>
          <a:lstStyle>
            <a:lvl1pPr>
              <a:defRPr/>
            </a:lvl1pPr>
          </a:lstStyle>
          <a:p>
            <a:fld id="{E0A203BB-BCF4-4E60-8A96-4CCC169F2126}" type="slidenum">
              <a:rPr lang="en-US" altLang="en-US">
                <a:solidFill>
                  <a:srgbClr val="FFFFFF"/>
                </a:solidFill>
              </a:rPr>
              <a:pPr/>
              <a:t>‹#›</a:t>
            </a:fld>
            <a:endParaRPr lang="en-US" altLang="en-US">
              <a:solidFill>
                <a:srgbClr val="FFFFFF"/>
              </a:solidFill>
            </a:endParaRPr>
          </a:p>
        </p:txBody>
      </p:sp>
      <p:sp>
        <p:nvSpPr>
          <p:cNvPr id="35847" name="Freeform 7"/>
          <p:cNvSpPr>
            <a:spLocks noChangeArrowheads="1"/>
          </p:cNvSpPr>
          <p:nvPr/>
        </p:nvSpPr>
        <p:spPr bwMode="auto">
          <a:xfrm>
            <a:off x="609600" y="1219200"/>
            <a:ext cx="7924800" cy="9144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5848"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2517411308"/>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B0657086-C44C-41AA-8EC5-04F4A9B570CC}"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3CC3DD42-6876-4454-90C2-F74284C21271}"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29242770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6A9ED6F9-588B-44C8-B84A-4639553589AA}"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74F2138E-338B-47D7-A2F4-DC6D1B7783A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81991895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D7ED5B5D-58DF-4E22-BC73-2975189347FA}"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711A480-97F8-4945-8FCE-CA4FBDA0DBD4}"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79230563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9D051E8C-109C-48A1-BAF6-97D1BC351A5C}" type="datetime1">
              <a:rPr lang="en-US" altLang="en-US">
                <a:solidFill>
                  <a:srgbClr val="FFFFFF"/>
                </a:solidFill>
              </a:rPr>
              <a:pPr/>
              <a:t>1/12/2021</a:t>
            </a:fld>
            <a:endParaRPr lang="en-US" altLang="en-US">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A10A273E-E3BD-4AA5-8EC6-28C82A7D7E63}"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84598504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4BB32710-0762-4539-A260-6AC2E33435FA}" type="datetime1">
              <a:rPr lang="en-US" altLang="en-US">
                <a:solidFill>
                  <a:srgbClr val="FFFFFF"/>
                </a:solidFill>
              </a:rPr>
              <a:pPr/>
              <a:t>1/12/2021</a:t>
            </a:fld>
            <a:endParaRPr lang="en-US" altLang="en-US">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F167842F-4678-4DE3-A406-B2879D516F58}"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01296210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E38751FB-ADEB-4B5B-9D8B-6F333DFF8D68}" type="datetime1">
              <a:rPr lang="en-US" altLang="en-US">
                <a:solidFill>
                  <a:srgbClr val="FFFFFF"/>
                </a:solidFill>
              </a:rPr>
              <a:pPr/>
              <a:t>1/12/2021</a:t>
            </a:fld>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2BB9CE4-DACB-4CA8-95D7-BE915F9A09F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56675608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816255AC-7C43-4D15-AA8F-CC5576C50725}"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F023AAD-F17B-4CD1-A3BC-00B2E1ED3F59}"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33592889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E92518E9-3568-476A-8DEA-4FF2C5F56E59}" type="datetime1">
              <a:rPr lang="en-US" altLang="en-US">
                <a:solidFill>
                  <a:srgbClr val="FFFFFF"/>
                </a:solidFill>
              </a:rPr>
              <a:pPr/>
              <a:t>1/12/2021</a:t>
            </a:fld>
            <a:endParaRPr lang="en-US" alt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F8AF5321-FDC3-4592-9171-DAD4E772E5E6}"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26673749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96E2B69-7EE3-402B-B0EA-BE1E13AEAE9F}" type="datetime1">
              <a:rPr lang="en-US" altLang="en-US">
                <a:solidFill>
                  <a:srgbClr val="FFFFFF"/>
                </a:solidFill>
              </a:rPr>
              <a:pPr/>
              <a:t>1/12/2021</a:t>
            </a:fld>
            <a:endParaRPr lang="en-US" alt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80A6F301-AECB-415F-9479-A5214D0526CB}" type="slidenum">
              <a:rPr lang="en-US"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509606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8.xml"/><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theme" Target="../theme/theme10.xml"/><Relationship Id="rId2" Type="http://schemas.openxmlformats.org/officeDocument/2006/relationships/slideLayout" Target="../slideLayouts/slideLayout102.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9.xml"/><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theme" Target="../theme/theme11.xml"/><Relationship Id="rId2" Type="http://schemas.openxmlformats.org/officeDocument/2006/relationships/slideLayout" Target="../slideLayouts/slideLayout113.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0" Type="http://schemas.openxmlformats.org/officeDocument/2006/relationships/slideLayout" Target="../slideLayouts/slideLayout121.xml"/><Relationship Id="rId4" Type="http://schemas.openxmlformats.org/officeDocument/2006/relationships/slideLayout" Target="../slideLayouts/slideLayout115.xml"/><Relationship Id="rId9"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0.xml"/><Relationship Id="rId13" Type="http://schemas.openxmlformats.org/officeDocument/2006/relationships/slideLayout" Target="../slideLayouts/slideLayout135.xml"/><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slideLayout" Target="../slideLayouts/slideLayout134.xml"/><Relationship Id="rId17" Type="http://schemas.openxmlformats.org/officeDocument/2006/relationships/theme" Target="../theme/theme12.xml"/><Relationship Id="rId2" Type="http://schemas.openxmlformats.org/officeDocument/2006/relationships/slideLayout" Target="../slideLayouts/slideLayout124.xml"/><Relationship Id="rId16" Type="http://schemas.openxmlformats.org/officeDocument/2006/relationships/slideLayout" Target="../slideLayouts/slideLayout138.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5" Type="http://schemas.openxmlformats.org/officeDocument/2006/relationships/slideLayout" Target="../slideLayouts/slideLayout137.xml"/><Relationship Id="rId10" Type="http://schemas.openxmlformats.org/officeDocument/2006/relationships/slideLayout" Target="../slideLayouts/slideLayout132.xml"/><Relationship Id="rId4" Type="http://schemas.openxmlformats.org/officeDocument/2006/relationships/slideLayout" Target="../slideLayouts/slideLayout126.xml"/><Relationship Id="rId9" Type="http://schemas.openxmlformats.org/officeDocument/2006/relationships/slideLayout" Target="../slideLayouts/slideLayout131.xml"/><Relationship Id="rId14" Type="http://schemas.openxmlformats.org/officeDocument/2006/relationships/slideLayout" Target="../slideLayouts/slideLayout136.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6.xml"/><Relationship Id="rId3" Type="http://schemas.openxmlformats.org/officeDocument/2006/relationships/slideLayout" Target="../slideLayouts/slideLayout141.xml"/><Relationship Id="rId7" Type="http://schemas.openxmlformats.org/officeDocument/2006/relationships/slideLayout" Target="../slideLayouts/slideLayout145.xml"/><Relationship Id="rId12" Type="http://schemas.openxmlformats.org/officeDocument/2006/relationships/theme" Target="../theme/theme13.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slideLayout" Target="../slideLayouts/slideLayout144.xml"/><Relationship Id="rId11" Type="http://schemas.openxmlformats.org/officeDocument/2006/relationships/slideLayout" Target="../slideLayouts/slideLayout149.xml"/><Relationship Id="rId5" Type="http://schemas.openxmlformats.org/officeDocument/2006/relationships/slideLayout" Target="../slideLayouts/slideLayout143.xml"/><Relationship Id="rId10" Type="http://schemas.openxmlformats.org/officeDocument/2006/relationships/slideLayout" Target="../slideLayouts/slideLayout148.xml"/><Relationship Id="rId4" Type="http://schemas.openxmlformats.org/officeDocument/2006/relationships/slideLayout" Target="../slideLayouts/slideLayout142.xml"/><Relationship Id="rId9" Type="http://schemas.openxmlformats.org/officeDocument/2006/relationships/slideLayout" Target="../slideLayouts/slideLayout147.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7.xml"/><Relationship Id="rId3" Type="http://schemas.openxmlformats.org/officeDocument/2006/relationships/slideLayout" Target="../slideLayouts/slideLayout152.xml"/><Relationship Id="rId7" Type="http://schemas.openxmlformats.org/officeDocument/2006/relationships/slideLayout" Target="../slideLayouts/slideLayout156.xml"/><Relationship Id="rId12" Type="http://schemas.openxmlformats.org/officeDocument/2006/relationships/theme" Target="../theme/theme14.xml"/><Relationship Id="rId2" Type="http://schemas.openxmlformats.org/officeDocument/2006/relationships/slideLayout" Target="../slideLayouts/slideLayout151.xml"/><Relationship Id="rId1" Type="http://schemas.openxmlformats.org/officeDocument/2006/relationships/slideLayout" Target="../slideLayouts/slideLayout150.xml"/><Relationship Id="rId6" Type="http://schemas.openxmlformats.org/officeDocument/2006/relationships/slideLayout" Target="../slideLayouts/slideLayout155.xml"/><Relationship Id="rId11" Type="http://schemas.openxmlformats.org/officeDocument/2006/relationships/slideLayout" Target="../slideLayouts/slideLayout160.xml"/><Relationship Id="rId5" Type="http://schemas.openxmlformats.org/officeDocument/2006/relationships/slideLayout" Target="../slideLayouts/slideLayout154.xml"/><Relationship Id="rId10" Type="http://schemas.openxmlformats.org/officeDocument/2006/relationships/slideLayout" Target="../slideLayouts/slideLayout159.xml"/><Relationship Id="rId4" Type="http://schemas.openxmlformats.org/officeDocument/2006/relationships/slideLayout" Target="../slideLayouts/slideLayout153.xml"/><Relationship Id="rId9" Type="http://schemas.openxmlformats.org/officeDocument/2006/relationships/slideLayout" Target="../slideLayouts/slideLayout158.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8.xml"/><Relationship Id="rId3" Type="http://schemas.openxmlformats.org/officeDocument/2006/relationships/slideLayout" Target="../slideLayouts/slideLayout163.xml"/><Relationship Id="rId7" Type="http://schemas.openxmlformats.org/officeDocument/2006/relationships/slideLayout" Target="../slideLayouts/slideLayout167.xml"/><Relationship Id="rId12" Type="http://schemas.openxmlformats.org/officeDocument/2006/relationships/theme" Target="../theme/theme15.xml"/><Relationship Id="rId2" Type="http://schemas.openxmlformats.org/officeDocument/2006/relationships/slideLayout" Target="../slideLayouts/slideLayout162.xml"/><Relationship Id="rId1" Type="http://schemas.openxmlformats.org/officeDocument/2006/relationships/slideLayout" Target="../slideLayouts/slideLayout161.xml"/><Relationship Id="rId6" Type="http://schemas.openxmlformats.org/officeDocument/2006/relationships/slideLayout" Target="../slideLayouts/slideLayout166.xml"/><Relationship Id="rId11" Type="http://schemas.openxmlformats.org/officeDocument/2006/relationships/slideLayout" Target="../slideLayouts/slideLayout171.xml"/><Relationship Id="rId5" Type="http://schemas.openxmlformats.org/officeDocument/2006/relationships/slideLayout" Target="../slideLayouts/slideLayout165.xml"/><Relationship Id="rId10" Type="http://schemas.openxmlformats.org/officeDocument/2006/relationships/slideLayout" Target="../slideLayouts/slideLayout170.xml"/><Relationship Id="rId4" Type="http://schemas.openxmlformats.org/officeDocument/2006/relationships/slideLayout" Target="../slideLayouts/slideLayout164.xml"/><Relationship Id="rId9" Type="http://schemas.openxmlformats.org/officeDocument/2006/relationships/slideLayout" Target="../slideLayouts/slideLayout169.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9.xml"/><Relationship Id="rId3" Type="http://schemas.openxmlformats.org/officeDocument/2006/relationships/slideLayout" Target="../slideLayouts/slideLayout174.xml"/><Relationship Id="rId7" Type="http://schemas.openxmlformats.org/officeDocument/2006/relationships/slideLayout" Target="../slideLayouts/slideLayout178.xml"/><Relationship Id="rId12" Type="http://schemas.openxmlformats.org/officeDocument/2006/relationships/theme" Target="../theme/theme16.xml"/><Relationship Id="rId2" Type="http://schemas.openxmlformats.org/officeDocument/2006/relationships/slideLayout" Target="../slideLayouts/slideLayout173.xml"/><Relationship Id="rId1" Type="http://schemas.openxmlformats.org/officeDocument/2006/relationships/slideLayout" Target="../slideLayouts/slideLayout172.xml"/><Relationship Id="rId6" Type="http://schemas.openxmlformats.org/officeDocument/2006/relationships/slideLayout" Target="../slideLayouts/slideLayout177.xml"/><Relationship Id="rId11" Type="http://schemas.openxmlformats.org/officeDocument/2006/relationships/slideLayout" Target="../slideLayouts/slideLayout182.xml"/><Relationship Id="rId5" Type="http://schemas.openxmlformats.org/officeDocument/2006/relationships/slideLayout" Target="../slideLayouts/slideLayout176.xml"/><Relationship Id="rId10" Type="http://schemas.openxmlformats.org/officeDocument/2006/relationships/slideLayout" Target="../slideLayouts/slideLayout181.xml"/><Relationship Id="rId4" Type="http://schemas.openxmlformats.org/officeDocument/2006/relationships/slideLayout" Target="../slideLayouts/slideLayout175.xml"/><Relationship Id="rId9" Type="http://schemas.openxmlformats.org/officeDocument/2006/relationships/slideLayout" Target="../slideLayouts/slideLayout180.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90.xml"/><Relationship Id="rId13" Type="http://schemas.openxmlformats.org/officeDocument/2006/relationships/slideLayout" Target="../slideLayouts/slideLayout195.xml"/><Relationship Id="rId3" Type="http://schemas.openxmlformats.org/officeDocument/2006/relationships/slideLayout" Target="../slideLayouts/slideLayout185.xml"/><Relationship Id="rId7" Type="http://schemas.openxmlformats.org/officeDocument/2006/relationships/slideLayout" Target="../slideLayouts/slideLayout189.xml"/><Relationship Id="rId12" Type="http://schemas.openxmlformats.org/officeDocument/2006/relationships/slideLayout" Target="../slideLayouts/slideLayout194.xml"/><Relationship Id="rId2" Type="http://schemas.openxmlformats.org/officeDocument/2006/relationships/slideLayout" Target="../slideLayouts/slideLayout184.xml"/><Relationship Id="rId1" Type="http://schemas.openxmlformats.org/officeDocument/2006/relationships/slideLayout" Target="../slideLayouts/slideLayout183.xml"/><Relationship Id="rId6" Type="http://schemas.openxmlformats.org/officeDocument/2006/relationships/slideLayout" Target="../slideLayouts/slideLayout188.xml"/><Relationship Id="rId11" Type="http://schemas.openxmlformats.org/officeDocument/2006/relationships/slideLayout" Target="../slideLayouts/slideLayout193.xml"/><Relationship Id="rId5" Type="http://schemas.openxmlformats.org/officeDocument/2006/relationships/slideLayout" Target="../slideLayouts/slideLayout187.xml"/><Relationship Id="rId10" Type="http://schemas.openxmlformats.org/officeDocument/2006/relationships/slideLayout" Target="../slideLayouts/slideLayout192.xml"/><Relationship Id="rId4" Type="http://schemas.openxmlformats.org/officeDocument/2006/relationships/slideLayout" Target="../slideLayouts/slideLayout186.xml"/><Relationship Id="rId9" Type="http://schemas.openxmlformats.org/officeDocument/2006/relationships/slideLayout" Target="../slideLayouts/slideLayout191.xml"/><Relationship Id="rId14" Type="http://schemas.openxmlformats.org/officeDocument/2006/relationships/theme" Target="../theme/theme1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theme" Target="../theme/theme9.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E68C89-E729-43FB-BAD5-C00B60A82614}" type="datetimeFigureOut">
              <a:rPr lang="en-US" smtClean="0"/>
              <a:t>1/12/2021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896646-D9B2-44FB-863B-FA60983402FA}" type="slidenum">
              <a:rPr lang="en-US" smtClean="0"/>
              <a:t>‹#›</a:t>
            </a:fld>
            <a:endParaRPr lang="en-US"/>
          </a:p>
        </p:txBody>
      </p:sp>
    </p:spTree>
    <p:extLst>
      <p:ext uri="{BB962C8B-B14F-4D97-AF65-F5344CB8AC3E}">
        <p14:creationId xmlns:p14="http://schemas.microsoft.com/office/powerpoint/2010/main" val="21532600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90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5400000" scaled="1"/>
        </a:gra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34819" name="Rectangle 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4820" name="Rectangle 4"/>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mj-lt"/>
              </a:defRPr>
            </a:lvl1pPr>
          </a:lstStyle>
          <a:p>
            <a:pPr fontAlgn="base">
              <a:spcBef>
                <a:spcPct val="0"/>
              </a:spcBef>
              <a:spcAft>
                <a:spcPct val="0"/>
              </a:spcAft>
            </a:pPr>
            <a:fld id="{62CF68FA-5979-4CD9-9820-0CDF960BAED6}" type="datetime1">
              <a:rPr lang="en-US" altLang="en-US">
                <a:solidFill>
                  <a:srgbClr val="FFFFFF"/>
                </a:solidFill>
              </a:rPr>
              <a:pPr fontAlgn="base">
                <a:spcBef>
                  <a:spcPct val="0"/>
                </a:spcBef>
                <a:spcAft>
                  <a:spcPct val="0"/>
                </a:spcAft>
              </a:pPr>
              <a:t>1/12/2021</a:t>
            </a:fld>
            <a:endParaRPr lang="en-US" altLang="en-US">
              <a:solidFill>
                <a:srgbClr val="FFFFFF"/>
              </a:solidFill>
            </a:endParaRPr>
          </a:p>
        </p:txBody>
      </p:sp>
      <p:sp>
        <p:nvSpPr>
          <p:cNvPr id="34821"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latin typeface="+mj-lt"/>
              </a:defRPr>
            </a:lvl1pPr>
          </a:lstStyle>
          <a:p>
            <a:pPr fontAlgn="base">
              <a:spcBef>
                <a:spcPct val="0"/>
              </a:spcBef>
              <a:spcAft>
                <a:spcPct val="0"/>
              </a:spcAft>
            </a:pPr>
            <a:endParaRPr lang="en-US" altLang="en-US">
              <a:solidFill>
                <a:srgbClr val="FFFFFF"/>
              </a:solidFill>
            </a:endParaRPr>
          </a:p>
        </p:txBody>
      </p:sp>
      <p:sp>
        <p:nvSpPr>
          <p:cNvPr id="34822" name="Rectangle 6"/>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mj-lt"/>
              </a:defRPr>
            </a:lvl1pPr>
          </a:lstStyle>
          <a:p>
            <a:pPr fontAlgn="base">
              <a:spcBef>
                <a:spcPct val="0"/>
              </a:spcBef>
              <a:spcAft>
                <a:spcPct val="0"/>
              </a:spcAft>
            </a:pPr>
            <a:fld id="{9A0DF9BB-2582-4678-8761-BE91254774B2}" type="slidenum">
              <a:rPr lang="en-US" altLang="en-US">
                <a:solidFill>
                  <a:srgbClr val="FFFFFF"/>
                </a:solidFill>
              </a:rPr>
              <a:pPr fontAlgn="base">
                <a:spcBef>
                  <a:spcPct val="0"/>
                </a:spcBef>
                <a:spcAft>
                  <a:spcPct val="0"/>
                </a:spcAft>
              </a:pPr>
              <a:t>‹#›</a:t>
            </a:fld>
            <a:endParaRPr lang="en-US" altLang="en-US">
              <a:solidFill>
                <a:srgbClr val="FFFFFF"/>
              </a:solidFill>
            </a:endParaRPr>
          </a:p>
        </p:txBody>
      </p:sp>
      <p:sp>
        <p:nvSpPr>
          <p:cNvPr id="34823" name="Freeform 7"/>
          <p:cNvSpPr>
            <a:spLocks noChangeArrowheads="1"/>
          </p:cNvSpPr>
          <p:nvPr/>
        </p:nvSpPr>
        <p:spPr bwMode="auto">
          <a:xfrm>
            <a:off x="381000" y="228600"/>
            <a:ext cx="8229600" cy="6096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4824"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2488207320"/>
      </p:ext>
    </p:extLst>
  </p:cSld>
  <p:clrMap bg1="dk2" tx1="lt1" bg2="dk1"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iming>
    <p:tnLst>
      <p:par>
        <p:cTn id="1" dur="indefinite" restart="never" nodeType="tmRoot"/>
      </p:par>
    </p:tnLst>
  </p:timing>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itchFamily="18" charset="0"/>
        </a:defRPr>
      </a:lvl2pPr>
      <a:lvl3pPr algn="l" rtl="0" fontAlgn="base">
        <a:spcBef>
          <a:spcPct val="0"/>
        </a:spcBef>
        <a:spcAft>
          <a:spcPct val="0"/>
        </a:spcAft>
        <a:defRPr sz="4200">
          <a:solidFill>
            <a:schemeClr val="tx2"/>
          </a:solidFill>
          <a:latin typeface="Garamond" pitchFamily="18" charset="0"/>
        </a:defRPr>
      </a:lvl3pPr>
      <a:lvl4pPr algn="l" rtl="0" fontAlgn="base">
        <a:spcBef>
          <a:spcPct val="0"/>
        </a:spcBef>
        <a:spcAft>
          <a:spcPct val="0"/>
        </a:spcAft>
        <a:defRPr sz="4200">
          <a:solidFill>
            <a:schemeClr val="tx2"/>
          </a:solidFill>
          <a:latin typeface="Garamond" pitchFamily="18" charset="0"/>
        </a:defRPr>
      </a:lvl4pPr>
      <a:lvl5pPr algn="l" rtl="0" fontAlgn="base">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fontAlgn="base">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fontAlgn="base">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fontAlgn="base">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fontAlgn="base">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5400000" scaled="1"/>
        </a:gra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34819" name="Rectangle 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4820" name="Rectangle 4"/>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mj-lt"/>
              </a:defRPr>
            </a:lvl1pPr>
          </a:lstStyle>
          <a:p>
            <a:pPr fontAlgn="base">
              <a:spcBef>
                <a:spcPct val="0"/>
              </a:spcBef>
              <a:spcAft>
                <a:spcPct val="0"/>
              </a:spcAft>
            </a:pPr>
            <a:fld id="{62CF68FA-5979-4CD9-9820-0CDF960BAED6}" type="datetime1">
              <a:rPr lang="en-US" altLang="en-US">
                <a:solidFill>
                  <a:srgbClr val="FFFFFF"/>
                </a:solidFill>
              </a:rPr>
              <a:pPr fontAlgn="base">
                <a:spcBef>
                  <a:spcPct val="0"/>
                </a:spcBef>
                <a:spcAft>
                  <a:spcPct val="0"/>
                </a:spcAft>
              </a:pPr>
              <a:t>1/12/2021</a:t>
            </a:fld>
            <a:endParaRPr lang="en-US" altLang="en-US">
              <a:solidFill>
                <a:srgbClr val="FFFFFF"/>
              </a:solidFill>
            </a:endParaRPr>
          </a:p>
        </p:txBody>
      </p:sp>
      <p:sp>
        <p:nvSpPr>
          <p:cNvPr id="34821"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latin typeface="+mj-lt"/>
              </a:defRPr>
            </a:lvl1pPr>
          </a:lstStyle>
          <a:p>
            <a:pPr fontAlgn="base">
              <a:spcBef>
                <a:spcPct val="0"/>
              </a:spcBef>
              <a:spcAft>
                <a:spcPct val="0"/>
              </a:spcAft>
            </a:pPr>
            <a:endParaRPr lang="en-US" altLang="en-US">
              <a:solidFill>
                <a:srgbClr val="FFFFFF"/>
              </a:solidFill>
            </a:endParaRPr>
          </a:p>
        </p:txBody>
      </p:sp>
      <p:sp>
        <p:nvSpPr>
          <p:cNvPr id="34822" name="Rectangle 6"/>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mj-lt"/>
              </a:defRPr>
            </a:lvl1pPr>
          </a:lstStyle>
          <a:p>
            <a:pPr fontAlgn="base">
              <a:spcBef>
                <a:spcPct val="0"/>
              </a:spcBef>
              <a:spcAft>
                <a:spcPct val="0"/>
              </a:spcAft>
            </a:pPr>
            <a:fld id="{9A0DF9BB-2582-4678-8761-BE91254774B2}" type="slidenum">
              <a:rPr lang="en-US" altLang="en-US">
                <a:solidFill>
                  <a:srgbClr val="FFFFFF"/>
                </a:solidFill>
              </a:rPr>
              <a:pPr fontAlgn="base">
                <a:spcBef>
                  <a:spcPct val="0"/>
                </a:spcBef>
                <a:spcAft>
                  <a:spcPct val="0"/>
                </a:spcAft>
              </a:pPr>
              <a:t>‹#›</a:t>
            </a:fld>
            <a:endParaRPr lang="en-US" altLang="en-US">
              <a:solidFill>
                <a:srgbClr val="FFFFFF"/>
              </a:solidFill>
            </a:endParaRPr>
          </a:p>
        </p:txBody>
      </p:sp>
      <p:sp>
        <p:nvSpPr>
          <p:cNvPr id="34823" name="Freeform 7"/>
          <p:cNvSpPr>
            <a:spLocks noChangeArrowheads="1"/>
          </p:cNvSpPr>
          <p:nvPr/>
        </p:nvSpPr>
        <p:spPr bwMode="auto">
          <a:xfrm>
            <a:off x="381000" y="228600"/>
            <a:ext cx="8229600" cy="6096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4824"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3860170596"/>
      </p:ext>
    </p:extLst>
  </p:cSld>
  <p:clrMap bg1="dk2" tx1="lt1" bg2="dk1"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iming>
    <p:tnLst>
      <p:par>
        <p:cTn id="1" dur="indefinite" restart="never" nodeType="tmRoot"/>
      </p:par>
    </p:tnLst>
  </p:timing>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itchFamily="18" charset="0"/>
        </a:defRPr>
      </a:lvl2pPr>
      <a:lvl3pPr algn="l" rtl="0" fontAlgn="base">
        <a:spcBef>
          <a:spcPct val="0"/>
        </a:spcBef>
        <a:spcAft>
          <a:spcPct val="0"/>
        </a:spcAft>
        <a:defRPr sz="4200">
          <a:solidFill>
            <a:schemeClr val="tx2"/>
          </a:solidFill>
          <a:latin typeface="Garamond" pitchFamily="18" charset="0"/>
        </a:defRPr>
      </a:lvl3pPr>
      <a:lvl4pPr algn="l" rtl="0" fontAlgn="base">
        <a:spcBef>
          <a:spcPct val="0"/>
        </a:spcBef>
        <a:spcAft>
          <a:spcPct val="0"/>
        </a:spcAft>
        <a:defRPr sz="4200">
          <a:solidFill>
            <a:schemeClr val="tx2"/>
          </a:solidFill>
          <a:latin typeface="Garamond" pitchFamily="18" charset="0"/>
        </a:defRPr>
      </a:lvl4pPr>
      <a:lvl5pPr algn="l" rtl="0" fontAlgn="base">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fontAlgn="base">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fontAlgn="base">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fontAlgn="base">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fontAlgn="base">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ound Diagonal Corner Rectangle 7"/>
          <p:cNvSpPr/>
          <p:nvPr/>
        </p:nvSpPr>
        <p:spPr>
          <a:xfrm>
            <a:off x="190500" y="190500"/>
            <a:ext cx="8764588" cy="6478588"/>
          </a:xfrm>
          <a:prstGeom prst="round2DiagRect">
            <a:avLst>
              <a:gd name="adj1" fmla="val 9416"/>
              <a:gd name="adj2" fmla="val 0"/>
            </a:avLst>
          </a:prstGeom>
          <a:gradFill>
            <a:gsLst>
              <a:gs pos="17000">
                <a:schemeClr val="bg2"/>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09" charset="-128"/>
              </a:defRPr>
            </a:lvl1pPr>
            <a:lvl2pPr marL="37931725" indent="-37474525" eaLnBrk="0" hangingPunct="0">
              <a:defRPr sz="2400">
                <a:solidFill>
                  <a:schemeClr val="tx1"/>
                </a:solidFill>
                <a:latin typeface="Arial" charset="0"/>
                <a:ea typeface="ＭＳ Ｐゴシック" pitchFamily="-109" charset="-128"/>
              </a:defRPr>
            </a:lvl2pPr>
            <a:lvl3pPr eaLnBrk="0" hangingPunct="0">
              <a:defRPr sz="2400">
                <a:solidFill>
                  <a:schemeClr val="tx1"/>
                </a:solidFill>
                <a:latin typeface="Arial" charset="0"/>
                <a:ea typeface="ＭＳ Ｐゴシック" pitchFamily="-109" charset="-128"/>
              </a:defRPr>
            </a:lvl3pPr>
            <a:lvl4pPr eaLnBrk="0" hangingPunct="0">
              <a:defRPr sz="2400">
                <a:solidFill>
                  <a:schemeClr val="tx1"/>
                </a:solidFill>
                <a:latin typeface="Arial" charset="0"/>
                <a:ea typeface="ＭＳ Ｐゴシック" pitchFamily="-109" charset="-128"/>
              </a:defRPr>
            </a:lvl4pPr>
            <a:lvl5pPr eaLnBrk="0" hangingPunct="0">
              <a:defRPr sz="2400">
                <a:solidFill>
                  <a:schemeClr val="tx1"/>
                </a:solidFill>
                <a:latin typeface="Arial" charset="0"/>
                <a:ea typeface="ＭＳ Ｐゴシック" pitchFamily="-109" charset="-128"/>
              </a:defRPr>
            </a:lvl5pPr>
            <a:lvl6pPr marL="457200" eaLnBrk="0" fontAlgn="base" hangingPunct="0">
              <a:spcBef>
                <a:spcPct val="0"/>
              </a:spcBef>
              <a:spcAft>
                <a:spcPct val="0"/>
              </a:spcAft>
              <a:defRPr sz="2400">
                <a:solidFill>
                  <a:schemeClr val="tx1"/>
                </a:solidFill>
                <a:latin typeface="Arial" charset="0"/>
                <a:ea typeface="ＭＳ Ｐゴシック" pitchFamily="-109" charset="-128"/>
              </a:defRPr>
            </a:lvl6pPr>
            <a:lvl7pPr marL="914400" eaLnBrk="0" fontAlgn="base" hangingPunct="0">
              <a:spcBef>
                <a:spcPct val="0"/>
              </a:spcBef>
              <a:spcAft>
                <a:spcPct val="0"/>
              </a:spcAft>
              <a:defRPr sz="2400">
                <a:solidFill>
                  <a:schemeClr val="tx1"/>
                </a:solidFill>
                <a:latin typeface="Arial" charset="0"/>
                <a:ea typeface="ＭＳ Ｐゴシック" pitchFamily="-109" charset="-128"/>
              </a:defRPr>
            </a:lvl7pPr>
            <a:lvl8pPr marL="1371600" eaLnBrk="0" fontAlgn="base" hangingPunct="0">
              <a:spcBef>
                <a:spcPct val="0"/>
              </a:spcBef>
              <a:spcAft>
                <a:spcPct val="0"/>
              </a:spcAft>
              <a:defRPr sz="2400">
                <a:solidFill>
                  <a:schemeClr val="tx1"/>
                </a:solidFill>
                <a:latin typeface="Arial" charset="0"/>
                <a:ea typeface="ＭＳ Ｐゴシック" pitchFamily="-109" charset="-128"/>
              </a:defRPr>
            </a:lvl8pPr>
            <a:lvl9pPr marL="1828800" eaLnBrk="0" fontAlgn="base" hangingPunct="0">
              <a:spcBef>
                <a:spcPct val="0"/>
              </a:spcBef>
              <a:spcAft>
                <a:spcPct val="0"/>
              </a:spcAft>
              <a:defRPr sz="2400">
                <a:solidFill>
                  <a:schemeClr val="tx1"/>
                </a:solidFill>
                <a:latin typeface="Arial" charset="0"/>
                <a:ea typeface="ＭＳ Ｐゴシック" pitchFamily="-109" charset="-128"/>
              </a:defRPr>
            </a:lvl9pPr>
          </a:lstStyle>
          <a:p>
            <a:pPr algn="ctr" defTabSz="457200" eaLnBrk="1" fontAlgn="base" hangingPunct="1">
              <a:spcBef>
                <a:spcPct val="0"/>
              </a:spcBef>
              <a:spcAft>
                <a:spcPct val="0"/>
              </a:spcAft>
            </a:pPr>
            <a:endParaRPr lang="en-US" altLang="en-US" sz="1800">
              <a:solidFill>
                <a:srgbClr val="FFFFFF"/>
              </a:solidFill>
              <a:latin typeface="Trebuchet MS" pitchFamily="34" charset="0"/>
            </a:endParaRPr>
          </a:p>
        </p:txBody>
      </p:sp>
      <p:sp>
        <p:nvSpPr>
          <p:cNvPr id="1027" name="Title Placeholder 1"/>
          <p:cNvSpPr>
            <a:spLocks noGrp="1"/>
          </p:cNvSpPr>
          <p:nvPr>
            <p:ph type="title"/>
          </p:nvPr>
        </p:nvSpPr>
        <p:spPr bwMode="auto">
          <a:xfrm>
            <a:off x="779463" y="381000"/>
            <a:ext cx="7583487"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779463" y="1828800"/>
            <a:ext cx="7583487" cy="420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381000" y="6288088"/>
            <a:ext cx="1887538" cy="365125"/>
          </a:xfrm>
          <a:prstGeom prst="rect">
            <a:avLst/>
          </a:prstGeom>
        </p:spPr>
        <p:txBody>
          <a:bodyPr vert="horz" wrap="square" lIns="91440" tIns="45720" rIns="91440" bIns="45720" numCol="1" anchor="ctr" anchorCtr="0" compatLnSpc="1">
            <a:prstTxWarp prst="textNoShape">
              <a:avLst/>
            </a:prstTxWarp>
          </a:bodyPr>
          <a:lstStyle>
            <a:lvl1pPr>
              <a:defRPr sz="1200">
                <a:solidFill>
                  <a:schemeClr val="bg2"/>
                </a:solidFill>
                <a:latin typeface="Trebuchet MS" pitchFamily="34" charset="0"/>
              </a:defRPr>
            </a:lvl1pPr>
          </a:lstStyle>
          <a:p>
            <a:pPr defTabSz="457200" fontAlgn="base">
              <a:spcBef>
                <a:spcPct val="0"/>
              </a:spcBef>
              <a:spcAft>
                <a:spcPct val="0"/>
              </a:spcAft>
            </a:pPr>
            <a:fld id="{359F9D5D-8FD5-4495-8973-41C0DA7C5C62}" type="datetime1">
              <a:rPr lang="en-US" altLang="en-US">
                <a:solidFill>
                  <a:srgbClr val="38ABED"/>
                </a:solidFill>
                <a:ea typeface="ＭＳ Ｐゴシック" pitchFamily="-109" charset="-128"/>
              </a:rPr>
              <a:pPr defTabSz="457200" fontAlgn="base">
                <a:spcBef>
                  <a:spcPct val="0"/>
                </a:spcBef>
                <a:spcAft>
                  <a:spcPct val="0"/>
                </a:spcAft>
              </a:pPr>
              <a:t>1/12/2021</a:t>
            </a:fld>
            <a:endParaRPr lang="en-US" altLang="en-US">
              <a:solidFill>
                <a:srgbClr val="38ABED"/>
              </a:solidFill>
              <a:ea typeface="ＭＳ Ｐゴシック" pitchFamily="-109" charset="-128"/>
            </a:endParaRPr>
          </a:p>
        </p:txBody>
      </p:sp>
      <p:sp>
        <p:nvSpPr>
          <p:cNvPr id="5" name="Footer Placeholder 4"/>
          <p:cNvSpPr>
            <a:spLocks noGrp="1"/>
          </p:cNvSpPr>
          <p:nvPr>
            <p:ph type="ftr" sz="quarter" idx="3"/>
          </p:nvPr>
        </p:nvSpPr>
        <p:spPr>
          <a:xfrm>
            <a:off x="3305175" y="6288088"/>
            <a:ext cx="523875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chemeClr val="bg2"/>
                </a:solidFill>
                <a:latin typeface="Trebuchet MS" pitchFamily="34" charset="0"/>
              </a:defRPr>
            </a:lvl1pPr>
          </a:lstStyle>
          <a:p>
            <a:pPr defTabSz="457200" fontAlgn="base">
              <a:spcBef>
                <a:spcPct val="0"/>
              </a:spcBef>
              <a:spcAft>
                <a:spcPct val="0"/>
              </a:spcAft>
            </a:pPr>
            <a:endParaRPr lang="en-US" altLang="en-US">
              <a:solidFill>
                <a:srgbClr val="38ABED"/>
              </a:solidFill>
              <a:ea typeface="ＭＳ Ｐゴシック" pitchFamily="-109" charset="-128"/>
            </a:endParaRPr>
          </a:p>
        </p:txBody>
      </p:sp>
      <p:sp>
        <p:nvSpPr>
          <p:cNvPr id="6" name="Slide Number Placeholder 5"/>
          <p:cNvSpPr>
            <a:spLocks noGrp="1"/>
          </p:cNvSpPr>
          <p:nvPr>
            <p:ph type="sldNum" sz="quarter" idx="4"/>
          </p:nvPr>
        </p:nvSpPr>
        <p:spPr>
          <a:xfrm>
            <a:off x="8404225" y="219075"/>
            <a:ext cx="493713"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chemeClr val="tx2"/>
                </a:solidFill>
                <a:latin typeface="Trebuchet MS" pitchFamily="34" charset="0"/>
              </a:defRPr>
            </a:lvl1pPr>
          </a:lstStyle>
          <a:p>
            <a:pPr defTabSz="457200" fontAlgn="base">
              <a:spcBef>
                <a:spcPct val="0"/>
              </a:spcBef>
              <a:spcAft>
                <a:spcPct val="0"/>
              </a:spcAft>
            </a:pPr>
            <a:fld id="{40860E75-F9D5-4966-9C8D-4281EA3B6341}" type="slidenum">
              <a:rPr lang="en-US" altLang="en-US">
                <a:solidFill>
                  <a:srgbClr val="1B3861"/>
                </a:solidFill>
                <a:ea typeface="ＭＳ Ｐゴシック" pitchFamily="-109" charset="-128"/>
              </a:rPr>
              <a:pPr defTabSz="457200" fontAlgn="base">
                <a:spcBef>
                  <a:spcPct val="0"/>
                </a:spcBef>
                <a:spcAft>
                  <a:spcPct val="0"/>
                </a:spcAft>
              </a:pPr>
              <a:t>‹#›</a:t>
            </a:fld>
            <a:endParaRPr lang="en-US" altLang="en-US">
              <a:solidFill>
                <a:srgbClr val="1B3861"/>
              </a:solidFill>
              <a:ea typeface="ＭＳ Ｐゴシック" pitchFamily="-109" charset="-128"/>
            </a:endParaRPr>
          </a:p>
        </p:txBody>
      </p:sp>
    </p:spTree>
    <p:extLst>
      <p:ext uri="{BB962C8B-B14F-4D97-AF65-F5344CB8AC3E}">
        <p14:creationId xmlns:p14="http://schemas.microsoft.com/office/powerpoint/2010/main" val="785661447"/>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 id="2147483818" r:id="rId14"/>
    <p:sldLayoutId id="2147483819" r:id="rId15"/>
    <p:sldLayoutId id="2147483820" r:id="rId16"/>
  </p:sldLayoutIdLst>
  <p:txStyles>
    <p:titleStyle>
      <a:lvl1pPr algn="l" rtl="0" eaLnBrk="0" fontAlgn="base" hangingPunct="0">
        <a:spcBef>
          <a:spcPct val="0"/>
        </a:spcBef>
        <a:spcAft>
          <a:spcPct val="0"/>
        </a:spcAft>
        <a:defRPr sz="3800" kern="1200">
          <a:solidFill>
            <a:schemeClr val="bg1"/>
          </a:solidFill>
          <a:latin typeface="+mj-lt"/>
          <a:ea typeface="ＭＳ Ｐゴシック" pitchFamily="-65" charset="-128"/>
          <a:cs typeface="ＭＳ Ｐゴシック" pitchFamily="-109" charset="-128"/>
        </a:defRPr>
      </a:lvl1pPr>
      <a:lvl2pPr algn="l" rtl="0" eaLnBrk="0" fontAlgn="base" hangingPunct="0">
        <a:spcBef>
          <a:spcPct val="0"/>
        </a:spcBef>
        <a:spcAft>
          <a:spcPct val="0"/>
        </a:spcAft>
        <a:defRPr sz="3800">
          <a:solidFill>
            <a:schemeClr val="bg1"/>
          </a:solidFill>
          <a:latin typeface="Trebuchet MS" pitchFamily="-65" charset="0"/>
          <a:ea typeface="ＭＳ Ｐゴシック" pitchFamily="-65" charset="-128"/>
          <a:cs typeface="ＭＳ Ｐゴシック" pitchFamily="-109" charset="-128"/>
        </a:defRPr>
      </a:lvl2pPr>
      <a:lvl3pPr algn="l" rtl="0" eaLnBrk="0" fontAlgn="base" hangingPunct="0">
        <a:spcBef>
          <a:spcPct val="0"/>
        </a:spcBef>
        <a:spcAft>
          <a:spcPct val="0"/>
        </a:spcAft>
        <a:defRPr sz="3800">
          <a:solidFill>
            <a:schemeClr val="bg1"/>
          </a:solidFill>
          <a:latin typeface="Trebuchet MS" pitchFamily="-65" charset="0"/>
          <a:ea typeface="ＭＳ Ｐゴシック" pitchFamily="-65" charset="-128"/>
          <a:cs typeface="ＭＳ Ｐゴシック" pitchFamily="-109" charset="-128"/>
        </a:defRPr>
      </a:lvl3pPr>
      <a:lvl4pPr algn="l" rtl="0" eaLnBrk="0" fontAlgn="base" hangingPunct="0">
        <a:spcBef>
          <a:spcPct val="0"/>
        </a:spcBef>
        <a:spcAft>
          <a:spcPct val="0"/>
        </a:spcAft>
        <a:defRPr sz="3800">
          <a:solidFill>
            <a:schemeClr val="bg1"/>
          </a:solidFill>
          <a:latin typeface="Trebuchet MS" pitchFamily="-65" charset="0"/>
          <a:ea typeface="ＭＳ Ｐゴシック" pitchFamily="-65" charset="-128"/>
          <a:cs typeface="ＭＳ Ｐゴシック" pitchFamily="-109" charset="-128"/>
        </a:defRPr>
      </a:lvl4pPr>
      <a:lvl5pPr algn="l" rtl="0" eaLnBrk="0" fontAlgn="base" hangingPunct="0">
        <a:spcBef>
          <a:spcPct val="0"/>
        </a:spcBef>
        <a:spcAft>
          <a:spcPct val="0"/>
        </a:spcAft>
        <a:defRPr sz="3800">
          <a:solidFill>
            <a:schemeClr val="bg1"/>
          </a:solidFill>
          <a:latin typeface="Trebuchet MS" pitchFamily="-65" charset="0"/>
          <a:ea typeface="ＭＳ Ｐゴシック" pitchFamily="-65" charset="-128"/>
          <a:cs typeface="ＭＳ Ｐゴシック" pitchFamily="-109" charset="-128"/>
        </a:defRPr>
      </a:lvl5pPr>
      <a:lvl6pPr marL="457200" algn="l" rtl="0" fontAlgn="base">
        <a:spcBef>
          <a:spcPct val="0"/>
        </a:spcBef>
        <a:spcAft>
          <a:spcPct val="0"/>
        </a:spcAft>
        <a:defRPr sz="3800">
          <a:solidFill>
            <a:schemeClr val="bg1"/>
          </a:solidFill>
          <a:latin typeface="Trebuchet MS" pitchFamily="-65" charset="0"/>
          <a:ea typeface="ＭＳ Ｐゴシック" pitchFamily="-65" charset="-128"/>
        </a:defRPr>
      </a:lvl6pPr>
      <a:lvl7pPr marL="914400" algn="l" rtl="0" fontAlgn="base">
        <a:spcBef>
          <a:spcPct val="0"/>
        </a:spcBef>
        <a:spcAft>
          <a:spcPct val="0"/>
        </a:spcAft>
        <a:defRPr sz="3800">
          <a:solidFill>
            <a:schemeClr val="bg1"/>
          </a:solidFill>
          <a:latin typeface="Trebuchet MS" pitchFamily="-65" charset="0"/>
          <a:ea typeface="ＭＳ Ｐゴシック" pitchFamily="-65" charset="-128"/>
        </a:defRPr>
      </a:lvl7pPr>
      <a:lvl8pPr marL="1371600" algn="l" rtl="0" fontAlgn="base">
        <a:spcBef>
          <a:spcPct val="0"/>
        </a:spcBef>
        <a:spcAft>
          <a:spcPct val="0"/>
        </a:spcAft>
        <a:defRPr sz="3800">
          <a:solidFill>
            <a:schemeClr val="bg1"/>
          </a:solidFill>
          <a:latin typeface="Trebuchet MS" pitchFamily="-65" charset="0"/>
          <a:ea typeface="ＭＳ Ｐゴシック" pitchFamily="-65" charset="-128"/>
        </a:defRPr>
      </a:lvl8pPr>
      <a:lvl9pPr marL="1828800" algn="l" rtl="0" fontAlgn="base">
        <a:spcBef>
          <a:spcPct val="0"/>
        </a:spcBef>
        <a:spcAft>
          <a:spcPct val="0"/>
        </a:spcAft>
        <a:defRPr sz="3800">
          <a:solidFill>
            <a:schemeClr val="bg1"/>
          </a:solidFill>
          <a:latin typeface="Trebuchet MS" pitchFamily="-65" charset="0"/>
          <a:ea typeface="ＭＳ Ｐゴシック" pitchFamily="-65" charset="-128"/>
        </a:defRPr>
      </a:lvl9pPr>
    </p:titleStyle>
    <p:bodyStyle>
      <a:lvl1pPr marL="282575" indent="-282575" algn="l" rtl="0" eaLnBrk="0" fontAlgn="base" hangingPunct="0">
        <a:spcBef>
          <a:spcPts val="2000"/>
        </a:spcBef>
        <a:spcAft>
          <a:spcPct val="0"/>
        </a:spcAft>
        <a:buFont typeface="Wingdings 2" pitchFamily="-109" charset="2"/>
        <a:buChar char=""/>
        <a:defRPr sz="2200" kern="1200">
          <a:solidFill>
            <a:schemeClr val="bg1"/>
          </a:solidFill>
          <a:latin typeface="+mn-lt"/>
          <a:ea typeface="ＭＳ Ｐゴシック" pitchFamily="-65" charset="-128"/>
          <a:cs typeface="ＭＳ Ｐゴシック" pitchFamily="-109" charset="-128"/>
        </a:defRPr>
      </a:lvl1pPr>
      <a:lvl2pPr marL="577850" indent="-295275" algn="l" rtl="0" eaLnBrk="0" fontAlgn="base" hangingPunct="0">
        <a:spcBef>
          <a:spcPts val="600"/>
        </a:spcBef>
        <a:spcAft>
          <a:spcPct val="0"/>
        </a:spcAft>
        <a:buFont typeface="Wingdings 2" pitchFamily="-109" charset="2"/>
        <a:buChar char=""/>
        <a:defRPr sz="2000" kern="1200">
          <a:solidFill>
            <a:schemeClr val="bg1"/>
          </a:solidFill>
          <a:latin typeface="+mn-lt"/>
          <a:ea typeface="ＭＳ Ｐゴシック" pitchFamily="-65" charset="-128"/>
          <a:cs typeface="+mn-cs"/>
        </a:defRPr>
      </a:lvl2pPr>
      <a:lvl3pPr marL="860425" indent="-282575" algn="l" rtl="0" eaLnBrk="0" fontAlgn="base" hangingPunct="0">
        <a:spcBef>
          <a:spcPts val="600"/>
        </a:spcBef>
        <a:spcAft>
          <a:spcPct val="0"/>
        </a:spcAft>
        <a:buFont typeface="Wingdings 2" pitchFamily="-109" charset="2"/>
        <a:buChar char=""/>
        <a:defRPr kern="1200">
          <a:solidFill>
            <a:schemeClr val="bg1"/>
          </a:solidFill>
          <a:latin typeface="+mn-lt"/>
          <a:ea typeface="ＭＳ Ｐゴシック" pitchFamily="-65" charset="-128"/>
          <a:cs typeface="+mn-cs"/>
        </a:defRPr>
      </a:lvl3pPr>
      <a:lvl4pPr marL="1143000" indent="-282575" algn="l" rtl="0" eaLnBrk="0" fontAlgn="base" hangingPunct="0">
        <a:spcBef>
          <a:spcPts val="600"/>
        </a:spcBef>
        <a:spcAft>
          <a:spcPct val="0"/>
        </a:spcAft>
        <a:buFont typeface="Wingdings 2" pitchFamily="-109" charset="2"/>
        <a:buChar char=""/>
        <a:defRPr kern="1200">
          <a:solidFill>
            <a:schemeClr val="bg1"/>
          </a:solidFill>
          <a:latin typeface="+mn-lt"/>
          <a:ea typeface="ＭＳ Ｐゴシック" pitchFamily="-65" charset="-128"/>
          <a:cs typeface="+mn-cs"/>
        </a:defRPr>
      </a:lvl4pPr>
      <a:lvl5pPr marL="1425575" indent="-282575" algn="l" rtl="0" eaLnBrk="0" fontAlgn="base" hangingPunct="0">
        <a:spcBef>
          <a:spcPts val="600"/>
        </a:spcBef>
        <a:spcAft>
          <a:spcPct val="0"/>
        </a:spcAft>
        <a:buFont typeface="Wingdings 2" pitchFamily="-109" charset="2"/>
        <a:buChar char=""/>
        <a:defRPr kern="1200">
          <a:solidFill>
            <a:schemeClr val="bg1"/>
          </a:solidFill>
          <a:latin typeface="+mn-lt"/>
          <a:ea typeface="ＭＳ Ｐゴシック" pitchFamily="-65"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pPr defTabSz="457200"/>
            <a:fld id="{D9C3E49A-05DD-9947-A842-104BCE6F1728}" type="datetimeFigureOut">
              <a:rPr lang="en-US" smtClean="0"/>
              <a:pPr defTabSz="457200"/>
              <a:t>1/12/2021</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pPr defTabSz="457200"/>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pPr defTabSz="457200"/>
            <a:endParaRPr lang="en-US" dirty="0">
              <a:solidFill>
                <a:prstClr val="black"/>
              </a:solidFill>
            </a:endParaRPr>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pPr defTabSz="457200"/>
            <a:endParaRPr lang="en-US">
              <a:solidFill>
                <a:prstClr val="black"/>
              </a:solidFill>
            </a:endParaRPr>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pPr defTabSz="457200"/>
            <a:fld id="{1D1D6BDE-186E-0B49-8B59-FA5F2E0540FE}" type="slidenum">
              <a:rPr lang="en-US" smtClean="0">
                <a:solidFill>
                  <a:srgbClr val="8CADAE">
                    <a:shade val="75000"/>
                  </a:srgbClr>
                </a:solidFill>
              </a:rPr>
              <a:pPr defTabSz="457200"/>
              <a:t>‹#›</a:t>
            </a:fld>
            <a:endParaRPr lang="en-US">
              <a:solidFill>
                <a:srgbClr val="8CADAE">
                  <a:shade val="75000"/>
                </a:srgbClr>
              </a:solidFill>
            </a:endParaRPr>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extLst>
      <p:ext uri="{BB962C8B-B14F-4D97-AF65-F5344CB8AC3E}">
        <p14:creationId xmlns:p14="http://schemas.microsoft.com/office/powerpoint/2010/main" val="1927027550"/>
      </p:ext>
    </p:extLst>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5400000" scaled="1"/>
        </a:gra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34819" name="Rectangle 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4820" name="Rectangle 4"/>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mj-lt"/>
              </a:defRPr>
            </a:lvl1pPr>
          </a:lstStyle>
          <a:p>
            <a:pPr fontAlgn="base">
              <a:spcBef>
                <a:spcPct val="0"/>
              </a:spcBef>
              <a:spcAft>
                <a:spcPct val="0"/>
              </a:spcAft>
            </a:pPr>
            <a:fld id="{62CF68FA-5979-4CD9-9820-0CDF960BAED6}" type="datetime1">
              <a:rPr lang="en-US" altLang="en-US">
                <a:solidFill>
                  <a:srgbClr val="FFFFFF"/>
                </a:solidFill>
              </a:rPr>
              <a:pPr fontAlgn="base">
                <a:spcBef>
                  <a:spcPct val="0"/>
                </a:spcBef>
                <a:spcAft>
                  <a:spcPct val="0"/>
                </a:spcAft>
              </a:pPr>
              <a:t>1/12/2021</a:t>
            </a:fld>
            <a:endParaRPr lang="en-US" altLang="en-US">
              <a:solidFill>
                <a:srgbClr val="FFFFFF"/>
              </a:solidFill>
            </a:endParaRPr>
          </a:p>
        </p:txBody>
      </p:sp>
      <p:sp>
        <p:nvSpPr>
          <p:cNvPr id="34821"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latin typeface="+mj-lt"/>
              </a:defRPr>
            </a:lvl1pPr>
          </a:lstStyle>
          <a:p>
            <a:pPr fontAlgn="base">
              <a:spcBef>
                <a:spcPct val="0"/>
              </a:spcBef>
              <a:spcAft>
                <a:spcPct val="0"/>
              </a:spcAft>
            </a:pPr>
            <a:endParaRPr lang="en-US" altLang="en-US">
              <a:solidFill>
                <a:srgbClr val="FFFFFF"/>
              </a:solidFill>
            </a:endParaRPr>
          </a:p>
        </p:txBody>
      </p:sp>
      <p:sp>
        <p:nvSpPr>
          <p:cNvPr id="34822" name="Rectangle 6"/>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mj-lt"/>
              </a:defRPr>
            </a:lvl1pPr>
          </a:lstStyle>
          <a:p>
            <a:pPr fontAlgn="base">
              <a:spcBef>
                <a:spcPct val="0"/>
              </a:spcBef>
              <a:spcAft>
                <a:spcPct val="0"/>
              </a:spcAft>
            </a:pPr>
            <a:fld id="{9A0DF9BB-2582-4678-8761-BE91254774B2}" type="slidenum">
              <a:rPr lang="en-US" altLang="en-US">
                <a:solidFill>
                  <a:srgbClr val="FFFFFF"/>
                </a:solidFill>
              </a:rPr>
              <a:pPr fontAlgn="base">
                <a:spcBef>
                  <a:spcPct val="0"/>
                </a:spcBef>
                <a:spcAft>
                  <a:spcPct val="0"/>
                </a:spcAft>
              </a:pPr>
              <a:t>‹#›</a:t>
            </a:fld>
            <a:endParaRPr lang="en-US" altLang="en-US">
              <a:solidFill>
                <a:srgbClr val="FFFFFF"/>
              </a:solidFill>
            </a:endParaRPr>
          </a:p>
        </p:txBody>
      </p:sp>
      <p:sp>
        <p:nvSpPr>
          <p:cNvPr id="34823" name="Freeform 7"/>
          <p:cNvSpPr>
            <a:spLocks noChangeArrowheads="1"/>
          </p:cNvSpPr>
          <p:nvPr/>
        </p:nvSpPr>
        <p:spPr bwMode="auto">
          <a:xfrm>
            <a:off x="381000" y="228600"/>
            <a:ext cx="8229600" cy="6096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4824"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2686497830"/>
      </p:ext>
    </p:extLst>
  </p:cSld>
  <p:clrMap bg1="dk2" tx1="lt1" bg2="dk1" tx2="lt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iming>
    <p:tnLst>
      <p:par>
        <p:cTn id="1" dur="indefinite" restart="never" nodeType="tmRoot"/>
      </p:par>
    </p:tnLst>
  </p:timing>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itchFamily="18" charset="0"/>
        </a:defRPr>
      </a:lvl2pPr>
      <a:lvl3pPr algn="l" rtl="0" fontAlgn="base">
        <a:spcBef>
          <a:spcPct val="0"/>
        </a:spcBef>
        <a:spcAft>
          <a:spcPct val="0"/>
        </a:spcAft>
        <a:defRPr sz="4200">
          <a:solidFill>
            <a:schemeClr val="tx2"/>
          </a:solidFill>
          <a:latin typeface="Garamond" pitchFamily="18" charset="0"/>
        </a:defRPr>
      </a:lvl3pPr>
      <a:lvl4pPr algn="l" rtl="0" fontAlgn="base">
        <a:spcBef>
          <a:spcPct val="0"/>
        </a:spcBef>
        <a:spcAft>
          <a:spcPct val="0"/>
        </a:spcAft>
        <a:defRPr sz="4200">
          <a:solidFill>
            <a:schemeClr val="tx2"/>
          </a:solidFill>
          <a:latin typeface="Garamond" pitchFamily="18" charset="0"/>
        </a:defRPr>
      </a:lvl4pPr>
      <a:lvl5pPr algn="l" rtl="0" fontAlgn="base">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fontAlgn="base">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fontAlgn="base">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fontAlgn="base">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fontAlgn="base">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5400000" scaled="1"/>
        </a:gra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34819" name="Rectangle 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4820" name="Rectangle 4"/>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mj-lt"/>
              </a:defRPr>
            </a:lvl1pPr>
          </a:lstStyle>
          <a:p>
            <a:pPr fontAlgn="base">
              <a:spcBef>
                <a:spcPct val="0"/>
              </a:spcBef>
              <a:spcAft>
                <a:spcPct val="0"/>
              </a:spcAft>
            </a:pPr>
            <a:fld id="{62CF68FA-5979-4CD9-9820-0CDF960BAED6}" type="datetime1">
              <a:rPr lang="en-US" altLang="en-US">
                <a:solidFill>
                  <a:srgbClr val="FFFFFF"/>
                </a:solidFill>
              </a:rPr>
              <a:pPr fontAlgn="base">
                <a:spcBef>
                  <a:spcPct val="0"/>
                </a:spcBef>
                <a:spcAft>
                  <a:spcPct val="0"/>
                </a:spcAft>
              </a:pPr>
              <a:t>1/12/2021</a:t>
            </a:fld>
            <a:endParaRPr lang="en-US" altLang="en-US">
              <a:solidFill>
                <a:srgbClr val="FFFFFF"/>
              </a:solidFill>
            </a:endParaRPr>
          </a:p>
        </p:txBody>
      </p:sp>
      <p:sp>
        <p:nvSpPr>
          <p:cNvPr id="34821"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latin typeface="+mj-lt"/>
              </a:defRPr>
            </a:lvl1pPr>
          </a:lstStyle>
          <a:p>
            <a:pPr fontAlgn="base">
              <a:spcBef>
                <a:spcPct val="0"/>
              </a:spcBef>
              <a:spcAft>
                <a:spcPct val="0"/>
              </a:spcAft>
            </a:pPr>
            <a:endParaRPr lang="en-US" altLang="en-US">
              <a:solidFill>
                <a:srgbClr val="FFFFFF"/>
              </a:solidFill>
            </a:endParaRPr>
          </a:p>
        </p:txBody>
      </p:sp>
      <p:sp>
        <p:nvSpPr>
          <p:cNvPr id="34822" name="Rectangle 6"/>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mj-lt"/>
              </a:defRPr>
            </a:lvl1pPr>
          </a:lstStyle>
          <a:p>
            <a:pPr fontAlgn="base">
              <a:spcBef>
                <a:spcPct val="0"/>
              </a:spcBef>
              <a:spcAft>
                <a:spcPct val="0"/>
              </a:spcAft>
            </a:pPr>
            <a:fld id="{9A0DF9BB-2582-4678-8761-BE91254774B2}" type="slidenum">
              <a:rPr lang="en-US" altLang="en-US">
                <a:solidFill>
                  <a:srgbClr val="FFFFFF"/>
                </a:solidFill>
              </a:rPr>
              <a:pPr fontAlgn="base">
                <a:spcBef>
                  <a:spcPct val="0"/>
                </a:spcBef>
                <a:spcAft>
                  <a:spcPct val="0"/>
                </a:spcAft>
              </a:pPr>
              <a:t>‹#›</a:t>
            </a:fld>
            <a:endParaRPr lang="en-US" altLang="en-US">
              <a:solidFill>
                <a:srgbClr val="FFFFFF"/>
              </a:solidFill>
            </a:endParaRPr>
          </a:p>
        </p:txBody>
      </p:sp>
      <p:sp>
        <p:nvSpPr>
          <p:cNvPr id="34823" name="Freeform 7"/>
          <p:cNvSpPr>
            <a:spLocks noChangeArrowheads="1"/>
          </p:cNvSpPr>
          <p:nvPr/>
        </p:nvSpPr>
        <p:spPr bwMode="auto">
          <a:xfrm>
            <a:off x="381000" y="228600"/>
            <a:ext cx="8229600" cy="6096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4824"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2079624151"/>
      </p:ext>
    </p:extLst>
  </p:cSld>
  <p:clrMap bg1="dk2" tx1="lt1" bg2="dk1" tx2="lt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Lst>
  <p:timing>
    <p:tnLst>
      <p:par>
        <p:cTn id="1" dur="indefinite" restart="never" nodeType="tmRoot"/>
      </p:par>
    </p:tnLst>
  </p:timing>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itchFamily="18" charset="0"/>
        </a:defRPr>
      </a:lvl2pPr>
      <a:lvl3pPr algn="l" rtl="0" fontAlgn="base">
        <a:spcBef>
          <a:spcPct val="0"/>
        </a:spcBef>
        <a:spcAft>
          <a:spcPct val="0"/>
        </a:spcAft>
        <a:defRPr sz="4200">
          <a:solidFill>
            <a:schemeClr val="tx2"/>
          </a:solidFill>
          <a:latin typeface="Garamond" pitchFamily="18" charset="0"/>
        </a:defRPr>
      </a:lvl3pPr>
      <a:lvl4pPr algn="l" rtl="0" fontAlgn="base">
        <a:spcBef>
          <a:spcPct val="0"/>
        </a:spcBef>
        <a:spcAft>
          <a:spcPct val="0"/>
        </a:spcAft>
        <a:defRPr sz="4200">
          <a:solidFill>
            <a:schemeClr val="tx2"/>
          </a:solidFill>
          <a:latin typeface="Garamond" pitchFamily="18" charset="0"/>
        </a:defRPr>
      </a:lvl4pPr>
      <a:lvl5pPr algn="l" rtl="0" fontAlgn="base">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fontAlgn="base">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fontAlgn="base">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fontAlgn="base">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fontAlgn="base">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5400000" scaled="1"/>
        </a:gra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34819" name="Rectangle 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4820" name="Rectangle 4"/>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mj-lt"/>
              </a:defRPr>
            </a:lvl1pPr>
          </a:lstStyle>
          <a:p>
            <a:pPr fontAlgn="base">
              <a:spcBef>
                <a:spcPct val="0"/>
              </a:spcBef>
              <a:spcAft>
                <a:spcPct val="0"/>
              </a:spcAft>
            </a:pPr>
            <a:fld id="{62CF68FA-5979-4CD9-9820-0CDF960BAED6}" type="datetime1">
              <a:rPr lang="en-US" altLang="en-US">
                <a:solidFill>
                  <a:srgbClr val="FFFFFF"/>
                </a:solidFill>
              </a:rPr>
              <a:pPr fontAlgn="base">
                <a:spcBef>
                  <a:spcPct val="0"/>
                </a:spcBef>
                <a:spcAft>
                  <a:spcPct val="0"/>
                </a:spcAft>
              </a:pPr>
              <a:t>1/12/2021</a:t>
            </a:fld>
            <a:endParaRPr lang="en-US" altLang="en-US">
              <a:solidFill>
                <a:srgbClr val="FFFFFF"/>
              </a:solidFill>
            </a:endParaRPr>
          </a:p>
        </p:txBody>
      </p:sp>
      <p:sp>
        <p:nvSpPr>
          <p:cNvPr id="34821"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latin typeface="+mj-lt"/>
              </a:defRPr>
            </a:lvl1pPr>
          </a:lstStyle>
          <a:p>
            <a:pPr fontAlgn="base">
              <a:spcBef>
                <a:spcPct val="0"/>
              </a:spcBef>
              <a:spcAft>
                <a:spcPct val="0"/>
              </a:spcAft>
            </a:pPr>
            <a:endParaRPr lang="en-US" altLang="en-US">
              <a:solidFill>
                <a:srgbClr val="FFFFFF"/>
              </a:solidFill>
            </a:endParaRPr>
          </a:p>
        </p:txBody>
      </p:sp>
      <p:sp>
        <p:nvSpPr>
          <p:cNvPr id="34822" name="Rectangle 6"/>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mj-lt"/>
              </a:defRPr>
            </a:lvl1pPr>
          </a:lstStyle>
          <a:p>
            <a:pPr fontAlgn="base">
              <a:spcBef>
                <a:spcPct val="0"/>
              </a:spcBef>
              <a:spcAft>
                <a:spcPct val="0"/>
              </a:spcAft>
            </a:pPr>
            <a:fld id="{9A0DF9BB-2582-4678-8761-BE91254774B2}" type="slidenum">
              <a:rPr lang="en-US" altLang="en-US">
                <a:solidFill>
                  <a:srgbClr val="FFFFFF"/>
                </a:solidFill>
              </a:rPr>
              <a:pPr fontAlgn="base">
                <a:spcBef>
                  <a:spcPct val="0"/>
                </a:spcBef>
                <a:spcAft>
                  <a:spcPct val="0"/>
                </a:spcAft>
              </a:pPr>
              <a:t>‹#›</a:t>
            </a:fld>
            <a:endParaRPr lang="en-US" altLang="en-US">
              <a:solidFill>
                <a:srgbClr val="FFFFFF"/>
              </a:solidFill>
            </a:endParaRPr>
          </a:p>
        </p:txBody>
      </p:sp>
      <p:sp>
        <p:nvSpPr>
          <p:cNvPr id="34823" name="Freeform 7"/>
          <p:cNvSpPr>
            <a:spLocks noChangeArrowheads="1"/>
          </p:cNvSpPr>
          <p:nvPr/>
        </p:nvSpPr>
        <p:spPr bwMode="auto">
          <a:xfrm>
            <a:off x="381000" y="228600"/>
            <a:ext cx="8229600" cy="6096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4824"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3241942795"/>
      </p:ext>
    </p:extLst>
  </p:cSld>
  <p:clrMap bg1="dk2" tx1="lt1" bg2="dk1" tx2="lt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Lst>
  <p:timing>
    <p:tnLst>
      <p:par>
        <p:cTn id="1" dur="indefinite" restart="never" nodeType="tmRoot"/>
      </p:par>
    </p:tnLst>
  </p:timing>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itchFamily="18" charset="0"/>
        </a:defRPr>
      </a:lvl2pPr>
      <a:lvl3pPr algn="l" rtl="0" fontAlgn="base">
        <a:spcBef>
          <a:spcPct val="0"/>
        </a:spcBef>
        <a:spcAft>
          <a:spcPct val="0"/>
        </a:spcAft>
        <a:defRPr sz="4200">
          <a:solidFill>
            <a:schemeClr val="tx2"/>
          </a:solidFill>
          <a:latin typeface="Garamond" pitchFamily="18" charset="0"/>
        </a:defRPr>
      </a:lvl3pPr>
      <a:lvl4pPr algn="l" rtl="0" fontAlgn="base">
        <a:spcBef>
          <a:spcPct val="0"/>
        </a:spcBef>
        <a:spcAft>
          <a:spcPct val="0"/>
        </a:spcAft>
        <a:defRPr sz="4200">
          <a:solidFill>
            <a:schemeClr val="tx2"/>
          </a:solidFill>
          <a:latin typeface="Garamond" pitchFamily="18" charset="0"/>
        </a:defRPr>
      </a:lvl4pPr>
      <a:lvl5pPr algn="l" rtl="0" fontAlgn="base">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fontAlgn="base">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fontAlgn="base">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fontAlgn="base">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fontAlgn="base">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7242175" cy="1981200"/>
            <a:chOff x="0" y="0"/>
            <a:chExt cx="4562" cy="1248"/>
          </a:xfrm>
        </p:grpSpPr>
        <p:sp>
          <p:nvSpPr>
            <p:cNvPr id="1032" name="Freeform 3"/>
            <p:cNvSpPr>
              <a:spLocks/>
            </p:cNvSpPr>
            <p:nvPr/>
          </p:nvSpPr>
          <p:spPr bwMode="hidden">
            <a:xfrm>
              <a:off x="0" y="583"/>
              <a:ext cx="4487" cy="665"/>
            </a:xfrm>
            <a:custGeom>
              <a:avLst/>
              <a:gdLst>
                <a:gd name="T0" fmla="*/ 4481 w 4806"/>
                <a:gd name="T1" fmla="*/ 299 h 665"/>
                <a:gd name="T2" fmla="*/ 0 w 4806"/>
                <a:gd name="T3" fmla="*/ 665 h 665"/>
                <a:gd name="T4" fmla="*/ 0 w 4806"/>
                <a:gd name="T5" fmla="*/ 0 h 665"/>
                <a:gd name="T6" fmla="*/ 4487 w 4806"/>
                <a:gd name="T7" fmla="*/ 1 h 665"/>
                <a:gd name="T8" fmla="*/ 4481 w 4806"/>
                <a:gd name="T9" fmla="*/ 153 h 665"/>
                <a:gd name="T10" fmla="*/ 4481 w 4806"/>
                <a:gd name="T11" fmla="*/ 299 h 66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06" h="665">
                  <a:moveTo>
                    <a:pt x="4800" y="299"/>
                  </a:moveTo>
                  <a:lnTo>
                    <a:pt x="0" y="665"/>
                  </a:lnTo>
                  <a:lnTo>
                    <a:pt x="0" y="0"/>
                  </a:lnTo>
                  <a:lnTo>
                    <a:pt x="4806" y="1"/>
                  </a:lnTo>
                  <a:lnTo>
                    <a:pt x="4800" y="153"/>
                  </a:lnTo>
                  <a:lnTo>
                    <a:pt x="4800" y="299"/>
                  </a:lnTo>
                  <a:close/>
                </a:path>
              </a:pathLst>
            </a:custGeom>
            <a:solidFill>
              <a:srgbClr val="000000"/>
            </a:solidFill>
            <a:ln>
              <a:noFill/>
            </a:ln>
            <a:extLst>
              <a:ext uri="{91240B29-F687-4F45-9708-019B960494DF}">
                <a14:hiddenLine xmlns:a14="http://schemas.microsoft.com/office/drawing/2010/main" w="9525">
                  <a:solidFill>
                    <a:schemeClr val="tx1"/>
                  </a:solidFill>
                  <a:round/>
                  <a:headEnd/>
                  <a:tailEnd/>
                </a14:hiddenLine>
              </a:ext>
            </a:extLst>
          </p:spPr>
          <p:txBody>
            <a:bodyPr/>
            <a:lstStyle/>
            <a:p>
              <a:pPr fontAlgn="base">
                <a:spcBef>
                  <a:spcPct val="0"/>
                </a:spcBef>
                <a:spcAft>
                  <a:spcPct val="0"/>
                </a:spcAft>
              </a:pPr>
              <a:endParaRPr lang="en-US" sz="2400">
                <a:solidFill>
                  <a:srgbClr val="FFFFFF"/>
                </a:solidFill>
                <a:latin typeface="Tahoma" charset="0"/>
              </a:endParaRPr>
            </a:p>
          </p:txBody>
        </p:sp>
        <p:sp>
          <p:nvSpPr>
            <p:cNvPr id="1033" name="Freeform 4"/>
            <p:cNvSpPr>
              <a:spLocks/>
            </p:cNvSpPr>
            <p:nvPr/>
          </p:nvSpPr>
          <p:spPr bwMode="hidden">
            <a:xfrm>
              <a:off x="0" y="0"/>
              <a:ext cx="4562" cy="1199"/>
            </a:xfrm>
            <a:custGeom>
              <a:avLst/>
              <a:gdLst>
                <a:gd name="T0" fmla="*/ 4560 w 4562"/>
                <a:gd name="T1" fmla="*/ 932 h 1199"/>
                <a:gd name="T2" fmla="*/ 0 w 4562"/>
                <a:gd name="T3" fmla="*/ 1199 h 1199"/>
                <a:gd name="T4" fmla="*/ 0 w 4562"/>
                <a:gd name="T5" fmla="*/ 0 h 1199"/>
                <a:gd name="T6" fmla="*/ 4562 w 4562"/>
                <a:gd name="T7" fmla="*/ 0 h 1199"/>
                <a:gd name="T8" fmla="*/ 4560 w 4562"/>
                <a:gd name="T9" fmla="*/ 932 h 1199"/>
                <a:gd name="T10" fmla="*/ 4560 w 4562"/>
                <a:gd name="T11" fmla="*/ 932 h 119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62" h="1199">
                  <a:moveTo>
                    <a:pt x="4560" y="932"/>
                  </a:moveTo>
                  <a:lnTo>
                    <a:pt x="0" y="1199"/>
                  </a:lnTo>
                  <a:lnTo>
                    <a:pt x="0" y="0"/>
                  </a:lnTo>
                  <a:lnTo>
                    <a:pt x="4562" y="0"/>
                  </a:lnTo>
                  <a:lnTo>
                    <a:pt x="4560" y="932"/>
                  </a:lnTo>
                  <a:close/>
                </a:path>
              </a:pathLst>
            </a:custGeom>
            <a:solidFill>
              <a:srgbClr val="000000"/>
            </a:solidFill>
            <a:ln>
              <a:noFill/>
            </a:ln>
            <a:extLst>
              <a:ext uri="{91240B29-F687-4F45-9708-019B960494DF}">
                <a14:hiddenLine xmlns:a14="http://schemas.microsoft.com/office/drawing/2010/main" w="9525">
                  <a:solidFill>
                    <a:schemeClr val="tx1"/>
                  </a:solidFill>
                  <a:round/>
                  <a:headEnd/>
                  <a:tailEnd/>
                </a14:hiddenLine>
              </a:ext>
            </a:extLst>
          </p:spPr>
          <p:txBody>
            <a:bodyPr/>
            <a:lstStyle/>
            <a:p>
              <a:pPr fontAlgn="base">
                <a:spcBef>
                  <a:spcPct val="0"/>
                </a:spcBef>
                <a:spcAft>
                  <a:spcPct val="0"/>
                </a:spcAft>
              </a:pPr>
              <a:endParaRPr lang="en-US" sz="2400">
                <a:solidFill>
                  <a:srgbClr val="FFFFFF"/>
                </a:solidFill>
                <a:latin typeface="Tahoma" charset="0"/>
              </a:endParaRPr>
            </a:p>
          </p:txBody>
        </p:sp>
      </p:grpSp>
      <p:sp>
        <p:nvSpPr>
          <p:cNvPr id="31749" name="Rectangle 5"/>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6"/>
          <p:cNvSpPr>
            <a:spLocks noGrp="1" noChangeArrowheads="1"/>
          </p:cNvSpPr>
          <p:nvPr>
            <p:ph type="body" idx="1"/>
          </p:nvPr>
        </p:nvSpPr>
        <p:spPr bwMode="auto">
          <a:xfrm>
            <a:off x="457200" y="1600200"/>
            <a:ext cx="82296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1751" name="Rectangle 7"/>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smtClean="0">
                <a:effectLst>
                  <a:outerShdw blurRad="38100" dist="38100" dir="2700000" algn="tl">
                    <a:srgbClr val="8C0000"/>
                  </a:outerShdw>
                </a:effectLst>
              </a:defRPr>
            </a:lvl1pPr>
          </a:lstStyle>
          <a:p>
            <a:pPr fontAlgn="base">
              <a:spcBef>
                <a:spcPct val="0"/>
              </a:spcBef>
              <a:spcAft>
                <a:spcPct val="0"/>
              </a:spcAft>
              <a:defRPr/>
            </a:pPr>
            <a:endParaRPr lang="en-US">
              <a:solidFill>
                <a:srgbClr val="FFFFFF"/>
              </a:solidFill>
              <a:latin typeface="Tahoma" charset="0"/>
            </a:endParaRPr>
          </a:p>
        </p:txBody>
      </p:sp>
      <p:sp>
        <p:nvSpPr>
          <p:cNvPr id="31752" name="Rectangle 8"/>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smtClean="0">
                <a:effectLst>
                  <a:outerShdw blurRad="38100" dist="38100" dir="2700000" algn="tl">
                    <a:srgbClr val="8C0000"/>
                  </a:outerShdw>
                </a:effectLst>
              </a:defRPr>
            </a:lvl1pPr>
          </a:lstStyle>
          <a:p>
            <a:pPr fontAlgn="base">
              <a:spcBef>
                <a:spcPct val="0"/>
              </a:spcBef>
              <a:spcAft>
                <a:spcPct val="0"/>
              </a:spcAft>
              <a:defRPr/>
            </a:pPr>
            <a:endParaRPr lang="en-US">
              <a:solidFill>
                <a:srgbClr val="FFFFFF"/>
              </a:solidFill>
              <a:latin typeface="Tahoma" charset="0"/>
            </a:endParaRPr>
          </a:p>
        </p:txBody>
      </p:sp>
      <p:sp>
        <p:nvSpPr>
          <p:cNvPr id="31753" name="Rectangle 9"/>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smtClean="0">
                <a:effectLst>
                  <a:outerShdw blurRad="38100" dist="38100" dir="2700000" algn="tl">
                    <a:srgbClr val="8C0000"/>
                  </a:outerShdw>
                </a:effectLst>
              </a:defRPr>
            </a:lvl1pPr>
          </a:lstStyle>
          <a:p>
            <a:pPr fontAlgn="base">
              <a:spcBef>
                <a:spcPct val="0"/>
              </a:spcBef>
              <a:spcAft>
                <a:spcPct val="0"/>
              </a:spcAft>
              <a:defRPr/>
            </a:pPr>
            <a:endParaRPr lang="en-US">
              <a:solidFill>
                <a:srgbClr val="FFFFFF"/>
              </a:solidFill>
              <a:latin typeface="Tahoma" charset="0"/>
            </a:endParaRPr>
          </a:p>
        </p:txBody>
      </p:sp>
    </p:spTree>
    <p:extLst>
      <p:ext uri="{BB962C8B-B14F-4D97-AF65-F5344CB8AC3E}">
        <p14:creationId xmlns:p14="http://schemas.microsoft.com/office/powerpoint/2010/main" val="1848728396"/>
      </p:ext>
    </p:extLst>
  </p:cSld>
  <p:clrMap bg1="dk2" tx1="lt1" bg2="dk1" tx2="lt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 id="2147483881" r:id="rId12"/>
    <p:sldLayoutId id="2147483882" r:id="rId13"/>
  </p:sldLayoutIdLst>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Papyrus" pitchFamily="66" charset="0"/>
        </a:defRPr>
      </a:lvl2pPr>
      <a:lvl3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Papyrus" pitchFamily="66" charset="0"/>
        </a:defRPr>
      </a:lvl3pPr>
      <a:lvl4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Papyrus" pitchFamily="66" charset="0"/>
        </a:defRPr>
      </a:lvl4pPr>
      <a:lvl5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Papyrus" pitchFamily="66" charset="0"/>
        </a:defRPr>
      </a:lvl5pPr>
      <a:lvl6pPr marL="457200" algn="ctr" rtl="0" fontAlgn="base">
        <a:spcBef>
          <a:spcPct val="0"/>
        </a:spcBef>
        <a:spcAft>
          <a:spcPct val="0"/>
        </a:spcAft>
        <a:defRPr sz="4400">
          <a:solidFill>
            <a:schemeClr val="tx2"/>
          </a:solidFill>
          <a:effectLst>
            <a:outerShdw blurRad="38100" dist="38100" dir="2700000" algn="tl">
              <a:srgbClr val="FFFFFF"/>
            </a:outerShdw>
          </a:effectLst>
          <a:latin typeface="Papyrus" pitchFamily="66" charset="0"/>
        </a:defRPr>
      </a:lvl6pPr>
      <a:lvl7pPr marL="914400" algn="ctr" rtl="0" fontAlgn="base">
        <a:spcBef>
          <a:spcPct val="0"/>
        </a:spcBef>
        <a:spcAft>
          <a:spcPct val="0"/>
        </a:spcAft>
        <a:defRPr sz="4400">
          <a:solidFill>
            <a:schemeClr val="tx2"/>
          </a:solidFill>
          <a:effectLst>
            <a:outerShdw blurRad="38100" dist="38100" dir="2700000" algn="tl">
              <a:srgbClr val="FFFFFF"/>
            </a:outerShdw>
          </a:effectLst>
          <a:latin typeface="Papyrus" pitchFamily="66" charset="0"/>
        </a:defRPr>
      </a:lvl7pPr>
      <a:lvl8pPr marL="1371600" algn="ctr" rtl="0" fontAlgn="base">
        <a:spcBef>
          <a:spcPct val="0"/>
        </a:spcBef>
        <a:spcAft>
          <a:spcPct val="0"/>
        </a:spcAft>
        <a:defRPr sz="4400">
          <a:solidFill>
            <a:schemeClr val="tx2"/>
          </a:solidFill>
          <a:effectLst>
            <a:outerShdw blurRad="38100" dist="38100" dir="2700000" algn="tl">
              <a:srgbClr val="FFFFFF"/>
            </a:outerShdw>
          </a:effectLst>
          <a:latin typeface="Papyrus" pitchFamily="66" charset="0"/>
        </a:defRPr>
      </a:lvl8pPr>
      <a:lvl9pPr marL="1828800" algn="ctr" rtl="0" fontAlgn="base">
        <a:spcBef>
          <a:spcPct val="0"/>
        </a:spcBef>
        <a:spcAft>
          <a:spcPct val="0"/>
        </a:spcAft>
        <a:defRPr sz="4400">
          <a:solidFill>
            <a:schemeClr val="tx2"/>
          </a:solidFill>
          <a:effectLst>
            <a:outerShdw blurRad="38100" dist="38100" dir="2700000" algn="tl">
              <a:srgbClr val="FFFFFF"/>
            </a:outerShdw>
          </a:effectLst>
          <a:latin typeface="Papyrus" pitchFamily="66"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latin typeface="+mn-lt"/>
        </a:defRPr>
      </a:lvl2pPr>
      <a:lvl3pPr marL="1143000" indent="-228600" algn="l" rtl="0" eaLnBrk="0" fontAlgn="base" hangingPunct="0">
        <a:spcBef>
          <a:spcPct val="20000"/>
        </a:spcBef>
        <a:spcAft>
          <a:spcPct val="0"/>
        </a:spcAft>
        <a:buClr>
          <a:schemeClr val="hlink"/>
        </a:buClr>
        <a:buFont typeface="Wingdings" pitchFamily="2" charset="2"/>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lr>
          <a:schemeClr val="hlink"/>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5400000" scaled="1"/>
        </a:gra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34819" name="Rectangle 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4820" name="Rectangle 4"/>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mj-lt"/>
              </a:defRPr>
            </a:lvl1pPr>
          </a:lstStyle>
          <a:p>
            <a:pPr fontAlgn="base">
              <a:spcBef>
                <a:spcPct val="0"/>
              </a:spcBef>
              <a:spcAft>
                <a:spcPct val="0"/>
              </a:spcAft>
            </a:pPr>
            <a:fld id="{62CF68FA-5979-4CD9-9820-0CDF960BAED6}" type="datetime1">
              <a:rPr lang="en-US" altLang="en-US">
                <a:solidFill>
                  <a:srgbClr val="FFFFFF"/>
                </a:solidFill>
              </a:rPr>
              <a:pPr fontAlgn="base">
                <a:spcBef>
                  <a:spcPct val="0"/>
                </a:spcBef>
                <a:spcAft>
                  <a:spcPct val="0"/>
                </a:spcAft>
              </a:pPr>
              <a:t>1/12/2021</a:t>
            </a:fld>
            <a:endParaRPr lang="en-US" altLang="en-US">
              <a:solidFill>
                <a:srgbClr val="FFFFFF"/>
              </a:solidFill>
            </a:endParaRPr>
          </a:p>
        </p:txBody>
      </p:sp>
      <p:sp>
        <p:nvSpPr>
          <p:cNvPr id="34821"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latin typeface="+mj-lt"/>
              </a:defRPr>
            </a:lvl1pPr>
          </a:lstStyle>
          <a:p>
            <a:pPr fontAlgn="base">
              <a:spcBef>
                <a:spcPct val="0"/>
              </a:spcBef>
              <a:spcAft>
                <a:spcPct val="0"/>
              </a:spcAft>
            </a:pPr>
            <a:endParaRPr lang="en-US" altLang="en-US">
              <a:solidFill>
                <a:srgbClr val="FFFFFF"/>
              </a:solidFill>
            </a:endParaRPr>
          </a:p>
        </p:txBody>
      </p:sp>
      <p:sp>
        <p:nvSpPr>
          <p:cNvPr id="34822" name="Rectangle 6"/>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mj-lt"/>
              </a:defRPr>
            </a:lvl1pPr>
          </a:lstStyle>
          <a:p>
            <a:pPr fontAlgn="base">
              <a:spcBef>
                <a:spcPct val="0"/>
              </a:spcBef>
              <a:spcAft>
                <a:spcPct val="0"/>
              </a:spcAft>
            </a:pPr>
            <a:fld id="{9A0DF9BB-2582-4678-8761-BE91254774B2}" type="slidenum">
              <a:rPr lang="en-US" altLang="en-US">
                <a:solidFill>
                  <a:srgbClr val="FFFFFF"/>
                </a:solidFill>
              </a:rPr>
              <a:pPr fontAlgn="base">
                <a:spcBef>
                  <a:spcPct val="0"/>
                </a:spcBef>
                <a:spcAft>
                  <a:spcPct val="0"/>
                </a:spcAft>
              </a:pPr>
              <a:t>‹#›</a:t>
            </a:fld>
            <a:endParaRPr lang="en-US" altLang="en-US">
              <a:solidFill>
                <a:srgbClr val="FFFFFF"/>
              </a:solidFill>
            </a:endParaRPr>
          </a:p>
        </p:txBody>
      </p:sp>
      <p:sp>
        <p:nvSpPr>
          <p:cNvPr id="34823" name="Freeform 7"/>
          <p:cNvSpPr>
            <a:spLocks noChangeArrowheads="1"/>
          </p:cNvSpPr>
          <p:nvPr/>
        </p:nvSpPr>
        <p:spPr bwMode="auto">
          <a:xfrm>
            <a:off x="381000" y="228600"/>
            <a:ext cx="8229600" cy="6096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4824"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3387741136"/>
      </p:ext>
    </p:extLst>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itchFamily="18" charset="0"/>
        </a:defRPr>
      </a:lvl2pPr>
      <a:lvl3pPr algn="l" rtl="0" fontAlgn="base">
        <a:spcBef>
          <a:spcPct val="0"/>
        </a:spcBef>
        <a:spcAft>
          <a:spcPct val="0"/>
        </a:spcAft>
        <a:defRPr sz="4200">
          <a:solidFill>
            <a:schemeClr val="tx2"/>
          </a:solidFill>
          <a:latin typeface="Garamond" pitchFamily="18" charset="0"/>
        </a:defRPr>
      </a:lvl3pPr>
      <a:lvl4pPr algn="l" rtl="0" fontAlgn="base">
        <a:spcBef>
          <a:spcPct val="0"/>
        </a:spcBef>
        <a:spcAft>
          <a:spcPct val="0"/>
        </a:spcAft>
        <a:defRPr sz="4200">
          <a:solidFill>
            <a:schemeClr val="tx2"/>
          </a:solidFill>
          <a:latin typeface="Garamond" pitchFamily="18" charset="0"/>
        </a:defRPr>
      </a:lvl4pPr>
      <a:lvl5pPr algn="l" rtl="0" fontAlgn="base">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fontAlgn="base">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fontAlgn="base">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fontAlgn="base">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fontAlgn="base">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5400000" scaled="1"/>
        </a:gra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34819" name="Rectangle 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4820" name="Rectangle 4"/>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mj-lt"/>
              </a:defRPr>
            </a:lvl1pPr>
          </a:lstStyle>
          <a:p>
            <a:pPr fontAlgn="base">
              <a:spcBef>
                <a:spcPct val="0"/>
              </a:spcBef>
              <a:spcAft>
                <a:spcPct val="0"/>
              </a:spcAft>
            </a:pPr>
            <a:fld id="{62CF68FA-5979-4CD9-9820-0CDF960BAED6}" type="datetime1">
              <a:rPr lang="en-US" altLang="en-US">
                <a:solidFill>
                  <a:srgbClr val="FFFFFF"/>
                </a:solidFill>
              </a:rPr>
              <a:pPr fontAlgn="base">
                <a:spcBef>
                  <a:spcPct val="0"/>
                </a:spcBef>
                <a:spcAft>
                  <a:spcPct val="0"/>
                </a:spcAft>
              </a:pPr>
              <a:t>1/12/2021</a:t>
            </a:fld>
            <a:endParaRPr lang="en-US" altLang="en-US">
              <a:solidFill>
                <a:srgbClr val="FFFFFF"/>
              </a:solidFill>
            </a:endParaRPr>
          </a:p>
        </p:txBody>
      </p:sp>
      <p:sp>
        <p:nvSpPr>
          <p:cNvPr id="34821"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latin typeface="+mj-lt"/>
              </a:defRPr>
            </a:lvl1pPr>
          </a:lstStyle>
          <a:p>
            <a:pPr fontAlgn="base">
              <a:spcBef>
                <a:spcPct val="0"/>
              </a:spcBef>
              <a:spcAft>
                <a:spcPct val="0"/>
              </a:spcAft>
            </a:pPr>
            <a:endParaRPr lang="en-US" altLang="en-US">
              <a:solidFill>
                <a:srgbClr val="FFFFFF"/>
              </a:solidFill>
            </a:endParaRPr>
          </a:p>
        </p:txBody>
      </p:sp>
      <p:sp>
        <p:nvSpPr>
          <p:cNvPr id="34822" name="Rectangle 6"/>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mj-lt"/>
              </a:defRPr>
            </a:lvl1pPr>
          </a:lstStyle>
          <a:p>
            <a:pPr fontAlgn="base">
              <a:spcBef>
                <a:spcPct val="0"/>
              </a:spcBef>
              <a:spcAft>
                <a:spcPct val="0"/>
              </a:spcAft>
            </a:pPr>
            <a:fld id="{9A0DF9BB-2582-4678-8761-BE91254774B2}" type="slidenum">
              <a:rPr lang="en-US" altLang="en-US">
                <a:solidFill>
                  <a:srgbClr val="FFFFFF"/>
                </a:solidFill>
              </a:rPr>
              <a:pPr fontAlgn="base">
                <a:spcBef>
                  <a:spcPct val="0"/>
                </a:spcBef>
                <a:spcAft>
                  <a:spcPct val="0"/>
                </a:spcAft>
              </a:pPr>
              <a:t>‹#›</a:t>
            </a:fld>
            <a:endParaRPr lang="en-US" altLang="en-US">
              <a:solidFill>
                <a:srgbClr val="FFFFFF"/>
              </a:solidFill>
            </a:endParaRPr>
          </a:p>
        </p:txBody>
      </p:sp>
      <p:sp>
        <p:nvSpPr>
          <p:cNvPr id="34823" name="Freeform 7"/>
          <p:cNvSpPr>
            <a:spLocks noChangeArrowheads="1"/>
          </p:cNvSpPr>
          <p:nvPr/>
        </p:nvSpPr>
        <p:spPr bwMode="auto">
          <a:xfrm>
            <a:off x="381000" y="228600"/>
            <a:ext cx="8229600" cy="6096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4824"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3731559691"/>
      </p:ext>
    </p:extLst>
  </p:cSld>
  <p:clrMap bg1="dk2" tx1="lt1" bg2="dk1"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itchFamily="18" charset="0"/>
        </a:defRPr>
      </a:lvl2pPr>
      <a:lvl3pPr algn="l" rtl="0" fontAlgn="base">
        <a:spcBef>
          <a:spcPct val="0"/>
        </a:spcBef>
        <a:spcAft>
          <a:spcPct val="0"/>
        </a:spcAft>
        <a:defRPr sz="4200">
          <a:solidFill>
            <a:schemeClr val="tx2"/>
          </a:solidFill>
          <a:latin typeface="Garamond" pitchFamily="18" charset="0"/>
        </a:defRPr>
      </a:lvl3pPr>
      <a:lvl4pPr algn="l" rtl="0" fontAlgn="base">
        <a:spcBef>
          <a:spcPct val="0"/>
        </a:spcBef>
        <a:spcAft>
          <a:spcPct val="0"/>
        </a:spcAft>
        <a:defRPr sz="4200">
          <a:solidFill>
            <a:schemeClr val="tx2"/>
          </a:solidFill>
          <a:latin typeface="Garamond" pitchFamily="18" charset="0"/>
        </a:defRPr>
      </a:lvl4pPr>
      <a:lvl5pPr algn="l" rtl="0" fontAlgn="base">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fontAlgn="base">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fontAlgn="base">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fontAlgn="base">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fontAlgn="base">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5400000" scaled="1"/>
        </a:gra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34819" name="Rectangle 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4820" name="Rectangle 4"/>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mj-lt"/>
              </a:defRPr>
            </a:lvl1pPr>
          </a:lstStyle>
          <a:p>
            <a:pPr fontAlgn="base">
              <a:spcBef>
                <a:spcPct val="0"/>
              </a:spcBef>
              <a:spcAft>
                <a:spcPct val="0"/>
              </a:spcAft>
            </a:pPr>
            <a:fld id="{62CF68FA-5979-4CD9-9820-0CDF960BAED6}" type="datetime1">
              <a:rPr lang="en-US" altLang="en-US">
                <a:solidFill>
                  <a:srgbClr val="FFFFFF"/>
                </a:solidFill>
              </a:rPr>
              <a:pPr fontAlgn="base">
                <a:spcBef>
                  <a:spcPct val="0"/>
                </a:spcBef>
                <a:spcAft>
                  <a:spcPct val="0"/>
                </a:spcAft>
              </a:pPr>
              <a:t>1/12/2021</a:t>
            </a:fld>
            <a:endParaRPr lang="en-US" altLang="en-US">
              <a:solidFill>
                <a:srgbClr val="FFFFFF"/>
              </a:solidFill>
            </a:endParaRPr>
          </a:p>
        </p:txBody>
      </p:sp>
      <p:sp>
        <p:nvSpPr>
          <p:cNvPr id="34821"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latin typeface="+mj-lt"/>
              </a:defRPr>
            </a:lvl1pPr>
          </a:lstStyle>
          <a:p>
            <a:pPr fontAlgn="base">
              <a:spcBef>
                <a:spcPct val="0"/>
              </a:spcBef>
              <a:spcAft>
                <a:spcPct val="0"/>
              </a:spcAft>
            </a:pPr>
            <a:endParaRPr lang="en-US" altLang="en-US">
              <a:solidFill>
                <a:srgbClr val="FFFFFF"/>
              </a:solidFill>
            </a:endParaRPr>
          </a:p>
        </p:txBody>
      </p:sp>
      <p:sp>
        <p:nvSpPr>
          <p:cNvPr id="34822" name="Rectangle 6"/>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mj-lt"/>
              </a:defRPr>
            </a:lvl1pPr>
          </a:lstStyle>
          <a:p>
            <a:pPr fontAlgn="base">
              <a:spcBef>
                <a:spcPct val="0"/>
              </a:spcBef>
              <a:spcAft>
                <a:spcPct val="0"/>
              </a:spcAft>
            </a:pPr>
            <a:fld id="{9A0DF9BB-2582-4678-8761-BE91254774B2}" type="slidenum">
              <a:rPr lang="en-US" altLang="en-US">
                <a:solidFill>
                  <a:srgbClr val="FFFFFF"/>
                </a:solidFill>
              </a:rPr>
              <a:pPr fontAlgn="base">
                <a:spcBef>
                  <a:spcPct val="0"/>
                </a:spcBef>
                <a:spcAft>
                  <a:spcPct val="0"/>
                </a:spcAft>
              </a:pPr>
              <a:t>‹#›</a:t>
            </a:fld>
            <a:endParaRPr lang="en-US" altLang="en-US">
              <a:solidFill>
                <a:srgbClr val="FFFFFF"/>
              </a:solidFill>
            </a:endParaRPr>
          </a:p>
        </p:txBody>
      </p:sp>
      <p:sp>
        <p:nvSpPr>
          <p:cNvPr id="34823" name="Freeform 7"/>
          <p:cNvSpPr>
            <a:spLocks noChangeArrowheads="1"/>
          </p:cNvSpPr>
          <p:nvPr/>
        </p:nvSpPr>
        <p:spPr bwMode="auto">
          <a:xfrm>
            <a:off x="381000" y="228600"/>
            <a:ext cx="8229600" cy="6096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4824"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2405743524"/>
      </p:ext>
    </p:extLst>
  </p:cSld>
  <p:clrMap bg1="dk2" tx1="lt1" bg2="dk1"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itchFamily="18" charset="0"/>
        </a:defRPr>
      </a:lvl2pPr>
      <a:lvl3pPr algn="l" rtl="0" fontAlgn="base">
        <a:spcBef>
          <a:spcPct val="0"/>
        </a:spcBef>
        <a:spcAft>
          <a:spcPct val="0"/>
        </a:spcAft>
        <a:defRPr sz="4200">
          <a:solidFill>
            <a:schemeClr val="tx2"/>
          </a:solidFill>
          <a:latin typeface="Garamond" pitchFamily="18" charset="0"/>
        </a:defRPr>
      </a:lvl3pPr>
      <a:lvl4pPr algn="l" rtl="0" fontAlgn="base">
        <a:spcBef>
          <a:spcPct val="0"/>
        </a:spcBef>
        <a:spcAft>
          <a:spcPct val="0"/>
        </a:spcAft>
        <a:defRPr sz="4200">
          <a:solidFill>
            <a:schemeClr val="tx2"/>
          </a:solidFill>
          <a:latin typeface="Garamond" pitchFamily="18" charset="0"/>
        </a:defRPr>
      </a:lvl4pPr>
      <a:lvl5pPr algn="l" rtl="0" fontAlgn="base">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fontAlgn="base">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fontAlgn="base">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fontAlgn="base">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fontAlgn="base">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5400000" scaled="1"/>
        </a:gra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34819" name="Rectangle 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4820" name="Rectangle 4"/>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mj-lt"/>
              </a:defRPr>
            </a:lvl1pPr>
          </a:lstStyle>
          <a:p>
            <a:pPr fontAlgn="base">
              <a:spcBef>
                <a:spcPct val="0"/>
              </a:spcBef>
              <a:spcAft>
                <a:spcPct val="0"/>
              </a:spcAft>
            </a:pPr>
            <a:fld id="{62CF68FA-5979-4CD9-9820-0CDF960BAED6}" type="datetime1">
              <a:rPr lang="en-US" altLang="en-US">
                <a:solidFill>
                  <a:srgbClr val="FFFFFF"/>
                </a:solidFill>
              </a:rPr>
              <a:pPr fontAlgn="base">
                <a:spcBef>
                  <a:spcPct val="0"/>
                </a:spcBef>
                <a:spcAft>
                  <a:spcPct val="0"/>
                </a:spcAft>
              </a:pPr>
              <a:t>1/12/2021</a:t>
            </a:fld>
            <a:endParaRPr lang="en-US" altLang="en-US">
              <a:solidFill>
                <a:srgbClr val="FFFFFF"/>
              </a:solidFill>
            </a:endParaRPr>
          </a:p>
        </p:txBody>
      </p:sp>
      <p:sp>
        <p:nvSpPr>
          <p:cNvPr id="34821"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latin typeface="+mj-lt"/>
              </a:defRPr>
            </a:lvl1pPr>
          </a:lstStyle>
          <a:p>
            <a:pPr fontAlgn="base">
              <a:spcBef>
                <a:spcPct val="0"/>
              </a:spcBef>
              <a:spcAft>
                <a:spcPct val="0"/>
              </a:spcAft>
            </a:pPr>
            <a:endParaRPr lang="en-US" altLang="en-US">
              <a:solidFill>
                <a:srgbClr val="FFFFFF"/>
              </a:solidFill>
            </a:endParaRPr>
          </a:p>
        </p:txBody>
      </p:sp>
      <p:sp>
        <p:nvSpPr>
          <p:cNvPr id="34822" name="Rectangle 6"/>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mj-lt"/>
              </a:defRPr>
            </a:lvl1pPr>
          </a:lstStyle>
          <a:p>
            <a:pPr fontAlgn="base">
              <a:spcBef>
                <a:spcPct val="0"/>
              </a:spcBef>
              <a:spcAft>
                <a:spcPct val="0"/>
              </a:spcAft>
            </a:pPr>
            <a:fld id="{9A0DF9BB-2582-4678-8761-BE91254774B2}" type="slidenum">
              <a:rPr lang="en-US" altLang="en-US">
                <a:solidFill>
                  <a:srgbClr val="FFFFFF"/>
                </a:solidFill>
              </a:rPr>
              <a:pPr fontAlgn="base">
                <a:spcBef>
                  <a:spcPct val="0"/>
                </a:spcBef>
                <a:spcAft>
                  <a:spcPct val="0"/>
                </a:spcAft>
              </a:pPr>
              <a:t>‹#›</a:t>
            </a:fld>
            <a:endParaRPr lang="en-US" altLang="en-US">
              <a:solidFill>
                <a:srgbClr val="FFFFFF"/>
              </a:solidFill>
            </a:endParaRPr>
          </a:p>
        </p:txBody>
      </p:sp>
      <p:sp>
        <p:nvSpPr>
          <p:cNvPr id="34823" name="Freeform 7"/>
          <p:cNvSpPr>
            <a:spLocks noChangeArrowheads="1"/>
          </p:cNvSpPr>
          <p:nvPr/>
        </p:nvSpPr>
        <p:spPr bwMode="auto">
          <a:xfrm>
            <a:off x="381000" y="228600"/>
            <a:ext cx="8229600" cy="6096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4824"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3612259278"/>
      </p:ext>
    </p:extLst>
  </p:cSld>
  <p:clrMap bg1="dk2" tx1="lt1" bg2="dk1"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iming>
    <p:tnLst>
      <p:par>
        <p:cTn id="1" dur="indefinite" restart="never" nodeType="tmRoot"/>
      </p:par>
    </p:tnLst>
  </p:timing>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itchFamily="18" charset="0"/>
        </a:defRPr>
      </a:lvl2pPr>
      <a:lvl3pPr algn="l" rtl="0" fontAlgn="base">
        <a:spcBef>
          <a:spcPct val="0"/>
        </a:spcBef>
        <a:spcAft>
          <a:spcPct val="0"/>
        </a:spcAft>
        <a:defRPr sz="4200">
          <a:solidFill>
            <a:schemeClr val="tx2"/>
          </a:solidFill>
          <a:latin typeface="Garamond" pitchFamily="18" charset="0"/>
        </a:defRPr>
      </a:lvl3pPr>
      <a:lvl4pPr algn="l" rtl="0" fontAlgn="base">
        <a:spcBef>
          <a:spcPct val="0"/>
        </a:spcBef>
        <a:spcAft>
          <a:spcPct val="0"/>
        </a:spcAft>
        <a:defRPr sz="4200">
          <a:solidFill>
            <a:schemeClr val="tx2"/>
          </a:solidFill>
          <a:latin typeface="Garamond" pitchFamily="18" charset="0"/>
        </a:defRPr>
      </a:lvl4pPr>
      <a:lvl5pPr algn="l" rtl="0" fontAlgn="base">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fontAlgn="base">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fontAlgn="base">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fontAlgn="base">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fontAlgn="base">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5400000" scaled="1"/>
        </a:gra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34819" name="Rectangle 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4820" name="Rectangle 4"/>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mj-lt"/>
              </a:defRPr>
            </a:lvl1pPr>
          </a:lstStyle>
          <a:p>
            <a:pPr fontAlgn="base">
              <a:spcBef>
                <a:spcPct val="0"/>
              </a:spcBef>
              <a:spcAft>
                <a:spcPct val="0"/>
              </a:spcAft>
            </a:pPr>
            <a:fld id="{62CF68FA-5979-4CD9-9820-0CDF960BAED6}" type="datetime1">
              <a:rPr lang="en-US" altLang="en-US">
                <a:solidFill>
                  <a:srgbClr val="FFFFFF"/>
                </a:solidFill>
              </a:rPr>
              <a:pPr fontAlgn="base">
                <a:spcBef>
                  <a:spcPct val="0"/>
                </a:spcBef>
                <a:spcAft>
                  <a:spcPct val="0"/>
                </a:spcAft>
              </a:pPr>
              <a:t>1/12/2021</a:t>
            </a:fld>
            <a:endParaRPr lang="en-US" altLang="en-US">
              <a:solidFill>
                <a:srgbClr val="FFFFFF"/>
              </a:solidFill>
            </a:endParaRPr>
          </a:p>
        </p:txBody>
      </p:sp>
      <p:sp>
        <p:nvSpPr>
          <p:cNvPr id="34821"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latin typeface="+mj-lt"/>
              </a:defRPr>
            </a:lvl1pPr>
          </a:lstStyle>
          <a:p>
            <a:pPr fontAlgn="base">
              <a:spcBef>
                <a:spcPct val="0"/>
              </a:spcBef>
              <a:spcAft>
                <a:spcPct val="0"/>
              </a:spcAft>
            </a:pPr>
            <a:endParaRPr lang="en-US" altLang="en-US">
              <a:solidFill>
                <a:srgbClr val="FFFFFF"/>
              </a:solidFill>
            </a:endParaRPr>
          </a:p>
        </p:txBody>
      </p:sp>
      <p:sp>
        <p:nvSpPr>
          <p:cNvPr id="34822" name="Rectangle 6"/>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mj-lt"/>
              </a:defRPr>
            </a:lvl1pPr>
          </a:lstStyle>
          <a:p>
            <a:pPr fontAlgn="base">
              <a:spcBef>
                <a:spcPct val="0"/>
              </a:spcBef>
              <a:spcAft>
                <a:spcPct val="0"/>
              </a:spcAft>
            </a:pPr>
            <a:fld id="{9A0DF9BB-2582-4678-8761-BE91254774B2}" type="slidenum">
              <a:rPr lang="en-US" altLang="en-US">
                <a:solidFill>
                  <a:srgbClr val="FFFFFF"/>
                </a:solidFill>
              </a:rPr>
              <a:pPr fontAlgn="base">
                <a:spcBef>
                  <a:spcPct val="0"/>
                </a:spcBef>
                <a:spcAft>
                  <a:spcPct val="0"/>
                </a:spcAft>
              </a:pPr>
              <a:t>‹#›</a:t>
            </a:fld>
            <a:endParaRPr lang="en-US" altLang="en-US">
              <a:solidFill>
                <a:srgbClr val="FFFFFF"/>
              </a:solidFill>
            </a:endParaRPr>
          </a:p>
        </p:txBody>
      </p:sp>
      <p:sp>
        <p:nvSpPr>
          <p:cNvPr id="34823" name="Freeform 7"/>
          <p:cNvSpPr>
            <a:spLocks noChangeArrowheads="1"/>
          </p:cNvSpPr>
          <p:nvPr/>
        </p:nvSpPr>
        <p:spPr bwMode="auto">
          <a:xfrm>
            <a:off x="381000" y="228600"/>
            <a:ext cx="8229600" cy="6096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4824"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2495224455"/>
      </p:ext>
    </p:extLst>
  </p:cSld>
  <p:clrMap bg1="dk2" tx1="lt1" bg2="dk1"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par>
    </p:tnLst>
  </p:timing>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itchFamily="18" charset="0"/>
        </a:defRPr>
      </a:lvl2pPr>
      <a:lvl3pPr algn="l" rtl="0" fontAlgn="base">
        <a:spcBef>
          <a:spcPct val="0"/>
        </a:spcBef>
        <a:spcAft>
          <a:spcPct val="0"/>
        </a:spcAft>
        <a:defRPr sz="4200">
          <a:solidFill>
            <a:schemeClr val="tx2"/>
          </a:solidFill>
          <a:latin typeface="Garamond" pitchFamily="18" charset="0"/>
        </a:defRPr>
      </a:lvl3pPr>
      <a:lvl4pPr algn="l" rtl="0" fontAlgn="base">
        <a:spcBef>
          <a:spcPct val="0"/>
        </a:spcBef>
        <a:spcAft>
          <a:spcPct val="0"/>
        </a:spcAft>
        <a:defRPr sz="4200">
          <a:solidFill>
            <a:schemeClr val="tx2"/>
          </a:solidFill>
          <a:latin typeface="Garamond" pitchFamily="18" charset="0"/>
        </a:defRPr>
      </a:lvl4pPr>
      <a:lvl5pPr algn="l" rtl="0" fontAlgn="base">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fontAlgn="base">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fontAlgn="base">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fontAlgn="base">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fontAlgn="base">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5400000" scaled="1"/>
        </a:gra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34819" name="Rectangle 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4820" name="Rectangle 4"/>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mj-lt"/>
              </a:defRPr>
            </a:lvl1pPr>
          </a:lstStyle>
          <a:p>
            <a:pPr fontAlgn="base">
              <a:spcBef>
                <a:spcPct val="0"/>
              </a:spcBef>
              <a:spcAft>
                <a:spcPct val="0"/>
              </a:spcAft>
            </a:pPr>
            <a:fld id="{62CF68FA-5979-4CD9-9820-0CDF960BAED6}" type="datetime1">
              <a:rPr lang="en-US" altLang="en-US">
                <a:solidFill>
                  <a:srgbClr val="FFFFFF"/>
                </a:solidFill>
              </a:rPr>
              <a:pPr fontAlgn="base">
                <a:spcBef>
                  <a:spcPct val="0"/>
                </a:spcBef>
                <a:spcAft>
                  <a:spcPct val="0"/>
                </a:spcAft>
              </a:pPr>
              <a:t>1/12/2021</a:t>
            </a:fld>
            <a:endParaRPr lang="en-US" altLang="en-US">
              <a:solidFill>
                <a:srgbClr val="FFFFFF"/>
              </a:solidFill>
            </a:endParaRPr>
          </a:p>
        </p:txBody>
      </p:sp>
      <p:sp>
        <p:nvSpPr>
          <p:cNvPr id="34821"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latin typeface="+mj-lt"/>
              </a:defRPr>
            </a:lvl1pPr>
          </a:lstStyle>
          <a:p>
            <a:pPr fontAlgn="base">
              <a:spcBef>
                <a:spcPct val="0"/>
              </a:spcBef>
              <a:spcAft>
                <a:spcPct val="0"/>
              </a:spcAft>
            </a:pPr>
            <a:endParaRPr lang="en-US" altLang="en-US">
              <a:solidFill>
                <a:srgbClr val="FFFFFF"/>
              </a:solidFill>
            </a:endParaRPr>
          </a:p>
        </p:txBody>
      </p:sp>
      <p:sp>
        <p:nvSpPr>
          <p:cNvPr id="34822" name="Rectangle 6"/>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mj-lt"/>
              </a:defRPr>
            </a:lvl1pPr>
          </a:lstStyle>
          <a:p>
            <a:pPr fontAlgn="base">
              <a:spcBef>
                <a:spcPct val="0"/>
              </a:spcBef>
              <a:spcAft>
                <a:spcPct val="0"/>
              </a:spcAft>
            </a:pPr>
            <a:fld id="{9A0DF9BB-2582-4678-8761-BE91254774B2}" type="slidenum">
              <a:rPr lang="en-US" altLang="en-US">
                <a:solidFill>
                  <a:srgbClr val="FFFFFF"/>
                </a:solidFill>
              </a:rPr>
              <a:pPr fontAlgn="base">
                <a:spcBef>
                  <a:spcPct val="0"/>
                </a:spcBef>
                <a:spcAft>
                  <a:spcPct val="0"/>
                </a:spcAft>
              </a:pPr>
              <a:t>‹#›</a:t>
            </a:fld>
            <a:endParaRPr lang="en-US" altLang="en-US">
              <a:solidFill>
                <a:srgbClr val="FFFFFF"/>
              </a:solidFill>
            </a:endParaRPr>
          </a:p>
        </p:txBody>
      </p:sp>
      <p:sp>
        <p:nvSpPr>
          <p:cNvPr id="34823" name="Freeform 7"/>
          <p:cNvSpPr>
            <a:spLocks noChangeArrowheads="1"/>
          </p:cNvSpPr>
          <p:nvPr/>
        </p:nvSpPr>
        <p:spPr bwMode="auto">
          <a:xfrm>
            <a:off x="381000" y="228600"/>
            <a:ext cx="8229600" cy="6096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4824"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1232430040"/>
      </p:ext>
    </p:extLst>
  </p:cSld>
  <p:clrMap bg1="dk2" tx1="lt1" bg2="dk1"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iming>
    <p:tnLst>
      <p:par>
        <p:cTn id="1" dur="indefinite" restart="never" nodeType="tmRoot"/>
      </p:par>
    </p:tnLst>
  </p:timing>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itchFamily="18" charset="0"/>
        </a:defRPr>
      </a:lvl2pPr>
      <a:lvl3pPr algn="l" rtl="0" fontAlgn="base">
        <a:spcBef>
          <a:spcPct val="0"/>
        </a:spcBef>
        <a:spcAft>
          <a:spcPct val="0"/>
        </a:spcAft>
        <a:defRPr sz="4200">
          <a:solidFill>
            <a:schemeClr val="tx2"/>
          </a:solidFill>
          <a:latin typeface="Garamond" pitchFamily="18" charset="0"/>
        </a:defRPr>
      </a:lvl3pPr>
      <a:lvl4pPr algn="l" rtl="0" fontAlgn="base">
        <a:spcBef>
          <a:spcPct val="0"/>
        </a:spcBef>
        <a:spcAft>
          <a:spcPct val="0"/>
        </a:spcAft>
        <a:defRPr sz="4200">
          <a:solidFill>
            <a:schemeClr val="tx2"/>
          </a:solidFill>
          <a:latin typeface="Garamond" pitchFamily="18" charset="0"/>
        </a:defRPr>
      </a:lvl4pPr>
      <a:lvl5pPr algn="l" rtl="0" fontAlgn="base">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fontAlgn="base">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fontAlgn="base">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fontAlgn="base">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fontAlgn="base">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5400000" scaled="1"/>
        </a:gra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34819" name="Rectangle 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4820" name="Rectangle 4"/>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mj-lt"/>
              </a:defRPr>
            </a:lvl1pPr>
          </a:lstStyle>
          <a:p>
            <a:pPr fontAlgn="base">
              <a:spcBef>
                <a:spcPct val="0"/>
              </a:spcBef>
              <a:spcAft>
                <a:spcPct val="0"/>
              </a:spcAft>
            </a:pPr>
            <a:fld id="{62CF68FA-5979-4CD9-9820-0CDF960BAED6}" type="datetime1">
              <a:rPr lang="en-US" altLang="en-US">
                <a:solidFill>
                  <a:srgbClr val="FFFFFF"/>
                </a:solidFill>
              </a:rPr>
              <a:pPr fontAlgn="base">
                <a:spcBef>
                  <a:spcPct val="0"/>
                </a:spcBef>
                <a:spcAft>
                  <a:spcPct val="0"/>
                </a:spcAft>
              </a:pPr>
              <a:t>1/12/2021</a:t>
            </a:fld>
            <a:endParaRPr lang="en-US" altLang="en-US">
              <a:solidFill>
                <a:srgbClr val="FFFFFF"/>
              </a:solidFill>
            </a:endParaRPr>
          </a:p>
        </p:txBody>
      </p:sp>
      <p:sp>
        <p:nvSpPr>
          <p:cNvPr id="34821"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latin typeface="+mj-lt"/>
              </a:defRPr>
            </a:lvl1pPr>
          </a:lstStyle>
          <a:p>
            <a:pPr fontAlgn="base">
              <a:spcBef>
                <a:spcPct val="0"/>
              </a:spcBef>
              <a:spcAft>
                <a:spcPct val="0"/>
              </a:spcAft>
            </a:pPr>
            <a:endParaRPr lang="en-US" altLang="en-US">
              <a:solidFill>
                <a:srgbClr val="FFFFFF"/>
              </a:solidFill>
            </a:endParaRPr>
          </a:p>
        </p:txBody>
      </p:sp>
      <p:sp>
        <p:nvSpPr>
          <p:cNvPr id="34822" name="Rectangle 6"/>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mj-lt"/>
              </a:defRPr>
            </a:lvl1pPr>
          </a:lstStyle>
          <a:p>
            <a:pPr fontAlgn="base">
              <a:spcBef>
                <a:spcPct val="0"/>
              </a:spcBef>
              <a:spcAft>
                <a:spcPct val="0"/>
              </a:spcAft>
            </a:pPr>
            <a:fld id="{9A0DF9BB-2582-4678-8761-BE91254774B2}" type="slidenum">
              <a:rPr lang="en-US" altLang="en-US">
                <a:solidFill>
                  <a:srgbClr val="FFFFFF"/>
                </a:solidFill>
              </a:rPr>
              <a:pPr fontAlgn="base">
                <a:spcBef>
                  <a:spcPct val="0"/>
                </a:spcBef>
                <a:spcAft>
                  <a:spcPct val="0"/>
                </a:spcAft>
              </a:pPr>
              <a:t>‹#›</a:t>
            </a:fld>
            <a:endParaRPr lang="en-US" altLang="en-US">
              <a:solidFill>
                <a:srgbClr val="FFFFFF"/>
              </a:solidFill>
            </a:endParaRPr>
          </a:p>
        </p:txBody>
      </p:sp>
      <p:sp>
        <p:nvSpPr>
          <p:cNvPr id="34823" name="Freeform 7"/>
          <p:cNvSpPr>
            <a:spLocks noChangeArrowheads="1"/>
          </p:cNvSpPr>
          <p:nvPr/>
        </p:nvSpPr>
        <p:spPr bwMode="auto">
          <a:xfrm>
            <a:off x="381000" y="228600"/>
            <a:ext cx="8229600" cy="6096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4824"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847208040"/>
      </p:ext>
    </p:extLst>
  </p:cSld>
  <p:clrMap bg1="dk2" tx1="lt1" bg2="dk1"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iming>
    <p:tnLst>
      <p:par>
        <p:cTn id="1" dur="indefinite" restart="never" nodeType="tmRoot"/>
      </p:par>
    </p:tnLst>
  </p:timing>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itchFamily="18" charset="0"/>
        </a:defRPr>
      </a:lvl2pPr>
      <a:lvl3pPr algn="l" rtl="0" fontAlgn="base">
        <a:spcBef>
          <a:spcPct val="0"/>
        </a:spcBef>
        <a:spcAft>
          <a:spcPct val="0"/>
        </a:spcAft>
        <a:defRPr sz="4200">
          <a:solidFill>
            <a:schemeClr val="tx2"/>
          </a:solidFill>
          <a:latin typeface="Garamond" pitchFamily="18" charset="0"/>
        </a:defRPr>
      </a:lvl3pPr>
      <a:lvl4pPr algn="l" rtl="0" fontAlgn="base">
        <a:spcBef>
          <a:spcPct val="0"/>
        </a:spcBef>
        <a:spcAft>
          <a:spcPct val="0"/>
        </a:spcAft>
        <a:defRPr sz="4200">
          <a:solidFill>
            <a:schemeClr val="tx2"/>
          </a:solidFill>
          <a:latin typeface="Garamond" pitchFamily="18" charset="0"/>
        </a:defRPr>
      </a:lvl4pPr>
      <a:lvl5pPr algn="l" rtl="0" fontAlgn="base">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fontAlgn="base">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fontAlgn="base">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fontAlgn="base">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fontAlgn="base">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5400000" scaled="1"/>
        </a:gra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34819" name="Rectangle 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4820" name="Rectangle 4"/>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mj-lt"/>
              </a:defRPr>
            </a:lvl1pPr>
          </a:lstStyle>
          <a:p>
            <a:pPr fontAlgn="base">
              <a:spcBef>
                <a:spcPct val="0"/>
              </a:spcBef>
              <a:spcAft>
                <a:spcPct val="0"/>
              </a:spcAft>
            </a:pPr>
            <a:fld id="{62CF68FA-5979-4CD9-9820-0CDF960BAED6}" type="datetime1">
              <a:rPr lang="en-US" altLang="en-US">
                <a:solidFill>
                  <a:srgbClr val="FFFFFF"/>
                </a:solidFill>
              </a:rPr>
              <a:pPr fontAlgn="base">
                <a:spcBef>
                  <a:spcPct val="0"/>
                </a:spcBef>
                <a:spcAft>
                  <a:spcPct val="0"/>
                </a:spcAft>
              </a:pPr>
              <a:t>1/12/2021</a:t>
            </a:fld>
            <a:endParaRPr lang="en-US" altLang="en-US">
              <a:solidFill>
                <a:srgbClr val="FFFFFF"/>
              </a:solidFill>
            </a:endParaRPr>
          </a:p>
        </p:txBody>
      </p:sp>
      <p:sp>
        <p:nvSpPr>
          <p:cNvPr id="34821"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latin typeface="+mj-lt"/>
              </a:defRPr>
            </a:lvl1pPr>
          </a:lstStyle>
          <a:p>
            <a:pPr fontAlgn="base">
              <a:spcBef>
                <a:spcPct val="0"/>
              </a:spcBef>
              <a:spcAft>
                <a:spcPct val="0"/>
              </a:spcAft>
            </a:pPr>
            <a:endParaRPr lang="en-US" altLang="en-US">
              <a:solidFill>
                <a:srgbClr val="FFFFFF"/>
              </a:solidFill>
            </a:endParaRPr>
          </a:p>
        </p:txBody>
      </p:sp>
      <p:sp>
        <p:nvSpPr>
          <p:cNvPr id="34822" name="Rectangle 6"/>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mj-lt"/>
              </a:defRPr>
            </a:lvl1pPr>
          </a:lstStyle>
          <a:p>
            <a:pPr fontAlgn="base">
              <a:spcBef>
                <a:spcPct val="0"/>
              </a:spcBef>
              <a:spcAft>
                <a:spcPct val="0"/>
              </a:spcAft>
            </a:pPr>
            <a:fld id="{9A0DF9BB-2582-4678-8761-BE91254774B2}" type="slidenum">
              <a:rPr lang="en-US" altLang="en-US">
                <a:solidFill>
                  <a:srgbClr val="FFFFFF"/>
                </a:solidFill>
              </a:rPr>
              <a:pPr fontAlgn="base">
                <a:spcBef>
                  <a:spcPct val="0"/>
                </a:spcBef>
                <a:spcAft>
                  <a:spcPct val="0"/>
                </a:spcAft>
              </a:pPr>
              <a:t>‹#›</a:t>
            </a:fld>
            <a:endParaRPr lang="en-US" altLang="en-US">
              <a:solidFill>
                <a:srgbClr val="FFFFFF"/>
              </a:solidFill>
            </a:endParaRPr>
          </a:p>
        </p:txBody>
      </p:sp>
      <p:sp>
        <p:nvSpPr>
          <p:cNvPr id="34823" name="Freeform 7"/>
          <p:cNvSpPr>
            <a:spLocks noChangeArrowheads="1"/>
          </p:cNvSpPr>
          <p:nvPr/>
        </p:nvSpPr>
        <p:spPr bwMode="auto">
          <a:xfrm>
            <a:off x="381000" y="228600"/>
            <a:ext cx="8229600" cy="609600"/>
          </a:xfrm>
          <a:custGeom>
            <a:avLst/>
            <a:gdLst>
              <a:gd name="T0" fmla="*/ 0 w 1000"/>
              <a:gd name="T1" fmla="*/ 1000 h 1000"/>
              <a:gd name="T2" fmla="*/ 0 w 1000"/>
              <a:gd name="T3" fmla="*/ 0 h 1000"/>
              <a:gd name="T4" fmla="*/ 1000 w 1000"/>
              <a:gd name="T5" fmla="*/ 0 h 1000"/>
            </a:gdLst>
            <a:ahLst/>
            <a:cxnLst>
              <a:cxn ang="0">
                <a:pos x="T0" y="T1"/>
              </a:cxn>
              <a:cxn ang="0">
                <a:pos x="T2" y="T3"/>
              </a:cxn>
              <a:cxn ang="0">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FFFFFF"/>
              </a:solidFill>
            </a:endParaRPr>
          </a:p>
        </p:txBody>
      </p:sp>
      <p:sp>
        <p:nvSpPr>
          <p:cNvPr id="34824"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2029517467"/>
      </p:ext>
    </p:extLst>
  </p:cSld>
  <p:clrMap bg1="dk2" tx1="lt1" bg2="dk1"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iming>
    <p:tnLst>
      <p:par>
        <p:cTn id="1" dur="indefinite" restart="never" nodeType="tmRoot"/>
      </p:par>
    </p:tnLst>
  </p:timing>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itchFamily="18" charset="0"/>
        </a:defRPr>
      </a:lvl2pPr>
      <a:lvl3pPr algn="l" rtl="0" fontAlgn="base">
        <a:spcBef>
          <a:spcPct val="0"/>
        </a:spcBef>
        <a:spcAft>
          <a:spcPct val="0"/>
        </a:spcAft>
        <a:defRPr sz="4200">
          <a:solidFill>
            <a:schemeClr val="tx2"/>
          </a:solidFill>
          <a:latin typeface="Garamond" pitchFamily="18" charset="0"/>
        </a:defRPr>
      </a:lvl3pPr>
      <a:lvl4pPr algn="l" rtl="0" fontAlgn="base">
        <a:spcBef>
          <a:spcPct val="0"/>
        </a:spcBef>
        <a:spcAft>
          <a:spcPct val="0"/>
        </a:spcAft>
        <a:defRPr sz="4200">
          <a:solidFill>
            <a:schemeClr val="tx2"/>
          </a:solidFill>
          <a:latin typeface="Garamond" pitchFamily="18" charset="0"/>
        </a:defRPr>
      </a:lvl4pPr>
      <a:lvl5pPr algn="l" rtl="0" fontAlgn="base">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fontAlgn="base">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fontAlgn="base">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fontAlgn="base">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fontAlgn="base">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84.xml"/><Relationship Id="rId1" Type="http://schemas.openxmlformats.org/officeDocument/2006/relationships/vmlDrawing" Target="../drawings/vmlDrawing1.vml"/><Relationship Id="rId5" Type="http://schemas.openxmlformats.org/officeDocument/2006/relationships/image" Target="NULL"/><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94.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4.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9.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80.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2.xml"/></Relationships>
</file>

<file path=ppt/slides/_rels/slide2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6.xml"/><Relationship Id="rId1" Type="http://schemas.openxmlformats.org/officeDocument/2006/relationships/slideLayout" Target="../slideLayouts/slideLayout15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7.xml"/><Relationship Id="rId1" Type="http://schemas.openxmlformats.org/officeDocument/2006/relationships/slideLayout" Target="../slideLayouts/slideLayout113.xml"/></Relationships>
</file>

<file path=ppt/slides/_rels/slide3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8.xml"/><Relationship Id="rId1" Type="http://schemas.openxmlformats.org/officeDocument/2006/relationships/slideLayout" Target="../slideLayouts/slideLayout113.xml"/></Relationships>
</file>

<file path=ppt/slides/_rels/slide3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4.jpeg"/><Relationship Id="rId1" Type="http://schemas.openxmlformats.org/officeDocument/2006/relationships/slideLayout" Target="../slideLayouts/slideLayout113.xml"/></Relationships>
</file>

<file path=ppt/slides/_rels/slide33.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140.xml"/></Relationships>
</file>

<file path=ppt/slides/_rels/slide3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9.xml"/><Relationship Id="rId1" Type="http://schemas.openxmlformats.org/officeDocument/2006/relationships/slideLayout" Target="../slideLayouts/slideLayout16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3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2.xml"/><Relationship Id="rId1" Type="http://schemas.openxmlformats.org/officeDocument/2006/relationships/vmlDrawing" Target="../drawings/vmlDrawing2.v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xml"/><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9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How to </a:t>
            </a:r>
            <a:r>
              <a:rPr lang="en-US" dirty="0" smtClean="0"/>
              <a:t>(not) give </a:t>
            </a:r>
            <a:r>
              <a:rPr lang="en-US" dirty="0" smtClean="0"/>
              <a:t>a cruddy presentation</a:t>
            </a:r>
            <a:endParaRPr lang="en-US" dirty="0"/>
          </a:p>
        </p:txBody>
      </p:sp>
      <p:sp>
        <p:nvSpPr>
          <p:cNvPr id="3" name="Subtitle 2"/>
          <p:cNvSpPr>
            <a:spLocks noGrp="1"/>
          </p:cNvSpPr>
          <p:nvPr>
            <p:ph type="subTitle" idx="1"/>
          </p:nvPr>
        </p:nvSpPr>
        <p:spPr/>
        <p:txBody>
          <a:bodyPr/>
          <a:lstStyle/>
          <a:p>
            <a:r>
              <a:rPr lang="en-US" dirty="0" smtClean="0"/>
              <a:t>(or, things to avoid for your talk)</a:t>
            </a:r>
            <a:endParaRPr lang="en-US" dirty="0"/>
          </a:p>
        </p:txBody>
      </p:sp>
    </p:spTree>
    <p:extLst>
      <p:ext uri="{BB962C8B-B14F-4D97-AF65-F5344CB8AC3E}">
        <p14:creationId xmlns:p14="http://schemas.microsoft.com/office/powerpoint/2010/main" val="30306879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endParaRPr lang="en-US" altLang="en-US"/>
          </a:p>
        </p:txBody>
      </p:sp>
      <p:sp>
        <p:nvSpPr>
          <p:cNvPr id="83971" name="Rectangle 3"/>
          <p:cNvSpPr>
            <a:spLocks noChangeArrowheads="1"/>
          </p:cNvSpPr>
          <p:nvPr/>
        </p:nvSpPr>
        <p:spPr bwMode="auto">
          <a:xfrm>
            <a:off x="0" y="0"/>
            <a:ext cx="9144000" cy="6858000"/>
          </a:xfrm>
          <a:prstGeom prst="rect">
            <a:avLst/>
          </a:prstGeom>
          <a:solidFill>
            <a:srgbClr val="00004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endParaRPr lang="en-US" altLang="en-US" sz="2400">
              <a:solidFill>
                <a:srgbClr val="FF9900"/>
              </a:solidFill>
              <a:latin typeface="Times" charset="0"/>
            </a:endParaRPr>
          </a:p>
        </p:txBody>
      </p:sp>
      <p:sp>
        <p:nvSpPr>
          <p:cNvPr id="83972" name="Rectangle 4"/>
          <p:cNvSpPr>
            <a:spLocks noChangeArrowheads="1"/>
          </p:cNvSpPr>
          <p:nvPr/>
        </p:nvSpPr>
        <p:spPr bwMode="auto">
          <a:xfrm>
            <a:off x="304800" y="152400"/>
            <a:ext cx="8458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4200">
                <a:solidFill>
                  <a:schemeClr val="tx2"/>
                </a:solidFill>
                <a:latin typeface="Garamond" pitchFamily="18" charset="0"/>
              </a:defRPr>
            </a:lvl1pPr>
            <a:lvl2pPr>
              <a:defRPr sz="4200">
                <a:solidFill>
                  <a:schemeClr val="tx2"/>
                </a:solidFill>
                <a:latin typeface="Garamond" pitchFamily="18" charset="0"/>
              </a:defRPr>
            </a:lvl2pPr>
            <a:lvl3pPr>
              <a:defRPr sz="4200">
                <a:solidFill>
                  <a:schemeClr val="tx2"/>
                </a:solidFill>
                <a:latin typeface="Garamond" pitchFamily="18" charset="0"/>
              </a:defRPr>
            </a:lvl3pPr>
            <a:lvl4pPr>
              <a:defRPr sz="4200">
                <a:solidFill>
                  <a:schemeClr val="tx2"/>
                </a:solidFill>
                <a:latin typeface="Garamond" pitchFamily="18" charset="0"/>
              </a:defRPr>
            </a:lvl4pPr>
            <a:lvl5pPr>
              <a:defRPr sz="4200">
                <a:solidFill>
                  <a:schemeClr val="tx2"/>
                </a:solidFill>
                <a:latin typeface="Garamond" pitchFamily="18" charset="0"/>
              </a:defRPr>
            </a:lvl5pPr>
            <a:lvl6pPr marL="457200" fontAlgn="base">
              <a:spcBef>
                <a:spcPct val="0"/>
              </a:spcBef>
              <a:spcAft>
                <a:spcPct val="0"/>
              </a:spcAft>
              <a:defRPr sz="4200">
                <a:solidFill>
                  <a:schemeClr val="tx2"/>
                </a:solidFill>
                <a:latin typeface="Garamond" pitchFamily="18" charset="0"/>
              </a:defRPr>
            </a:lvl6pPr>
            <a:lvl7pPr marL="914400" fontAlgn="base">
              <a:spcBef>
                <a:spcPct val="0"/>
              </a:spcBef>
              <a:spcAft>
                <a:spcPct val="0"/>
              </a:spcAft>
              <a:defRPr sz="4200">
                <a:solidFill>
                  <a:schemeClr val="tx2"/>
                </a:solidFill>
                <a:latin typeface="Garamond" pitchFamily="18" charset="0"/>
              </a:defRPr>
            </a:lvl7pPr>
            <a:lvl8pPr marL="1371600" fontAlgn="base">
              <a:spcBef>
                <a:spcPct val="0"/>
              </a:spcBef>
              <a:spcAft>
                <a:spcPct val="0"/>
              </a:spcAft>
              <a:defRPr sz="4200">
                <a:solidFill>
                  <a:schemeClr val="tx2"/>
                </a:solidFill>
                <a:latin typeface="Garamond" pitchFamily="18" charset="0"/>
              </a:defRPr>
            </a:lvl8pPr>
            <a:lvl9pPr marL="1828800" fontAlgn="base">
              <a:spcBef>
                <a:spcPct val="0"/>
              </a:spcBef>
              <a:spcAft>
                <a:spcPct val="0"/>
              </a:spcAft>
              <a:defRPr sz="4200">
                <a:solidFill>
                  <a:schemeClr val="tx2"/>
                </a:solidFill>
                <a:latin typeface="Garamond" pitchFamily="18" charset="0"/>
              </a:defRPr>
            </a:lvl9pPr>
          </a:lstStyle>
          <a:p>
            <a:pPr fontAlgn="base">
              <a:spcBef>
                <a:spcPct val="0"/>
              </a:spcBef>
              <a:spcAft>
                <a:spcPct val="0"/>
              </a:spcAft>
            </a:pPr>
            <a:r>
              <a:rPr lang="en-US" altLang="en-US">
                <a:solidFill>
                  <a:srgbClr val="FFFF00"/>
                </a:solidFill>
              </a:rPr>
              <a:t>Color</a:t>
            </a:r>
            <a:endParaRPr lang="en-US" altLang="en-US">
              <a:solidFill>
                <a:srgbClr val="FFFFFF"/>
              </a:solidFill>
            </a:endParaRPr>
          </a:p>
        </p:txBody>
      </p:sp>
      <p:sp>
        <p:nvSpPr>
          <p:cNvPr id="83973" name="Line 5"/>
          <p:cNvSpPr>
            <a:spLocks noChangeShapeType="1"/>
          </p:cNvSpPr>
          <p:nvPr/>
        </p:nvSpPr>
        <p:spPr bwMode="auto">
          <a:xfrm>
            <a:off x="76200" y="1447800"/>
            <a:ext cx="8991600" cy="0"/>
          </a:xfrm>
          <a:prstGeom prst="line">
            <a:avLst/>
          </a:prstGeom>
          <a:noFill/>
          <a:ln w="57150" cmpd="thickThin">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FFFFFF"/>
              </a:solidFill>
            </a:endParaRPr>
          </a:p>
        </p:txBody>
      </p:sp>
      <p:sp>
        <p:nvSpPr>
          <p:cNvPr id="83974" name="Text Box 6"/>
          <p:cNvSpPr txBox="1">
            <a:spLocks noChangeArrowheads="1"/>
          </p:cNvSpPr>
          <p:nvPr/>
        </p:nvSpPr>
        <p:spPr bwMode="auto">
          <a:xfrm>
            <a:off x="914400" y="4419600"/>
            <a:ext cx="7315200" cy="1016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lnSpc>
                <a:spcPct val="110000"/>
              </a:lnSpc>
              <a:spcBef>
                <a:spcPct val="0"/>
              </a:spcBef>
              <a:spcAft>
                <a:spcPct val="0"/>
              </a:spcAft>
            </a:pPr>
            <a:r>
              <a:rPr lang="en-US" altLang="en-US" sz="2800" dirty="0">
                <a:solidFill>
                  <a:srgbClr val="99CCFF"/>
                </a:solidFill>
                <a:latin typeface="Calibri Light" panose="020F0302020204030204" pitchFamily="34" charset="0"/>
                <a:cs typeface="Calibri Light" panose="020F0302020204030204" pitchFamily="34" charset="0"/>
              </a:rPr>
              <a:t>Many experts feel that a dark blue or black background works best for talks in a large room</a:t>
            </a:r>
            <a:endParaRPr lang="en-US" altLang="en-US" sz="2400" dirty="0">
              <a:solidFill>
                <a:srgbClr val="99CCFF"/>
              </a:solidFill>
              <a:latin typeface="Calibri Light" panose="020F0302020204030204" pitchFamily="34" charset="0"/>
              <a:cs typeface="Calibri Light" panose="020F0302020204030204" pitchFamily="34" charset="0"/>
            </a:endParaRPr>
          </a:p>
        </p:txBody>
      </p:sp>
      <p:sp>
        <p:nvSpPr>
          <p:cNvPr id="83975" name="Text Box 7"/>
          <p:cNvSpPr txBox="1">
            <a:spLocks noChangeArrowheads="1"/>
          </p:cNvSpPr>
          <p:nvPr/>
        </p:nvSpPr>
        <p:spPr bwMode="auto">
          <a:xfrm>
            <a:off x="637048" y="2743200"/>
            <a:ext cx="7258718"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base" hangingPunct="0">
              <a:spcBef>
                <a:spcPct val="0"/>
              </a:spcBef>
              <a:spcAft>
                <a:spcPct val="0"/>
              </a:spcAft>
            </a:pPr>
            <a:r>
              <a:rPr lang="en-US" altLang="en-US" sz="2800" dirty="0">
                <a:solidFill>
                  <a:srgbClr val="99CCFF"/>
                </a:solidFill>
                <a:latin typeface="Bookman Old Style" panose="02050604050505020204" pitchFamily="18" charset="0"/>
              </a:rPr>
              <a:t>Light letters against a dark background </a:t>
            </a:r>
          </a:p>
          <a:p>
            <a:pPr algn="ctr" eaLnBrk="0" fontAlgn="base" hangingPunct="0">
              <a:spcBef>
                <a:spcPct val="0"/>
              </a:spcBef>
              <a:spcAft>
                <a:spcPct val="0"/>
              </a:spcAft>
            </a:pPr>
            <a:r>
              <a:rPr lang="en-US" altLang="en-US" sz="2800" dirty="0">
                <a:solidFill>
                  <a:srgbClr val="99CCFF"/>
                </a:solidFill>
                <a:latin typeface="Bookman Old Style" panose="02050604050505020204" pitchFamily="18" charset="0"/>
              </a:rPr>
              <a:t>also work</a:t>
            </a:r>
            <a:endParaRPr lang="en-US" altLang="en-US" sz="2400" dirty="0">
              <a:solidFill>
                <a:srgbClr val="99CCFF"/>
              </a:solidFill>
              <a:latin typeface="Bookman Old Style" panose="02050604050505020204" pitchFamily="18" charset="0"/>
            </a:endParaRPr>
          </a:p>
        </p:txBody>
      </p:sp>
      <p:sp>
        <p:nvSpPr>
          <p:cNvPr id="83976" name="Rectangle 8"/>
          <p:cNvSpPr>
            <a:spLocks noChangeArrowheads="1"/>
          </p:cNvSpPr>
          <p:nvPr/>
        </p:nvSpPr>
        <p:spPr bwMode="auto">
          <a:xfrm>
            <a:off x="4800600" y="6172200"/>
            <a:ext cx="4267200"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US" sz="1200" dirty="0">
                <a:solidFill>
                  <a:srgbClr val="FFFFFF"/>
                </a:solidFill>
              </a:rPr>
              <a:t>http://www.fw.msu.edu/orgs/gso/documents/GSOWorkshopDocsSp2006/PresentationTipsinPowerPoint.ppt#302,5,Powerpoint basics: 1.  What font to use</a:t>
            </a:r>
          </a:p>
        </p:txBody>
      </p:sp>
    </p:spTree>
    <p:extLst>
      <p:ext uri="{BB962C8B-B14F-4D97-AF65-F5344CB8AC3E}">
        <p14:creationId xmlns:p14="http://schemas.microsoft.com/office/powerpoint/2010/main" val="5176796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gradFill rotWithShape="0">
          <a:gsLst>
            <a:gs pos="0">
              <a:srgbClr val="000000"/>
            </a:gs>
            <a:gs pos="100000">
              <a:srgbClr val="CC0000"/>
            </a:gs>
          </a:gsLst>
          <a:lin ang="5400000" scaled="1"/>
        </a:gra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defRPr/>
            </a:pPr>
            <a:r>
              <a:rPr lang="en-US" b="1" smtClean="0"/>
              <a:t>PowerPoint Esthetics</a:t>
            </a:r>
          </a:p>
        </p:txBody>
      </p:sp>
      <p:sp>
        <p:nvSpPr>
          <p:cNvPr id="15363" name="Rectangle 3"/>
          <p:cNvSpPr>
            <a:spLocks noGrp="1" noChangeArrowheads="1"/>
          </p:cNvSpPr>
          <p:nvPr>
            <p:ph type="body" sz="half" idx="1"/>
          </p:nvPr>
        </p:nvSpPr>
        <p:spPr>
          <a:xfrm>
            <a:off x="457200" y="1432878"/>
            <a:ext cx="8229600" cy="4495800"/>
          </a:xfrm>
        </p:spPr>
        <p:txBody>
          <a:bodyPr/>
          <a:lstStyle/>
          <a:p>
            <a:pPr eaLnBrk="1" hangingPunct="1"/>
            <a:r>
              <a:rPr lang="en-US" altLang="en-US" dirty="0" smtClean="0"/>
              <a:t>Remember, goal is to convey ideas, so avoid distracting </a:t>
            </a:r>
            <a:r>
              <a:rPr lang="en-US" altLang="en-US" sz="4400" dirty="0" smtClean="0">
                <a:latin typeface="Edwardian Script ITC" pitchFamily="66" charset="0"/>
              </a:rPr>
              <a:t>text</a:t>
            </a:r>
            <a:r>
              <a:rPr lang="en-US" altLang="en-US" dirty="0" smtClean="0"/>
              <a:t> and effects!</a:t>
            </a:r>
          </a:p>
          <a:p>
            <a:pPr eaLnBrk="1" hangingPunct="1"/>
            <a:endParaRPr lang="en-US" altLang="en-US" dirty="0" smtClean="0"/>
          </a:p>
          <a:p>
            <a:pPr eaLnBrk="1" hangingPunct="1"/>
            <a:r>
              <a:rPr lang="en-US" altLang="en-US" dirty="0" smtClean="0"/>
              <a:t>Don’t overuse PowerPoint animations and sounds!</a:t>
            </a:r>
          </a:p>
          <a:p>
            <a:pPr eaLnBrk="1" hangingPunct="1"/>
            <a:endParaRPr lang="en-US" altLang="en-US" dirty="0" smtClean="0"/>
          </a:p>
          <a:p>
            <a:pPr eaLnBrk="1" hangingPunct="1"/>
            <a:r>
              <a:rPr lang="en-US" altLang="en-US" dirty="0" smtClean="0"/>
              <a:t>Use simple (or no) backgrounds on </a:t>
            </a:r>
            <a:r>
              <a:rPr lang="en-US" altLang="en-US" dirty="0" smtClean="0"/>
              <a:t>slides</a:t>
            </a:r>
          </a:p>
          <a:p>
            <a:pPr eaLnBrk="1" hangingPunct="1"/>
            <a:endParaRPr lang="en-US" altLang="en-US" dirty="0" smtClean="0"/>
          </a:p>
          <a:p>
            <a:pPr eaLnBrk="1" hangingPunct="1"/>
            <a:r>
              <a:rPr lang="en-US" altLang="en-US" dirty="0" smtClean="0"/>
              <a:t>Be considerate of painful colors (like this)</a:t>
            </a:r>
            <a:endParaRPr lang="en-US" altLang="en-US" dirty="0" smtClean="0"/>
          </a:p>
        </p:txBody>
      </p:sp>
    </p:spTree>
    <p:extLst>
      <p:ext uri="{BB962C8B-B14F-4D97-AF65-F5344CB8AC3E}">
        <p14:creationId xmlns:p14="http://schemas.microsoft.com/office/powerpoint/2010/main" val="12128819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Effect transition="in" filter="blinds(horizontal)">
                                      <p:cBhvr>
                                        <p:cTn id="7" dur="500"/>
                                        <p:tgtEl>
                                          <p:spTgt spid="153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363">
                                            <p:txEl>
                                              <p:pRg st="2" end="2"/>
                                            </p:txEl>
                                          </p:spTgt>
                                        </p:tgtEl>
                                        <p:attrNameLst>
                                          <p:attrName>style.visibility</p:attrName>
                                        </p:attrNameLst>
                                      </p:cBhvr>
                                      <p:to>
                                        <p:strVal val="visible"/>
                                      </p:to>
                                    </p:set>
                                    <p:animEffect transition="in" filter="blinds(horizontal)">
                                      <p:cBhvr>
                                        <p:cTn id="12" dur="500"/>
                                        <p:tgtEl>
                                          <p:spTgt spid="15363">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363">
                                            <p:txEl>
                                              <p:pRg st="4" end="4"/>
                                            </p:txEl>
                                          </p:spTgt>
                                        </p:tgtEl>
                                        <p:attrNameLst>
                                          <p:attrName>style.visibility</p:attrName>
                                        </p:attrNameLst>
                                      </p:cBhvr>
                                      <p:to>
                                        <p:strVal val="visible"/>
                                      </p:to>
                                    </p:set>
                                    <p:animEffect transition="in" filter="blinds(horizontal)">
                                      <p:cBhvr>
                                        <p:cTn id="17" dur="500"/>
                                        <p:tgtEl>
                                          <p:spTgt spid="1536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363">
                                            <p:txEl>
                                              <p:pRg st="6" end="6"/>
                                            </p:txEl>
                                          </p:spTgt>
                                        </p:tgtEl>
                                        <p:attrNameLst>
                                          <p:attrName>style.visibility</p:attrName>
                                        </p:attrNameLst>
                                      </p:cBhvr>
                                      <p:to>
                                        <p:strVal val="visible"/>
                                      </p:to>
                                    </p:set>
                                    <p:animEffect transition="in" filter="blinds(horizontal)">
                                      <p:cBhvr>
                                        <p:cTn id="22" dur="500"/>
                                        <p:tgtEl>
                                          <p:spTgt spid="1536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457200" y="228600"/>
            <a:ext cx="8458200" cy="1143000"/>
          </a:xfrm>
        </p:spPr>
        <p:txBody>
          <a:bodyPr/>
          <a:lstStyle/>
          <a:p>
            <a:r>
              <a:rPr lang="en-US" altLang="en-US">
                <a:solidFill>
                  <a:schemeClr val="bg2"/>
                </a:solidFill>
              </a:rPr>
              <a:t>Color</a:t>
            </a:r>
          </a:p>
        </p:txBody>
      </p:sp>
      <p:sp>
        <p:nvSpPr>
          <p:cNvPr id="81924" name="Text Box 4"/>
          <p:cNvSpPr txBox="1">
            <a:spLocks noChangeArrowheads="1"/>
          </p:cNvSpPr>
          <p:nvPr/>
        </p:nvSpPr>
        <p:spPr bwMode="auto">
          <a:xfrm>
            <a:off x="609600" y="1828800"/>
            <a:ext cx="800100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lnSpc>
                <a:spcPct val="110000"/>
              </a:lnSpc>
              <a:spcBef>
                <a:spcPct val="0"/>
              </a:spcBef>
              <a:spcAft>
                <a:spcPct val="0"/>
              </a:spcAft>
            </a:pPr>
            <a:r>
              <a:rPr lang="en-US" altLang="en-US" sz="2800" dirty="0">
                <a:solidFill>
                  <a:srgbClr val="333333"/>
                </a:solidFill>
                <a:latin typeface="Comic Sans MS" pitchFamily="66" charset="0"/>
              </a:rPr>
              <a:t>Dark letters against a light background work</a:t>
            </a:r>
            <a:endParaRPr lang="en-US" altLang="en-US" sz="2400" dirty="0">
              <a:solidFill>
                <a:srgbClr val="333333"/>
              </a:solidFill>
              <a:latin typeface="Trebuchet MS" pitchFamily="34" charset="0"/>
            </a:endParaRPr>
          </a:p>
        </p:txBody>
      </p:sp>
      <p:sp>
        <p:nvSpPr>
          <p:cNvPr id="81925" name="Text Box 5"/>
          <p:cNvSpPr txBox="1">
            <a:spLocks noChangeArrowheads="1"/>
          </p:cNvSpPr>
          <p:nvPr/>
        </p:nvSpPr>
        <p:spPr bwMode="auto">
          <a:xfrm>
            <a:off x="357187" y="2895600"/>
            <a:ext cx="8658225" cy="192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lnSpc>
                <a:spcPct val="110000"/>
              </a:lnSpc>
              <a:spcBef>
                <a:spcPct val="0"/>
              </a:spcBef>
              <a:spcAft>
                <a:spcPct val="0"/>
              </a:spcAft>
            </a:pPr>
            <a:r>
              <a:rPr lang="en-US" altLang="en-US" sz="2800" dirty="0">
                <a:solidFill>
                  <a:srgbClr val="333333"/>
                </a:solidFill>
                <a:latin typeface="Comic Sans MS" pitchFamily="66" charset="0"/>
              </a:rPr>
              <a:t>Dark letters against a light background  </a:t>
            </a:r>
          </a:p>
          <a:p>
            <a:pPr algn="ctr" eaLnBrk="0" fontAlgn="base" hangingPunct="0">
              <a:lnSpc>
                <a:spcPct val="110000"/>
              </a:lnSpc>
              <a:spcBef>
                <a:spcPct val="0"/>
              </a:spcBef>
              <a:spcAft>
                <a:spcPct val="0"/>
              </a:spcAft>
            </a:pPr>
            <a:r>
              <a:rPr lang="en-US" altLang="en-US" sz="2800" dirty="0">
                <a:solidFill>
                  <a:srgbClr val="333333"/>
                </a:solidFill>
                <a:latin typeface="Comic Sans MS" pitchFamily="66" charset="0"/>
              </a:rPr>
              <a:t>are best for smaller rooms, especially when the lights are on for teaching</a:t>
            </a:r>
            <a:endParaRPr lang="en-US" altLang="en-US" sz="2800" dirty="0">
              <a:solidFill>
                <a:srgbClr val="333333"/>
              </a:solidFill>
              <a:latin typeface="Trebuchet MS" pitchFamily="34" charset="0"/>
            </a:endParaRPr>
          </a:p>
          <a:p>
            <a:pPr algn="ctr" eaLnBrk="0" fontAlgn="base" hangingPunct="0">
              <a:spcBef>
                <a:spcPct val="0"/>
              </a:spcBef>
              <a:spcAft>
                <a:spcPct val="0"/>
              </a:spcAft>
            </a:pPr>
            <a:endParaRPr lang="en-US" altLang="en-US" sz="2800" dirty="0">
              <a:solidFill>
                <a:srgbClr val="333333"/>
              </a:solidFill>
              <a:latin typeface="Times" charset="0"/>
            </a:endParaRPr>
          </a:p>
        </p:txBody>
      </p:sp>
      <p:sp>
        <p:nvSpPr>
          <p:cNvPr id="81926" name="Rectangle 6"/>
          <p:cNvSpPr>
            <a:spLocks noChangeArrowheads="1"/>
          </p:cNvSpPr>
          <p:nvPr/>
        </p:nvSpPr>
        <p:spPr bwMode="auto">
          <a:xfrm>
            <a:off x="4648200" y="6096000"/>
            <a:ext cx="4343400"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US" sz="1200">
                <a:solidFill>
                  <a:srgbClr val="333333"/>
                </a:solidFill>
              </a:rPr>
              <a:t>http://www.fw.msu.edu/orgs/gso/documents/GSOWorkshopDocsSp2006/PresentationTipsinPowerPoint.ppt#302,5,Powerpoint basics: 1.  What font to use</a:t>
            </a:r>
          </a:p>
        </p:txBody>
      </p:sp>
      <p:sp>
        <p:nvSpPr>
          <p:cNvPr id="6" name="Text Box 4"/>
          <p:cNvSpPr txBox="1">
            <a:spLocks noChangeArrowheads="1"/>
          </p:cNvSpPr>
          <p:nvPr/>
        </p:nvSpPr>
        <p:spPr bwMode="auto">
          <a:xfrm>
            <a:off x="685799" y="4953000"/>
            <a:ext cx="8001000" cy="536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lnSpc>
                <a:spcPct val="110000"/>
              </a:lnSpc>
              <a:spcBef>
                <a:spcPct val="0"/>
              </a:spcBef>
              <a:spcAft>
                <a:spcPct val="0"/>
              </a:spcAft>
            </a:pPr>
            <a:r>
              <a:rPr lang="en-US" altLang="en-US" sz="2800" dirty="0" smtClean="0">
                <a:solidFill>
                  <a:srgbClr val="333333"/>
                </a:solidFill>
                <a:latin typeface="Comic Sans MS" pitchFamily="66" charset="0"/>
              </a:rPr>
              <a:t>(but people hate Comic Sans!)</a:t>
            </a:r>
            <a:endParaRPr lang="en-US" altLang="en-US" sz="2400" dirty="0">
              <a:solidFill>
                <a:srgbClr val="333333"/>
              </a:solidFill>
              <a:latin typeface="Trebuchet MS" pitchFamily="34" charset="0"/>
            </a:endParaRPr>
          </a:p>
        </p:txBody>
      </p:sp>
    </p:spTree>
    <p:extLst>
      <p:ext uri="{BB962C8B-B14F-4D97-AF65-F5344CB8AC3E}">
        <p14:creationId xmlns:p14="http://schemas.microsoft.com/office/powerpoint/2010/main" val="23574011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en-US" smtClean="0"/>
              <a:t>Font Size</a:t>
            </a:r>
          </a:p>
        </p:txBody>
      </p:sp>
      <p:sp>
        <p:nvSpPr>
          <p:cNvPr id="17411" name="Rectangle 3"/>
          <p:cNvSpPr>
            <a:spLocks noGrp="1" noChangeArrowheads="1"/>
          </p:cNvSpPr>
          <p:nvPr>
            <p:ph type="body" idx="1"/>
          </p:nvPr>
        </p:nvSpPr>
        <p:spPr/>
        <p:txBody>
          <a:bodyPr/>
          <a:lstStyle/>
          <a:p>
            <a:pPr eaLnBrk="1" hangingPunct="1"/>
            <a:r>
              <a:rPr lang="en-US" altLang="en-US" sz="3600" b="1" smtClean="0"/>
              <a:t>Choose an easy-to-read font (36 pt)</a:t>
            </a:r>
          </a:p>
          <a:p>
            <a:pPr eaLnBrk="1" hangingPunct="1"/>
            <a:r>
              <a:rPr lang="en-US" altLang="en-US" sz="3300" b="1" smtClean="0"/>
              <a:t>Make sure your audience (32 pt)</a:t>
            </a:r>
          </a:p>
          <a:p>
            <a:pPr eaLnBrk="1" hangingPunct="1"/>
            <a:r>
              <a:rPr lang="en-US" altLang="en-US" sz="2900" b="1" smtClean="0"/>
              <a:t>Can easily read (28 pt)</a:t>
            </a:r>
          </a:p>
          <a:p>
            <a:pPr eaLnBrk="1" hangingPunct="1"/>
            <a:r>
              <a:rPr lang="en-US" altLang="en-US" sz="2500" b="1" smtClean="0"/>
              <a:t>Every one of your slides (24 pt)</a:t>
            </a:r>
          </a:p>
          <a:p>
            <a:pPr eaLnBrk="1" hangingPunct="1"/>
            <a:r>
              <a:rPr lang="en-US" altLang="en-US" sz="2200" smtClean="0"/>
              <a:t>From the back of the room (20 pt)</a:t>
            </a:r>
          </a:p>
          <a:p>
            <a:pPr eaLnBrk="1" hangingPunct="1"/>
            <a:r>
              <a:rPr lang="en-US" altLang="en-US" sz="1400" smtClean="0"/>
              <a:t>See what I mean? (14 pt)</a:t>
            </a:r>
            <a:endParaRPr lang="en-US" altLang="en-US" smtClean="0"/>
          </a:p>
        </p:txBody>
      </p:sp>
    </p:spTree>
    <p:extLst>
      <p:ext uri="{BB962C8B-B14F-4D97-AF65-F5344CB8AC3E}">
        <p14:creationId xmlns:p14="http://schemas.microsoft.com/office/powerpoint/2010/main" val="17151693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altLang="en-US" sz="7200" smtClean="0">
                <a:effectLst/>
                <a:latin typeface="Matisse ITC" pitchFamily="82" charset="0"/>
              </a:rPr>
              <a:t>Avoid weird fonts</a:t>
            </a:r>
          </a:p>
        </p:txBody>
      </p:sp>
      <p:sp>
        <p:nvSpPr>
          <p:cNvPr id="15363" name="Rectangle 3"/>
          <p:cNvSpPr>
            <a:spLocks noGrp="1" noChangeArrowheads="1"/>
          </p:cNvSpPr>
          <p:nvPr>
            <p:ph type="body" idx="1"/>
          </p:nvPr>
        </p:nvSpPr>
        <p:spPr/>
        <p:txBody>
          <a:bodyPr/>
          <a:lstStyle/>
          <a:p>
            <a:pPr eaLnBrk="1" hangingPunct="1">
              <a:lnSpc>
                <a:spcPct val="90000"/>
              </a:lnSpc>
            </a:pPr>
            <a:r>
              <a:rPr lang="en-US" altLang="en-US" smtClean="0"/>
              <a:t>Use the same font throughout</a:t>
            </a:r>
          </a:p>
          <a:p>
            <a:pPr eaLnBrk="1" hangingPunct="1">
              <a:lnSpc>
                <a:spcPct val="90000"/>
              </a:lnSpc>
            </a:pPr>
            <a:endParaRPr lang="en-US" altLang="en-US" smtClean="0"/>
          </a:p>
          <a:p>
            <a:pPr eaLnBrk="1" hangingPunct="1">
              <a:lnSpc>
                <a:spcPct val="90000"/>
              </a:lnSpc>
            </a:pPr>
            <a:r>
              <a:rPr lang="en-US" altLang="en-US" smtClean="0"/>
              <a:t>DON’T USE ALL CAPS</a:t>
            </a:r>
          </a:p>
          <a:p>
            <a:pPr lvl="1" eaLnBrk="1" hangingPunct="1">
              <a:lnSpc>
                <a:spcPct val="90000"/>
              </a:lnSpc>
            </a:pPr>
            <a:r>
              <a:rPr lang="en-US" altLang="en-US" smtClean="0"/>
              <a:t>use </a:t>
            </a:r>
            <a:r>
              <a:rPr lang="en-US" altLang="en-US" b="1" smtClean="0"/>
              <a:t>bold</a:t>
            </a:r>
            <a:r>
              <a:rPr lang="en-US" altLang="en-US" smtClean="0"/>
              <a:t> for emphasis</a:t>
            </a:r>
          </a:p>
          <a:p>
            <a:pPr eaLnBrk="1" hangingPunct="1">
              <a:lnSpc>
                <a:spcPct val="90000"/>
              </a:lnSpc>
            </a:pPr>
            <a:endParaRPr lang="en-US" altLang="en-US" smtClean="0"/>
          </a:p>
          <a:p>
            <a:pPr eaLnBrk="1" hangingPunct="1">
              <a:lnSpc>
                <a:spcPct val="90000"/>
              </a:lnSpc>
            </a:pPr>
            <a:r>
              <a:rPr lang="en-US" altLang="en-US" b="1" smtClean="0"/>
              <a:t>Don’t use </a:t>
            </a:r>
            <a:r>
              <a:rPr lang="en-US" altLang="en-US" i="1" smtClean="0"/>
              <a:t>calligraphy</a:t>
            </a:r>
            <a:endParaRPr lang="en-US" altLang="en-US" b="1" smtClean="0"/>
          </a:p>
          <a:p>
            <a:pPr eaLnBrk="1" hangingPunct="1">
              <a:lnSpc>
                <a:spcPct val="90000"/>
              </a:lnSpc>
            </a:pPr>
            <a:endParaRPr lang="en-US" altLang="en-US" b="1" smtClean="0"/>
          </a:p>
          <a:p>
            <a:pPr eaLnBrk="1" hangingPunct="1">
              <a:lnSpc>
                <a:spcPct val="90000"/>
              </a:lnSpc>
            </a:pPr>
            <a:r>
              <a:rPr lang="en-US" altLang="en-US" b="1" smtClean="0"/>
              <a:t>Make all text at least 20 pt</a:t>
            </a:r>
            <a:endParaRPr lang="en-US" altLang="en-US" smtClean="0"/>
          </a:p>
        </p:txBody>
      </p:sp>
    </p:spTree>
    <p:extLst>
      <p:ext uri="{BB962C8B-B14F-4D97-AF65-F5344CB8AC3E}">
        <p14:creationId xmlns:p14="http://schemas.microsoft.com/office/powerpoint/2010/main" val="7046039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304800" y="152400"/>
            <a:ext cx="8763000" cy="904875"/>
          </a:xfrm>
          <a:extLst>
            <a:ext uri="{91240B29-F687-4F45-9708-019B960494DF}">
              <a14:hiddenLine xmlns:a14="http://schemas.microsoft.com/office/drawing/2010/main" w="12700">
                <a:solidFill>
                  <a:schemeClr val="tx1"/>
                </a:solidFill>
                <a:miter lim="800000"/>
                <a:headEnd/>
                <a:tailEnd/>
              </a14:hiddenLine>
            </a:ext>
          </a:extLst>
        </p:spPr>
        <p:txBody>
          <a:bodyPr lIns="63500" tIns="25400" rIns="63500" bIns="25400">
            <a:spAutoFit/>
          </a:bodyPr>
          <a:lstStyle/>
          <a:p>
            <a:pPr algn="l" eaLnBrk="1" hangingPunct="1">
              <a:defRPr/>
            </a:pPr>
            <a:r>
              <a:rPr lang="en-US" sz="2800" b="1" smtClean="0">
                <a:latin typeface="Arial" charset="0"/>
              </a:rPr>
              <a:t>One common error is having a slide format that dissuades the audience from reading</a:t>
            </a:r>
            <a:endParaRPr lang="en-US" sz="2800" b="1" smtClean="0">
              <a:solidFill>
                <a:schemeClr val="tx1"/>
              </a:solidFill>
              <a:effectLst>
                <a:outerShdw blurRad="38100" dist="38100" dir="2700000" algn="tl">
                  <a:srgbClr val="8C0000"/>
                </a:outerShdw>
              </a:effectLst>
              <a:latin typeface="Arial" charset="0"/>
            </a:endParaRPr>
          </a:p>
        </p:txBody>
      </p:sp>
      <p:grpSp>
        <p:nvGrpSpPr>
          <p:cNvPr id="16387" name="Group 3"/>
          <p:cNvGrpSpPr>
            <a:grpSpLocks/>
          </p:cNvGrpSpPr>
          <p:nvPr/>
        </p:nvGrpSpPr>
        <p:grpSpPr bwMode="auto">
          <a:xfrm>
            <a:off x="381000" y="1981200"/>
            <a:ext cx="6057900" cy="4527550"/>
            <a:chOff x="336" y="1248"/>
            <a:chExt cx="3816" cy="2852"/>
          </a:xfrm>
        </p:grpSpPr>
        <p:graphicFrame>
          <p:nvGraphicFramePr>
            <p:cNvPr id="16391" name="Object 4"/>
            <p:cNvGraphicFramePr>
              <a:graphicFrameLocks noChangeAspect="1"/>
            </p:cNvGraphicFramePr>
            <p:nvPr/>
          </p:nvGraphicFramePr>
          <p:xfrm>
            <a:off x="336" y="1248"/>
            <a:ext cx="3816" cy="2852"/>
          </p:xfrm>
          <a:graphic>
            <a:graphicData uri="http://schemas.openxmlformats.org/presentationml/2006/ole">
              <mc:AlternateContent xmlns:mc="http://schemas.openxmlformats.org/markup-compatibility/2006">
                <mc:Choice xmlns:v="urn:schemas-microsoft-com:vml" Requires="v">
                  <p:oleObj spid="_x0000_s64527" name="Slide" r:id="rId4" imgW="4548526" imgH="3407297" progId="PowerPoint.Slide.8">
                    <p:embed/>
                  </p:oleObj>
                </mc:Choice>
                <mc:Fallback>
                  <p:oleObj name="Slide" r:id="rId4" imgW="4548526" imgH="3407297"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 y="1248"/>
                          <a:ext cx="3816" cy="2852"/>
                        </a:xfrm>
                        <a:prstGeom prst="rect">
                          <a:avLst/>
                        </a:prstGeom>
                        <a:solidFill>
                          <a:schemeClr val="tx1"/>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392" name="Text Box 5"/>
            <p:cNvSpPr txBox="1">
              <a:spLocks noChangeArrowheads="1"/>
            </p:cNvSpPr>
            <p:nvPr/>
          </p:nvSpPr>
          <p:spPr bwMode="auto">
            <a:xfrm>
              <a:off x="337" y="1588"/>
              <a:ext cx="3707" cy="2136"/>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28600" indent="-228600" eaLnBrk="0" hangingPunct="0">
                <a:tabLst>
                  <a:tab pos="228600" algn="l"/>
                  <a:tab pos="457200" algn="l"/>
                  <a:tab pos="685800" algn="l"/>
                </a:tabLst>
                <a:defRPr sz="2400">
                  <a:solidFill>
                    <a:schemeClr val="tx1"/>
                  </a:solidFill>
                  <a:latin typeface="Tahoma" charset="0"/>
                </a:defRPr>
              </a:lvl1pPr>
              <a:lvl2pPr marL="742950" indent="-285750" eaLnBrk="0" hangingPunct="0">
                <a:tabLst>
                  <a:tab pos="228600" algn="l"/>
                  <a:tab pos="457200" algn="l"/>
                  <a:tab pos="685800" algn="l"/>
                </a:tabLst>
                <a:defRPr sz="2400">
                  <a:solidFill>
                    <a:schemeClr val="tx1"/>
                  </a:solidFill>
                  <a:latin typeface="Tahoma" charset="0"/>
                </a:defRPr>
              </a:lvl2pPr>
              <a:lvl3pPr marL="1143000" indent="-228600" eaLnBrk="0" hangingPunct="0">
                <a:tabLst>
                  <a:tab pos="228600" algn="l"/>
                  <a:tab pos="457200" algn="l"/>
                  <a:tab pos="685800" algn="l"/>
                </a:tabLst>
                <a:defRPr sz="2400">
                  <a:solidFill>
                    <a:schemeClr val="tx1"/>
                  </a:solidFill>
                  <a:latin typeface="Tahoma" charset="0"/>
                </a:defRPr>
              </a:lvl3pPr>
              <a:lvl4pPr marL="1600200" indent="-228600" eaLnBrk="0" hangingPunct="0">
                <a:tabLst>
                  <a:tab pos="228600" algn="l"/>
                  <a:tab pos="457200" algn="l"/>
                  <a:tab pos="685800" algn="l"/>
                </a:tabLst>
                <a:defRPr sz="2400">
                  <a:solidFill>
                    <a:schemeClr val="tx1"/>
                  </a:solidFill>
                  <a:latin typeface="Tahoma" charset="0"/>
                </a:defRPr>
              </a:lvl4pPr>
              <a:lvl5pPr marL="2057400" indent="-228600" eaLnBrk="0" hangingPunct="0">
                <a:tabLst>
                  <a:tab pos="228600" algn="l"/>
                  <a:tab pos="457200" algn="l"/>
                  <a:tab pos="685800" algn="l"/>
                </a:tabLst>
                <a:defRPr sz="2400">
                  <a:solidFill>
                    <a:schemeClr val="tx1"/>
                  </a:solidFill>
                  <a:latin typeface="Tahoma" charset="0"/>
                </a:defRPr>
              </a:lvl5pPr>
              <a:lvl6pPr marL="2514600" indent="-228600" eaLnBrk="0" fontAlgn="base" hangingPunct="0">
                <a:spcBef>
                  <a:spcPct val="0"/>
                </a:spcBef>
                <a:spcAft>
                  <a:spcPct val="0"/>
                </a:spcAft>
                <a:tabLst>
                  <a:tab pos="228600" algn="l"/>
                  <a:tab pos="457200" algn="l"/>
                  <a:tab pos="685800" algn="l"/>
                </a:tabLst>
                <a:defRPr sz="2400">
                  <a:solidFill>
                    <a:schemeClr val="tx1"/>
                  </a:solidFill>
                  <a:latin typeface="Tahoma" charset="0"/>
                </a:defRPr>
              </a:lvl6pPr>
              <a:lvl7pPr marL="2971800" indent="-228600" eaLnBrk="0" fontAlgn="base" hangingPunct="0">
                <a:spcBef>
                  <a:spcPct val="0"/>
                </a:spcBef>
                <a:spcAft>
                  <a:spcPct val="0"/>
                </a:spcAft>
                <a:tabLst>
                  <a:tab pos="228600" algn="l"/>
                  <a:tab pos="457200" algn="l"/>
                  <a:tab pos="685800" algn="l"/>
                </a:tabLst>
                <a:defRPr sz="2400">
                  <a:solidFill>
                    <a:schemeClr val="tx1"/>
                  </a:solidFill>
                  <a:latin typeface="Tahoma" charset="0"/>
                </a:defRPr>
              </a:lvl7pPr>
              <a:lvl8pPr marL="3429000" indent="-228600" eaLnBrk="0" fontAlgn="base" hangingPunct="0">
                <a:spcBef>
                  <a:spcPct val="0"/>
                </a:spcBef>
                <a:spcAft>
                  <a:spcPct val="0"/>
                </a:spcAft>
                <a:tabLst>
                  <a:tab pos="228600" algn="l"/>
                  <a:tab pos="457200" algn="l"/>
                  <a:tab pos="685800" algn="l"/>
                </a:tabLst>
                <a:defRPr sz="2400">
                  <a:solidFill>
                    <a:schemeClr val="tx1"/>
                  </a:solidFill>
                  <a:latin typeface="Tahoma" charset="0"/>
                </a:defRPr>
              </a:lvl8pPr>
              <a:lvl9pPr marL="3886200" indent="-228600" eaLnBrk="0" fontAlgn="base" hangingPunct="0">
                <a:spcBef>
                  <a:spcPct val="0"/>
                </a:spcBef>
                <a:spcAft>
                  <a:spcPct val="0"/>
                </a:spcAft>
                <a:tabLst>
                  <a:tab pos="228600" algn="l"/>
                  <a:tab pos="457200" algn="l"/>
                  <a:tab pos="685800" algn="l"/>
                </a:tabLst>
                <a:defRPr sz="2400">
                  <a:solidFill>
                    <a:schemeClr val="tx1"/>
                  </a:solidFill>
                  <a:latin typeface="Tahoma" charset="0"/>
                </a:defRPr>
              </a:lvl9pPr>
            </a:lstStyle>
            <a:p>
              <a:pPr fontAlgn="base">
                <a:spcBef>
                  <a:spcPct val="0"/>
                </a:spcBef>
                <a:spcAft>
                  <a:spcPct val="0"/>
                </a:spcAft>
              </a:pPr>
              <a:r>
                <a:rPr lang="en-US" altLang="en-US" sz="1200" b="1">
                  <a:solidFill>
                    <a:srgbClr val="000000"/>
                  </a:solidFill>
                  <a:latin typeface="Arial Narrow" pitchFamily="34" charset="0"/>
                </a:rPr>
                <a:t>PRIMARY CONCERNS  -</a:t>
              </a:r>
            </a:p>
            <a:p>
              <a:pPr fontAlgn="base">
                <a:spcBef>
                  <a:spcPct val="0"/>
                </a:spcBef>
                <a:spcAft>
                  <a:spcPct val="0"/>
                </a:spcAft>
              </a:pPr>
              <a:endParaRPr lang="en-US" altLang="en-US" sz="1200" b="1">
                <a:solidFill>
                  <a:srgbClr val="000000"/>
                </a:solidFill>
                <a:latin typeface="Arial Narrow" pitchFamily="34" charset="0"/>
              </a:endParaRPr>
            </a:p>
            <a:p>
              <a:pPr fontAlgn="base">
                <a:spcBef>
                  <a:spcPct val="0"/>
                </a:spcBef>
                <a:spcAft>
                  <a:spcPct val="0"/>
                </a:spcAft>
              </a:pPr>
              <a:r>
                <a:rPr lang="en-US" altLang="en-US" sz="1200" b="1">
                  <a:solidFill>
                    <a:srgbClr val="000000"/>
                  </a:solidFill>
                  <a:latin typeface="Arial Narrow" pitchFamily="34" charset="0"/>
                </a:rPr>
                <a:t>FIELD JOINT -  HIGHEST CONCERN</a:t>
              </a:r>
            </a:p>
            <a:p>
              <a:pPr fontAlgn="base">
                <a:spcBef>
                  <a:spcPct val="0"/>
                </a:spcBef>
                <a:spcAft>
                  <a:spcPct val="0"/>
                </a:spcAft>
              </a:pPr>
              <a:endParaRPr lang="en-US" altLang="en-US" sz="1200" b="1">
                <a:solidFill>
                  <a:srgbClr val="000000"/>
                </a:solidFill>
                <a:latin typeface="Arial Narrow" pitchFamily="34" charset="0"/>
              </a:endParaRPr>
            </a:p>
            <a:p>
              <a:pPr fontAlgn="base">
                <a:spcBef>
                  <a:spcPct val="0"/>
                </a:spcBef>
                <a:spcAft>
                  <a:spcPct val="0"/>
                </a:spcAft>
              </a:pPr>
              <a:r>
                <a:rPr lang="en-US" altLang="en-US" sz="1200" b="1">
                  <a:solidFill>
                    <a:srgbClr val="000000"/>
                  </a:solidFill>
                  <a:latin typeface="Arial Narrow" pitchFamily="34" charset="0"/>
                </a:rPr>
                <a:t>•	EROSION PENETRATION OF PRIMARY SEAL REQUIRES RELIABLE SECONDARY SEAL FOR PRESSURE INTEGRITY</a:t>
              </a:r>
            </a:p>
            <a:p>
              <a:pPr fontAlgn="base">
                <a:spcBef>
                  <a:spcPct val="0"/>
                </a:spcBef>
                <a:spcAft>
                  <a:spcPct val="0"/>
                </a:spcAft>
              </a:pPr>
              <a:r>
                <a:rPr lang="en-US" altLang="en-US" sz="1200" b="1">
                  <a:solidFill>
                    <a:srgbClr val="000000"/>
                  </a:solidFill>
                  <a:latin typeface="Arial Narrow" pitchFamily="34" charset="0"/>
                </a:rPr>
                <a:t>	•	IGNITION TRANSIENT - (0-600 MS)</a:t>
              </a:r>
            </a:p>
            <a:p>
              <a:pPr fontAlgn="base">
                <a:spcBef>
                  <a:spcPct val="0"/>
                </a:spcBef>
                <a:spcAft>
                  <a:spcPct val="0"/>
                </a:spcAft>
              </a:pPr>
              <a:r>
                <a:rPr lang="en-US" altLang="en-US" sz="1200" b="1">
                  <a:solidFill>
                    <a:srgbClr val="000000"/>
                  </a:solidFill>
                  <a:latin typeface="Arial Narrow" pitchFamily="34" charset="0"/>
                </a:rPr>
                <a:t>		•	(0-170 MS) HIGH PROBABILITY OF RELIABLE SECONDARY SEAL</a:t>
              </a:r>
            </a:p>
            <a:p>
              <a:pPr fontAlgn="base">
                <a:spcBef>
                  <a:spcPct val="0"/>
                </a:spcBef>
                <a:spcAft>
                  <a:spcPct val="0"/>
                </a:spcAft>
              </a:pPr>
              <a:r>
                <a:rPr lang="en-US" altLang="en-US" sz="1200" b="1">
                  <a:solidFill>
                    <a:srgbClr val="000000"/>
                  </a:solidFill>
                  <a:latin typeface="Arial Narrow" pitchFamily="34" charset="0"/>
                </a:rPr>
                <a:t>		•	(170-330 MS) REDUCED PROBABILITY OF RELIABLE SECONDARY SEAL</a:t>
              </a:r>
            </a:p>
            <a:p>
              <a:pPr fontAlgn="base">
                <a:spcBef>
                  <a:spcPct val="0"/>
                </a:spcBef>
                <a:spcAft>
                  <a:spcPct val="0"/>
                </a:spcAft>
              </a:pPr>
              <a:r>
                <a:rPr lang="en-US" altLang="en-US" sz="1200" b="1">
                  <a:solidFill>
                    <a:srgbClr val="000000"/>
                  </a:solidFill>
                  <a:latin typeface="Arial Narrow" pitchFamily="34" charset="0"/>
                </a:rPr>
                <a:t>		•	(330-600 MS) HIGH PROBABILITY OF NO SECONDARY SEAL CAPABILITY</a:t>
              </a:r>
            </a:p>
            <a:p>
              <a:pPr fontAlgn="base">
                <a:spcBef>
                  <a:spcPct val="0"/>
                </a:spcBef>
                <a:spcAft>
                  <a:spcPct val="0"/>
                </a:spcAft>
              </a:pPr>
              <a:endParaRPr lang="en-US" altLang="en-US" sz="1200" b="1">
                <a:solidFill>
                  <a:srgbClr val="000000"/>
                </a:solidFill>
                <a:latin typeface="Arial Narrow" pitchFamily="34" charset="0"/>
              </a:endParaRPr>
            </a:p>
            <a:p>
              <a:pPr fontAlgn="base">
                <a:spcBef>
                  <a:spcPct val="0"/>
                </a:spcBef>
                <a:spcAft>
                  <a:spcPct val="0"/>
                </a:spcAft>
              </a:pPr>
              <a:r>
                <a:rPr lang="en-US" altLang="en-US" sz="1200" b="1">
                  <a:solidFill>
                    <a:srgbClr val="000000"/>
                  </a:solidFill>
                  <a:latin typeface="Arial Narrow" pitchFamily="34" charset="0"/>
                </a:rPr>
                <a:t>•	STEADY STATE - (600 MS - 2 MINUTES)</a:t>
              </a:r>
            </a:p>
            <a:p>
              <a:pPr fontAlgn="base">
                <a:spcBef>
                  <a:spcPct val="0"/>
                </a:spcBef>
                <a:spcAft>
                  <a:spcPct val="0"/>
                </a:spcAft>
              </a:pPr>
              <a:r>
                <a:rPr lang="en-US" altLang="en-US" sz="1200" b="1">
                  <a:solidFill>
                    <a:srgbClr val="000000"/>
                  </a:solidFill>
                  <a:latin typeface="Arial Narrow" pitchFamily="34" charset="0"/>
                </a:rPr>
                <a:t>	•	IF EROSION PENETRATES PRIMARY O-RING SEAL -  HIGH PROBABILITY OF 	</a:t>
              </a:r>
              <a:br>
                <a:rPr lang="en-US" altLang="en-US" sz="1200" b="1">
                  <a:solidFill>
                    <a:srgbClr val="000000"/>
                  </a:solidFill>
                  <a:latin typeface="Arial Narrow" pitchFamily="34" charset="0"/>
                </a:rPr>
              </a:br>
              <a:r>
                <a:rPr lang="en-US" altLang="en-US" sz="1200" b="1">
                  <a:solidFill>
                    <a:srgbClr val="000000"/>
                  </a:solidFill>
                  <a:latin typeface="Arial Narrow" pitchFamily="34" charset="0"/>
                </a:rPr>
                <a:t>	NO SECONDARY SEAL CAPABILITY</a:t>
              </a:r>
            </a:p>
            <a:p>
              <a:pPr fontAlgn="base">
                <a:spcBef>
                  <a:spcPct val="0"/>
                </a:spcBef>
                <a:spcAft>
                  <a:spcPct val="0"/>
                </a:spcAft>
              </a:pPr>
              <a:r>
                <a:rPr lang="en-US" altLang="en-US" sz="1200" b="1">
                  <a:solidFill>
                    <a:srgbClr val="000000"/>
                  </a:solidFill>
                  <a:latin typeface="Arial Narrow" pitchFamily="34" charset="0"/>
                </a:rPr>
                <a:t>		•	BENCH TESTING SHOWED O-RING NOT CAPABLE OF MAINTAINING CONTACT</a:t>
              </a:r>
            </a:p>
            <a:p>
              <a:pPr fontAlgn="base">
                <a:spcBef>
                  <a:spcPct val="0"/>
                </a:spcBef>
                <a:spcAft>
                  <a:spcPct val="0"/>
                </a:spcAft>
              </a:pPr>
              <a:r>
                <a:rPr lang="en-US" altLang="en-US" sz="1200" b="1">
                  <a:solidFill>
                    <a:srgbClr val="000000"/>
                  </a:solidFill>
                  <a:latin typeface="Arial Narrow" pitchFamily="34" charset="0"/>
                </a:rPr>
                <a:t>			WITH METAL PARTS GAP OPERATING TO MEOP</a:t>
              </a:r>
            </a:p>
            <a:p>
              <a:pPr fontAlgn="base">
                <a:spcBef>
                  <a:spcPct val="0"/>
                </a:spcBef>
                <a:spcAft>
                  <a:spcPct val="0"/>
                </a:spcAft>
              </a:pPr>
              <a:r>
                <a:rPr lang="en-US" altLang="en-US" sz="1200" b="1">
                  <a:solidFill>
                    <a:srgbClr val="000000"/>
                  </a:solidFill>
                  <a:latin typeface="Arial Narrow" pitchFamily="34" charset="0"/>
                </a:rPr>
                <a:t>		•	BENCH TESTING SHOWED CAPABILITY TO MAINTAIN O-RING CONTACT 			DURING INITIAL PHASE (0 - 170 MS) OF TRANSIENT</a:t>
              </a:r>
            </a:p>
          </p:txBody>
        </p:sp>
      </p:grpSp>
      <p:sp>
        <p:nvSpPr>
          <p:cNvPr id="16388" name="Rectangle 6"/>
          <p:cNvSpPr>
            <a:spLocks noChangeArrowheads="1"/>
          </p:cNvSpPr>
          <p:nvPr/>
        </p:nvSpPr>
        <p:spPr bwMode="auto">
          <a:xfrm>
            <a:off x="2057400" y="6858000"/>
            <a:ext cx="914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400">
                <a:solidFill>
                  <a:schemeClr val="tx1"/>
                </a:solidFill>
                <a:latin typeface="Tahoma" charset="0"/>
              </a:defRPr>
            </a:lvl1pPr>
            <a:lvl2pPr marL="742950" indent="-285750" eaLnBrk="0" hangingPunct="0">
              <a:defRPr sz="2400">
                <a:solidFill>
                  <a:schemeClr val="tx1"/>
                </a:solidFill>
                <a:latin typeface="Tahoma" charset="0"/>
              </a:defRPr>
            </a:lvl2pPr>
            <a:lvl3pPr marL="1143000" indent="-228600" eaLnBrk="0" hangingPunct="0">
              <a:defRPr sz="2400">
                <a:solidFill>
                  <a:schemeClr val="tx1"/>
                </a:solidFill>
                <a:latin typeface="Tahoma" charset="0"/>
              </a:defRPr>
            </a:lvl3pPr>
            <a:lvl4pPr marL="1600200" indent="-228600" eaLnBrk="0" hangingPunct="0">
              <a:defRPr sz="2400">
                <a:solidFill>
                  <a:schemeClr val="tx1"/>
                </a:solidFill>
                <a:latin typeface="Tahoma" charset="0"/>
              </a:defRPr>
            </a:lvl4pPr>
            <a:lvl5pPr marL="2057400" indent="-228600" eaLnBrk="0" hangingPunct="0">
              <a:defRPr sz="2400">
                <a:solidFill>
                  <a:schemeClr val="tx1"/>
                </a:solidFill>
                <a:latin typeface="Tahoma" charset="0"/>
              </a:defRPr>
            </a:lvl5pPr>
            <a:lvl6pPr marL="2514600" indent="-228600" eaLnBrk="0" fontAlgn="base" hangingPunct="0">
              <a:spcBef>
                <a:spcPct val="0"/>
              </a:spcBef>
              <a:spcAft>
                <a:spcPct val="0"/>
              </a:spcAft>
              <a:defRPr sz="2400">
                <a:solidFill>
                  <a:schemeClr val="tx1"/>
                </a:solidFill>
                <a:latin typeface="Tahoma" charset="0"/>
              </a:defRPr>
            </a:lvl6pPr>
            <a:lvl7pPr marL="2971800" indent="-228600" eaLnBrk="0" fontAlgn="base" hangingPunct="0">
              <a:spcBef>
                <a:spcPct val="0"/>
              </a:spcBef>
              <a:spcAft>
                <a:spcPct val="0"/>
              </a:spcAft>
              <a:defRPr sz="2400">
                <a:solidFill>
                  <a:schemeClr val="tx1"/>
                </a:solidFill>
                <a:latin typeface="Tahoma" charset="0"/>
              </a:defRPr>
            </a:lvl7pPr>
            <a:lvl8pPr marL="3429000" indent="-228600" eaLnBrk="0" fontAlgn="base" hangingPunct="0">
              <a:spcBef>
                <a:spcPct val="0"/>
              </a:spcBef>
              <a:spcAft>
                <a:spcPct val="0"/>
              </a:spcAft>
              <a:defRPr sz="2400">
                <a:solidFill>
                  <a:schemeClr val="tx1"/>
                </a:solidFill>
                <a:latin typeface="Tahoma" charset="0"/>
              </a:defRPr>
            </a:lvl8pPr>
            <a:lvl9pPr marL="3886200" indent="-228600" eaLnBrk="0" fontAlgn="base" hangingPunct="0">
              <a:spcBef>
                <a:spcPct val="0"/>
              </a:spcBef>
              <a:spcAft>
                <a:spcPct val="0"/>
              </a:spcAft>
              <a:defRPr sz="2400">
                <a:solidFill>
                  <a:schemeClr val="tx1"/>
                </a:solidFill>
                <a:latin typeface="Tahoma" charset="0"/>
              </a:defRPr>
            </a:lvl9pPr>
          </a:lstStyle>
          <a:p>
            <a:pPr eaLnBrk="1" fontAlgn="base" hangingPunct="1">
              <a:spcBef>
                <a:spcPct val="0"/>
              </a:spcBef>
              <a:spcAft>
                <a:spcPct val="0"/>
              </a:spcAft>
            </a:pPr>
            <a:endParaRPr lang="en-US" altLang="en-US">
              <a:solidFill>
                <a:srgbClr val="FFFFFF"/>
              </a:solidFill>
            </a:endParaRPr>
          </a:p>
        </p:txBody>
      </p:sp>
      <p:pic>
        <p:nvPicPr>
          <p:cNvPr id="1639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37575" y="6019800"/>
            <a:ext cx="538163" cy="819150"/>
          </a:xfrm>
          <a:prstGeom prst="rect">
            <a:avLst/>
          </a:prstGeom>
          <a:noFill/>
          <a:ln w="1270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63703959"/>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algn="l" eaLnBrk="1" hangingPunct="1">
              <a:defRPr/>
            </a:pPr>
            <a:r>
              <a:rPr lang="en-US" sz="4000" b="1" dirty="0" smtClean="0"/>
              <a:t>Use figures to illustrate key</a:t>
            </a:r>
            <a:br>
              <a:rPr lang="en-US" sz="4000" b="1" dirty="0" smtClean="0"/>
            </a:br>
            <a:r>
              <a:rPr lang="en-US" sz="4000" b="1" dirty="0" smtClean="0"/>
              <a:t>points</a:t>
            </a:r>
          </a:p>
        </p:txBody>
      </p:sp>
      <p:sp>
        <p:nvSpPr>
          <p:cNvPr id="19459" name="Rectangle 3"/>
          <p:cNvSpPr>
            <a:spLocks noGrp="1" noChangeArrowheads="1"/>
          </p:cNvSpPr>
          <p:nvPr>
            <p:ph type="body" sz="half" idx="1"/>
          </p:nvPr>
        </p:nvSpPr>
        <p:spPr>
          <a:xfrm>
            <a:off x="228600" y="1828800"/>
            <a:ext cx="8382000" cy="5105400"/>
          </a:xfrm>
        </p:spPr>
        <p:txBody>
          <a:bodyPr/>
          <a:lstStyle/>
          <a:p>
            <a:pPr eaLnBrk="1" hangingPunct="1"/>
            <a:r>
              <a:rPr lang="en-US" altLang="en-US" sz="3000" dirty="0" smtClean="0"/>
              <a:t>They enliven slides</a:t>
            </a:r>
          </a:p>
          <a:p>
            <a:pPr eaLnBrk="1" hangingPunct="1"/>
            <a:endParaRPr lang="en-US" altLang="en-US" sz="3000" dirty="0" smtClean="0"/>
          </a:p>
          <a:p>
            <a:pPr eaLnBrk="1" hangingPunct="1"/>
            <a:r>
              <a:rPr lang="en-US" altLang="en-US" sz="3000" dirty="0" smtClean="0"/>
              <a:t>Promote audience interest</a:t>
            </a:r>
          </a:p>
          <a:p>
            <a:pPr eaLnBrk="1" hangingPunct="1"/>
            <a:endParaRPr lang="en-US" altLang="en-US" sz="3000" dirty="0" smtClean="0"/>
          </a:p>
          <a:p>
            <a:pPr eaLnBrk="1" hangingPunct="1"/>
            <a:r>
              <a:rPr lang="en-US" altLang="en-US" sz="3000" dirty="0" smtClean="0"/>
              <a:t>Provide supporting evidence </a:t>
            </a:r>
          </a:p>
          <a:p>
            <a:pPr eaLnBrk="1" hangingPunct="1">
              <a:buFont typeface="Wingdings" pitchFamily="2" charset="2"/>
              <a:buNone/>
            </a:pPr>
            <a:r>
              <a:rPr lang="en-US" altLang="en-US" sz="3000" dirty="0" smtClean="0"/>
              <a:t>	for key points</a:t>
            </a:r>
          </a:p>
          <a:p>
            <a:pPr eaLnBrk="1" hangingPunct="1"/>
            <a:endParaRPr lang="en-US" altLang="en-US" sz="3000" dirty="0" smtClean="0"/>
          </a:p>
          <a:p>
            <a:pPr eaLnBrk="1" hangingPunct="1"/>
            <a:r>
              <a:rPr lang="en-US" altLang="en-US" sz="3000" dirty="0" smtClean="0"/>
              <a:t>Help explain complex ideas and relationships quickly</a:t>
            </a:r>
            <a:r>
              <a:rPr lang="en-US" altLang="en-US" sz="3000" dirty="0" smtClean="0"/>
              <a:t>! (especially for methods)</a:t>
            </a:r>
            <a:endParaRPr lang="en-US" altLang="en-US" sz="3000"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1600" y="1066800"/>
            <a:ext cx="3824196" cy="3240206"/>
          </a:xfrm>
          <a:prstGeom prst="rect">
            <a:avLst/>
          </a:prstGeom>
          <a:solidFill>
            <a:schemeClr val="tx1"/>
          </a:solidFill>
        </p:spPr>
      </p:pic>
    </p:spTree>
    <p:extLst>
      <p:ext uri="{BB962C8B-B14F-4D97-AF65-F5344CB8AC3E}">
        <p14:creationId xmlns:p14="http://schemas.microsoft.com/office/powerpoint/2010/main" val="18219094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defRPr/>
            </a:pPr>
            <a:r>
              <a:rPr lang="en-US" b="1" smtClean="0"/>
              <a:t>Label all elements in a figure</a:t>
            </a:r>
          </a:p>
        </p:txBody>
      </p:sp>
      <p:sp>
        <p:nvSpPr>
          <p:cNvPr id="20483" name="Rectangle 3"/>
          <p:cNvSpPr>
            <a:spLocks noGrp="1" noChangeArrowheads="1"/>
          </p:cNvSpPr>
          <p:nvPr>
            <p:ph type="body" sz="half" idx="1"/>
          </p:nvPr>
        </p:nvSpPr>
        <p:spPr>
          <a:xfrm>
            <a:off x="457200" y="1524000"/>
            <a:ext cx="3810000" cy="4572000"/>
          </a:xfrm>
        </p:spPr>
        <p:txBody>
          <a:bodyPr/>
          <a:lstStyle/>
          <a:p>
            <a:pPr eaLnBrk="1" hangingPunct="1"/>
            <a:r>
              <a:rPr lang="en-US" altLang="en-US" sz="2800" dirty="0" smtClean="0"/>
              <a:t>Walk through important features (x, y axis, what each point means, etc.)</a:t>
            </a:r>
            <a:endParaRPr lang="en-US" altLang="en-US" sz="2800" dirty="0" smtClean="0"/>
          </a:p>
          <a:p>
            <a:pPr eaLnBrk="1" hangingPunct="1"/>
            <a:endParaRPr lang="en-US" altLang="en-US" sz="2800" dirty="0" smtClean="0"/>
          </a:p>
          <a:p>
            <a:pPr eaLnBrk="1" hangingPunct="1"/>
            <a:r>
              <a:rPr lang="en-US" altLang="en-US" sz="2800" dirty="0" smtClean="0"/>
              <a:t>Label both axes of graphs and show units</a:t>
            </a:r>
          </a:p>
          <a:p>
            <a:pPr eaLnBrk="1" hangingPunct="1"/>
            <a:endParaRPr lang="en-US" altLang="en-US" sz="2800" dirty="0" smtClean="0"/>
          </a:p>
          <a:p>
            <a:pPr eaLnBrk="1" hangingPunct="1"/>
            <a:r>
              <a:rPr lang="en-US" altLang="en-US" sz="2800" dirty="0" smtClean="0"/>
              <a:t>Provide a </a:t>
            </a:r>
            <a:r>
              <a:rPr lang="en-US" altLang="en-US" sz="2800" dirty="0" smtClean="0"/>
              <a:t>key / legend (when applicable)</a:t>
            </a:r>
            <a:endParaRPr lang="en-US" altLang="en-US" sz="2800" dirty="0" smtClean="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7200" y="2209800"/>
            <a:ext cx="4755234" cy="2931308"/>
          </a:xfrm>
          <a:prstGeom prst="rect">
            <a:avLst/>
          </a:prstGeom>
        </p:spPr>
      </p:pic>
    </p:spTree>
    <p:extLst>
      <p:ext uri="{BB962C8B-B14F-4D97-AF65-F5344CB8AC3E}">
        <p14:creationId xmlns:p14="http://schemas.microsoft.com/office/powerpoint/2010/main" val="20550641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81000" y="304800"/>
            <a:ext cx="7772400" cy="1143000"/>
          </a:xfrm>
        </p:spPr>
        <p:txBody>
          <a:bodyPr/>
          <a:lstStyle/>
          <a:p>
            <a:r>
              <a:rPr lang="en-US" altLang="en-US" sz="4600" dirty="0" smtClean="0">
                <a:solidFill>
                  <a:schemeClr val="tx1"/>
                </a:solidFill>
              </a:rPr>
              <a:t>Present data clearly: not this…</a:t>
            </a:r>
            <a:endParaRPr lang="en-US" altLang="en-US" sz="4600" dirty="0">
              <a:solidFill>
                <a:schemeClr val="tx1"/>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1600199"/>
            <a:ext cx="3810000" cy="3999987"/>
          </a:xfrm>
          <a:prstGeom prst="rect">
            <a:avLst/>
          </a:prstGeom>
        </p:spPr>
      </p:pic>
      <p:sp>
        <p:nvSpPr>
          <p:cNvPr id="3" name="TextBox 2"/>
          <p:cNvSpPr txBox="1"/>
          <p:nvPr/>
        </p:nvSpPr>
        <p:spPr>
          <a:xfrm>
            <a:off x="2438400" y="5752585"/>
            <a:ext cx="4191000" cy="369332"/>
          </a:xfrm>
          <a:prstGeom prst="rect">
            <a:avLst/>
          </a:prstGeom>
          <a:noFill/>
        </p:spPr>
        <p:txBody>
          <a:bodyPr wrap="square" rtlCol="0">
            <a:spAutoFit/>
          </a:bodyPr>
          <a:lstStyle/>
          <a:p>
            <a:r>
              <a:rPr lang="en-US" dirty="0" smtClean="0"/>
              <a:t>3-D figures of any kind usually SUCK!</a:t>
            </a:r>
            <a:endParaRPr lang="en-US" dirty="0"/>
          </a:p>
        </p:txBody>
      </p: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876800" y="1828800"/>
            <a:ext cx="3657600" cy="3586163"/>
          </a:xfrm>
          <a:prstGeom prst="rect">
            <a:avLst/>
          </a:prstGeom>
        </p:spPr>
      </p:pic>
    </p:spTree>
    <p:extLst>
      <p:ext uri="{BB962C8B-B14F-4D97-AF65-F5344CB8AC3E}">
        <p14:creationId xmlns:p14="http://schemas.microsoft.com/office/powerpoint/2010/main" val="30666967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Way too busy!</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1479" y="1731116"/>
            <a:ext cx="7640521" cy="4255770"/>
          </a:xfrm>
          <a:prstGeom prst="rect">
            <a:avLst/>
          </a:prstGeom>
        </p:spPr>
      </p:pic>
    </p:spTree>
    <p:extLst>
      <p:ext uri="{BB962C8B-B14F-4D97-AF65-F5344CB8AC3E}">
        <p14:creationId xmlns:p14="http://schemas.microsoft.com/office/powerpoint/2010/main" val="4162146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lstStyle/>
          <a:p>
            <a:r>
              <a:rPr lang="en-US" dirty="0" smtClean="0"/>
              <a:t>General advice for all talks</a:t>
            </a:r>
          </a:p>
          <a:p>
            <a:r>
              <a:rPr lang="en-US" dirty="0" smtClean="0"/>
              <a:t>Specific advice for </a:t>
            </a:r>
            <a:r>
              <a:rPr lang="en-US" dirty="0" smtClean="0"/>
              <a:t>Sr. conference talks</a:t>
            </a:r>
            <a:endParaRPr lang="en-US" dirty="0"/>
          </a:p>
        </p:txBody>
      </p:sp>
    </p:spTree>
    <p:extLst>
      <p:ext uri="{BB962C8B-B14F-4D97-AF65-F5344CB8AC3E}">
        <p14:creationId xmlns:p14="http://schemas.microsoft.com/office/powerpoint/2010/main" val="28543501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Terribly noisy patterns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96396" y="1600200"/>
            <a:ext cx="7551208" cy="4530725"/>
          </a:xfrm>
          <a:prstGeom prst="rect">
            <a:avLst/>
          </a:prstGeom>
        </p:spPr>
      </p:pic>
    </p:spTree>
    <p:extLst>
      <p:ext uri="{BB962C8B-B14F-4D97-AF65-F5344CB8AC3E}">
        <p14:creationId xmlns:p14="http://schemas.microsoft.com/office/powerpoint/2010/main" val="4511974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Text Box 3"/>
          <p:cNvSpPr txBox="1">
            <a:spLocks noChangeArrowheads="1"/>
          </p:cNvSpPr>
          <p:nvPr/>
        </p:nvSpPr>
        <p:spPr bwMode="auto">
          <a:xfrm>
            <a:off x="4572000" y="0"/>
            <a:ext cx="4572000" cy="52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pPr>
            <a:r>
              <a:rPr lang="en-US" altLang="en-US" sz="1600">
                <a:solidFill>
                  <a:srgbClr val="FF0000"/>
                </a:solidFill>
                <a:latin typeface="Times" charset="0"/>
              </a:rPr>
              <a:t>Emk1 knockdown inhibits lumen formation in MDCK cells:</a:t>
            </a:r>
          </a:p>
          <a:p>
            <a:pPr eaLnBrk="0" fontAlgn="base" hangingPunct="0">
              <a:spcBef>
                <a:spcPct val="0"/>
              </a:spcBef>
              <a:spcAft>
                <a:spcPct val="0"/>
              </a:spcAft>
            </a:pPr>
            <a:endParaRPr lang="en-US" altLang="en-US" sz="1600">
              <a:solidFill>
                <a:srgbClr val="FF0000"/>
              </a:solidFill>
              <a:latin typeface="Times" charset="0"/>
            </a:endParaRPr>
          </a:p>
          <a:p>
            <a:pPr eaLnBrk="0" fontAlgn="base" hangingPunct="0">
              <a:spcBef>
                <a:spcPct val="0"/>
              </a:spcBef>
              <a:spcAft>
                <a:spcPct val="0"/>
              </a:spcAft>
              <a:buFontTx/>
              <a:buChar char="-"/>
            </a:pPr>
            <a:r>
              <a:rPr lang="en-US" altLang="en-US" sz="1600">
                <a:solidFill>
                  <a:srgbClr val="FF0000"/>
                </a:solidFill>
                <a:latin typeface="Times" charset="0"/>
              </a:rPr>
              <a:t>RT-PCR: EMK1 is effectively knocked down in MDCK cells 24 hours after transfection with P-SUPER (control) or P-SUPER-siEMK1 plasmid; knockdown confirmed on the right with antibodies to EMK1.</a:t>
            </a:r>
          </a:p>
          <a:p>
            <a:pPr eaLnBrk="0" fontAlgn="base" hangingPunct="0">
              <a:spcBef>
                <a:spcPct val="0"/>
              </a:spcBef>
              <a:spcAft>
                <a:spcPct val="0"/>
              </a:spcAft>
              <a:buFontTx/>
              <a:buChar char="-"/>
            </a:pPr>
            <a:endParaRPr lang="en-US" altLang="en-US" sz="1600">
              <a:solidFill>
                <a:srgbClr val="FF0000"/>
              </a:solidFill>
              <a:latin typeface="Times" charset="0"/>
            </a:endParaRPr>
          </a:p>
          <a:p>
            <a:pPr eaLnBrk="0" fontAlgn="base" hangingPunct="0">
              <a:spcBef>
                <a:spcPct val="0"/>
              </a:spcBef>
              <a:spcAft>
                <a:spcPct val="0"/>
              </a:spcAft>
              <a:buFontTx/>
              <a:buChar char="-"/>
            </a:pPr>
            <a:r>
              <a:rPr lang="en-US" altLang="en-US" sz="1600">
                <a:solidFill>
                  <a:srgbClr val="FF0000"/>
                </a:solidFill>
                <a:latin typeface="Times" charset="0"/>
              </a:rPr>
              <a:t> Collagen overlay assay:  cells cultured 24 h on collagen I before being overlaid with additional collagen on the apical surface,  analyzed 24 h later. Note the lack of lumen in EMK1-KO cultures.</a:t>
            </a:r>
          </a:p>
          <a:p>
            <a:pPr eaLnBrk="0" fontAlgn="base" hangingPunct="0">
              <a:spcBef>
                <a:spcPct val="0"/>
              </a:spcBef>
              <a:spcAft>
                <a:spcPct val="0"/>
              </a:spcAft>
              <a:buFontTx/>
              <a:buChar char="-"/>
            </a:pPr>
            <a:endParaRPr lang="en-US" altLang="en-US" sz="1600">
              <a:solidFill>
                <a:srgbClr val="FF0000"/>
              </a:solidFill>
              <a:latin typeface="Times" charset="0"/>
            </a:endParaRPr>
          </a:p>
          <a:p>
            <a:pPr eaLnBrk="0" fontAlgn="base" hangingPunct="0">
              <a:spcBef>
                <a:spcPct val="0"/>
              </a:spcBef>
              <a:spcAft>
                <a:spcPct val="0"/>
              </a:spcAft>
              <a:buFontTx/>
              <a:buChar char="-"/>
            </a:pPr>
            <a:r>
              <a:rPr lang="en-US" altLang="en-US" sz="1600">
                <a:solidFill>
                  <a:srgbClr val="FF0000"/>
                </a:solidFill>
                <a:latin typeface="Times" charset="0"/>
              </a:rPr>
              <a:t> Ca switch: control or EMK1-KO cells were plated in low Ca medium 24 h upon transfection with pSUPER or pSUPER-KO. After 12 h, cultures were switched to normal medium for 24 h. Transmission EM of cells sectioned perpendicular to the substratum shows lack of microvilli in EMK1-KO cells.</a:t>
            </a:r>
            <a:endParaRPr lang="en-US" altLang="en-US" sz="1600">
              <a:solidFill>
                <a:srgbClr val="FFCC00"/>
              </a:solidFill>
              <a:latin typeface="Times" charset="0"/>
            </a:endParaRPr>
          </a:p>
        </p:txBody>
      </p:sp>
      <p:sp>
        <p:nvSpPr>
          <p:cNvPr id="68612" name="Rectangle 4"/>
          <p:cNvSpPr>
            <a:spLocks noChangeArrowheads="1"/>
          </p:cNvSpPr>
          <p:nvPr/>
        </p:nvSpPr>
        <p:spPr bwMode="auto">
          <a:xfrm>
            <a:off x="4343400" y="5959475"/>
            <a:ext cx="4648200" cy="822325"/>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US" sz="1200">
                <a:solidFill>
                  <a:srgbClr val="FFFFFF"/>
                </a:solidFill>
              </a:rPr>
              <a:t>http://www.fw.msu.edu/orgs/gso/documents/GSOWorkshopDocsSp2006/PresentationTipsinPowerPoint.ppt#428,1,Tips for Preparing and Giving  an Effective Scientific Presentation using Powerpoint</a:t>
            </a:r>
          </a:p>
        </p:txBody>
      </p:sp>
      <p:pic>
        <p:nvPicPr>
          <p:cNvPr id="6861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76200"/>
            <a:ext cx="4019550" cy="670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03893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81000" y="304800"/>
            <a:ext cx="7772400" cy="1143000"/>
          </a:xfrm>
        </p:spPr>
        <p:txBody>
          <a:bodyPr/>
          <a:lstStyle/>
          <a:p>
            <a:r>
              <a:rPr lang="en-US" altLang="en-US" sz="3600" dirty="0" smtClean="0">
                <a:solidFill>
                  <a:schemeClr val="tx1"/>
                </a:solidFill>
              </a:rPr>
              <a:t>DON’T present tables unless you must</a:t>
            </a:r>
            <a:endParaRPr lang="en-US" altLang="en-US" sz="3600" dirty="0">
              <a:solidFill>
                <a:schemeClr val="tx1"/>
              </a:solidFill>
            </a:endParaRPr>
          </a:p>
        </p:txBody>
      </p:sp>
      <p:sp>
        <p:nvSpPr>
          <p:cNvPr id="23557" name="Text Box 5"/>
          <p:cNvSpPr txBox="1">
            <a:spLocks noChangeArrowheads="1"/>
          </p:cNvSpPr>
          <p:nvPr/>
        </p:nvSpPr>
        <p:spPr bwMode="auto">
          <a:xfrm>
            <a:off x="6096000" y="4572000"/>
            <a:ext cx="266700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0"/>
              </a:spcBef>
              <a:spcAft>
                <a:spcPct val="0"/>
              </a:spcAft>
            </a:pPr>
            <a:r>
              <a:rPr lang="en-US" altLang="en-US" sz="2000">
                <a:solidFill>
                  <a:srgbClr val="FFFFFF"/>
                </a:solidFill>
                <a:latin typeface="Times New Roman" charset="0"/>
              </a:rPr>
              <a:t>Discharge of the Esopus Creek (Coldbrook, NY) and precipitation at Slide Mountain, NY (source: USGS/NCDC)</a:t>
            </a:r>
          </a:p>
        </p:txBody>
      </p:sp>
      <p:pic>
        <p:nvPicPr>
          <p:cNvPr id="23559"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1219200"/>
            <a:ext cx="5105400" cy="4872038"/>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70897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85800" y="304800"/>
            <a:ext cx="7772400" cy="1143000"/>
          </a:xfrm>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nchor="ctr"/>
          <a:lstStyle/>
          <a:p>
            <a:r>
              <a:rPr lang="en-US" altLang="en-US" sz="4600" dirty="0" smtClean="0">
                <a:solidFill>
                  <a:schemeClr val="tx1"/>
                </a:solidFill>
              </a:rPr>
              <a:t>Audience’s perspective</a:t>
            </a:r>
            <a:endParaRPr lang="en-US" altLang="en-US" sz="4600" dirty="0">
              <a:solidFill>
                <a:schemeClr val="tx1"/>
              </a:solidFill>
            </a:endParaRPr>
          </a:p>
        </p:txBody>
      </p:sp>
      <p:sp>
        <p:nvSpPr>
          <p:cNvPr id="10243" name="Rectangle 3"/>
          <p:cNvSpPr>
            <a:spLocks noGrp="1" noChangeArrowheads="1"/>
          </p:cNvSpPr>
          <p:nvPr>
            <p:ph type="body" idx="1"/>
          </p:nvPr>
        </p:nvSpPr>
        <p:spPr>
          <a:xfrm>
            <a:off x="685800" y="1905000"/>
            <a:ext cx="7772400" cy="4267200"/>
          </a:xfrm>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r>
              <a:rPr lang="en-US" altLang="en-US" sz="2600"/>
              <a:t>Figures</a:t>
            </a:r>
          </a:p>
          <a:p>
            <a:pPr lvl="1"/>
            <a:r>
              <a:rPr lang="en-US" altLang="en-US" sz="2200"/>
              <a:t>‘1 figure </a:t>
            </a:r>
            <a:r>
              <a:rPr lang="en-US" altLang="en-US" sz="2200">
                <a:sym typeface="Symbol" pitchFamily="18" charset="2"/>
              </a:rPr>
              <a:t></a:t>
            </a:r>
            <a:r>
              <a:rPr lang="en-US" altLang="en-US" sz="2200"/>
              <a:t> 1000 words’</a:t>
            </a:r>
          </a:p>
          <a:p>
            <a:pPr lvl="1"/>
            <a:r>
              <a:rPr lang="en-US" altLang="en-US" sz="2200"/>
              <a:t>Figures should be readable, understandable, uncluttered</a:t>
            </a:r>
          </a:p>
          <a:p>
            <a:pPr lvl="1"/>
            <a:r>
              <a:rPr lang="en-US" altLang="en-US" sz="2200"/>
              <a:t>Keep figures simple, use color logically for clarification</a:t>
            </a:r>
          </a:p>
          <a:p>
            <a:pPr lvl="2"/>
            <a:r>
              <a:rPr lang="en-US" altLang="en-US" sz="2000">
                <a:solidFill>
                  <a:srgbClr val="9999FF"/>
                </a:solidFill>
              </a:rPr>
              <a:t>Blue = cold,</a:t>
            </a:r>
            <a:r>
              <a:rPr lang="en-US" altLang="en-US" sz="2000">
                <a:solidFill>
                  <a:srgbClr val="FFFF00"/>
                </a:solidFill>
              </a:rPr>
              <a:t> </a:t>
            </a:r>
            <a:r>
              <a:rPr lang="en-US" altLang="en-US" sz="2000">
                <a:solidFill>
                  <a:srgbClr val="FF0000"/>
                </a:solidFill>
              </a:rPr>
              <a:t>red = warm, </a:t>
            </a:r>
            <a:r>
              <a:rPr lang="en-US" altLang="en-US" sz="2000">
                <a:solidFill>
                  <a:srgbClr val="B2B2B2"/>
                </a:solidFill>
              </a:rPr>
              <a:t>dark = little,</a:t>
            </a:r>
            <a:r>
              <a:rPr lang="en-US" altLang="en-US" sz="2000">
                <a:solidFill>
                  <a:srgbClr val="FF0000"/>
                </a:solidFill>
              </a:rPr>
              <a:t> </a:t>
            </a:r>
            <a:r>
              <a:rPr lang="en-US" altLang="en-US" sz="2000">
                <a:solidFill>
                  <a:schemeClr val="hlink"/>
                </a:solidFill>
              </a:rPr>
              <a:t>bright = a lot</a:t>
            </a:r>
          </a:p>
          <a:p>
            <a:pPr lvl="2"/>
            <a:r>
              <a:rPr lang="en-US" altLang="en-US" sz="2000">
                <a:solidFill>
                  <a:srgbClr val="0000FF"/>
                </a:solidFill>
              </a:rPr>
              <a:t>Invisible color</a:t>
            </a:r>
          </a:p>
          <a:p>
            <a:pPr lvl="2"/>
            <a:r>
              <a:rPr lang="en-US" altLang="en-US" sz="2000">
                <a:solidFill>
                  <a:srgbClr val="FF0000"/>
                </a:solidFill>
              </a:rPr>
              <a:t>Meaning</a:t>
            </a:r>
            <a:r>
              <a:rPr lang="en-US" altLang="en-US" sz="2000"/>
              <a:t> </a:t>
            </a:r>
            <a:r>
              <a:rPr lang="en-US" altLang="en-US" sz="2000">
                <a:solidFill>
                  <a:srgbClr val="009900"/>
                </a:solidFill>
              </a:rPr>
              <a:t>attached</a:t>
            </a:r>
            <a:r>
              <a:rPr lang="en-US" altLang="en-US" sz="2000"/>
              <a:t> </a:t>
            </a:r>
            <a:r>
              <a:rPr lang="en-US" altLang="en-US" sz="2000">
                <a:solidFill>
                  <a:srgbClr val="FF0000"/>
                </a:solidFill>
              </a:rPr>
              <a:t>to</a:t>
            </a:r>
            <a:r>
              <a:rPr lang="en-US" altLang="en-US" sz="2000"/>
              <a:t> </a:t>
            </a:r>
            <a:r>
              <a:rPr lang="en-US" altLang="en-US" sz="2000">
                <a:solidFill>
                  <a:srgbClr val="009900"/>
                </a:solidFill>
              </a:rPr>
              <a:t>colors</a:t>
            </a:r>
            <a:r>
              <a:rPr lang="en-US" altLang="en-US" sz="2000"/>
              <a:t> (color blindness is more common than you think</a:t>
            </a:r>
          </a:p>
          <a:p>
            <a:pPr lvl="1"/>
            <a:r>
              <a:rPr lang="en-US" altLang="en-US" sz="2200"/>
              <a:t>Explain axes and variables</a:t>
            </a:r>
          </a:p>
          <a:p>
            <a:pPr lvl="1"/>
            <a:r>
              <a:rPr lang="en-US" altLang="en-US" sz="2200"/>
              <a:t>Include reference on figure</a:t>
            </a:r>
          </a:p>
        </p:txBody>
      </p:sp>
      <p:sp>
        <p:nvSpPr>
          <p:cNvPr id="10245" name="Rectangle 5"/>
          <p:cNvSpPr>
            <a:spLocks noChangeArrowheads="1"/>
          </p:cNvSpPr>
          <p:nvPr/>
        </p:nvSpPr>
        <p:spPr bwMode="auto">
          <a:xfrm>
            <a:off x="5132388" y="6230938"/>
            <a:ext cx="3706812"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fontAlgn="base" hangingPunct="0">
              <a:spcBef>
                <a:spcPct val="0"/>
              </a:spcBef>
              <a:spcAft>
                <a:spcPct val="0"/>
              </a:spcAft>
            </a:pPr>
            <a:r>
              <a:rPr lang="en-US" altLang="en-US" sz="1200">
                <a:solidFill>
                  <a:srgbClr val="FFFFFF"/>
                </a:solidFill>
              </a:rPr>
              <a:t>http://www.cs.aau.dk/~luca/SLIDES/howtotalk-ru.pdf</a:t>
            </a:r>
          </a:p>
        </p:txBody>
      </p:sp>
    </p:spTree>
    <p:extLst>
      <p:ext uri="{BB962C8B-B14F-4D97-AF65-F5344CB8AC3E}">
        <p14:creationId xmlns:p14="http://schemas.microsoft.com/office/powerpoint/2010/main" val="896955585"/>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304800"/>
            <a:ext cx="8229600" cy="1139825"/>
          </a:xfrm>
        </p:spPr>
        <p:txBody>
          <a:bodyPr/>
          <a:lstStyle/>
          <a:p>
            <a:r>
              <a:rPr lang="en-US" altLang="en-US"/>
              <a:t>Rehearsing</a:t>
            </a:r>
          </a:p>
        </p:txBody>
      </p:sp>
      <p:sp>
        <p:nvSpPr>
          <p:cNvPr id="65539" name="Rectangle 3"/>
          <p:cNvSpPr>
            <a:spLocks noGrp="1" noChangeArrowheads="1"/>
          </p:cNvSpPr>
          <p:nvPr>
            <p:ph type="body" idx="1"/>
          </p:nvPr>
        </p:nvSpPr>
        <p:spPr>
          <a:xfrm>
            <a:off x="457200" y="1905000"/>
            <a:ext cx="8229600" cy="4495800"/>
          </a:xfrm>
        </p:spPr>
        <p:txBody>
          <a:bodyPr/>
          <a:lstStyle/>
          <a:p>
            <a:r>
              <a:rPr lang="en-US" altLang="en-US" sz="2100" b="1" dirty="0"/>
              <a:t>Practice – actually stand up and say the words out loud</a:t>
            </a:r>
          </a:p>
          <a:p>
            <a:pPr lvl="1"/>
            <a:r>
              <a:rPr lang="en-US" altLang="en-US" sz="2000" dirty="0"/>
              <a:t>You discover what you don’t understand</a:t>
            </a:r>
          </a:p>
          <a:p>
            <a:pPr lvl="1"/>
            <a:r>
              <a:rPr lang="en-US" altLang="en-US" sz="2000" dirty="0"/>
              <a:t>You develop a natural flow</a:t>
            </a:r>
          </a:p>
          <a:p>
            <a:pPr lvl="1"/>
            <a:r>
              <a:rPr lang="en-US" altLang="en-US" sz="2000" dirty="0"/>
              <a:t>You come up with better phrasings and ways to describe things</a:t>
            </a:r>
          </a:p>
          <a:p>
            <a:pPr lvl="2"/>
            <a:r>
              <a:rPr lang="en-US" altLang="en-US" sz="1800" dirty="0"/>
              <a:t>It is harder to explain things than you think, practicing helps you find the words</a:t>
            </a:r>
          </a:p>
          <a:p>
            <a:pPr lvl="1"/>
            <a:r>
              <a:rPr lang="en-US" altLang="en-US" sz="2000" dirty="0">
                <a:solidFill>
                  <a:srgbClr val="FFFF99"/>
                </a:solidFill>
              </a:rPr>
              <a:t>Stay within the time </a:t>
            </a:r>
            <a:r>
              <a:rPr lang="en-US" altLang="en-US" sz="2000" dirty="0" smtClean="0">
                <a:solidFill>
                  <a:srgbClr val="FFFF99"/>
                </a:solidFill>
              </a:rPr>
              <a:t>limit (but don’t go too short)</a:t>
            </a:r>
            <a:endParaRPr lang="en-US" altLang="en-US" sz="2000" dirty="0">
              <a:solidFill>
                <a:srgbClr val="FFFF99"/>
              </a:solidFill>
            </a:endParaRPr>
          </a:p>
          <a:p>
            <a:pPr lvl="1"/>
            <a:r>
              <a:rPr lang="en-US" altLang="en-US" sz="2000" dirty="0"/>
              <a:t>Try speaking too loud to get a feeling where the upper limit is</a:t>
            </a:r>
          </a:p>
          <a:p>
            <a:r>
              <a:rPr lang="en-US" altLang="en-US" sz="2100" b="1" dirty="0"/>
              <a:t>Don’t over rehearse or memorize the talk</a:t>
            </a:r>
          </a:p>
          <a:p>
            <a:pPr lvl="1"/>
            <a:r>
              <a:rPr lang="en-US" altLang="en-US" sz="2000" dirty="0"/>
              <a:t>The first practice things will improve at least 10 fold -- the second will make things twice as good -- the third may add a bit of polish, but from there it can easily get worse</a:t>
            </a:r>
          </a:p>
        </p:txBody>
      </p:sp>
    </p:spTree>
    <p:extLst>
      <p:ext uri="{BB962C8B-B14F-4D97-AF65-F5344CB8AC3E}">
        <p14:creationId xmlns:p14="http://schemas.microsoft.com/office/powerpoint/2010/main" val="5192758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ltLang="en-US"/>
              <a:t>Giving the Presentation</a:t>
            </a:r>
          </a:p>
        </p:txBody>
      </p:sp>
      <p:sp>
        <p:nvSpPr>
          <p:cNvPr id="48131" name="Rectangle 3"/>
          <p:cNvSpPr>
            <a:spLocks noGrp="1" noChangeArrowheads="1"/>
          </p:cNvSpPr>
          <p:nvPr>
            <p:ph type="body" idx="1"/>
          </p:nvPr>
        </p:nvSpPr>
        <p:spPr>
          <a:xfrm>
            <a:off x="152400" y="2438400"/>
            <a:ext cx="5105400" cy="4267200"/>
          </a:xfrm>
        </p:spPr>
        <p:txBody>
          <a:bodyPr/>
          <a:lstStyle/>
          <a:p>
            <a:r>
              <a:rPr lang="en-US" altLang="en-US" sz="2600" dirty="0"/>
              <a:t>Starting out is the hardest part of the talk</a:t>
            </a:r>
            <a:endParaRPr lang="en-US" altLang="en-US" sz="2600" b="1" dirty="0"/>
          </a:p>
          <a:p>
            <a:pPr lvl="1"/>
            <a:endParaRPr lang="en-US" altLang="en-US" sz="2200" dirty="0" smtClean="0"/>
          </a:p>
          <a:p>
            <a:pPr lvl="1"/>
            <a:r>
              <a:rPr lang="en-US" altLang="en-US" sz="2200" dirty="0" smtClean="0"/>
              <a:t>DON’T read (or re-read) your title</a:t>
            </a:r>
          </a:p>
          <a:p>
            <a:pPr lvl="1"/>
            <a:r>
              <a:rPr lang="en-US" altLang="en-US" sz="2200" dirty="0" smtClean="0"/>
              <a:t>Look at the audience</a:t>
            </a:r>
          </a:p>
          <a:p>
            <a:pPr lvl="1"/>
            <a:r>
              <a:rPr lang="en-US" altLang="en-US" sz="2200" dirty="0" smtClean="0"/>
              <a:t>To </a:t>
            </a:r>
            <a:r>
              <a:rPr lang="en-US" altLang="en-US" sz="2200" dirty="0"/>
              <a:t>get going, memorize the first few lines</a:t>
            </a:r>
          </a:p>
          <a:p>
            <a:pPr lvl="1"/>
            <a:r>
              <a:rPr lang="en-US" altLang="en-US" sz="2200" dirty="0" smtClean="0"/>
              <a:t>Try to generate a hook early on, like…</a:t>
            </a:r>
            <a:endParaRPr lang="en-US" altLang="en-US" sz="22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7800" y="914400"/>
            <a:ext cx="3810330" cy="2194750"/>
          </a:xfrm>
          <a:prstGeom prst="rect">
            <a:avLst/>
          </a:prstGeom>
        </p:spPr>
      </p:pic>
    </p:spTree>
    <p:extLst>
      <p:ext uri="{BB962C8B-B14F-4D97-AF65-F5344CB8AC3E}">
        <p14:creationId xmlns:p14="http://schemas.microsoft.com/office/powerpoint/2010/main" val="2495556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3765" r="4174"/>
          <a:stretch/>
        </p:blipFill>
        <p:spPr>
          <a:xfrm>
            <a:off x="552393" y="1449973"/>
            <a:ext cx="8039214" cy="4923572"/>
          </a:xfrm>
          <a:prstGeom prst="rect">
            <a:avLst/>
          </a:prstGeom>
        </p:spPr>
      </p:pic>
      <p:sp>
        <p:nvSpPr>
          <p:cNvPr id="5" name="Rectangle 4"/>
          <p:cNvSpPr/>
          <p:nvPr/>
        </p:nvSpPr>
        <p:spPr>
          <a:xfrm>
            <a:off x="3886200" y="6477000"/>
            <a:ext cx="5410200" cy="300082"/>
          </a:xfrm>
          <a:prstGeom prst="rect">
            <a:avLst/>
          </a:prstGeom>
        </p:spPr>
        <p:txBody>
          <a:bodyPr wrap="square">
            <a:spAutoFit/>
          </a:bodyPr>
          <a:lstStyle/>
          <a:p>
            <a:r>
              <a:rPr lang="en-US" sz="1350" dirty="0"/>
              <a:t>Peter Jackson’s Middle Earth map (media.newzealand.com)</a:t>
            </a:r>
            <a:endParaRPr lang="en-US" sz="1350" dirty="0"/>
          </a:p>
        </p:txBody>
      </p:sp>
      <p:sp>
        <p:nvSpPr>
          <p:cNvPr id="6" name="Title 5"/>
          <p:cNvSpPr>
            <a:spLocks noGrp="1"/>
          </p:cNvSpPr>
          <p:nvPr>
            <p:ph type="title"/>
          </p:nvPr>
        </p:nvSpPr>
        <p:spPr/>
        <p:txBody>
          <a:bodyPr/>
          <a:lstStyle/>
          <a:p>
            <a:r>
              <a:rPr lang="en-US" dirty="0" smtClean="0"/>
              <a:t>I want to take you to New Zealand</a:t>
            </a:r>
            <a:endParaRPr lang="en-US" dirty="0"/>
          </a:p>
        </p:txBody>
      </p:sp>
    </p:spTree>
    <p:extLst>
      <p:ext uri="{BB962C8B-B14F-4D97-AF65-F5344CB8AC3E}">
        <p14:creationId xmlns:p14="http://schemas.microsoft.com/office/powerpoint/2010/main" val="14524688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0"/>
            <a:ext cx="4876800" cy="1905000"/>
          </a:xfrm>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nchor="ctr"/>
          <a:lstStyle/>
          <a:p>
            <a:r>
              <a:rPr lang="en-US" altLang="en-US" sz="4600">
                <a:solidFill>
                  <a:schemeClr val="tx1"/>
                </a:solidFill>
              </a:rPr>
              <a:t>Giving the Presentation</a:t>
            </a:r>
          </a:p>
        </p:txBody>
      </p:sp>
      <p:sp>
        <p:nvSpPr>
          <p:cNvPr id="16387" name="Rectangle 3"/>
          <p:cNvSpPr>
            <a:spLocks noGrp="1" noChangeArrowheads="1"/>
          </p:cNvSpPr>
          <p:nvPr>
            <p:ph type="body" idx="1"/>
          </p:nvPr>
        </p:nvSpPr>
        <p:spPr>
          <a:xfrm>
            <a:off x="533400" y="2743200"/>
            <a:ext cx="8229600" cy="3810000"/>
          </a:xfrm>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a:buFont typeface="Wingdings" pitchFamily="2" charset="2"/>
              <a:buNone/>
            </a:pPr>
            <a:r>
              <a:rPr lang="en-US" altLang="en-US"/>
              <a:t>Experienced speakers:</a:t>
            </a:r>
            <a:endParaRPr lang="en-US" altLang="en-US" sz="3400"/>
          </a:p>
          <a:p>
            <a:pPr lvl="1"/>
            <a:r>
              <a:rPr lang="en-US" altLang="en-US" sz="2000"/>
              <a:t>Speak freely and look directly at audience</a:t>
            </a:r>
          </a:p>
          <a:p>
            <a:pPr>
              <a:buFont typeface="Wingdings" pitchFamily="2" charset="2"/>
              <a:buNone/>
            </a:pPr>
            <a:r>
              <a:rPr lang="en-US" altLang="en-US"/>
              <a:t>Inexperienced speakers:</a:t>
            </a:r>
            <a:endParaRPr lang="en-US" altLang="en-US" sz="3400"/>
          </a:p>
          <a:p>
            <a:pPr lvl="1"/>
            <a:r>
              <a:rPr lang="en-US" altLang="en-US" sz="2000"/>
              <a:t>Put outline and key points of your presentation on your slides</a:t>
            </a:r>
          </a:p>
          <a:p>
            <a:pPr lvl="2"/>
            <a:r>
              <a:rPr lang="en-US" altLang="en-US" sz="2000"/>
              <a:t>You don’t have to remember what to say</a:t>
            </a:r>
          </a:p>
          <a:p>
            <a:pPr lvl="2"/>
            <a:r>
              <a:rPr lang="en-US" altLang="en-US" sz="2000"/>
              <a:t>Eyes are on the slide not on you</a:t>
            </a:r>
          </a:p>
          <a:p>
            <a:pPr lvl="2"/>
            <a:r>
              <a:rPr lang="en-US" altLang="en-US" sz="2000"/>
              <a:t>Key points are there for people who weren’t listening or who are visual learners</a:t>
            </a:r>
          </a:p>
        </p:txBody>
      </p:sp>
    </p:spTree>
    <p:extLst>
      <p:ext uri="{BB962C8B-B14F-4D97-AF65-F5344CB8AC3E}">
        <p14:creationId xmlns:p14="http://schemas.microsoft.com/office/powerpoint/2010/main" val="3848553836"/>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457200" y="277813"/>
            <a:ext cx="5791200" cy="1627187"/>
          </a:xfrm>
        </p:spPr>
        <p:txBody>
          <a:bodyPr/>
          <a:lstStyle/>
          <a:p>
            <a:r>
              <a:rPr lang="en-US" altLang="en-US" sz="4600">
                <a:solidFill>
                  <a:schemeClr val="tx1"/>
                </a:solidFill>
              </a:rPr>
              <a:t>Giving the Presentation</a:t>
            </a:r>
          </a:p>
        </p:txBody>
      </p:sp>
      <p:sp>
        <p:nvSpPr>
          <p:cNvPr id="86019" name="Rectangle 3"/>
          <p:cNvSpPr>
            <a:spLocks noGrp="1" noChangeArrowheads="1"/>
          </p:cNvSpPr>
          <p:nvPr>
            <p:ph type="body" idx="1"/>
          </p:nvPr>
        </p:nvSpPr>
        <p:spPr>
          <a:xfrm>
            <a:off x="457200" y="1828800"/>
            <a:ext cx="8229600" cy="4419600"/>
          </a:xfrm>
        </p:spPr>
        <p:txBody>
          <a:bodyPr/>
          <a:lstStyle/>
          <a:p>
            <a:pPr>
              <a:lnSpc>
                <a:spcPct val="90000"/>
              </a:lnSpc>
            </a:pPr>
            <a:r>
              <a:rPr lang="en-US" altLang="en-US" sz="2900" dirty="0"/>
              <a:t>Don’t apologize or make comments about yourself</a:t>
            </a:r>
          </a:p>
          <a:p>
            <a:pPr lvl="1">
              <a:lnSpc>
                <a:spcPct val="90000"/>
              </a:lnSpc>
            </a:pPr>
            <a:r>
              <a:rPr lang="en-US" altLang="en-US" sz="2500" dirty="0"/>
              <a:t>“I hope you’re not bored”</a:t>
            </a:r>
          </a:p>
          <a:p>
            <a:pPr lvl="1">
              <a:lnSpc>
                <a:spcPct val="90000"/>
              </a:lnSpc>
            </a:pPr>
            <a:r>
              <a:rPr lang="en-US" altLang="en-US" sz="2500" dirty="0"/>
              <a:t>“I was working on this ‘til 3 am” </a:t>
            </a:r>
          </a:p>
          <a:p>
            <a:pPr>
              <a:lnSpc>
                <a:spcPct val="90000"/>
              </a:lnSpc>
            </a:pPr>
            <a:r>
              <a:rPr lang="en-US" altLang="en-US" sz="2900" dirty="0"/>
              <a:t>Don’t overuse the pointer</a:t>
            </a:r>
          </a:p>
          <a:p>
            <a:pPr>
              <a:lnSpc>
                <a:spcPct val="90000"/>
              </a:lnSpc>
            </a:pPr>
            <a:r>
              <a:rPr lang="en-US" altLang="en-US" sz="2900" dirty="0"/>
              <a:t>Don’t try to be cute and don’t force being funny</a:t>
            </a:r>
          </a:p>
          <a:p>
            <a:pPr>
              <a:lnSpc>
                <a:spcPct val="90000"/>
              </a:lnSpc>
            </a:pPr>
            <a:r>
              <a:rPr lang="en-US" altLang="en-US" sz="2900" dirty="0"/>
              <a:t>Don’t forget acknowledgements, always give proper </a:t>
            </a:r>
            <a:r>
              <a:rPr lang="en-US" altLang="en-US" sz="2900" dirty="0" smtClean="0"/>
              <a:t>credit</a:t>
            </a:r>
            <a:endParaRPr lang="en-US" altLang="en-US" sz="2900" dirty="0"/>
          </a:p>
        </p:txBody>
      </p:sp>
    </p:spTree>
    <p:extLst>
      <p:ext uri="{BB962C8B-B14F-4D97-AF65-F5344CB8AC3E}">
        <p14:creationId xmlns:p14="http://schemas.microsoft.com/office/powerpoint/2010/main" val="234850799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457200" y="277813"/>
            <a:ext cx="4724400" cy="2084387"/>
          </a:xfrm>
        </p:spPr>
        <p:txBody>
          <a:bodyPr/>
          <a:lstStyle/>
          <a:p>
            <a:r>
              <a:rPr lang="en-US" altLang="en-US"/>
              <a:t>Uncertainty About the Material</a:t>
            </a:r>
          </a:p>
        </p:txBody>
      </p:sp>
      <p:sp>
        <p:nvSpPr>
          <p:cNvPr id="54275" name="Rectangle 3"/>
          <p:cNvSpPr>
            <a:spLocks noGrp="1" noChangeArrowheads="1"/>
          </p:cNvSpPr>
          <p:nvPr>
            <p:ph type="body" idx="1"/>
          </p:nvPr>
        </p:nvSpPr>
        <p:spPr>
          <a:xfrm>
            <a:off x="457200" y="2479675"/>
            <a:ext cx="8229600" cy="3921125"/>
          </a:xfrm>
        </p:spPr>
        <p:txBody>
          <a:bodyPr/>
          <a:lstStyle/>
          <a:p>
            <a:pPr>
              <a:lnSpc>
                <a:spcPct val="90000"/>
              </a:lnSpc>
            </a:pPr>
            <a:r>
              <a:rPr lang="en-US" altLang="en-US" sz="2600"/>
              <a:t>Try to structure your talk so that you are sure about the material you present</a:t>
            </a:r>
          </a:p>
          <a:p>
            <a:pPr>
              <a:lnSpc>
                <a:spcPct val="90000"/>
              </a:lnSpc>
            </a:pPr>
            <a:r>
              <a:rPr lang="en-US" altLang="en-US" sz="2600"/>
              <a:t>If you have to address something important that you are unsure of</a:t>
            </a:r>
          </a:p>
          <a:p>
            <a:pPr lvl="1">
              <a:lnSpc>
                <a:spcPct val="90000"/>
              </a:lnSpc>
            </a:pPr>
            <a:r>
              <a:rPr lang="en-US" altLang="en-US" sz="2000"/>
              <a:t>Acknowledge the gap in your understanding </a:t>
            </a:r>
          </a:p>
          <a:p>
            <a:pPr lvl="2">
              <a:lnSpc>
                <a:spcPct val="90000"/>
              </a:lnSpc>
            </a:pPr>
            <a:r>
              <a:rPr lang="en-US" altLang="en-US" sz="1800"/>
              <a:t>“I’m working on it” or “I’m looking into it”</a:t>
            </a:r>
          </a:p>
          <a:p>
            <a:pPr lvl="1">
              <a:lnSpc>
                <a:spcPct val="90000"/>
              </a:lnSpc>
            </a:pPr>
            <a:r>
              <a:rPr lang="en-US" altLang="en-US" sz="2000"/>
              <a:t>This is better than being pressed to admit something</a:t>
            </a:r>
          </a:p>
          <a:p>
            <a:pPr lvl="1">
              <a:lnSpc>
                <a:spcPct val="90000"/>
              </a:lnSpc>
            </a:pPr>
            <a:r>
              <a:rPr lang="en-US" altLang="en-US" sz="2000"/>
              <a:t>Also it may very well be an open question</a:t>
            </a:r>
          </a:p>
          <a:p>
            <a:pPr>
              <a:lnSpc>
                <a:spcPct val="90000"/>
              </a:lnSpc>
            </a:pPr>
            <a:r>
              <a:rPr lang="en-US" altLang="en-US" sz="2600"/>
              <a:t>Another way to handle this is to raise it as a question yourself</a:t>
            </a:r>
          </a:p>
        </p:txBody>
      </p:sp>
      <p:pic>
        <p:nvPicPr>
          <p:cNvPr id="54277" name="Picture 5" descr="HarrisMiracl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304800"/>
            <a:ext cx="2571750" cy="1990725"/>
          </a:xfrm>
          <a:prstGeom prst="rect">
            <a:avLst/>
          </a:prstGeom>
          <a:noFill/>
          <a:extLst>
            <a:ext uri="{909E8E84-426E-40DD-AFC4-6F175D3DCCD1}">
              <a14:hiddenFill xmlns:a14="http://schemas.microsoft.com/office/drawing/2010/main">
                <a:solidFill>
                  <a:srgbClr val="FFFFFF"/>
                </a:solidFill>
              </a14:hiddenFill>
            </a:ext>
          </a:extLst>
        </p:spPr>
      </p:pic>
      <p:sp>
        <p:nvSpPr>
          <p:cNvPr id="54278" name="Rectangle 6"/>
          <p:cNvSpPr>
            <a:spLocks noChangeArrowheads="1"/>
          </p:cNvSpPr>
          <p:nvPr/>
        </p:nvSpPr>
        <p:spPr bwMode="auto">
          <a:xfrm>
            <a:off x="3652838" y="6216650"/>
            <a:ext cx="49561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lvl="1" eaLnBrk="0" fontAlgn="base" hangingPunct="0">
              <a:spcBef>
                <a:spcPct val="0"/>
              </a:spcBef>
              <a:spcAft>
                <a:spcPct val="0"/>
              </a:spcAft>
            </a:pPr>
            <a:r>
              <a:rPr lang="en-US" altLang="en-US" sz="1200">
                <a:solidFill>
                  <a:srgbClr val="FFFFFF"/>
                </a:solidFill>
              </a:rPr>
              <a:t>From </a:t>
            </a:r>
            <a:r>
              <a:rPr lang="en-US" altLang="en-US" sz="1200" i="1">
                <a:solidFill>
                  <a:srgbClr val="FFFFFF"/>
                </a:solidFill>
              </a:rPr>
              <a:t>What's so Funny About Science?</a:t>
            </a:r>
            <a:r>
              <a:rPr lang="en-US" altLang="en-US" sz="1200">
                <a:solidFill>
                  <a:srgbClr val="FFFFFF"/>
                </a:solidFill>
              </a:rPr>
              <a:t> by Sidney Harris (1977) </a:t>
            </a:r>
          </a:p>
        </p:txBody>
      </p:sp>
    </p:spTree>
    <p:extLst>
      <p:ext uri="{BB962C8B-B14F-4D97-AF65-F5344CB8AC3E}">
        <p14:creationId xmlns:p14="http://schemas.microsoft.com/office/powerpoint/2010/main" val="4944546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Difference in media</a:t>
            </a:r>
            <a:endParaRPr lang="en-US" dirty="0"/>
          </a:p>
        </p:txBody>
      </p:sp>
      <p:sp>
        <p:nvSpPr>
          <p:cNvPr id="3" name="Content Placeholder 2"/>
          <p:cNvSpPr>
            <a:spLocks noGrp="1"/>
          </p:cNvSpPr>
          <p:nvPr>
            <p:ph idx="1"/>
          </p:nvPr>
        </p:nvSpPr>
        <p:spPr>
          <a:xfrm>
            <a:off x="457200" y="1371600"/>
            <a:ext cx="8229600" cy="5353051"/>
          </a:xfrm>
        </p:spPr>
        <p:txBody>
          <a:bodyPr>
            <a:normAutofit/>
          </a:bodyPr>
          <a:lstStyle/>
          <a:p>
            <a:r>
              <a:rPr lang="en-US" dirty="0" smtClean="0"/>
              <a:t>Talks are not papers </a:t>
            </a:r>
            <a:endParaRPr lang="en-US" dirty="0" smtClean="0"/>
          </a:p>
          <a:p>
            <a:r>
              <a:rPr lang="en-US" dirty="0" smtClean="0"/>
              <a:t>Some </a:t>
            </a:r>
            <a:r>
              <a:rPr lang="en-US" dirty="0" smtClean="0"/>
              <a:t>similarities:</a:t>
            </a:r>
          </a:p>
          <a:p>
            <a:pPr lvl="2"/>
            <a:r>
              <a:rPr lang="en-US" dirty="0" smtClean="0"/>
              <a:t>Need to outline</a:t>
            </a:r>
          </a:p>
          <a:p>
            <a:pPr lvl="2"/>
            <a:r>
              <a:rPr lang="en-US" dirty="0" smtClean="0"/>
              <a:t>Need to know what to say</a:t>
            </a:r>
          </a:p>
          <a:p>
            <a:pPr lvl="2"/>
            <a:r>
              <a:rPr lang="en-US" dirty="0" smtClean="0"/>
              <a:t>Need to say it clearly</a:t>
            </a:r>
          </a:p>
          <a:p>
            <a:pPr lvl="2"/>
            <a:r>
              <a:rPr lang="en-US" dirty="0" smtClean="0"/>
              <a:t>Limited time / space</a:t>
            </a:r>
          </a:p>
          <a:p>
            <a:pPr lvl="1"/>
            <a:r>
              <a:rPr lang="en-US" dirty="0" smtClean="0"/>
              <a:t>Some differences:</a:t>
            </a:r>
          </a:p>
          <a:p>
            <a:pPr lvl="2"/>
            <a:r>
              <a:rPr lang="en-US" dirty="0" smtClean="0"/>
              <a:t>Interaction</a:t>
            </a:r>
          </a:p>
          <a:p>
            <a:pPr lvl="2"/>
            <a:r>
              <a:rPr lang="en-US" dirty="0" smtClean="0"/>
              <a:t>Attention </a:t>
            </a:r>
            <a:r>
              <a:rPr lang="en-US" dirty="0" smtClean="0"/>
              <a:t>span</a:t>
            </a:r>
          </a:p>
          <a:p>
            <a:pPr lvl="2"/>
            <a:r>
              <a:rPr lang="en-US" dirty="0" smtClean="0"/>
              <a:t>Order &amp; structure</a:t>
            </a:r>
            <a:endParaRPr lang="en-US" dirty="0" smtClean="0"/>
          </a:p>
          <a:p>
            <a:pPr lvl="2"/>
            <a:r>
              <a:rPr lang="en-US" dirty="0" smtClean="0"/>
              <a:t>Questions</a:t>
            </a:r>
            <a:endParaRPr lang="en-US" dirty="0"/>
          </a:p>
        </p:txBody>
      </p:sp>
      <p:pic>
        <p:nvPicPr>
          <p:cNvPr id="5" name="Picture 2" descr="https://www.bio.umass.edu/biology/sites/imladris.bio.umass.edu.biology/files/imagecache/gbi-image-large-675w/pbgilli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4584" y="3962400"/>
            <a:ext cx="3686759" cy="2762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9052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a:xfrm>
            <a:off x="457200" y="277813"/>
            <a:ext cx="4572000" cy="1627187"/>
          </a:xfrm>
        </p:spPr>
        <p:txBody>
          <a:bodyPr/>
          <a:lstStyle/>
          <a:p>
            <a:r>
              <a:rPr lang="en-US" altLang="en-US"/>
              <a:t>Concluding Your Content</a:t>
            </a:r>
          </a:p>
        </p:txBody>
      </p:sp>
      <p:sp>
        <p:nvSpPr>
          <p:cNvPr id="160771" name="Rectangle 3"/>
          <p:cNvSpPr>
            <a:spLocks noGrp="1" noChangeArrowheads="1"/>
          </p:cNvSpPr>
          <p:nvPr>
            <p:ph type="body" idx="1"/>
          </p:nvPr>
        </p:nvSpPr>
        <p:spPr>
          <a:xfrm>
            <a:off x="381000" y="2438400"/>
            <a:ext cx="8686800" cy="4114800"/>
          </a:xfrm>
        </p:spPr>
        <p:txBody>
          <a:bodyPr/>
          <a:lstStyle/>
          <a:p>
            <a:r>
              <a:rPr lang="en-US" altLang="en-US" sz="2500"/>
              <a:t>Announce the ending so that people are prepared</a:t>
            </a:r>
          </a:p>
          <a:p>
            <a:pPr lvl="1"/>
            <a:r>
              <a:rPr lang="en-US" altLang="en-US" sz="2000"/>
              <a:t>For example, with a slide titled “Conclusions”</a:t>
            </a:r>
          </a:p>
          <a:p>
            <a:pPr lvl="1"/>
            <a:r>
              <a:rPr lang="en-US" altLang="en-US" sz="2000"/>
              <a:t>Or by saying, “In my final slide …” or “My final point is …”</a:t>
            </a:r>
            <a:endParaRPr lang="en-US" altLang="en-US" sz="2000" b="1"/>
          </a:p>
          <a:p>
            <a:r>
              <a:rPr lang="en-US" altLang="en-US" sz="2500"/>
              <a:t>Have only a few concluding statements</a:t>
            </a:r>
          </a:p>
          <a:p>
            <a:r>
              <a:rPr lang="en-US" altLang="en-US" sz="2500"/>
              <a:t>Come back to the big picture and summarize the significance of your work in that context</a:t>
            </a:r>
          </a:p>
          <a:p>
            <a:pPr lvl="1"/>
            <a:r>
              <a:rPr lang="en-US" altLang="en-US" sz="2100"/>
              <a:t>Extend logically beyond your limited study – but don’t overreach</a:t>
            </a:r>
          </a:p>
          <a:p>
            <a:r>
              <a:rPr lang="en-US" altLang="en-US" sz="2500"/>
              <a:t>Open up new perspective</a:t>
            </a:r>
          </a:p>
          <a:p>
            <a:pPr lvl="1"/>
            <a:r>
              <a:rPr lang="en-US" altLang="en-US" sz="2000"/>
              <a:t>Describe future work, raise questions, potential implications</a:t>
            </a:r>
            <a:endParaRPr lang="en-US" altLang="en-US" sz="1900"/>
          </a:p>
        </p:txBody>
      </p:sp>
      <p:sp>
        <p:nvSpPr>
          <p:cNvPr id="160772" name="Rectangle 4"/>
          <p:cNvSpPr>
            <a:spLocks noChangeArrowheads="1"/>
          </p:cNvSpPr>
          <p:nvPr/>
        </p:nvSpPr>
        <p:spPr bwMode="auto">
          <a:xfrm>
            <a:off x="5056188" y="6216650"/>
            <a:ext cx="3706812"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fontAlgn="base" hangingPunct="0">
              <a:spcBef>
                <a:spcPct val="0"/>
              </a:spcBef>
              <a:spcAft>
                <a:spcPct val="0"/>
              </a:spcAft>
            </a:pPr>
            <a:r>
              <a:rPr lang="en-US" altLang="en-US" sz="1200">
                <a:solidFill>
                  <a:srgbClr val="FFFFFF"/>
                </a:solidFill>
              </a:rPr>
              <a:t>http://www.cs.aau.dk/~luca/SLIDES/howtotalk-ru.pdf</a:t>
            </a:r>
          </a:p>
        </p:txBody>
      </p:sp>
      <p:pic>
        <p:nvPicPr>
          <p:cNvPr id="160773" name="Picture 5" descr="30%20Swa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3600" y="304800"/>
            <a:ext cx="2665413" cy="19986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61169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381000" y="277813"/>
            <a:ext cx="8229600" cy="1139825"/>
          </a:xfrm>
        </p:spPr>
        <p:txBody>
          <a:bodyPr/>
          <a:lstStyle/>
          <a:p>
            <a:r>
              <a:rPr lang="en-US" altLang="en-US"/>
              <a:t>Finishing Your Presentation</a:t>
            </a:r>
          </a:p>
        </p:txBody>
      </p:sp>
      <p:sp>
        <p:nvSpPr>
          <p:cNvPr id="95235" name="Rectangle 3"/>
          <p:cNvSpPr>
            <a:spLocks noGrp="1" noChangeArrowheads="1"/>
          </p:cNvSpPr>
          <p:nvPr>
            <p:ph type="body" idx="1"/>
          </p:nvPr>
        </p:nvSpPr>
        <p:spPr>
          <a:xfrm>
            <a:off x="457200" y="2286000"/>
            <a:ext cx="8229600" cy="4530725"/>
          </a:xfrm>
        </p:spPr>
        <p:txBody>
          <a:bodyPr/>
          <a:lstStyle/>
          <a:p>
            <a:r>
              <a:rPr lang="en-US" altLang="en-US" sz="2900"/>
              <a:t>Think carefully about your final words and how to finish your presentation strongly</a:t>
            </a:r>
          </a:p>
          <a:p>
            <a:pPr lvl="1"/>
            <a:r>
              <a:rPr lang="en-US" altLang="en-US" sz="2400"/>
              <a:t>Don’t just drift off … “I guess that’s all I have to say …”</a:t>
            </a:r>
          </a:p>
          <a:p>
            <a:pPr lvl="1"/>
            <a:r>
              <a:rPr lang="en-US" altLang="en-US" sz="2400"/>
              <a:t>You may want to actually memorize your ending lines, just as you do your starting points</a:t>
            </a:r>
            <a:endParaRPr lang="en-US" altLang="en-US" sz="2500"/>
          </a:p>
          <a:p>
            <a:r>
              <a:rPr lang="en-US" altLang="en-US" sz="2900"/>
              <a:t>Ending your talk</a:t>
            </a:r>
          </a:p>
          <a:p>
            <a:pPr lvl="1"/>
            <a:r>
              <a:rPr lang="en-US" altLang="en-US" sz="2400"/>
              <a:t>Say “Thank You” … pause for applause … then</a:t>
            </a:r>
          </a:p>
          <a:p>
            <a:pPr lvl="1"/>
            <a:r>
              <a:rPr lang="en-US" altLang="en-US" sz="2400"/>
              <a:t>Say: “Any questions?”</a:t>
            </a:r>
          </a:p>
          <a:p>
            <a:endParaRPr lang="en-US" altLang="en-US" sz="2400"/>
          </a:p>
        </p:txBody>
      </p:sp>
      <p:pic>
        <p:nvPicPr>
          <p:cNvPr id="9523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5100" y="304800"/>
            <a:ext cx="2247900"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237" name="Rectangle 5"/>
          <p:cNvSpPr>
            <a:spLocks noChangeArrowheads="1"/>
          </p:cNvSpPr>
          <p:nvPr/>
        </p:nvSpPr>
        <p:spPr bwMode="auto">
          <a:xfrm>
            <a:off x="5257800" y="6223000"/>
            <a:ext cx="344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fontAlgn="base">
              <a:spcBef>
                <a:spcPct val="0"/>
              </a:spcBef>
              <a:spcAft>
                <a:spcPct val="0"/>
              </a:spcAft>
            </a:pPr>
            <a:r>
              <a:rPr lang="en-US" altLang="en-US" sz="1200">
                <a:solidFill>
                  <a:srgbClr val="FFFFFF"/>
                </a:solidFill>
              </a:rPr>
              <a:t>http://international.internet2.edu/images/CLARA-I2-MoU/i2-clara-applause.JPG</a:t>
            </a:r>
          </a:p>
        </p:txBody>
      </p:sp>
    </p:spTree>
    <p:extLst>
      <p:ext uri="{BB962C8B-B14F-4D97-AF65-F5344CB8AC3E}">
        <p14:creationId xmlns:p14="http://schemas.microsoft.com/office/powerpoint/2010/main" val="115868142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descr="Questions?.jpg"/>
          <p:cNvPicPr>
            <a:picLocks noChangeAspect="1"/>
          </p:cNvPicPr>
          <p:nvPr/>
        </p:nvPicPr>
        <p:blipFill>
          <a:blip r:embed="rId2" cstate="print">
            <a:extLst>
              <a:ext uri="{28A0092B-C50C-407E-A947-70E740481C1C}">
                <a14:useLocalDpi xmlns:a14="http://schemas.microsoft.com/office/drawing/2010/main" val="0"/>
              </a:ext>
            </a:extLst>
          </a:blip>
          <a:srcRect l="-31088" r="-31088"/>
          <a:stretch>
            <a:fillRect/>
          </a:stretch>
        </p:blipFill>
        <p:spPr bwMode="auto">
          <a:xfrm>
            <a:off x="2243896" y="228600"/>
            <a:ext cx="7583487" cy="4208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DON’T!</a:t>
            </a:r>
            <a:endParaRPr lang="en-US" dirty="0"/>
          </a:p>
        </p:txBody>
      </p:sp>
      <p:pic>
        <p:nvPicPr>
          <p:cNvPr id="2050" name="Picture 2" descr="http://en.hdyo.org/assets/ask-question-1-ff9bc6fa5eaa0d7667ae7a5a4c61330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575" y="3429000"/>
            <a:ext cx="4154871" cy="31432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4296063"/>
            <a:ext cx="3276600" cy="25401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1053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20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1000" fill="hold"/>
                                        <p:tgtEl>
                                          <p:spTgt spid="6"/>
                                        </p:tgtEl>
                                        <p:attrNameLst>
                                          <p:attrName>ppt_w</p:attrName>
                                        </p:attrNameLst>
                                      </p:cBhvr>
                                      <p:tavLst>
                                        <p:tav tm="0">
                                          <p:val>
                                            <p:fltVal val="0"/>
                                          </p:val>
                                        </p:tav>
                                        <p:tav tm="100000">
                                          <p:val>
                                            <p:strVal val="#ppt_w"/>
                                          </p:val>
                                        </p:tav>
                                      </p:tavLst>
                                    </p:anim>
                                    <p:anim calcmode="lin" valueType="num">
                                      <p:cBhvr>
                                        <p:cTn id="17" dur="1000" fill="hold"/>
                                        <p:tgtEl>
                                          <p:spTgt spid="6"/>
                                        </p:tgtEl>
                                        <p:attrNameLst>
                                          <p:attrName>ppt_h</p:attrName>
                                        </p:attrNameLst>
                                      </p:cBhvr>
                                      <p:tavLst>
                                        <p:tav tm="0">
                                          <p:val>
                                            <p:fltVal val="0"/>
                                          </p:val>
                                        </p:tav>
                                        <p:tav tm="100000">
                                          <p:val>
                                            <p:strVal val="#ppt_h"/>
                                          </p:val>
                                        </p:tav>
                                      </p:tavLst>
                                    </p:anim>
                                    <p:anim calcmode="lin" valueType="num">
                                      <p:cBhvr>
                                        <p:cTn id="18" dur="1000" fill="hold"/>
                                        <p:tgtEl>
                                          <p:spTgt spid="6"/>
                                        </p:tgtEl>
                                        <p:attrNameLst>
                                          <p:attrName>style.rotation</p:attrName>
                                        </p:attrNameLst>
                                      </p:cBhvr>
                                      <p:tavLst>
                                        <p:tav tm="0">
                                          <p:val>
                                            <p:fltVal val="90"/>
                                          </p:val>
                                        </p:tav>
                                        <p:tav tm="100000">
                                          <p:val>
                                            <p:fltVal val="0"/>
                                          </p:val>
                                        </p:tav>
                                      </p:tavLst>
                                    </p:anim>
                                    <p:animEffect transition="in" filter="fade">
                                      <p:cBhvr>
                                        <p:cTn id="1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5400" dirty="0" smtClean="0">
                <a:solidFill>
                  <a:srgbClr val="008000"/>
                </a:solidFill>
              </a:rPr>
              <a:t>Conclusion</a:t>
            </a:r>
            <a:endParaRPr lang="en-US" sz="5400" dirty="0">
              <a:solidFill>
                <a:srgbClr val="008000"/>
              </a:solidFill>
            </a:endParaRPr>
          </a:p>
        </p:txBody>
      </p:sp>
      <p:sp>
        <p:nvSpPr>
          <p:cNvPr id="3" name="Content Placeholder 2"/>
          <p:cNvSpPr>
            <a:spLocks noGrp="1"/>
          </p:cNvSpPr>
          <p:nvPr>
            <p:ph sz="quarter" idx="1"/>
          </p:nvPr>
        </p:nvSpPr>
        <p:spPr>
          <a:xfrm>
            <a:off x="301752" y="1527048"/>
            <a:ext cx="8503920" cy="4865008"/>
          </a:xfrm>
        </p:spPr>
        <p:txBody>
          <a:bodyPr>
            <a:normAutofit/>
          </a:bodyPr>
          <a:lstStyle/>
          <a:p>
            <a:r>
              <a:rPr lang="en-US" sz="2400" dirty="0" smtClean="0"/>
              <a:t>Finds will add to work done by </a:t>
            </a:r>
            <a:r>
              <a:rPr lang="en-US" sz="2400" dirty="0" err="1" smtClean="0"/>
              <a:t>LeCroy</a:t>
            </a:r>
            <a:r>
              <a:rPr lang="en-US" sz="2400" dirty="0" smtClean="0"/>
              <a:t> in 2012 and Perry in 2013.</a:t>
            </a:r>
          </a:p>
          <a:p>
            <a:endParaRPr lang="en-US" sz="2400" dirty="0" smtClean="0"/>
          </a:p>
          <a:p>
            <a:r>
              <a:rPr lang="en-US" sz="2400" dirty="0" smtClean="0"/>
              <a:t>This is the next step in an ongoing process that will continue to shed light on the roles of nocturnal moths in pollination in future studies.</a:t>
            </a:r>
          </a:p>
          <a:p>
            <a:endParaRPr lang="en-US" sz="2400" dirty="0" smtClean="0"/>
          </a:p>
          <a:p>
            <a:r>
              <a:rPr lang="en-US" sz="2400" dirty="0" smtClean="0"/>
              <a:t>Pollination is essential for the reproduction of many plant species, so it is important to improve our understanding of the animals that plays a role in it.</a:t>
            </a:r>
          </a:p>
          <a:p>
            <a:endParaRPr lang="en-US" sz="2400" dirty="0" smtClean="0"/>
          </a:p>
          <a:p>
            <a:endParaRPr lang="en-US" sz="2400" dirty="0" smtClean="0"/>
          </a:p>
          <a:p>
            <a:endParaRPr lang="en-US" sz="2400" dirty="0" smtClean="0"/>
          </a:p>
        </p:txBody>
      </p:sp>
      <p:pic>
        <p:nvPicPr>
          <p:cNvPr id="4" name="Picture 2" descr="http://sheilabrobinson.files.wordpress.com/2013/11/silly-questions-by-travelin-librarian-via-flick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30665" y="5181600"/>
            <a:ext cx="1258906" cy="16764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468465" y="5856514"/>
            <a:ext cx="2362200" cy="369332"/>
          </a:xfrm>
          <a:prstGeom prst="rect">
            <a:avLst/>
          </a:prstGeom>
          <a:noFill/>
        </p:spPr>
        <p:txBody>
          <a:bodyPr wrap="square" rtlCol="0">
            <a:spAutoFit/>
          </a:bodyPr>
          <a:lstStyle/>
          <a:p>
            <a:r>
              <a:rPr lang="en-US" dirty="0" smtClean="0"/>
              <a:t>This may be ok </a:t>
            </a:r>
            <a:r>
              <a:rPr lang="en-US" dirty="0" smtClean="0">
                <a:sym typeface="Wingdings" panose="05000000000000000000" pitchFamily="2" charset="2"/>
              </a:rPr>
              <a:t> </a:t>
            </a:r>
            <a:endParaRPr lang="en-US" dirty="0"/>
          </a:p>
        </p:txBody>
      </p:sp>
    </p:spTree>
    <p:extLst>
      <p:ext uri="{BB962C8B-B14F-4D97-AF65-F5344CB8AC3E}">
        <p14:creationId xmlns:p14="http://schemas.microsoft.com/office/powerpoint/2010/main" val="139460330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body" idx="1"/>
          </p:nvPr>
        </p:nvSpPr>
        <p:spPr>
          <a:xfrm>
            <a:off x="304800" y="2209800"/>
            <a:ext cx="8610600" cy="4572000"/>
          </a:xfrm>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r>
              <a:rPr lang="en-US" altLang="en-US" sz="2600"/>
              <a:t>Usually you have thought more about the material than anyone else -- this puts you in a stronger position than you may think</a:t>
            </a:r>
          </a:p>
          <a:p>
            <a:r>
              <a:rPr lang="en-US" altLang="en-US" sz="2600"/>
              <a:t>Anticipate typical questions and prepare for them</a:t>
            </a:r>
          </a:p>
          <a:p>
            <a:pPr lvl="1"/>
            <a:r>
              <a:rPr lang="en-US" altLang="en-US" sz="2000"/>
              <a:t>Generalizability of your findings to other times?  Other places?  Other conditions?</a:t>
            </a:r>
          </a:p>
          <a:p>
            <a:pPr lvl="1"/>
            <a:r>
              <a:rPr lang="en-US" altLang="en-US" sz="2000"/>
              <a:t>Methodological bias?  Uncertainties?  Exceptions?  Priorities?</a:t>
            </a:r>
          </a:p>
          <a:p>
            <a:r>
              <a:rPr lang="en-US" altLang="en-US" sz="2600"/>
              <a:t>Still concerned about questions?</a:t>
            </a:r>
          </a:p>
          <a:p>
            <a:pPr lvl="1"/>
            <a:r>
              <a:rPr lang="en-US" altLang="en-US" sz="2000"/>
              <a:t>Make extra slides – perhaps on details of instrumentation or methodology</a:t>
            </a:r>
          </a:p>
        </p:txBody>
      </p:sp>
      <p:sp>
        <p:nvSpPr>
          <p:cNvPr id="20484" name="Rectangle 4"/>
          <p:cNvSpPr>
            <a:spLocks noGrp="1" noChangeArrowheads="1"/>
          </p:cNvSpPr>
          <p:nvPr>
            <p:ph type="title"/>
          </p:nvPr>
        </p:nvSpPr>
        <p:spPr>
          <a:xfrm>
            <a:off x="457200" y="304800"/>
            <a:ext cx="7848600" cy="1066800"/>
          </a:xfrm>
        </p:spPr>
        <p:txBody>
          <a:bodyPr/>
          <a:lstStyle/>
          <a:p>
            <a:r>
              <a:rPr lang="en-US" altLang="en-US" sz="4600">
                <a:solidFill>
                  <a:schemeClr val="tx1"/>
                </a:solidFill>
              </a:rPr>
              <a:t>Difficult Questions</a:t>
            </a:r>
          </a:p>
        </p:txBody>
      </p:sp>
      <p:pic>
        <p:nvPicPr>
          <p:cNvPr id="2048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304800"/>
            <a:ext cx="180975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8" name="Rectangle 8"/>
          <p:cNvSpPr>
            <a:spLocks noChangeArrowheads="1"/>
          </p:cNvSpPr>
          <p:nvPr/>
        </p:nvSpPr>
        <p:spPr bwMode="auto">
          <a:xfrm>
            <a:off x="3200400" y="6172200"/>
            <a:ext cx="54721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fontAlgn="base">
              <a:spcBef>
                <a:spcPct val="0"/>
              </a:spcBef>
              <a:spcAft>
                <a:spcPct val="0"/>
              </a:spcAft>
            </a:pPr>
            <a:r>
              <a:rPr lang="en-US" altLang="en-US" sz="1200">
                <a:solidFill>
                  <a:srgbClr val="FFFFFF"/>
                </a:solidFill>
              </a:rPr>
              <a:t>http://www.regislasvegas.org/images/class-pic-hand-raised.jpg</a:t>
            </a:r>
          </a:p>
        </p:txBody>
      </p:sp>
    </p:spTree>
    <p:extLst>
      <p:ext uri="{BB962C8B-B14F-4D97-AF65-F5344CB8AC3E}">
        <p14:creationId xmlns:p14="http://schemas.microsoft.com/office/powerpoint/2010/main" val="3627055561"/>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altLang="en-US"/>
              <a:t>Difficult Questions, continued</a:t>
            </a:r>
          </a:p>
        </p:txBody>
      </p:sp>
      <p:sp>
        <p:nvSpPr>
          <p:cNvPr id="96259" name="Rectangle 3"/>
          <p:cNvSpPr>
            <a:spLocks noGrp="1" noChangeArrowheads="1"/>
          </p:cNvSpPr>
          <p:nvPr>
            <p:ph type="body" idx="1"/>
          </p:nvPr>
        </p:nvSpPr>
        <p:spPr>
          <a:xfrm>
            <a:off x="457200" y="1600200"/>
            <a:ext cx="8229600" cy="4606925"/>
          </a:xfrm>
        </p:spPr>
        <p:txBody>
          <a:bodyPr/>
          <a:lstStyle/>
          <a:p>
            <a:r>
              <a:rPr lang="en-US" altLang="en-US" sz="2500" dirty="0"/>
              <a:t>If you really don't know the answer</a:t>
            </a:r>
          </a:p>
          <a:p>
            <a:pPr lvl="1"/>
            <a:r>
              <a:rPr lang="en-US" altLang="en-US" sz="2000" dirty="0"/>
              <a:t>Don't feel that you have to invent an answer on the fly -- you are only human and you can't have thought of everything</a:t>
            </a:r>
          </a:p>
          <a:p>
            <a:pPr lvl="1"/>
            <a:r>
              <a:rPr lang="en-US" altLang="en-US" sz="2000" dirty="0" smtClean="0"/>
              <a:t>The weenie way out: "</a:t>
            </a:r>
            <a:r>
              <a:rPr lang="en-US" altLang="en-US" sz="2000" dirty="0"/>
              <a:t>Interesting, I will look into that" or “That’s a good point, let’s discuss it afterwards”</a:t>
            </a:r>
          </a:p>
          <a:p>
            <a:pPr lvl="1"/>
            <a:r>
              <a:rPr lang="en-US" altLang="en-US" sz="2000" dirty="0" smtClean="0"/>
              <a:t>The more impressive non-answer: “I don’t know, but given what I know about this, I’d guess that…”</a:t>
            </a:r>
            <a:endParaRPr lang="en-US" altLang="en-US" dirty="0"/>
          </a:p>
          <a:p>
            <a:pPr lvl="1"/>
            <a:r>
              <a:rPr lang="en-US" altLang="en-US" sz="2000" dirty="0" smtClean="0"/>
              <a:t>Saying, “That’s a good question” works, but be careful with it</a:t>
            </a:r>
            <a:endParaRPr lang="en-US" altLang="en-US" sz="2000" dirty="0"/>
          </a:p>
        </p:txBody>
      </p:sp>
      <p:sp>
        <p:nvSpPr>
          <p:cNvPr id="96260" name="Rectangle 4"/>
          <p:cNvSpPr>
            <a:spLocks noChangeArrowheads="1"/>
          </p:cNvSpPr>
          <p:nvPr/>
        </p:nvSpPr>
        <p:spPr bwMode="auto">
          <a:xfrm>
            <a:off x="5089525" y="6248400"/>
            <a:ext cx="36734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1200">
                <a:solidFill>
                  <a:srgbClr val="FFFFFF"/>
                </a:solidFill>
              </a:rPr>
              <a:t>http://www.erp.wisc.edu/profdev/Talkhandout05.doc</a:t>
            </a:r>
          </a:p>
        </p:txBody>
      </p:sp>
    </p:spTree>
    <p:extLst>
      <p:ext uri="{BB962C8B-B14F-4D97-AF65-F5344CB8AC3E}">
        <p14:creationId xmlns:p14="http://schemas.microsoft.com/office/powerpoint/2010/main" val="68179062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779463" y="0"/>
            <a:ext cx="7583487" cy="1044575"/>
          </a:xfrm>
        </p:spPr>
        <p:txBody>
          <a:bodyPr/>
          <a:lstStyle/>
          <a:p>
            <a:pPr eaLnBrk="1" hangingPunct="1"/>
            <a:r>
              <a:rPr lang="en-US" altLang="en-US" smtClean="0">
                <a:ea typeface="ＭＳ Ｐゴシック" pitchFamily="-109" charset="-128"/>
              </a:rPr>
              <a:t>LITERATURE CITED</a:t>
            </a:r>
          </a:p>
        </p:txBody>
      </p:sp>
      <p:sp>
        <p:nvSpPr>
          <p:cNvPr id="82947" name="Content Placeholder 2"/>
          <p:cNvSpPr>
            <a:spLocks noGrp="1"/>
          </p:cNvSpPr>
          <p:nvPr>
            <p:ph idx="1"/>
          </p:nvPr>
        </p:nvSpPr>
        <p:spPr>
          <a:xfrm>
            <a:off x="152400" y="1066800"/>
            <a:ext cx="8915400" cy="5638800"/>
          </a:xfrm>
        </p:spPr>
        <p:txBody>
          <a:bodyPr/>
          <a:lstStyle/>
          <a:p>
            <a:pPr eaLnBrk="1" hangingPunct="1">
              <a:lnSpc>
                <a:spcPct val="80000"/>
              </a:lnSpc>
            </a:pPr>
            <a:r>
              <a:rPr lang="en-US" altLang="en-US" sz="1200" smtClean="0">
                <a:ea typeface="ＭＳ Ｐゴシック" pitchFamily="-109" charset="-128"/>
              </a:rPr>
              <a:t>Cranmer, M.F. and B.L. Turner. 1967. Systematic significance of lupine alkaloids with particular reference to </a:t>
            </a:r>
            <a:r>
              <a:rPr lang="en-US" altLang="en-US" sz="1200" i="1" smtClean="0">
                <a:ea typeface="ＭＳ Ｐゴシック" pitchFamily="-109" charset="-128"/>
              </a:rPr>
              <a:t>Baptisia</a:t>
            </a:r>
            <a:r>
              <a:rPr lang="en-US" altLang="en-US" sz="1200" smtClean="0">
                <a:ea typeface="ＭＳ Ｐゴシック" pitchFamily="-109" charset="-128"/>
              </a:rPr>
              <a:t> (Leguminosae). </a:t>
            </a:r>
            <a:r>
              <a:rPr lang="en-US" altLang="en-US" sz="1200" i="1" smtClean="0">
                <a:ea typeface="ＭＳ Ｐゴシック" pitchFamily="-109" charset="-128"/>
              </a:rPr>
              <a:t>Evolution</a:t>
            </a:r>
            <a:r>
              <a:rPr lang="en-US" altLang="en-US" sz="1200" smtClean="0">
                <a:ea typeface="ＭＳ Ｐゴシック" pitchFamily="-109" charset="-128"/>
              </a:rPr>
              <a:t> </a:t>
            </a:r>
            <a:r>
              <a:rPr lang="en-US" altLang="en-US" sz="1200" b="1" smtClean="0">
                <a:ea typeface="ＭＳ Ｐゴシック" pitchFamily="-109" charset="-128"/>
              </a:rPr>
              <a:t>21</a:t>
            </a:r>
            <a:r>
              <a:rPr lang="en-US" altLang="en-US" sz="1200" smtClean="0">
                <a:ea typeface="ＭＳ Ｐゴシック" pitchFamily="-109" charset="-128"/>
              </a:rPr>
              <a:t>: 508-517.</a:t>
            </a:r>
          </a:p>
          <a:p>
            <a:pPr eaLnBrk="1" hangingPunct="1">
              <a:lnSpc>
                <a:spcPct val="80000"/>
              </a:lnSpc>
            </a:pPr>
            <a:r>
              <a:rPr lang="en-US" altLang="en-US" sz="1200" smtClean="0">
                <a:ea typeface="ＭＳ Ｐゴシック" pitchFamily="-109" charset="-128"/>
              </a:rPr>
              <a:t>Fine, P.V.A., Z.J. Miller, I. Mesones, S. Irazuzta, H.M. Appel, M.H.H. Stevens, I Saaksjarvi, J.C. Schultz, and P. D. Coley. 2006. The growth-defense trade-off and habitat specialization by plants in Amazonian forests. </a:t>
            </a:r>
            <a:r>
              <a:rPr lang="en-US" altLang="en-US" sz="1200" i="1" smtClean="0">
                <a:ea typeface="ＭＳ Ｐゴシック" pitchFamily="-109" charset="-128"/>
              </a:rPr>
              <a:t>Ecology</a:t>
            </a:r>
            <a:r>
              <a:rPr lang="en-US" altLang="en-US" sz="1200" smtClean="0">
                <a:ea typeface="ＭＳ Ｐゴシック" pitchFamily="-109" charset="-128"/>
              </a:rPr>
              <a:t> </a:t>
            </a:r>
            <a:r>
              <a:rPr lang="en-US" altLang="en-US" sz="1200" b="1" smtClean="0">
                <a:ea typeface="ＭＳ Ｐゴシック" pitchFamily="-109" charset="-128"/>
              </a:rPr>
              <a:t>87</a:t>
            </a:r>
            <a:r>
              <a:rPr lang="en-US" altLang="en-US" sz="1200" smtClean="0">
                <a:ea typeface="ＭＳ Ｐゴシック" pitchFamily="-109" charset="-128"/>
              </a:rPr>
              <a:t>: S150-S163.</a:t>
            </a:r>
          </a:p>
          <a:p>
            <a:pPr eaLnBrk="1" hangingPunct="1">
              <a:lnSpc>
                <a:spcPct val="80000"/>
              </a:lnSpc>
            </a:pPr>
            <a:r>
              <a:rPr lang="en-US" altLang="en-US" sz="1200" smtClean="0">
                <a:ea typeface="ＭＳ Ｐゴシック" pitchFamily="-109" charset="-128"/>
              </a:rPr>
              <a:t>Gatehouse, J.A. 2002. Plant resistance towards insect herbivores: a dynamic interaction. </a:t>
            </a:r>
            <a:r>
              <a:rPr lang="en-US" altLang="en-US" sz="1200" i="1" smtClean="0">
                <a:ea typeface="ＭＳ Ｐゴシック" pitchFamily="-109" charset="-128"/>
              </a:rPr>
              <a:t>New Phytologist</a:t>
            </a:r>
            <a:r>
              <a:rPr lang="en-US" altLang="en-US" sz="1200" smtClean="0">
                <a:ea typeface="ＭＳ Ｐゴシック" pitchFamily="-109" charset="-128"/>
              </a:rPr>
              <a:t> </a:t>
            </a:r>
            <a:r>
              <a:rPr lang="en-US" altLang="en-US" sz="1200" b="1" smtClean="0">
                <a:ea typeface="ＭＳ Ｐゴシック" pitchFamily="-109" charset="-128"/>
              </a:rPr>
              <a:t>156</a:t>
            </a:r>
            <a:r>
              <a:rPr lang="en-US" altLang="en-US" sz="1200" smtClean="0">
                <a:ea typeface="ＭＳ Ｐゴシック" pitchFamily="-109" charset="-128"/>
              </a:rPr>
              <a:t>: 145-169. </a:t>
            </a:r>
          </a:p>
          <a:p>
            <a:pPr eaLnBrk="1" hangingPunct="1">
              <a:lnSpc>
                <a:spcPct val="80000"/>
              </a:lnSpc>
            </a:pPr>
            <a:r>
              <a:rPr lang="en-US" altLang="en-US" sz="1200" smtClean="0">
                <a:ea typeface="ＭＳ Ｐゴシック" pitchFamily="-109" charset="-128"/>
              </a:rPr>
              <a:t>Johnson, N.D., B. Liu and B.L. Bently.  1987.  The effects of nitrogen fixation, soil nitrate, and defoliation on the growth, alkaloids, and nitrogen levels of </a:t>
            </a:r>
            <a:r>
              <a:rPr lang="en-US" altLang="en-US" sz="1200" i="1" smtClean="0">
                <a:ea typeface="ＭＳ Ｐゴシック" pitchFamily="-109" charset="-128"/>
              </a:rPr>
              <a:t>Lupinus succulentus</a:t>
            </a:r>
            <a:r>
              <a:rPr lang="en-US" altLang="en-US" sz="1200" smtClean="0">
                <a:ea typeface="ＭＳ Ｐゴシック" pitchFamily="-109" charset="-128"/>
              </a:rPr>
              <a:t> (Fabaceae).  </a:t>
            </a:r>
            <a:r>
              <a:rPr lang="en-US" altLang="en-US" sz="1200" i="1" smtClean="0">
                <a:ea typeface="ＭＳ Ｐゴシック" pitchFamily="-109" charset="-128"/>
              </a:rPr>
              <a:t>Oecologia</a:t>
            </a:r>
            <a:r>
              <a:rPr lang="en-US" altLang="en-US" sz="1200" smtClean="0">
                <a:ea typeface="ＭＳ Ｐゴシック" pitchFamily="-109" charset="-128"/>
              </a:rPr>
              <a:t>: </a:t>
            </a:r>
            <a:r>
              <a:rPr lang="en-US" altLang="en-US" sz="1200" b="1" smtClean="0">
                <a:ea typeface="ＭＳ Ｐゴシック" pitchFamily="-109" charset="-128"/>
              </a:rPr>
              <a:t>87</a:t>
            </a:r>
            <a:r>
              <a:rPr lang="en-US" altLang="en-US" sz="1200" smtClean="0">
                <a:ea typeface="ＭＳ Ｐゴシック" pitchFamily="-109" charset="-128"/>
              </a:rPr>
              <a:t>, 425-431.</a:t>
            </a:r>
          </a:p>
          <a:p>
            <a:pPr eaLnBrk="1" hangingPunct="1">
              <a:lnSpc>
                <a:spcPct val="80000"/>
              </a:lnSpc>
            </a:pPr>
            <a:r>
              <a:rPr lang="en-US" altLang="en-US" sz="1200" smtClean="0">
                <a:ea typeface="ＭＳ Ｐゴシック" pitchFamily="-109" charset="-128"/>
              </a:rPr>
              <a:t>Johnson, N.D., L.P. Rigney, and B.L. Bentley. 1989.  Short-term induction of alkaloid production in lupines. </a:t>
            </a:r>
            <a:r>
              <a:rPr lang="en-US" altLang="en-US" sz="1200" i="1" smtClean="0">
                <a:ea typeface="ＭＳ Ｐゴシック" pitchFamily="-109" charset="-128"/>
              </a:rPr>
              <a:t>Journal of Chemical Ecology</a:t>
            </a:r>
            <a:r>
              <a:rPr lang="en-US" altLang="en-US" sz="1200" smtClean="0">
                <a:ea typeface="ＭＳ Ｐゴシック" pitchFamily="-109" charset="-128"/>
              </a:rPr>
              <a:t> </a:t>
            </a:r>
            <a:r>
              <a:rPr lang="en-US" altLang="en-US" sz="1200" b="1" smtClean="0">
                <a:ea typeface="ＭＳ Ｐゴシック" pitchFamily="-109" charset="-128"/>
              </a:rPr>
              <a:t>15:</a:t>
            </a:r>
            <a:r>
              <a:rPr lang="en-US" altLang="en-US" sz="1200" smtClean="0">
                <a:ea typeface="ＭＳ Ｐゴシック" pitchFamily="-109" charset="-128"/>
              </a:rPr>
              <a:t> 2425-2434.</a:t>
            </a:r>
          </a:p>
          <a:p>
            <a:pPr eaLnBrk="1" hangingPunct="1">
              <a:lnSpc>
                <a:spcPct val="80000"/>
              </a:lnSpc>
            </a:pPr>
            <a:r>
              <a:rPr lang="en-US" altLang="en-US" sz="1200" smtClean="0">
                <a:ea typeface="ＭＳ Ｐゴシック" pitchFamily="-109" charset="-128"/>
              </a:rPr>
              <a:t>Karban, R., A.A. Agrawal, and M. Mangel. 1997. The benefits of induced defenses against herbivores.  </a:t>
            </a:r>
            <a:r>
              <a:rPr lang="en-US" altLang="en-US" sz="1200" i="1" smtClean="0">
                <a:ea typeface="ＭＳ Ｐゴシック" pitchFamily="-109" charset="-128"/>
              </a:rPr>
              <a:t>Ecology</a:t>
            </a:r>
            <a:r>
              <a:rPr lang="en-US" altLang="en-US" sz="1200" smtClean="0">
                <a:ea typeface="ＭＳ Ｐゴシック" pitchFamily="-109" charset="-128"/>
              </a:rPr>
              <a:t> </a:t>
            </a:r>
            <a:r>
              <a:rPr lang="en-US" altLang="en-US" sz="1200" b="1" smtClean="0">
                <a:ea typeface="ＭＳ Ｐゴシック" pitchFamily="-109" charset="-128"/>
              </a:rPr>
              <a:t>78</a:t>
            </a:r>
            <a:r>
              <a:rPr lang="en-US" altLang="en-US" sz="1200" smtClean="0">
                <a:ea typeface="ＭＳ Ｐゴシック" pitchFamily="-109" charset="-128"/>
              </a:rPr>
              <a:t>: 1351-1355.</a:t>
            </a:r>
          </a:p>
          <a:p>
            <a:pPr eaLnBrk="1" hangingPunct="1">
              <a:lnSpc>
                <a:spcPct val="80000"/>
              </a:lnSpc>
            </a:pPr>
            <a:r>
              <a:rPr lang="en-US" altLang="en-US" sz="1200" smtClean="0">
                <a:ea typeface="ＭＳ Ｐゴシック" pitchFamily="-109" charset="-128"/>
              </a:rPr>
              <a:t>Karban R. and I.T. Baldwin. 1997. Induced responses to herbivory. University of Chicago Press. Chicago, Illinois, USA. </a:t>
            </a:r>
          </a:p>
          <a:p>
            <a:pPr eaLnBrk="1" hangingPunct="1">
              <a:lnSpc>
                <a:spcPct val="80000"/>
              </a:lnSpc>
            </a:pPr>
            <a:r>
              <a:rPr lang="en-US" altLang="en-US" sz="1200" smtClean="0">
                <a:ea typeface="ＭＳ Ｐゴシック" pitchFamily="-109" charset="-128"/>
              </a:rPr>
              <a:t>Karban, R. and J.H. Myers. 1989. Induced plant responses to herbivory. </a:t>
            </a:r>
            <a:r>
              <a:rPr lang="en-US" altLang="en-US" sz="1200" i="1" smtClean="0">
                <a:ea typeface="ＭＳ Ｐゴシック" pitchFamily="-109" charset="-128"/>
              </a:rPr>
              <a:t>Annual Review of Ecology and Systematics </a:t>
            </a:r>
            <a:r>
              <a:rPr lang="en-US" altLang="en-US" sz="1200" b="1" smtClean="0">
                <a:ea typeface="ＭＳ Ｐゴシック" pitchFamily="-109" charset="-128"/>
              </a:rPr>
              <a:t>20</a:t>
            </a:r>
            <a:r>
              <a:rPr lang="en-US" altLang="en-US" sz="1200" smtClean="0">
                <a:ea typeface="ＭＳ Ｐゴシック" pitchFamily="-109" charset="-128"/>
              </a:rPr>
              <a:t>: 331-348. </a:t>
            </a:r>
          </a:p>
          <a:p>
            <a:pPr eaLnBrk="1" hangingPunct="1">
              <a:lnSpc>
                <a:spcPct val="80000"/>
              </a:lnSpc>
            </a:pPr>
            <a:r>
              <a:rPr lang="en-US" altLang="en-US" sz="1200" smtClean="0">
                <a:ea typeface="ＭＳ Ｐゴシック" pitchFamily="-109" charset="-128"/>
              </a:rPr>
              <a:t>Landolt, P.J. and B. Lenczewski. 1993.  Lack of evidence for the toxic nectar hypothesis: a plant alkaloid did not deter nectar feeding by</a:t>
            </a:r>
            <a:r>
              <a:rPr lang="en-US" altLang="en-US" sz="1200" i="1" smtClean="0">
                <a:ea typeface="ＭＳ Ｐゴシック" pitchFamily="-109" charset="-128"/>
              </a:rPr>
              <a:t> Lepidoptera</a:t>
            </a:r>
            <a:r>
              <a:rPr lang="en-US" altLang="en-US" sz="1200" smtClean="0">
                <a:ea typeface="ＭＳ Ｐゴシック" pitchFamily="-109" charset="-128"/>
              </a:rPr>
              <a:t>. </a:t>
            </a:r>
            <a:r>
              <a:rPr lang="en-US" altLang="en-US" sz="1200" i="1" smtClean="0">
                <a:ea typeface="ＭＳ Ｐゴシック" pitchFamily="-109" charset="-128"/>
              </a:rPr>
              <a:t>Florida Entomologist</a:t>
            </a:r>
            <a:r>
              <a:rPr lang="en-US" altLang="en-US" sz="1200" b="1" smtClean="0">
                <a:ea typeface="ＭＳ Ｐゴシック" pitchFamily="-109" charset="-128"/>
              </a:rPr>
              <a:t> 76</a:t>
            </a:r>
            <a:r>
              <a:rPr lang="en-US" altLang="en-US" sz="1200" smtClean="0">
                <a:ea typeface="ＭＳ Ｐゴシック" pitchFamily="-109" charset="-128"/>
              </a:rPr>
              <a:t>:556-566.</a:t>
            </a:r>
          </a:p>
          <a:p>
            <a:pPr eaLnBrk="1" hangingPunct="1">
              <a:lnSpc>
                <a:spcPct val="80000"/>
              </a:lnSpc>
            </a:pPr>
            <a:r>
              <a:rPr lang="en-US" altLang="en-US" sz="1200" smtClean="0">
                <a:ea typeface="ＭＳ Ｐゴシック" pitchFamily="-109" charset="-128"/>
              </a:rPr>
              <a:t>Michael J.P. 2003. Indolizidine and quinolizidine alkaloids. </a:t>
            </a:r>
            <a:r>
              <a:rPr lang="en-US" altLang="en-US" sz="1200" i="1" smtClean="0">
                <a:ea typeface="ＭＳ Ｐゴシック" pitchFamily="-109" charset="-128"/>
              </a:rPr>
              <a:t>Natural Product Reports</a:t>
            </a:r>
            <a:r>
              <a:rPr lang="en-US" altLang="en-US" sz="1200" smtClean="0">
                <a:ea typeface="ＭＳ Ｐゴシック" pitchFamily="-109" charset="-128"/>
              </a:rPr>
              <a:t> </a:t>
            </a:r>
            <a:r>
              <a:rPr lang="en-US" altLang="en-US" sz="1200" b="1" smtClean="0">
                <a:ea typeface="ＭＳ Ｐゴシック" pitchFamily="-109" charset="-128"/>
              </a:rPr>
              <a:t>20</a:t>
            </a:r>
            <a:r>
              <a:rPr lang="en-US" altLang="en-US" sz="1200" smtClean="0">
                <a:ea typeface="ＭＳ Ｐゴシック" pitchFamily="-109" charset="-128"/>
              </a:rPr>
              <a:t>:458-475.</a:t>
            </a:r>
          </a:p>
          <a:p>
            <a:pPr eaLnBrk="1" hangingPunct="1">
              <a:lnSpc>
                <a:spcPct val="80000"/>
              </a:lnSpc>
            </a:pPr>
            <a:r>
              <a:rPr lang="en-US" altLang="en-US" sz="1200" smtClean="0">
                <a:ea typeface="ＭＳ Ｐゴシック" pitchFamily="-109" charset="-128"/>
              </a:rPr>
              <a:t>Van Zandt, P. 2007. Plant defense, growth, and habitat: a comparative assessment of constitutive and induced resistance. </a:t>
            </a:r>
            <a:r>
              <a:rPr lang="en-US" altLang="en-US" sz="1200" i="1" smtClean="0">
                <a:ea typeface="ＭＳ Ｐゴシック" pitchFamily="-109" charset="-128"/>
              </a:rPr>
              <a:t>Ecology</a:t>
            </a:r>
            <a:r>
              <a:rPr lang="en-US" altLang="en-US" sz="1200" smtClean="0">
                <a:ea typeface="ＭＳ Ｐゴシック" pitchFamily="-109" charset="-128"/>
              </a:rPr>
              <a:t> </a:t>
            </a:r>
            <a:r>
              <a:rPr lang="en-US" altLang="en-US" sz="1200" b="1" smtClean="0">
                <a:ea typeface="ＭＳ Ｐゴシック" pitchFamily="-109" charset="-128"/>
              </a:rPr>
              <a:t>88</a:t>
            </a:r>
            <a:r>
              <a:rPr lang="en-US" altLang="en-US" sz="1200" smtClean="0">
                <a:ea typeface="ＭＳ Ｐゴシック" pitchFamily="-109" charset="-128"/>
              </a:rPr>
              <a:t>:1984-1993.</a:t>
            </a:r>
          </a:p>
        </p:txBody>
      </p:sp>
    </p:spTree>
    <p:extLst>
      <p:ext uri="{BB962C8B-B14F-4D97-AF65-F5344CB8AC3E}">
        <p14:creationId xmlns:p14="http://schemas.microsoft.com/office/powerpoint/2010/main" val="265070259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Specifically for </a:t>
            </a:r>
            <a:r>
              <a:rPr lang="en-US" dirty="0" smtClean="0"/>
              <a:t>Capstone Talks</a:t>
            </a:r>
            <a:endParaRPr lang="en-US"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295400" y="1295400"/>
            <a:ext cx="7162799" cy="5372099"/>
          </a:xfrm>
        </p:spPr>
      </p:pic>
    </p:spTree>
    <p:extLst>
      <p:ext uri="{BB962C8B-B14F-4D97-AF65-F5344CB8AC3E}">
        <p14:creationId xmlns:p14="http://schemas.microsoft.com/office/powerpoint/2010/main" val="221409451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defRPr/>
            </a:pPr>
            <a:r>
              <a:rPr lang="en-US" b="1" dirty="0" smtClean="0"/>
              <a:t>Overview of </a:t>
            </a:r>
            <a:r>
              <a:rPr lang="en-US" b="1" dirty="0" smtClean="0"/>
              <a:t>a </a:t>
            </a:r>
            <a:r>
              <a:rPr lang="en-US" b="1" dirty="0" smtClean="0"/>
              <a:t>15-minute </a:t>
            </a:r>
            <a:r>
              <a:rPr lang="en-US" b="1" dirty="0" smtClean="0"/>
              <a:t>talk</a:t>
            </a:r>
          </a:p>
        </p:txBody>
      </p:sp>
      <p:sp>
        <p:nvSpPr>
          <p:cNvPr id="4099" name="Rectangle 3"/>
          <p:cNvSpPr>
            <a:spLocks noGrp="1" noChangeArrowheads="1"/>
          </p:cNvSpPr>
          <p:nvPr>
            <p:ph type="body" sz="half" idx="1"/>
          </p:nvPr>
        </p:nvSpPr>
        <p:spPr>
          <a:xfrm>
            <a:off x="457200" y="1600200"/>
            <a:ext cx="8077200" cy="4495800"/>
          </a:xfrm>
        </p:spPr>
        <p:txBody>
          <a:bodyPr/>
          <a:lstStyle/>
          <a:p>
            <a:pPr eaLnBrk="1" hangingPunct="1"/>
            <a:r>
              <a:rPr lang="en-US" altLang="en-US" sz="2800" b="1" dirty="0" smtClean="0"/>
              <a:t>Background and Introduction </a:t>
            </a:r>
            <a:r>
              <a:rPr lang="en-US" altLang="en-US" sz="2800" dirty="0" smtClean="0"/>
              <a:t>(2–4 minutes)</a:t>
            </a:r>
          </a:p>
          <a:p>
            <a:pPr eaLnBrk="1" hangingPunct="1"/>
            <a:endParaRPr lang="en-US" altLang="en-US" sz="2800" b="1" dirty="0" smtClean="0"/>
          </a:p>
          <a:p>
            <a:pPr eaLnBrk="1" hangingPunct="1"/>
            <a:r>
              <a:rPr lang="en-US" altLang="en-US" sz="2800" b="1" dirty="0" smtClean="0"/>
              <a:t>Body </a:t>
            </a:r>
            <a:r>
              <a:rPr lang="en-US" altLang="en-US" sz="2800" dirty="0" smtClean="0"/>
              <a:t>(5-8 </a:t>
            </a:r>
            <a:r>
              <a:rPr lang="en-US" altLang="en-US" sz="2800" dirty="0" smtClean="0"/>
              <a:t>minutes)</a:t>
            </a:r>
          </a:p>
          <a:p>
            <a:pPr eaLnBrk="1" hangingPunct="1"/>
            <a:endParaRPr lang="en-US" altLang="en-US" sz="2800" b="1" dirty="0" smtClean="0"/>
          </a:p>
          <a:p>
            <a:pPr eaLnBrk="1" hangingPunct="1"/>
            <a:r>
              <a:rPr lang="en-US" altLang="en-US" sz="2800" b="1" dirty="0" smtClean="0"/>
              <a:t>Summary </a:t>
            </a:r>
            <a:r>
              <a:rPr lang="en-US" altLang="en-US" sz="2800" dirty="0" smtClean="0"/>
              <a:t>(1 minute)</a:t>
            </a:r>
          </a:p>
          <a:p>
            <a:pPr eaLnBrk="1" hangingPunct="1"/>
            <a:endParaRPr lang="en-US" altLang="en-US" sz="2800" b="1" dirty="0" smtClean="0"/>
          </a:p>
          <a:p>
            <a:pPr eaLnBrk="1" hangingPunct="1"/>
            <a:r>
              <a:rPr lang="en-US" altLang="en-US" sz="2800" b="1" dirty="0" smtClean="0"/>
              <a:t>Questions </a:t>
            </a:r>
            <a:r>
              <a:rPr lang="en-US" altLang="en-US" sz="2800" dirty="0" smtClean="0"/>
              <a:t>(3-5 minutes) </a:t>
            </a:r>
          </a:p>
        </p:txBody>
      </p:sp>
      <p:pic>
        <p:nvPicPr>
          <p:cNvPr id="4100" name="Picture 7" descr="Current Paleoanthropological Research in South Africa"/>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419600" y="3162300"/>
            <a:ext cx="4495800" cy="3371850"/>
          </a:xfrm>
          <a:noFill/>
          <a:ln>
            <a:solidFill>
              <a:srgbClr val="FFCC99"/>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886735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defRPr/>
            </a:pPr>
            <a:r>
              <a:rPr lang="en-US" b="1" dirty="0" smtClean="0"/>
              <a:t>The opening</a:t>
            </a:r>
            <a:endParaRPr lang="en-US" b="1" dirty="0" smtClean="0"/>
          </a:p>
        </p:txBody>
      </p:sp>
      <p:sp>
        <p:nvSpPr>
          <p:cNvPr id="5123" name="Rectangle 3"/>
          <p:cNvSpPr>
            <a:spLocks noGrp="1" noChangeArrowheads="1"/>
          </p:cNvSpPr>
          <p:nvPr>
            <p:ph type="body" sz="half" idx="1"/>
          </p:nvPr>
        </p:nvSpPr>
        <p:spPr>
          <a:xfrm>
            <a:off x="457200" y="1447800"/>
            <a:ext cx="8229600" cy="4495800"/>
          </a:xfrm>
        </p:spPr>
        <p:txBody>
          <a:bodyPr>
            <a:normAutofit/>
          </a:bodyPr>
          <a:lstStyle/>
          <a:p>
            <a:pPr eaLnBrk="1" hangingPunct="1"/>
            <a:r>
              <a:rPr lang="en-US" altLang="en-US" sz="2800" b="1" u="sng" dirty="0" smtClean="0"/>
              <a:t>Background and Introduction</a:t>
            </a:r>
            <a:r>
              <a:rPr lang="en-US" altLang="en-US" sz="2800" b="1" dirty="0" smtClean="0"/>
              <a:t> </a:t>
            </a:r>
            <a:r>
              <a:rPr lang="en-US" altLang="en-US" sz="2800" dirty="0" smtClean="0"/>
              <a:t>(2–4 minutes)</a:t>
            </a:r>
          </a:p>
          <a:p>
            <a:pPr lvl="1" eaLnBrk="1" hangingPunct="1"/>
            <a:r>
              <a:rPr lang="en-US" altLang="en-US" dirty="0" smtClean="0"/>
              <a:t>Title slide</a:t>
            </a:r>
          </a:p>
          <a:p>
            <a:pPr lvl="1" eaLnBrk="1" hangingPunct="1"/>
            <a:r>
              <a:rPr lang="en-US" altLang="en-US" dirty="0" smtClean="0"/>
              <a:t>Start with hook / lede / question</a:t>
            </a:r>
          </a:p>
          <a:p>
            <a:pPr lvl="1" eaLnBrk="1" hangingPunct="1"/>
            <a:r>
              <a:rPr lang="en-US" altLang="en-US" dirty="0" smtClean="0"/>
              <a:t>Move from general to specific</a:t>
            </a:r>
          </a:p>
          <a:p>
            <a:pPr lvl="1" eaLnBrk="1" hangingPunct="1"/>
            <a:r>
              <a:rPr lang="en-US" altLang="en-US" dirty="0" smtClean="0"/>
              <a:t>And, and, and…</a:t>
            </a:r>
          </a:p>
          <a:p>
            <a:pPr lvl="1" eaLnBrk="1" hangingPunct="1"/>
            <a:r>
              <a:rPr lang="en-US" altLang="en-US" dirty="0" smtClean="0"/>
              <a:t>But (the gap)</a:t>
            </a:r>
            <a:endParaRPr lang="en-US" altLang="en-US" dirty="0" smtClean="0"/>
          </a:p>
          <a:p>
            <a:pPr lvl="2"/>
            <a:r>
              <a:rPr lang="en-US" altLang="en-US" dirty="0" smtClean="0"/>
              <a:t>…which leads to what you did</a:t>
            </a:r>
          </a:p>
          <a:p>
            <a:pPr lvl="2"/>
            <a:r>
              <a:rPr lang="en-US" altLang="en-US" dirty="0" smtClean="0"/>
              <a:t>By this point, the audience should be able to predict your question</a:t>
            </a:r>
            <a:endParaRPr lang="en-US" altLang="en-US" dirty="0" smtClean="0"/>
          </a:p>
        </p:txBody>
      </p:sp>
    </p:spTree>
    <p:extLst>
      <p:ext uri="{BB962C8B-B14F-4D97-AF65-F5344CB8AC3E}">
        <p14:creationId xmlns:p14="http://schemas.microsoft.com/office/powerpoint/2010/main" val="14189853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nchor="ctr"/>
          <a:lstStyle/>
          <a:p>
            <a:r>
              <a:rPr lang="en-US" altLang="en-US" sz="4600" b="1">
                <a:solidFill>
                  <a:schemeClr val="tx1"/>
                </a:solidFill>
              </a:rPr>
              <a:t>Outline</a:t>
            </a:r>
          </a:p>
        </p:txBody>
      </p:sp>
      <p:sp>
        <p:nvSpPr>
          <p:cNvPr id="150531" name="Rectangle 3"/>
          <p:cNvSpPr>
            <a:spLocks noGrp="1" noChangeArrowheads="1"/>
          </p:cNvSpPr>
          <p:nvPr>
            <p:ph type="body" idx="1"/>
          </p:nvPr>
        </p:nvSpPr>
        <p:spPr>
          <a:xfrm>
            <a:off x="453136" y="2438400"/>
            <a:ext cx="8229600" cy="3006725"/>
          </a:xfrm>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r>
              <a:rPr lang="en-US" altLang="en-US" dirty="0"/>
              <a:t>Structuring your story</a:t>
            </a:r>
          </a:p>
          <a:p>
            <a:r>
              <a:rPr lang="en-US" altLang="en-US" dirty="0"/>
              <a:t>Preparing your data/information</a:t>
            </a:r>
          </a:p>
          <a:p>
            <a:r>
              <a:rPr lang="en-US" altLang="en-US" dirty="0"/>
              <a:t>Preparing and giving the presentation</a:t>
            </a:r>
          </a:p>
          <a:p>
            <a:r>
              <a:rPr lang="en-US" altLang="en-US" dirty="0"/>
              <a:t>Concluding your presentation</a:t>
            </a:r>
          </a:p>
          <a:p>
            <a:r>
              <a:rPr lang="en-US" altLang="en-US" dirty="0"/>
              <a:t>Questions and </a:t>
            </a:r>
            <a:r>
              <a:rPr lang="en-US" altLang="en-US" dirty="0" smtClean="0"/>
              <a:t>answers</a:t>
            </a:r>
          </a:p>
          <a:p>
            <a:pPr lvl="1"/>
            <a:r>
              <a:rPr lang="en-US" altLang="en-US" dirty="0" smtClean="0"/>
              <a:t>Also: outline your talk before you start making slides</a:t>
            </a:r>
            <a:endParaRPr lang="en-US" altLang="en-US" dirty="0"/>
          </a:p>
        </p:txBody>
      </p:sp>
      <p:sp>
        <p:nvSpPr>
          <p:cNvPr id="2" name="TextBox 1"/>
          <p:cNvSpPr txBox="1"/>
          <p:nvPr/>
        </p:nvSpPr>
        <p:spPr>
          <a:xfrm>
            <a:off x="4648200" y="1143000"/>
            <a:ext cx="3962400" cy="923330"/>
          </a:xfrm>
          <a:prstGeom prst="rect">
            <a:avLst/>
          </a:prstGeom>
          <a:noFill/>
        </p:spPr>
        <p:txBody>
          <a:bodyPr wrap="square" rtlCol="0">
            <a:spAutoFit/>
          </a:bodyPr>
          <a:lstStyle/>
          <a:p>
            <a:r>
              <a:rPr lang="en-US" dirty="0" smtClean="0"/>
              <a:t>(By the way, YOU should be consistent with fonts, backgrounds, etc. – more later)</a:t>
            </a:r>
            <a:endParaRPr lang="en-US" dirty="0"/>
          </a:p>
        </p:txBody>
      </p:sp>
    </p:spTree>
    <p:extLst>
      <p:ext uri="{BB962C8B-B14F-4D97-AF65-F5344CB8AC3E}">
        <p14:creationId xmlns:p14="http://schemas.microsoft.com/office/powerpoint/2010/main" val="2222861615"/>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body of the talk</a:t>
            </a:r>
            <a:endParaRPr lang="en-US" b="1" dirty="0"/>
          </a:p>
        </p:txBody>
      </p:sp>
      <p:sp>
        <p:nvSpPr>
          <p:cNvPr id="3" name="Text Placeholder 2"/>
          <p:cNvSpPr>
            <a:spLocks noGrp="1"/>
          </p:cNvSpPr>
          <p:nvPr>
            <p:ph type="body" sz="half" idx="1"/>
          </p:nvPr>
        </p:nvSpPr>
        <p:spPr>
          <a:xfrm>
            <a:off x="457200" y="1600200"/>
            <a:ext cx="7924800" cy="4495800"/>
          </a:xfrm>
        </p:spPr>
        <p:txBody>
          <a:bodyPr>
            <a:normAutofit/>
          </a:bodyPr>
          <a:lstStyle/>
          <a:p>
            <a:r>
              <a:rPr lang="en-US" altLang="en-US" sz="2800" b="1" u="sng" dirty="0" smtClean="0"/>
              <a:t>Main work you did</a:t>
            </a:r>
            <a:r>
              <a:rPr lang="en-US" altLang="en-US" sz="2800" b="1" dirty="0" smtClean="0"/>
              <a:t> </a:t>
            </a:r>
            <a:r>
              <a:rPr lang="en-US" altLang="en-US" sz="2800" dirty="0" smtClean="0"/>
              <a:t>(5-8 </a:t>
            </a:r>
            <a:r>
              <a:rPr lang="en-US" altLang="en-US" sz="2800" dirty="0"/>
              <a:t>minutes)</a:t>
            </a:r>
          </a:p>
          <a:p>
            <a:pPr lvl="1"/>
            <a:r>
              <a:rPr lang="en-US" altLang="en-US" dirty="0"/>
              <a:t>Establish </a:t>
            </a:r>
            <a:r>
              <a:rPr lang="en-US" altLang="en-US" dirty="0" smtClean="0"/>
              <a:t>the hypothesis / question</a:t>
            </a:r>
          </a:p>
          <a:p>
            <a:pPr lvl="1"/>
            <a:r>
              <a:rPr lang="en-US" altLang="en-US" dirty="0" smtClean="0"/>
              <a:t>Possibly give predictions</a:t>
            </a:r>
          </a:p>
          <a:p>
            <a:pPr lvl="1"/>
            <a:r>
              <a:rPr lang="en-US" altLang="en-US" dirty="0" smtClean="0"/>
              <a:t>Recount methods for study part 1</a:t>
            </a:r>
          </a:p>
          <a:p>
            <a:pPr lvl="2"/>
            <a:r>
              <a:rPr lang="en-US" altLang="en-US" dirty="0"/>
              <a:t>We don’t know your system</a:t>
            </a:r>
          </a:p>
          <a:p>
            <a:pPr lvl="1"/>
            <a:r>
              <a:rPr lang="en-US" altLang="en-US" dirty="0" smtClean="0"/>
              <a:t>Foreshadow your results by showing hypothetical data</a:t>
            </a:r>
          </a:p>
          <a:p>
            <a:pPr lvl="1"/>
            <a:r>
              <a:rPr lang="en-US" altLang="en-US" dirty="0" smtClean="0"/>
              <a:t>Present results &amp; relate to question</a:t>
            </a:r>
          </a:p>
          <a:p>
            <a:pPr lvl="1"/>
            <a:r>
              <a:rPr lang="en-US" altLang="en-US" dirty="0" smtClean="0"/>
              <a:t>Repeat for other parts of study (if applicable)</a:t>
            </a:r>
          </a:p>
          <a:p>
            <a:pPr lvl="1"/>
            <a:endParaRPr lang="en-US" altLang="en-US" dirty="0"/>
          </a:p>
          <a:p>
            <a:endParaRPr lang="en-US" dirty="0"/>
          </a:p>
        </p:txBody>
      </p:sp>
    </p:spTree>
    <p:extLst>
      <p:ext uri="{BB962C8B-B14F-4D97-AF65-F5344CB8AC3E}">
        <p14:creationId xmlns:p14="http://schemas.microsoft.com/office/powerpoint/2010/main" val="2809130736"/>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defRPr/>
            </a:pPr>
            <a:r>
              <a:rPr lang="en-US" b="1" dirty="0" smtClean="0"/>
              <a:t>Wrapping up</a:t>
            </a:r>
            <a:endParaRPr lang="en-US" b="1" dirty="0" smtClean="0"/>
          </a:p>
        </p:txBody>
      </p:sp>
      <p:sp>
        <p:nvSpPr>
          <p:cNvPr id="6147" name="Rectangle 3"/>
          <p:cNvSpPr>
            <a:spLocks noGrp="1" noChangeArrowheads="1"/>
          </p:cNvSpPr>
          <p:nvPr>
            <p:ph type="body" sz="half" idx="1"/>
          </p:nvPr>
        </p:nvSpPr>
        <p:spPr>
          <a:xfrm>
            <a:off x="457200" y="1600200"/>
            <a:ext cx="8382000" cy="4495800"/>
          </a:xfrm>
        </p:spPr>
        <p:txBody>
          <a:bodyPr/>
          <a:lstStyle/>
          <a:p>
            <a:pPr eaLnBrk="1" hangingPunct="1"/>
            <a:r>
              <a:rPr lang="en-US" altLang="en-US" sz="2800" b="1" u="sng" dirty="0" smtClean="0"/>
              <a:t>Summary / conclusions</a:t>
            </a:r>
            <a:r>
              <a:rPr lang="en-US" altLang="en-US" sz="2800" b="1" dirty="0" smtClean="0"/>
              <a:t> </a:t>
            </a:r>
            <a:r>
              <a:rPr lang="en-US" altLang="en-US" sz="2800" dirty="0" smtClean="0"/>
              <a:t>(1 minute)</a:t>
            </a:r>
          </a:p>
          <a:p>
            <a:pPr lvl="1" eaLnBrk="1" hangingPunct="1"/>
            <a:r>
              <a:rPr lang="en-US" altLang="en-US" dirty="0" smtClean="0"/>
              <a:t>1 </a:t>
            </a:r>
            <a:r>
              <a:rPr lang="en-US" altLang="en-US" dirty="0" smtClean="0"/>
              <a:t>slide</a:t>
            </a:r>
          </a:p>
          <a:p>
            <a:pPr lvl="1" eaLnBrk="1" hangingPunct="1"/>
            <a:r>
              <a:rPr lang="en-US" altLang="en-US" dirty="0" smtClean="0"/>
              <a:t>Possibly 1 slide of future directions</a:t>
            </a:r>
          </a:p>
          <a:p>
            <a:pPr lvl="1" eaLnBrk="1" hangingPunct="1"/>
            <a:r>
              <a:rPr lang="en-US" altLang="en-US" dirty="0" smtClean="0"/>
              <a:t>Acknowledgements (don’t get carried away)</a:t>
            </a:r>
            <a:endParaRPr lang="en-US" altLang="en-US" dirty="0" smtClean="0"/>
          </a:p>
          <a:p>
            <a:pPr lvl="1" eaLnBrk="1" hangingPunct="1"/>
            <a:endParaRPr lang="en-US" altLang="en-US" dirty="0" smtClean="0"/>
          </a:p>
          <a:p>
            <a:pPr eaLnBrk="1" hangingPunct="1"/>
            <a:r>
              <a:rPr lang="en-US" altLang="en-US" sz="2800" b="1" u="sng" dirty="0" smtClean="0"/>
              <a:t>Questions</a:t>
            </a:r>
            <a:r>
              <a:rPr lang="en-US" altLang="en-US" sz="2800" b="1" dirty="0" smtClean="0"/>
              <a:t> </a:t>
            </a:r>
            <a:r>
              <a:rPr lang="en-US" altLang="en-US" sz="2800" dirty="0" smtClean="0"/>
              <a:t>(3 minutes) </a:t>
            </a:r>
          </a:p>
          <a:p>
            <a:pPr lvl="1"/>
            <a:r>
              <a:rPr lang="en-US" altLang="en-US" dirty="0" smtClean="0"/>
              <a:t>3–4 </a:t>
            </a:r>
            <a:r>
              <a:rPr lang="en-US" altLang="en-US" dirty="0"/>
              <a:t>back-up slides</a:t>
            </a:r>
          </a:p>
          <a:p>
            <a:pPr lvl="1"/>
            <a:r>
              <a:rPr lang="en-US" altLang="en-US" dirty="0"/>
              <a:t>Consider </a:t>
            </a:r>
            <a:r>
              <a:rPr lang="en-US" altLang="en-US" dirty="0" smtClean="0"/>
              <a:t>future directions here</a:t>
            </a:r>
            <a:endParaRPr lang="en-US" altLang="en-US" dirty="0" smtClean="0"/>
          </a:p>
        </p:txBody>
      </p:sp>
      <p:sp>
        <p:nvSpPr>
          <p:cNvPr id="3" name="TextBox 2"/>
          <p:cNvSpPr txBox="1"/>
          <p:nvPr/>
        </p:nvSpPr>
        <p:spPr>
          <a:xfrm>
            <a:off x="6019800" y="5816897"/>
            <a:ext cx="2927931" cy="923330"/>
          </a:xfrm>
          <a:prstGeom prst="rect">
            <a:avLst/>
          </a:prstGeom>
          <a:noFill/>
          <a:ln>
            <a:solidFill>
              <a:schemeClr val="accent1"/>
            </a:solidFill>
          </a:ln>
        </p:spPr>
        <p:txBody>
          <a:bodyPr wrap="square" rtlCol="0">
            <a:spAutoFit/>
          </a:bodyPr>
          <a:lstStyle/>
          <a:p>
            <a:r>
              <a:rPr lang="en-US" dirty="0" smtClean="0"/>
              <a:t>Notice how there isn’t a section for: “here’s all the ways I did this wrong”?</a:t>
            </a:r>
            <a:endParaRPr lang="en-US" dirty="0"/>
          </a:p>
        </p:txBody>
      </p:sp>
    </p:spTree>
    <p:extLst>
      <p:ext uri="{BB962C8B-B14F-4D97-AF65-F5344CB8AC3E}">
        <p14:creationId xmlns:p14="http://schemas.microsoft.com/office/powerpoint/2010/main" val="209421697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algn="l" eaLnBrk="1" hangingPunct="1">
              <a:defRPr/>
            </a:pPr>
            <a:r>
              <a:rPr lang="en-US" b="1" smtClean="0"/>
              <a:t>How do you start?</a:t>
            </a:r>
          </a:p>
        </p:txBody>
      </p:sp>
      <p:sp>
        <p:nvSpPr>
          <p:cNvPr id="7171" name="Rectangle 3"/>
          <p:cNvSpPr>
            <a:spLocks noGrp="1" noChangeArrowheads="1"/>
          </p:cNvSpPr>
          <p:nvPr>
            <p:ph type="body" sz="half" idx="1"/>
          </p:nvPr>
        </p:nvSpPr>
        <p:spPr>
          <a:xfrm>
            <a:off x="228600" y="1981200"/>
            <a:ext cx="8382000" cy="4876800"/>
          </a:xfrm>
        </p:spPr>
        <p:txBody>
          <a:bodyPr/>
          <a:lstStyle/>
          <a:p>
            <a:pPr eaLnBrk="1" hangingPunct="1"/>
            <a:r>
              <a:rPr lang="en-US" altLang="en-US" sz="2800" b="1" dirty="0" smtClean="0"/>
              <a:t>Write down </a:t>
            </a:r>
            <a:r>
              <a:rPr lang="en-US" altLang="en-US" sz="2800" b="1" dirty="0" smtClean="0"/>
              <a:t>1–3 </a:t>
            </a:r>
            <a:r>
              <a:rPr lang="en-US" altLang="en-US" sz="2800" b="1" dirty="0" smtClean="0"/>
              <a:t>key </a:t>
            </a:r>
            <a:r>
              <a:rPr lang="en-US" altLang="en-US" sz="2800" b="1" dirty="0" smtClean="0"/>
              <a:t>results from your study</a:t>
            </a:r>
            <a:endParaRPr lang="en-US" altLang="en-US" sz="2800" b="1" dirty="0" smtClean="0"/>
          </a:p>
          <a:p>
            <a:pPr lvl="1" eaLnBrk="1" hangingPunct="1"/>
            <a:r>
              <a:rPr lang="en-US" altLang="en-US" dirty="0" smtClean="0"/>
              <a:t>Introductory material from ideas </a:t>
            </a:r>
          </a:p>
          <a:p>
            <a:pPr lvl="1" eaLnBrk="1" hangingPunct="1"/>
            <a:r>
              <a:rPr lang="en-US" altLang="en-US" dirty="0" smtClean="0"/>
              <a:t>What background/motivation does the audience need?</a:t>
            </a:r>
          </a:p>
          <a:p>
            <a:pPr eaLnBrk="1" hangingPunct="1"/>
            <a:endParaRPr lang="en-US" altLang="en-US" sz="2800" dirty="0" smtClean="0"/>
          </a:p>
          <a:p>
            <a:pPr eaLnBrk="1" hangingPunct="1"/>
            <a:r>
              <a:rPr lang="en-US" altLang="en-US" sz="2800" dirty="0" smtClean="0"/>
              <a:t>Body of the presentation flows from these ideas (what supporting evidence, figures, and data do you need to present?)</a:t>
            </a:r>
          </a:p>
        </p:txBody>
      </p:sp>
      <p:graphicFrame>
        <p:nvGraphicFramePr>
          <p:cNvPr id="7172" name="Object 6"/>
          <p:cNvGraphicFramePr>
            <a:graphicFrameLocks noChangeAspect="1"/>
          </p:cNvGraphicFramePr>
          <p:nvPr>
            <p:ph sz="half" idx="2"/>
          </p:nvPr>
        </p:nvGraphicFramePr>
        <p:xfrm>
          <a:off x="7205663" y="228600"/>
          <a:ext cx="1620837" cy="2438400"/>
        </p:xfrm>
        <a:graphic>
          <a:graphicData uri="http://schemas.openxmlformats.org/presentationml/2006/ole">
            <mc:AlternateContent xmlns:mc="http://schemas.openxmlformats.org/markup-compatibility/2006">
              <mc:Choice xmlns:v="urn:schemas-microsoft-com:vml" Requires="v">
                <p:oleObj spid="_x0000_s66572" name="Image" r:id="rId3" imgW="749492" imgH="1127476" progId="Photoshop.Image.7">
                  <p:embed/>
                </p:oleObj>
              </mc:Choice>
              <mc:Fallback>
                <p:oleObj name="Image" r:id="rId3" imgW="749492" imgH="1127476" progId="Photoshop.Image.7">
                  <p:embed/>
                  <p:pic>
                    <p:nvPicPr>
                      <p:cNvPr id="7172"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5663" y="228600"/>
                        <a:ext cx="1620837"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2223180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868362"/>
          </a:xfrm>
        </p:spPr>
        <p:txBody>
          <a:bodyPr/>
          <a:lstStyle/>
          <a:p>
            <a:r>
              <a:rPr lang="en-US" dirty="0" smtClean="0"/>
              <a:t>Plan what you’re going to say</a:t>
            </a:r>
            <a:endParaRPr lang="en-US" dirty="0"/>
          </a:p>
        </p:txBody>
      </p:sp>
      <p:sp>
        <p:nvSpPr>
          <p:cNvPr id="3" name="Content Placeholder 2"/>
          <p:cNvSpPr>
            <a:spLocks noGrp="1"/>
          </p:cNvSpPr>
          <p:nvPr>
            <p:ph idx="1"/>
          </p:nvPr>
        </p:nvSpPr>
        <p:spPr/>
        <p:txBody>
          <a:bodyPr/>
          <a:lstStyle/>
          <a:p>
            <a:endParaRPr lang="en-US"/>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77" y="1295400"/>
            <a:ext cx="8986943" cy="5410200"/>
          </a:xfrm>
          <a:prstGeom prst="rect">
            <a:avLst/>
          </a:prstGeom>
        </p:spPr>
      </p:pic>
    </p:spTree>
    <p:extLst>
      <p:ext uri="{BB962C8B-B14F-4D97-AF65-F5344CB8AC3E}">
        <p14:creationId xmlns:p14="http://schemas.microsoft.com/office/powerpoint/2010/main" val="330562864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sz="4600"/>
              <a:t>Tell a Story</a:t>
            </a:r>
          </a:p>
        </p:txBody>
      </p:sp>
      <p:sp>
        <p:nvSpPr>
          <p:cNvPr id="30723" name="Rectangle 3"/>
          <p:cNvSpPr>
            <a:spLocks noGrp="1" noChangeArrowheads="1"/>
          </p:cNvSpPr>
          <p:nvPr>
            <p:ph type="body" idx="1"/>
          </p:nvPr>
        </p:nvSpPr>
        <p:spPr>
          <a:xfrm>
            <a:off x="447040" y="1707770"/>
            <a:ext cx="8229600" cy="4149725"/>
          </a:xfrm>
        </p:spPr>
        <p:txBody>
          <a:bodyPr/>
          <a:lstStyle/>
          <a:p>
            <a:r>
              <a:rPr lang="en-US" altLang="en-US" sz="2600" dirty="0"/>
              <a:t>Prepare your material so that it tells a story logically</a:t>
            </a:r>
          </a:p>
          <a:p>
            <a:pPr lvl="1"/>
            <a:r>
              <a:rPr lang="en-US" altLang="en-US" sz="2000" dirty="0" smtClean="0"/>
              <a:t>Begin with a hook (question to you or audience, problem, etc.)</a:t>
            </a:r>
            <a:endParaRPr lang="en-US" altLang="en-US" sz="2000" dirty="0"/>
          </a:p>
          <a:p>
            <a:pPr lvl="1"/>
            <a:r>
              <a:rPr lang="en-US" altLang="en-US" sz="2000" dirty="0"/>
              <a:t>Introduction/overview</a:t>
            </a:r>
          </a:p>
          <a:p>
            <a:pPr lvl="1"/>
            <a:r>
              <a:rPr lang="en-US" altLang="en-US" sz="2000" dirty="0"/>
              <a:t>Method/approach</a:t>
            </a:r>
          </a:p>
          <a:p>
            <a:pPr lvl="1"/>
            <a:r>
              <a:rPr lang="en-US" altLang="en-US" sz="2000" dirty="0" smtClean="0"/>
              <a:t>Results/information/analysis</a:t>
            </a:r>
            <a:endParaRPr lang="en-US" altLang="en-US" sz="2000" dirty="0"/>
          </a:p>
          <a:p>
            <a:pPr lvl="1"/>
            <a:r>
              <a:rPr lang="en-US" altLang="en-US" sz="2000" dirty="0"/>
              <a:t>Conclusion/summary</a:t>
            </a:r>
          </a:p>
          <a:p>
            <a:r>
              <a:rPr lang="en-US" altLang="en-US" sz="2600" dirty="0"/>
              <a:t>Use examples, anecdotes, and significant details</a:t>
            </a:r>
          </a:p>
          <a:p>
            <a:r>
              <a:rPr lang="en-US" altLang="en-US" sz="2600" dirty="0"/>
              <a:t>Create continuity so that your slides flow smoothly</a:t>
            </a:r>
          </a:p>
          <a:p>
            <a:pPr lvl="1"/>
            <a:r>
              <a:rPr lang="en-US" altLang="en-US" sz="2000" dirty="0"/>
              <a:t>Guide the audience through your story</a:t>
            </a:r>
          </a:p>
          <a:p>
            <a:pPr lvl="1"/>
            <a:r>
              <a:rPr lang="en-US" altLang="en-US" sz="2000" dirty="0"/>
              <a:t>Your last point on one slide can anticipate </a:t>
            </a:r>
            <a:r>
              <a:rPr lang="en-US" altLang="en-US" sz="2000" dirty="0" smtClean="0"/>
              <a:t>the next slide</a:t>
            </a:r>
          </a:p>
          <a:p>
            <a:r>
              <a:rPr lang="en-US" altLang="en-US" sz="2400" dirty="0" smtClean="0"/>
              <a:t>Use And, But, &amp; Therefore structure</a:t>
            </a:r>
            <a:endParaRPr lang="en-US" altLang="en-US" sz="2400" dirty="0"/>
          </a:p>
        </p:txBody>
      </p:sp>
      <p:sp>
        <p:nvSpPr>
          <p:cNvPr id="30724" name="Rectangle 4"/>
          <p:cNvSpPr>
            <a:spLocks noChangeArrowheads="1"/>
          </p:cNvSpPr>
          <p:nvPr/>
        </p:nvSpPr>
        <p:spPr bwMode="auto">
          <a:xfrm>
            <a:off x="5205413" y="6243638"/>
            <a:ext cx="34813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1200">
                <a:solidFill>
                  <a:srgbClr val="FFFFFF"/>
                </a:solidFill>
                <a:latin typeface="Times New Roman" charset="0"/>
              </a:rPr>
              <a:t>http://www.cgd.ucar.edu/cms/agu/scientific_talk.html</a:t>
            </a:r>
          </a:p>
        </p:txBody>
      </p:sp>
    </p:spTree>
    <p:extLst>
      <p:ext uri="{BB962C8B-B14F-4D97-AF65-F5344CB8AC3E}">
        <p14:creationId xmlns:p14="http://schemas.microsoft.com/office/powerpoint/2010/main" val="25640880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altLang="en-US"/>
              <a:t>Audience</a:t>
            </a:r>
          </a:p>
        </p:txBody>
      </p:sp>
      <p:sp>
        <p:nvSpPr>
          <p:cNvPr id="60419" name="Rectangle 3"/>
          <p:cNvSpPr>
            <a:spLocks noGrp="1" noChangeArrowheads="1"/>
          </p:cNvSpPr>
          <p:nvPr>
            <p:ph type="body" idx="1"/>
          </p:nvPr>
        </p:nvSpPr>
        <p:spPr>
          <a:xfrm>
            <a:off x="457200" y="3124200"/>
            <a:ext cx="8229600" cy="3006725"/>
          </a:xfrm>
        </p:spPr>
        <p:txBody>
          <a:bodyPr/>
          <a:lstStyle/>
          <a:p>
            <a:r>
              <a:rPr lang="en-US" altLang="en-US"/>
              <a:t>Why and to whom are you giving this presentation?</a:t>
            </a:r>
          </a:p>
          <a:p>
            <a:r>
              <a:rPr lang="en-US" altLang="en-US"/>
              <a:t>What do you want the audience to learn?</a:t>
            </a:r>
          </a:p>
          <a:p>
            <a:pPr lvl="1"/>
            <a:r>
              <a:rPr lang="en-US" altLang="en-US"/>
              <a:t>Think about this as you construct your talk</a:t>
            </a:r>
          </a:p>
          <a:p>
            <a:pPr lvl="1"/>
            <a:r>
              <a:rPr lang="en-US" altLang="en-US"/>
              <a:t>Edit your slides -- delete what is unnecessary, distracting, confusing, off point</a:t>
            </a:r>
          </a:p>
        </p:txBody>
      </p:sp>
      <p:pic>
        <p:nvPicPr>
          <p:cNvPr id="6042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0750" y="304800"/>
            <a:ext cx="2686050" cy="201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13054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228600"/>
            <a:ext cx="7772400" cy="1143000"/>
          </a:xfrm>
        </p:spPr>
        <p:txBody>
          <a:bodyPr/>
          <a:lstStyle/>
          <a:p>
            <a:r>
              <a:rPr lang="en-US" altLang="en-US" sz="4600">
                <a:solidFill>
                  <a:schemeClr val="tx1"/>
                </a:solidFill>
              </a:rPr>
              <a:t>Preparing the Presentation</a:t>
            </a:r>
            <a:endParaRPr lang="en-US" altLang="en-US">
              <a:solidFill>
                <a:schemeClr val="tx1"/>
              </a:solidFill>
            </a:endParaRPr>
          </a:p>
        </p:txBody>
      </p:sp>
      <p:sp>
        <p:nvSpPr>
          <p:cNvPr id="26627" name="Rectangle 3"/>
          <p:cNvSpPr>
            <a:spLocks noGrp="1" noChangeArrowheads="1"/>
          </p:cNvSpPr>
          <p:nvPr>
            <p:ph type="body" idx="1"/>
          </p:nvPr>
        </p:nvSpPr>
        <p:spPr>
          <a:xfrm>
            <a:off x="457200" y="1600200"/>
            <a:ext cx="8153400" cy="4495800"/>
          </a:xfrm>
        </p:spPr>
        <p:txBody>
          <a:bodyPr/>
          <a:lstStyle/>
          <a:p>
            <a:r>
              <a:rPr lang="en-US" altLang="en-US" sz="2600" dirty="0" smtClean="0"/>
              <a:t>Average </a:t>
            </a:r>
            <a:r>
              <a:rPr lang="en-US" altLang="en-US" sz="2600" dirty="0"/>
              <a:t>not more than 1 slide per minute</a:t>
            </a:r>
          </a:p>
          <a:p>
            <a:r>
              <a:rPr lang="en-US" altLang="en-US" sz="2600" dirty="0" smtClean="0"/>
              <a:t>No </a:t>
            </a:r>
            <a:r>
              <a:rPr lang="en-US" altLang="en-US" sz="2600" dirty="0"/>
              <a:t>sounds! Some logical animations </a:t>
            </a:r>
            <a:r>
              <a:rPr lang="en-US" altLang="en-US" sz="2600" dirty="0" smtClean="0"/>
              <a:t>are ok</a:t>
            </a:r>
            <a:endParaRPr lang="en-US" altLang="en-US" sz="2600" dirty="0"/>
          </a:p>
          <a:p>
            <a:r>
              <a:rPr lang="en-US" altLang="en-US" sz="2600" dirty="0"/>
              <a:t>Use 3-7 bullets per page</a:t>
            </a:r>
          </a:p>
          <a:p>
            <a:pPr lvl="1"/>
            <a:r>
              <a:rPr lang="en-US" altLang="en-US" sz="2000" dirty="0"/>
              <a:t>Avoid writing out, and especially reading, long and complete sentences on slides because it is really boring to the </a:t>
            </a:r>
            <a:r>
              <a:rPr lang="en-US" altLang="en-US" sz="2000" dirty="0" smtClean="0"/>
              <a:t>audience and they will never read all of it especially if you’re reading it at the same time, since they will become distracted and think that you are in incompetent idiot, therefore causing them to doubt your data, which is what you really don’t want to happen.</a:t>
            </a:r>
            <a:endParaRPr lang="en-US" altLang="en-US" sz="2000" dirty="0"/>
          </a:p>
          <a:p>
            <a:r>
              <a:rPr lang="en-US" altLang="en-US" sz="2600" dirty="0"/>
              <a:t>Slide appearance (font, colors) should be consistent</a:t>
            </a:r>
          </a:p>
          <a:p>
            <a:r>
              <a:rPr lang="en-US" altLang="en-US" sz="2600" dirty="0" err="1" smtClean="0"/>
              <a:t>Spellcheeck</a:t>
            </a:r>
            <a:endParaRPr lang="en-US" altLang="en-US" sz="2600" dirty="0"/>
          </a:p>
        </p:txBody>
      </p:sp>
    </p:spTree>
    <p:extLst>
      <p:ext uri="{BB962C8B-B14F-4D97-AF65-F5344CB8AC3E}">
        <p14:creationId xmlns:p14="http://schemas.microsoft.com/office/powerpoint/2010/main" val="16547480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26627">
                                            <p:txEl>
                                              <p:pRg st="1" end="1"/>
                                            </p:txEl>
                                          </p:spTgt>
                                        </p:tgtEl>
                                        <p:attrNameLst>
                                          <p:attrName>style.visibility</p:attrName>
                                        </p:attrNameLst>
                                      </p:cBhvr>
                                      <p:to>
                                        <p:strVal val="visible"/>
                                      </p:to>
                                    </p:set>
                                    <p:anim calcmode="lin" valueType="num">
                                      <p:cBhvr additive="base">
                                        <p:cTn id="7" dur="500" fill="hold"/>
                                        <p:tgtEl>
                                          <p:spTgt spid="2662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26627">
                                            <p:txEl>
                                              <p:pRg st="2" end="2"/>
                                            </p:txEl>
                                          </p:spTgt>
                                        </p:tgtEl>
                                        <p:attrNameLst>
                                          <p:attrName>style.visibility</p:attrName>
                                        </p:attrNameLst>
                                      </p:cBhvr>
                                      <p:to>
                                        <p:strVal val="visible"/>
                                      </p:to>
                                    </p:set>
                                    <p:animEffect transition="in" filter="checkerboard(across)">
                                      <p:cBhvr>
                                        <p:cTn id="13" dur="500"/>
                                        <p:tgtEl>
                                          <p:spTgt spid="26627">
                                            <p:txEl>
                                              <p:pRg st="2" end="2"/>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26627">
                                            <p:txEl>
                                              <p:pRg st="3" end="3"/>
                                            </p:txEl>
                                          </p:spTgt>
                                        </p:tgtEl>
                                        <p:attrNameLst>
                                          <p:attrName>style.visibility</p:attrName>
                                        </p:attrNameLst>
                                      </p:cBhvr>
                                      <p:to>
                                        <p:strVal val="visible"/>
                                      </p:to>
                                    </p:set>
                                    <p:animEffect transition="in" filter="checkerboard(across)">
                                      <p:cBhvr>
                                        <p:cTn id="16" dur="500"/>
                                        <p:tgtEl>
                                          <p:spTgt spid="26627">
                                            <p:txEl>
                                              <p:pRg st="3" end="3"/>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 presetClass="entr" presetSubtype="16" fill="hold" nodeType="clickEffect">
                                  <p:stCondLst>
                                    <p:cond delay="0"/>
                                  </p:stCondLst>
                                  <p:childTnLst>
                                    <p:set>
                                      <p:cBhvr>
                                        <p:cTn id="20" dur="1" fill="hold">
                                          <p:stCondLst>
                                            <p:cond delay="0"/>
                                          </p:stCondLst>
                                        </p:cTn>
                                        <p:tgtEl>
                                          <p:spTgt spid="26627">
                                            <p:txEl>
                                              <p:pRg st="4" end="4"/>
                                            </p:txEl>
                                          </p:spTgt>
                                        </p:tgtEl>
                                        <p:attrNameLst>
                                          <p:attrName>style.visibility</p:attrName>
                                        </p:attrNameLst>
                                      </p:cBhvr>
                                      <p:to>
                                        <p:strVal val="visible"/>
                                      </p:to>
                                    </p:set>
                                    <p:animEffect transition="in" filter="box(in)">
                                      <p:cBhvr>
                                        <p:cTn id="21" dur="500"/>
                                        <p:tgtEl>
                                          <p:spTgt spid="26627">
                                            <p:txEl>
                                              <p:pRg st="4" end="4"/>
                                            </p:txEl>
                                          </p:spTgt>
                                        </p:tgtEl>
                                      </p:cBhvr>
                                    </p:animEffect>
                                  </p:childTnLst>
                                </p:cTn>
                              </p:par>
                              <p:par>
                                <p:cTn id="22" presetID="4" presetClass="entr" presetSubtype="16" fill="hold" nodeType="withEffect">
                                  <p:stCondLst>
                                    <p:cond delay="0"/>
                                  </p:stCondLst>
                                  <p:childTnLst>
                                    <p:set>
                                      <p:cBhvr>
                                        <p:cTn id="23" dur="1" fill="hold">
                                          <p:stCondLst>
                                            <p:cond delay="0"/>
                                          </p:stCondLst>
                                        </p:cTn>
                                        <p:tgtEl>
                                          <p:spTgt spid="26627">
                                            <p:txEl>
                                              <p:pRg st="5" end="5"/>
                                            </p:txEl>
                                          </p:spTgt>
                                        </p:tgtEl>
                                        <p:attrNameLst>
                                          <p:attrName>style.visibility</p:attrName>
                                        </p:attrNameLst>
                                      </p:cBhvr>
                                      <p:to>
                                        <p:strVal val="visible"/>
                                      </p:to>
                                    </p:set>
                                    <p:animEffect transition="in" filter="box(in)">
                                      <p:cBhvr>
                                        <p:cTn id="24" dur="500"/>
                                        <p:tgtEl>
                                          <p:spTgt spid="2662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defRPr/>
            </a:pPr>
            <a:r>
              <a:rPr lang="en-US" dirty="0" smtClean="0"/>
              <a:t>Presentation </a:t>
            </a:r>
            <a:r>
              <a:rPr lang="en-US" dirty="0" smtClean="0"/>
              <a:t>Slides - options</a:t>
            </a:r>
            <a:endParaRPr lang="en-US" dirty="0" smtClean="0"/>
          </a:p>
        </p:txBody>
      </p:sp>
      <p:sp>
        <p:nvSpPr>
          <p:cNvPr id="13315" name="Rectangle 3"/>
          <p:cNvSpPr>
            <a:spLocks noGrp="1" noChangeArrowheads="1"/>
          </p:cNvSpPr>
          <p:nvPr>
            <p:ph type="body" sz="half" idx="1"/>
          </p:nvPr>
        </p:nvSpPr>
        <p:spPr>
          <a:xfrm>
            <a:off x="457200" y="2057400"/>
            <a:ext cx="4724400" cy="4495800"/>
          </a:xfrm>
        </p:spPr>
        <p:txBody>
          <a:bodyPr/>
          <a:lstStyle/>
          <a:p>
            <a:pPr eaLnBrk="1" hangingPunct="1"/>
            <a:r>
              <a:rPr lang="en-US" altLang="en-US" sz="2800" dirty="0" smtClean="0"/>
              <a:t>Should have a concise title</a:t>
            </a:r>
          </a:p>
          <a:p>
            <a:pPr eaLnBrk="1" hangingPunct="1"/>
            <a:endParaRPr lang="en-US" altLang="en-US" sz="2800" dirty="0" smtClean="0"/>
          </a:p>
          <a:p>
            <a:pPr eaLnBrk="1" hangingPunct="1"/>
            <a:r>
              <a:rPr lang="en-US" altLang="en-US" sz="2800" dirty="0" smtClean="0"/>
              <a:t>Should have 2-3 points per slide</a:t>
            </a:r>
          </a:p>
          <a:p>
            <a:pPr eaLnBrk="1" hangingPunct="1"/>
            <a:endParaRPr lang="en-US" altLang="en-US" sz="2800" dirty="0" smtClean="0"/>
          </a:p>
          <a:p>
            <a:pPr eaLnBrk="1" hangingPunct="1"/>
            <a:r>
              <a:rPr lang="en-US" altLang="en-US" sz="2800" dirty="0" smtClean="0"/>
              <a:t>Should avoid </a:t>
            </a:r>
            <a:r>
              <a:rPr lang="en-US" altLang="en-US" sz="2800" dirty="0" smtClean="0"/>
              <a:t>complete </a:t>
            </a:r>
            <a:r>
              <a:rPr lang="en-US" altLang="en-US" sz="2800" dirty="0" smtClean="0"/>
              <a:t>sentences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46176" y="3505200"/>
            <a:ext cx="3435544" cy="2571750"/>
          </a:xfrm>
          <a:prstGeom prst="rect">
            <a:avLst/>
          </a:prstGeom>
        </p:spPr>
      </p:pic>
      <p:sp>
        <p:nvSpPr>
          <p:cNvPr id="4" name="TextBox 3"/>
          <p:cNvSpPr txBox="1"/>
          <p:nvPr/>
        </p:nvSpPr>
        <p:spPr>
          <a:xfrm>
            <a:off x="5257800" y="6172200"/>
            <a:ext cx="3581400" cy="646331"/>
          </a:xfrm>
          <a:prstGeom prst="rect">
            <a:avLst/>
          </a:prstGeom>
          <a:noFill/>
        </p:spPr>
        <p:txBody>
          <a:bodyPr wrap="square" rtlCol="0">
            <a:spAutoFit/>
          </a:bodyPr>
          <a:lstStyle/>
          <a:p>
            <a:r>
              <a:rPr lang="en-US" dirty="0" smtClean="0"/>
              <a:t>Figures can dress up a presentation, but avoid obscure images like this.</a:t>
            </a:r>
            <a:endParaRPr lang="en-US" dirty="0"/>
          </a:p>
        </p:txBody>
      </p:sp>
    </p:spTree>
    <p:extLst>
      <p:ext uri="{BB962C8B-B14F-4D97-AF65-F5344CB8AC3E}">
        <p14:creationId xmlns:p14="http://schemas.microsoft.com/office/powerpoint/2010/main" val="1449668927"/>
      </p:ext>
    </p:extLst>
  </p:cSld>
  <p:clrMapOvr>
    <a:masterClrMapping/>
  </p:clrMapOvr>
  <p:transition/>
  <p:timing>
    <p:tnLst>
      <p:par>
        <p:cTn id="1" dur="indefinite" restart="never" nodeType="tmRoot"/>
      </p:par>
    </p:tnLst>
  </p:timing>
</p:sld>
</file>

<file path=ppt/theme/_rels/theme13.xml.rels><?xml version="1.0" encoding="UTF-8" standalone="yes"?>
<Relationships xmlns="http://schemas.openxmlformats.org/package/2006/relationships"><Relationship Id="rId1" Type="http://schemas.openxmlformats.org/officeDocument/2006/relationships/image" Target="NULL"/></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0_Edge">
  <a:themeElements>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fontScheme name="Edge">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1_Edge">
  <a:themeElements>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fontScheme name="Edge">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Revolution">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Revolution">
      <a:majorFont>
        <a:latin typeface="Trebuchet MS"/>
        <a:ea typeface=""/>
        <a:cs typeface=""/>
        <a:font script="Jpan" typeface="ＭＳ ゴシック"/>
      </a:majorFont>
      <a:minorFont>
        <a:latin typeface="Trebuchet MS"/>
        <a:ea typeface=""/>
        <a:cs typeface=""/>
        <a:font script="Jpan" typeface="ＭＳ ゴシック"/>
      </a:minorFont>
    </a:fontScheme>
    <a:fmtScheme name="Revolution">
      <a:fillStyleLst>
        <a:solidFill>
          <a:schemeClr val="phClr"/>
        </a:solidFill>
        <a:solidFill>
          <a:schemeClr val="phClr"/>
        </a:soli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0800000">
              <a:srgbClr val="808080">
                <a:alpha val="75000"/>
              </a:srgbClr>
            </a:innerShdw>
          </a:effectLst>
        </a:effectStyle>
        <a:effectStyle>
          <a:effectLst>
            <a:innerShdw blurRad="50800" dist="25400" dir="13500000">
              <a:srgbClr val="808080">
                <a:alpha val="75000"/>
              </a:srgbClr>
            </a:innerShdw>
            <a:outerShdw blurRad="63500" dist="50800" dir="5400000" algn="br" rotWithShape="0">
              <a:srgbClr val="000000">
                <a:alpha val="35000"/>
              </a:srgbClr>
            </a:outerShdw>
          </a:effectLst>
          <a:scene3d>
            <a:camera prst="orthographicFront">
              <a:rot lat="0" lon="0" rev="0"/>
            </a:camera>
            <a:lightRig rig="threePt" dir="tl">
              <a:rot lat="0" lon="0" rev="11400000"/>
            </a:lightRig>
          </a:scene3d>
          <a:sp3d contourW="12700" prstMaterial="softmetal">
            <a:bevelT w="63500" h="254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1">
            <a:duotone>
              <a:schemeClr val="phClr">
                <a:shade val="65000"/>
                <a:satMod val="115000"/>
              </a:schemeClr>
              <a:schemeClr val="phClr">
                <a:tint val="85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12_Edge">
  <a:themeElements>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fontScheme name="Edge">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3_Edge">
  <a:themeElements>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fontScheme name="Edge">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4_Edge">
  <a:themeElements>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fontScheme name="Edge">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Slit">
  <a:themeElements>
    <a:clrScheme name="Slit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fontScheme name="Slit">
      <a:majorFont>
        <a:latin typeface="Papyrus"/>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Slit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clrMap bg1="dk2" tx1="lt1" bg2="dk1" tx2="lt2" accent1="accent1" accent2="accent2" accent3="accent3" accent4="accent4" accent5="accent5" accent6="accent6" hlink="hlink" folHlink="folHlink"/>
    </a:extraClrScheme>
    <a:extraClrScheme>
      <a:clrScheme name="Slit 2">
        <a:dk1>
          <a:srgbClr val="674E2F"/>
        </a:dk1>
        <a:lt1>
          <a:srgbClr val="FFFFFF"/>
        </a:lt1>
        <a:dk2>
          <a:srgbClr val="533F27"/>
        </a:dk2>
        <a:lt2>
          <a:srgbClr val="D8B274"/>
        </a:lt2>
        <a:accent1>
          <a:srgbClr val="CC9900"/>
        </a:accent1>
        <a:accent2>
          <a:srgbClr val="8F5F2F"/>
        </a:accent2>
        <a:accent3>
          <a:srgbClr val="B3AFAC"/>
        </a:accent3>
        <a:accent4>
          <a:srgbClr val="DADADA"/>
        </a:accent4>
        <a:accent5>
          <a:srgbClr val="E2CAAA"/>
        </a:accent5>
        <a:accent6>
          <a:srgbClr val="81552A"/>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lit 3">
        <a:dk1>
          <a:srgbClr val="646464"/>
        </a:dk1>
        <a:lt1>
          <a:srgbClr val="FFFFFF"/>
        </a:lt1>
        <a:dk2>
          <a:srgbClr val="545454"/>
        </a:dk2>
        <a:lt2>
          <a:srgbClr val="D4D4CE"/>
        </a:lt2>
        <a:accent1>
          <a:srgbClr val="49747D"/>
        </a:accent1>
        <a:accent2>
          <a:srgbClr val="8F9699"/>
        </a:accent2>
        <a:accent3>
          <a:srgbClr val="B3B3B3"/>
        </a:accent3>
        <a:accent4>
          <a:srgbClr val="DADADA"/>
        </a:accent4>
        <a:accent5>
          <a:srgbClr val="B1BCBF"/>
        </a:accent5>
        <a:accent6>
          <a:srgbClr val="81878A"/>
        </a:accent6>
        <a:hlink>
          <a:srgbClr val="8DC4D7"/>
        </a:hlink>
        <a:folHlink>
          <a:srgbClr val="7FB97F"/>
        </a:folHlink>
      </a:clrScheme>
      <a:clrMap bg1="dk2" tx1="lt1" bg2="dk1" tx2="lt2" accent1="accent1" accent2="accent2" accent3="accent3" accent4="accent4" accent5="accent5" accent6="accent6" hlink="hlink" folHlink="folHlink"/>
    </a:extraClrScheme>
    <a:extraClrScheme>
      <a:clrScheme name="Slit 4">
        <a:dk1>
          <a:srgbClr val="3A7400"/>
        </a:dk1>
        <a:lt1>
          <a:srgbClr val="FFFFFF"/>
        </a:lt1>
        <a:dk2>
          <a:srgbClr val="2E5C00"/>
        </a:dk2>
        <a:lt2>
          <a:srgbClr val="FFFFFF"/>
        </a:lt2>
        <a:accent1>
          <a:srgbClr val="79CA02"/>
        </a:accent1>
        <a:accent2>
          <a:srgbClr val="008080"/>
        </a:accent2>
        <a:accent3>
          <a:srgbClr val="ADB5AA"/>
        </a:accent3>
        <a:accent4>
          <a:srgbClr val="DADADA"/>
        </a:accent4>
        <a:accent5>
          <a:srgbClr val="BEE1AA"/>
        </a:accent5>
        <a:accent6>
          <a:srgbClr val="007373"/>
        </a:accent6>
        <a:hlink>
          <a:srgbClr val="A8DE0E"/>
        </a:hlink>
        <a:folHlink>
          <a:srgbClr val="00CC66"/>
        </a:folHlink>
      </a:clrScheme>
      <a:clrMap bg1="dk2" tx1="lt1" bg2="dk1" tx2="lt2" accent1="accent1" accent2="accent2" accent3="accent3" accent4="accent4" accent5="accent5" accent6="accent6" hlink="hlink" folHlink="folHlink"/>
    </a:extraClrScheme>
    <a:extraClrScheme>
      <a:clrScheme name="Slit 5">
        <a:dk1>
          <a:srgbClr val="008885"/>
        </a:dk1>
        <a:lt1>
          <a:srgbClr val="FFFFFF"/>
        </a:lt1>
        <a:dk2>
          <a:srgbClr val="007572"/>
        </a:dk2>
        <a:lt2>
          <a:srgbClr val="FFFF99"/>
        </a:lt2>
        <a:accent1>
          <a:srgbClr val="33CCCC"/>
        </a:accent1>
        <a:accent2>
          <a:srgbClr val="6D6FC7"/>
        </a:accent2>
        <a:accent3>
          <a:srgbClr val="AABDBC"/>
        </a:accent3>
        <a:accent4>
          <a:srgbClr val="DADADA"/>
        </a:accent4>
        <a:accent5>
          <a:srgbClr val="ADE2E2"/>
        </a:accent5>
        <a:accent6>
          <a:srgbClr val="6264B4"/>
        </a:accent6>
        <a:hlink>
          <a:srgbClr val="FFFFCC"/>
        </a:hlink>
        <a:folHlink>
          <a:srgbClr val="00FF00"/>
        </a:folHlink>
      </a:clrScheme>
      <a:clrMap bg1="dk2" tx1="lt1" bg2="dk1" tx2="lt2" accent1="accent1" accent2="accent2" accent3="accent3" accent4="accent4" accent5="accent5" accent6="accent6" hlink="hlink" folHlink="folHlink"/>
    </a:extraClrScheme>
    <a:extraClrScheme>
      <a:clrScheme name="Slit 6">
        <a:dk1>
          <a:srgbClr val="0000AC"/>
        </a:dk1>
        <a:lt1>
          <a:srgbClr val="FFFFFF"/>
        </a:lt1>
        <a:dk2>
          <a:srgbClr val="000086"/>
        </a:dk2>
        <a:lt2>
          <a:srgbClr val="CCFFFF"/>
        </a:lt2>
        <a:accent1>
          <a:srgbClr val="0099FF"/>
        </a:accent1>
        <a:accent2>
          <a:srgbClr val="00B000"/>
        </a:accent2>
        <a:accent3>
          <a:srgbClr val="AAAAC3"/>
        </a:accent3>
        <a:accent4>
          <a:srgbClr val="DADADA"/>
        </a:accent4>
        <a:accent5>
          <a:srgbClr val="AACAFF"/>
        </a:accent5>
        <a:accent6>
          <a:srgbClr val="009F00"/>
        </a:accent6>
        <a:hlink>
          <a:srgbClr val="FFE701"/>
        </a:hlink>
        <a:folHlink>
          <a:srgbClr val="FF9900"/>
        </a:folHlink>
      </a:clrScheme>
      <a:clrMap bg1="dk2" tx1="lt1" bg2="dk1" tx2="lt2" accent1="accent1" accent2="accent2" accent3="accent3" accent4="accent4" accent5="accent5" accent6="accent6" hlink="hlink" folHlink="folHlink"/>
    </a:extraClrScheme>
    <a:extraClrScheme>
      <a:clrScheme name="Slit 7">
        <a:dk1>
          <a:srgbClr val="7474A2"/>
        </a:dk1>
        <a:lt1>
          <a:srgbClr val="FFFFFF"/>
        </a:lt1>
        <a:dk2>
          <a:srgbClr val="5E5E8E"/>
        </a:dk2>
        <a:lt2>
          <a:srgbClr val="D1D1DF"/>
        </a:lt2>
        <a:accent1>
          <a:srgbClr val="CC66FF"/>
        </a:accent1>
        <a:accent2>
          <a:srgbClr val="6666FF"/>
        </a:accent2>
        <a:accent3>
          <a:srgbClr val="B6B6C6"/>
        </a:accent3>
        <a:accent4>
          <a:srgbClr val="DADADA"/>
        </a:accent4>
        <a:accent5>
          <a:srgbClr val="E2B8FF"/>
        </a:accent5>
        <a:accent6>
          <a:srgbClr val="5C5CE7"/>
        </a:accent6>
        <a:hlink>
          <a:srgbClr val="FFCC99"/>
        </a:hlink>
        <a:folHlink>
          <a:srgbClr val="CCCCFF"/>
        </a:folHlink>
      </a:clrScheme>
      <a:clrMap bg1="dk2" tx1="lt1" bg2="dk1" tx2="lt2" accent1="accent1" accent2="accent2" accent3="accent3" accent4="accent4" accent5="accent5" accent6="accent6" hlink="hlink" folHlink="folHlink"/>
    </a:extraClrScheme>
    <a:extraClrScheme>
      <a:clrScheme name="Slit 8">
        <a:dk1>
          <a:srgbClr val="000000"/>
        </a:dk1>
        <a:lt1>
          <a:srgbClr val="D0DAE2"/>
        </a:lt1>
        <a:dk2>
          <a:srgbClr val="000000"/>
        </a:dk2>
        <a:lt2>
          <a:srgbClr val="E7EDF1"/>
        </a:lt2>
        <a:accent1>
          <a:srgbClr val="33CCCC"/>
        </a:accent1>
        <a:accent2>
          <a:srgbClr val="0099CC"/>
        </a:accent2>
        <a:accent3>
          <a:srgbClr val="E4EAEE"/>
        </a:accent3>
        <a:accent4>
          <a:srgbClr val="000000"/>
        </a:accent4>
        <a:accent5>
          <a:srgbClr val="ADE2E2"/>
        </a:accent5>
        <a:accent6>
          <a:srgbClr val="008AB9"/>
        </a:accent6>
        <a:hlink>
          <a:srgbClr val="3333CC"/>
        </a:hlink>
        <a:folHlink>
          <a:srgbClr val="008080"/>
        </a:folHlink>
      </a:clrScheme>
      <a:clrMap bg1="lt1" tx1="dk1" bg2="lt2" tx2="dk2" accent1="accent1" accent2="accent2" accent3="accent3" accent4="accent4" accent5="accent5" accent6="accent6" hlink="hlink" folHlink="folHlink"/>
    </a:extraClrScheme>
    <a:extraClrScheme>
      <a:clrScheme name="Slit 9">
        <a:dk1>
          <a:srgbClr val="000000"/>
        </a:dk1>
        <a:lt1>
          <a:srgbClr val="FFFFFF"/>
        </a:lt1>
        <a:dk2>
          <a:srgbClr val="000000"/>
        </a:dk2>
        <a:lt2>
          <a:srgbClr val="E6E6E6"/>
        </a:lt2>
        <a:accent1>
          <a:srgbClr val="66CCFF"/>
        </a:accent1>
        <a:accent2>
          <a:srgbClr val="9999FF"/>
        </a:accent2>
        <a:accent3>
          <a:srgbClr val="FFFFFF"/>
        </a:accent3>
        <a:accent4>
          <a:srgbClr val="000000"/>
        </a:accent4>
        <a:accent5>
          <a:srgbClr val="B8E2FF"/>
        </a:accent5>
        <a:accent6>
          <a:srgbClr val="8A8AE7"/>
        </a:accent6>
        <a:hlink>
          <a:srgbClr val="3333CC"/>
        </a:hlink>
        <a:folHlink>
          <a:srgbClr val="00808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Edge">
  <a:themeElements>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fontScheme name="Edge">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Edge">
  <a:themeElements>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fontScheme name="Edge">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Edge">
  <a:themeElements>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fontScheme name="Edge">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Edge">
  <a:themeElements>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fontScheme name="Edge">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6_Edge">
  <a:themeElements>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fontScheme name="Edge">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7_Edge">
  <a:themeElements>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fontScheme name="Edge">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8_Edge">
  <a:themeElements>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fontScheme name="Edge">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9_Edge">
  <a:themeElements>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fontScheme name="Edge">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1014</TotalTime>
  <Words>2340</Words>
  <Application>Microsoft Office PowerPoint</Application>
  <PresentationFormat>On-screen Show (4:3)</PresentationFormat>
  <Paragraphs>291</Paragraphs>
  <Slides>42</Slides>
  <Notes>20</Notes>
  <HiddenSlides>0</HiddenSlides>
  <MMClips>0</MMClips>
  <ScaleCrop>false</ScaleCrop>
  <HeadingPairs>
    <vt:vector size="8" baseType="variant">
      <vt:variant>
        <vt:lpstr>Fonts Used</vt:lpstr>
      </vt:variant>
      <vt:variant>
        <vt:i4>19</vt:i4>
      </vt:variant>
      <vt:variant>
        <vt:lpstr>Theme</vt:lpstr>
      </vt:variant>
      <vt:variant>
        <vt:i4>17</vt:i4>
      </vt:variant>
      <vt:variant>
        <vt:lpstr>Embedded OLE Servers</vt:lpstr>
      </vt:variant>
      <vt:variant>
        <vt:i4>2</vt:i4>
      </vt:variant>
      <vt:variant>
        <vt:lpstr>Slide Titles</vt:lpstr>
      </vt:variant>
      <vt:variant>
        <vt:i4>42</vt:i4>
      </vt:variant>
    </vt:vector>
  </HeadingPairs>
  <TitlesOfParts>
    <vt:vector size="80" baseType="lpstr">
      <vt:lpstr>ＭＳ Ｐゴシック</vt:lpstr>
      <vt:lpstr>Arial</vt:lpstr>
      <vt:lpstr>Arial Narrow</vt:lpstr>
      <vt:lpstr>Bookman Old Style</vt:lpstr>
      <vt:lpstr>Calibri</vt:lpstr>
      <vt:lpstr>Calibri Light</vt:lpstr>
      <vt:lpstr>Comic Sans MS</vt:lpstr>
      <vt:lpstr>Edwardian Script ITC</vt:lpstr>
      <vt:lpstr>Garamond</vt:lpstr>
      <vt:lpstr>Georgia</vt:lpstr>
      <vt:lpstr>Matisse ITC</vt:lpstr>
      <vt:lpstr>Papyrus</vt:lpstr>
      <vt:lpstr>Symbol</vt:lpstr>
      <vt:lpstr>Tahoma</vt:lpstr>
      <vt:lpstr>Times</vt:lpstr>
      <vt:lpstr>Times New Roman</vt:lpstr>
      <vt:lpstr>Trebuchet MS</vt:lpstr>
      <vt:lpstr>Wingdings</vt:lpstr>
      <vt:lpstr>Wingdings 2</vt:lpstr>
      <vt:lpstr>Office Theme</vt:lpstr>
      <vt:lpstr>Edge</vt:lpstr>
      <vt:lpstr>1_Edge</vt:lpstr>
      <vt:lpstr>2_Edge</vt:lpstr>
      <vt:lpstr>5_Edge</vt:lpstr>
      <vt:lpstr>6_Edge</vt:lpstr>
      <vt:lpstr>7_Edge</vt:lpstr>
      <vt:lpstr>8_Edge</vt:lpstr>
      <vt:lpstr>9_Edge</vt:lpstr>
      <vt:lpstr>10_Edge</vt:lpstr>
      <vt:lpstr>11_Edge</vt:lpstr>
      <vt:lpstr>Revolution</vt:lpstr>
      <vt:lpstr>Civic</vt:lpstr>
      <vt:lpstr>12_Edge</vt:lpstr>
      <vt:lpstr>13_Edge</vt:lpstr>
      <vt:lpstr>14_Edge</vt:lpstr>
      <vt:lpstr>Slit</vt:lpstr>
      <vt:lpstr>Slide</vt:lpstr>
      <vt:lpstr>Adobe Photoshop Image</vt:lpstr>
      <vt:lpstr>How to (not) give a cruddy presentation</vt:lpstr>
      <vt:lpstr>Outline</vt:lpstr>
      <vt:lpstr>Difference in media</vt:lpstr>
      <vt:lpstr>Outline</vt:lpstr>
      <vt:lpstr>Plan what you’re going to say</vt:lpstr>
      <vt:lpstr>Tell a Story</vt:lpstr>
      <vt:lpstr>Audience</vt:lpstr>
      <vt:lpstr>Preparing the Presentation</vt:lpstr>
      <vt:lpstr>Presentation Slides - options</vt:lpstr>
      <vt:lpstr>PowerPoint Presentation</vt:lpstr>
      <vt:lpstr>PowerPoint Esthetics</vt:lpstr>
      <vt:lpstr>Color</vt:lpstr>
      <vt:lpstr>Font Size</vt:lpstr>
      <vt:lpstr>Avoid weird fonts</vt:lpstr>
      <vt:lpstr>One common error is having a slide format that dissuades the audience from reading</vt:lpstr>
      <vt:lpstr>Use figures to illustrate key points</vt:lpstr>
      <vt:lpstr>Label all elements in a figure</vt:lpstr>
      <vt:lpstr>Present data clearly: not this…</vt:lpstr>
      <vt:lpstr>Way too busy!</vt:lpstr>
      <vt:lpstr>Terribly noisy patterns</vt:lpstr>
      <vt:lpstr>PowerPoint Presentation</vt:lpstr>
      <vt:lpstr>DON’T present tables unless you must</vt:lpstr>
      <vt:lpstr>Audience’s perspective</vt:lpstr>
      <vt:lpstr>Rehearsing</vt:lpstr>
      <vt:lpstr>Giving the Presentation</vt:lpstr>
      <vt:lpstr>I want to take you to New Zealand</vt:lpstr>
      <vt:lpstr>Giving the Presentation</vt:lpstr>
      <vt:lpstr>Giving the Presentation</vt:lpstr>
      <vt:lpstr>Uncertainty About the Material</vt:lpstr>
      <vt:lpstr>Concluding Your Content</vt:lpstr>
      <vt:lpstr>Finishing Your Presentation</vt:lpstr>
      <vt:lpstr>DON’T!</vt:lpstr>
      <vt:lpstr>Conclusion</vt:lpstr>
      <vt:lpstr>Difficult Questions</vt:lpstr>
      <vt:lpstr>Difficult Questions, continued</vt:lpstr>
      <vt:lpstr>LITERATURE CITED</vt:lpstr>
      <vt:lpstr>Specifically for Capstone Talks</vt:lpstr>
      <vt:lpstr>Overview of a 15-minute talk</vt:lpstr>
      <vt:lpstr>The opening</vt:lpstr>
      <vt:lpstr>The body of the talk</vt:lpstr>
      <vt:lpstr>Wrapping up</vt:lpstr>
      <vt:lpstr>How do you start?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give a cruddy presentation</dc:title>
  <dc:creator>Van Zandt, Peter A.</dc:creator>
  <cp:lastModifiedBy>VanZandt, Peter A.</cp:lastModifiedBy>
  <cp:revision>36</cp:revision>
  <dcterms:created xsi:type="dcterms:W3CDTF">2014-10-23T13:42:14Z</dcterms:created>
  <dcterms:modified xsi:type="dcterms:W3CDTF">2021-01-13T03:56:48Z</dcterms:modified>
</cp:coreProperties>
</file>