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4"/>
  </p:sldMasterIdLst>
  <p:notesMasterIdLst>
    <p:notesMasterId r:id="rId43"/>
  </p:notesMasterIdLst>
  <p:sldIdLst>
    <p:sldId id="257" r:id="rId5"/>
    <p:sldId id="259" r:id="rId6"/>
    <p:sldId id="260" r:id="rId7"/>
    <p:sldId id="284" r:id="rId8"/>
    <p:sldId id="301" r:id="rId9"/>
    <p:sldId id="300" r:id="rId10"/>
    <p:sldId id="285" r:id="rId11"/>
    <p:sldId id="261" r:id="rId12"/>
    <p:sldId id="297" r:id="rId13"/>
    <p:sldId id="262" r:id="rId14"/>
    <p:sldId id="263" r:id="rId15"/>
    <p:sldId id="264" r:id="rId16"/>
    <p:sldId id="265" r:id="rId17"/>
    <p:sldId id="281" r:id="rId18"/>
    <p:sldId id="294" r:id="rId19"/>
    <p:sldId id="266" r:id="rId20"/>
    <p:sldId id="268" r:id="rId21"/>
    <p:sldId id="269" r:id="rId22"/>
    <p:sldId id="299" r:id="rId23"/>
    <p:sldId id="270" r:id="rId24"/>
    <p:sldId id="296" r:id="rId25"/>
    <p:sldId id="271" r:id="rId26"/>
    <p:sldId id="275" r:id="rId27"/>
    <p:sldId id="276" r:id="rId28"/>
    <p:sldId id="256" r:id="rId29"/>
    <p:sldId id="258" r:id="rId30"/>
    <p:sldId id="307" r:id="rId31"/>
    <p:sldId id="309" r:id="rId32"/>
    <p:sldId id="310" r:id="rId33"/>
    <p:sldId id="311" r:id="rId34"/>
    <p:sldId id="278" r:id="rId35"/>
    <p:sldId id="279" r:id="rId36"/>
    <p:sldId id="312" r:id="rId37"/>
    <p:sldId id="280" r:id="rId38"/>
    <p:sldId id="313" r:id="rId39"/>
    <p:sldId id="286" r:id="rId40"/>
    <p:sldId id="287" r:id="rId41"/>
    <p:sldId id="288" r:id="rId4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996" autoAdjust="0"/>
    <p:restoredTop sz="94660"/>
  </p:normalViewPr>
  <p:slideViewPr>
    <p:cSldViewPr snapToGrid="0">
      <p:cViewPr varScale="1">
        <p:scale>
          <a:sx n="99" d="100"/>
          <a:sy n="99" d="100"/>
        </p:scale>
        <p:origin x="63" y="285"/>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notesMaster" Target="notesMasters/notesMaster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theme" Target="theme/theme1.xml"/><Relationship Id="rId20" Type="http://schemas.openxmlformats.org/officeDocument/2006/relationships/slide" Target="slides/slide16.xml"/><Relationship Id="rId41" Type="http://schemas.openxmlformats.org/officeDocument/2006/relationships/slide" Target="slides/slide3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E417C1C-5A50-415D-BDFF-5D831FE85AB5}" type="datetimeFigureOut">
              <a:rPr lang="en-US" smtClean="0"/>
              <a:t>1/19/2022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8F3C144-FE6F-46D9-9D4F-9B60ACDA645E}" type="slidenum">
              <a:rPr lang="en-US" smtClean="0"/>
              <a:t>‹#›</a:t>
            </a:fld>
            <a:endParaRPr lang="en-US"/>
          </a:p>
        </p:txBody>
      </p:sp>
    </p:spTree>
    <p:extLst>
      <p:ext uri="{BB962C8B-B14F-4D97-AF65-F5344CB8AC3E}">
        <p14:creationId xmlns:p14="http://schemas.microsoft.com/office/powerpoint/2010/main" val="18234902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95AAEE9C-5803-4914-A085-4E3E3A50278D}"/>
              </a:ext>
            </a:extLst>
          </p:cNvPr>
          <p:cNvSpPr>
            <a:spLocks noGrp="1" noChangeArrowheads="1"/>
          </p:cNvSpPr>
          <p:nvPr>
            <p:ph type="sldNum" sz="quarter" idx="5"/>
          </p:nvPr>
        </p:nvSpPr>
        <p:spPr>
          <a:ln/>
        </p:spPr>
        <p:txBody>
          <a:bodyPr/>
          <a:lstStyle/>
          <a:p>
            <a:fld id="{79527D51-7B8A-4D02-B00F-3DF1E1651F55}" type="slidenum">
              <a:rPr lang="en-US" altLang="en-US"/>
              <a:pPr/>
              <a:t>8</a:t>
            </a:fld>
            <a:endParaRPr lang="en-US" altLang="en-US"/>
          </a:p>
        </p:txBody>
      </p:sp>
      <p:sp>
        <p:nvSpPr>
          <p:cNvPr id="44034" name="Rectangle 2">
            <a:extLst>
              <a:ext uri="{FF2B5EF4-FFF2-40B4-BE49-F238E27FC236}">
                <a16:creationId xmlns:a16="http://schemas.microsoft.com/office/drawing/2014/main" id="{B1588C56-36CF-4BF1-A039-E6072A6703CF}"/>
              </a:ext>
            </a:extLst>
          </p:cNvPr>
          <p:cNvSpPr>
            <a:spLocks noRot="1" noChangeArrowheads="1" noTextEdit="1"/>
          </p:cNvSpPr>
          <p:nvPr>
            <p:ph type="sldImg"/>
          </p:nvPr>
        </p:nvSpPr>
        <p:spPr>
          <a:ln/>
        </p:spPr>
      </p:sp>
      <p:sp>
        <p:nvSpPr>
          <p:cNvPr id="44035" name="Rectangle 3">
            <a:extLst>
              <a:ext uri="{FF2B5EF4-FFF2-40B4-BE49-F238E27FC236}">
                <a16:creationId xmlns:a16="http://schemas.microsoft.com/office/drawing/2014/main" id="{7892772C-AD4A-4C3D-A759-6458D863D5DB}"/>
              </a:ext>
            </a:extLst>
          </p:cNvPr>
          <p:cNvSpPr>
            <a:spLocks noGrp="1" noChangeArrowheads="1"/>
          </p:cNvSpPr>
          <p:nvPr>
            <p:ph type="body" idx="1"/>
          </p:nvPr>
        </p:nvSpPr>
        <p:spPr/>
        <p:txBody>
          <a:bodyPr/>
          <a:lstStyle/>
          <a:p>
            <a:pPr>
              <a:lnSpc>
                <a:spcPct val="80000"/>
              </a:lnSpc>
            </a:pPr>
            <a:r>
              <a:rPr lang="en-US" altLang="en-US" sz="800"/>
              <a:t>Bonds</a:t>
            </a:r>
          </a:p>
          <a:p>
            <a:pPr>
              <a:lnSpc>
                <a:spcPct val="80000"/>
              </a:lnSpc>
            </a:pPr>
            <a:r>
              <a:rPr lang="en-US" altLang="en-US" sz="800"/>
              <a:t>When you invest in a bond, you effectively lend your money to an organization.</a:t>
            </a:r>
          </a:p>
          <a:p>
            <a:pPr>
              <a:lnSpc>
                <a:spcPct val="80000"/>
              </a:lnSpc>
            </a:pPr>
            <a:r>
              <a:rPr lang="en-US" altLang="en-US" sz="800"/>
              <a:t>When a bond is issued, it includes a specified maturity date at which</a:t>
            </a:r>
          </a:p>
          <a:p>
            <a:pPr>
              <a:lnSpc>
                <a:spcPct val="80000"/>
              </a:lnSpc>
            </a:pPr>
            <a:r>
              <a:rPr lang="en-US" altLang="en-US" sz="800"/>
              <a:t>time the principal will be repaid. Bonds are also issued at a particular interest</a:t>
            </a:r>
          </a:p>
          <a:p>
            <a:pPr>
              <a:lnSpc>
                <a:spcPct val="80000"/>
              </a:lnSpc>
            </a:pPr>
            <a:r>
              <a:rPr lang="en-US" altLang="en-US" sz="800"/>
              <a:t>rate, or what’s known as a </a:t>
            </a:r>
            <a:r>
              <a:rPr lang="en-US" altLang="en-US" sz="800" i="1"/>
              <a:t>coupon. </a:t>
            </a:r>
            <a:r>
              <a:rPr lang="en-US" altLang="en-US" sz="800"/>
              <a:t>This rate is fixed on most bonds. So,</a:t>
            </a:r>
          </a:p>
          <a:p>
            <a:pPr>
              <a:lnSpc>
                <a:spcPct val="80000"/>
              </a:lnSpc>
            </a:pPr>
            <a:r>
              <a:rPr lang="en-US" altLang="en-US" sz="800"/>
              <a:t>for example, if you buy a five-year, 6-percent bond issued by Home Depot,</a:t>
            </a:r>
          </a:p>
          <a:p>
            <a:pPr>
              <a:lnSpc>
                <a:spcPct val="80000"/>
              </a:lnSpc>
            </a:pPr>
            <a:r>
              <a:rPr lang="en-US" altLang="en-US" sz="800"/>
              <a:t>you’re lending your money to Home Depot for five years at an interest rate of</a:t>
            </a:r>
          </a:p>
          <a:p>
            <a:pPr>
              <a:lnSpc>
                <a:spcPct val="80000"/>
              </a:lnSpc>
            </a:pPr>
            <a:r>
              <a:rPr lang="en-US" altLang="en-US" sz="800"/>
              <a:t>6 percent per year. (Bond interest is usually paid in two equal, semi-annual</a:t>
            </a:r>
          </a:p>
          <a:p>
            <a:pPr>
              <a:lnSpc>
                <a:spcPct val="80000"/>
              </a:lnSpc>
            </a:pPr>
            <a:r>
              <a:rPr lang="en-US" altLang="en-US" sz="800"/>
              <a:t>installments.)</a:t>
            </a:r>
          </a:p>
          <a:p>
            <a:pPr>
              <a:lnSpc>
                <a:spcPct val="80000"/>
              </a:lnSpc>
            </a:pPr>
            <a:r>
              <a:rPr lang="en-US" altLang="en-US" sz="800"/>
              <a:t>The value of a bond generally moves opposite of the directional change in</a:t>
            </a:r>
          </a:p>
          <a:p>
            <a:pPr>
              <a:lnSpc>
                <a:spcPct val="80000"/>
              </a:lnSpc>
            </a:pPr>
            <a:r>
              <a:rPr lang="en-US" altLang="en-US" sz="800"/>
              <a:t>interest rates. For example, if you’re holding a bond issued at 6 percent and</a:t>
            </a:r>
          </a:p>
          <a:p>
            <a:pPr>
              <a:lnSpc>
                <a:spcPct val="80000"/>
              </a:lnSpc>
            </a:pPr>
            <a:r>
              <a:rPr lang="en-US" altLang="en-US" sz="800"/>
              <a:t>rates increase to 8 percent on comparable, newly issued bonds, your bond</a:t>
            </a:r>
          </a:p>
          <a:p>
            <a:pPr>
              <a:lnSpc>
                <a:spcPct val="80000"/>
              </a:lnSpc>
            </a:pPr>
            <a:r>
              <a:rPr lang="en-US" altLang="en-US" sz="800"/>
              <a:t>decreases in value. (Why would anyone want to buy your bond at the price</a:t>
            </a:r>
          </a:p>
          <a:p>
            <a:pPr>
              <a:lnSpc>
                <a:spcPct val="80000"/>
              </a:lnSpc>
            </a:pPr>
            <a:r>
              <a:rPr lang="en-US" altLang="en-US" sz="800"/>
              <a:t>you paid if it yields just 6 percent and 8 percent can be obtained elsewhere?)</a:t>
            </a:r>
          </a:p>
          <a:p>
            <a:pPr>
              <a:lnSpc>
                <a:spcPct val="80000"/>
              </a:lnSpc>
            </a:pPr>
            <a:r>
              <a:rPr lang="en-US" altLang="en-US" sz="800"/>
              <a:t>Some bonds are tied to variable interest rates. For example, you can buy bonds</a:t>
            </a:r>
          </a:p>
          <a:p>
            <a:pPr>
              <a:lnSpc>
                <a:spcPct val="80000"/>
              </a:lnSpc>
            </a:pPr>
            <a:r>
              <a:rPr lang="en-US" altLang="en-US" sz="800"/>
              <a:t>that are adjustable-rate mortgages, on which the interest rate can fluctuate.</a:t>
            </a:r>
          </a:p>
          <a:p>
            <a:pPr>
              <a:lnSpc>
                <a:spcPct val="80000"/>
              </a:lnSpc>
            </a:pPr>
            <a:r>
              <a:rPr lang="en-US" altLang="en-US" sz="800"/>
              <a:t>As an investor, you’re actually lending your money to a mortgage borrower —</a:t>
            </a:r>
          </a:p>
          <a:p>
            <a:pPr>
              <a:lnSpc>
                <a:spcPct val="80000"/>
              </a:lnSpc>
            </a:pPr>
            <a:r>
              <a:rPr lang="en-US" altLang="en-US" sz="800"/>
              <a:t>indirectly, you’re the banker making a loan to someone buying a home.</a:t>
            </a:r>
          </a:p>
          <a:p>
            <a:pPr>
              <a:lnSpc>
                <a:spcPct val="80000"/>
              </a:lnSpc>
            </a:pPr>
            <a:r>
              <a:rPr lang="en-US" altLang="en-US" sz="800"/>
              <a:t>Bonds differ from one another in the following major ways:</a:t>
            </a:r>
          </a:p>
          <a:p>
            <a:pPr>
              <a:lnSpc>
                <a:spcPct val="80000"/>
              </a:lnSpc>
            </a:pPr>
            <a:r>
              <a:rPr lang="en-US" altLang="en-US" sz="800"/>
              <a:t>✓ </a:t>
            </a:r>
            <a:r>
              <a:rPr lang="en-US" altLang="en-US" sz="800" b="1"/>
              <a:t>The type of institution to which you’re lending your money: </a:t>
            </a:r>
            <a:r>
              <a:rPr lang="en-US" altLang="en-US" sz="800"/>
              <a:t>With</a:t>
            </a:r>
          </a:p>
          <a:p>
            <a:pPr>
              <a:lnSpc>
                <a:spcPct val="80000"/>
              </a:lnSpc>
            </a:pPr>
            <a:r>
              <a:rPr lang="en-US" altLang="en-US" sz="800"/>
              <a:t>municipal bonds, you lend your money to the state or local government</a:t>
            </a:r>
          </a:p>
          <a:p>
            <a:pPr>
              <a:lnSpc>
                <a:spcPct val="80000"/>
              </a:lnSpc>
            </a:pPr>
            <a:r>
              <a:rPr lang="en-US" altLang="en-US" sz="800"/>
              <a:t>or agency; with Treasuries, you lend your money to the federal government;</a:t>
            </a:r>
          </a:p>
          <a:p>
            <a:pPr>
              <a:lnSpc>
                <a:spcPct val="80000"/>
              </a:lnSpc>
            </a:pPr>
            <a:r>
              <a:rPr lang="en-US" altLang="en-US" sz="800"/>
              <a:t>with GNMAs (Ginnie Maes), you lend your money to a mortgage</a:t>
            </a:r>
          </a:p>
          <a:p>
            <a:pPr>
              <a:lnSpc>
                <a:spcPct val="80000"/>
              </a:lnSpc>
            </a:pPr>
            <a:r>
              <a:rPr lang="en-US" altLang="en-US" sz="800"/>
              <a:t>holder (and the federal government backs the bond); with corporate</a:t>
            </a:r>
          </a:p>
          <a:p>
            <a:pPr>
              <a:lnSpc>
                <a:spcPct val="80000"/>
              </a:lnSpc>
            </a:pPr>
            <a:r>
              <a:rPr lang="en-US" altLang="en-US" sz="800"/>
              <a:t>bonds, you lend your money to a corporation.</a:t>
            </a:r>
          </a:p>
          <a:p>
            <a:pPr>
              <a:lnSpc>
                <a:spcPct val="80000"/>
              </a:lnSpc>
            </a:pPr>
            <a:r>
              <a:rPr lang="en-US" altLang="en-US" sz="800"/>
              <a:t>✓ </a:t>
            </a:r>
            <a:r>
              <a:rPr lang="en-US" altLang="en-US" sz="800" b="1"/>
              <a:t>The credit quality of the borrower to whom you lend your money:</a:t>
            </a:r>
          </a:p>
          <a:p>
            <a:pPr>
              <a:lnSpc>
                <a:spcPct val="80000"/>
              </a:lnSpc>
            </a:pPr>
            <a:r>
              <a:rPr lang="en-US" altLang="en-US" sz="800"/>
              <a:t>This refers to the probability that the borrower will pay you the interest</a:t>
            </a:r>
          </a:p>
          <a:p>
            <a:pPr>
              <a:lnSpc>
                <a:spcPct val="80000"/>
              </a:lnSpc>
            </a:pPr>
            <a:r>
              <a:rPr lang="en-US" altLang="en-US" sz="800"/>
              <a:t>and return your principal as agreed.</a:t>
            </a:r>
          </a:p>
          <a:p>
            <a:pPr>
              <a:lnSpc>
                <a:spcPct val="80000"/>
              </a:lnSpc>
            </a:pPr>
            <a:r>
              <a:rPr lang="en-US" altLang="en-US" sz="800"/>
              <a:t>✓ </a:t>
            </a:r>
            <a:r>
              <a:rPr lang="en-US" altLang="en-US" sz="800" b="1"/>
              <a:t>The length of maturity of the bond: </a:t>
            </a:r>
            <a:r>
              <a:rPr lang="en-US" altLang="en-US" sz="800"/>
              <a:t>Short-term bonds mature within a</a:t>
            </a:r>
          </a:p>
          <a:p>
            <a:pPr>
              <a:lnSpc>
                <a:spcPct val="80000"/>
              </a:lnSpc>
            </a:pPr>
            <a:r>
              <a:rPr lang="en-US" altLang="en-US" sz="800"/>
              <a:t>few years, intermediate bonds within 3 to 10 years, and long-term bonds</a:t>
            </a:r>
          </a:p>
          <a:p>
            <a:pPr>
              <a:lnSpc>
                <a:spcPct val="80000"/>
              </a:lnSpc>
            </a:pPr>
            <a:r>
              <a:rPr lang="en-US" altLang="en-US" sz="800"/>
              <a:t>within 30 years. Longer-term bonds generally pay higher yields but</a:t>
            </a:r>
          </a:p>
          <a:p>
            <a:pPr>
              <a:lnSpc>
                <a:spcPct val="80000"/>
              </a:lnSpc>
            </a:pPr>
            <a:r>
              <a:rPr lang="en-US" altLang="en-US" sz="800"/>
              <a:t>fluctuate more with changes in interest rates.</a:t>
            </a:r>
          </a:p>
          <a:p>
            <a:pPr>
              <a:lnSpc>
                <a:spcPct val="80000"/>
              </a:lnSpc>
            </a:pPr>
            <a:r>
              <a:rPr lang="en-US" altLang="en-US" sz="800"/>
              <a:t>Bonds are rated by major credit-rating agencies for their safety, usually on a</a:t>
            </a:r>
          </a:p>
          <a:p>
            <a:pPr>
              <a:lnSpc>
                <a:spcPct val="80000"/>
              </a:lnSpc>
            </a:pPr>
            <a:r>
              <a:rPr lang="en-US" altLang="en-US" sz="800"/>
              <a:t>scale where AAA is the highest possible rating. For example, high-grade corporate</a:t>
            </a:r>
          </a:p>
          <a:p>
            <a:pPr>
              <a:lnSpc>
                <a:spcPct val="80000"/>
              </a:lnSpc>
            </a:pPr>
            <a:r>
              <a:rPr lang="en-US" altLang="en-US" sz="800"/>
              <a:t>bonds (AAA or AA) are considered the safest (that is, most likely to pay</a:t>
            </a:r>
          </a:p>
          <a:p>
            <a:pPr>
              <a:lnSpc>
                <a:spcPct val="80000"/>
              </a:lnSpc>
            </a:pPr>
            <a:r>
              <a:rPr lang="en-US" altLang="en-US" sz="800"/>
              <a:t>you back). Next in safety are general bonds (A or BBB), which are still safe but</a:t>
            </a:r>
          </a:p>
          <a:p>
            <a:pPr>
              <a:lnSpc>
                <a:spcPct val="80000"/>
              </a:lnSpc>
            </a:pPr>
            <a:r>
              <a:rPr lang="en-US" altLang="en-US" sz="800"/>
              <a:t>just a little less so. Junk bonds (rated BB or lower), are actually not all that</a:t>
            </a:r>
          </a:p>
          <a:p>
            <a:pPr>
              <a:lnSpc>
                <a:spcPct val="80000"/>
              </a:lnSpc>
            </a:pPr>
            <a:r>
              <a:rPr lang="en-US" altLang="en-US" sz="800"/>
              <a:t>junky; they’re just lower in quality and have a slight (1 or 2 percent) probability</a:t>
            </a:r>
          </a:p>
          <a:p>
            <a:pPr>
              <a:lnSpc>
                <a:spcPct val="80000"/>
              </a:lnSpc>
            </a:pPr>
            <a:r>
              <a:rPr lang="en-US" altLang="en-US" sz="800"/>
              <a:t>of default over long periods of time.</a:t>
            </a:r>
          </a:p>
          <a:p>
            <a:pPr>
              <a:lnSpc>
                <a:spcPct val="80000"/>
              </a:lnSpc>
            </a:pPr>
            <a:r>
              <a:rPr lang="en-US" altLang="en-US" sz="800"/>
              <a:t>Some bonds are </a:t>
            </a:r>
            <a:r>
              <a:rPr lang="en-US" altLang="en-US" sz="800" i="1"/>
              <a:t>callable, </a:t>
            </a:r>
            <a:r>
              <a:rPr lang="en-US" altLang="en-US" sz="800"/>
              <a:t>which means that the bond’s issuer can decide to pay</a:t>
            </a:r>
          </a:p>
          <a:p>
            <a:pPr>
              <a:lnSpc>
                <a:spcPct val="80000"/>
              </a:lnSpc>
            </a:pPr>
            <a:r>
              <a:rPr lang="en-US" altLang="en-US" sz="800"/>
              <a:t>you back earlier than the previously agreed-upon date. This event usually occurs</a:t>
            </a:r>
          </a:p>
          <a:p>
            <a:pPr>
              <a:lnSpc>
                <a:spcPct val="80000"/>
              </a:lnSpc>
            </a:pPr>
            <a:r>
              <a:rPr lang="en-US" altLang="en-US" sz="800"/>
              <a:t>when interest rates fall and the lender wants to issue new, lower-interest-rate</a:t>
            </a:r>
          </a:p>
          <a:p>
            <a:pPr>
              <a:lnSpc>
                <a:spcPct val="80000"/>
              </a:lnSpc>
            </a:pPr>
            <a:r>
              <a:rPr lang="en-US" altLang="en-US" sz="800"/>
              <a:t>bonds to replace the higher-rate bonds outstanding. To compensate you for</a:t>
            </a:r>
          </a:p>
          <a:p>
            <a:pPr>
              <a:lnSpc>
                <a:spcPct val="80000"/>
              </a:lnSpc>
            </a:pPr>
            <a:r>
              <a:rPr lang="en-US" altLang="en-US" sz="800"/>
              <a:t>early repayment, the lender typically gives you a small premium over what</a:t>
            </a:r>
          </a:p>
          <a:p>
            <a:pPr>
              <a:lnSpc>
                <a:spcPct val="80000"/>
              </a:lnSpc>
            </a:pPr>
            <a:r>
              <a:rPr lang="en-US" altLang="en-US" sz="800"/>
              <a:t>the bond is currently valued at.</a:t>
            </a:r>
          </a:p>
          <a:p>
            <a:pPr>
              <a:lnSpc>
                <a:spcPct val="80000"/>
              </a:lnSpc>
            </a:pPr>
            <a:r>
              <a:rPr lang="en-US" altLang="en-US" sz="800"/>
              <a:t>Personal Finance for Dummies</a:t>
            </a:r>
          </a:p>
          <a:p>
            <a:pPr>
              <a:lnSpc>
                <a:spcPct val="80000"/>
              </a:lnSpc>
            </a:pPr>
            <a:endParaRPr lang="en-US" altLang="en-US" sz="80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44810D89-6139-4A4B-B59D-C5E772B5D886}"/>
              </a:ext>
            </a:extLst>
          </p:cNvPr>
          <p:cNvSpPr>
            <a:spLocks noGrp="1" noChangeArrowheads="1"/>
          </p:cNvSpPr>
          <p:nvPr>
            <p:ph type="sldNum" sz="quarter" idx="5"/>
          </p:nvPr>
        </p:nvSpPr>
        <p:spPr>
          <a:ln/>
        </p:spPr>
        <p:txBody>
          <a:bodyPr/>
          <a:lstStyle/>
          <a:p>
            <a:fld id="{0DB78C5F-8FB4-4A02-9C44-0F5B11C38E46}" type="slidenum">
              <a:rPr lang="en-US" altLang="en-US"/>
              <a:pPr/>
              <a:t>10</a:t>
            </a:fld>
            <a:endParaRPr lang="en-US" altLang="en-US"/>
          </a:p>
        </p:txBody>
      </p:sp>
      <p:sp>
        <p:nvSpPr>
          <p:cNvPr id="47106" name="Rectangle 2">
            <a:extLst>
              <a:ext uri="{FF2B5EF4-FFF2-40B4-BE49-F238E27FC236}">
                <a16:creationId xmlns:a16="http://schemas.microsoft.com/office/drawing/2014/main" id="{6BDDBEEC-8AFD-4C68-8A59-712610D981FA}"/>
              </a:ext>
            </a:extLst>
          </p:cNvPr>
          <p:cNvSpPr>
            <a:spLocks noRot="1" noChangeArrowheads="1" noTextEdit="1"/>
          </p:cNvSpPr>
          <p:nvPr>
            <p:ph type="sldImg"/>
          </p:nvPr>
        </p:nvSpPr>
        <p:spPr>
          <a:ln/>
        </p:spPr>
      </p:sp>
      <p:sp>
        <p:nvSpPr>
          <p:cNvPr id="47107" name="Rectangle 3">
            <a:extLst>
              <a:ext uri="{FF2B5EF4-FFF2-40B4-BE49-F238E27FC236}">
                <a16:creationId xmlns:a16="http://schemas.microsoft.com/office/drawing/2014/main" id="{4DC8F5E5-762F-4894-AE09-1470135C6CD0}"/>
              </a:ext>
            </a:extLst>
          </p:cNvPr>
          <p:cNvSpPr>
            <a:spLocks noGrp="1" noChangeArrowheads="1"/>
          </p:cNvSpPr>
          <p:nvPr>
            <p:ph type="body" idx="1"/>
          </p:nvPr>
        </p:nvSpPr>
        <p:spPr/>
        <p:txBody>
          <a:bodyPr/>
          <a:lstStyle/>
          <a:p>
            <a:r>
              <a:rPr lang="en-US" altLang="en-US"/>
              <a:t>Mutual Funds A fund managed by a company that includes a portfolio of stocks or bonds </a:t>
            </a:r>
          </a:p>
          <a:p>
            <a:r>
              <a:rPr lang="en-US" altLang="en-US"/>
              <a:t>Risk varies depending on type of mutual fund </a:t>
            </a:r>
          </a:p>
          <a:p>
            <a:r>
              <a:rPr lang="en-US" altLang="en-US"/>
              <a:t>PROS</a:t>
            </a:r>
          </a:p>
          <a:p>
            <a:r>
              <a:rPr lang="en-US" altLang="en-US"/>
              <a:t>- Diversified</a:t>
            </a:r>
          </a:p>
          <a:p>
            <a:pPr>
              <a:buFontTx/>
              <a:buChar char="-"/>
            </a:pPr>
            <a:r>
              <a:rPr lang="en-US" altLang="en-US"/>
              <a:t>You can select different risk levels</a:t>
            </a:r>
          </a:p>
          <a:p>
            <a:r>
              <a:rPr lang="en-US" altLang="en-US"/>
              <a:t>CONS</a:t>
            </a:r>
          </a:p>
          <a:p>
            <a:r>
              <a:rPr lang="en-US" altLang="en-US"/>
              <a:t>- Return isn’t guaranteed</a:t>
            </a:r>
          </a:p>
          <a:p>
            <a:r>
              <a:rPr lang="en-US" altLang="en-US"/>
              <a:t>- Can be subject to expensive management fees</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B60089C0-4125-4CB1-8BBD-2E984F373CC9}"/>
              </a:ext>
            </a:extLst>
          </p:cNvPr>
          <p:cNvSpPr>
            <a:spLocks noGrp="1" noChangeArrowheads="1"/>
          </p:cNvSpPr>
          <p:nvPr>
            <p:ph type="sldNum" sz="quarter" idx="5"/>
          </p:nvPr>
        </p:nvSpPr>
        <p:spPr>
          <a:ln/>
        </p:spPr>
        <p:txBody>
          <a:bodyPr/>
          <a:lstStyle/>
          <a:p>
            <a:fld id="{E452D7ED-EB97-4FF5-99F4-A58043E30419}" type="slidenum">
              <a:rPr lang="en-US" altLang="en-US"/>
              <a:pPr/>
              <a:t>11</a:t>
            </a:fld>
            <a:endParaRPr lang="en-US" altLang="en-US"/>
          </a:p>
        </p:txBody>
      </p:sp>
      <p:sp>
        <p:nvSpPr>
          <p:cNvPr id="46082" name="Rectangle 2">
            <a:extLst>
              <a:ext uri="{FF2B5EF4-FFF2-40B4-BE49-F238E27FC236}">
                <a16:creationId xmlns:a16="http://schemas.microsoft.com/office/drawing/2014/main" id="{FB035AC9-2A1C-4EEC-926F-0ADD4CD75B87}"/>
              </a:ext>
            </a:extLst>
          </p:cNvPr>
          <p:cNvSpPr>
            <a:spLocks noRot="1" noChangeArrowheads="1" noTextEdit="1"/>
          </p:cNvSpPr>
          <p:nvPr>
            <p:ph type="sldImg"/>
          </p:nvPr>
        </p:nvSpPr>
        <p:spPr>
          <a:ln/>
        </p:spPr>
      </p:sp>
      <p:sp>
        <p:nvSpPr>
          <p:cNvPr id="46083" name="Rectangle 3">
            <a:extLst>
              <a:ext uri="{FF2B5EF4-FFF2-40B4-BE49-F238E27FC236}">
                <a16:creationId xmlns:a16="http://schemas.microsoft.com/office/drawing/2014/main" id="{7439F91C-E48C-4774-AAAC-A14E76569A86}"/>
              </a:ext>
            </a:extLst>
          </p:cNvPr>
          <p:cNvSpPr>
            <a:spLocks noGrp="1" noChangeArrowheads="1"/>
          </p:cNvSpPr>
          <p:nvPr>
            <p:ph type="body" idx="1"/>
          </p:nvPr>
        </p:nvSpPr>
        <p:spPr/>
        <p:txBody>
          <a:bodyPr/>
          <a:lstStyle/>
          <a:p>
            <a:pPr>
              <a:lnSpc>
                <a:spcPct val="90000"/>
              </a:lnSpc>
            </a:pPr>
            <a:r>
              <a:rPr lang="en-US" altLang="en-US" sz="1000"/>
              <a:t>Real Estate</a:t>
            </a:r>
          </a:p>
          <a:p>
            <a:pPr>
              <a:lnSpc>
                <a:spcPct val="90000"/>
              </a:lnSpc>
            </a:pPr>
            <a:r>
              <a:rPr lang="en-US" altLang="en-US" sz="1000"/>
              <a:t>Over the generations, real estate owners and investors have enjoyed rates of return comparable to those produced by the stock market, thus making real estate another time-tested method for building wealth. However, like stocks, real estate goes through good and bad performance periods. Most people who make money investing in real estate do so because they invest over many years and do their homework when they buy to ensure that they purchase good property at an attractive price.</a:t>
            </a:r>
          </a:p>
          <a:p>
            <a:pPr>
              <a:lnSpc>
                <a:spcPct val="90000"/>
              </a:lnSpc>
            </a:pPr>
            <a:r>
              <a:rPr lang="en-US" altLang="en-US" sz="1000"/>
              <a:t>Buying your own home is the best place to start investing in real estate. The </a:t>
            </a:r>
            <a:r>
              <a:rPr lang="en-US" altLang="en-US" sz="1000" i="1"/>
              <a:t>equity </a:t>
            </a:r>
            <a:r>
              <a:rPr lang="en-US" altLang="en-US" sz="1000"/>
              <a:t>(the difference between the market value of the home and the loan owed on it) in your home that builds over the years can become a significant part of your net worth. Among other things, this equity can be tapped to help finance other important money and personal goals, such as retirement, college, and starting or buying a business. Moreover, throughout your adult life, owning a home should be less expensive than renting a comparable home. </a:t>
            </a:r>
          </a:p>
          <a:p>
            <a:pPr>
              <a:lnSpc>
                <a:spcPct val="90000"/>
              </a:lnSpc>
            </a:pPr>
            <a:r>
              <a:rPr lang="en-US" altLang="en-US" sz="1000"/>
              <a:t>When you want to invest directly in real estate, residential housing — such as single-family homes or small multi-unit buildings — may be an attractive investment. Buying properties close to home offers the advantage of allowing you to more easily monitor and manage what’s going on. The downside is that you’ll be less diversified — more of your investments will be dependent on the local economy.</a:t>
            </a:r>
          </a:p>
          <a:p>
            <a:pPr>
              <a:lnSpc>
                <a:spcPct val="90000"/>
              </a:lnSpc>
            </a:pPr>
            <a:r>
              <a:rPr lang="en-US" altLang="en-US" sz="1000"/>
              <a:t>If you don’t want to be a landlord — one of the biggest drawbacks of investment real estate — consider investing in real estate through real estate investment trusts (REITs). </a:t>
            </a:r>
            <a:r>
              <a:rPr lang="en-US" altLang="en-US" sz="1000" i="1"/>
              <a:t>REITs </a:t>
            </a:r>
            <a:r>
              <a:rPr lang="en-US" altLang="en-US" sz="1000"/>
              <a:t>are diversified real estate investment companies that purchase and manage rental real estate for investors. A typical REIT invests in different types of property, such as shopping centers, apartments, and other rental buildings. You can invest in REITs either by purchasing them directly on the major stock exchanges or by investing in a real estate mutual fund that invests in numerous REITs.  </a:t>
            </a:r>
          </a:p>
          <a:p>
            <a:pPr>
              <a:lnSpc>
                <a:spcPct val="90000"/>
              </a:lnSpc>
            </a:pPr>
            <a:r>
              <a:rPr lang="en-US" altLang="en-US" sz="1000" i="1"/>
              <a:t>Personal Finance for Dummies</a:t>
            </a:r>
          </a:p>
          <a:p>
            <a:pPr>
              <a:lnSpc>
                <a:spcPct val="90000"/>
              </a:lnSpc>
            </a:pPr>
            <a:endParaRPr lang="en-US" altLang="en-US" sz="100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7269D274-F0F6-496F-8B61-343A961B729A}"/>
              </a:ext>
            </a:extLst>
          </p:cNvPr>
          <p:cNvSpPr>
            <a:spLocks noGrp="1" noChangeArrowheads="1"/>
          </p:cNvSpPr>
          <p:nvPr>
            <p:ph type="sldNum" sz="quarter" idx="5"/>
          </p:nvPr>
        </p:nvSpPr>
        <p:spPr>
          <a:ln/>
        </p:spPr>
        <p:txBody>
          <a:bodyPr/>
          <a:lstStyle/>
          <a:p>
            <a:fld id="{A3C300A4-EABD-4885-B668-00CD2D523238}" type="slidenum">
              <a:rPr lang="en-US" altLang="en-US"/>
              <a:pPr/>
              <a:t>12</a:t>
            </a:fld>
            <a:endParaRPr lang="en-US" altLang="en-US"/>
          </a:p>
        </p:txBody>
      </p:sp>
      <p:sp>
        <p:nvSpPr>
          <p:cNvPr id="49154" name="Rectangle 2">
            <a:extLst>
              <a:ext uri="{FF2B5EF4-FFF2-40B4-BE49-F238E27FC236}">
                <a16:creationId xmlns:a16="http://schemas.microsoft.com/office/drawing/2014/main" id="{5E15D09C-39DE-4EF1-BF90-9BBE623C5EEB}"/>
              </a:ext>
            </a:extLst>
          </p:cNvPr>
          <p:cNvSpPr>
            <a:spLocks noRot="1" noChangeArrowheads="1" noTextEdit="1"/>
          </p:cNvSpPr>
          <p:nvPr>
            <p:ph type="sldImg"/>
          </p:nvPr>
        </p:nvSpPr>
        <p:spPr>
          <a:ln/>
        </p:spPr>
      </p:sp>
      <p:sp>
        <p:nvSpPr>
          <p:cNvPr id="49155" name="Rectangle 3">
            <a:extLst>
              <a:ext uri="{FF2B5EF4-FFF2-40B4-BE49-F238E27FC236}">
                <a16:creationId xmlns:a16="http://schemas.microsoft.com/office/drawing/2014/main" id="{6E4DDC6C-6F3B-4B7F-B3A7-85A3D60DDD5E}"/>
              </a:ext>
            </a:extLst>
          </p:cNvPr>
          <p:cNvSpPr>
            <a:spLocks noGrp="1" noChangeArrowheads="1"/>
          </p:cNvSpPr>
          <p:nvPr>
            <p:ph type="body" idx="1"/>
          </p:nvPr>
        </p:nvSpPr>
        <p:spPr/>
        <p:txBody>
          <a:bodyPr/>
          <a:lstStyle/>
          <a:p>
            <a:pPr>
              <a:lnSpc>
                <a:spcPct val="90000"/>
              </a:lnSpc>
            </a:pPr>
            <a:r>
              <a:rPr lang="en-US" altLang="en-US"/>
              <a:t>A bank is one of the safest places to stash your cash. In the wake of the financial crisis of 2008, the federal government increased the level of insurance on bank accounts -- it's now $250,000 per depositor. </a:t>
            </a:r>
          </a:p>
          <a:p>
            <a:pPr>
              <a:lnSpc>
                <a:spcPct val="90000"/>
              </a:lnSpc>
            </a:pPr>
            <a:endParaRPr lang="en-US" altLang="en-US"/>
          </a:p>
          <a:p>
            <a:pPr>
              <a:lnSpc>
                <a:spcPct val="90000"/>
              </a:lnSpc>
            </a:pPr>
            <a:r>
              <a:rPr lang="en-US" altLang="en-US"/>
              <a:t>Banks pay lower rates on interest-bearing accounts than brokerages and mutual fund companies that offer check-writing privileges. What's more, bank fees can be high -- account costs can easily add up to $200 a year or more unless you keep a minimum required balance on deposit.</a:t>
            </a:r>
          </a:p>
          <a:p>
            <a:pPr>
              <a:lnSpc>
                <a:spcPct val="90000"/>
              </a:lnSpc>
            </a:pPr>
            <a:endParaRPr lang="en-US" altLang="en-US"/>
          </a:p>
          <a:p>
            <a:pPr>
              <a:lnSpc>
                <a:spcPct val="90000"/>
              </a:lnSpc>
            </a:pPr>
            <a:r>
              <a:rPr lang="en-US" altLang="en-US"/>
              <a:t>Even at a low rate of inflation, the annual creep in the cost of goods and services usually outpaces what banks pay in interest-bearing accounts.</a:t>
            </a:r>
          </a:p>
          <a:p>
            <a:pPr>
              <a:lnSpc>
                <a:spcPct val="90000"/>
              </a:lnSpc>
            </a:pPr>
            <a:endParaRPr lang="en-US" altLang="en-US"/>
          </a:p>
          <a:p>
            <a:pPr>
              <a:lnSpc>
                <a:spcPct val="90000"/>
              </a:lnSpc>
            </a:pPr>
            <a:r>
              <a:rPr lang="en-US" altLang="en-US"/>
              <a:t>Certificates of deposit (CDs) offer some of the best guaranteed rates on your money and are insured up to $250,000 each. </a:t>
            </a:r>
          </a:p>
          <a:p>
            <a:pPr>
              <a:lnSpc>
                <a:spcPct val="90000"/>
              </a:lnSpc>
            </a:pPr>
            <a:r>
              <a:rPr lang="en-US" altLang="en-US"/>
              <a:t>The catch: you have to lock up your money for three months to five years or more. If interest rates fall before the CD expires, the bank is out of luck and must give you the rate it quoted. If rates climb, you're stuck with the lower rate. </a:t>
            </a:r>
          </a:p>
          <a:p>
            <a:pPr>
              <a:lnSpc>
                <a:spcPct val="90000"/>
              </a:lnSpc>
            </a:pPr>
            <a:r>
              <a:rPr lang="en-US" altLang="en-US"/>
              <a:t>Also with rising interest rates, money market accounts can become an attractive option, too. They pay more than banking accounts and you don't have to lock up your money for a specific amount of time.</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91A68069-2982-42C7-8A5E-3154AD03A4D2}"/>
              </a:ext>
            </a:extLst>
          </p:cNvPr>
          <p:cNvSpPr>
            <a:spLocks noGrp="1" noChangeArrowheads="1"/>
          </p:cNvSpPr>
          <p:nvPr>
            <p:ph type="sldNum" sz="quarter" idx="5"/>
          </p:nvPr>
        </p:nvSpPr>
        <p:spPr>
          <a:ln/>
        </p:spPr>
        <p:txBody>
          <a:bodyPr/>
          <a:lstStyle/>
          <a:p>
            <a:fld id="{38280C47-BC2B-4EA7-ACA9-92735CF0079D}" type="slidenum">
              <a:rPr lang="en-US" altLang="en-US"/>
              <a:pPr/>
              <a:t>13</a:t>
            </a:fld>
            <a:endParaRPr lang="en-US" altLang="en-US"/>
          </a:p>
        </p:txBody>
      </p:sp>
      <p:sp>
        <p:nvSpPr>
          <p:cNvPr id="45058" name="Rectangle 2">
            <a:extLst>
              <a:ext uri="{FF2B5EF4-FFF2-40B4-BE49-F238E27FC236}">
                <a16:creationId xmlns:a16="http://schemas.microsoft.com/office/drawing/2014/main" id="{827AFC6F-8085-4DF1-BDDF-E91229FEB085}"/>
              </a:ext>
            </a:extLst>
          </p:cNvPr>
          <p:cNvSpPr>
            <a:spLocks noRot="1" noChangeArrowheads="1" noTextEdit="1"/>
          </p:cNvSpPr>
          <p:nvPr>
            <p:ph type="sldImg"/>
          </p:nvPr>
        </p:nvSpPr>
        <p:spPr>
          <a:ln/>
        </p:spPr>
      </p:sp>
      <p:sp>
        <p:nvSpPr>
          <p:cNvPr id="45059" name="Rectangle 3">
            <a:extLst>
              <a:ext uri="{FF2B5EF4-FFF2-40B4-BE49-F238E27FC236}">
                <a16:creationId xmlns:a16="http://schemas.microsoft.com/office/drawing/2014/main" id="{5304A71C-8B6C-4EA5-A1DB-D743638E85FD}"/>
              </a:ext>
            </a:extLst>
          </p:cNvPr>
          <p:cNvSpPr>
            <a:spLocks noGrp="1" noChangeArrowheads="1"/>
          </p:cNvSpPr>
          <p:nvPr>
            <p:ph type="body" idx="1"/>
          </p:nvPr>
        </p:nvSpPr>
        <p:spPr/>
        <p:txBody>
          <a:bodyPr/>
          <a:lstStyle/>
          <a:p>
            <a:r>
              <a:rPr lang="en-US" altLang="en-US"/>
              <a:t>Collectibles</a:t>
            </a:r>
          </a:p>
          <a:p>
            <a:r>
              <a:rPr lang="en-US" altLang="en-US"/>
              <a:t>The collectibles category is a catchall for antiques, art, autographs, baseball cards, clocks, coins, comic books, diamonds, dolls, gems, photographs, rare books, rugs, stamps, vintage wine, and writing utensils — in other words, any material object that, through some kind of human manipulation, has become more valuable to certain humans.</a:t>
            </a:r>
          </a:p>
          <a:p>
            <a:r>
              <a:rPr lang="en-US" altLang="en-US"/>
              <a:t>Notwithstanding the few people who discover on the </a:t>
            </a:r>
            <a:r>
              <a:rPr lang="en-US" altLang="en-US" i="1"/>
              <a:t>Antiques Roadshow </a:t>
            </a:r>
            <a:r>
              <a:rPr lang="en-US" altLang="en-US"/>
              <a:t>that they own an antique of significant value, collectibles are generally lousy investment vehicles. Dealer markups are enormous, maintenance and protection costs are draining, research is time-consuming, and people’s tastes are quite fickle. All this for returns that, after you factor in the huge markups, rarely keep up with inflation. Furthermore, investment gains you do earn on collectibles are taxed at a higher federal tax rate (28 percent) than capital gains on stocks, real estate, and small business (15 percent).</a:t>
            </a:r>
          </a:p>
          <a:p>
            <a:r>
              <a:rPr lang="en-US" altLang="en-US"/>
              <a:t>Buy collectibles for your love of the object, not for financial gain. Treat collecting as a hobby, not as an investment. When buying a collectible, try to avoid the big markups by cutting out the middlemen. Buy directly from the artist or producer if you can.</a:t>
            </a:r>
          </a:p>
          <a:p>
            <a:r>
              <a:rPr lang="en-US" altLang="en-US" i="1"/>
              <a:t>Personal Finance for Dummies</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57932A20-160B-4175-B7E7-B2B2AFB176FD}"/>
              </a:ext>
            </a:extLst>
          </p:cNvPr>
          <p:cNvSpPr>
            <a:spLocks noGrp="1" noChangeArrowheads="1"/>
          </p:cNvSpPr>
          <p:nvPr>
            <p:ph type="sldNum" sz="quarter" idx="5"/>
          </p:nvPr>
        </p:nvSpPr>
        <p:spPr>
          <a:ln/>
        </p:spPr>
        <p:txBody>
          <a:bodyPr/>
          <a:lstStyle/>
          <a:p>
            <a:fld id="{9CF27271-9950-48D8-AF93-B73FCFB9D4DB}" type="slidenum">
              <a:rPr lang="en-US" altLang="en-US"/>
              <a:pPr/>
              <a:t>15</a:t>
            </a:fld>
            <a:endParaRPr lang="en-US" altLang="en-US"/>
          </a:p>
        </p:txBody>
      </p:sp>
      <p:sp>
        <p:nvSpPr>
          <p:cNvPr id="51202" name="Rectangle 2">
            <a:extLst>
              <a:ext uri="{FF2B5EF4-FFF2-40B4-BE49-F238E27FC236}">
                <a16:creationId xmlns:a16="http://schemas.microsoft.com/office/drawing/2014/main" id="{B08F4D69-DEE0-4529-BA81-7D14B036EA6B}"/>
              </a:ext>
            </a:extLst>
          </p:cNvPr>
          <p:cNvSpPr>
            <a:spLocks noRot="1" noChangeArrowheads="1" noTextEdit="1"/>
          </p:cNvSpPr>
          <p:nvPr>
            <p:ph type="sldImg"/>
          </p:nvPr>
        </p:nvSpPr>
        <p:spPr>
          <a:ln/>
        </p:spPr>
      </p:sp>
      <p:sp>
        <p:nvSpPr>
          <p:cNvPr id="51203" name="Rectangle 3">
            <a:extLst>
              <a:ext uri="{FF2B5EF4-FFF2-40B4-BE49-F238E27FC236}">
                <a16:creationId xmlns:a16="http://schemas.microsoft.com/office/drawing/2014/main" id="{58564BD0-AB5E-45CE-8972-B76B8620B464}"/>
              </a:ext>
            </a:extLst>
          </p:cNvPr>
          <p:cNvSpPr>
            <a:spLocks noGrp="1" noChangeArrowheads="1"/>
          </p:cNvSpPr>
          <p:nvPr>
            <p:ph type="body" idx="1"/>
          </p:nvPr>
        </p:nvSpPr>
        <p:spPr/>
        <p:txBody>
          <a:bodyPr/>
          <a:lstStyle/>
          <a:p>
            <a:r>
              <a:rPr lang="en-US" altLang="en-US"/>
              <a:t>http://hsfpp.nefe.org/instructors/channels.cfm?chid=88&amp;tid=1&amp;deptid=22 </a:t>
            </a:r>
          </a:p>
          <a:p>
            <a:r>
              <a:rPr lang="en-US" altLang="en-US"/>
              <a:t>NEFE Unit 3 Student Guide</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EE7025D8-B649-4BCA-B868-E98A6054B69A}"/>
              </a:ext>
            </a:extLst>
          </p:cNvPr>
          <p:cNvSpPr>
            <a:spLocks noGrp="1" noChangeArrowheads="1"/>
          </p:cNvSpPr>
          <p:nvPr>
            <p:ph type="sldNum" sz="quarter" idx="5"/>
          </p:nvPr>
        </p:nvSpPr>
        <p:spPr>
          <a:ln/>
        </p:spPr>
        <p:txBody>
          <a:bodyPr/>
          <a:lstStyle/>
          <a:p>
            <a:fld id="{D0B9E183-1A1D-4230-B583-4B26315A5268}" type="slidenum">
              <a:rPr lang="en-US" altLang="en-US"/>
              <a:pPr/>
              <a:t>21</a:t>
            </a:fld>
            <a:endParaRPr lang="en-US" altLang="en-US"/>
          </a:p>
        </p:txBody>
      </p:sp>
      <p:sp>
        <p:nvSpPr>
          <p:cNvPr id="54274" name="Rectangle 2">
            <a:extLst>
              <a:ext uri="{FF2B5EF4-FFF2-40B4-BE49-F238E27FC236}">
                <a16:creationId xmlns:a16="http://schemas.microsoft.com/office/drawing/2014/main" id="{EB3D3518-9A9B-405F-A4E2-4A1909AA09E8}"/>
              </a:ext>
            </a:extLst>
          </p:cNvPr>
          <p:cNvSpPr>
            <a:spLocks noRot="1" noChangeArrowheads="1" noTextEdit="1"/>
          </p:cNvSpPr>
          <p:nvPr>
            <p:ph type="sldImg"/>
          </p:nvPr>
        </p:nvSpPr>
        <p:spPr>
          <a:ln/>
        </p:spPr>
      </p:sp>
      <p:sp>
        <p:nvSpPr>
          <p:cNvPr id="54275" name="Rectangle 3">
            <a:extLst>
              <a:ext uri="{FF2B5EF4-FFF2-40B4-BE49-F238E27FC236}">
                <a16:creationId xmlns:a16="http://schemas.microsoft.com/office/drawing/2014/main" id="{17EF7011-6274-43D7-9920-6CAF0D59AA65}"/>
              </a:ext>
            </a:extLst>
          </p:cNvPr>
          <p:cNvSpPr>
            <a:spLocks noGrp="1" noChangeArrowheads="1"/>
          </p:cNvSpPr>
          <p:nvPr>
            <p:ph type="body" idx="1"/>
          </p:nvPr>
        </p:nvSpPr>
        <p:spPr/>
        <p:txBody>
          <a:bodyPr/>
          <a:lstStyle/>
          <a:p>
            <a:r>
              <a:rPr lang="en-US" altLang="en-US"/>
              <a:t>FROM NEFE UNIT 3 PPT</a:t>
            </a:r>
          </a:p>
          <a:p>
            <a:r>
              <a:rPr lang="en-US" altLang="en-US"/>
              <a:t>100/19.78 = 5.06 shares, not 5.08 (second to last row on the right)</a:t>
            </a:r>
          </a:p>
          <a:p>
            <a:endParaRPr lang="en-US" altLang="en-US"/>
          </a:p>
          <a:p>
            <a:r>
              <a:rPr lang="en-US" altLang="en-US"/>
              <a:t>Total shares purchased then becomes 51.66, not 51.68</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4EEEE968-F29C-4A4C-993A-BFDA410841A7}"/>
              </a:ext>
            </a:extLst>
          </p:cNvPr>
          <p:cNvSpPr>
            <a:spLocks noGrp="1" noChangeArrowheads="1"/>
          </p:cNvSpPr>
          <p:nvPr>
            <p:ph type="sldNum" sz="quarter" idx="5"/>
          </p:nvPr>
        </p:nvSpPr>
        <p:spPr>
          <a:ln/>
        </p:spPr>
        <p:txBody>
          <a:bodyPr/>
          <a:lstStyle/>
          <a:p>
            <a:fld id="{189EAB79-B754-4E96-B8E9-F9B371296689}" type="slidenum">
              <a:rPr lang="en-US" altLang="en-US"/>
              <a:pPr/>
              <a:t>25</a:t>
            </a:fld>
            <a:endParaRPr lang="en-US" altLang="en-US"/>
          </a:p>
        </p:txBody>
      </p:sp>
      <p:sp>
        <p:nvSpPr>
          <p:cNvPr id="68610" name="Rectangle 2">
            <a:extLst>
              <a:ext uri="{FF2B5EF4-FFF2-40B4-BE49-F238E27FC236}">
                <a16:creationId xmlns:a16="http://schemas.microsoft.com/office/drawing/2014/main" id="{8A403CF2-DF87-4220-8E28-EA3D44B2542B}"/>
              </a:ext>
            </a:extLst>
          </p:cNvPr>
          <p:cNvSpPr>
            <a:spLocks noRot="1" noChangeArrowheads="1" noTextEdit="1"/>
          </p:cNvSpPr>
          <p:nvPr>
            <p:ph type="sldImg"/>
          </p:nvPr>
        </p:nvSpPr>
        <p:spPr>
          <a:xfrm>
            <a:off x="1150938" y="684213"/>
            <a:ext cx="4556125" cy="3417887"/>
          </a:xfrm>
          <a:ln/>
        </p:spPr>
      </p:sp>
      <p:sp>
        <p:nvSpPr>
          <p:cNvPr id="68611" name="Rectangle 3">
            <a:extLst>
              <a:ext uri="{FF2B5EF4-FFF2-40B4-BE49-F238E27FC236}">
                <a16:creationId xmlns:a16="http://schemas.microsoft.com/office/drawing/2014/main" id="{1658858D-AA44-42F9-ACE1-B7D80C18EE0E}"/>
              </a:ext>
            </a:extLst>
          </p:cNvPr>
          <p:cNvSpPr>
            <a:spLocks noGrp="1" noChangeArrowheads="1"/>
          </p:cNvSpPr>
          <p:nvPr>
            <p:ph type="body" idx="1"/>
          </p:nvPr>
        </p:nvSpPr>
        <p:spPr/>
        <p:txBody>
          <a:bodyPr/>
          <a:lstStyle/>
          <a:p>
            <a:endParaRPr lang="en-US" alt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920834" y="134694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920834" y="429969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920834" y="1484779"/>
            <a:ext cx="10222992" cy="274320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grpSp>
        <p:nvGrpSpPr>
          <p:cNvPr id="10" name="Group 9"/>
          <p:cNvGrpSpPr/>
          <p:nvPr/>
        </p:nvGrpSpPr>
        <p:grpSpPr>
          <a:xfrm>
            <a:off x="9649215" y="4068923"/>
            <a:ext cx="1080904" cy="1080902"/>
            <a:chOff x="9685338" y="4460675"/>
            <a:chExt cx="1080904" cy="1080902"/>
          </a:xfrm>
        </p:grpSpPr>
        <p:sp>
          <p:nvSpPr>
            <p:cNvPr id="11" name="Oval 10"/>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2" name="Oval 11"/>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2" name="Title 1"/>
          <p:cNvSpPr>
            <a:spLocks noGrp="1"/>
          </p:cNvSpPr>
          <p:nvPr>
            <p:ph type="ctrTitle"/>
          </p:nvPr>
        </p:nvSpPr>
        <p:spPr>
          <a:xfrm>
            <a:off x="1051560" y="1432223"/>
            <a:ext cx="9966960" cy="3035808"/>
          </a:xfrm>
        </p:spPr>
        <p:txBody>
          <a:bodyPr anchor="ctr">
            <a:noAutofit/>
          </a:bodyPr>
          <a:lstStyle>
            <a:lvl1pPr algn="l">
              <a:lnSpc>
                <a:spcPct val="80000"/>
              </a:lnSpc>
              <a:defRPr sz="9600" cap="all" baseline="0">
                <a:blipFill dpi="0" rotWithShape="1">
                  <a:blip r:embed="rId4"/>
                  <a:srcRect/>
                  <a:tile tx="6350" ty="-127000" sx="65000" sy="64000" flip="none" algn="tl"/>
                </a:blipFill>
              </a:defRPr>
            </a:lvl1pPr>
          </a:lstStyle>
          <a:p>
            <a:r>
              <a:rPr lang="en-US"/>
              <a:t>Click to edit Master title style</a:t>
            </a:r>
            <a:endParaRPr lang="en-US" dirty="0"/>
          </a:p>
        </p:txBody>
      </p:sp>
      <p:sp>
        <p:nvSpPr>
          <p:cNvPr id="3" name="Subtitle 2"/>
          <p:cNvSpPr>
            <a:spLocks noGrp="1"/>
          </p:cNvSpPr>
          <p:nvPr>
            <p:ph type="subTitle" idx="1"/>
          </p:nvPr>
        </p:nvSpPr>
        <p:spPr>
          <a:xfrm>
            <a:off x="1069848" y="4389120"/>
            <a:ext cx="7891272" cy="1069848"/>
          </a:xfrm>
        </p:spPr>
        <p:txBody>
          <a:bodyPr>
            <a:normAutofit/>
          </a:bodyPr>
          <a:lstStyle>
            <a:lvl1pPr marL="0" indent="0" algn="l">
              <a:buNone/>
              <a:defRPr sz="2200">
                <a:solidFill>
                  <a:schemeClr val="tx1"/>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2B2B5C95-B3EF-46FD-8417-A3F965ED5FBA}" type="datetimeFigureOut">
              <a:rPr lang="en-US" smtClean="0"/>
              <a:t>1/19/2022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9592733" y="4289334"/>
            <a:ext cx="1193868" cy="640080"/>
          </a:xfrm>
        </p:spPr>
        <p:txBody>
          <a:bodyPr/>
          <a:lstStyle>
            <a:lvl1pPr>
              <a:defRPr sz="2800"/>
            </a:lvl1pPr>
          </a:lstStyle>
          <a:p>
            <a:fld id="{41B9E9EB-6088-447F-884C-5D8010F9FB2B}" type="slidenum">
              <a:rPr lang="en-US" smtClean="0"/>
              <a:t>‹#›</a:t>
            </a:fld>
            <a:endParaRPr lang="en-US"/>
          </a:p>
        </p:txBody>
      </p:sp>
    </p:spTree>
    <p:extLst>
      <p:ext uri="{BB962C8B-B14F-4D97-AF65-F5344CB8AC3E}">
        <p14:creationId xmlns:p14="http://schemas.microsoft.com/office/powerpoint/2010/main" val="8559327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B2B5C95-B3EF-46FD-8417-A3F965ED5FBA}" type="datetimeFigureOut">
              <a:rPr lang="en-US" smtClean="0"/>
              <a:t>1/19/2022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B9E9EB-6088-447F-884C-5D8010F9FB2B}" type="slidenum">
              <a:rPr lang="en-US" smtClean="0"/>
              <a:t>‹#›</a:t>
            </a:fld>
            <a:endParaRPr lang="en-US"/>
          </a:p>
        </p:txBody>
      </p:sp>
    </p:spTree>
    <p:extLst>
      <p:ext uri="{BB962C8B-B14F-4D97-AF65-F5344CB8AC3E}">
        <p14:creationId xmlns:p14="http://schemas.microsoft.com/office/powerpoint/2010/main" val="38845239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533400"/>
            <a:ext cx="2552700" cy="56388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066800" y="533400"/>
            <a:ext cx="7505700" cy="56388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B2B5C95-B3EF-46FD-8417-A3F965ED5FBA}" type="datetimeFigureOut">
              <a:rPr lang="en-US" smtClean="0"/>
              <a:t>1/19/2022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B9E9EB-6088-447F-884C-5D8010F9FB2B}" type="slidenum">
              <a:rPr lang="en-US" smtClean="0"/>
              <a:t>‹#›</a:t>
            </a:fld>
            <a:endParaRPr lang="en-US"/>
          </a:p>
        </p:txBody>
      </p:sp>
    </p:spTree>
    <p:extLst>
      <p:ext uri="{BB962C8B-B14F-4D97-AF65-F5344CB8AC3E}">
        <p14:creationId xmlns:p14="http://schemas.microsoft.com/office/powerpoint/2010/main" val="41916127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94BC90-8617-47DD-A6A5-390BC8CC4DDA}"/>
              </a:ext>
            </a:extLst>
          </p:cNvPr>
          <p:cNvSpPr>
            <a:spLocks noGrp="1"/>
          </p:cNvSpPr>
          <p:nvPr>
            <p:ph type="title"/>
          </p:nvPr>
        </p:nvSpPr>
        <p:spPr>
          <a:xfrm>
            <a:off x="609600" y="274638"/>
            <a:ext cx="10972800" cy="1143000"/>
          </a:xfrm>
        </p:spPr>
        <p:txBody>
          <a:bodyPr/>
          <a:lstStyle/>
          <a:p>
            <a:r>
              <a:rPr lang="en-US"/>
              <a:t>Click to edit Master title style</a:t>
            </a:r>
          </a:p>
        </p:txBody>
      </p:sp>
      <p:sp>
        <p:nvSpPr>
          <p:cNvPr id="3" name="Table Placeholder 2">
            <a:extLst>
              <a:ext uri="{FF2B5EF4-FFF2-40B4-BE49-F238E27FC236}">
                <a16:creationId xmlns:a16="http://schemas.microsoft.com/office/drawing/2014/main" id="{D5B1A242-2C3A-40B9-AA9C-799228EEE10B}"/>
              </a:ext>
            </a:extLst>
          </p:cNvPr>
          <p:cNvSpPr>
            <a:spLocks noGrp="1"/>
          </p:cNvSpPr>
          <p:nvPr>
            <p:ph type="tbl" idx="1"/>
          </p:nvPr>
        </p:nvSpPr>
        <p:spPr>
          <a:xfrm>
            <a:off x="609600" y="1600201"/>
            <a:ext cx="10972800" cy="4525963"/>
          </a:xfrm>
        </p:spPr>
        <p:txBody>
          <a:bodyPr/>
          <a:lstStyle/>
          <a:p>
            <a:endParaRPr lang="en-US"/>
          </a:p>
        </p:txBody>
      </p:sp>
      <p:sp>
        <p:nvSpPr>
          <p:cNvPr id="4" name="Date Placeholder 3">
            <a:extLst>
              <a:ext uri="{FF2B5EF4-FFF2-40B4-BE49-F238E27FC236}">
                <a16:creationId xmlns:a16="http://schemas.microsoft.com/office/drawing/2014/main" id="{E0FEDD57-4A76-41DA-960C-CF17A0973364}"/>
              </a:ext>
            </a:extLst>
          </p:cNvPr>
          <p:cNvSpPr>
            <a:spLocks noGrp="1"/>
          </p:cNvSpPr>
          <p:nvPr>
            <p:ph type="dt" sz="half" idx="10"/>
          </p:nvPr>
        </p:nvSpPr>
        <p:spPr>
          <a:xfrm>
            <a:off x="609600" y="6245225"/>
            <a:ext cx="2844800" cy="476250"/>
          </a:xfrm>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D5E05941-8CA9-463A-BC29-622783C8530B}"/>
              </a:ext>
            </a:extLst>
          </p:cNvPr>
          <p:cNvSpPr>
            <a:spLocks noGrp="1"/>
          </p:cNvSpPr>
          <p:nvPr>
            <p:ph type="ftr" sz="quarter" idx="11"/>
          </p:nvPr>
        </p:nvSpPr>
        <p:spPr>
          <a:xfrm>
            <a:off x="4165600" y="6245225"/>
            <a:ext cx="3860800" cy="476250"/>
          </a:xfrm>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6A1B853F-B8E0-4ABF-92B3-C17C204FCAB6}"/>
              </a:ext>
            </a:extLst>
          </p:cNvPr>
          <p:cNvSpPr>
            <a:spLocks noGrp="1"/>
          </p:cNvSpPr>
          <p:nvPr>
            <p:ph type="sldNum" sz="quarter" idx="12"/>
          </p:nvPr>
        </p:nvSpPr>
        <p:spPr>
          <a:xfrm>
            <a:off x="8737600" y="6245225"/>
            <a:ext cx="2844800" cy="476250"/>
          </a:xfrm>
        </p:spPr>
        <p:txBody>
          <a:bodyPr/>
          <a:lstStyle>
            <a:lvl1pPr>
              <a:defRPr/>
            </a:lvl1pPr>
          </a:lstStyle>
          <a:p>
            <a:fld id="{E41C3B28-3D20-4890-BF78-723AC9468772}" type="slidenum">
              <a:rPr lang="en-US" altLang="en-US"/>
              <a:pPr/>
              <a:t>‹#›</a:t>
            </a:fld>
            <a:endParaRPr lang="en-US" altLang="en-US"/>
          </a:p>
        </p:txBody>
      </p:sp>
    </p:spTree>
    <p:extLst>
      <p:ext uri="{BB962C8B-B14F-4D97-AF65-F5344CB8AC3E}">
        <p14:creationId xmlns:p14="http://schemas.microsoft.com/office/powerpoint/2010/main" val="18401590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B2B5C95-B3EF-46FD-8417-A3F965ED5FBA}" type="datetimeFigureOut">
              <a:rPr lang="en-US" smtClean="0"/>
              <a:t>1/19/2022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B9E9EB-6088-447F-884C-5D8010F9FB2B}" type="slidenum">
              <a:rPr lang="en-US" smtClean="0"/>
              <a:t>‹#›</a:t>
            </a:fld>
            <a:endParaRPr lang="en-US"/>
          </a:p>
        </p:txBody>
      </p:sp>
    </p:spTree>
    <p:extLst>
      <p:ext uri="{BB962C8B-B14F-4D97-AF65-F5344CB8AC3E}">
        <p14:creationId xmlns:p14="http://schemas.microsoft.com/office/powerpoint/2010/main" val="5101322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4917989"/>
            <a:ext cx="12192000" cy="194001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2167128" y="1225296"/>
            <a:ext cx="9281160" cy="3520440"/>
          </a:xfrm>
        </p:spPr>
        <p:txBody>
          <a:bodyPr anchor="ctr">
            <a:normAutofit/>
          </a:bodyPr>
          <a:lstStyle>
            <a:lvl1pPr>
              <a:lnSpc>
                <a:spcPct val="80000"/>
              </a:lnSpc>
              <a:defRPr sz="8000" b="0"/>
            </a:lvl1pPr>
          </a:lstStyle>
          <a:p>
            <a:r>
              <a:rPr lang="en-US"/>
              <a:t>Click to edit Master title style</a:t>
            </a:r>
            <a:endParaRPr lang="en-US" dirty="0"/>
          </a:p>
        </p:txBody>
      </p:sp>
      <p:sp>
        <p:nvSpPr>
          <p:cNvPr id="3" name="Text Placeholder 2"/>
          <p:cNvSpPr>
            <a:spLocks noGrp="1"/>
          </p:cNvSpPr>
          <p:nvPr>
            <p:ph type="body" idx="1"/>
          </p:nvPr>
        </p:nvSpPr>
        <p:spPr>
          <a:xfrm>
            <a:off x="2165774" y="5020056"/>
            <a:ext cx="9052560" cy="1066800"/>
          </a:xfrm>
        </p:spPr>
        <p:txBody>
          <a:bodyPr anchor="t">
            <a:normAutofit/>
          </a:bodyPr>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8593667" y="6272784"/>
            <a:ext cx="2644309" cy="365125"/>
          </a:xfrm>
        </p:spPr>
        <p:txBody>
          <a:bodyPr/>
          <a:lstStyle/>
          <a:p>
            <a:fld id="{2B2B5C95-B3EF-46FD-8417-A3F965ED5FBA}" type="datetimeFigureOut">
              <a:rPr lang="en-US" smtClean="0"/>
              <a:t>1/19/2022</a:t>
            </a:fld>
            <a:endParaRPr lang="en-US"/>
          </a:p>
        </p:txBody>
      </p:sp>
      <p:sp>
        <p:nvSpPr>
          <p:cNvPr id="5" name="Footer Placeholder 4"/>
          <p:cNvSpPr>
            <a:spLocks noGrp="1"/>
          </p:cNvSpPr>
          <p:nvPr>
            <p:ph type="ftr" sz="quarter" idx="11"/>
          </p:nvPr>
        </p:nvSpPr>
        <p:spPr>
          <a:xfrm>
            <a:off x="2182708" y="6272784"/>
            <a:ext cx="6327648" cy="365125"/>
          </a:xfrm>
        </p:spPr>
        <p:txBody>
          <a:bodyPr/>
          <a:lstStyle/>
          <a:p>
            <a:endParaRPr lang="en-US"/>
          </a:p>
        </p:txBody>
      </p:sp>
      <p:grpSp>
        <p:nvGrpSpPr>
          <p:cNvPr id="8" name="Group 7"/>
          <p:cNvGrpSpPr/>
          <p:nvPr/>
        </p:nvGrpSpPr>
        <p:grpSpPr>
          <a:xfrm>
            <a:off x="897399" y="2325848"/>
            <a:ext cx="1080904" cy="1080902"/>
            <a:chOff x="9685338" y="4460675"/>
            <a:chExt cx="1080904" cy="1080902"/>
          </a:xfrm>
        </p:grpSpPr>
        <p:sp>
          <p:nvSpPr>
            <p:cNvPr id="9" name="Oval 8"/>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0" name="Oval 9"/>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6" name="Slide Number Placeholder 5"/>
          <p:cNvSpPr>
            <a:spLocks noGrp="1"/>
          </p:cNvSpPr>
          <p:nvPr>
            <p:ph type="sldNum" sz="quarter" idx="12"/>
          </p:nvPr>
        </p:nvSpPr>
        <p:spPr>
          <a:xfrm>
            <a:off x="843702" y="2506133"/>
            <a:ext cx="1188298" cy="720332"/>
          </a:xfrm>
        </p:spPr>
        <p:txBody>
          <a:bodyPr/>
          <a:lstStyle>
            <a:lvl1pPr>
              <a:defRPr sz="2800"/>
            </a:lvl1pPr>
          </a:lstStyle>
          <a:p>
            <a:fld id="{41B9E9EB-6088-447F-884C-5D8010F9FB2B}" type="slidenum">
              <a:rPr lang="en-US" smtClean="0"/>
              <a:t>‹#›</a:t>
            </a:fld>
            <a:endParaRPr lang="en-US"/>
          </a:p>
        </p:txBody>
      </p:sp>
    </p:spTree>
    <p:extLst>
      <p:ext uri="{BB962C8B-B14F-4D97-AF65-F5344CB8AC3E}">
        <p14:creationId xmlns:p14="http://schemas.microsoft.com/office/powerpoint/2010/main" val="8952962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069848"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64224"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2B2B5C95-B3EF-46FD-8417-A3F965ED5FBA}" type="datetimeFigureOut">
              <a:rPr lang="en-US" smtClean="0"/>
              <a:t>1/19/2022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1B9E9EB-6088-447F-884C-5D8010F9FB2B}" type="slidenum">
              <a:rPr lang="en-US" smtClean="0"/>
              <a:t>‹#›</a:t>
            </a:fld>
            <a:endParaRPr lang="en-US"/>
          </a:p>
        </p:txBody>
      </p:sp>
    </p:spTree>
    <p:extLst>
      <p:ext uri="{BB962C8B-B14F-4D97-AF65-F5344CB8AC3E}">
        <p14:creationId xmlns:p14="http://schemas.microsoft.com/office/powerpoint/2010/main" val="4496768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066800"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69848"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364224"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364224"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2B2B5C95-B3EF-46FD-8417-A3F965ED5FBA}" type="datetimeFigureOut">
              <a:rPr lang="en-US" smtClean="0"/>
              <a:t>1/19/2022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1B9E9EB-6088-447F-884C-5D8010F9FB2B}" type="slidenum">
              <a:rPr lang="en-US" smtClean="0"/>
              <a:t>‹#›</a:t>
            </a:fld>
            <a:endParaRPr lang="en-US"/>
          </a:p>
        </p:txBody>
      </p:sp>
    </p:spTree>
    <p:extLst>
      <p:ext uri="{BB962C8B-B14F-4D97-AF65-F5344CB8AC3E}">
        <p14:creationId xmlns:p14="http://schemas.microsoft.com/office/powerpoint/2010/main" val="14539401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2B2B5C95-B3EF-46FD-8417-A3F965ED5FBA}" type="datetimeFigureOut">
              <a:rPr lang="en-US" smtClean="0"/>
              <a:t>1/19/2022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1B9E9EB-6088-447F-884C-5D8010F9FB2B}" type="slidenum">
              <a:rPr lang="en-US" smtClean="0"/>
              <a:t>‹#›</a:t>
            </a:fld>
            <a:endParaRPr lang="en-US"/>
          </a:p>
        </p:txBody>
      </p:sp>
    </p:spTree>
    <p:extLst>
      <p:ext uri="{BB962C8B-B14F-4D97-AF65-F5344CB8AC3E}">
        <p14:creationId xmlns:p14="http://schemas.microsoft.com/office/powerpoint/2010/main" val="1426451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B2B5C95-B3EF-46FD-8417-A3F965ED5FBA}" type="datetimeFigureOut">
              <a:rPr lang="en-US" smtClean="0"/>
              <a:t>1/19/2022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1B9E9EB-6088-447F-884C-5D8010F9FB2B}" type="slidenum">
              <a:rPr lang="en-US" smtClean="0"/>
              <a:t>‹#›</a:t>
            </a:fld>
            <a:endParaRPr lang="en-US"/>
          </a:p>
        </p:txBody>
      </p:sp>
    </p:spTree>
    <p:extLst>
      <p:ext uri="{BB962C8B-B14F-4D97-AF65-F5344CB8AC3E}">
        <p14:creationId xmlns:p14="http://schemas.microsoft.com/office/powerpoint/2010/main" val="15994200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en-US"/>
              <a:t>Click to edit Master title style</a:t>
            </a:r>
            <a:endParaRPr lang="en-US" dirty="0"/>
          </a:p>
        </p:txBody>
      </p:sp>
      <p:sp>
        <p:nvSpPr>
          <p:cNvPr id="3" name="Content Placeholder 2"/>
          <p:cNvSpPr>
            <a:spLocks noGrp="1"/>
          </p:cNvSpPr>
          <p:nvPr>
            <p:ph idx="1"/>
          </p:nvPr>
        </p:nvSpPr>
        <p:spPr>
          <a:xfrm>
            <a:off x="838200" y="685800"/>
            <a:ext cx="6711696" cy="5020056"/>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B2B5C95-B3EF-46FD-8417-A3F965ED5FBA}" type="datetimeFigureOut">
              <a:rPr lang="en-US" smtClean="0"/>
              <a:t>1/19/2022</a:t>
            </a:fld>
            <a:endParaRPr lang="en-US"/>
          </a:p>
        </p:txBody>
      </p:sp>
      <p:sp>
        <p:nvSpPr>
          <p:cNvPr id="6" name="Footer Placeholder 5"/>
          <p:cNvSpPr>
            <a:spLocks noGrp="1"/>
          </p:cNvSpPr>
          <p:nvPr>
            <p:ph type="ftr" sz="quarter" idx="11"/>
          </p:nvPr>
        </p:nvSpPr>
        <p:spPr/>
        <p:txBody>
          <a:bodyPr/>
          <a:lstStyle/>
          <a:p>
            <a:endParaRPr lang="en-US"/>
          </a:p>
        </p:txBody>
      </p:sp>
      <p:grpSp>
        <p:nvGrpSpPr>
          <p:cNvPr id="9" name="Group 8"/>
          <p:cNvGrpSpPr>
            <a:grpSpLocks noChangeAspect="1"/>
          </p:cNvGrpSpPr>
          <p:nvPr/>
        </p:nvGrpSpPr>
        <p:grpSpPr>
          <a:xfrm>
            <a:off x="11401725" y="6229681"/>
            <a:ext cx="457200" cy="457200"/>
            <a:chOff x="11361456" y="6195813"/>
            <a:chExt cx="548640" cy="548640"/>
          </a:xfrm>
        </p:grpSpPr>
        <p:sp>
          <p:nvSpPr>
            <p:cNvPr id="10" name="Oval 9"/>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1" name="Oval 10"/>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41B9E9EB-6088-447F-884C-5D8010F9FB2B}" type="slidenum">
              <a:rPr lang="en-US" smtClean="0"/>
              <a:t>‹#›</a:t>
            </a:fld>
            <a:endParaRPr lang="en-US"/>
          </a:p>
        </p:txBody>
      </p:sp>
    </p:spTree>
    <p:extLst>
      <p:ext uri="{BB962C8B-B14F-4D97-AF65-F5344CB8AC3E}">
        <p14:creationId xmlns:p14="http://schemas.microsoft.com/office/powerpoint/2010/main" val="1353241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0"/>
            <a:ext cx="8303740" cy="6858000"/>
          </a:xfrm>
          <a:solidFill>
            <a:schemeClr val="tx2">
              <a:lumMod val="20000"/>
              <a:lumOff val="80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B2B5C95-B3EF-46FD-8417-A3F965ED5FBA}" type="datetimeFigureOut">
              <a:rPr lang="en-US" smtClean="0"/>
              <a:t>1/19/2022</a:t>
            </a:fld>
            <a:endParaRPr lang="en-US"/>
          </a:p>
        </p:txBody>
      </p:sp>
      <p:grpSp>
        <p:nvGrpSpPr>
          <p:cNvPr id="8" name="Group 7"/>
          <p:cNvGrpSpPr>
            <a:grpSpLocks noChangeAspect="1"/>
          </p:cNvGrpSpPr>
          <p:nvPr/>
        </p:nvGrpSpPr>
        <p:grpSpPr>
          <a:xfrm>
            <a:off x="11401725" y="6229681"/>
            <a:ext cx="457200" cy="457200"/>
            <a:chOff x="11361456" y="6195813"/>
            <a:chExt cx="548640" cy="548640"/>
          </a:xfrm>
        </p:grpSpPr>
        <p:sp>
          <p:nvSpPr>
            <p:cNvPr id="9" name="Oval 8"/>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0" name="Oval 9"/>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41B9E9EB-6088-447F-884C-5D8010F9FB2B}" type="slidenum">
              <a:rPr lang="en-US" smtClean="0"/>
              <a:t>‹#›</a:t>
            </a:fld>
            <a:endParaRPr lang="en-US"/>
          </a:p>
        </p:txBody>
      </p:sp>
    </p:spTree>
    <p:extLst>
      <p:ext uri="{BB962C8B-B14F-4D97-AF65-F5344CB8AC3E}">
        <p14:creationId xmlns:p14="http://schemas.microsoft.com/office/powerpoint/2010/main" val="33812745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microsoft.com/office/2007/relationships/hdphoto" Target="../media/hdphoto1.wdp"/><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9848" y="484632"/>
            <a:ext cx="10058400" cy="1609344"/>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069848" y="2121408"/>
            <a:ext cx="10058400" cy="405079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964424" y="6272784"/>
            <a:ext cx="3273552" cy="365125"/>
          </a:xfrm>
          <a:prstGeom prst="rect">
            <a:avLst/>
          </a:prstGeom>
        </p:spPr>
        <p:txBody>
          <a:bodyPr vert="horz" lIns="91440" tIns="45720" rIns="91440" bIns="45720" rtlCol="0" anchor="ctr"/>
          <a:lstStyle>
            <a:lvl1pPr algn="r">
              <a:defRPr sz="1100">
                <a:solidFill>
                  <a:schemeClr val="tx2"/>
                </a:solidFill>
              </a:defRPr>
            </a:lvl1pPr>
          </a:lstStyle>
          <a:p>
            <a:fld id="{2B2B5C95-B3EF-46FD-8417-A3F965ED5FBA}" type="datetimeFigureOut">
              <a:rPr lang="en-US" smtClean="0"/>
              <a:t>1/19/2022</a:t>
            </a:fld>
            <a:endParaRPr lang="en-US"/>
          </a:p>
        </p:txBody>
      </p:sp>
      <p:sp>
        <p:nvSpPr>
          <p:cNvPr id="5" name="Footer Placeholder 4"/>
          <p:cNvSpPr>
            <a:spLocks noGrp="1"/>
          </p:cNvSpPr>
          <p:nvPr>
            <p:ph type="ftr" sz="quarter" idx="3"/>
          </p:nvPr>
        </p:nvSpPr>
        <p:spPr>
          <a:xfrm>
            <a:off x="1088136" y="6272784"/>
            <a:ext cx="6327648" cy="365125"/>
          </a:xfrm>
          <a:prstGeom prst="rect">
            <a:avLst/>
          </a:prstGeom>
        </p:spPr>
        <p:txBody>
          <a:bodyPr vert="horz" lIns="91440" tIns="45720" rIns="91440" bIns="45720" rtlCol="0" anchor="ctr"/>
          <a:lstStyle>
            <a:lvl1pPr algn="l">
              <a:defRPr sz="1100">
                <a:solidFill>
                  <a:schemeClr val="tx2"/>
                </a:solidFill>
              </a:defRPr>
            </a:lvl1pPr>
          </a:lstStyle>
          <a:p>
            <a:endParaRPr lang="en-US"/>
          </a:p>
        </p:txBody>
      </p:sp>
      <p:grpSp>
        <p:nvGrpSpPr>
          <p:cNvPr id="7" name="Group 6"/>
          <p:cNvGrpSpPr>
            <a:grpSpLocks noChangeAspect="1"/>
          </p:cNvGrpSpPr>
          <p:nvPr/>
        </p:nvGrpSpPr>
        <p:grpSpPr>
          <a:xfrm>
            <a:off x="11401725" y="6229681"/>
            <a:ext cx="457200" cy="457200"/>
            <a:chOff x="11361456" y="6195813"/>
            <a:chExt cx="548640" cy="548640"/>
          </a:xfrm>
        </p:grpSpPr>
        <p:sp>
          <p:nvSpPr>
            <p:cNvPr id="8" name="Oval 7"/>
            <p:cNvSpPr/>
            <p:nvPr/>
          </p:nvSpPr>
          <p:spPr>
            <a:xfrm>
              <a:off x="11361456" y="6195813"/>
              <a:ext cx="548640" cy="548640"/>
            </a:xfrm>
            <a:prstGeom prst="ellipse">
              <a:avLst/>
            </a:prstGeom>
            <a:blipFill dpi="0" rotWithShape="1">
              <a:blip r:embed="rId14">
                <a:duotone>
                  <a:schemeClr val="accent1">
                    <a:shade val="45000"/>
                    <a:satMod val="135000"/>
                  </a:schemeClr>
                  <a:prstClr val="white"/>
                </a:duotone>
                <a:extLst>
                  <a:ext uri="{BEBA8EAE-BF5A-486C-A8C5-ECC9F3942E4B}">
                    <a14:imgProps xmlns:a14="http://schemas.microsoft.com/office/drawing/2010/main">
                      <a14:imgLayer r:embed="rId1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9" name="Oval 8"/>
            <p:cNvSpPr/>
            <p:nvPr/>
          </p:nvSpPr>
          <p:spPr>
            <a:xfrm>
              <a:off x="11396488" y="6230844"/>
              <a:ext cx="478576" cy="478578"/>
            </a:xfrm>
            <a:prstGeom prst="ellipse">
              <a:avLst/>
            </a:prstGeom>
            <a:noFill/>
            <a:ln w="12700" cap="flat" cmpd="sng" algn="ctr">
              <a:solidFill>
                <a:srgbClr val="FFFFFF"/>
              </a:solidFill>
              <a:prstDash val="solid"/>
            </a:ln>
            <a:effectLst/>
          </p:spPr>
        </p:sp>
      </p:grpSp>
      <p:sp>
        <p:nvSpPr>
          <p:cNvPr id="6" name="Slide Number Placeholder 5"/>
          <p:cNvSpPr>
            <a:spLocks noGrp="1"/>
          </p:cNvSpPr>
          <p:nvPr>
            <p:ph type="sldNum" sz="quarter" idx="4"/>
          </p:nvPr>
        </p:nvSpPr>
        <p:spPr>
          <a:xfrm>
            <a:off x="11311128" y="6272784"/>
            <a:ext cx="640080" cy="365125"/>
          </a:xfrm>
          <a:prstGeom prst="rect">
            <a:avLst/>
          </a:prstGeom>
        </p:spPr>
        <p:txBody>
          <a:bodyPr vert="horz" lIns="91440" tIns="45720" rIns="91440" bIns="45720" rtlCol="0" anchor="ctr"/>
          <a:lstStyle>
            <a:lvl1pPr algn="ctr">
              <a:defRPr sz="1400" b="1">
                <a:solidFill>
                  <a:srgbClr val="FFFFFF"/>
                </a:solidFill>
                <a:latin typeface="+mj-lt"/>
              </a:defRPr>
            </a:lvl1pPr>
          </a:lstStyle>
          <a:p>
            <a:fld id="{41B9E9EB-6088-447F-884C-5D8010F9FB2B}" type="slidenum">
              <a:rPr lang="en-US" smtClean="0"/>
              <a:t>‹#›</a:t>
            </a:fld>
            <a:endParaRPr lang="en-US"/>
          </a:p>
        </p:txBody>
      </p:sp>
    </p:spTree>
    <p:extLst>
      <p:ext uri="{BB962C8B-B14F-4D97-AF65-F5344CB8AC3E}">
        <p14:creationId xmlns:p14="http://schemas.microsoft.com/office/powerpoint/2010/main" val="69894731"/>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l" defTabSz="914400" rtl="0" eaLnBrk="1" latinLnBrk="0" hangingPunct="1">
        <a:lnSpc>
          <a:spcPct val="90000"/>
        </a:lnSpc>
        <a:spcBef>
          <a:spcPct val="0"/>
        </a:spcBef>
        <a:buNone/>
        <a:defRPr sz="5400" kern="1200" cap="all" baseline="0">
          <a:blipFill>
            <a:blip r:embed="rId16">
              <a:extLst>
                <a:ext uri="{28A0092B-C50C-407E-A947-70E740481C1C}">
                  <a14:useLocalDpi xmlns:a14="http://schemas.microsoft.com/office/drawing/2010/main" val="0"/>
                </a:ext>
              </a:extLst>
            </a:blip>
            <a:tile tx="6350" ty="-127000" sx="65000" sy="64000" flip="none" algn="tl"/>
          </a:blip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microsoft.com/office/2007/relationships/hdphoto" Target="../media/hdphoto1.wdp"/><Relationship Id="rId5" Type="http://schemas.openxmlformats.org/officeDocument/2006/relationships/image" Target="../media/image3.png"/><Relationship Id="rId4" Type="http://schemas.microsoft.com/office/2007/relationships/hdphoto" Target="../media/hdphoto2.wdp"/></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moneycentral.msn.com/" TargetMode="External"/><Relationship Id="rId2" Type="http://schemas.openxmlformats.org/officeDocument/2006/relationships/hyperlink" Target="http://finance.yahoo.com/" TargetMode="External"/><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hyperlink" Target="https://www.cnn.com/business" TargetMode="Externa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C18E0C10-FA3A-45CA-8C50-41FBA00CAD15}"/>
              </a:ext>
            </a:extLst>
          </p:cNvPr>
          <p:cNvSpPr txBox="1"/>
          <p:nvPr/>
        </p:nvSpPr>
        <p:spPr>
          <a:xfrm>
            <a:off x="1151422" y="1538877"/>
            <a:ext cx="6095198" cy="2123658"/>
          </a:xfrm>
          <a:prstGeom prst="rect">
            <a:avLst/>
          </a:prstGeom>
          <a:noFill/>
        </p:spPr>
        <p:txBody>
          <a:bodyPr wrap="square">
            <a:spAutoFit/>
          </a:bodyPr>
          <a:lstStyle/>
          <a:p>
            <a:r>
              <a:rPr lang="en-US" altLang="en-US" sz="7200" dirty="0">
                <a:latin typeface="+mj-lt"/>
              </a:rPr>
              <a:t>Money Issues:</a:t>
            </a:r>
            <a:br>
              <a:rPr lang="en-US" altLang="en-US" sz="6000" dirty="0">
                <a:latin typeface="+mj-lt"/>
              </a:rPr>
            </a:br>
            <a:r>
              <a:rPr lang="en-US" altLang="en-US" sz="6000" i="1" dirty="0">
                <a:latin typeface="+mj-lt"/>
              </a:rPr>
              <a:t>Types of Investments</a:t>
            </a:r>
            <a:endParaRPr lang="en-US" sz="6000" dirty="0">
              <a:latin typeface="+mj-lt"/>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a:extLst>
              <a:ext uri="{FF2B5EF4-FFF2-40B4-BE49-F238E27FC236}">
                <a16:creationId xmlns:a16="http://schemas.microsoft.com/office/drawing/2014/main" id="{3334097E-7AEA-4F1A-946F-31DBF3125717}"/>
              </a:ext>
            </a:extLst>
          </p:cNvPr>
          <p:cNvSpPr>
            <a:spLocks noGrp="1" noChangeArrowheads="1"/>
          </p:cNvSpPr>
          <p:nvPr>
            <p:ph type="title"/>
          </p:nvPr>
        </p:nvSpPr>
        <p:spPr/>
        <p:txBody>
          <a:bodyPr/>
          <a:lstStyle/>
          <a:p>
            <a:r>
              <a:rPr lang="en-US" altLang="en-US"/>
              <a:t>Mutual Funds</a:t>
            </a:r>
          </a:p>
        </p:txBody>
      </p:sp>
      <p:sp>
        <p:nvSpPr>
          <p:cNvPr id="8195" name="Rectangle 3">
            <a:extLst>
              <a:ext uri="{FF2B5EF4-FFF2-40B4-BE49-F238E27FC236}">
                <a16:creationId xmlns:a16="http://schemas.microsoft.com/office/drawing/2014/main" id="{DF7FE0D8-C5FE-497B-8AB2-32FEA4FE5601}"/>
              </a:ext>
            </a:extLst>
          </p:cNvPr>
          <p:cNvSpPr>
            <a:spLocks noGrp="1" noChangeArrowheads="1"/>
          </p:cNvSpPr>
          <p:nvPr>
            <p:ph type="body" idx="1"/>
          </p:nvPr>
        </p:nvSpPr>
        <p:spPr>
          <a:xfrm>
            <a:off x="838419" y="5025955"/>
            <a:ext cx="9052560" cy="1066800"/>
          </a:xfrm>
        </p:spPr>
        <p:txBody>
          <a:bodyPr>
            <a:normAutofit/>
          </a:bodyPr>
          <a:lstStyle/>
          <a:p>
            <a:r>
              <a:rPr lang="en-US" altLang="en-US" sz="2800" b="1" dirty="0"/>
              <a:t>Pools money </a:t>
            </a:r>
            <a:r>
              <a:rPr lang="en-US" altLang="en-US" sz="2800" dirty="0"/>
              <a:t>from several investors to buy stocks, etc.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a:extLst>
              <a:ext uri="{FF2B5EF4-FFF2-40B4-BE49-F238E27FC236}">
                <a16:creationId xmlns:a16="http://schemas.microsoft.com/office/drawing/2014/main" id="{E4A4F0A1-B1C2-4134-8265-82163F541686}"/>
              </a:ext>
            </a:extLst>
          </p:cNvPr>
          <p:cNvSpPr>
            <a:spLocks noGrp="1" noChangeArrowheads="1"/>
          </p:cNvSpPr>
          <p:nvPr>
            <p:ph type="title"/>
          </p:nvPr>
        </p:nvSpPr>
        <p:spPr/>
        <p:txBody>
          <a:bodyPr/>
          <a:lstStyle/>
          <a:p>
            <a:r>
              <a:rPr lang="en-US" altLang="en-US"/>
              <a:t>Real Estate</a:t>
            </a:r>
          </a:p>
        </p:txBody>
      </p:sp>
      <p:sp>
        <p:nvSpPr>
          <p:cNvPr id="9219" name="Rectangle 3">
            <a:extLst>
              <a:ext uri="{FF2B5EF4-FFF2-40B4-BE49-F238E27FC236}">
                <a16:creationId xmlns:a16="http://schemas.microsoft.com/office/drawing/2014/main" id="{9D6EC1A0-D7D3-4069-B663-B68EF6426443}"/>
              </a:ext>
            </a:extLst>
          </p:cNvPr>
          <p:cNvSpPr>
            <a:spLocks noGrp="1" noChangeArrowheads="1"/>
          </p:cNvSpPr>
          <p:nvPr>
            <p:ph type="body" idx="1"/>
          </p:nvPr>
        </p:nvSpPr>
        <p:spPr>
          <a:xfrm>
            <a:off x="601734" y="5020056"/>
            <a:ext cx="10616600" cy="1675712"/>
          </a:xfrm>
        </p:spPr>
        <p:txBody>
          <a:bodyPr>
            <a:normAutofit/>
          </a:bodyPr>
          <a:lstStyle/>
          <a:p>
            <a:r>
              <a:rPr lang="en-US" altLang="en-US" sz="2800" dirty="0"/>
              <a:t>Investor </a:t>
            </a:r>
            <a:r>
              <a:rPr lang="en-US" altLang="en-US" sz="2800" b="1" dirty="0"/>
              <a:t>buys property </a:t>
            </a:r>
            <a:r>
              <a:rPr lang="en-US" altLang="en-US" sz="2800" dirty="0"/>
              <a:t>(</a:t>
            </a:r>
            <a:r>
              <a:rPr lang="en-US" altLang="en-US" sz="2800" dirty="0" err="1"/>
              <a:t>e.g</a:t>
            </a:r>
            <a:r>
              <a:rPr lang="en-US" altLang="en-US" sz="2800" dirty="0"/>
              <a:t>, land or building)</a:t>
            </a:r>
          </a:p>
          <a:p>
            <a:endParaRPr lang="en-US" altLang="en-US" sz="2800" dirty="0"/>
          </a:p>
          <a:p>
            <a:r>
              <a:rPr lang="en-US" altLang="en-US" sz="2800" dirty="0"/>
              <a:t>Hopes to </a:t>
            </a:r>
            <a:r>
              <a:rPr lang="en-US" altLang="en-US" sz="2800" b="1" dirty="0"/>
              <a:t>generate profit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a:extLst>
              <a:ext uri="{FF2B5EF4-FFF2-40B4-BE49-F238E27FC236}">
                <a16:creationId xmlns:a16="http://schemas.microsoft.com/office/drawing/2014/main" id="{9DBF2CB4-84C9-4A41-AA32-AC0DE4B249F3}"/>
              </a:ext>
            </a:extLst>
          </p:cNvPr>
          <p:cNvSpPr>
            <a:spLocks noGrp="1" noChangeArrowheads="1"/>
          </p:cNvSpPr>
          <p:nvPr>
            <p:ph type="title"/>
          </p:nvPr>
        </p:nvSpPr>
        <p:spPr/>
        <p:txBody>
          <a:bodyPr>
            <a:normAutofit/>
          </a:bodyPr>
          <a:lstStyle/>
          <a:p>
            <a:r>
              <a:rPr lang="en-US" altLang="en-US" dirty="0"/>
              <a:t>Savings/Certificates of Deposits</a:t>
            </a:r>
          </a:p>
        </p:txBody>
      </p:sp>
      <p:sp>
        <p:nvSpPr>
          <p:cNvPr id="10243" name="Rectangle 3">
            <a:extLst>
              <a:ext uri="{FF2B5EF4-FFF2-40B4-BE49-F238E27FC236}">
                <a16:creationId xmlns:a16="http://schemas.microsoft.com/office/drawing/2014/main" id="{1913E736-0D3B-45E7-B4D7-CA6AF828F82F}"/>
              </a:ext>
            </a:extLst>
          </p:cNvPr>
          <p:cNvSpPr>
            <a:spLocks noGrp="1" noChangeArrowheads="1"/>
          </p:cNvSpPr>
          <p:nvPr>
            <p:ph type="body" idx="1"/>
          </p:nvPr>
        </p:nvSpPr>
        <p:spPr>
          <a:xfrm>
            <a:off x="587141" y="5020055"/>
            <a:ext cx="10963795" cy="1717007"/>
          </a:xfrm>
        </p:spPr>
        <p:txBody>
          <a:bodyPr>
            <a:noAutofit/>
          </a:bodyPr>
          <a:lstStyle/>
          <a:p>
            <a:r>
              <a:rPr lang="en-US" altLang="en-US" sz="2800" dirty="0"/>
              <a:t>Deposit that </a:t>
            </a:r>
            <a:r>
              <a:rPr lang="en-US" altLang="en-US" sz="2800" b="1" dirty="0"/>
              <a:t>earns fixed interest rate </a:t>
            </a:r>
            <a:r>
              <a:rPr lang="en-US" altLang="en-US" sz="2800" dirty="0"/>
              <a:t>for specified length of time</a:t>
            </a:r>
          </a:p>
          <a:p>
            <a:pPr lvl="1"/>
            <a:r>
              <a:rPr lang="en-US" altLang="en-US" sz="2800" b="1" dirty="0">
                <a:solidFill>
                  <a:schemeClr val="tx1"/>
                </a:solidFill>
              </a:rPr>
              <a:t>Longer time period; greater rate of return</a:t>
            </a:r>
          </a:p>
          <a:p>
            <a:pPr lvl="1"/>
            <a:endParaRPr lang="en-US" altLang="en-US" sz="2800" b="1" dirty="0">
              <a:solidFill>
                <a:schemeClr val="tx1"/>
              </a:solidFill>
            </a:endParaRPr>
          </a:p>
          <a:p>
            <a:pPr lvl="1"/>
            <a:r>
              <a:rPr lang="en-US" altLang="en-US" sz="2800" b="1" dirty="0">
                <a:solidFill>
                  <a:schemeClr val="tx1"/>
                </a:solidFill>
              </a:rPr>
              <a:t>Substantial penalty </a:t>
            </a:r>
            <a:r>
              <a:rPr lang="en-US" altLang="en-US" sz="2800" dirty="0">
                <a:solidFill>
                  <a:schemeClr val="tx1"/>
                </a:solidFill>
              </a:rPr>
              <a:t>for early withdrawal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2" name="Rectangle 71">
            <a:extLst>
              <a:ext uri="{FF2B5EF4-FFF2-40B4-BE49-F238E27FC236}">
                <a16:creationId xmlns:a16="http://schemas.microsoft.com/office/drawing/2014/main" id="{9A3D0CE2-91FF-49B3-A5D8-181E900D750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0834" y="1346946"/>
            <a:ext cx="10222992" cy="80683"/>
          </a:xfrm>
          <a:prstGeom prst="rect">
            <a:avLst/>
          </a:prstGeom>
          <a:blipFill dpi="0" rotWithShape="1">
            <a:blip r:embed="rId3">
              <a:alphaModFix amt="85000"/>
              <a:lum bright="70000" contrast="-70000"/>
              <a:extLst>
                <a:ext uri="{BEBA8EAE-BF5A-486C-A8C5-ECC9F3942E4B}">
                  <a14:imgProps xmlns:a14="http://schemas.microsoft.com/office/drawing/2010/main">
                    <a14:imgLayer r:embed="rId4">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74" name="Rectangle 73">
            <a:extLst>
              <a:ext uri="{FF2B5EF4-FFF2-40B4-BE49-F238E27FC236}">
                <a16:creationId xmlns:a16="http://schemas.microsoft.com/office/drawing/2014/main" id="{58AEBD96-C315-4F53-9D9E-0E20E993EB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0834" y="4299696"/>
            <a:ext cx="10222992" cy="80683"/>
          </a:xfrm>
          <a:prstGeom prst="rect">
            <a:avLst/>
          </a:prstGeom>
          <a:blipFill dpi="0" rotWithShape="1">
            <a:blip r:embed="rId3">
              <a:alphaModFix amt="85000"/>
              <a:lum bright="70000" contrast="-70000"/>
              <a:extLst>
                <a:ext uri="{BEBA8EAE-BF5A-486C-A8C5-ECC9F3942E4B}">
                  <a14:imgProps xmlns:a14="http://schemas.microsoft.com/office/drawing/2010/main">
                    <a14:imgLayer r:embed="rId4">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76" name="Rectangle 75">
            <a:extLst>
              <a:ext uri="{FF2B5EF4-FFF2-40B4-BE49-F238E27FC236}">
                <a16:creationId xmlns:a16="http://schemas.microsoft.com/office/drawing/2014/main" id="{78916AAA-66F6-4DFA-88ED-7E27CF6B8D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0834" y="1484779"/>
            <a:ext cx="10222992" cy="2743200"/>
          </a:xfrm>
          <a:prstGeom prst="rect">
            <a:avLst/>
          </a:prstGeom>
          <a:blipFill dpi="0" rotWithShape="1">
            <a:blip r:embed="rId3">
              <a:alphaModFix amt="85000"/>
              <a:lum bright="70000" contrast="-70000"/>
              <a:extLst>
                <a:ext uri="{BEBA8EAE-BF5A-486C-A8C5-ECC9F3942E4B}">
                  <a14:imgProps xmlns:a14="http://schemas.microsoft.com/office/drawing/2010/main">
                    <a14:imgLayer r:embed="rId4">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grpSp>
        <p:nvGrpSpPr>
          <p:cNvPr id="78" name="Group 77">
            <a:extLst>
              <a:ext uri="{FF2B5EF4-FFF2-40B4-BE49-F238E27FC236}">
                <a16:creationId xmlns:a16="http://schemas.microsoft.com/office/drawing/2014/main" id="{A137D43F-BAD6-47F1-AA65-AEEA38A2FF3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649215" y="4068923"/>
            <a:ext cx="1080904" cy="1080902"/>
            <a:chOff x="9685338" y="4460675"/>
            <a:chExt cx="1080904" cy="1080902"/>
          </a:xfrm>
        </p:grpSpPr>
        <p:sp>
          <p:nvSpPr>
            <p:cNvPr id="79" name="Oval 78">
              <a:extLst>
                <a:ext uri="{FF2B5EF4-FFF2-40B4-BE49-F238E27FC236}">
                  <a16:creationId xmlns:a16="http://schemas.microsoft.com/office/drawing/2014/main" id="{D512C9B2-6B22-4211-A940-FCD7C2CD0BE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85338" y="4460675"/>
              <a:ext cx="1080904" cy="1080902"/>
            </a:xfrm>
            <a:prstGeom prst="ellipse">
              <a:avLst/>
            </a:prstGeom>
            <a:blipFill dpi="0" rotWithShape="1">
              <a:blip r:embed="rId5">
                <a:duotone>
                  <a:schemeClr val="accent1">
                    <a:shade val="45000"/>
                    <a:satMod val="135000"/>
                  </a:schemeClr>
                  <a:prstClr val="white"/>
                </a:duotone>
                <a:extLst>
                  <a:ext uri="{BEBA8EAE-BF5A-486C-A8C5-ECC9F3942E4B}">
                    <a14:imgProps xmlns:a14="http://schemas.microsoft.com/office/drawing/2010/main">
                      <a14:imgLayer r:embed="rId6">
                        <a14:imgEffect>
                          <a14:saturation sat="95000"/>
                        </a14:imgEffect>
                      </a14:imgLayer>
                    </a14:imgProps>
                  </a:ext>
                </a:extLst>
              </a:blip>
              <a:srcRect/>
              <a:tile tx="0" ty="0" sx="85000" sy="85000" flip="none" algn="tl"/>
            </a:blipFill>
            <a:ln w="25400" cap="flat" cmpd="sng" algn="ctr">
              <a:noFill/>
              <a:prstDash val="solid"/>
            </a:ln>
            <a:effectLst/>
          </p:spPr>
        </p:sp>
        <p:sp>
          <p:nvSpPr>
            <p:cNvPr id="80" name="Oval 79">
              <a:extLst>
                <a:ext uri="{FF2B5EF4-FFF2-40B4-BE49-F238E27FC236}">
                  <a16:creationId xmlns:a16="http://schemas.microsoft.com/office/drawing/2014/main" id="{85F7DB84-CDE7-46F8-90DD-9D048A7D52D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793429" y="4568765"/>
              <a:ext cx="864723" cy="864722"/>
            </a:xfrm>
            <a:prstGeom prst="ellipse">
              <a:avLst/>
            </a:prstGeom>
            <a:noFill/>
            <a:ln w="25400" cap="flat" cmpd="sng" algn="ctr">
              <a:solidFill>
                <a:sysClr val="window" lastClr="FFFFFF"/>
              </a:solidFill>
              <a:prstDash val="solid"/>
            </a:ln>
            <a:effectLst/>
          </p:spPr>
        </p:sp>
      </p:grpSp>
      <p:sp useBgFill="1">
        <p:nvSpPr>
          <p:cNvPr id="82" name="Rectangle 81">
            <a:extLst>
              <a:ext uri="{FF2B5EF4-FFF2-40B4-BE49-F238E27FC236}">
                <a16:creationId xmlns:a16="http://schemas.microsoft.com/office/drawing/2014/main" id="{C3D25154-9EF7-4C33-9AAC-7B3BE089FE0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88952"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84" name="Rectangle 83">
            <a:extLst>
              <a:ext uri="{FF2B5EF4-FFF2-40B4-BE49-F238E27FC236}">
                <a16:creationId xmlns:a16="http://schemas.microsoft.com/office/drawing/2014/main" id="{1604E8C0-C927-4C06-A96A-BF3323BA76D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572000"/>
            <a:ext cx="12192000" cy="2295831"/>
          </a:xfrm>
          <a:prstGeom prst="rect">
            <a:avLst/>
          </a:prstGeom>
          <a:blipFill dpi="0" rotWithShape="1">
            <a:blip r:embed="rId3">
              <a:alphaModFix amt="85000"/>
              <a:lum bright="70000" contrast="-70000"/>
              <a:extLs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67" name="Rectangle 3">
            <a:extLst>
              <a:ext uri="{FF2B5EF4-FFF2-40B4-BE49-F238E27FC236}">
                <a16:creationId xmlns:a16="http://schemas.microsoft.com/office/drawing/2014/main" id="{D1C190B7-054B-4987-9A00-66FACC061C78}"/>
              </a:ext>
            </a:extLst>
          </p:cNvPr>
          <p:cNvSpPr>
            <a:spLocks noGrp="1" noChangeArrowheads="1"/>
          </p:cNvSpPr>
          <p:nvPr>
            <p:ph type="body" idx="1"/>
          </p:nvPr>
        </p:nvSpPr>
        <p:spPr>
          <a:xfrm>
            <a:off x="490533" y="650071"/>
            <a:ext cx="5385224" cy="3655591"/>
          </a:xfrm>
        </p:spPr>
        <p:txBody>
          <a:bodyPr vert="horz" lIns="91440" tIns="45720" rIns="91440" bIns="45720" rtlCol="0">
            <a:normAutofit/>
          </a:bodyPr>
          <a:lstStyle/>
          <a:p>
            <a:r>
              <a:rPr lang="en-US" altLang="en-US" sz="2800" dirty="0">
                <a:solidFill>
                  <a:srgbClr val="000000"/>
                </a:solidFill>
              </a:rPr>
              <a:t>Items that are </a:t>
            </a:r>
            <a:r>
              <a:rPr lang="en-US" altLang="en-US" sz="2800" b="1" dirty="0">
                <a:solidFill>
                  <a:srgbClr val="000000"/>
                </a:solidFill>
              </a:rPr>
              <a:t>relatively rare </a:t>
            </a:r>
            <a:r>
              <a:rPr lang="en-US" altLang="en-US" sz="2800" dirty="0">
                <a:solidFill>
                  <a:srgbClr val="000000"/>
                </a:solidFill>
              </a:rPr>
              <a:t>or </a:t>
            </a:r>
            <a:r>
              <a:rPr lang="en-US" altLang="en-US" sz="2800" b="1" dirty="0">
                <a:solidFill>
                  <a:srgbClr val="000000"/>
                </a:solidFill>
              </a:rPr>
              <a:t>highly valued</a:t>
            </a:r>
          </a:p>
          <a:p>
            <a:pPr lvl="1" indent="-457200">
              <a:spcBef>
                <a:spcPts val="1200"/>
              </a:spcBef>
              <a:buFont typeface="Arial" panose="020B0604020202020204" pitchFamily="34" charset="0"/>
              <a:buChar char="•"/>
            </a:pPr>
            <a:r>
              <a:rPr lang="en-US" altLang="en-US" sz="2800" b="1" dirty="0">
                <a:solidFill>
                  <a:srgbClr val="000000"/>
                </a:solidFill>
              </a:rPr>
              <a:t>Artwork</a:t>
            </a:r>
          </a:p>
          <a:p>
            <a:pPr lvl="1" indent="-457200">
              <a:spcBef>
                <a:spcPts val="1200"/>
              </a:spcBef>
              <a:buFont typeface="Arial" panose="020B0604020202020204" pitchFamily="34" charset="0"/>
              <a:buChar char="•"/>
            </a:pPr>
            <a:r>
              <a:rPr lang="en-US" altLang="en-US" sz="2800" b="1" dirty="0">
                <a:solidFill>
                  <a:srgbClr val="000000"/>
                </a:solidFill>
              </a:rPr>
              <a:t>Coins</a:t>
            </a:r>
          </a:p>
          <a:p>
            <a:pPr lvl="1" indent="-457200">
              <a:spcBef>
                <a:spcPts val="1200"/>
              </a:spcBef>
              <a:buFont typeface="Arial" panose="020B0604020202020204" pitchFamily="34" charset="0"/>
              <a:buChar char="•"/>
            </a:pPr>
            <a:r>
              <a:rPr lang="en-US" altLang="en-US" sz="2800" b="1" dirty="0">
                <a:solidFill>
                  <a:srgbClr val="000000"/>
                </a:solidFill>
              </a:rPr>
              <a:t>Automobiles</a:t>
            </a:r>
          </a:p>
          <a:p>
            <a:pPr lvl="1" indent="-457200">
              <a:spcBef>
                <a:spcPts val="1200"/>
              </a:spcBef>
              <a:buFont typeface="Arial" panose="020B0604020202020204" pitchFamily="34" charset="0"/>
              <a:buChar char="•"/>
            </a:pPr>
            <a:r>
              <a:rPr lang="en-US" altLang="en-US" sz="2800" b="1" dirty="0">
                <a:solidFill>
                  <a:srgbClr val="000000"/>
                </a:solidFill>
              </a:rPr>
              <a:t>Antiques</a:t>
            </a:r>
          </a:p>
        </p:txBody>
      </p:sp>
      <p:grpSp>
        <p:nvGrpSpPr>
          <p:cNvPr id="11269" name="Group 85">
            <a:extLst>
              <a:ext uri="{FF2B5EF4-FFF2-40B4-BE49-F238E27FC236}">
                <a16:creationId xmlns:a16="http://schemas.microsoft.com/office/drawing/2014/main" id="{9DCECFD5-4C30-4892-9FF0-540E17955A5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0245590" y="5111496"/>
            <a:ext cx="1080904" cy="1080902"/>
            <a:chOff x="10245590" y="5111496"/>
            <a:chExt cx="1080904" cy="1080902"/>
          </a:xfrm>
        </p:grpSpPr>
        <p:sp>
          <p:nvSpPr>
            <p:cNvPr id="87" name="Oval 86">
              <a:extLst>
                <a:ext uri="{FF2B5EF4-FFF2-40B4-BE49-F238E27FC236}">
                  <a16:creationId xmlns:a16="http://schemas.microsoft.com/office/drawing/2014/main" id="{95C67F70-EAFE-425C-8422-591620A96D4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245590" y="5111496"/>
              <a:ext cx="1080904" cy="1080902"/>
            </a:xfrm>
            <a:prstGeom prst="ellipse">
              <a:avLst/>
            </a:prstGeom>
            <a:blipFill dpi="0" rotWithShape="1">
              <a:blip r:embed="rId5">
                <a:duotone>
                  <a:schemeClr val="accent1">
                    <a:shade val="45000"/>
                    <a:satMod val="135000"/>
                  </a:schemeClr>
                  <a:prstClr val="white"/>
                </a:duotone>
              </a:blip>
              <a:srcRect/>
              <a:tile tx="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88" name="Oval 87">
              <a:extLst>
                <a:ext uri="{FF2B5EF4-FFF2-40B4-BE49-F238E27FC236}">
                  <a16:creationId xmlns:a16="http://schemas.microsoft.com/office/drawing/2014/main" id="{D47FA16B-C217-4D91-84EA-5B0846BDDA9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353681" y="5219586"/>
              <a:ext cx="864723" cy="864722"/>
            </a:xfrm>
            <a:prstGeom prst="ellipse">
              <a:avLst/>
            </a:prstGeom>
            <a:noFill/>
            <a:ln w="254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11266" name="Rectangle 2">
            <a:extLst>
              <a:ext uri="{FF2B5EF4-FFF2-40B4-BE49-F238E27FC236}">
                <a16:creationId xmlns:a16="http://schemas.microsoft.com/office/drawing/2014/main" id="{00AC9FDA-4C38-4859-B45D-4B3B2F2DD069}"/>
              </a:ext>
            </a:extLst>
          </p:cNvPr>
          <p:cNvSpPr>
            <a:spLocks noGrp="1" noChangeArrowheads="1"/>
          </p:cNvSpPr>
          <p:nvPr>
            <p:ph type="title"/>
          </p:nvPr>
        </p:nvSpPr>
        <p:spPr>
          <a:xfrm>
            <a:off x="655069" y="4980790"/>
            <a:ext cx="9966960" cy="1380643"/>
          </a:xfrm>
        </p:spPr>
        <p:txBody>
          <a:bodyPr vert="horz" lIns="91440" tIns="45720" rIns="91440" bIns="45720" rtlCol="0" anchor="ctr">
            <a:normAutofit/>
          </a:bodyPr>
          <a:lstStyle/>
          <a:p>
            <a:r>
              <a:rPr lang="en-US" altLang="en-US" sz="9600" dirty="0">
                <a:blipFill dpi="0" rotWithShape="1">
                  <a:blip r:embed="rId5"/>
                  <a:srcRect/>
                  <a:tile tx="6350" ty="-127000" sx="65000" sy="64000" flip="none" algn="tl"/>
                </a:blipFill>
              </a:rPr>
              <a:t>Collectibles</a:t>
            </a:r>
          </a:p>
        </p:txBody>
      </p:sp>
      <p:pic>
        <p:nvPicPr>
          <p:cNvPr id="3" name="Picture 2">
            <a:extLst>
              <a:ext uri="{FF2B5EF4-FFF2-40B4-BE49-F238E27FC236}">
                <a16:creationId xmlns:a16="http://schemas.microsoft.com/office/drawing/2014/main" id="{A54988CD-512A-46F1-8ACC-C4FF95F92B33}"/>
              </a:ext>
            </a:extLst>
          </p:cNvPr>
          <p:cNvPicPr>
            <a:picLocks noChangeAspect="1"/>
          </p:cNvPicPr>
          <p:nvPr/>
        </p:nvPicPr>
        <p:blipFill>
          <a:blip r:embed="rId7"/>
          <a:stretch>
            <a:fillRect/>
          </a:stretch>
        </p:blipFill>
        <p:spPr>
          <a:xfrm>
            <a:off x="7586570" y="-9830"/>
            <a:ext cx="4605430" cy="4476360"/>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674" name="Rectangle 2">
            <a:extLst>
              <a:ext uri="{FF2B5EF4-FFF2-40B4-BE49-F238E27FC236}">
                <a16:creationId xmlns:a16="http://schemas.microsoft.com/office/drawing/2014/main" id="{DD890D6A-85A7-417F-9C8D-45DD10C7EA3D}"/>
              </a:ext>
            </a:extLst>
          </p:cNvPr>
          <p:cNvSpPr>
            <a:spLocks noGrp="1" noChangeArrowheads="1"/>
          </p:cNvSpPr>
          <p:nvPr>
            <p:ph type="title"/>
          </p:nvPr>
        </p:nvSpPr>
        <p:spPr>
          <a:xfrm>
            <a:off x="1006625" y="99178"/>
            <a:ext cx="10058400" cy="1609725"/>
          </a:xfrm>
        </p:spPr>
        <p:txBody>
          <a:bodyPr/>
          <a:lstStyle/>
          <a:p>
            <a:r>
              <a:rPr lang="en-US" altLang="en-US" dirty="0"/>
              <a:t>Risk vs. Return</a:t>
            </a:r>
          </a:p>
        </p:txBody>
      </p:sp>
      <p:sp>
        <p:nvSpPr>
          <p:cNvPr id="28675" name="Rectangle 3">
            <a:extLst>
              <a:ext uri="{FF2B5EF4-FFF2-40B4-BE49-F238E27FC236}">
                <a16:creationId xmlns:a16="http://schemas.microsoft.com/office/drawing/2014/main" id="{EA215161-4A4F-45E4-AEAD-7CDFB5C009A9}"/>
              </a:ext>
            </a:extLst>
          </p:cNvPr>
          <p:cNvSpPr>
            <a:spLocks noGrp="1" noChangeArrowheads="1"/>
          </p:cNvSpPr>
          <p:nvPr>
            <p:ph idx="1"/>
          </p:nvPr>
        </p:nvSpPr>
        <p:spPr>
          <a:xfrm>
            <a:off x="943276" y="1963554"/>
            <a:ext cx="10185099" cy="4208646"/>
          </a:xfrm>
        </p:spPr>
        <p:txBody>
          <a:bodyPr>
            <a:noAutofit/>
          </a:bodyPr>
          <a:lstStyle/>
          <a:p>
            <a:r>
              <a:rPr lang="en-US" altLang="en-US" sz="2800" dirty="0"/>
              <a:t>On average, </a:t>
            </a:r>
            <a:r>
              <a:rPr lang="en-US" altLang="en-US" sz="2800" b="1" dirty="0"/>
              <a:t>stocks</a:t>
            </a:r>
            <a:r>
              <a:rPr lang="en-US" altLang="en-US" sz="2800" dirty="0"/>
              <a:t> have </a:t>
            </a:r>
            <a:r>
              <a:rPr lang="en-US" altLang="en-US" sz="2800" b="1" dirty="0"/>
              <a:t>high rate of return</a:t>
            </a:r>
          </a:p>
          <a:p>
            <a:pPr lvl="1"/>
            <a:r>
              <a:rPr lang="en-US" altLang="en-US" sz="2400" b="1" dirty="0"/>
              <a:t>Increase</a:t>
            </a:r>
            <a:r>
              <a:rPr lang="en-US" altLang="en-US" sz="2400" dirty="0"/>
              <a:t> in purchase price</a:t>
            </a:r>
          </a:p>
          <a:p>
            <a:endParaRPr lang="en-US" altLang="en-US" sz="2800" dirty="0"/>
          </a:p>
          <a:p>
            <a:r>
              <a:rPr lang="en-US" altLang="en-US" sz="2800" b="1" dirty="0">
                <a:solidFill>
                  <a:schemeClr val="accent2"/>
                </a:solidFill>
              </a:rPr>
              <a:t>Higher rate of return = greater risk</a:t>
            </a:r>
          </a:p>
          <a:p>
            <a:pPr lvl="1"/>
            <a:r>
              <a:rPr lang="en-US" altLang="en-US" sz="2400" dirty="0"/>
              <a:t>Uncertainty about outcome</a:t>
            </a:r>
          </a:p>
          <a:p>
            <a:endParaRPr lang="en-US" altLang="en-US" sz="2800" dirty="0"/>
          </a:p>
          <a:p>
            <a:r>
              <a:rPr lang="en-US" altLang="en-US" sz="2800" dirty="0"/>
              <a:t>Stocks provide </a:t>
            </a:r>
            <a:r>
              <a:rPr lang="en-US" altLang="en-US" sz="2800" b="1" dirty="0"/>
              <a:t>portfolio diversification</a:t>
            </a:r>
          </a:p>
          <a:p>
            <a:pPr lvl="1"/>
            <a:r>
              <a:rPr lang="en-US" altLang="en-US" sz="2400" dirty="0"/>
              <a:t>Money invested in a </a:t>
            </a:r>
            <a:r>
              <a:rPr lang="en-US" altLang="en-US" sz="2400" b="1" dirty="0">
                <a:solidFill>
                  <a:schemeClr val="accent2"/>
                </a:solidFill>
              </a:rPr>
              <a:t>variety of investment tools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8675">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8675">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8675">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8675">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8675">
                                            <p:txEl>
                                              <p:pRg st="6" end="6"/>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8675">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5"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80" name="Picture 4">
            <a:extLst>
              <a:ext uri="{FF2B5EF4-FFF2-40B4-BE49-F238E27FC236}">
                <a16:creationId xmlns:a16="http://schemas.microsoft.com/office/drawing/2014/main" id="{E44D10D9-5CE0-46D6-8C2B-47550A5EFCC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20000" t="21333" r="18095" b="6285"/>
          <a:stretch>
            <a:fillRect/>
          </a:stretch>
        </p:blipFill>
        <p:spPr bwMode="auto">
          <a:xfrm>
            <a:off x="1447800" y="1"/>
            <a:ext cx="9372600" cy="684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a:extLst>
              <a:ext uri="{FF2B5EF4-FFF2-40B4-BE49-F238E27FC236}">
                <a16:creationId xmlns:a16="http://schemas.microsoft.com/office/drawing/2014/main" id="{81E60F3F-E1FD-4114-8697-3170F3D3B185}"/>
              </a:ext>
            </a:extLst>
          </p:cNvPr>
          <p:cNvSpPr>
            <a:spLocks noGrp="1" noChangeArrowheads="1"/>
          </p:cNvSpPr>
          <p:nvPr>
            <p:ph type="title"/>
          </p:nvPr>
        </p:nvSpPr>
        <p:spPr>
          <a:xfrm>
            <a:off x="640080" y="762000"/>
            <a:ext cx="9037320" cy="1371600"/>
          </a:xfrm>
        </p:spPr>
        <p:txBody>
          <a:bodyPr>
            <a:normAutofit fontScale="90000"/>
          </a:bodyPr>
          <a:lstStyle/>
          <a:p>
            <a:r>
              <a:rPr lang="en-US" altLang="en-US" dirty="0"/>
              <a:t>Short-term Investment Strategies</a:t>
            </a:r>
          </a:p>
        </p:txBody>
      </p:sp>
      <p:sp>
        <p:nvSpPr>
          <p:cNvPr id="12291" name="Rectangle 3">
            <a:extLst>
              <a:ext uri="{FF2B5EF4-FFF2-40B4-BE49-F238E27FC236}">
                <a16:creationId xmlns:a16="http://schemas.microsoft.com/office/drawing/2014/main" id="{55098CB6-F1D3-49EB-8D7B-58021980F23E}"/>
              </a:ext>
            </a:extLst>
          </p:cNvPr>
          <p:cNvSpPr>
            <a:spLocks noGrp="1" noChangeArrowheads="1"/>
          </p:cNvSpPr>
          <p:nvPr>
            <p:ph idx="1"/>
          </p:nvPr>
        </p:nvSpPr>
        <p:spPr>
          <a:xfrm>
            <a:off x="813335" y="2305251"/>
            <a:ext cx="10481911" cy="4400349"/>
          </a:xfrm>
        </p:spPr>
        <p:txBody>
          <a:bodyPr>
            <a:normAutofit/>
          </a:bodyPr>
          <a:lstStyle/>
          <a:p>
            <a:r>
              <a:rPr lang="en-US" altLang="en-US" sz="2800" b="1" dirty="0">
                <a:solidFill>
                  <a:schemeClr val="accent2"/>
                </a:solidFill>
              </a:rPr>
              <a:t>Buying on margin</a:t>
            </a:r>
          </a:p>
          <a:p>
            <a:pPr lvl="1"/>
            <a:r>
              <a:rPr lang="en-US" altLang="en-US" sz="2000" dirty="0"/>
              <a:t>Investor borrows part of money needed to invest in a stock from a brokerage firm</a:t>
            </a:r>
          </a:p>
          <a:p>
            <a:pPr lvl="1"/>
            <a:endParaRPr lang="en-US" altLang="en-US" sz="2000" dirty="0"/>
          </a:p>
          <a:p>
            <a:pPr lvl="1"/>
            <a:r>
              <a:rPr lang="en-US" altLang="en-US" sz="2000" dirty="0"/>
              <a:t>There is a 50% margin requirement</a:t>
            </a:r>
          </a:p>
          <a:p>
            <a:pPr lvl="1"/>
            <a:endParaRPr lang="en-US" altLang="en-US" sz="2000" dirty="0"/>
          </a:p>
          <a:p>
            <a:r>
              <a:rPr lang="en-US" altLang="en-US" sz="2800" b="1" dirty="0">
                <a:solidFill>
                  <a:schemeClr val="accent2"/>
                </a:solidFill>
              </a:rPr>
              <a:t>Short selling:</a:t>
            </a:r>
          </a:p>
          <a:p>
            <a:pPr lvl="1"/>
            <a:r>
              <a:rPr lang="en-US" altLang="en-US" sz="2000" dirty="0"/>
              <a:t>Investor sells shares of stock that they don’t own</a:t>
            </a:r>
          </a:p>
          <a:p>
            <a:pPr lvl="1"/>
            <a:endParaRPr lang="en-US" altLang="en-US" sz="2000" dirty="0"/>
          </a:p>
          <a:p>
            <a:pPr lvl="1"/>
            <a:r>
              <a:rPr lang="en-US" altLang="en-US" sz="2000" dirty="0"/>
              <a:t>Intend to buy them back later at a lower price</a:t>
            </a:r>
          </a:p>
          <a:p>
            <a:endParaRPr lang="en-US" altLang="en-US" sz="2400" dirty="0"/>
          </a:p>
          <a:p>
            <a:pPr lvl="1"/>
            <a:endParaRPr lang="en-US" altLang="en-US" sz="20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2">
            <a:extLst>
              <a:ext uri="{FF2B5EF4-FFF2-40B4-BE49-F238E27FC236}">
                <a16:creationId xmlns:a16="http://schemas.microsoft.com/office/drawing/2014/main" id="{02B8BAA4-4850-4B80-AC68-7CF103ACEAD0}"/>
              </a:ext>
            </a:extLst>
          </p:cNvPr>
          <p:cNvSpPr txBox="1">
            <a:spLocks noChangeArrowheads="1"/>
          </p:cNvSpPr>
          <p:nvPr/>
        </p:nvSpPr>
        <p:spPr bwMode="auto">
          <a:xfrm>
            <a:off x="558265" y="1448292"/>
            <a:ext cx="9225815" cy="47951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457200" indent="-457200">
              <a:buFont typeface="Arial" panose="020B0604020202020204" pitchFamily="34" charset="0"/>
              <a:buChar char="•"/>
            </a:pPr>
            <a:r>
              <a:rPr lang="en-US" altLang="en-US" sz="2800" dirty="0">
                <a:latin typeface="Gill Sans MT" panose="020B0502020104020203" pitchFamily="34" charset="0"/>
              </a:rPr>
              <a:t>Your </a:t>
            </a:r>
            <a:r>
              <a:rPr lang="en-US" altLang="en-US" sz="2800" b="1" dirty="0">
                <a:latin typeface="Gill Sans MT" panose="020B0502020104020203" pitchFamily="34" charset="0"/>
              </a:rPr>
              <a:t>friend buys </a:t>
            </a:r>
            <a:r>
              <a:rPr lang="en-US" altLang="en-US" sz="2800" dirty="0">
                <a:latin typeface="Gill Sans MT" panose="020B0502020104020203" pitchFamily="34" charset="0"/>
              </a:rPr>
              <a:t>a new Xbox for $</a:t>
            </a:r>
            <a:r>
              <a:rPr lang="en-US" altLang="en-US" sz="2800" b="1" dirty="0">
                <a:latin typeface="Gill Sans MT" panose="020B0502020104020203" pitchFamily="34" charset="0"/>
              </a:rPr>
              <a:t>500</a:t>
            </a:r>
          </a:p>
          <a:p>
            <a:pPr marL="171450" indent="-171450">
              <a:buFont typeface="Arial" panose="020B0604020202020204" pitchFamily="34" charset="0"/>
              <a:buChar char="•"/>
            </a:pPr>
            <a:endParaRPr lang="en-US" altLang="en-US" sz="1200" dirty="0">
              <a:latin typeface="Gill Sans MT" panose="020B0502020104020203" pitchFamily="34" charset="0"/>
            </a:endParaRPr>
          </a:p>
          <a:p>
            <a:pPr marL="457200" indent="-457200">
              <a:buFont typeface="Arial" panose="020B0604020202020204" pitchFamily="34" charset="0"/>
              <a:buChar char="•"/>
            </a:pPr>
            <a:r>
              <a:rPr lang="en-US" altLang="en-US" sz="2800" dirty="0">
                <a:latin typeface="Gill Sans MT" panose="020B0502020104020203" pitchFamily="34" charset="0"/>
              </a:rPr>
              <a:t>You </a:t>
            </a:r>
            <a:r>
              <a:rPr lang="en-US" altLang="en-US" sz="2800" b="1" dirty="0">
                <a:latin typeface="Gill Sans MT" panose="020B0502020104020203" pitchFamily="34" charset="0"/>
              </a:rPr>
              <a:t>borrow it </a:t>
            </a:r>
            <a:r>
              <a:rPr lang="en-US" altLang="en-US" sz="2800" dirty="0">
                <a:latin typeface="Gill Sans MT" panose="020B0502020104020203" pitchFamily="34" charset="0"/>
              </a:rPr>
              <a:t>and </a:t>
            </a:r>
            <a:r>
              <a:rPr lang="en-US" altLang="en-US" sz="2800" b="1" dirty="0">
                <a:latin typeface="Gill Sans MT" panose="020B0502020104020203" pitchFamily="34" charset="0"/>
              </a:rPr>
              <a:t>sell it </a:t>
            </a:r>
            <a:r>
              <a:rPr lang="en-US" altLang="en-US" sz="2800" dirty="0">
                <a:latin typeface="Gill Sans MT" panose="020B0502020104020203" pitchFamily="34" charset="0"/>
              </a:rPr>
              <a:t>for $</a:t>
            </a:r>
            <a:r>
              <a:rPr lang="en-US" altLang="en-US" sz="2800" b="1" dirty="0">
                <a:latin typeface="Gill Sans MT" panose="020B0502020104020203" pitchFamily="34" charset="0"/>
              </a:rPr>
              <a:t>500</a:t>
            </a:r>
          </a:p>
          <a:p>
            <a:pPr marL="171450" indent="-171450">
              <a:buFont typeface="Arial" panose="020B0604020202020204" pitchFamily="34" charset="0"/>
              <a:buChar char="•"/>
            </a:pPr>
            <a:endParaRPr lang="en-US" altLang="en-US" sz="1200" dirty="0">
              <a:latin typeface="Gill Sans MT" panose="020B0502020104020203" pitchFamily="34" charset="0"/>
            </a:endParaRPr>
          </a:p>
          <a:p>
            <a:pPr>
              <a:buFontTx/>
              <a:buChar char="•"/>
            </a:pPr>
            <a:endParaRPr lang="en-US" altLang="en-US" sz="2800" dirty="0">
              <a:latin typeface="Gill Sans MT" panose="020B0502020104020203" pitchFamily="34" charset="0"/>
            </a:endParaRPr>
          </a:p>
          <a:p>
            <a:pPr marL="457200" indent="-457200">
              <a:buFont typeface="Arial" panose="020B0604020202020204" pitchFamily="34" charset="0"/>
              <a:buChar char="•"/>
            </a:pPr>
            <a:r>
              <a:rPr lang="en-US" altLang="en-US" sz="2800" dirty="0">
                <a:latin typeface="Gill Sans MT" panose="020B0502020104020203" pitchFamily="34" charset="0"/>
              </a:rPr>
              <a:t>Price at stores </a:t>
            </a:r>
            <a:r>
              <a:rPr lang="en-US" altLang="en-US" sz="2800" b="1" dirty="0">
                <a:latin typeface="Gill Sans MT" panose="020B0502020104020203" pitchFamily="34" charset="0"/>
              </a:rPr>
              <a:t>lowered to </a:t>
            </a:r>
            <a:r>
              <a:rPr lang="en-US" altLang="en-US" sz="2800" dirty="0">
                <a:latin typeface="Gill Sans MT" panose="020B0502020104020203" pitchFamily="34" charset="0"/>
              </a:rPr>
              <a:t>$</a:t>
            </a:r>
            <a:r>
              <a:rPr lang="en-US" altLang="en-US" sz="2800" b="1" dirty="0">
                <a:latin typeface="Gill Sans MT" panose="020B0502020104020203" pitchFamily="34" charset="0"/>
              </a:rPr>
              <a:t>400</a:t>
            </a:r>
          </a:p>
          <a:p>
            <a:pPr marL="171450" indent="-171450">
              <a:buFont typeface="Arial" panose="020B0604020202020204" pitchFamily="34" charset="0"/>
              <a:buChar char="•"/>
            </a:pPr>
            <a:endParaRPr lang="en-US" altLang="en-US" sz="1200" dirty="0">
              <a:latin typeface="Gill Sans MT" panose="020B0502020104020203" pitchFamily="34" charset="0"/>
            </a:endParaRPr>
          </a:p>
          <a:p>
            <a:pPr marL="457200" indent="-457200">
              <a:buFont typeface="Arial" panose="020B0604020202020204" pitchFamily="34" charset="0"/>
              <a:buChar char="•"/>
            </a:pPr>
            <a:r>
              <a:rPr lang="en-US" altLang="en-US" sz="2800" dirty="0">
                <a:latin typeface="Gill Sans MT" panose="020B0502020104020203" pitchFamily="34" charset="0"/>
              </a:rPr>
              <a:t>You </a:t>
            </a:r>
            <a:r>
              <a:rPr lang="en-US" altLang="en-US" sz="2800" b="1" dirty="0">
                <a:latin typeface="Gill Sans MT" panose="020B0502020104020203" pitchFamily="34" charset="0"/>
              </a:rPr>
              <a:t>buy new</a:t>
            </a:r>
            <a:r>
              <a:rPr lang="en-US" altLang="en-US" sz="2800" dirty="0">
                <a:latin typeface="Gill Sans MT" panose="020B0502020104020203" pitchFamily="34" charset="0"/>
              </a:rPr>
              <a:t> Xbox for $</a:t>
            </a:r>
            <a:r>
              <a:rPr lang="en-US" altLang="en-US" sz="2800" b="1" dirty="0">
                <a:latin typeface="Gill Sans MT" panose="020B0502020104020203" pitchFamily="34" charset="0"/>
              </a:rPr>
              <a:t>400</a:t>
            </a:r>
          </a:p>
          <a:p>
            <a:pPr marL="914400" lvl="1" indent="-457200">
              <a:buFont typeface="Arial" panose="020B0604020202020204" pitchFamily="34" charset="0"/>
              <a:buChar char="•"/>
            </a:pPr>
            <a:r>
              <a:rPr lang="en-US" altLang="en-US" sz="2800" b="1" dirty="0">
                <a:latin typeface="Gill Sans MT" panose="020B0502020104020203" pitchFamily="34" charset="0"/>
              </a:rPr>
              <a:t>Give it </a:t>
            </a:r>
            <a:r>
              <a:rPr lang="en-US" altLang="en-US" sz="2800" dirty="0">
                <a:latin typeface="Gill Sans MT" panose="020B0502020104020203" pitchFamily="34" charset="0"/>
              </a:rPr>
              <a:t>to your friend</a:t>
            </a:r>
          </a:p>
          <a:p>
            <a:pPr marL="171450" indent="-171450">
              <a:buFont typeface="Arial" panose="020B0604020202020204" pitchFamily="34" charset="0"/>
              <a:buChar char="•"/>
            </a:pPr>
            <a:endParaRPr lang="en-US" altLang="en-US" sz="1200" dirty="0">
              <a:latin typeface="Gill Sans MT" panose="020B0502020104020203" pitchFamily="34" charset="0"/>
            </a:endParaRPr>
          </a:p>
          <a:p>
            <a:pPr marL="457200" indent="-457200">
              <a:buFont typeface="Arial" panose="020B0604020202020204" pitchFamily="34" charset="0"/>
              <a:buChar char="•"/>
            </a:pPr>
            <a:endParaRPr lang="en-US" altLang="en-US" sz="2800" dirty="0">
              <a:latin typeface="Gill Sans MT" panose="020B0502020104020203" pitchFamily="34" charset="0"/>
            </a:endParaRPr>
          </a:p>
          <a:p>
            <a:pPr marL="457200" indent="-457200">
              <a:buFont typeface="Arial" panose="020B0604020202020204" pitchFamily="34" charset="0"/>
              <a:buChar char="•"/>
            </a:pPr>
            <a:r>
              <a:rPr lang="en-US" altLang="en-US" sz="2800" dirty="0">
                <a:latin typeface="Gill Sans MT" panose="020B0502020104020203" pitchFamily="34" charset="0"/>
              </a:rPr>
              <a:t>You made $</a:t>
            </a:r>
            <a:r>
              <a:rPr lang="en-US" altLang="en-US" sz="2800" b="1" dirty="0">
                <a:latin typeface="Gill Sans MT" panose="020B0502020104020203" pitchFamily="34" charset="0"/>
              </a:rPr>
              <a:t>100</a:t>
            </a:r>
            <a:r>
              <a:rPr lang="en-US" altLang="en-US" sz="2800" dirty="0">
                <a:latin typeface="Gill Sans MT" panose="020B0502020104020203" pitchFamily="34" charset="0"/>
              </a:rPr>
              <a:t>!!!</a:t>
            </a:r>
          </a:p>
          <a:p>
            <a:pPr>
              <a:spcBef>
                <a:spcPct val="20000"/>
              </a:spcBef>
              <a:buFontTx/>
              <a:buChar char="•"/>
            </a:pPr>
            <a:endParaRPr lang="en-US" altLang="en-US" sz="2800" dirty="0">
              <a:latin typeface="Times New Roman" panose="02020603050405020304" pitchFamily="18" charset="0"/>
            </a:endParaRPr>
          </a:p>
        </p:txBody>
      </p:sp>
      <p:sp>
        <p:nvSpPr>
          <p:cNvPr id="2" name="TextBox 1">
            <a:extLst>
              <a:ext uri="{FF2B5EF4-FFF2-40B4-BE49-F238E27FC236}">
                <a16:creationId xmlns:a16="http://schemas.microsoft.com/office/drawing/2014/main" id="{847341D8-0231-4F95-BA7F-8DA8EEB347D7}"/>
              </a:ext>
            </a:extLst>
          </p:cNvPr>
          <p:cNvSpPr txBox="1"/>
          <p:nvPr/>
        </p:nvSpPr>
        <p:spPr>
          <a:xfrm>
            <a:off x="558265" y="105878"/>
            <a:ext cx="5207644" cy="769441"/>
          </a:xfrm>
          <a:prstGeom prst="rect">
            <a:avLst/>
          </a:prstGeom>
          <a:noFill/>
        </p:spPr>
        <p:txBody>
          <a:bodyPr wrap="none" rtlCol="0">
            <a:spAutoFit/>
          </a:bodyPr>
          <a:lstStyle/>
          <a:p>
            <a:r>
              <a:rPr lang="en-US" sz="4400" b="1" dirty="0">
                <a:latin typeface="+mj-lt"/>
              </a:rPr>
              <a:t>Short Selling Example</a:t>
            </a:r>
          </a:p>
        </p:txBody>
      </p:sp>
      <p:pic>
        <p:nvPicPr>
          <p:cNvPr id="13314" name="Picture 2">
            <a:extLst>
              <a:ext uri="{FF2B5EF4-FFF2-40B4-BE49-F238E27FC236}">
                <a16:creationId xmlns:a16="http://schemas.microsoft.com/office/drawing/2014/main" id="{8C871A1E-0EAB-47D3-A7F8-47D8ECBC7EB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75812" y="3698895"/>
            <a:ext cx="5235187" cy="294479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a:extLst>
              <a:ext uri="{FF2B5EF4-FFF2-40B4-BE49-F238E27FC236}">
                <a16:creationId xmlns:a16="http://schemas.microsoft.com/office/drawing/2014/main" id="{324343DF-BDD1-4296-9FCC-84F9F0D75A14}"/>
              </a:ext>
            </a:extLst>
          </p:cNvPr>
          <p:cNvSpPr>
            <a:spLocks noGrp="1" noChangeArrowheads="1"/>
          </p:cNvSpPr>
          <p:nvPr>
            <p:ph type="title"/>
          </p:nvPr>
        </p:nvSpPr>
        <p:spPr>
          <a:xfrm>
            <a:off x="574273" y="176179"/>
            <a:ext cx="10058400" cy="1609725"/>
          </a:xfrm>
        </p:spPr>
        <p:txBody>
          <a:bodyPr>
            <a:normAutofit/>
          </a:bodyPr>
          <a:lstStyle/>
          <a:p>
            <a:r>
              <a:rPr lang="en-US" altLang="en-US" dirty="0"/>
              <a:t>Long-term Investment Strategies</a:t>
            </a:r>
          </a:p>
        </p:txBody>
      </p:sp>
      <p:sp>
        <p:nvSpPr>
          <p:cNvPr id="15363" name="Rectangle 3">
            <a:extLst>
              <a:ext uri="{FF2B5EF4-FFF2-40B4-BE49-F238E27FC236}">
                <a16:creationId xmlns:a16="http://schemas.microsoft.com/office/drawing/2014/main" id="{A842F11B-9936-4CD1-A176-445A0233B006}"/>
              </a:ext>
            </a:extLst>
          </p:cNvPr>
          <p:cNvSpPr>
            <a:spLocks noGrp="1" noChangeArrowheads="1"/>
          </p:cNvSpPr>
          <p:nvPr>
            <p:ph idx="1"/>
          </p:nvPr>
        </p:nvSpPr>
        <p:spPr>
          <a:xfrm>
            <a:off x="291948" y="2464068"/>
            <a:ext cx="10623049" cy="3589369"/>
          </a:xfrm>
        </p:spPr>
        <p:txBody>
          <a:bodyPr>
            <a:normAutofit/>
          </a:bodyPr>
          <a:lstStyle/>
          <a:p>
            <a:r>
              <a:rPr lang="en-US" altLang="en-US" sz="2800" b="1" dirty="0">
                <a:solidFill>
                  <a:schemeClr val="accent2"/>
                </a:solidFill>
              </a:rPr>
              <a:t>Diversification</a:t>
            </a:r>
            <a:r>
              <a:rPr lang="en-US" altLang="en-US" sz="2800" dirty="0"/>
              <a:t>:</a:t>
            </a:r>
          </a:p>
          <a:p>
            <a:pPr lvl="1"/>
            <a:r>
              <a:rPr lang="en-US" altLang="en-US" sz="2400" b="1" dirty="0"/>
              <a:t>Spreading assets among different </a:t>
            </a:r>
            <a:br>
              <a:rPr lang="en-US" altLang="en-US" sz="2400" b="1" dirty="0"/>
            </a:br>
            <a:r>
              <a:rPr lang="en-US" altLang="en-US" sz="2400" b="1" dirty="0"/>
              <a:t>types </a:t>
            </a:r>
            <a:r>
              <a:rPr lang="en-US" altLang="en-US" sz="2400" dirty="0"/>
              <a:t>of investments to reduce risk</a:t>
            </a:r>
          </a:p>
          <a:p>
            <a:pPr lvl="1"/>
            <a:endParaRPr lang="en-US" altLang="en-US" sz="2400" dirty="0"/>
          </a:p>
          <a:p>
            <a:pPr lvl="1"/>
            <a:r>
              <a:rPr lang="en-US" altLang="en-US" sz="2400" dirty="0"/>
              <a:t>Don’t put all your eggs in one basket</a:t>
            </a:r>
          </a:p>
          <a:p>
            <a:pPr lvl="1"/>
            <a:endParaRPr lang="en-US" altLang="en-US" sz="2400" dirty="0"/>
          </a:p>
          <a:p>
            <a:pPr lvl="1"/>
            <a:endParaRPr lang="en-US" altLang="en-US" sz="2400" dirty="0"/>
          </a:p>
          <a:p>
            <a:pPr lvl="1"/>
            <a:endParaRPr lang="en-US" altLang="en-US" sz="2400" dirty="0"/>
          </a:p>
          <a:p>
            <a:endParaRPr lang="en-US" altLang="en-US" sz="2800" dirty="0"/>
          </a:p>
        </p:txBody>
      </p:sp>
      <p:pic>
        <p:nvPicPr>
          <p:cNvPr id="12292" name="Picture 4" descr="See the source image">
            <a:extLst>
              <a:ext uri="{FF2B5EF4-FFF2-40B4-BE49-F238E27FC236}">
                <a16:creationId xmlns:a16="http://schemas.microsoft.com/office/drawing/2014/main" id="{A37022B2-40F9-41B5-B412-C779D926D7C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95048" y="1702707"/>
            <a:ext cx="5386123" cy="445179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a:extLst>
              <a:ext uri="{FF2B5EF4-FFF2-40B4-BE49-F238E27FC236}">
                <a16:creationId xmlns:a16="http://schemas.microsoft.com/office/drawing/2014/main" id="{324343DF-BDD1-4296-9FCC-84F9F0D75A14}"/>
              </a:ext>
            </a:extLst>
          </p:cNvPr>
          <p:cNvSpPr>
            <a:spLocks noGrp="1" noChangeArrowheads="1"/>
          </p:cNvSpPr>
          <p:nvPr>
            <p:ph type="title"/>
          </p:nvPr>
        </p:nvSpPr>
        <p:spPr>
          <a:xfrm>
            <a:off x="574273" y="176179"/>
            <a:ext cx="10058400" cy="1609725"/>
          </a:xfrm>
        </p:spPr>
        <p:txBody>
          <a:bodyPr>
            <a:normAutofit/>
          </a:bodyPr>
          <a:lstStyle/>
          <a:p>
            <a:r>
              <a:rPr lang="en-US" altLang="en-US" dirty="0"/>
              <a:t>Long-term Investment Strategies</a:t>
            </a:r>
          </a:p>
        </p:txBody>
      </p:sp>
      <p:pic>
        <p:nvPicPr>
          <p:cNvPr id="12296" name="Picture 8" descr="See the source image">
            <a:extLst>
              <a:ext uri="{FF2B5EF4-FFF2-40B4-BE49-F238E27FC236}">
                <a16:creationId xmlns:a16="http://schemas.microsoft.com/office/drawing/2014/main" id="{31078B59-AA49-4C67-9A7F-573AA9833A64}"/>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7475" t="9585" r="6824" b="14470"/>
          <a:stretch/>
        </p:blipFill>
        <p:spPr bwMode="auto">
          <a:xfrm>
            <a:off x="976964" y="1843239"/>
            <a:ext cx="9857409" cy="48754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155061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id="{EE0B2735-425E-467E-AAA8-E47D3E98E6EA}"/>
              </a:ext>
            </a:extLst>
          </p:cNvPr>
          <p:cNvSpPr>
            <a:spLocks noGrp="1" noChangeArrowheads="1"/>
          </p:cNvSpPr>
          <p:nvPr>
            <p:ph type="title"/>
          </p:nvPr>
        </p:nvSpPr>
        <p:spPr/>
        <p:txBody>
          <a:bodyPr/>
          <a:lstStyle/>
          <a:p>
            <a:r>
              <a:rPr lang="en-US" altLang="en-US"/>
              <a:t>Types of Investments</a:t>
            </a:r>
          </a:p>
        </p:txBody>
      </p:sp>
      <p:sp>
        <p:nvSpPr>
          <p:cNvPr id="5123" name="Rectangle 3">
            <a:extLst>
              <a:ext uri="{FF2B5EF4-FFF2-40B4-BE49-F238E27FC236}">
                <a16:creationId xmlns:a16="http://schemas.microsoft.com/office/drawing/2014/main" id="{47867FA1-FBEE-43BE-9649-95031724DABD}"/>
              </a:ext>
            </a:extLst>
          </p:cNvPr>
          <p:cNvSpPr>
            <a:spLocks noGrp="1" noChangeArrowheads="1"/>
          </p:cNvSpPr>
          <p:nvPr>
            <p:ph idx="1"/>
          </p:nvPr>
        </p:nvSpPr>
        <p:spPr>
          <a:xfrm>
            <a:off x="1207970" y="1847405"/>
            <a:ext cx="7010400" cy="4525963"/>
          </a:xfrm>
        </p:spPr>
        <p:txBody>
          <a:bodyPr>
            <a:normAutofit/>
          </a:bodyPr>
          <a:lstStyle/>
          <a:p>
            <a:r>
              <a:rPr lang="en-US" altLang="en-US" sz="3200" dirty="0"/>
              <a:t>Stocks</a:t>
            </a:r>
          </a:p>
          <a:p>
            <a:r>
              <a:rPr lang="en-US" altLang="en-US" sz="3200" dirty="0"/>
              <a:t>Bonds</a:t>
            </a:r>
          </a:p>
          <a:p>
            <a:r>
              <a:rPr lang="en-US" altLang="en-US" sz="3200" dirty="0"/>
              <a:t>Mutual Funds</a:t>
            </a:r>
          </a:p>
          <a:p>
            <a:r>
              <a:rPr lang="en-US" altLang="en-US" sz="3200" dirty="0"/>
              <a:t>Real Estate</a:t>
            </a:r>
          </a:p>
          <a:p>
            <a:r>
              <a:rPr lang="en-US" altLang="en-US" sz="3200" dirty="0"/>
              <a:t>Savings/Certificates of Deposit</a:t>
            </a:r>
          </a:p>
          <a:p>
            <a:r>
              <a:rPr lang="en-US" altLang="en-US" sz="3200" dirty="0"/>
              <a:t>Collectibles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a:extLst>
              <a:ext uri="{FF2B5EF4-FFF2-40B4-BE49-F238E27FC236}">
                <a16:creationId xmlns:a16="http://schemas.microsoft.com/office/drawing/2014/main" id="{0CFFC146-389D-49A3-8EB1-7F2E4510597A}"/>
              </a:ext>
            </a:extLst>
          </p:cNvPr>
          <p:cNvSpPr>
            <a:spLocks noGrp="1" noChangeArrowheads="1"/>
          </p:cNvSpPr>
          <p:nvPr>
            <p:ph type="title"/>
          </p:nvPr>
        </p:nvSpPr>
        <p:spPr>
          <a:xfrm>
            <a:off x="527235" y="53535"/>
            <a:ext cx="10058400" cy="1609725"/>
          </a:xfrm>
        </p:spPr>
        <p:txBody>
          <a:bodyPr>
            <a:normAutofit/>
          </a:bodyPr>
          <a:lstStyle/>
          <a:p>
            <a:r>
              <a:rPr lang="en-US" altLang="en-US" dirty="0"/>
              <a:t>Long-term Investment Strategies</a:t>
            </a:r>
          </a:p>
        </p:txBody>
      </p:sp>
      <p:sp>
        <p:nvSpPr>
          <p:cNvPr id="16387" name="Rectangle 3">
            <a:extLst>
              <a:ext uri="{FF2B5EF4-FFF2-40B4-BE49-F238E27FC236}">
                <a16:creationId xmlns:a16="http://schemas.microsoft.com/office/drawing/2014/main" id="{A792536C-F7BD-46D4-901E-7DCAC35DC164}"/>
              </a:ext>
            </a:extLst>
          </p:cNvPr>
          <p:cNvSpPr>
            <a:spLocks noGrp="1" noChangeArrowheads="1"/>
          </p:cNvSpPr>
          <p:nvPr>
            <p:ph idx="1"/>
          </p:nvPr>
        </p:nvSpPr>
        <p:spPr>
          <a:xfrm>
            <a:off x="527235" y="1663260"/>
            <a:ext cx="10821609" cy="4343400"/>
          </a:xfrm>
        </p:spPr>
        <p:txBody>
          <a:bodyPr>
            <a:normAutofit/>
          </a:bodyPr>
          <a:lstStyle/>
          <a:p>
            <a:r>
              <a:rPr lang="en-US" altLang="en-US" sz="2800" b="1" dirty="0">
                <a:solidFill>
                  <a:schemeClr val="accent2"/>
                </a:solidFill>
              </a:rPr>
              <a:t>Dollar Cost Averaging:</a:t>
            </a:r>
          </a:p>
          <a:p>
            <a:pPr lvl="1"/>
            <a:r>
              <a:rPr lang="en-US" altLang="en-US" sz="2600" b="1" dirty="0"/>
              <a:t>Buying an equal amount </a:t>
            </a:r>
            <a:r>
              <a:rPr lang="en-US" altLang="en-US" sz="2600" dirty="0"/>
              <a:t>of same stock at </a:t>
            </a:r>
            <a:r>
              <a:rPr lang="en-US" altLang="en-US" sz="2600" b="1" dirty="0"/>
              <a:t>equal intervals</a:t>
            </a:r>
            <a:endParaRPr lang="en-US" altLang="en-US" sz="2600" dirty="0"/>
          </a:p>
          <a:p>
            <a:pPr lvl="1"/>
            <a:endParaRPr lang="en-US" altLang="en-US" sz="2400" dirty="0"/>
          </a:p>
          <a:p>
            <a:pPr lvl="2"/>
            <a:r>
              <a:rPr lang="en-US" altLang="en-US" sz="2200" dirty="0"/>
              <a:t>Invest $100 in </a:t>
            </a:r>
            <a:r>
              <a:rPr lang="en-US" altLang="en-US" sz="2200" b="1" dirty="0">
                <a:solidFill>
                  <a:srgbClr val="0070C0"/>
                </a:solidFill>
              </a:rPr>
              <a:t>Meta</a:t>
            </a:r>
            <a:r>
              <a:rPr lang="en-US" altLang="en-US" sz="2200" dirty="0"/>
              <a:t> every month</a:t>
            </a:r>
          </a:p>
          <a:p>
            <a:pPr lvl="1"/>
            <a:endParaRPr lang="en-US" altLang="en-US" sz="2400" dirty="0"/>
          </a:p>
          <a:p>
            <a:pPr lvl="2"/>
            <a:r>
              <a:rPr lang="en-US" altLang="en-US" sz="2200" b="1" dirty="0"/>
              <a:t>Price you pay </a:t>
            </a:r>
            <a:r>
              <a:rPr lang="en-US" altLang="en-US" sz="2200" dirty="0"/>
              <a:t>for </a:t>
            </a:r>
            <a:r>
              <a:rPr lang="en-US" altLang="en-US" sz="2200" b="1" dirty="0"/>
              <a:t>stock averages </a:t>
            </a:r>
            <a:br>
              <a:rPr lang="en-US" altLang="en-US" sz="2200" b="1" dirty="0"/>
            </a:br>
            <a:r>
              <a:rPr lang="en-US" altLang="en-US" sz="2200" b="1" dirty="0"/>
              <a:t>out </a:t>
            </a:r>
            <a:r>
              <a:rPr lang="en-US" altLang="en-US" sz="2200" dirty="0"/>
              <a:t>over time</a:t>
            </a:r>
          </a:p>
          <a:p>
            <a:pPr lvl="2"/>
            <a:endParaRPr lang="en-US" altLang="en-US" sz="2200" dirty="0"/>
          </a:p>
          <a:p>
            <a:r>
              <a:rPr lang="en-US" altLang="en-US" sz="2600" b="1" dirty="0">
                <a:solidFill>
                  <a:schemeClr val="accent2"/>
                </a:solidFill>
              </a:rPr>
              <a:t>Timing the Market</a:t>
            </a:r>
          </a:p>
          <a:p>
            <a:pPr lvl="1"/>
            <a:r>
              <a:rPr lang="en-US" altLang="en-US" sz="2400" dirty="0"/>
              <a:t>Can be difficult</a:t>
            </a:r>
          </a:p>
          <a:p>
            <a:pPr lvl="1"/>
            <a:endParaRPr lang="en-US" altLang="en-US" sz="2400" dirty="0"/>
          </a:p>
          <a:p>
            <a:endParaRPr lang="en-US" altLang="en-US" sz="2800" dirty="0"/>
          </a:p>
        </p:txBody>
      </p:sp>
      <p:pic>
        <p:nvPicPr>
          <p:cNvPr id="11266" name="Picture 2" descr="See the source image">
            <a:extLst>
              <a:ext uri="{FF2B5EF4-FFF2-40B4-BE49-F238E27FC236}">
                <a16:creationId xmlns:a16="http://schemas.microsoft.com/office/drawing/2014/main" id="{6D8EF5CA-E5CA-4785-B43B-5CAF7A9BCDB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94355" y="2784495"/>
            <a:ext cx="5115231" cy="401997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a:extLst>
              <a:ext uri="{FF2B5EF4-FFF2-40B4-BE49-F238E27FC236}">
                <a16:creationId xmlns:a16="http://schemas.microsoft.com/office/drawing/2014/main" id="{2D08CEA9-CD46-4625-AA30-35D198151A4B}"/>
              </a:ext>
            </a:extLst>
          </p:cNvPr>
          <p:cNvSpPr>
            <a:spLocks noChangeArrowheads="1"/>
          </p:cNvSpPr>
          <p:nvPr/>
        </p:nvSpPr>
        <p:spPr bwMode="auto">
          <a:xfrm>
            <a:off x="1981200" y="838200"/>
            <a:ext cx="8305800" cy="5638800"/>
          </a:xfrm>
          <a:prstGeom prst="rect">
            <a:avLst/>
          </a:prstGeom>
          <a:solidFill>
            <a:schemeClr val="tx2">
              <a:lumMod val="20000"/>
              <a:lumOff val="80000"/>
            </a:schemeClr>
          </a:solidFill>
          <a:ln w="9525" algn="ctr">
            <a:solidFill>
              <a:schemeClr val="tx1"/>
            </a:solidFill>
            <a:miter lim="800000"/>
            <a:headEnd/>
            <a:tailEnd/>
          </a:ln>
          <a:effectLst/>
        </p:spPr>
        <p:txBody>
          <a:bodyPr wrap="none" anchor="ctr"/>
          <a:lstStyle/>
          <a:p>
            <a:endParaRPr lang="en-US"/>
          </a:p>
        </p:txBody>
      </p:sp>
      <p:sp>
        <p:nvSpPr>
          <p:cNvPr id="53252" name="Rectangle 4">
            <a:extLst>
              <a:ext uri="{FF2B5EF4-FFF2-40B4-BE49-F238E27FC236}">
                <a16:creationId xmlns:a16="http://schemas.microsoft.com/office/drawing/2014/main" id="{0EF0461B-3FF8-4246-ABD2-72EF9FC89819}"/>
              </a:ext>
            </a:extLst>
          </p:cNvPr>
          <p:cNvSpPr>
            <a:spLocks noChangeArrowheads="1"/>
          </p:cNvSpPr>
          <p:nvPr/>
        </p:nvSpPr>
        <p:spPr bwMode="auto">
          <a:xfrm>
            <a:off x="2133600" y="990600"/>
            <a:ext cx="3886200" cy="5410200"/>
          </a:xfrm>
          <a:prstGeom prst="rect">
            <a:avLst/>
          </a:prstGeom>
          <a:solidFill>
            <a:schemeClr val="bg1"/>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000"/>
          </a:p>
        </p:txBody>
      </p:sp>
      <p:sp>
        <p:nvSpPr>
          <p:cNvPr id="53253" name="Line 5">
            <a:extLst>
              <a:ext uri="{FF2B5EF4-FFF2-40B4-BE49-F238E27FC236}">
                <a16:creationId xmlns:a16="http://schemas.microsoft.com/office/drawing/2014/main" id="{F821AA64-1FA5-4C16-A939-3F21A75BAD9C}"/>
              </a:ext>
            </a:extLst>
          </p:cNvPr>
          <p:cNvSpPr>
            <a:spLocks noChangeShapeType="1"/>
          </p:cNvSpPr>
          <p:nvPr/>
        </p:nvSpPr>
        <p:spPr bwMode="auto">
          <a:xfrm>
            <a:off x="3429000" y="1447800"/>
            <a:ext cx="0" cy="4953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sp>
        <p:nvSpPr>
          <p:cNvPr id="53254" name="Line 6">
            <a:extLst>
              <a:ext uri="{FF2B5EF4-FFF2-40B4-BE49-F238E27FC236}">
                <a16:creationId xmlns:a16="http://schemas.microsoft.com/office/drawing/2014/main" id="{F4DB3604-865E-4E2F-ADE5-7C571601F522}"/>
              </a:ext>
            </a:extLst>
          </p:cNvPr>
          <p:cNvSpPr>
            <a:spLocks noChangeShapeType="1"/>
          </p:cNvSpPr>
          <p:nvPr/>
        </p:nvSpPr>
        <p:spPr bwMode="auto">
          <a:xfrm>
            <a:off x="4724400" y="1447800"/>
            <a:ext cx="0" cy="4953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sp>
        <p:nvSpPr>
          <p:cNvPr id="53255" name="Line 7">
            <a:extLst>
              <a:ext uri="{FF2B5EF4-FFF2-40B4-BE49-F238E27FC236}">
                <a16:creationId xmlns:a16="http://schemas.microsoft.com/office/drawing/2014/main" id="{7E3DE1CB-5C96-43EA-BB4F-CB0C2AA321BA}"/>
              </a:ext>
            </a:extLst>
          </p:cNvPr>
          <p:cNvSpPr>
            <a:spLocks noChangeShapeType="1"/>
          </p:cNvSpPr>
          <p:nvPr/>
        </p:nvSpPr>
        <p:spPr bwMode="auto">
          <a:xfrm>
            <a:off x="2133600" y="2209800"/>
            <a:ext cx="3886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sp>
        <p:nvSpPr>
          <p:cNvPr id="53256" name="Line 8">
            <a:extLst>
              <a:ext uri="{FF2B5EF4-FFF2-40B4-BE49-F238E27FC236}">
                <a16:creationId xmlns:a16="http://schemas.microsoft.com/office/drawing/2014/main" id="{361BB728-D376-4157-B9B2-534E91E8F31A}"/>
              </a:ext>
            </a:extLst>
          </p:cNvPr>
          <p:cNvSpPr>
            <a:spLocks noChangeShapeType="1"/>
          </p:cNvSpPr>
          <p:nvPr/>
        </p:nvSpPr>
        <p:spPr bwMode="auto">
          <a:xfrm>
            <a:off x="2133600" y="2590800"/>
            <a:ext cx="3886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sp>
        <p:nvSpPr>
          <p:cNvPr id="53257" name="Line 9">
            <a:extLst>
              <a:ext uri="{FF2B5EF4-FFF2-40B4-BE49-F238E27FC236}">
                <a16:creationId xmlns:a16="http://schemas.microsoft.com/office/drawing/2014/main" id="{7A1BFA21-094A-41DE-9568-CC4AE465B38B}"/>
              </a:ext>
            </a:extLst>
          </p:cNvPr>
          <p:cNvSpPr>
            <a:spLocks noChangeShapeType="1"/>
          </p:cNvSpPr>
          <p:nvPr/>
        </p:nvSpPr>
        <p:spPr bwMode="auto">
          <a:xfrm>
            <a:off x="2133600" y="2971800"/>
            <a:ext cx="3886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sp>
        <p:nvSpPr>
          <p:cNvPr id="53258" name="Line 10">
            <a:extLst>
              <a:ext uri="{FF2B5EF4-FFF2-40B4-BE49-F238E27FC236}">
                <a16:creationId xmlns:a16="http://schemas.microsoft.com/office/drawing/2014/main" id="{60AA0F5E-05FF-45AE-86BF-8A26DF35848F}"/>
              </a:ext>
            </a:extLst>
          </p:cNvPr>
          <p:cNvSpPr>
            <a:spLocks noChangeShapeType="1"/>
          </p:cNvSpPr>
          <p:nvPr/>
        </p:nvSpPr>
        <p:spPr bwMode="auto">
          <a:xfrm>
            <a:off x="2133600" y="3352800"/>
            <a:ext cx="3886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sp>
        <p:nvSpPr>
          <p:cNvPr id="53259" name="Line 11">
            <a:extLst>
              <a:ext uri="{FF2B5EF4-FFF2-40B4-BE49-F238E27FC236}">
                <a16:creationId xmlns:a16="http://schemas.microsoft.com/office/drawing/2014/main" id="{454F0F13-69EF-4AB6-BFC5-21073AD9219A}"/>
              </a:ext>
            </a:extLst>
          </p:cNvPr>
          <p:cNvSpPr>
            <a:spLocks noChangeShapeType="1"/>
          </p:cNvSpPr>
          <p:nvPr/>
        </p:nvSpPr>
        <p:spPr bwMode="auto">
          <a:xfrm>
            <a:off x="2133600" y="3733800"/>
            <a:ext cx="3886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sp>
        <p:nvSpPr>
          <p:cNvPr id="53260" name="Line 12">
            <a:extLst>
              <a:ext uri="{FF2B5EF4-FFF2-40B4-BE49-F238E27FC236}">
                <a16:creationId xmlns:a16="http://schemas.microsoft.com/office/drawing/2014/main" id="{8AA99589-BD10-4647-AC98-ABB1A6E2CA37}"/>
              </a:ext>
            </a:extLst>
          </p:cNvPr>
          <p:cNvSpPr>
            <a:spLocks noChangeShapeType="1"/>
          </p:cNvSpPr>
          <p:nvPr/>
        </p:nvSpPr>
        <p:spPr bwMode="auto">
          <a:xfrm>
            <a:off x="2133600" y="4114800"/>
            <a:ext cx="3886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sp>
        <p:nvSpPr>
          <p:cNvPr id="53261" name="Line 13">
            <a:extLst>
              <a:ext uri="{FF2B5EF4-FFF2-40B4-BE49-F238E27FC236}">
                <a16:creationId xmlns:a16="http://schemas.microsoft.com/office/drawing/2014/main" id="{72EB0EA6-A8BF-4D7E-9E94-F07B5D0A55F7}"/>
              </a:ext>
            </a:extLst>
          </p:cNvPr>
          <p:cNvSpPr>
            <a:spLocks noChangeShapeType="1"/>
          </p:cNvSpPr>
          <p:nvPr/>
        </p:nvSpPr>
        <p:spPr bwMode="auto">
          <a:xfrm>
            <a:off x="2133600" y="4495800"/>
            <a:ext cx="3886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sp>
        <p:nvSpPr>
          <p:cNvPr id="53262" name="Line 14">
            <a:extLst>
              <a:ext uri="{FF2B5EF4-FFF2-40B4-BE49-F238E27FC236}">
                <a16:creationId xmlns:a16="http://schemas.microsoft.com/office/drawing/2014/main" id="{3A50C4C3-17FE-449E-89F3-819BF0512B77}"/>
              </a:ext>
            </a:extLst>
          </p:cNvPr>
          <p:cNvSpPr>
            <a:spLocks noChangeShapeType="1"/>
          </p:cNvSpPr>
          <p:nvPr/>
        </p:nvSpPr>
        <p:spPr bwMode="auto">
          <a:xfrm>
            <a:off x="2133600" y="4876800"/>
            <a:ext cx="3886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sp>
        <p:nvSpPr>
          <p:cNvPr id="53263" name="Line 15">
            <a:extLst>
              <a:ext uri="{FF2B5EF4-FFF2-40B4-BE49-F238E27FC236}">
                <a16:creationId xmlns:a16="http://schemas.microsoft.com/office/drawing/2014/main" id="{BA99B482-03AE-4644-A0CB-9A036647B233}"/>
              </a:ext>
            </a:extLst>
          </p:cNvPr>
          <p:cNvSpPr>
            <a:spLocks noChangeShapeType="1"/>
          </p:cNvSpPr>
          <p:nvPr/>
        </p:nvSpPr>
        <p:spPr bwMode="auto">
          <a:xfrm>
            <a:off x="2133600" y="5257800"/>
            <a:ext cx="3886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sp>
        <p:nvSpPr>
          <p:cNvPr id="53264" name="Line 16">
            <a:extLst>
              <a:ext uri="{FF2B5EF4-FFF2-40B4-BE49-F238E27FC236}">
                <a16:creationId xmlns:a16="http://schemas.microsoft.com/office/drawing/2014/main" id="{A6104BBE-54E2-4ED2-8B97-6373336C4EF5}"/>
              </a:ext>
            </a:extLst>
          </p:cNvPr>
          <p:cNvSpPr>
            <a:spLocks noChangeShapeType="1"/>
          </p:cNvSpPr>
          <p:nvPr/>
        </p:nvSpPr>
        <p:spPr bwMode="auto">
          <a:xfrm>
            <a:off x="2133600" y="5638800"/>
            <a:ext cx="3886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sp>
        <p:nvSpPr>
          <p:cNvPr id="53265" name="Line 17">
            <a:extLst>
              <a:ext uri="{FF2B5EF4-FFF2-40B4-BE49-F238E27FC236}">
                <a16:creationId xmlns:a16="http://schemas.microsoft.com/office/drawing/2014/main" id="{A515332B-88B3-4608-9301-4D59E85CC1AC}"/>
              </a:ext>
            </a:extLst>
          </p:cNvPr>
          <p:cNvSpPr>
            <a:spLocks noChangeShapeType="1"/>
          </p:cNvSpPr>
          <p:nvPr/>
        </p:nvSpPr>
        <p:spPr bwMode="auto">
          <a:xfrm>
            <a:off x="2133600" y="1447800"/>
            <a:ext cx="3886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sp>
        <p:nvSpPr>
          <p:cNvPr id="53266" name="Text Box 18">
            <a:extLst>
              <a:ext uri="{FF2B5EF4-FFF2-40B4-BE49-F238E27FC236}">
                <a16:creationId xmlns:a16="http://schemas.microsoft.com/office/drawing/2014/main" id="{6C956DDC-2562-4941-8DC6-736A1742F0D8}"/>
              </a:ext>
            </a:extLst>
          </p:cNvPr>
          <p:cNvSpPr txBox="1">
            <a:spLocks noChangeArrowheads="1"/>
          </p:cNvSpPr>
          <p:nvPr/>
        </p:nvSpPr>
        <p:spPr bwMode="auto">
          <a:xfrm>
            <a:off x="2284786" y="1473201"/>
            <a:ext cx="993029"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en-US" b="1">
                <a:effectLst>
                  <a:outerShdw blurRad="38100" dist="38100" dir="2700000" algn="tl">
                    <a:srgbClr val="C0C0C0"/>
                  </a:outerShdw>
                </a:effectLst>
              </a:rPr>
              <a:t>Amount</a:t>
            </a:r>
          </a:p>
          <a:p>
            <a:pPr algn="ctr"/>
            <a:r>
              <a:rPr lang="en-US" altLang="en-US" b="1">
                <a:effectLst>
                  <a:outerShdw blurRad="38100" dist="38100" dir="2700000" algn="tl">
                    <a:srgbClr val="C0C0C0"/>
                  </a:outerShdw>
                </a:effectLst>
              </a:rPr>
              <a:t>Invested</a:t>
            </a:r>
          </a:p>
        </p:txBody>
      </p:sp>
      <p:sp>
        <p:nvSpPr>
          <p:cNvPr id="53267" name="Text Box 19">
            <a:extLst>
              <a:ext uri="{FF2B5EF4-FFF2-40B4-BE49-F238E27FC236}">
                <a16:creationId xmlns:a16="http://schemas.microsoft.com/office/drawing/2014/main" id="{FA6B7900-4949-4040-A902-F964A8BE4C6B}"/>
              </a:ext>
            </a:extLst>
          </p:cNvPr>
          <p:cNvSpPr txBox="1">
            <a:spLocks noChangeArrowheads="1"/>
          </p:cNvSpPr>
          <p:nvPr/>
        </p:nvSpPr>
        <p:spPr bwMode="auto">
          <a:xfrm>
            <a:off x="3698780" y="1473201"/>
            <a:ext cx="971741"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en-US" b="1"/>
              <a:t>Share </a:t>
            </a:r>
          </a:p>
          <a:p>
            <a:pPr algn="ctr"/>
            <a:r>
              <a:rPr lang="en-US" altLang="en-US" b="1"/>
              <a:t>Price ($)</a:t>
            </a:r>
          </a:p>
        </p:txBody>
      </p:sp>
      <p:sp>
        <p:nvSpPr>
          <p:cNvPr id="53268" name="Text Box 20">
            <a:extLst>
              <a:ext uri="{FF2B5EF4-FFF2-40B4-BE49-F238E27FC236}">
                <a16:creationId xmlns:a16="http://schemas.microsoft.com/office/drawing/2014/main" id="{07373A4D-EA16-4206-9B8B-DF8E80D88B1D}"/>
              </a:ext>
            </a:extLst>
          </p:cNvPr>
          <p:cNvSpPr txBox="1">
            <a:spLocks noChangeArrowheads="1"/>
          </p:cNvSpPr>
          <p:nvPr/>
        </p:nvSpPr>
        <p:spPr bwMode="auto">
          <a:xfrm>
            <a:off x="4648200" y="1447800"/>
            <a:ext cx="15240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b="1"/>
              <a:t>Shares</a:t>
            </a:r>
          </a:p>
          <a:p>
            <a:pPr algn="ctr"/>
            <a:r>
              <a:rPr lang="en-US" altLang="en-US" b="1"/>
              <a:t>Purchased</a:t>
            </a:r>
          </a:p>
        </p:txBody>
      </p:sp>
      <p:sp>
        <p:nvSpPr>
          <p:cNvPr id="53269" name="Text Box 21">
            <a:extLst>
              <a:ext uri="{FF2B5EF4-FFF2-40B4-BE49-F238E27FC236}">
                <a16:creationId xmlns:a16="http://schemas.microsoft.com/office/drawing/2014/main" id="{017BB5E4-2B1C-41D2-81E9-6F56C3F9A2D2}"/>
              </a:ext>
            </a:extLst>
          </p:cNvPr>
          <p:cNvSpPr txBox="1">
            <a:spLocks noChangeArrowheads="1"/>
          </p:cNvSpPr>
          <p:nvPr/>
        </p:nvSpPr>
        <p:spPr bwMode="auto">
          <a:xfrm>
            <a:off x="2217197" y="2209800"/>
            <a:ext cx="1228221"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en-US" sz="2000" b="1"/>
              <a:t>$1,000.00</a:t>
            </a:r>
          </a:p>
        </p:txBody>
      </p:sp>
      <p:sp>
        <p:nvSpPr>
          <p:cNvPr id="53270" name="Text Box 22">
            <a:extLst>
              <a:ext uri="{FF2B5EF4-FFF2-40B4-BE49-F238E27FC236}">
                <a16:creationId xmlns:a16="http://schemas.microsoft.com/office/drawing/2014/main" id="{12FCD072-B475-4A1A-95DC-F80768911DE8}"/>
              </a:ext>
            </a:extLst>
          </p:cNvPr>
          <p:cNvSpPr txBox="1">
            <a:spLocks noChangeArrowheads="1"/>
          </p:cNvSpPr>
          <p:nvPr/>
        </p:nvSpPr>
        <p:spPr bwMode="auto">
          <a:xfrm>
            <a:off x="3686414" y="2209800"/>
            <a:ext cx="902811"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en-US" sz="2000" b="1"/>
              <a:t>$20.00</a:t>
            </a:r>
          </a:p>
        </p:txBody>
      </p:sp>
      <p:sp>
        <p:nvSpPr>
          <p:cNvPr id="53271" name="Text Box 23">
            <a:extLst>
              <a:ext uri="{FF2B5EF4-FFF2-40B4-BE49-F238E27FC236}">
                <a16:creationId xmlns:a16="http://schemas.microsoft.com/office/drawing/2014/main" id="{5BF0BEF2-BAF1-4837-918A-D76343EB5802}"/>
              </a:ext>
            </a:extLst>
          </p:cNvPr>
          <p:cNvSpPr txBox="1">
            <a:spLocks noChangeArrowheads="1"/>
          </p:cNvSpPr>
          <p:nvPr/>
        </p:nvSpPr>
        <p:spPr bwMode="auto">
          <a:xfrm>
            <a:off x="4976091" y="2209800"/>
            <a:ext cx="772969"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en-US" sz="2000" b="1"/>
              <a:t>50.00</a:t>
            </a:r>
          </a:p>
        </p:txBody>
      </p:sp>
      <p:sp>
        <p:nvSpPr>
          <p:cNvPr id="53272" name="Rectangle 24">
            <a:extLst>
              <a:ext uri="{FF2B5EF4-FFF2-40B4-BE49-F238E27FC236}">
                <a16:creationId xmlns:a16="http://schemas.microsoft.com/office/drawing/2014/main" id="{FD9CD993-410D-4E97-9C6E-4023E47C8915}"/>
              </a:ext>
            </a:extLst>
          </p:cNvPr>
          <p:cNvSpPr>
            <a:spLocks noChangeArrowheads="1"/>
          </p:cNvSpPr>
          <p:nvPr/>
        </p:nvSpPr>
        <p:spPr bwMode="auto">
          <a:xfrm>
            <a:off x="6248400" y="990600"/>
            <a:ext cx="3886200" cy="5410200"/>
          </a:xfrm>
          <a:prstGeom prst="rect">
            <a:avLst/>
          </a:prstGeom>
          <a:solidFill>
            <a:schemeClr val="bg1"/>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sz="2000"/>
          </a:p>
        </p:txBody>
      </p:sp>
      <p:sp>
        <p:nvSpPr>
          <p:cNvPr id="53273" name="Line 25">
            <a:extLst>
              <a:ext uri="{FF2B5EF4-FFF2-40B4-BE49-F238E27FC236}">
                <a16:creationId xmlns:a16="http://schemas.microsoft.com/office/drawing/2014/main" id="{7CD9A545-91E2-4ED6-AF95-4068A963FF01}"/>
              </a:ext>
            </a:extLst>
          </p:cNvPr>
          <p:cNvSpPr>
            <a:spLocks noChangeShapeType="1"/>
          </p:cNvSpPr>
          <p:nvPr/>
        </p:nvSpPr>
        <p:spPr bwMode="auto">
          <a:xfrm>
            <a:off x="7543800" y="1447800"/>
            <a:ext cx="0" cy="4953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sp>
        <p:nvSpPr>
          <p:cNvPr id="53274" name="Line 26">
            <a:extLst>
              <a:ext uri="{FF2B5EF4-FFF2-40B4-BE49-F238E27FC236}">
                <a16:creationId xmlns:a16="http://schemas.microsoft.com/office/drawing/2014/main" id="{9B3DFA51-B354-428A-A091-68B382C4EB1A}"/>
              </a:ext>
            </a:extLst>
          </p:cNvPr>
          <p:cNvSpPr>
            <a:spLocks noChangeShapeType="1"/>
          </p:cNvSpPr>
          <p:nvPr/>
        </p:nvSpPr>
        <p:spPr bwMode="auto">
          <a:xfrm>
            <a:off x="8839200" y="1447800"/>
            <a:ext cx="0" cy="4953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sp>
        <p:nvSpPr>
          <p:cNvPr id="53275" name="Line 27">
            <a:extLst>
              <a:ext uri="{FF2B5EF4-FFF2-40B4-BE49-F238E27FC236}">
                <a16:creationId xmlns:a16="http://schemas.microsoft.com/office/drawing/2014/main" id="{CB438AF5-143C-44DB-95B8-98464DE1E459}"/>
              </a:ext>
            </a:extLst>
          </p:cNvPr>
          <p:cNvSpPr>
            <a:spLocks noChangeShapeType="1"/>
          </p:cNvSpPr>
          <p:nvPr/>
        </p:nvSpPr>
        <p:spPr bwMode="auto">
          <a:xfrm>
            <a:off x="6248400" y="2209800"/>
            <a:ext cx="3886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sp>
        <p:nvSpPr>
          <p:cNvPr id="53276" name="Line 28">
            <a:extLst>
              <a:ext uri="{FF2B5EF4-FFF2-40B4-BE49-F238E27FC236}">
                <a16:creationId xmlns:a16="http://schemas.microsoft.com/office/drawing/2014/main" id="{AAAE9B6C-E249-4124-8B7A-F2BA0220876A}"/>
              </a:ext>
            </a:extLst>
          </p:cNvPr>
          <p:cNvSpPr>
            <a:spLocks noChangeShapeType="1"/>
          </p:cNvSpPr>
          <p:nvPr/>
        </p:nvSpPr>
        <p:spPr bwMode="auto">
          <a:xfrm>
            <a:off x="6248400" y="2590800"/>
            <a:ext cx="3886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sp>
        <p:nvSpPr>
          <p:cNvPr id="53277" name="Line 29">
            <a:extLst>
              <a:ext uri="{FF2B5EF4-FFF2-40B4-BE49-F238E27FC236}">
                <a16:creationId xmlns:a16="http://schemas.microsoft.com/office/drawing/2014/main" id="{F29E0AAA-2EF1-4631-AD6D-D1FDFBD08BCB}"/>
              </a:ext>
            </a:extLst>
          </p:cNvPr>
          <p:cNvSpPr>
            <a:spLocks noChangeShapeType="1"/>
          </p:cNvSpPr>
          <p:nvPr/>
        </p:nvSpPr>
        <p:spPr bwMode="auto">
          <a:xfrm>
            <a:off x="6248400" y="2971800"/>
            <a:ext cx="3886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sp>
        <p:nvSpPr>
          <p:cNvPr id="53278" name="Line 30">
            <a:extLst>
              <a:ext uri="{FF2B5EF4-FFF2-40B4-BE49-F238E27FC236}">
                <a16:creationId xmlns:a16="http://schemas.microsoft.com/office/drawing/2014/main" id="{C79D344C-517D-4FCB-814E-8B0B08E7508E}"/>
              </a:ext>
            </a:extLst>
          </p:cNvPr>
          <p:cNvSpPr>
            <a:spLocks noChangeShapeType="1"/>
          </p:cNvSpPr>
          <p:nvPr/>
        </p:nvSpPr>
        <p:spPr bwMode="auto">
          <a:xfrm>
            <a:off x="6248400" y="3352800"/>
            <a:ext cx="3886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sp>
        <p:nvSpPr>
          <p:cNvPr id="53279" name="Line 31">
            <a:extLst>
              <a:ext uri="{FF2B5EF4-FFF2-40B4-BE49-F238E27FC236}">
                <a16:creationId xmlns:a16="http://schemas.microsoft.com/office/drawing/2014/main" id="{226A54D9-54D7-45F3-A658-79E5F53DC2E1}"/>
              </a:ext>
            </a:extLst>
          </p:cNvPr>
          <p:cNvSpPr>
            <a:spLocks noChangeShapeType="1"/>
          </p:cNvSpPr>
          <p:nvPr/>
        </p:nvSpPr>
        <p:spPr bwMode="auto">
          <a:xfrm>
            <a:off x="6248400" y="3733800"/>
            <a:ext cx="3886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sp>
        <p:nvSpPr>
          <p:cNvPr id="53280" name="Line 32">
            <a:extLst>
              <a:ext uri="{FF2B5EF4-FFF2-40B4-BE49-F238E27FC236}">
                <a16:creationId xmlns:a16="http://schemas.microsoft.com/office/drawing/2014/main" id="{9F719C7F-4350-46CC-8942-E09DB92A5E31}"/>
              </a:ext>
            </a:extLst>
          </p:cNvPr>
          <p:cNvSpPr>
            <a:spLocks noChangeShapeType="1"/>
          </p:cNvSpPr>
          <p:nvPr/>
        </p:nvSpPr>
        <p:spPr bwMode="auto">
          <a:xfrm>
            <a:off x="6248400" y="4114800"/>
            <a:ext cx="3886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sp>
        <p:nvSpPr>
          <p:cNvPr id="53281" name="Line 33">
            <a:extLst>
              <a:ext uri="{FF2B5EF4-FFF2-40B4-BE49-F238E27FC236}">
                <a16:creationId xmlns:a16="http://schemas.microsoft.com/office/drawing/2014/main" id="{54596D21-339D-4A2F-B6BA-7C39E0A08AC4}"/>
              </a:ext>
            </a:extLst>
          </p:cNvPr>
          <p:cNvSpPr>
            <a:spLocks noChangeShapeType="1"/>
          </p:cNvSpPr>
          <p:nvPr/>
        </p:nvSpPr>
        <p:spPr bwMode="auto">
          <a:xfrm>
            <a:off x="6248400" y="4495800"/>
            <a:ext cx="3886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sp>
        <p:nvSpPr>
          <p:cNvPr id="53282" name="Line 34">
            <a:extLst>
              <a:ext uri="{FF2B5EF4-FFF2-40B4-BE49-F238E27FC236}">
                <a16:creationId xmlns:a16="http://schemas.microsoft.com/office/drawing/2014/main" id="{A4E87B15-87E8-426F-B71D-5304CB975DBB}"/>
              </a:ext>
            </a:extLst>
          </p:cNvPr>
          <p:cNvSpPr>
            <a:spLocks noChangeShapeType="1"/>
          </p:cNvSpPr>
          <p:nvPr/>
        </p:nvSpPr>
        <p:spPr bwMode="auto">
          <a:xfrm>
            <a:off x="6248400" y="4876800"/>
            <a:ext cx="3886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sp>
        <p:nvSpPr>
          <p:cNvPr id="53283" name="Line 35">
            <a:extLst>
              <a:ext uri="{FF2B5EF4-FFF2-40B4-BE49-F238E27FC236}">
                <a16:creationId xmlns:a16="http://schemas.microsoft.com/office/drawing/2014/main" id="{152AF184-CCA5-451D-A855-9F40A6973CB5}"/>
              </a:ext>
            </a:extLst>
          </p:cNvPr>
          <p:cNvSpPr>
            <a:spLocks noChangeShapeType="1"/>
          </p:cNvSpPr>
          <p:nvPr/>
        </p:nvSpPr>
        <p:spPr bwMode="auto">
          <a:xfrm>
            <a:off x="6248400" y="5257800"/>
            <a:ext cx="3886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sp>
        <p:nvSpPr>
          <p:cNvPr id="53284" name="Line 36">
            <a:extLst>
              <a:ext uri="{FF2B5EF4-FFF2-40B4-BE49-F238E27FC236}">
                <a16:creationId xmlns:a16="http://schemas.microsoft.com/office/drawing/2014/main" id="{3C3D96B5-1969-4C88-B1D3-525884369FC5}"/>
              </a:ext>
            </a:extLst>
          </p:cNvPr>
          <p:cNvSpPr>
            <a:spLocks noChangeShapeType="1"/>
          </p:cNvSpPr>
          <p:nvPr/>
        </p:nvSpPr>
        <p:spPr bwMode="auto">
          <a:xfrm>
            <a:off x="6248400" y="5638800"/>
            <a:ext cx="3886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sp>
        <p:nvSpPr>
          <p:cNvPr id="53285" name="Line 37">
            <a:extLst>
              <a:ext uri="{FF2B5EF4-FFF2-40B4-BE49-F238E27FC236}">
                <a16:creationId xmlns:a16="http://schemas.microsoft.com/office/drawing/2014/main" id="{18FF60DB-1166-447E-81D3-F2453BAA5032}"/>
              </a:ext>
            </a:extLst>
          </p:cNvPr>
          <p:cNvSpPr>
            <a:spLocks noChangeShapeType="1"/>
          </p:cNvSpPr>
          <p:nvPr/>
        </p:nvSpPr>
        <p:spPr bwMode="auto">
          <a:xfrm>
            <a:off x="6248400" y="1447800"/>
            <a:ext cx="3886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sp>
        <p:nvSpPr>
          <p:cNvPr id="53286" name="Text Box 38">
            <a:extLst>
              <a:ext uri="{FF2B5EF4-FFF2-40B4-BE49-F238E27FC236}">
                <a16:creationId xmlns:a16="http://schemas.microsoft.com/office/drawing/2014/main" id="{9B29B140-CBEF-49A6-B898-7101F6D6684A}"/>
              </a:ext>
            </a:extLst>
          </p:cNvPr>
          <p:cNvSpPr txBox="1">
            <a:spLocks noChangeArrowheads="1"/>
          </p:cNvSpPr>
          <p:nvPr/>
        </p:nvSpPr>
        <p:spPr bwMode="auto">
          <a:xfrm>
            <a:off x="6399586" y="1473201"/>
            <a:ext cx="993029"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en-US" b="1">
                <a:effectLst>
                  <a:outerShdw blurRad="38100" dist="38100" dir="2700000" algn="tl">
                    <a:srgbClr val="C0C0C0"/>
                  </a:outerShdw>
                </a:effectLst>
              </a:rPr>
              <a:t>Amount</a:t>
            </a:r>
          </a:p>
          <a:p>
            <a:pPr algn="ctr"/>
            <a:r>
              <a:rPr lang="en-US" altLang="en-US" b="1">
                <a:effectLst>
                  <a:outerShdw blurRad="38100" dist="38100" dir="2700000" algn="tl">
                    <a:srgbClr val="C0C0C0"/>
                  </a:outerShdw>
                </a:effectLst>
              </a:rPr>
              <a:t>Invested</a:t>
            </a:r>
          </a:p>
        </p:txBody>
      </p:sp>
      <p:sp>
        <p:nvSpPr>
          <p:cNvPr id="53287" name="Text Box 39">
            <a:extLst>
              <a:ext uri="{FF2B5EF4-FFF2-40B4-BE49-F238E27FC236}">
                <a16:creationId xmlns:a16="http://schemas.microsoft.com/office/drawing/2014/main" id="{201A1BE0-457A-4B49-A670-9BE7D17CEDA5}"/>
              </a:ext>
            </a:extLst>
          </p:cNvPr>
          <p:cNvSpPr txBox="1">
            <a:spLocks noChangeArrowheads="1"/>
          </p:cNvSpPr>
          <p:nvPr/>
        </p:nvSpPr>
        <p:spPr bwMode="auto">
          <a:xfrm>
            <a:off x="7813580" y="1473201"/>
            <a:ext cx="971741"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en-US" b="1"/>
              <a:t>Share </a:t>
            </a:r>
          </a:p>
          <a:p>
            <a:pPr algn="ctr"/>
            <a:r>
              <a:rPr lang="en-US" altLang="en-US" b="1"/>
              <a:t>Price ($)</a:t>
            </a:r>
          </a:p>
        </p:txBody>
      </p:sp>
      <p:sp>
        <p:nvSpPr>
          <p:cNvPr id="53288" name="Text Box 40">
            <a:extLst>
              <a:ext uri="{FF2B5EF4-FFF2-40B4-BE49-F238E27FC236}">
                <a16:creationId xmlns:a16="http://schemas.microsoft.com/office/drawing/2014/main" id="{A611EBBF-504A-4453-B90A-B612EFAA6950}"/>
              </a:ext>
            </a:extLst>
          </p:cNvPr>
          <p:cNvSpPr txBox="1">
            <a:spLocks noChangeArrowheads="1"/>
          </p:cNvSpPr>
          <p:nvPr/>
        </p:nvSpPr>
        <p:spPr bwMode="auto">
          <a:xfrm>
            <a:off x="8763000" y="1447800"/>
            <a:ext cx="15240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b="1"/>
              <a:t>Shares</a:t>
            </a:r>
          </a:p>
          <a:p>
            <a:pPr algn="ctr"/>
            <a:r>
              <a:rPr lang="en-US" altLang="en-US" b="1"/>
              <a:t>Purchased</a:t>
            </a:r>
          </a:p>
        </p:txBody>
      </p:sp>
      <p:sp>
        <p:nvSpPr>
          <p:cNvPr id="53289" name="Text Box 41">
            <a:extLst>
              <a:ext uri="{FF2B5EF4-FFF2-40B4-BE49-F238E27FC236}">
                <a16:creationId xmlns:a16="http://schemas.microsoft.com/office/drawing/2014/main" id="{BE5FF0A3-A311-4EE4-8BBE-1A9482B0D622}"/>
              </a:ext>
            </a:extLst>
          </p:cNvPr>
          <p:cNvSpPr txBox="1">
            <a:spLocks noChangeArrowheads="1"/>
          </p:cNvSpPr>
          <p:nvPr/>
        </p:nvSpPr>
        <p:spPr bwMode="auto">
          <a:xfrm>
            <a:off x="6428986" y="2209800"/>
            <a:ext cx="1032655"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en-US" sz="2000" b="1"/>
              <a:t>$100.00</a:t>
            </a:r>
          </a:p>
        </p:txBody>
      </p:sp>
      <p:sp>
        <p:nvSpPr>
          <p:cNvPr id="53290" name="Text Box 42">
            <a:extLst>
              <a:ext uri="{FF2B5EF4-FFF2-40B4-BE49-F238E27FC236}">
                <a16:creationId xmlns:a16="http://schemas.microsoft.com/office/drawing/2014/main" id="{8D0DD21B-70C7-4B27-A6E6-E124D865E6D5}"/>
              </a:ext>
            </a:extLst>
          </p:cNvPr>
          <p:cNvSpPr txBox="1">
            <a:spLocks noChangeArrowheads="1"/>
          </p:cNvSpPr>
          <p:nvPr/>
        </p:nvSpPr>
        <p:spPr bwMode="auto">
          <a:xfrm>
            <a:off x="7929802" y="2209800"/>
            <a:ext cx="902811"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en-US" sz="2000" b="1"/>
              <a:t>$20.00</a:t>
            </a:r>
          </a:p>
        </p:txBody>
      </p:sp>
      <p:sp>
        <p:nvSpPr>
          <p:cNvPr id="53291" name="Text Box 43">
            <a:extLst>
              <a:ext uri="{FF2B5EF4-FFF2-40B4-BE49-F238E27FC236}">
                <a16:creationId xmlns:a16="http://schemas.microsoft.com/office/drawing/2014/main" id="{B434714A-D8C4-4B98-B5FC-39355ED2A6DF}"/>
              </a:ext>
            </a:extLst>
          </p:cNvPr>
          <p:cNvSpPr txBox="1">
            <a:spLocks noChangeArrowheads="1"/>
          </p:cNvSpPr>
          <p:nvPr/>
        </p:nvSpPr>
        <p:spPr bwMode="auto">
          <a:xfrm>
            <a:off x="9202645" y="2209800"/>
            <a:ext cx="643125"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en-US" sz="2000" b="1"/>
              <a:t>5.00</a:t>
            </a:r>
          </a:p>
        </p:txBody>
      </p:sp>
      <p:sp>
        <p:nvSpPr>
          <p:cNvPr id="53292" name="Text Box 44">
            <a:extLst>
              <a:ext uri="{FF2B5EF4-FFF2-40B4-BE49-F238E27FC236}">
                <a16:creationId xmlns:a16="http://schemas.microsoft.com/office/drawing/2014/main" id="{DBE53C67-6249-4DD2-9291-BCA2251F380F}"/>
              </a:ext>
            </a:extLst>
          </p:cNvPr>
          <p:cNvSpPr txBox="1">
            <a:spLocks noChangeArrowheads="1"/>
          </p:cNvSpPr>
          <p:nvPr/>
        </p:nvSpPr>
        <p:spPr bwMode="auto">
          <a:xfrm>
            <a:off x="6435336" y="2590800"/>
            <a:ext cx="1032655"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en-US" sz="2000" b="1"/>
              <a:t>$100.00</a:t>
            </a:r>
          </a:p>
        </p:txBody>
      </p:sp>
      <p:sp>
        <p:nvSpPr>
          <p:cNvPr id="53293" name="Text Box 45">
            <a:extLst>
              <a:ext uri="{FF2B5EF4-FFF2-40B4-BE49-F238E27FC236}">
                <a16:creationId xmlns:a16="http://schemas.microsoft.com/office/drawing/2014/main" id="{069097F7-8C1B-4498-BE4C-2D7ED0D003E7}"/>
              </a:ext>
            </a:extLst>
          </p:cNvPr>
          <p:cNvSpPr txBox="1">
            <a:spLocks noChangeArrowheads="1"/>
          </p:cNvSpPr>
          <p:nvPr/>
        </p:nvSpPr>
        <p:spPr bwMode="auto">
          <a:xfrm>
            <a:off x="6435336" y="2971800"/>
            <a:ext cx="1032655"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en-US" sz="2000" b="1"/>
              <a:t>$100.00</a:t>
            </a:r>
          </a:p>
        </p:txBody>
      </p:sp>
      <p:sp>
        <p:nvSpPr>
          <p:cNvPr id="53294" name="Text Box 46">
            <a:extLst>
              <a:ext uri="{FF2B5EF4-FFF2-40B4-BE49-F238E27FC236}">
                <a16:creationId xmlns:a16="http://schemas.microsoft.com/office/drawing/2014/main" id="{A0F9C0E9-09EA-47F1-B3A8-B8691848865A}"/>
              </a:ext>
            </a:extLst>
          </p:cNvPr>
          <p:cNvSpPr txBox="1">
            <a:spLocks noChangeArrowheads="1"/>
          </p:cNvSpPr>
          <p:nvPr/>
        </p:nvSpPr>
        <p:spPr bwMode="auto">
          <a:xfrm>
            <a:off x="6435336" y="3352800"/>
            <a:ext cx="1032655"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en-US" sz="2000" b="1"/>
              <a:t>$100.00</a:t>
            </a:r>
          </a:p>
        </p:txBody>
      </p:sp>
      <p:sp>
        <p:nvSpPr>
          <p:cNvPr id="53295" name="Text Box 47">
            <a:extLst>
              <a:ext uri="{FF2B5EF4-FFF2-40B4-BE49-F238E27FC236}">
                <a16:creationId xmlns:a16="http://schemas.microsoft.com/office/drawing/2014/main" id="{94547B80-4022-47B6-9CFC-5E934459FBEE}"/>
              </a:ext>
            </a:extLst>
          </p:cNvPr>
          <p:cNvSpPr txBox="1">
            <a:spLocks noChangeArrowheads="1"/>
          </p:cNvSpPr>
          <p:nvPr/>
        </p:nvSpPr>
        <p:spPr bwMode="auto">
          <a:xfrm>
            <a:off x="6435336" y="3733800"/>
            <a:ext cx="1032655"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en-US" sz="2000" b="1"/>
              <a:t>$100.00</a:t>
            </a:r>
          </a:p>
        </p:txBody>
      </p:sp>
      <p:sp>
        <p:nvSpPr>
          <p:cNvPr id="53296" name="Text Box 48">
            <a:extLst>
              <a:ext uri="{FF2B5EF4-FFF2-40B4-BE49-F238E27FC236}">
                <a16:creationId xmlns:a16="http://schemas.microsoft.com/office/drawing/2014/main" id="{7BCB489F-ABBA-44D7-A801-C00D36AF98BF}"/>
              </a:ext>
            </a:extLst>
          </p:cNvPr>
          <p:cNvSpPr txBox="1">
            <a:spLocks noChangeArrowheads="1"/>
          </p:cNvSpPr>
          <p:nvPr/>
        </p:nvSpPr>
        <p:spPr bwMode="auto">
          <a:xfrm>
            <a:off x="6435336" y="4114800"/>
            <a:ext cx="1032655"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en-US" sz="2000" b="1"/>
              <a:t>$100.00</a:t>
            </a:r>
          </a:p>
        </p:txBody>
      </p:sp>
      <p:sp>
        <p:nvSpPr>
          <p:cNvPr id="53297" name="Text Box 49">
            <a:extLst>
              <a:ext uri="{FF2B5EF4-FFF2-40B4-BE49-F238E27FC236}">
                <a16:creationId xmlns:a16="http://schemas.microsoft.com/office/drawing/2014/main" id="{FB395ADC-8779-458B-AC8C-7876BE341543}"/>
              </a:ext>
            </a:extLst>
          </p:cNvPr>
          <p:cNvSpPr txBox="1">
            <a:spLocks noChangeArrowheads="1"/>
          </p:cNvSpPr>
          <p:nvPr/>
        </p:nvSpPr>
        <p:spPr bwMode="auto">
          <a:xfrm>
            <a:off x="6435336" y="4495800"/>
            <a:ext cx="1032655"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en-US" sz="2000" b="1"/>
              <a:t>$100.00</a:t>
            </a:r>
          </a:p>
        </p:txBody>
      </p:sp>
      <p:sp>
        <p:nvSpPr>
          <p:cNvPr id="53298" name="Text Box 50">
            <a:extLst>
              <a:ext uri="{FF2B5EF4-FFF2-40B4-BE49-F238E27FC236}">
                <a16:creationId xmlns:a16="http://schemas.microsoft.com/office/drawing/2014/main" id="{A31022EA-3B3D-47A6-89BE-4E155898FD2F}"/>
              </a:ext>
            </a:extLst>
          </p:cNvPr>
          <p:cNvSpPr txBox="1">
            <a:spLocks noChangeArrowheads="1"/>
          </p:cNvSpPr>
          <p:nvPr/>
        </p:nvSpPr>
        <p:spPr bwMode="auto">
          <a:xfrm>
            <a:off x="6435336" y="4876800"/>
            <a:ext cx="1032655"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en-US" sz="2000" b="1"/>
              <a:t>$100.00</a:t>
            </a:r>
          </a:p>
        </p:txBody>
      </p:sp>
      <p:sp>
        <p:nvSpPr>
          <p:cNvPr id="53299" name="Text Box 51">
            <a:extLst>
              <a:ext uri="{FF2B5EF4-FFF2-40B4-BE49-F238E27FC236}">
                <a16:creationId xmlns:a16="http://schemas.microsoft.com/office/drawing/2014/main" id="{B50EA908-95FD-4A12-A851-23C90AB1B39B}"/>
              </a:ext>
            </a:extLst>
          </p:cNvPr>
          <p:cNvSpPr txBox="1">
            <a:spLocks noChangeArrowheads="1"/>
          </p:cNvSpPr>
          <p:nvPr/>
        </p:nvSpPr>
        <p:spPr bwMode="auto">
          <a:xfrm>
            <a:off x="6435336" y="5257800"/>
            <a:ext cx="1032655"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en-US" sz="2000" b="1"/>
              <a:t>$100.00</a:t>
            </a:r>
          </a:p>
        </p:txBody>
      </p:sp>
      <p:sp>
        <p:nvSpPr>
          <p:cNvPr id="53300" name="Text Box 52">
            <a:extLst>
              <a:ext uri="{FF2B5EF4-FFF2-40B4-BE49-F238E27FC236}">
                <a16:creationId xmlns:a16="http://schemas.microsoft.com/office/drawing/2014/main" id="{FC82272B-6F64-4EAF-9E66-5EF3338E36C1}"/>
              </a:ext>
            </a:extLst>
          </p:cNvPr>
          <p:cNvSpPr txBox="1">
            <a:spLocks noChangeArrowheads="1"/>
          </p:cNvSpPr>
          <p:nvPr/>
        </p:nvSpPr>
        <p:spPr bwMode="auto">
          <a:xfrm>
            <a:off x="7929802" y="2590800"/>
            <a:ext cx="902811"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en-US" sz="2000" b="1"/>
              <a:t>$19.50</a:t>
            </a:r>
          </a:p>
        </p:txBody>
      </p:sp>
      <p:sp>
        <p:nvSpPr>
          <p:cNvPr id="53301" name="Text Box 53">
            <a:extLst>
              <a:ext uri="{FF2B5EF4-FFF2-40B4-BE49-F238E27FC236}">
                <a16:creationId xmlns:a16="http://schemas.microsoft.com/office/drawing/2014/main" id="{5042AB9F-9B98-4F53-B107-B269DFCE053C}"/>
              </a:ext>
            </a:extLst>
          </p:cNvPr>
          <p:cNvSpPr txBox="1">
            <a:spLocks noChangeArrowheads="1"/>
          </p:cNvSpPr>
          <p:nvPr/>
        </p:nvSpPr>
        <p:spPr bwMode="auto">
          <a:xfrm>
            <a:off x="7929802" y="2971800"/>
            <a:ext cx="902811"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en-US" sz="2000" b="1"/>
              <a:t>$19.25</a:t>
            </a:r>
          </a:p>
        </p:txBody>
      </p:sp>
      <p:sp>
        <p:nvSpPr>
          <p:cNvPr id="53302" name="Text Box 54">
            <a:extLst>
              <a:ext uri="{FF2B5EF4-FFF2-40B4-BE49-F238E27FC236}">
                <a16:creationId xmlns:a16="http://schemas.microsoft.com/office/drawing/2014/main" id="{92167BFA-8E35-4E91-9D39-FF6C3129418D}"/>
              </a:ext>
            </a:extLst>
          </p:cNvPr>
          <p:cNvSpPr txBox="1">
            <a:spLocks noChangeArrowheads="1"/>
          </p:cNvSpPr>
          <p:nvPr/>
        </p:nvSpPr>
        <p:spPr bwMode="auto">
          <a:xfrm>
            <a:off x="7929802" y="3352800"/>
            <a:ext cx="902811"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en-US" sz="2000" b="1"/>
              <a:t>$19.75</a:t>
            </a:r>
          </a:p>
        </p:txBody>
      </p:sp>
      <p:sp>
        <p:nvSpPr>
          <p:cNvPr id="53303" name="Text Box 55">
            <a:extLst>
              <a:ext uri="{FF2B5EF4-FFF2-40B4-BE49-F238E27FC236}">
                <a16:creationId xmlns:a16="http://schemas.microsoft.com/office/drawing/2014/main" id="{6A57DF3B-DB03-4E4F-85B5-81B09126D1B5}"/>
              </a:ext>
            </a:extLst>
          </p:cNvPr>
          <p:cNvSpPr txBox="1">
            <a:spLocks noChangeArrowheads="1"/>
          </p:cNvSpPr>
          <p:nvPr/>
        </p:nvSpPr>
        <p:spPr bwMode="auto">
          <a:xfrm>
            <a:off x="7929802" y="3733800"/>
            <a:ext cx="902811"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en-US" sz="2000" b="1"/>
              <a:t>$19.20</a:t>
            </a:r>
          </a:p>
        </p:txBody>
      </p:sp>
      <p:sp>
        <p:nvSpPr>
          <p:cNvPr id="53304" name="Text Box 56">
            <a:extLst>
              <a:ext uri="{FF2B5EF4-FFF2-40B4-BE49-F238E27FC236}">
                <a16:creationId xmlns:a16="http://schemas.microsoft.com/office/drawing/2014/main" id="{D9C566F8-A53F-4B0B-972D-C1F5E5215330}"/>
              </a:ext>
            </a:extLst>
          </p:cNvPr>
          <p:cNvSpPr txBox="1">
            <a:spLocks noChangeArrowheads="1"/>
          </p:cNvSpPr>
          <p:nvPr/>
        </p:nvSpPr>
        <p:spPr bwMode="auto">
          <a:xfrm>
            <a:off x="7929802" y="4114800"/>
            <a:ext cx="902811"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en-US" sz="2000" b="1"/>
              <a:t>$18.90</a:t>
            </a:r>
          </a:p>
        </p:txBody>
      </p:sp>
      <p:sp>
        <p:nvSpPr>
          <p:cNvPr id="53305" name="Text Box 57">
            <a:extLst>
              <a:ext uri="{FF2B5EF4-FFF2-40B4-BE49-F238E27FC236}">
                <a16:creationId xmlns:a16="http://schemas.microsoft.com/office/drawing/2014/main" id="{D161B908-440B-4AC0-963D-F8C0F0A36DE4}"/>
              </a:ext>
            </a:extLst>
          </p:cNvPr>
          <p:cNvSpPr txBox="1">
            <a:spLocks noChangeArrowheads="1"/>
          </p:cNvSpPr>
          <p:nvPr/>
        </p:nvSpPr>
        <p:spPr bwMode="auto">
          <a:xfrm>
            <a:off x="7929802" y="4495800"/>
            <a:ext cx="902811"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en-US" sz="2000" b="1"/>
              <a:t>$18.00</a:t>
            </a:r>
          </a:p>
        </p:txBody>
      </p:sp>
      <p:sp>
        <p:nvSpPr>
          <p:cNvPr id="53306" name="Text Box 58">
            <a:extLst>
              <a:ext uri="{FF2B5EF4-FFF2-40B4-BE49-F238E27FC236}">
                <a16:creationId xmlns:a16="http://schemas.microsoft.com/office/drawing/2014/main" id="{FE9F9A9C-FF34-42B0-A920-FC180B729151}"/>
              </a:ext>
            </a:extLst>
          </p:cNvPr>
          <p:cNvSpPr txBox="1">
            <a:spLocks noChangeArrowheads="1"/>
          </p:cNvSpPr>
          <p:nvPr/>
        </p:nvSpPr>
        <p:spPr bwMode="auto">
          <a:xfrm>
            <a:off x="7929802" y="4876800"/>
            <a:ext cx="902811"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en-US" sz="2000" b="1"/>
              <a:t>$18.60</a:t>
            </a:r>
          </a:p>
        </p:txBody>
      </p:sp>
      <p:sp>
        <p:nvSpPr>
          <p:cNvPr id="53307" name="Text Box 59">
            <a:extLst>
              <a:ext uri="{FF2B5EF4-FFF2-40B4-BE49-F238E27FC236}">
                <a16:creationId xmlns:a16="http://schemas.microsoft.com/office/drawing/2014/main" id="{06569232-90D3-4374-8A30-12EDEFD417EA}"/>
              </a:ext>
            </a:extLst>
          </p:cNvPr>
          <p:cNvSpPr txBox="1">
            <a:spLocks noChangeArrowheads="1"/>
          </p:cNvSpPr>
          <p:nvPr/>
        </p:nvSpPr>
        <p:spPr bwMode="auto">
          <a:xfrm>
            <a:off x="7929802" y="5257800"/>
            <a:ext cx="902811"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en-US" sz="2000" b="1"/>
              <a:t>$19.78</a:t>
            </a:r>
          </a:p>
        </p:txBody>
      </p:sp>
      <p:sp>
        <p:nvSpPr>
          <p:cNvPr id="53308" name="Text Box 60">
            <a:extLst>
              <a:ext uri="{FF2B5EF4-FFF2-40B4-BE49-F238E27FC236}">
                <a16:creationId xmlns:a16="http://schemas.microsoft.com/office/drawing/2014/main" id="{B7507A28-A0BB-4A05-B249-4BFD0FB2AE73}"/>
              </a:ext>
            </a:extLst>
          </p:cNvPr>
          <p:cNvSpPr txBox="1">
            <a:spLocks noChangeArrowheads="1"/>
          </p:cNvSpPr>
          <p:nvPr/>
        </p:nvSpPr>
        <p:spPr bwMode="auto">
          <a:xfrm>
            <a:off x="9202645" y="2590800"/>
            <a:ext cx="643125"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en-US" sz="2000" b="1"/>
              <a:t>5.13</a:t>
            </a:r>
          </a:p>
        </p:txBody>
      </p:sp>
      <p:sp>
        <p:nvSpPr>
          <p:cNvPr id="53309" name="Text Box 61">
            <a:extLst>
              <a:ext uri="{FF2B5EF4-FFF2-40B4-BE49-F238E27FC236}">
                <a16:creationId xmlns:a16="http://schemas.microsoft.com/office/drawing/2014/main" id="{D002CD1D-1657-41F5-9F0C-0EFAE65D959A}"/>
              </a:ext>
            </a:extLst>
          </p:cNvPr>
          <p:cNvSpPr txBox="1">
            <a:spLocks noChangeArrowheads="1"/>
          </p:cNvSpPr>
          <p:nvPr/>
        </p:nvSpPr>
        <p:spPr bwMode="auto">
          <a:xfrm>
            <a:off x="9202645" y="2971800"/>
            <a:ext cx="643125"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en-US" sz="2000" b="1"/>
              <a:t>5.19</a:t>
            </a:r>
          </a:p>
        </p:txBody>
      </p:sp>
      <p:sp>
        <p:nvSpPr>
          <p:cNvPr id="53310" name="Text Box 62">
            <a:extLst>
              <a:ext uri="{FF2B5EF4-FFF2-40B4-BE49-F238E27FC236}">
                <a16:creationId xmlns:a16="http://schemas.microsoft.com/office/drawing/2014/main" id="{EF3A0A4F-84BC-405D-B2FB-B5A63A10CD0C}"/>
              </a:ext>
            </a:extLst>
          </p:cNvPr>
          <p:cNvSpPr txBox="1">
            <a:spLocks noChangeArrowheads="1"/>
          </p:cNvSpPr>
          <p:nvPr/>
        </p:nvSpPr>
        <p:spPr bwMode="auto">
          <a:xfrm>
            <a:off x="9202645" y="3352800"/>
            <a:ext cx="643125"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en-US" sz="2000" b="1"/>
              <a:t>5.06</a:t>
            </a:r>
          </a:p>
        </p:txBody>
      </p:sp>
      <p:sp>
        <p:nvSpPr>
          <p:cNvPr id="53311" name="Text Box 63">
            <a:extLst>
              <a:ext uri="{FF2B5EF4-FFF2-40B4-BE49-F238E27FC236}">
                <a16:creationId xmlns:a16="http://schemas.microsoft.com/office/drawing/2014/main" id="{6296F295-A127-48EB-950A-C6DBD3F072A8}"/>
              </a:ext>
            </a:extLst>
          </p:cNvPr>
          <p:cNvSpPr txBox="1">
            <a:spLocks noChangeArrowheads="1"/>
          </p:cNvSpPr>
          <p:nvPr/>
        </p:nvSpPr>
        <p:spPr bwMode="auto">
          <a:xfrm>
            <a:off x="9185276" y="3733801"/>
            <a:ext cx="67786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sz="2000" b="1"/>
              <a:t>5.21</a:t>
            </a:r>
          </a:p>
        </p:txBody>
      </p:sp>
      <p:sp>
        <p:nvSpPr>
          <p:cNvPr id="53312" name="Text Box 64">
            <a:extLst>
              <a:ext uri="{FF2B5EF4-FFF2-40B4-BE49-F238E27FC236}">
                <a16:creationId xmlns:a16="http://schemas.microsoft.com/office/drawing/2014/main" id="{C578A1D1-0CF0-4C5D-AA02-122FF1259AA5}"/>
              </a:ext>
            </a:extLst>
          </p:cNvPr>
          <p:cNvSpPr txBox="1">
            <a:spLocks noChangeArrowheads="1"/>
          </p:cNvSpPr>
          <p:nvPr/>
        </p:nvSpPr>
        <p:spPr bwMode="auto">
          <a:xfrm>
            <a:off x="9202645" y="4114800"/>
            <a:ext cx="643125"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en-US" sz="2000" b="1"/>
              <a:t>5.29</a:t>
            </a:r>
          </a:p>
        </p:txBody>
      </p:sp>
      <p:sp>
        <p:nvSpPr>
          <p:cNvPr id="53313" name="Text Box 65">
            <a:extLst>
              <a:ext uri="{FF2B5EF4-FFF2-40B4-BE49-F238E27FC236}">
                <a16:creationId xmlns:a16="http://schemas.microsoft.com/office/drawing/2014/main" id="{6467C145-0E80-47EE-AF56-BD78EB96030E}"/>
              </a:ext>
            </a:extLst>
          </p:cNvPr>
          <p:cNvSpPr txBox="1">
            <a:spLocks noChangeArrowheads="1"/>
          </p:cNvSpPr>
          <p:nvPr/>
        </p:nvSpPr>
        <p:spPr bwMode="auto">
          <a:xfrm>
            <a:off x="9202645" y="4495800"/>
            <a:ext cx="643125"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en-US" sz="2000" b="1"/>
              <a:t>5.56</a:t>
            </a:r>
          </a:p>
        </p:txBody>
      </p:sp>
      <p:sp>
        <p:nvSpPr>
          <p:cNvPr id="53314" name="Text Box 66">
            <a:extLst>
              <a:ext uri="{FF2B5EF4-FFF2-40B4-BE49-F238E27FC236}">
                <a16:creationId xmlns:a16="http://schemas.microsoft.com/office/drawing/2014/main" id="{0F20B451-34FB-4B0B-8CE9-3FD69D3C3B58}"/>
              </a:ext>
            </a:extLst>
          </p:cNvPr>
          <p:cNvSpPr txBox="1">
            <a:spLocks noChangeArrowheads="1"/>
          </p:cNvSpPr>
          <p:nvPr/>
        </p:nvSpPr>
        <p:spPr bwMode="auto">
          <a:xfrm>
            <a:off x="9202645" y="4876800"/>
            <a:ext cx="643125"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en-US" sz="2000" b="1"/>
              <a:t>5.38</a:t>
            </a:r>
          </a:p>
        </p:txBody>
      </p:sp>
      <p:sp>
        <p:nvSpPr>
          <p:cNvPr id="53315" name="Text Box 67">
            <a:extLst>
              <a:ext uri="{FF2B5EF4-FFF2-40B4-BE49-F238E27FC236}">
                <a16:creationId xmlns:a16="http://schemas.microsoft.com/office/drawing/2014/main" id="{B509BDBE-F292-470B-AD30-4A69E7533F3F}"/>
              </a:ext>
            </a:extLst>
          </p:cNvPr>
          <p:cNvSpPr txBox="1">
            <a:spLocks noChangeArrowheads="1"/>
          </p:cNvSpPr>
          <p:nvPr/>
        </p:nvSpPr>
        <p:spPr bwMode="auto">
          <a:xfrm>
            <a:off x="9202645" y="5257800"/>
            <a:ext cx="643125"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en-US" sz="2000" b="1"/>
              <a:t>5.06</a:t>
            </a:r>
          </a:p>
        </p:txBody>
      </p:sp>
      <p:sp>
        <p:nvSpPr>
          <p:cNvPr id="53316" name="Line 68">
            <a:extLst>
              <a:ext uri="{FF2B5EF4-FFF2-40B4-BE49-F238E27FC236}">
                <a16:creationId xmlns:a16="http://schemas.microsoft.com/office/drawing/2014/main" id="{22E56823-84B1-47E2-B17B-FF4AFF2FA3AB}"/>
              </a:ext>
            </a:extLst>
          </p:cNvPr>
          <p:cNvSpPr>
            <a:spLocks noChangeShapeType="1"/>
          </p:cNvSpPr>
          <p:nvPr/>
        </p:nvSpPr>
        <p:spPr bwMode="auto">
          <a:xfrm>
            <a:off x="6248400" y="6019800"/>
            <a:ext cx="3886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sp>
        <p:nvSpPr>
          <p:cNvPr id="53317" name="Line 69">
            <a:extLst>
              <a:ext uri="{FF2B5EF4-FFF2-40B4-BE49-F238E27FC236}">
                <a16:creationId xmlns:a16="http://schemas.microsoft.com/office/drawing/2014/main" id="{6AB16668-9BD2-44E3-BF12-8967C88D3F71}"/>
              </a:ext>
            </a:extLst>
          </p:cNvPr>
          <p:cNvSpPr>
            <a:spLocks noChangeShapeType="1"/>
          </p:cNvSpPr>
          <p:nvPr/>
        </p:nvSpPr>
        <p:spPr bwMode="auto">
          <a:xfrm>
            <a:off x="2133600" y="6019800"/>
            <a:ext cx="3886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grpSp>
        <p:nvGrpSpPr>
          <p:cNvPr id="53318" name="Group 70">
            <a:extLst>
              <a:ext uri="{FF2B5EF4-FFF2-40B4-BE49-F238E27FC236}">
                <a16:creationId xmlns:a16="http://schemas.microsoft.com/office/drawing/2014/main" id="{4A282E54-0793-4B74-B2C9-53A5D571F1B9}"/>
              </a:ext>
            </a:extLst>
          </p:cNvPr>
          <p:cNvGrpSpPr>
            <a:grpSpLocks/>
          </p:cNvGrpSpPr>
          <p:nvPr/>
        </p:nvGrpSpPr>
        <p:grpSpPr bwMode="auto">
          <a:xfrm>
            <a:off x="2133600" y="6019800"/>
            <a:ext cx="1366838" cy="400050"/>
            <a:chOff x="432" y="3888"/>
            <a:chExt cx="861" cy="252"/>
          </a:xfrm>
          <a:solidFill>
            <a:schemeClr val="bg1">
              <a:lumMod val="85000"/>
            </a:schemeClr>
          </a:solidFill>
        </p:grpSpPr>
        <p:sp>
          <p:nvSpPr>
            <p:cNvPr id="53319" name="Rectangle 71">
              <a:extLst>
                <a:ext uri="{FF2B5EF4-FFF2-40B4-BE49-F238E27FC236}">
                  <a16:creationId xmlns:a16="http://schemas.microsoft.com/office/drawing/2014/main" id="{7CA16D52-B4A1-4968-B074-D8D098B38338}"/>
                </a:ext>
              </a:extLst>
            </p:cNvPr>
            <p:cNvSpPr>
              <a:spLocks noChangeArrowheads="1"/>
            </p:cNvSpPr>
            <p:nvPr/>
          </p:nvSpPr>
          <p:spPr bwMode="auto">
            <a:xfrm>
              <a:off x="432" y="3888"/>
              <a:ext cx="816" cy="240"/>
            </a:xfrm>
            <a:prstGeom prst="rect">
              <a:avLst/>
            </a:prstGeom>
            <a:grp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3320" name="Text Box 72">
              <a:extLst>
                <a:ext uri="{FF2B5EF4-FFF2-40B4-BE49-F238E27FC236}">
                  <a16:creationId xmlns:a16="http://schemas.microsoft.com/office/drawing/2014/main" id="{675B2766-0388-483A-8C66-C9ABB0EB5227}"/>
                </a:ext>
              </a:extLst>
            </p:cNvPr>
            <p:cNvSpPr txBox="1">
              <a:spLocks noChangeArrowheads="1"/>
            </p:cNvSpPr>
            <p:nvPr/>
          </p:nvSpPr>
          <p:spPr bwMode="auto">
            <a:xfrm>
              <a:off x="436" y="3888"/>
              <a:ext cx="857" cy="252"/>
            </a:xfrm>
            <a:prstGeom prst="rect">
              <a:avLst/>
            </a:prstGeom>
            <a:grpFill/>
            <a:ln>
              <a:noFill/>
            </a:ln>
            <a:effectLst/>
            <a:extLst>
              <a:ext uri="{909E8E84-426E-40DD-AFC4-6F175D3DCCD1}">
                <a14:hiddenFill xmlns:a14="http://schemas.microsoft.com/office/drawing/2010/main">
                  <a:solidFill>
                    <a:srgbClr val="FF33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en-US" altLang="en-US" sz="2000" b="1" dirty="0">
                  <a:effectLst>
                    <a:outerShdw blurRad="38100" dist="38100" dir="2700000" algn="tl">
                      <a:srgbClr val="C0C0C0"/>
                    </a:outerShdw>
                  </a:effectLst>
                </a:rPr>
                <a:t>$1,000.00</a:t>
              </a:r>
            </a:p>
          </p:txBody>
        </p:sp>
      </p:grpSp>
      <p:grpSp>
        <p:nvGrpSpPr>
          <p:cNvPr id="53321" name="Group 73">
            <a:extLst>
              <a:ext uri="{FF2B5EF4-FFF2-40B4-BE49-F238E27FC236}">
                <a16:creationId xmlns:a16="http://schemas.microsoft.com/office/drawing/2014/main" id="{453D1940-C150-4ACF-AA3E-62EBB1330AAF}"/>
              </a:ext>
            </a:extLst>
          </p:cNvPr>
          <p:cNvGrpSpPr>
            <a:grpSpLocks/>
          </p:cNvGrpSpPr>
          <p:nvPr/>
        </p:nvGrpSpPr>
        <p:grpSpPr bwMode="auto">
          <a:xfrm>
            <a:off x="3429000" y="6019800"/>
            <a:ext cx="1301750" cy="400050"/>
            <a:chOff x="1248" y="3888"/>
            <a:chExt cx="820" cy="252"/>
          </a:xfrm>
          <a:solidFill>
            <a:schemeClr val="bg1">
              <a:lumMod val="85000"/>
            </a:schemeClr>
          </a:solidFill>
        </p:grpSpPr>
        <p:sp>
          <p:nvSpPr>
            <p:cNvPr id="53322" name="Rectangle 74">
              <a:extLst>
                <a:ext uri="{FF2B5EF4-FFF2-40B4-BE49-F238E27FC236}">
                  <a16:creationId xmlns:a16="http://schemas.microsoft.com/office/drawing/2014/main" id="{6FF184C0-CB0D-496D-9E0E-47EDE514DFBE}"/>
                </a:ext>
              </a:extLst>
            </p:cNvPr>
            <p:cNvSpPr>
              <a:spLocks noChangeArrowheads="1"/>
            </p:cNvSpPr>
            <p:nvPr/>
          </p:nvSpPr>
          <p:spPr bwMode="auto">
            <a:xfrm>
              <a:off x="1248" y="3888"/>
              <a:ext cx="816" cy="240"/>
            </a:xfrm>
            <a:prstGeom prst="rect">
              <a:avLst/>
            </a:prstGeom>
            <a:grp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3323" name="Text Box 75">
              <a:extLst>
                <a:ext uri="{FF2B5EF4-FFF2-40B4-BE49-F238E27FC236}">
                  <a16:creationId xmlns:a16="http://schemas.microsoft.com/office/drawing/2014/main" id="{87266675-C3FE-4DF8-8666-F0C9AFFC1E1F}"/>
                </a:ext>
              </a:extLst>
            </p:cNvPr>
            <p:cNvSpPr txBox="1">
              <a:spLocks noChangeArrowheads="1"/>
            </p:cNvSpPr>
            <p:nvPr/>
          </p:nvSpPr>
          <p:spPr bwMode="auto">
            <a:xfrm>
              <a:off x="1252" y="3888"/>
              <a:ext cx="816" cy="252"/>
            </a:xfrm>
            <a:prstGeom prst="rect">
              <a:avLst/>
            </a:prstGeom>
            <a:grpFill/>
            <a:ln>
              <a:noFill/>
            </a:ln>
            <a:effectLst/>
            <a:extLst>
              <a:ext uri="{909E8E84-426E-40DD-AFC4-6F175D3DCCD1}">
                <a14:hiddenFill xmlns:a14="http://schemas.microsoft.com/office/drawing/2010/main">
                  <a:solidFill>
                    <a:srgbClr val="FF33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en-US" altLang="en-US" sz="2000" b="1">
                  <a:effectLst>
                    <a:outerShdw blurRad="38100" dist="38100" dir="2700000" algn="tl">
                      <a:srgbClr val="C0C0C0"/>
                    </a:outerShdw>
                  </a:effectLst>
                </a:rPr>
                <a:t>$20.00</a:t>
              </a:r>
            </a:p>
          </p:txBody>
        </p:sp>
      </p:grpSp>
      <p:grpSp>
        <p:nvGrpSpPr>
          <p:cNvPr id="53324" name="Group 76">
            <a:extLst>
              <a:ext uri="{FF2B5EF4-FFF2-40B4-BE49-F238E27FC236}">
                <a16:creationId xmlns:a16="http://schemas.microsoft.com/office/drawing/2014/main" id="{7530BD3E-478E-4459-942D-579144C20F55}"/>
              </a:ext>
            </a:extLst>
          </p:cNvPr>
          <p:cNvGrpSpPr>
            <a:grpSpLocks/>
          </p:cNvGrpSpPr>
          <p:nvPr/>
        </p:nvGrpSpPr>
        <p:grpSpPr bwMode="auto">
          <a:xfrm>
            <a:off x="4719639" y="6019800"/>
            <a:ext cx="1300163" cy="400050"/>
            <a:chOff x="2061" y="3888"/>
            <a:chExt cx="819" cy="252"/>
          </a:xfrm>
          <a:solidFill>
            <a:schemeClr val="bg1">
              <a:lumMod val="85000"/>
            </a:schemeClr>
          </a:solidFill>
        </p:grpSpPr>
        <p:sp>
          <p:nvSpPr>
            <p:cNvPr id="53325" name="Rectangle 77">
              <a:extLst>
                <a:ext uri="{FF2B5EF4-FFF2-40B4-BE49-F238E27FC236}">
                  <a16:creationId xmlns:a16="http://schemas.microsoft.com/office/drawing/2014/main" id="{CD93606B-13EA-42AB-B4FD-F1617BBB9AEF}"/>
                </a:ext>
              </a:extLst>
            </p:cNvPr>
            <p:cNvSpPr>
              <a:spLocks noChangeArrowheads="1"/>
            </p:cNvSpPr>
            <p:nvPr/>
          </p:nvSpPr>
          <p:spPr bwMode="auto">
            <a:xfrm>
              <a:off x="2064" y="3888"/>
              <a:ext cx="816" cy="240"/>
            </a:xfrm>
            <a:prstGeom prst="rect">
              <a:avLst/>
            </a:prstGeom>
            <a:grp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3326" name="Text Box 78">
              <a:extLst>
                <a:ext uri="{FF2B5EF4-FFF2-40B4-BE49-F238E27FC236}">
                  <a16:creationId xmlns:a16="http://schemas.microsoft.com/office/drawing/2014/main" id="{A02DFB7F-C832-4F45-95F4-4FFEC3305E3F}"/>
                </a:ext>
              </a:extLst>
            </p:cNvPr>
            <p:cNvSpPr txBox="1">
              <a:spLocks noChangeArrowheads="1"/>
            </p:cNvSpPr>
            <p:nvPr/>
          </p:nvSpPr>
          <p:spPr bwMode="auto">
            <a:xfrm>
              <a:off x="2061" y="3888"/>
              <a:ext cx="819" cy="252"/>
            </a:xfrm>
            <a:prstGeom prst="rect">
              <a:avLst/>
            </a:prstGeom>
            <a:grpFill/>
            <a:ln>
              <a:noFill/>
            </a:ln>
            <a:effectLst/>
            <a:extLst>
              <a:ext uri="{909E8E84-426E-40DD-AFC4-6F175D3DCCD1}">
                <a14:hiddenFill xmlns:a14="http://schemas.microsoft.com/office/drawing/2010/main">
                  <a:solidFill>
                    <a:srgbClr val="FF33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en-US" altLang="en-US" sz="2000" b="1" dirty="0">
                  <a:effectLst>
                    <a:outerShdw blurRad="38100" dist="38100" dir="2700000" algn="tl">
                      <a:srgbClr val="C0C0C0"/>
                    </a:outerShdw>
                  </a:effectLst>
                </a:rPr>
                <a:t>50.00</a:t>
              </a:r>
            </a:p>
          </p:txBody>
        </p:sp>
      </p:grpSp>
      <p:grpSp>
        <p:nvGrpSpPr>
          <p:cNvPr id="53327" name="Group 79">
            <a:extLst>
              <a:ext uri="{FF2B5EF4-FFF2-40B4-BE49-F238E27FC236}">
                <a16:creationId xmlns:a16="http://schemas.microsoft.com/office/drawing/2014/main" id="{2221B924-8CD8-451B-A4B0-673229F17FBD}"/>
              </a:ext>
            </a:extLst>
          </p:cNvPr>
          <p:cNvGrpSpPr>
            <a:grpSpLocks/>
          </p:cNvGrpSpPr>
          <p:nvPr/>
        </p:nvGrpSpPr>
        <p:grpSpPr bwMode="auto">
          <a:xfrm>
            <a:off x="7543802" y="6019801"/>
            <a:ext cx="1403351" cy="400050"/>
            <a:chOff x="3840" y="3888"/>
            <a:chExt cx="884" cy="252"/>
          </a:xfrm>
          <a:solidFill>
            <a:schemeClr val="bg1">
              <a:lumMod val="85000"/>
            </a:schemeClr>
          </a:solidFill>
        </p:grpSpPr>
        <p:sp>
          <p:nvSpPr>
            <p:cNvPr id="53328" name="Rectangle 80">
              <a:extLst>
                <a:ext uri="{FF2B5EF4-FFF2-40B4-BE49-F238E27FC236}">
                  <a16:creationId xmlns:a16="http://schemas.microsoft.com/office/drawing/2014/main" id="{AA9A052A-E26E-462F-8809-978DA6237340}"/>
                </a:ext>
              </a:extLst>
            </p:cNvPr>
            <p:cNvSpPr>
              <a:spLocks noChangeArrowheads="1"/>
            </p:cNvSpPr>
            <p:nvPr/>
          </p:nvSpPr>
          <p:spPr bwMode="auto">
            <a:xfrm>
              <a:off x="3840" y="3888"/>
              <a:ext cx="816" cy="240"/>
            </a:xfrm>
            <a:prstGeom prst="rect">
              <a:avLst/>
            </a:prstGeom>
            <a:grp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a:endParaRPr lang="en-US" altLang="en-US" sz="2000"/>
            </a:p>
          </p:txBody>
        </p:sp>
        <p:sp>
          <p:nvSpPr>
            <p:cNvPr id="53329" name="Text Box 81">
              <a:extLst>
                <a:ext uri="{FF2B5EF4-FFF2-40B4-BE49-F238E27FC236}">
                  <a16:creationId xmlns:a16="http://schemas.microsoft.com/office/drawing/2014/main" id="{4FF803FF-4DD1-497B-9CC9-F75A179C33D0}"/>
                </a:ext>
              </a:extLst>
            </p:cNvPr>
            <p:cNvSpPr txBox="1">
              <a:spLocks noChangeArrowheads="1"/>
            </p:cNvSpPr>
            <p:nvPr/>
          </p:nvSpPr>
          <p:spPr bwMode="auto">
            <a:xfrm>
              <a:off x="3843" y="3888"/>
              <a:ext cx="881" cy="252"/>
            </a:xfrm>
            <a:prstGeom prst="rect">
              <a:avLst/>
            </a:prstGeom>
            <a:gr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en-US" altLang="en-US" sz="2000" b="1" dirty="0">
                  <a:effectLst>
                    <a:outerShdw blurRad="38100" dist="38100" dir="2700000" algn="tl">
                      <a:srgbClr val="C0C0C0"/>
                    </a:outerShdw>
                  </a:effectLst>
                </a:rPr>
                <a:t>$19.39*</a:t>
              </a:r>
            </a:p>
          </p:txBody>
        </p:sp>
      </p:grpSp>
      <p:grpSp>
        <p:nvGrpSpPr>
          <p:cNvPr id="53330" name="Group 82">
            <a:extLst>
              <a:ext uri="{FF2B5EF4-FFF2-40B4-BE49-F238E27FC236}">
                <a16:creationId xmlns:a16="http://schemas.microsoft.com/office/drawing/2014/main" id="{38AA61B4-A503-4F94-A027-0E95EDFAC86E}"/>
              </a:ext>
            </a:extLst>
          </p:cNvPr>
          <p:cNvGrpSpPr>
            <a:grpSpLocks/>
          </p:cNvGrpSpPr>
          <p:nvPr/>
        </p:nvGrpSpPr>
        <p:grpSpPr bwMode="auto">
          <a:xfrm>
            <a:off x="8839200" y="6019800"/>
            <a:ext cx="1295400" cy="400050"/>
            <a:chOff x="4656" y="3888"/>
            <a:chExt cx="816" cy="252"/>
          </a:xfrm>
          <a:solidFill>
            <a:schemeClr val="bg1">
              <a:lumMod val="85000"/>
            </a:schemeClr>
          </a:solidFill>
        </p:grpSpPr>
        <p:sp>
          <p:nvSpPr>
            <p:cNvPr id="53331" name="Rectangle 83">
              <a:extLst>
                <a:ext uri="{FF2B5EF4-FFF2-40B4-BE49-F238E27FC236}">
                  <a16:creationId xmlns:a16="http://schemas.microsoft.com/office/drawing/2014/main" id="{649322D4-CD96-49F1-BCC0-5DFB2925A90C}"/>
                </a:ext>
              </a:extLst>
            </p:cNvPr>
            <p:cNvSpPr>
              <a:spLocks noChangeArrowheads="1"/>
            </p:cNvSpPr>
            <p:nvPr/>
          </p:nvSpPr>
          <p:spPr bwMode="auto">
            <a:xfrm>
              <a:off x="4656" y="3888"/>
              <a:ext cx="816" cy="240"/>
            </a:xfrm>
            <a:prstGeom prst="rect">
              <a:avLst/>
            </a:prstGeom>
            <a:grp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3332" name="Text Box 84">
              <a:extLst>
                <a:ext uri="{FF2B5EF4-FFF2-40B4-BE49-F238E27FC236}">
                  <a16:creationId xmlns:a16="http://schemas.microsoft.com/office/drawing/2014/main" id="{3A60F666-FE7E-4DA7-9EAF-20BACA2881C3}"/>
                </a:ext>
              </a:extLst>
            </p:cNvPr>
            <p:cNvSpPr txBox="1">
              <a:spLocks noChangeArrowheads="1"/>
            </p:cNvSpPr>
            <p:nvPr/>
          </p:nvSpPr>
          <p:spPr bwMode="auto">
            <a:xfrm>
              <a:off x="4660" y="3888"/>
              <a:ext cx="806" cy="252"/>
            </a:xfrm>
            <a:prstGeom prst="rect">
              <a:avLst/>
            </a:prstGeom>
            <a:gr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en-US" altLang="en-US" sz="2000" b="1" dirty="0">
                  <a:effectLst>
                    <a:outerShdw blurRad="38100" dist="38100" dir="2700000" algn="tl">
                      <a:srgbClr val="C0C0C0"/>
                    </a:outerShdw>
                  </a:effectLst>
                </a:rPr>
                <a:t>51.66</a:t>
              </a:r>
            </a:p>
          </p:txBody>
        </p:sp>
      </p:grpSp>
      <p:sp>
        <p:nvSpPr>
          <p:cNvPr id="53333" name="Text Box 85">
            <a:extLst>
              <a:ext uri="{FF2B5EF4-FFF2-40B4-BE49-F238E27FC236}">
                <a16:creationId xmlns:a16="http://schemas.microsoft.com/office/drawing/2014/main" id="{9A6EA23C-C57D-4BB9-8E5D-6EF6CAF9DDCB}"/>
              </a:ext>
            </a:extLst>
          </p:cNvPr>
          <p:cNvSpPr txBox="1">
            <a:spLocks noChangeArrowheads="1"/>
          </p:cNvSpPr>
          <p:nvPr/>
        </p:nvSpPr>
        <p:spPr bwMode="auto">
          <a:xfrm>
            <a:off x="6435336" y="5638800"/>
            <a:ext cx="1032655"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en-US" sz="2000" b="1"/>
              <a:t>$100.00</a:t>
            </a:r>
          </a:p>
        </p:txBody>
      </p:sp>
      <p:sp>
        <p:nvSpPr>
          <p:cNvPr id="53334" name="Text Box 86">
            <a:extLst>
              <a:ext uri="{FF2B5EF4-FFF2-40B4-BE49-F238E27FC236}">
                <a16:creationId xmlns:a16="http://schemas.microsoft.com/office/drawing/2014/main" id="{26C94A56-0817-4675-87BA-0A9D47C85FBC}"/>
              </a:ext>
            </a:extLst>
          </p:cNvPr>
          <p:cNvSpPr txBox="1">
            <a:spLocks noChangeArrowheads="1"/>
          </p:cNvSpPr>
          <p:nvPr/>
        </p:nvSpPr>
        <p:spPr bwMode="auto">
          <a:xfrm>
            <a:off x="7931389" y="5638800"/>
            <a:ext cx="902811"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en-US" sz="2000" b="1"/>
              <a:t>$20.90</a:t>
            </a:r>
          </a:p>
        </p:txBody>
      </p:sp>
      <p:sp>
        <p:nvSpPr>
          <p:cNvPr id="53335" name="Text Box 87">
            <a:extLst>
              <a:ext uri="{FF2B5EF4-FFF2-40B4-BE49-F238E27FC236}">
                <a16:creationId xmlns:a16="http://schemas.microsoft.com/office/drawing/2014/main" id="{48DE1893-0656-47B5-924D-3641350530BF}"/>
              </a:ext>
            </a:extLst>
          </p:cNvPr>
          <p:cNvSpPr txBox="1">
            <a:spLocks noChangeArrowheads="1"/>
          </p:cNvSpPr>
          <p:nvPr/>
        </p:nvSpPr>
        <p:spPr bwMode="auto">
          <a:xfrm>
            <a:off x="9185276" y="5638801"/>
            <a:ext cx="712786"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en-US" altLang="en-US" sz="2000" b="1"/>
              <a:t>4.78</a:t>
            </a:r>
          </a:p>
        </p:txBody>
      </p:sp>
      <p:sp>
        <p:nvSpPr>
          <p:cNvPr id="53336" name="Text Box 88">
            <a:extLst>
              <a:ext uri="{FF2B5EF4-FFF2-40B4-BE49-F238E27FC236}">
                <a16:creationId xmlns:a16="http://schemas.microsoft.com/office/drawing/2014/main" id="{7EBDFCAD-2E50-476C-9A60-1EEBF9CD0FC8}"/>
              </a:ext>
            </a:extLst>
          </p:cNvPr>
          <p:cNvSpPr txBox="1">
            <a:spLocks noChangeArrowheads="1"/>
          </p:cNvSpPr>
          <p:nvPr/>
        </p:nvSpPr>
        <p:spPr bwMode="auto">
          <a:xfrm>
            <a:off x="2879458" y="990600"/>
            <a:ext cx="2491323"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en-US" sz="2000" b="1"/>
              <a:t>One-Time Investment</a:t>
            </a:r>
          </a:p>
        </p:txBody>
      </p:sp>
      <p:sp>
        <p:nvSpPr>
          <p:cNvPr id="53337" name="Text Box 89">
            <a:extLst>
              <a:ext uri="{FF2B5EF4-FFF2-40B4-BE49-F238E27FC236}">
                <a16:creationId xmlns:a16="http://schemas.microsoft.com/office/drawing/2014/main" id="{BECB370F-A206-428B-8BB2-037426D4CD97}"/>
              </a:ext>
            </a:extLst>
          </p:cNvPr>
          <p:cNvSpPr txBox="1">
            <a:spLocks noChangeArrowheads="1"/>
          </p:cNvSpPr>
          <p:nvPr/>
        </p:nvSpPr>
        <p:spPr bwMode="auto">
          <a:xfrm>
            <a:off x="7050412" y="990600"/>
            <a:ext cx="2480614"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en-US" sz="2000" b="1"/>
              <a:t>Dollar-Cost Averaging</a:t>
            </a:r>
          </a:p>
        </p:txBody>
      </p:sp>
      <p:grpSp>
        <p:nvGrpSpPr>
          <p:cNvPr id="53338" name="Group 90">
            <a:extLst>
              <a:ext uri="{FF2B5EF4-FFF2-40B4-BE49-F238E27FC236}">
                <a16:creationId xmlns:a16="http://schemas.microsoft.com/office/drawing/2014/main" id="{505C9551-5100-4180-9D75-24F61C1FDB92}"/>
              </a:ext>
            </a:extLst>
          </p:cNvPr>
          <p:cNvGrpSpPr>
            <a:grpSpLocks/>
          </p:cNvGrpSpPr>
          <p:nvPr/>
        </p:nvGrpSpPr>
        <p:grpSpPr bwMode="auto">
          <a:xfrm>
            <a:off x="6253163" y="6019740"/>
            <a:ext cx="1295400" cy="400110"/>
            <a:chOff x="396" y="3888"/>
            <a:chExt cx="855" cy="252"/>
          </a:xfrm>
          <a:solidFill>
            <a:schemeClr val="bg1">
              <a:lumMod val="85000"/>
            </a:schemeClr>
          </a:solidFill>
        </p:grpSpPr>
        <p:sp>
          <p:nvSpPr>
            <p:cNvPr id="53339" name="Rectangle 91">
              <a:extLst>
                <a:ext uri="{FF2B5EF4-FFF2-40B4-BE49-F238E27FC236}">
                  <a16:creationId xmlns:a16="http://schemas.microsoft.com/office/drawing/2014/main" id="{8AC0E2B0-72BA-43A7-BFD4-B07345AFC50A}"/>
                </a:ext>
              </a:extLst>
            </p:cNvPr>
            <p:cNvSpPr>
              <a:spLocks noChangeArrowheads="1"/>
            </p:cNvSpPr>
            <p:nvPr/>
          </p:nvSpPr>
          <p:spPr bwMode="auto">
            <a:xfrm>
              <a:off x="432" y="3888"/>
              <a:ext cx="816" cy="240"/>
            </a:xfrm>
            <a:prstGeom prst="rect">
              <a:avLst/>
            </a:prstGeom>
            <a:grp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3340" name="Text Box 92">
              <a:extLst>
                <a:ext uri="{FF2B5EF4-FFF2-40B4-BE49-F238E27FC236}">
                  <a16:creationId xmlns:a16="http://schemas.microsoft.com/office/drawing/2014/main" id="{5186D9B3-6E50-4C13-BECC-A5DE5433F42A}"/>
                </a:ext>
              </a:extLst>
            </p:cNvPr>
            <p:cNvSpPr txBox="1">
              <a:spLocks noChangeArrowheads="1"/>
            </p:cNvSpPr>
            <p:nvPr/>
          </p:nvSpPr>
          <p:spPr bwMode="auto">
            <a:xfrm>
              <a:off x="396" y="3888"/>
              <a:ext cx="855" cy="252"/>
            </a:xfrm>
            <a:prstGeom prst="rect">
              <a:avLst/>
            </a:prstGeom>
            <a:grpFill/>
            <a:ln>
              <a:noFill/>
            </a:ln>
            <a:effectLst/>
            <a:extLst>
              <a:ext uri="{909E8E84-426E-40DD-AFC4-6F175D3DCCD1}">
                <a14:hiddenFill xmlns:a14="http://schemas.microsoft.com/office/drawing/2010/main">
                  <a:solidFill>
                    <a:srgbClr val="FF33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en-US" sz="2000" b="1" dirty="0">
                  <a:effectLst>
                    <a:outerShdw blurRad="38100" dist="38100" dir="2700000" algn="tl">
                      <a:srgbClr val="C0C0C0"/>
                    </a:outerShdw>
                  </a:effectLst>
                </a:rPr>
                <a:t>$1,000.00</a:t>
              </a:r>
            </a:p>
          </p:txBody>
        </p:sp>
      </p:grpSp>
      <p:sp>
        <p:nvSpPr>
          <p:cNvPr id="53342" name="Text Box 94">
            <a:extLst>
              <a:ext uri="{FF2B5EF4-FFF2-40B4-BE49-F238E27FC236}">
                <a16:creationId xmlns:a16="http://schemas.microsoft.com/office/drawing/2014/main" id="{EE453249-C7FC-452B-8AD3-8C2ED4FFBF65}"/>
              </a:ext>
            </a:extLst>
          </p:cNvPr>
          <p:cNvSpPr txBox="1">
            <a:spLocks noChangeArrowheads="1"/>
          </p:cNvSpPr>
          <p:nvPr/>
        </p:nvSpPr>
        <p:spPr bwMode="auto">
          <a:xfrm>
            <a:off x="8101962" y="6461125"/>
            <a:ext cx="243650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en-US" sz="2000">
                <a:effectLst>
                  <a:outerShdw blurRad="38100" dist="38100" dir="2700000" algn="tl">
                    <a:srgbClr val="C0C0C0"/>
                  </a:outerShdw>
                </a:effectLst>
              </a:rPr>
              <a:t>* Average Share Price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53269"/>
                                        </p:tgtEl>
                                        <p:attrNameLst>
                                          <p:attrName>style.visibility</p:attrName>
                                        </p:attrNameLst>
                                      </p:cBhvr>
                                      <p:to>
                                        <p:strVal val="visible"/>
                                      </p:to>
                                    </p:set>
                                    <p:anim calcmode="lin" valueType="num">
                                      <p:cBhvr>
                                        <p:cTn id="7" dur="500" fill="hold"/>
                                        <p:tgtEl>
                                          <p:spTgt spid="53269"/>
                                        </p:tgtEl>
                                        <p:attrNameLst>
                                          <p:attrName>ppt_w</p:attrName>
                                        </p:attrNameLst>
                                      </p:cBhvr>
                                      <p:tavLst>
                                        <p:tav tm="0">
                                          <p:val>
                                            <p:fltVal val="0"/>
                                          </p:val>
                                        </p:tav>
                                        <p:tav tm="100000">
                                          <p:val>
                                            <p:strVal val="#ppt_w"/>
                                          </p:val>
                                        </p:tav>
                                      </p:tavLst>
                                    </p:anim>
                                    <p:anim calcmode="lin" valueType="num">
                                      <p:cBhvr>
                                        <p:cTn id="8" dur="500" fill="hold"/>
                                        <p:tgtEl>
                                          <p:spTgt spid="53269"/>
                                        </p:tgtEl>
                                        <p:attrNameLst>
                                          <p:attrName>ppt_h</p:attrName>
                                        </p:attrNameLst>
                                      </p:cBhvr>
                                      <p:tavLst>
                                        <p:tav tm="0">
                                          <p:val>
                                            <p:fltVal val="0"/>
                                          </p:val>
                                        </p:tav>
                                        <p:tav tm="100000">
                                          <p:val>
                                            <p:strVal val="#ppt_h"/>
                                          </p:val>
                                        </p:tav>
                                      </p:tavLst>
                                    </p:anim>
                                  </p:childTnLst>
                                </p:cTn>
                              </p:par>
                              <p:par>
                                <p:cTn id="9" presetID="23" presetClass="entr" presetSubtype="16" fill="hold" grpId="0" nodeType="withEffect">
                                  <p:stCondLst>
                                    <p:cond delay="0"/>
                                  </p:stCondLst>
                                  <p:childTnLst>
                                    <p:set>
                                      <p:cBhvr>
                                        <p:cTn id="10" dur="1" fill="hold">
                                          <p:stCondLst>
                                            <p:cond delay="0"/>
                                          </p:stCondLst>
                                        </p:cTn>
                                        <p:tgtEl>
                                          <p:spTgt spid="53270"/>
                                        </p:tgtEl>
                                        <p:attrNameLst>
                                          <p:attrName>style.visibility</p:attrName>
                                        </p:attrNameLst>
                                      </p:cBhvr>
                                      <p:to>
                                        <p:strVal val="visible"/>
                                      </p:to>
                                    </p:set>
                                    <p:anim calcmode="lin" valueType="num">
                                      <p:cBhvr>
                                        <p:cTn id="11" dur="500" fill="hold"/>
                                        <p:tgtEl>
                                          <p:spTgt spid="53270"/>
                                        </p:tgtEl>
                                        <p:attrNameLst>
                                          <p:attrName>ppt_w</p:attrName>
                                        </p:attrNameLst>
                                      </p:cBhvr>
                                      <p:tavLst>
                                        <p:tav tm="0">
                                          <p:val>
                                            <p:fltVal val="0"/>
                                          </p:val>
                                        </p:tav>
                                        <p:tav tm="100000">
                                          <p:val>
                                            <p:strVal val="#ppt_w"/>
                                          </p:val>
                                        </p:tav>
                                      </p:tavLst>
                                    </p:anim>
                                    <p:anim calcmode="lin" valueType="num">
                                      <p:cBhvr>
                                        <p:cTn id="12" dur="500" fill="hold"/>
                                        <p:tgtEl>
                                          <p:spTgt spid="53270"/>
                                        </p:tgtEl>
                                        <p:attrNameLst>
                                          <p:attrName>ppt_h</p:attrName>
                                        </p:attrNameLst>
                                      </p:cBhvr>
                                      <p:tavLst>
                                        <p:tav tm="0">
                                          <p:val>
                                            <p:fltVal val="0"/>
                                          </p:val>
                                        </p:tav>
                                        <p:tav tm="100000">
                                          <p:val>
                                            <p:strVal val="#ppt_h"/>
                                          </p:val>
                                        </p:tav>
                                      </p:tavLst>
                                    </p:anim>
                                  </p:childTnLst>
                                </p:cTn>
                              </p:par>
                              <p:par>
                                <p:cTn id="13" presetID="23" presetClass="entr" presetSubtype="16" fill="hold" grpId="0" nodeType="withEffect">
                                  <p:stCondLst>
                                    <p:cond delay="0"/>
                                  </p:stCondLst>
                                  <p:childTnLst>
                                    <p:set>
                                      <p:cBhvr>
                                        <p:cTn id="14" dur="1" fill="hold">
                                          <p:stCondLst>
                                            <p:cond delay="0"/>
                                          </p:stCondLst>
                                        </p:cTn>
                                        <p:tgtEl>
                                          <p:spTgt spid="53271"/>
                                        </p:tgtEl>
                                        <p:attrNameLst>
                                          <p:attrName>style.visibility</p:attrName>
                                        </p:attrNameLst>
                                      </p:cBhvr>
                                      <p:to>
                                        <p:strVal val="visible"/>
                                      </p:to>
                                    </p:set>
                                    <p:anim calcmode="lin" valueType="num">
                                      <p:cBhvr>
                                        <p:cTn id="15" dur="500" fill="hold"/>
                                        <p:tgtEl>
                                          <p:spTgt spid="53271"/>
                                        </p:tgtEl>
                                        <p:attrNameLst>
                                          <p:attrName>ppt_w</p:attrName>
                                        </p:attrNameLst>
                                      </p:cBhvr>
                                      <p:tavLst>
                                        <p:tav tm="0">
                                          <p:val>
                                            <p:fltVal val="0"/>
                                          </p:val>
                                        </p:tav>
                                        <p:tav tm="100000">
                                          <p:val>
                                            <p:strVal val="#ppt_w"/>
                                          </p:val>
                                        </p:tav>
                                      </p:tavLst>
                                    </p:anim>
                                    <p:anim calcmode="lin" valueType="num">
                                      <p:cBhvr>
                                        <p:cTn id="16" dur="500" fill="hold"/>
                                        <p:tgtEl>
                                          <p:spTgt spid="53271"/>
                                        </p:tgtEl>
                                        <p:attrNameLst>
                                          <p:attrName>ppt_h</p:attrName>
                                        </p:attrNameLst>
                                      </p:cBhvr>
                                      <p:tavLst>
                                        <p:tav tm="0">
                                          <p:val>
                                            <p:fltVal val="0"/>
                                          </p:val>
                                        </p:tav>
                                        <p:tav tm="100000">
                                          <p:val>
                                            <p:strVal val="#ppt_h"/>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23" presetClass="entr" presetSubtype="16" fill="hold" grpId="0" nodeType="clickEffect">
                                  <p:stCondLst>
                                    <p:cond delay="0"/>
                                  </p:stCondLst>
                                  <p:childTnLst>
                                    <p:set>
                                      <p:cBhvr>
                                        <p:cTn id="20" dur="1" fill="hold">
                                          <p:stCondLst>
                                            <p:cond delay="0"/>
                                          </p:stCondLst>
                                        </p:cTn>
                                        <p:tgtEl>
                                          <p:spTgt spid="53289"/>
                                        </p:tgtEl>
                                        <p:attrNameLst>
                                          <p:attrName>style.visibility</p:attrName>
                                        </p:attrNameLst>
                                      </p:cBhvr>
                                      <p:to>
                                        <p:strVal val="visible"/>
                                      </p:to>
                                    </p:set>
                                    <p:anim calcmode="lin" valueType="num">
                                      <p:cBhvr>
                                        <p:cTn id="21" dur="500" fill="hold"/>
                                        <p:tgtEl>
                                          <p:spTgt spid="53289"/>
                                        </p:tgtEl>
                                        <p:attrNameLst>
                                          <p:attrName>ppt_w</p:attrName>
                                        </p:attrNameLst>
                                      </p:cBhvr>
                                      <p:tavLst>
                                        <p:tav tm="0">
                                          <p:val>
                                            <p:fltVal val="0"/>
                                          </p:val>
                                        </p:tav>
                                        <p:tav tm="100000">
                                          <p:val>
                                            <p:strVal val="#ppt_w"/>
                                          </p:val>
                                        </p:tav>
                                      </p:tavLst>
                                    </p:anim>
                                    <p:anim calcmode="lin" valueType="num">
                                      <p:cBhvr>
                                        <p:cTn id="22" dur="500" fill="hold"/>
                                        <p:tgtEl>
                                          <p:spTgt spid="53289"/>
                                        </p:tgtEl>
                                        <p:attrNameLst>
                                          <p:attrName>ppt_h</p:attrName>
                                        </p:attrNameLst>
                                      </p:cBhvr>
                                      <p:tavLst>
                                        <p:tav tm="0">
                                          <p:val>
                                            <p:fltVal val="0"/>
                                          </p:val>
                                        </p:tav>
                                        <p:tav tm="100000">
                                          <p:val>
                                            <p:strVal val="#ppt_h"/>
                                          </p:val>
                                        </p:tav>
                                      </p:tavLst>
                                    </p:anim>
                                  </p:childTnLst>
                                </p:cTn>
                              </p:par>
                              <p:par>
                                <p:cTn id="23" presetID="23" presetClass="entr" presetSubtype="16" fill="hold" grpId="0" nodeType="withEffect">
                                  <p:stCondLst>
                                    <p:cond delay="0"/>
                                  </p:stCondLst>
                                  <p:childTnLst>
                                    <p:set>
                                      <p:cBhvr>
                                        <p:cTn id="24" dur="1" fill="hold">
                                          <p:stCondLst>
                                            <p:cond delay="0"/>
                                          </p:stCondLst>
                                        </p:cTn>
                                        <p:tgtEl>
                                          <p:spTgt spid="53290"/>
                                        </p:tgtEl>
                                        <p:attrNameLst>
                                          <p:attrName>style.visibility</p:attrName>
                                        </p:attrNameLst>
                                      </p:cBhvr>
                                      <p:to>
                                        <p:strVal val="visible"/>
                                      </p:to>
                                    </p:set>
                                    <p:anim calcmode="lin" valueType="num">
                                      <p:cBhvr>
                                        <p:cTn id="25" dur="500" fill="hold"/>
                                        <p:tgtEl>
                                          <p:spTgt spid="53290"/>
                                        </p:tgtEl>
                                        <p:attrNameLst>
                                          <p:attrName>ppt_w</p:attrName>
                                        </p:attrNameLst>
                                      </p:cBhvr>
                                      <p:tavLst>
                                        <p:tav tm="0">
                                          <p:val>
                                            <p:fltVal val="0"/>
                                          </p:val>
                                        </p:tav>
                                        <p:tav tm="100000">
                                          <p:val>
                                            <p:strVal val="#ppt_w"/>
                                          </p:val>
                                        </p:tav>
                                      </p:tavLst>
                                    </p:anim>
                                    <p:anim calcmode="lin" valueType="num">
                                      <p:cBhvr>
                                        <p:cTn id="26" dur="500" fill="hold"/>
                                        <p:tgtEl>
                                          <p:spTgt spid="53290"/>
                                        </p:tgtEl>
                                        <p:attrNameLst>
                                          <p:attrName>ppt_h</p:attrName>
                                        </p:attrNameLst>
                                      </p:cBhvr>
                                      <p:tavLst>
                                        <p:tav tm="0">
                                          <p:val>
                                            <p:fltVal val="0"/>
                                          </p:val>
                                        </p:tav>
                                        <p:tav tm="100000">
                                          <p:val>
                                            <p:strVal val="#ppt_h"/>
                                          </p:val>
                                        </p:tav>
                                      </p:tavLst>
                                    </p:anim>
                                  </p:childTnLst>
                                </p:cTn>
                              </p:par>
                              <p:par>
                                <p:cTn id="27" presetID="23" presetClass="entr" presetSubtype="16" fill="hold" grpId="0" nodeType="withEffect">
                                  <p:stCondLst>
                                    <p:cond delay="0"/>
                                  </p:stCondLst>
                                  <p:childTnLst>
                                    <p:set>
                                      <p:cBhvr>
                                        <p:cTn id="28" dur="1" fill="hold">
                                          <p:stCondLst>
                                            <p:cond delay="0"/>
                                          </p:stCondLst>
                                        </p:cTn>
                                        <p:tgtEl>
                                          <p:spTgt spid="53291"/>
                                        </p:tgtEl>
                                        <p:attrNameLst>
                                          <p:attrName>style.visibility</p:attrName>
                                        </p:attrNameLst>
                                      </p:cBhvr>
                                      <p:to>
                                        <p:strVal val="visible"/>
                                      </p:to>
                                    </p:set>
                                    <p:anim calcmode="lin" valueType="num">
                                      <p:cBhvr>
                                        <p:cTn id="29" dur="500" fill="hold"/>
                                        <p:tgtEl>
                                          <p:spTgt spid="53291"/>
                                        </p:tgtEl>
                                        <p:attrNameLst>
                                          <p:attrName>ppt_w</p:attrName>
                                        </p:attrNameLst>
                                      </p:cBhvr>
                                      <p:tavLst>
                                        <p:tav tm="0">
                                          <p:val>
                                            <p:fltVal val="0"/>
                                          </p:val>
                                        </p:tav>
                                        <p:tav tm="100000">
                                          <p:val>
                                            <p:strVal val="#ppt_w"/>
                                          </p:val>
                                        </p:tav>
                                      </p:tavLst>
                                    </p:anim>
                                    <p:anim calcmode="lin" valueType="num">
                                      <p:cBhvr>
                                        <p:cTn id="30" dur="500" fill="hold"/>
                                        <p:tgtEl>
                                          <p:spTgt spid="53291"/>
                                        </p:tgtEl>
                                        <p:attrNameLst>
                                          <p:attrName>ppt_h</p:attrName>
                                        </p:attrNameLst>
                                      </p:cBhvr>
                                      <p:tavLst>
                                        <p:tav tm="0">
                                          <p:val>
                                            <p:fltVal val="0"/>
                                          </p:val>
                                        </p:tav>
                                        <p:tav tm="100000">
                                          <p:val>
                                            <p:strVal val="#ppt_h"/>
                                          </p:val>
                                        </p:tav>
                                      </p:tavLst>
                                    </p:anim>
                                  </p:childTnLst>
                                </p:cTn>
                              </p:par>
                            </p:childTnLst>
                          </p:cTn>
                        </p:par>
                        <p:par>
                          <p:cTn id="31" fill="hold" nodeType="afterGroup">
                            <p:stCondLst>
                              <p:cond delay="500"/>
                            </p:stCondLst>
                            <p:childTnLst>
                              <p:par>
                                <p:cTn id="32" presetID="23" presetClass="entr" presetSubtype="16" fill="hold" grpId="0" nodeType="afterEffect">
                                  <p:stCondLst>
                                    <p:cond delay="0"/>
                                  </p:stCondLst>
                                  <p:childTnLst>
                                    <p:set>
                                      <p:cBhvr>
                                        <p:cTn id="33" dur="1" fill="hold">
                                          <p:stCondLst>
                                            <p:cond delay="0"/>
                                          </p:stCondLst>
                                        </p:cTn>
                                        <p:tgtEl>
                                          <p:spTgt spid="53292"/>
                                        </p:tgtEl>
                                        <p:attrNameLst>
                                          <p:attrName>style.visibility</p:attrName>
                                        </p:attrNameLst>
                                      </p:cBhvr>
                                      <p:to>
                                        <p:strVal val="visible"/>
                                      </p:to>
                                    </p:set>
                                    <p:anim calcmode="lin" valueType="num">
                                      <p:cBhvr>
                                        <p:cTn id="34" dur="500" fill="hold"/>
                                        <p:tgtEl>
                                          <p:spTgt spid="53292"/>
                                        </p:tgtEl>
                                        <p:attrNameLst>
                                          <p:attrName>ppt_w</p:attrName>
                                        </p:attrNameLst>
                                      </p:cBhvr>
                                      <p:tavLst>
                                        <p:tav tm="0">
                                          <p:val>
                                            <p:fltVal val="0"/>
                                          </p:val>
                                        </p:tav>
                                        <p:tav tm="100000">
                                          <p:val>
                                            <p:strVal val="#ppt_w"/>
                                          </p:val>
                                        </p:tav>
                                      </p:tavLst>
                                    </p:anim>
                                    <p:anim calcmode="lin" valueType="num">
                                      <p:cBhvr>
                                        <p:cTn id="35" dur="500" fill="hold"/>
                                        <p:tgtEl>
                                          <p:spTgt spid="53292"/>
                                        </p:tgtEl>
                                        <p:attrNameLst>
                                          <p:attrName>ppt_h</p:attrName>
                                        </p:attrNameLst>
                                      </p:cBhvr>
                                      <p:tavLst>
                                        <p:tav tm="0">
                                          <p:val>
                                            <p:fltVal val="0"/>
                                          </p:val>
                                        </p:tav>
                                        <p:tav tm="100000">
                                          <p:val>
                                            <p:strVal val="#ppt_h"/>
                                          </p:val>
                                        </p:tav>
                                      </p:tavLst>
                                    </p:anim>
                                  </p:childTnLst>
                                </p:cTn>
                              </p:par>
                              <p:par>
                                <p:cTn id="36" presetID="23" presetClass="entr" presetSubtype="16" fill="hold" grpId="0" nodeType="withEffect">
                                  <p:stCondLst>
                                    <p:cond delay="0"/>
                                  </p:stCondLst>
                                  <p:childTnLst>
                                    <p:set>
                                      <p:cBhvr>
                                        <p:cTn id="37" dur="1" fill="hold">
                                          <p:stCondLst>
                                            <p:cond delay="0"/>
                                          </p:stCondLst>
                                        </p:cTn>
                                        <p:tgtEl>
                                          <p:spTgt spid="53300"/>
                                        </p:tgtEl>
                                        <p:attrNameLst>
                                          <p:attrName>style.visibility</p:attrName>
                                        </p:attrNameLst>
                                      </p:cBhvr>
                                      <p:to>
                                        <p:strVal val="visible"/>
                                      </p:to>
                                    </p:set>
                                    <p:anim calcmode="lin" valueType="num">
                                      <p:cBhvr>
                                        <p:cTn id="38" dur="500" fill="hold"/>
                                        <p:tgtEl>
                                          <p:spTgt spid="53300"/>
                                        </p:tgtEl>
                                        <p:attrNameLst>
                                          <p:attrName>ppt_w</p:attrName>
                                        </p:attrNameLst>
                                      </p:cBhvr>
                                      <p:tavLst>
                                        <p:tav tm="0">
                                          <p:val>
                                            <p:fltVal val="0"/>
                                          </p:val>
                                        </p:tav>
                                        <p:tav tm="100000">
                                          <p:val>
                                            <p:strVal val="#ppt_w"/>
                                          </p:val>
                                        </p:tav>
                                      </p:tavLst>
                                    </p:anim>
                                    <p:anim calcmode="lin" valueType="num">
                                      <p:cBhvr>
                                        <p:cTn id="39" dur="500" fill="hold"/>
                                        <p:tgtEl>
                                          <p:spTgt spid="53300"/>
                                        </p:tgtEl>
                                        <p:attrNameLst>
                                          <p:attrName>ppt_h</p:attrName>
                                        </p:attrNameLst>
                                      </p:cBhvr>
                                      <p:tavLst>
                                        <p:tav tm="0">
                                          <p:val>
                                            <p:fltVal val="0"/>
                                          </p:val>
                                        </p:tav>
                                        <p:tav tm="100000">
                                          <p:val>
                                            <p:strVal val="#ppt_h"/>
                                          </p:val>
                                        </p:tav>
                                      </p:tavLst>
                                    </p:anim>
                                  </p:childTnLst>
                                </p:cTn>
                              </p:par>
                              <p:par>
                                <p:cTn id="40" presetID="23" presetClass="entr" presetSubtype="16" fill="hold" grpId="0" nodeType="withEffect">
                                  <p:stCondLst>
                                    <p:cond delay="0"/>
                                  </p:stCondLst>
                                  <p:childTnLst>
                                    <p:set>
                                      <p:cBhvr>
                                        <p:cTn id="41" dur="1" fill="hold">
                                          <p:stCondLst>
                                            <p:cond delay="0"/>
                                          </p:stCondLst>
                                        </p:cTn>
                                        <p:tgtEl>
                                          <p:spTgt spid="53308"/>
                                        </p:tgtEl>
                                        <p:attrNameLst>
                                          <p:attrName>style.visibility</p:attrName>
                                        </p:attrNameLst>
                                      </p:cBhvr>
                                      <p:to>
                                        <p:strVal val="visible"/>
                                      </p:to>
                                    </p:set>
                                    <p:anim calcmode="lin" valueType="num">
                                      <p:cBhvr>
                                        <p:cTn id="42" dur="500" fill="hold"/>
                                        <p:tgtEl>
                                          <p:spTgt spid="53308"/>
                                        </p:tgtEl>
                                        <p:attrNameLst>
                                          <p:attrName>ppt_w</p:attrName>
                                        </p:attrNameLst>
                                      </p:cBhvr>
                                      <p:tavLst>
                                        <p:tav tm="0">
                                          <p:val>
                                            <p:fltVal val="0"/>
                                          </p:val>
                                        </p:tav>
                                        <p:tav tm="100000">
                                          <p:val>
                                            <p:strVal val="#ppt_w"/>
                                          </p:val>
                                        </p:tav>
                                      </p:tavLst>
                                    </p:anim>
                                    <p:anim calcmode="lin" valueType="num">
                                      <p:cBhvr>
                                        <p:cTn id="43" dur="500" fill="hold"/>
                                        <p:tgtEl>
                                          <p:spTgt spid="53308"/>
                                        </p:tgtEl>
                                        <p:attrNameLst>
                                          <p:attrName>ppt_h</p:attrName>
                                        </p:attrNameLst>
                                      </p:cBhvr>
                                      <p:tavLst>
                                        <p:tav tm="0">
                                          <p:val>
                                            <p:fltVal val="0"/>
                                          </p:val>
                                        </p:tav>
                                        <p:tav tm="100000">
                                          <p:val>
                                            <p:strVal val="#ppt_h"/>
                                          </p:val>
                                        </p:tav>
                                      </p:tavLst>
                                    </p:anim>
                                  </p:childTnLst>
                                </p:cTn>
                              </p:par>
                            </p:childTnLst>
                          </p:cTn>
                        </p:par>
                        <p:par>
                          <p:cTn id="44" fill="hold" nodeType="afterGroup">
                            <p:stCondLst>
                              <p:cond delay="1000"/>
                            </p:stCondLst>
                            <p:childTnLst>
                              <p:par>
                                <p:cTn id="45" presetID="23" presetClass="entr" presetSubtype="16" fill="hold" grpId="0" nodeType="afterEffect">
                                  <p:stCondLst>
                                    <p:cond delay="0"/>
                                  </p:stCondLst>
                                  <p:childTnLst>
                                    <p:set>
                                      <p:cBhvr>
                                        <p:cTn id="46" dur="1" fill="hold">
                                          <p:stCondLst>
                                            <p:cond delay="0"/>
                                          </p:stCondLst>
                                        </p:cTn>
                                        <p:tgtEl>
                                          <p:spTgt spid="53293"/>
                                        </p:tgtEl>
                                        <p:attrNameLst>
                                          <p:attrName>style.visibility</p:attrName>
                                        </p:attrNameLst>
                                      </p:cBhvr>
                                      <p:to>
                                        <p:strVal val="visible"/>
                                      </p:to>
                                    </p:set>
                                    <p:anim calcmode="lin" valueType="num">
                                      <p:cBhvr>
                                        <p:cTn id="47" dur="500" fill="hold"/>
                                        <p:tgtEl>
                                          <p:spTgt spid="53293"/>
                                        </p:tgtEl>
                                        <p:attrNameLst>
                                          <p:attrName>ppt_w</p:attrName>
                                        </p:attrNameLst>
                                      </p:cBhvr>
                                      <p:tavLst>
                                        <p:tav tm="0">
                                          <p:val>
                                            <p:fltVal val="0"/>
                                          </p:val>
                                        </p:tav>
                                        <p:tav tm="100000">
                                          <p:val>
                                            <p:strVal val="#ppt_w"/>
                                          </p:val>
                                        </p:tav>
                                      </p:tavLst>
                                    </p:anim>
                                    <p:anim calcmode="lin" valueType="num">
                                      <p:cBhvr>
                                        <p:cTn id="48" dur="500" fill="hold"/>
                                        <p:tgtEl>
                                          <p:spTgt spid="53293"/>
                                        </p:tgtEl>
                                        <p:attrNameLst>
                                          <p:attrName>ppt_h</p:attrName>
                                        </p:attrNameLst>
                                      </p:cBhvr>
                                      <p:tavLst>
                                        <p:tav tm="0">
                                          <p:val>
                                            <p:fltVal val="0"/>
                                          </p:val>
                                        </p:tav>
                                        <p:tav tm="100000">
                                          <p:val>
                                            <p:strVal val="#ppt_h"/>
                                          </p:val>
                                        </p:tav>
                                      </p:tavLst>
                                    </p:anim>
                                  </p:childTnLst>
                                </p:cTn>
                              </p:par>
                              <p:par>
                                <p:cTn id="49" presetID="23" presetClass="entr" presetSubtype="16" fill="hold" grpId="0" nodeType="withEffect">
                                  <p:stCondLst>
                                    <p:cond delay="0"/>
                                  </p:stCondLst>
                                  <p:childTnLst>
                                    <p:set>
                                      <p:cBhvr>
                                        <p:cTn id="50" dur="1" fill="hold">
                                          <p:stCondLst>
                                            <p:cond delay="0"/>
                                          </p:stCondLst>
                                        </p:cTn>
                                        <p:tgtEl>
                                          <p:spTgt spid="53301"/>
                                        </p:tgtEl>
                                        <p:attrNameLst>
                                          <p:attrName>style.visibility</p:attrName>
                                        </p:attrNameLst>
                                      </p:cBhvr>
                                      <p:to>
                                        <p:strVal val="visible"/>
                                      </p:to>
                                    </p:set>
                                    <p:anim calcmode="lin" valueType="num">
                                      <p:cBhvr>
                                        <p:cTn id="51" dur="500" fill="hold"/>
                                        <p:tgtEl>
                                          <p:spTgt spid="53301"/>
                                        </p:tgtEl>
                                        <p:attrNameLst>
                                          <p:attrName>ppt_w</p:attrName>
                                        </p:attrNameLst>
                                      </p:cBhvr>
                                      <p:tavLst>
                                        <p:tav tm="0">
                                          <p:val>
                                            <p:fltVal val="0"/>
                                          </p:val>
                                        </p:tav>
                                        <p:tav tm="100000">
                                          <p:val>
                                            <p:strVal val="#ppt_w"/>
                                          </p:val>
                                        </p:tav>
                                      </p:tavLst>
                                    </p:anim>
                                    <p:anim calcmode="lin" valueType="num">
                                      <p:cBhvr>
                                        <p:cTn id="52" dur="500" fill="hold"/>
                                        <p:tgtEl>
                                          <p:spTgt spid="53301"/>
                                        </p:tgtEl>
                                        <p:attrNameLst>
                                          <p:attrName>ppt_h</p:attrName>
                                        </p:attrNameLst>
                                      </p:cBhvr>
                                      <p:tavLst>
                                        <p:tav tm="0">
                                          <p:val>
                                            <p:fltVal val="0"/>
                                          </p:val>
                                        </p:tav>
                                        <p:tav tm="100000">
                                          <p:val>
                                            <p:strVal val="#ppt_h"/>
                                          </p:val>
                                        </p:tav>
                                      </p:tavLst>
                                    </p:anim>
                                  </p:childTnLst>
                                </p:cTn>
                              </p:par>
                              <p:par>
                                <p:cTn id="53" presetID="23" presetClass="entr" presetSubtype="16" fill="hold" grpId="0" nodeType="withEffect">
                                  <p:stCondLst>
                                    <p:cond delay="0"/>
                                  </p:stCondLst>
                                  <p:childTnLst>
                                    <p:set>
                                      <p:cBhvr>
                                        <p:cTn id="54" dur="1" fill="hold">
                                          <p:stCondLst>
                                            <p:cond delay="0"/>
                                          </p:stCondLst>
                                        </p:cTn>
                                        <p:tgtEl>
                                          <p:spTgt spid="53309"/>
                                        </p:tgtEl>
                                        <p:attrNameLst>
                                          <p:attrName>style.visibility</p:attrName>
                                        </p:attrNameLst>
                                      </p:cBhvr>
                                      <p:to>
                                        <p:strVal val="visible"/>
                                      </p:to>
                                    </p:set>
                                    <p:anim calcmode="lin" valueType="num">
                                      <p:cBhvr>
                                        <p:cTn id="55" dur="500" fill="hold"/>
                                        <p:tgtEl>
                                          <p:spTgt spid="53309"/>
                                        </p:tgtEl>
                                        <p:attrNameLst>
                                          <p:attrName>ppt_w</p:attrName>
                                        </p:attrNameLst>
                                      </p:cBhvr>
                                      <p:tavLst>
                                        <p:tav tm="0">
                                          <p:val>
                                            <p:fltVal val="0"/>
                                          </p:val>
                                        </p:tav>
                                        <p:tav tm="100000">
                                          <p:val>
                                            <p:strVal val="#ppt_w"/>
                                          </p:val>
                                        </p:tav>
                                      </p:tavLst>
                                    </p:anim>
                                    <p:anim calcmode="lin" valueType="num">
                                      <p:cBhvr>
                                        <p:cTn id="56" dur="500" fill="hold"/>
                                        <p:tgtEl>
                                          <p:spTgt spid="53309"/>
                                        </p:tgtEl>
                                        <p:attrNameLst>
                                          <p:attrName>ppt_h</p:attrName>
                                        </p:attrNameLst>
                                      </p:cBhvr>
                                      <p:tavLst>
                                        <p:tav tm="0">
                                          <p:val>
                                            <p:fltVal val="0"/>
                                          </p:val>
                                        </p:tav>
                                        <p:tav tm="100000">
                                          <p:val>
                                            <p:strVal val="#ppt_h"/>
                                          </p:val>
                                        </p:tav>
                                      </p:tavLst>
                                    </p:anim>
                                  </p:childTnLst>
                                </p:cTn>
                              </p:par>
                            </p:childTnLst>
                          </p:cTn>
                        </p:par>
                        <p:par>
                          <p:cTn id="57" fill="hold" nodeType="afterGroup">
                            <p:stCondLst>
                              <p:cond delay="1500"/>
                            </p:stCondLst>
                            <p:childTnLst>
                              <p:par>
                                <p:cTn id="58" presetID="23" presetClass="entr" presetSubtype="16" fill="hold" grpId="0" nodeType="afterEffect">
                                  <p:stCondLst>
                                    <p:cond delay="0"/>
                                  </p:stCondLst>
                                  <p:childTnLst>
                                    <p:set>
                                      <p:cBhvr>
                                        <p:cTn id="59" dur="1" fill="hold">
                                          <p:stCondLst>
                                            <p:cond delay="0"/>
                                          </p:stCondLst>
                                        </p:cTn>
                                        <p:tgtEl>
                                          <p:spTgt spid="53294"/>
                                        </p:tgtEl>
                                        <p:attrNameLst>
                                          <p:attrName>style.visibility</p:attrName>
                                        </p:attrNameLst>
                                      </p:cBhvr>
                                      <p:to>
                                        <p:strVal val="visible"/>
                                      </p:to>
                                    </p:set>
                                    <p:anim calcmode="lin" valueType="num">
                                      <p:cBhvr>
                                        <p:cTn id="60" dur="500" fill="hold"/>
                                        <p:tgtEl>
                                          <p:spTgt spid="53294"/>
                                        </p:tgtEl>
                                        <p:attrNameLst>
                                          <p:attrName>ppt_w</p:attrName>
                                        </p:attrNameLst>
                                      </p:cBhvr>
                                      <p:tavLst>
                                        <p:tav tm="0">
                                          <p:val>
                                            <p:fltVal val="0"/>
                                          </p:val>
                                        </p:tav>
                                        <p:tav tm="100000">
                                          <p:val>
                                            <p:strVal val="#ppt_w"/>
                                          </p:val>
                                        </p:tav>
                                      </p:tavLst>
                                    </p:anim>
                                    <p:anim calcmode="lin" valueType="num">
                                      <p:cBhvr>
                                        <p:cTn id="61" dur="500" fill="hold"/>
                                        <p:tgtEl>
                                          <p:spTgt spid="53294"/>
                                        </p:tgtEl>
                                        <p:attrNameLst>
                                          <p:attrName>ppt_h</p:attrName>
                                        </p:attrNameLst>
                                      </p:cBhvr>
                                      <p:tavLst>
                                        <p:tav tm="0">
                                          <p:val>
                                            <p:fltVal val="0"/>
                                          </p:val>
                                        </p:tav>
                                        <p:tav tm="100000">
                                          <p:val>
                                            <p:strVal val="#ppt_h"/>
                                          </p:val>
                                        </p:tav>
                                      </p:tavLst>
                                    </p:anim>
                                  </p:childTnLst>
                                </p:cTn>
                              </p:par>
                              <p:par>
                                <p:cTn id="62" presetID="23" presetClass="entr" presetSubtype="16" fill="hold" grpId="0" nodeType="withEffect">
                                  <p:stCondLst>
                                    <p:cond delay="0"/>
                                  </p:stCondLst>
                                  <p:childTnLst>
                                    <p:set>
                                      <p:cBhvr>
                                        <p:cTn id="63" dur="1" fill="hold">
                                          <p:stCondLst>
                                            <p:cond delay="0"/>
                                          </p:stCondLst>
                                        </p:cTn>
                                        <p:tgtEl>
                                          <p:spTgt spid="53302"/>
                                        </p:tgtEl>
                                        <p:attrNameLst>
                                          <p:attrName>style.visibility</p:attrName>
                                        </p:attrNameLst>
                                      </p:cBhvr>
                                      <p:to>
                                        <p:strVal val="visible"/>
                                      </p:to>
                                    </p:set>
                                    <p:anim calcmode="lin" valueType="num">
                                      <p:cBhvr>
                                        <p:cTn id="64" dur="500" fill="hold"/>
                                        <p:tgtEl>
                                          <p:spTgt spid="53302"/>
                                        </p:tgtEl>
                                        <p:attrNameLst>
                                          <p:attrName>ppt_w</p:attrName>
                                        </p:attrNameLst>
                                      </p:cBhvr>
                                      <p:tavLst>
                                        <p:tav tm="0">
                                          <p:val>
                                            <p:fltVal val="0"/>
                                          </p:val>
                                        </p:tav>
                                        <p:tav tm="100000">
                                          <p:val>
                                            <p:strVal val="#ppt_w"/>
                                          </p:val>
                                        </p:tav>
                                      </p:tavLst>
                                    </p:anim>
                                    <p:anim calcmode="lin" valueType="num">
                                      <p:cBhvr>
                                        <p:cTn id="65" dur="500" fill="hold"/>
                                        <p:tgtEl>
                                          <p:spTgt spid="53302"/>
                                        </p:tgtEl>
                                        <p:attrNameLst>
                                          <p:attrName>ppt_h</p:attrName>
                                        </p:attrNameLst>
                                      </p:cBhvr>
                                      <p:tavLst>
                                        <p:tav tm="0">
                                          <p:val>
                                            <p:fltVal val="0"/>
                                          </p:val>
                                        </p:tav>
                                        <p:tav tm="100000">
                                          <p:val>
                                            <p:strVal val="#ppt_h"/>
                                          </p:val>
                                        </p:tav>
                                      </p:tavLst>
                                    </p:anim>
                                  </p:childTnLst>
                                </p:cTn>
                              </p:par>
                              <p:par>
                                <p:cTn id="66" presetID="23" presetClass="entr" presetSubtype="16" fill="hold" grpId="0" nodeType="withEffect">
                                  <p:stCondLst>
                                    <p:cond delay="0"/>
                                  </p:stCondLst>
                                  <p:childTnLst>
                                    <p:set>
                                      <p:cBhvr>
                                        <p:cTn id="67" dur="1" fill="hold">
                                          <p:stCondLst>
                                            <p:cond delay="0"/>
                                          </p:stCondLst>
                                        </p:cTn>
                                        <p:tgtEl>
                                          <p:spTgt spid="53310"/>
                                        </p:tgtEl>
                                        <p:attrNameLst>
                                          <p:attrName>style.visibility</p:attrName>
                                        </p:attrNameLst>
                                      </p:cBhvr>
                                      <p:to>
                                        <p:strVal val="visible"/>
                                      </p:to>
                                    </p:set>
                                    <p:anim calcmode="lin" valueType="num">
                                      <p:cBhvr>
                                        <p:cTn id="68" dur="500" fill="hold"/>
                                        <p:tgtEl>
                                          <p:spTgt spid="53310"/>
                                        </p:tgtEl>
                                        <p:attrNameLst>
                                          <p:attrName>ppt_w</p:attrName>
                                        </p:attrNameLst>
                                      </p:cBhvr>
                                      <p:tavLst>
                                        <p:tav tm="0">
                                          <p:val>
                                            <p:fltVal val="0"/>
                                          </p:val>
                                        </p:tav>
                                        <p:tav tm="100000">
                                          <p:val>
                                            <p:strVal val="#ppt_w"/>
                                          </p:val>
                                        </p:tav>
                                      </p:tavLst>
                                    </p:anim>
                                    <p:anim calcmode="lin" valueType="num">
                                      <p:cBhvr>
                                        <p:cTn id="69" dur="500" fill="hold"/>
                                        <p:tgtEl>
                                          <p:spTgt spid="53310"/>
                                        </p:tgtEl>
                                        <p:attrNameLst>
                                          <p:attrName>ppt_h</p:attrName>
                                        </p:attrNameLst>
                                      </p:cBhvr>
                                      <p:tavLst>
                                        <p:tav tm="0">
                                          <p:val>
                                            <p:fltVal val="0"/>
                                          </p:val>
                                        </p:tav>
                                        <p:tav tm="100000">
                                          <p:val>
                                            <p:strVal val="#ppt_h"/>
                                          </p:val>
                                        </p:tav>
                                      </p:tavLst>
                                    </p:anim>
                                  </p:childTnLst>
                                </p:cTn>
                              </p:par>
                            </p:childTnLst>
                          </p:cTn>
                        </p:par>
                        <p:par>
                          <p:cTn id="70" fill="hold" nodeType="afterGroup">
                            <p:stCondLst>
                              <p:cond delay="2000"/>
                            </p:stCondLst>
                            <p:childTnLst>
                              <p:par>
                                <p:cTn id="71" presetID="23" presetClass="entr" presetSubtype="16" fill="hold" grpId="0" nodeType="afterEffect">
                                  <p:stCondLst>
                                    <p:cond delay="0"/>
                                  </p:stCondLst>
                                  <p:childTnLst>
                                    <p:set>
                                      <p:cBhvr>
                                        <p:cTn id="72" dur="1" fill="hold">
                                          <p:stCondLst>
                                            <p:cond delay="0"/>
                                          </p:stCondLst>
                                        </p:cTn>
                                        <p:tgtEl>
                                          <p:spTgt spid="53295"/>
                                        </p:tgtEl>
                                        <p:attrNameLst>
                                          <p:attrName>style.visibility</p:attrName>
                                        </p:attrNameLst>
                                      </p:cBhvr>
                                      <p:to>
                                        <p:strVal val="visible"/>
                                      </p:to>
                                    </p:set>
                                    <p:anim calcmode="lin" valueType="num">
                                      <p:cBhvr>
                                        <p:cTn id="73" dur="500" fill="hold"/>
                                        <p:tgtEl>
                                          <p:spTgt spid="53295"/>
                                        </p:tgtEl>
                                        <p:attrNameLst>
                                          <p:attrName>ppt_w</p:attrName>
                                        </p:attrNameLst>
                                      </p:cBhvr>
                                      <p:tavLst>
                                        <p:tav tm="0">
                                          <p:val>
                                            <p:fltVal val="0"/>
                                          </p:val>
                                        </p:tav>
                                        <p:tav tm="100000">
                                          <p:val>
                                            <p:strVal val="#ppt_w"/>
                                          </p:val>
                                        </p:tav>
                                      </p:tavLst>
                                    </p:anim>
                                    <p:anim calcmode="lin" valueType="num">
                                      <p:cBhvr>
                                        <p:cTn id="74" dur="500" fill="hold"/>
                                        <p:tgtEl>
                                          <p:spTgt spid="53295"/>
                                        </p:tgtEl>
                                        <p:attrNameLst>
                                          <p:attrName>ppt_h</p:attrName>
                                        </p:attrNameLst>
                                      </p:cBhvr>
                                      <p:tavLst>
                                        <p:tav tm="0">
                                          <p:val>
                                            <p:fltVal val="0"/>
                                          </p:val>
                                        </p:tav>
                                        <p:tav tm="100000">
                                          <p:val>
                                            <p:strVal val="#ppt_h"/>
                                          </p:val>
                                        </p:tav>
                                      </p:tavLst>
                                    </p:anim>
                                  </p:childTnLst>
                                </p:cTn>
                              </p:par>
                              <p:par>
                                <p:cTn id="75" presetID="23" presetClass="entr" presetSubtype="16" fill="hold" grpId="0" nodeType="withEffect">
                                  <p:stCondLst>
                                    <p:cond delay="0"/>
                                  </p:stCondLst>
                                  <p:childTnLst>
                                    <p:set>
                                      <p:cBhvr>
                                        <p:cTn id="76" dur="1" fill="hold">
                                          <p:stCondLst>
                                            <p:cond delay="0"/>
                                          </p:stCondLst>
                                        </p:cTn>
                                        <p:tgtEl>
                                          <p:spTgt spid="53303"/>
                                        </p:tgtEl>
                                        <p:attrNameLst>
                                          <p:attrName>style.visibility</p:attrName>
                                        </p:attrNameLst>
                                      </p:cBhvr>
                                      <p:to>
                                        <p:strVal val="visible"/>
                                      </p:to>
                                    </p:set>
                                    <p:anim calcmode="lin" valueType="num">
                                      <p:cBhvr>
                                        <p:cTn id="77" dur="500" fill="hold"/>
                                        <p:tgtEl>
                                          <p:spTgt spid="53303"/>
                                        </p:tgtEl>
                                        <p:attrNameLst>
                                          <p:attrName>ppt_w</p:attrName>
                                        </p:attrNameLst>
                                      </p:cBhvr>
                                      <p:tavLst>
                                        <p:tav tm="0">
                                          <p:val>
                                            <p:fltVal val="0"/>
                                          </p:val>
                                        </p:tav>
                                        <p:tav tm="100000">
                                          <p:val>
                                            <p:strVal val="#ppt_w"/>
                                          </p:val>
                                        </p:tav>
                                      </p:tavLst>
                                    </p:anim>
                                    <p:anim calcmode="lin" valueType="num">
                                      <p:cBhvr>
                                        <p:cTn id="78" dur="500" fill="hold"/>
                                        <p:tgtEl>
                                          <p:spTgt spid="53303"/>
                                        </p:tgtEl>
                                        <p:attrNameLst>
                                          <p:attrName>ppt_h</p:attrName>
                                        </p:attrNameLst>
                                      </p:cBhvr>
                                      <p:tavLst>
                                        <p:tav tm="0">
                                          <p:val>
                                            <p:fltVal val="0"/>
                                          </p:val>
                                        </p:tav>
                                        <p:tav tm="100000">
                                          <p:val>
                                            <p:strVal val="#ppt_h"/>
                                          </p:val>
                                        </p:tav>
                                      </p:tavLst>
                                    </p:anim>
                                  </p:childTnLst>
                                </p:cTn>
                              </p:par>
                              <p:par>
                                <p:cTn id="79" presetID="23" presetClass="entr" presetSubtype="16" fill="hold" grpId="0" nodeType="withEffect">
                                  <p:stCondLst>
                                    <p:cond delay="0"/>
                                  </p:stCondLst>
                                  <p:childTnLst>
                                    <p:set>
                                      <p:cBhvr>
                                        <p:cTn id="80" dur="1" fill="hold">
                                          <p:stCondLst>
                                            <p:cond delay="0"/>
                                          </p:stCondLst>
                                        </p:cTn>
                                        <p:tgtEl>
                                          <p:spTgt spid="53311"/>
                                        </p:tgtEl>
                                        <p:attrNameLst>
                                          <p:attrName>style.visibility</p:attrName>
                                        </p:attrNameLst>
                                      </p:cBhvr>
                                      <p:to>
                                        <p:strVal val="visible"/>
                                      </p:to>
                                    </p:set>
                                    <p:anim calcmode="lin" valueType="num">
                                      <p:cBhvr>
                                        <p:cTn id="81" dur="500" fill="hold"/>
                                        <p:tgtEl>
                                          <p:spTgt spid="53311"/>
                                        </p:tgtEl>
                                        <p:attrNameLst>
                                          <p:attrName>ppt_w</p:attrName>
                                        </p:attrNameLst>
                                      </p:cBhvr>
                                      <p:tavLst>
                                        <p:tav tm="0">
                                          <p:val>
                                            <p:fltVal val="0"/>
                                          </p:val>
                                        </p:tav>
                                        <p:tav tm="100000">
                                          <p:val>
                                            <p:strVal val="#ppt_w"/>
                                          </p:val>
                                        </p:tav>
                                      </p:tavLst>
                                    </p:anim>
                                    <p:anim calcmode="lin" valueType="num">
                                      <p:cBhvr>
                                        <p:cTn id="82" dur="500" fill="hold"/>
                                        <p:tgtEl>
                                          <p:spTgt spid="53311"/>
                                        </p:tgtEl>
                                        <p:attrNameLst>
                                          <p:attrName>ppt_h</p:attrName>
                                        </p:attrNameLst>
                                      </p:cBhvr>
                                      <p:tavLst>
                                        <p:tav tm="0">
                                          <p:val>
                                            <p:fltVal val="0"/>
                                          </p:val>
                                        </p:tav>
                                        <p:tav tm="100000">
                                          <p:val>
                                            <p:strVal val="#ppt_h"/>
                                          </p:val>
                                        </p:tav>
                                      </p:tavLst>
                                    </p:anim>
                                  </p:childTnLst>
                                </p:cTn>
                              </p:par>
                            </p:childTnLst>
                          </p:cTn>
                        </p:par>
                        <p:par>
                          <p:cTn id="83" fill="hold" nodeType="afterGroup">
                            <p:stCondLst>
                              <p:cond delay="2500"/>
                            </p:stCondLst>
                            <p:childTnLst>
                              <p:par>
                                <p:cTn id="84" presetID="23" presetClass="entr" presetSubtype="16" fill="hold" grpId="0" nodeType="afterEffect">
                                  <p:stCondLst>
                                    <p:cond delay="0"/>
                                  </p:stCondLst>
                                  <p:childTnLst>
                                    <p:set>
                                      <p:cBhvr>
                                        <p:cTn id="85" dur="1" fill="hold">
                                          <p:stCondLst>
                                            <p:cond delay="0"/>
                                          </p:stCondLst>
                                        </p:cTn>
                                        <p:tgtEl>
                                          <p:spTgt spid="53296"/>
                                        </p:tgtEl>
                                        <p:attrNameLst>
                                          <p:attrName>style.visibility</p:attrName>
                                        </p:attrNameLst>
                                      </p:cBhvr>
                                      <p:to>
                                        <p:strVal val="visible"/>
                                      </p:to>
                                    </p:set>
                                    <p:anim calcmode="lin" valueType="num">
                                      <p:cBhvr>
                                        <p:cTn id="86" dur="500" fill="hold"/>
                                        <p:tgtEl>
                                          <p:spTgt spid="53296"/>
                                        </p:tgtEl>
                                        <p:attrNameLst>
                                          <p:attrName>ppt_w</p:attrName>
                                        </p:attrNameLst>
                                      </p:cBhvr>
                                      <p:tavLst>
                                        <p:tav tm="0">
                                          <p:val>
                                            <p:fltVal val="0"/>
                                          </p:val>
                                        </p:tav>
                                        <p:tav tm="100000">
                                          <p:val>
                                            <p:strVal val="#ppt_w"/>
                                          </p:val>
                                        </p:tav>
                                      </p:tavLst>
                                    </p:anim>
                                    <p:anim calcmode="lin" valueType="num">
                                      <p:cBhvr>
                                        <p:cTn id="87" dur="500" fill="hold"/>
                                        <p:tgtEl>
                                          <p:spTgt spid="53296"/>
                                        </p:tgtEl>
                                        <p:attrNameLst>
                                          <p:attrName>ppt_h</p:attrName>
                                        </p:attrNameLst>
                                      </p:cBhvr>
                                      <p:tavLst>
                                        <p:tav tm="0">
                                          <p:val>
                                            <p:fltVal val="0"/>
                                          </p:val>
                                        </p:tav>
                                        <p:tav tm="100000">
                                          <p:val>
                                            <p:strVal val="#ppt_h"/>
                                          </p:val>
                                        </p:tav>
                                      </p:tavLst>
                                    </p:anim>
                                  </p:childTnLst>
                                </p:cTn>
                              </p:par>
                              <p:par>
                                <p:cTn id="88" presetID="23" presetClass="entr" presetSubtype="16" fill="hold" grpId="0" nodeType="withEffect">
                                  <p:stCondLst>
                                    <p:cond delay="0"/>
                                  </p:stCondLst>
                                  <p:childTnLst>
                                    <p:set>
                                      <p:cBhvr>
                                        <p:cTn id="89" dur="1" fill="hold">
                                          <p:stCondLst>
                                            <p:cond delay="0"/>
                                          </p:stCondLst>
                                        </p:cTn>
                                        <p:tgtEl>
                                          <p:spTgt spid="53304"/>
                                        </p:tgtEl>
                                        <p:attrNameLst>
                                          <p:attrName>style.visibility</p:attrName>
                                        </p:attrNameLst>
                                      </p:cBhvr>
                                      <p:to>
                                        <p:strVal val="visible"/>
                                      </p:to>
                                    </p:set>
                                    <p:anim calcmode="lin" valueType="num">
                                      <p:cBhvr>
                                        <p:cTn id="90" dur="500" fill="hold"/>
                                        <p:tgtEl>
                                          <p:spTgt spid="53304"/>
                                        </p:tgtEl>
                                        <p:attrNameLst>
                                          <p:attrName>ppt_w</p:attrName>
                                        </p:attrNameLst>
                                      </p:cBhvr>
                                      <p:tavLst>
                                        <p:tav tm="0">
                                          <p:val>
                                            <p:fltVal val="0"/>
                                          </p:val>
                                        </p:tav>
                                        <p:tav tm="100000">
                                          <p:val>
                                            <p:strVal val="#ppt_w"/>
                                          </p:val>
                                        </p:tav>
                                      </p:tavLst>
                                    </p:anim>
                                    <p:anim calcmode="lin" valueType="num">
                                      <p:cBhvr>
                                        <p:cTn id="91" dur="500" fill="hold"/>
                                        <p:tgtEl>
                                          <p:spTgt spid="53304"/>
                                        </p:tgtEl>
                                        <p:attrNameLst>
                                          <p:attrName>ppt_h</p:attrName>
                                        </p:attrNameLst>
                                      </p:cBhvr>
                                      <p:tavLst>
                                        <p:tav tm="0">
                                          <p:val>
                                            <p:fltVal val="0"/>
                                          </p:val>
                                        </p:tav>
                                        <p:tav tm="100000">
                                          <p:val>
                                            <p:strVal val="#ppt_h"/>
                                          </p:val>
                                        </p:tav>
                                      </p:tavLst>
                                    </p:anim>
                                  </p:childTnLst>
                                </p:cTn>
                              </p:par>
                              <p:par>
                                <p:cTn id="92" presetID="23" presetClass="entr" presetSubtype="16" fill="hold" grpId="0" nodeType="withEffect">
                                  <p:stCondLst>
                                    <p:cond delay="0"/>
                                  </p:stCondLst>
                                  <p:childTnLst>
                                    <p:set>
                                      <p:cBhvr>
                                        <p:cTn id="93" dur="1" fill="hold">
                                          <p:stCondLst>
                                            <p:cond delay="0"/>
                                          </p:stCondLst>
                                        </p:cTn>
                                        <p:tgtEl>
                                          <p:spTgt spid="53312"/>
                                        </p:tgtEl>
                                        <p:attrNameLst>
                                          <p:attrName>style.visibility</p:attrName>
                                        </p:attrNameLst>
                                      </p:cBhvr>
                                      <p:to>
                                        <p:strVal val="visible"/>
                                      </p:to>
                                    </p:set>
                                    <p:anim calcmode="lin" valueType="num">
                                      <p:cBhvr>
                                        <p:cTn id="94" dur="500" fill="hold"/>
                                        <p:tgtEl>
                                          <p:spTgt spid="53312"/>
                                        </p:tgtEl>
                                        <p:attrNameLst>
                                          <p:attrName>ppt_w</p:attrName>
                                        </p:attrNameLst>
                                      </p:cBhvr>
                                      <p:tavLst>
                                        <p:tav tm="0">
                                          <p:val>
                                            <p:fltVal val="0"/>
                                          </p:val>
                                        </p:tav>
                                        <p:tav tm="100000">
                                          <p:val>
                                            <p:strVal val="#ppt_w"/>
                                          </p:val>
                                        </p:tav>
                                      </p:tavLst>
                                    </p:anim>
                                    <p:anim calcmode="lin" valueType="num">
                                      <p:cBhvr>
                                        <p:cTn id="95" dur="500" fill="hold"/>
                                        <p:tgtEl>
                                          <p:spTgt spid="53312"/>
                                        </p:tgtEl>
                                        <p:attrNameLst>
                                          <p:attrName>ppt_h</p:attrName>
                                        </p:attrNameLst>
                                      </p:cBhvr>
                                      <p:tavLst>
                                        <p:tav tm="0">
                                          <p:val>
                                            <p:fltVal val="0"/>
                                          </p:val>
                                        </p:tav>
                                        <p:tav tm="100000">
                                          <p:val>
                                            <p:strVal val="#ppt_h"/>
                                          </p:val>
                                        </p:tav>
                                      </p:tavLst>
                                    </p:anim>
                                  </p:childTnLst>
                                </p:cTn>
                              </p:par>
                            </p:childTnLst>
                          </p:cTn>
                        </p:par>
                        <p:par>
                          <p:cTn id="96" fill="hold" nodeType="afterGroup">
                            <p:stCondLst>
                              <p:cond delay="3000"/>
                            </p:stCondLst>
                            <p:childTnLst>
                              <p:par>
                                <p:cTn id="97" presetID="23" presetClass="entr" presetSubtype="16" fill="hold" grpId="0" nodeType="afterEffect">
                                  <p:stCondLst>
                                    <p:cond delay="0"/>
                                  </p:stCondLst>
                                  <p:childTnLst>
                                    <p:set>
                                      <p:cBhvr>
                                        <p:cTn id="98" dur="1" fill="hold">
                                          <p:stCondLst>
                                            <p:cond delay="0"/>
                                          </p:stCondLst>
                                        </p:cTn>
                                        <p:tgtEl>
                                          <p:spTgt spid="53297"/>
                                        </p:tgtEl>
                                        <p:attrNameLst>
                                          <p:attrName>style.visibility</p:attrName>
                                        </p:attrNameLst>
                                      </p:cBhvr>
                                      <p:to>
                                        <p:strVal val="visible"/>
                                      </p:to>
                                    </p:set>
                                    <p:anim calcmode="lin" valueType="num">
                                      <p:cBhvr>
                                        <p:cTn id="99" dur="500" fill="hold"/>
                                        <p:tgtEl>
                                          <p:spTgt spid="53297"/>
                                        </p:tgtEl>
                                        <p:attrNameLst>
                                          <p:attrName>ppt_w</p:attrName>
                                        </p:attrNameLst>
                                      </p:cBhvr>
                                      <p:tavLst>
                                        <p:tav tm="0">
                                          <p:val>
                                            <p:fltVal val="0"/>
                                          </p:val>
                                        </p:tav>
                                        <p:tav tm="100000">
                                          <p:val>
                                            <p:strVal val="#ppt_w"/>
                                          </p:val>
                                        </p:tav>
                                      </p:tavLst>
                                    </p:anim>
                                    <p:anim calcmode="lin" valueType="num">
                                      <p:cBhvr>
                                        <p:cTn id="100" dur="500" fill="hold"/>
                                        <p:tgtEl>
                                          <p:spTgt spid="53297"/>
                                        </p:tgtEl>
                                        <p:attrNameLst>
                                          <p:attrName>ppt_h</p:attrName>
                                        </p:attrNameLst>
                                      </p:cBhvr>
                                      <p:tavLst>
                                        <p:tav tm="0">
                                          <p:val>
                                            <p:fltVal val="0"/>
                                          </p:val>
                                        </p:tav>
                                        <p:tav tm="100000">
                                          <p:val>
                                            <p:strVal val="#ppt_h"/>
                                          </p:val>
                                        </p:tav>
                                      </p:tavLst>
                                    </p:anim>
                                  </p:childTnLst>
                                </p:cTn>
                              </p:par>
                              <p:par>
                                <p:cTn id="101" presetID="23" presetClass="entr" presetSubtype="16" fill="hold" grpId="0" nodeType="withEffect">
                                  <p:stCondLst>
                                    <p:cond delay="0"/>
                                  </p:stCondLst>
                                  <p:childTnLst>
                                    <p:set>
                                      <p:cBhvr>
                                        <p:cTn id="102" dur="1" fill="hold">
                                          <p:stCondLst>
                                            <p:cond delay="0"/>
                                          </p:stCondLst>
                                        </p:cTn>
                                        <p:tgtEl>
                                          <p:spTgt spid="53305"/>
                                        </p:tgtEl>
                                        <p:attrNameLst>
                                          <p:attrName>style.visibility</p:attrName>
                                        </p:attrNameLst>
                                      </p:cBhvr>
                                      <p:to>
                                        <p:strVal val="visible"/>
                                      </p:to>
                                    </p:set>
                                    <p:anim calcmode="lin" valueType="num">
                                      <p:cBhvr>
                                        <p:cTn id="103" dur="500" fill="hold"/>
                                        <p:tgtEl>
                                          <p:spTgt spid="53305"/>
                                        </p:tgtEl>
                                        <p:attrNameLst>
                                          <p:attrName>ppt_w</p:attrName>
                                        </p:attrNameLst>
                                      </p:cBhvr>
                                      <p:tavLst>
                                        <p:tav tm="0">
                                          <p:val>
                                            <p:fltVal val="0"/>
                                          </p:val>
                                        </p:tav>
                                        <p:tav tm="100000">
                                          <p:val>
                                            <p:strVal val="#ppt_w"/>
                                          </p:val>
                                        </p:tav>
                                      </p:tavLst>
                                    </p:anim>
                                    <p:anim calcmode="lin" valueType="num">
                                      <p:cBhvr>
                                        <p:cTn id="104" dur="500" fill="hold"/>
                                        <p:tgtEl>
                                          <p:spTgt spid="53305"/>
                                        </p:tgtEl>
                                        <p:attrNameLst>
                                          <p:attrName>ppt_h</p:attrName>
                                        </p:attrNameLst>
                                      </p:cBhvr>
                                      <p:tavLst>
                                        <p:tav tm="0">
                                          <p:val>
                                            <p:fltVal val="0"/>
                                          </p:val>
                                        </p:tav>
                                        <p:tav tm="100000">
                                          <p:val>
                                            <p:strVal val="#ppt_h"/>
                                          </p:val>
                                        </p:tav>
                                      </p:tavLst>
                                    </p:anim>
                                  </p:childTnLst>
                                </p:cTn>
                              </p:par>
                              <p:par>
                                <p:cTn id="105" presetID="23" presetClass="entr" presetSubtype="16" fill="hold" grpId="0" nodeType="withEffect">
                                  <p:stCondLst>
                                    <p:cond delay="0"/>
                                  </p:stCondLst>
                                  <p:childTnLst>
                                    <p:set>
                                      <p:cBhvr>
                                        <p:cTn id="106" dur="1" fill="hold">
                                          <p:stCondLst>
                                            <p:cond delay="0"/>
                                          </p:stCondLst>
                                        </p:cTn>
                                        <p:tgtEl>
                                          <p:spTgt spid="53313"/>
                                        </p:tgtEl>
                                        <p:attrNameLst>
                                          <p:attrName>style.visibility</p:attrName>
                                        </p:attrNameLst>
                                      </p:cBhvr>
                                      <p:to>
                                        <p:strVal val="visible"/>
                                      </p:to>
                                    </p:set>
                                    <p:anim calcmode="lin" valueType="num">
                                      <p:cBhvr>
                                        <p:cTn id="107" dur="500" fill="hold"/>
                                        <p:tgtEl>
                                          <p:spTgt spid="53313"/>
                                        </p:tgtEl>
                                        <p:attrNameLst>
                                          <p:attrName>ppt_w</p:attrName>
                                        </p:attrNameLst>
                                      </p:cBhvr>
                                      <p:tavLst>
                                        <p:tav tm="0">
                                          <p:val>
                                            <p:fltVal val="0"/>
                                          </p:val>
                                        </p:tav>
                                        <p:tav tm="100000">
                                          <p:val>
                                            <p:strVal val="#ppt_w"/>
                                          </p:val>
                                        </p:tav>
                                      </p:tavLst>
                                    </p:anim>
                                    <p:anim calcmode="lin" valueType="num">
                                      <p:cBhvr>
                                        <p:cTn id="108" dur="500" fill="hold"/>
                                        <p:tgtEl>
                                          <p:spTgt spid="53313"/>
                                        </p:tgtEl>
                                        <p:attrNameLst>
                                          <p:attrName>ppt_h</p:attrName>
                                        </p:attrNameLst>
                                      </p:cBhvr>
                                      <p:tavLst>
                                        <p:tav tm="0">
                                          <p:val>
                                            <p:fltVal val="0"/>
                                          </p:val>
                                        </p:tav>
                                        <p:tav tm="100000">
                                          <p:val>
                                            <p:strVal val="#ppt_h"/>
                                          </p:val>
                                        </p:tav>
                                      </p:tavLst>
                                    </p:anim>
                                  </p:childTnLst>
                                </p:cTn>
                              </p:par>
                            </p:childTnLst>
                          </p:cTn>
                        </p:par>
                        <p:par>
                          <p:cTn id="109" fill="hold" nodeType="afterGroup">
                            <p:stCondLst>
                              <p:cond delay="3500"/>
                            </p:stCondLst>
                            <p:childTnLst>
                              <p:par>
                                <p:cTn id="110" presetID="23" presetClass="entr" presetSubtype="16" fill="hold" grpId="0" nodeType="afterEffect">
                                  <p:stCondLst>
                                    <p:cond delay="0"/>
                                  </p:stCondLst>
                                  <p:childTnLst>
                                    <p:set>
                                      <p:cBhvr>
                                        <p:cTn id="111" dur="1" fill="hold">
                                          <p:stCondLst>
                                            <p:cond delay="0"/>
                                          </p:stCondLst>
                                        </p:cTn>
                                        <p:tgtEl>
                                          <p:spTgt spid="53298"/>
                                        </p:tgtEl>
                                        <p:attrNameLst>
                                          <p:attrName>style.visibility</p:attrName>
                                        </p:attrNameLst>
                                      </p:cBhvr>
                                      <p:to>
                                        <p:strVal val="visible"/>
                                      </p:to>
                                    </p:set>
                                    <p:anim calcmode="lin" valueType="num">
                                      <p:cBhvr>
                                        <p:cTn id="112" dur="500" fill="hold"/>
                                        <p:tgtEl>
                                          <p:spTgt spid="53298"/>
                                        </p:tgtEl>
                                        <p:attrNameLst>
                                          <p:attrName>ppt_w</p:attrName>
                                        </p:attrNameLst>
                                      </p:cBhvr>
                                      <p:tavLst>
                                        <p:tav tm="0">
                                          <p:val>
                                            <p:fltVal val="0"/>
                                          </p:val>
                                        </p:tav>
                                        <p:tav tm="100000">
                                          <p:val>
                                            <p:strVal val="#ppt_w"/>
                                          </p:val>
                                        </p:tav>
                                      </p:tavLst>
                                    </p:anim>
                                    <p:anim calcmode="lin" valueType="num">
                                      <p:cBhvr>
                                        <p:cTn id="113" dur="500" fill="hold"/>
                                        <p:tgtEl>
                                          <p:spTgt spid="53298"/>
                                        </p:tgtEl>
                                        <p:attrNameLst>
                                          <p:attrName>ppt_h</p:attrName>
                                        </p:attrNameLst>
                                      </p:cBhvr>
                                      <p:tavLst>
                                        <p:tav tm="0">
                                          <p:val>
                                            <p:fltVal val="0"/>
                                          </p:val>
                                        </p:tav>
                                        <p:tav tm="100000">
                                          <p:val>
                                            <p:strVal val="#ppt_h"/>
                                          </p:val>
                                        </p:tav>
                                      </p:tavLst>
                                    </p:anim>
                                  </p:childTnLst>
                                </p:cTn>
                              </p:par>
                              <p:par>
                                <p:cTn id="114" presetID="23" presetClass="entr" presetSubtype="16" fill="hold" grpId="0" nodeType="withEffect">
                                  <p:stCondLst>
                                    <p:cond delay="0"/>
                                  </p:stCondLst>
                                  <p:childTnLst>
                                    <p:set>
                                      <p:cBhvr>
                                        <p:cTn id="115" dur="1" fill="hold">
                                          <p:stCondLst>
                                            <p:cond delay="0"/>
                                          </p:stCondLst>
                                        </p:cTn>
                                        <p:tgtEl>
                                          <p:spTgt spid="53306"/>
                                        </p:tgtEl>
                                        <p:attrNameLst>
                                          <p:attrName>style.visibility</p:attrName>
                                        </p:attrNameLst>
                                      </p:cBhvr>
                                      <p:to>
                                        <p:strVal val="visible"/>
                                      </p:to>
                                    </p:set>
                                    <p:anim calcmode="lin" valueType="num">
                                      <p:cBhvr>
                                        <p:cTn id="116" dur="500" fill="hold"/>
                                        <p:tgtEl>
                                          <p:spTgt spid="53306"/>
                                        </p:tgtEl>
                                        <p:attrNameLst>
                                          <p:attrName>ppt_w</p:attrName>
                                        </p:attrNameLst>
                                      </p:cBhvr>
                                      <p:tavLst>
                                        <p:tav tm="0">
                                          <p:val>
                                            <p:fltVal val="0"/>
                                          </p:val>
                                        </p:tav>
                                        <p:tav tm="100000">
                                          <p:val>
                                            <p:strVal val="#ppt_w"/>
                                          </p:val>
                                        </p:tav>
                                      </p:tavLst>
                                    </p:anim>
                                    <p:anim calcmode="lin" valueType="num">
                                      <p:cBhvr>
                                        <p:cTn id="117" dur="500" fill="hold"/>
                                        <p:tgtEl>
                                          <p:spTgt spid="53306"/>
                                        </p:tgtEl>
                                        <p:attrNameLst>
                                          <p:attrName>ppt_h</p:attrName>
                                        </p:attrNameLst>
                                      </p:cBhvr>
                                      <p:tavLst>
                                        <p:tav tm="0">
                                          <p:val>
                                            <p:fltVal val="0"/>
                                          </p:val>
                                        </p:tav>
                                        <p:tav tm="100000">
                                          <p:val>
                                            <p:strVal val="#ppt_h"/>
                                          </p:val>
                                        </p:tav>
                                      </p:tavLst>
                                    </p:anim>
                                  </p:childTnLst>
                                </p:cTn>
                              </p:par>
                              <p:par>
                                <p:cTn id="118" presetID="23" presetClass="entr" presetSubtype="16" fill="hold" grpId="0" nodeType="withEffect">
                                  <p:stCondLst>
                                    <p:cond delay="0"/>
                                  </p:stCondLst>
                                  <p:childTnLst>
                                    <p:set>
                                      <p:cBhvr>
                                        <p:cTn id="119" dur="1" fill="hold">
                                          <p:stCondLst>
                                            <p:cond delay="0"/>
                                          </p:stCondLst>
                                        </p:cTn>
                                        <p:tgtEl>
                                          <p:spTgt spid="53314"/>
                                        </p:tgtEl>
                                        <p:attrNameLst>
                                          <p:attrName>style.visibility</p:attrName>
                                        </p:attrNameLst>
                                      </p:cBhvr>
                                      <p:to>
                                        <p:strVal val="visible"/>
                                      </p:to>
                                    </p:set>
                                    <p:anim calcmode="lin" valueType="num">
                                      <p:cBhvr>
                                        <p:cTn id="120" dur="500" fill="hold"/>
                                        <p:tgtEl>
                                          <p:spTgt spid="53314"/>
                                        </p:tgtEl>
                                        <p:attrNameLst>
                                          <p:attrName>ppt_w</p:attrName>
                                        </p:attrNameLst>
                                      </p:cBhvr>
                                      <p:tavLst>
                                        <p:tav tm="0">
                                          <p:val>
                                            <p:fltVal val="0"/>
                                          </p:val>
                                        </p:tav>
                                        <p:tav tm="100000">
                                          <p:val>
                                            <p:strVal val="#ppt_w"/>
                                          </p:val>
                                        </p:tav>
                                      </p:tavLst>
                                    </p:anim>
                                    <p:anim calcmode="lin" valueType="num">
                                      <p:cBhvr>
                                        <p:cTn id="121" dur="500" fill="hold"/>
                                        <p:tgtEl>
                                          <p:spTgt spid="53314"/>
                                        </p:tgtEl>
                                        <p:attrNameLst>
                                          <p:attrName>ppt_h</p:attrName>
                                        </p:attrNameLst>
                                      </p:cBhvr>
                                      <p:tavLst>
                                        <p:tav tm="0">
                                          <p:val>
                                            <p:fltVal val="0"/>
                                          </p:val>
                                        </p:tav>
                                        <p:tav tm="100000">
                                          <p:val>
                                            <p:strVal val="#ppt_h"/>
                                          </p:val>
                                        </p:tav>
                                      </p:tavLst>
                                    </p:anim>
                                  </p:childTnLst>
                                </p:cTn>
                              </p:par>
                            </p:childTnLst>
                          </p:cTn>
                        </p:par>
                        <p:par>
                          <p:cTn id="122" fill="hold" nodeType="afterGroup">
                            <p:stCondLst>
                              <p:cond delay="4000"/>
                            </p:stCondLst>
                            <p:childTnLst>
                              <p:par>
                                <p:cTn id="123" presetID="23" presetClass="entr" presetSubtype="16" fill="hold" grpId="0" nodeType="afterEffect">
                                  <p:stCondLst>
                                    <p:cond delay="0"/>
                                  </p:stCondLst>
                                  <p:childTnLst>
                                    <p:set>
                                      <p:cBhvr>
                                        <p:cTn id="124" dur="1" fill="hold">
                                          <p:stCondLst>
                                            <p:cond delay="0"/>
                                          </p:stCondLst>
                                        </p:cTn>
                                        <p:tgtEl>
                                          <p:spTgt spid="53299"/>
                                        </p:tgtEl>
                                        <p:attrNameLst>
                                          <p:attrName>style.visibility</p:attrName>
                                        </p:attrNameLst>
                                      </p:cBhvr>
                                      <p:to>
                                        <p:strVal val="visible"/>
                                      </p:to>
                                    </p:set>
                                    <p:anim calcmode="lin" valueType="num">
                                      <p:cBhvr>
                                        <p:cTn id="125" dur="500" fill="hold"/>
                                        <p:tgtEl>
                                          <p:spTgt spid="53299"/>
                                        </p:tgtEl>
                                        <p:attrNameLst>
                                          <p:attrName>ppt_w</p:attrName>
                                        </p:attrNameLst>
                                      </p:cBhvr>
                                      <p:tavLst>
                                        <p:tav tm="0">
                                          <p:val>
                                            <p:fltVal val="0"/>
                                          </p:val>
                                        </p:tav>
                                        <p:tav tm="100000">
                                          <p:val>
                                            <p:strVal val="#ppt_w"/>
                                          </p:val>
                                        </p:tav>
                                      </p:tavLst>
                                    </p:anim>
                                    <p:anim calcmode="lin" valueType="num">
                                      <p:cBhvr>
                                        <p:cTn id="126" dur="500" fill="hold"/>
                                        <p:tgtEl>
                                          <p:spTgt spid="53299"/>
                                        </p:tgtEl>
                                        <p:attrNameLst>
                                          <p:attrName>ppt_h</p:attrName>
                                        </p:attrNameLst>
                                      </p:cBhvr>
                                      <p:tavLst>
                                        <p:tav tm="0">
                                          <p:val>
                                            <p:fltVal val="0"/>
                                          </p:val>
                                        </p:tav>
                                        <p:tav tm="100000">
                                          <p:val>
                                            <p:strVal val="#ppt_h"/>
                                          </p:val>
                                        </p:tav>
                                      </p:tavLst>
                                    </p:anim>
                                  </p:childTnLst>
                                </p:cTn>
                              </p:par>
                              <p:par>
                                <p:cTn id="127" presetID="23" presetClass="entr" presetSubtype="16" fill="hold" grpId="0" nodeType="withEffect">
                                  <p:stCondLst>
                                    <p:cond delay="0"/>
                                  </p:stCondLst>
                                  <p:childTnLst>
                                    <p:set>
                                      <p:cBhvr>
                                        <p:cTn id="128" dur="1" fill="hold">
                                          <p:stCondLst>
                                            <p:cond delay="0"/>
                                          </p:stCondLst>
                                        </p:cTn>
                                        <p:tgtEl>
                                          <p:spTgt spid="53307"/>
                                        </p:tgtEl>
                                        <p:attrNameLst>
                                          <p:attrName>style.visibility</p:attrName>
                                        </p:attrNameLst>
                                      </p:cBhvr>
                                      <p:to>
                                        <p:strVal val="visible"/>
                                      </p:to>
                                    </p:set>
                                    <p:anim calcmode="lin" valueType="num">
                                      <p:cBhvr>
                                        <p:cTn id="129" dur="500" fill="hold"/>
                                        <p:tgtEl>
                                          <p:spTgt spid="53307"/>
                                        </p:tgtEl>
                                        <p:attrNameLst>
                                          <p:attrName>ppt_w</p:attrName>
                                        </p:attrNameLst>
                                      </p:cBhvr>
                                      <p:tavLst>
                                        <p:tav tm="0">
                                          <p:val>
                                            <p:fltVal val="0"/>
                                          </p:val>
                                        </p:tav>
                                        <p:tav tm="100000">
                                          <p:val>
                                            <p:strVal val="#ppt_w"/>
                                          </p:val>
                                        </p:tav>
                                      </p:tavLst>
                                    </p:anim>
                                    <p:anim calcmode="lin" valueType="num">
                                      <p:cBhvr>
                                        <p:cTn id="130" dur="500" fill="hold"/>
                                        <p:tgtEl>
                                          <p:spTgt spid="53307"/>
                                        </p:tgtEl>
                                        <p:attrNameLst>
                                          <p:attrName>ppt_h</p:attrName>
                                        </p:attrNameLst>
                                      </p:cBhvr>
                                      <p:tavLst>
                                        <p:tav tm="0">
                                          <p:val>
                                            <p:fltVal val="0"/>
                                          </p:val>
                                        </p:tav>
                                        <p:tav tm="100000">
                                          <p:val>
                                            <p:strVal val="#ppt_h"/>
                                          </p:val>
                                        </p:tav>
                                      </p:tavLst>
                                    </p:anim>
                                  </p:childTnLst>
                                </p:cTn>
                              </p:par>
                              <p:par>
                                <p:cTn id="131" presetID="23" presetClass="entr" presetSubtype="16" fill="hold" grpId="0" nodeType="withEffect">
                                  <p:stCondLst>
                                    <p:cond delay="0"/>
                                  </p:stCondLst>
                                  <p:childTnLst>
                                    <p:set>
                                      <p:cBhvr>
                                        <p:cTn id="132" dur="1" fill="hold">
                                          <p:stCondLst>
                                            <p:cond delay="0"/>
                                          </p:stCondLst>
                                        </p:cTn>
                                        <p:tgtEl>
                                          <p:spTgt spid="53315"/>
                                        </p:tgtEl>
                                        <p:attrNameLst>
                                          <p:attrName>style.visibility</p:attrName>
                                        </p:attrNameLst>
                                      </p:cBhvr>
                                      <p:to>
                                        <p:strVal val="visible"/>
                                      </p:to>
                                    </p:set>
                                    <p:anim calcmode="lin" valueType="num">
                                      <p:cBhvr>
                                        <p:cTn id="133" dur="500" fill="hold"/>
                                        <p:tgtEl>
                                          <p:spTgt spid="53315"/>
                                        </p:tgtEl>
                                        <p:attrNameLst>
                                          <p:attrName>ppt_w</p:attrName>
                                        </p:attrNameLst>
                                      </p:cBhvr>
                                      <p:tavLst>
                                        <p:tav tm="0">
                                          <p:val>
                                            <p:fltVal val="0"/>
                                          </p:val>
                                        </p:tav>
                                        <p:tav tm="100000">
                                          <p:val>
                                            <p:strVal val="#ppt_w"/>
                                          </p:val>
                                        </p:tav>
                                      </p:tavLst>
                                    </p:anim>
                                    <p:anim calcmode="lin" valueType="num">
                                      <p:cBhvr>
                                        <p:cTn id="134" dur="500" fill="hold"/>
                                        <p:tgtEl>
                                          <p:spTgt spid="53315"/>
                                        </p:tgtEl>
                                        <p:attrNameLst>
                                          <p:attrName>ppt_h</p:attrName>
                                        </p:attrNameLst>
                                      </p:cBhvr>
                                      <p:tavLst>
                                        <p:tav tm="0">
                                          <p:val>
                                            <p:fltVal val="0"/>
                                          </p:val>
                                        </p:tav>
                                        <p:tav tm="100000">
                                          <p:val>
                                            <p:strVal val="#ppt_h"/>
                                          </p:val>
                                        </p:tav>
                                      </p:tavLst>
                                    </p:anim>
                                  </p:childTnLst>
                                </p:cTn>
                              </p:par>
                            </p:childTnLst>
                          </p:cTn>
                        </p:par>
                        <p:par>
                          <p:cTn id="135" fill="hold" nodeType="afterGroup">
                            <p:stCondLst>
                              <p:cond delay="4500"/>
                            </p:stCondLst>
                            <p:childTnLst>
                              <p:par>
                                <p:cTn id="136" presetID="23" presetClass="entr" presetSubtype="16" fill="hold" grpId="0" nodeType="afterEffect">
                                  <p:stCondLst>
                                    <p:cond delay="0"/>
                                  </p:stCondLst>
                                  <p:childTnLst>
                                    <p:set>
                                      <p:cBhvr>
                                        <p:cTn id="137" dur="1" fill="hold">
                                          <p:stCondLst>
                                            <p:cond delay="0"/>
                                          </p:stCondLst>
                                        </p:cTn>
                                        <p:tgtEl>
                                          <p:spTgt spid="53333"/>
                                        </p:tgtEl>
                                        <p:attrNameLst>
                                          <p:attrName>style.visibility</p:attrName>
                                        </p:attrNameLst>
                                      </p:cBhvr>
                                      <p:to>
                                        <p:strVal val="visible"/>
                                      </p:to>
                                    </p:set>
                                    <p:anim calcmode="lin" valueType="num">
                                      <p:cBhvr>
                                        <p:cTn id="138" dur="500" fill="hold"/>
                                        <p:tgtEl>
                                          <p:spTgt spid="53333"/>
                                        </p:tgtEl>
                                        <p:attrNameLst>
                                          <p:attrName>ppt_w</p:attrName>
                                        </p:attrNameLst>
                                      </p:cBhvr>
                                      <p:tavLst>
                                        <p:tav tm="0">
                                          <p:val>
                                            <p:fltVal val="0"/>
                                          </p:val>
                                        </p:tav>
                                        <p:tav tm="100000">
                                          <p:val>
                                            <p:strVal val="#ppt_w"/>
                                          </p:val>
                                        </p:tav>
                                      </p:tavLst>
                                    </p:anim>
                                    <p:anim calcmode="lin" valueType="num">
                                      <p:cBhvr>
                                        <p:cTn id="139" dur="500" fill="hold"/>
                                        <p:tgtEl>
                                          <p:spTgt spid="53333"/>
                                        </p:tgtEl>
                                        <p:attrNameLst>
                                          <p:attrName>ppt_h</p:attrName>
                                        </p:attrNameLst>
                                      </p:cBhvr>
                                      <p:tavLst>
                                        <p:tav tm="0">
                                          <p:val>
                                            <p:fltVal val="0"/>
                                          </p:val>
                                        </p:tav>
                                        <p:tav tm="100000">
                                          <p:val>
                                            <p:strVal val="#ppt_h"/>
                                          </p:val>
                                        </p:tav>
                                      </p:tavLst>
                                    </p:anim>
                                  </p:childTnLst>
                                </p:cTn>
                              </p:par>
                              <p:par>
                                <p:cTn id="140" presetID="23" presetClass="entr" presetSubtype="16" fill="hold" grpId="0" nodeType="withEffect">
                                  <p:stCondLst>
                                    <p:cond delay="0"/>
                                  </p:stCondLst>
                                  <p:childTnLst>
                                    <p:set>
                                      <p:cBhvr>
                                        <p:cTn id="141" dur="1" fill="hold">
                                          <p:stCondLst>
                                            <p:cond delay="0"/>
                                          </p:stCondLst>
                                        </p:cTn>
                                        <p:tgtEl>
                                          <p:spTgt spid="53334"/>
                                        </p:tgtEl>
                                        <p:attrNameLst>
                                          <p:attrName>style.visibility</p:attrName>
                                        </p:attrNameLst>
                                      </p:cBhvr>
                                      <p:to>
                                        <p:strVal val="visible"/>
                                      </p:to>
                                    </p:set>
                                    <p:anim calcmode="lin" valueType="num">
                                      <p:cBhvr>
                                        <p:cTn id="142" dur="500" fill="hold"/>
                                        <p:tgtEl>
                                          <p:spTgt spid="53334"/>
                                        </p:tgtEl>
                                        <p:attrNameLst>
                                          <p:attrName>ppt_w</p:attrName>
                                        </p:attrNameLst>
                                      </p:cBhvr>
                                      <p:tavLst>
                                        <p:tav tm="0">
                                          <p:val>
                                            <p:fltVal val="0"/>
                                          </p:val>
                                        </p:tav>
                                        <p:tav tm="100000">
                                          <p:val>
                                            <p:strVal val="#ppt_w"/>
                                          </p:val>
                                        </p:tav>
                                      </p:tavLst>
                                    </p:anim>
                                    <p:anim calcmode="lin" valueType="num">
                                      <p:cBhvr>
                                        <p:cTn id="143" dur="500" fill="hold"/>
                                        <p:tgtEl>
                                          <p:spTgt spid="53334"/>
                                        </p:tgtEl>
                                        <p:attrNameLst>
                                          <p:attrName>ppt_h</p:attrName>
                                        </p:attrNameLst>
                                      </p:cBhvr>
                                      <p:tavLst>
                                        <p:tav tm="0">
                                          <p:val>
                                            <p:fltVal val="0"/>
                                          </p:val>
                                        </p:tav>
                                        <p:tav tm="100000">
                                          <p:val>
                                            <p:strVal val="#ppt_h"/>
                                          </p:val>
                                        </p:tav>
                                      </p:tavLst>
                                    </p:anim>
                                  </p:childTnLst>
                                </p:cTn>
                              </p:par>
                              <p:par>
                                <p:cTn id="144" presetID="23" presetClass="entr" presetSubtype="16" fill="hold" grpId="0" nodeType="withEffect">
                                  <p:stCondLst>
                                    <p:cond delay="0"/>
                                  </p:stCondLst>
                                  <p:childTnLst>
                                    <p:set>
                                      <p:cBhvr>
                                        <p:cTn id="145" dur="1" fill="hold">
                                          <p:stCondLst>
                                            <p:cond delay="0"/>
                                          </p:stCondLst>
                                        </p:cTn>
                                        <p:tgtEl>
                                          <p:spTgt spid="53335"/>
                                        </p:tgtEl>
                                        <p:attrNameLst>
                                          <p:attrName>style.visibility</p:attrName>
                                        </p:attrNameLst>
                                      </p:cBhvr>
                                      <p:to>
                                        <p:strVal val="visible"/>
                                      </p:to>
                                    </p:set>
                                    <p:anim calcmode="lin" valueType="num">
                                      <p:cBhvr>
                                        <p:cTn id="146" dur="500" fill="hold"/>
                                        <p:tgtEl>
                                          <p:spTgt spid="53335"/>
                                        </p:tgtEl>
                                        <p:attrNameLst>
                                          <p:attrName>ppt_w</p:attrName>
                                        </p:attrNameLst>
                                      </p:cBhvr>
                                      <p:tavLst>
                                        <p:tav tm="0">
                                          <p:val>
                                            <p:fltVal val="0"/>
                                          </p:val>
                                        </p:tav>
                                        <p:tav tm="100000">
                                          <p:val>
                                            <p:strVal val="#ppt_w"/>
                                          </p:val>
                                        </p:tav>
                                      </p:tavLst>
                                    </p:anim>
                                    <p:anim calcmode="lin" valueType="num">
                                      <p:cBhvr>
                                        <p:cTn id="147" dur="500" fill="hold"/>
                                        <p:tgtEl>
                                          <p:spTgt spid="53335"/>
                                        </p:tgtEl>
                                        <p:attrNameLst>
                                          <p:attrName>ppt_h</p:attrName>
                                        </p:attrNameLst>
                                      </p:cBhvr>
                                      <p:tavLst>
                                        <p:tav tm="0">
                                          <p:val>
                                            <p:fltVal val="0"/>
                                          </p:val>
                                        </p:tav>
                                        <p:tav tm="100000">
                                          <p:val>
                                            <p:strVal val="#ppt_h"/>
                                          </p:val>
                                        </p:tav>
                                      </p:tavLst>
                                    </p:anim>
                                  </p:childTnLst>
                                </p:cTn>
                              </p:par>
                            </p:childTnLst>
                          </p:cTn>
                        </p:par>
                      </p:childTnLst>
                    </p:cTn>
                  </p:par>
                  <p:par>
                    <p:cTn id="148" fill="hold" nodeType="clickPar">
                      <p:stCondLst>
                        <p:cond delay="indefinite"/>
                      </p:stCondLst>
                      <p:childTnLst>
                        <p:par>
                          <p:cTn id="149" fill="hold" nodeType="withGroup">
                            <p:stCondLst>
                              <p:cond delay="0"/>
                            </p:stCondLst>
                            <p:childTnLst>
                              <p:par>
                                <p:cTn id="150" presetID="23" presetClass="entr" presetSubtype="16" fill="hold" nodeType="clickEffect">
                                  <p:stCondLst>
                                    <p:cond delay="0"/>
                                  </p:stCondLst>
                                  <p:childTnLst>
                                    <p:set>
                                      <p:cBhvr>
                                        <p:cTn id="151" dur="1" fill="hold">
                                          <p:stCondLst>
                                            <p:cond delay="0"/>
                                          </p:stCondLst>
                                        </p:cTn>
                                        <p:tgtEl>
                                          <p:spTgt spid="53318"/>
                                        </p:tgtEl>
                                        <p:attrNameLst>
                                          <p:attrName>style.visibility</p:attrName>
                                        </p:attrNameLst>
                                      </p:cBhvr>
                                      <p:to>
                                        <p:strVal val="visible"/>
                                      </p:to>
                                    </p:set>
                                    <p:anim calcmode="lin" valueType="num">
                                      <p:cBhvr>
                                        <p:cTn id="152" dur="500" fill="hold"/>
                                        <p:tgtEl>
                                          <p:spTgt spid="53318"/>
                                        </p:tgtEl>
                                        <p:attrNameLst>
                                          <p:attrName>ppt_w</p:attrName>
                                        </p:attrNameLst>
                                      </p:cBhvr>
                                      <p:tavLst>
                                        <p:tav tm="0">
                                          <p:val>
                                            <p:fltVal val="0"/>
                                          </p:val>
                                        </p:tav>
                                        <p:tav tm="100000">
                                          <p:val>
                                            <p:strVal val="#ppt_w"/>
                                          </p:val>
                                        </p:tav>
                                      </p:tavLst>
                                    </p:anim>
                                    <p:anim calcmode="lin" valueType="num">
                                      <p:cBhvr>
                                        <p:cTn id="153" dur="500" fill="hold"/>
                                        <p:tgtEl>
                                          <p:spTgt spid="53318"/>
                                        </p:tgtEl>
                                        <p:attrNameLst>
                                          <p:attrName>ppt_h</p:attrName>
                                        </p:attrNameLst>
                                      </p:cBhvr>
                                      <p:tavLst>
                                        <p:tav tm="0">
                                          <p:val>
                                            <p:fltVal val="0"/>
                                          </p:val>
                                        </p:tav>
                                        <p:tav tm="100000">
                                          <p:val>
                                            <p:strVal val="#ppt_h"/>
                                          </p:val>
                                        </p:tav>
                                      </p:tavLst>
                                    </p:anim>
                                  </p:childTnLst>
                                </p:cTn>
                              </p:par>
                              <p:par>
                                <p:cTn id="154" presetID="23" presetClass="entr" presetSubtype="16" fill="hold" nodeType="withEffect">
                                  <p:stCondLst>
                                    <p:cond delay="0"/>
                                  </p:stCondLst>
                                  <p:childTnLst>
                                    <p:set>
                                      <p:cBhvr>
                                        <p:cTn id="155" dur="1" fill="hold">
                                          <p:stCondLst>
                                            <p:cond delay="0"/>
                                          </p:stCondLst>
                                        </p:cTn>
                                        <p:tgtEl>
                                          <p:spTgt spid="53321"/>
                                        </p:tgtEl>
                                        <p:attrNameLst>
                                          <p:attrName>style.visibility</p:attrName>
                                        </p:attrNameLst>
                                      </p:cBhvr>
                                      <p:to>
                                        <p:strVal val="visible"/>
                                      </p:to>
                                    </p:set>
                                    <p:anim calcmode="lin" valueType="num">
                                      <p:cBhvr>
                                        <p:cTn id="156" dur="500" fill="hold"/>
                                        <p:tgtEl>
                                          <p:spTgt spid="53321"/>
                                        </p:tgtEl>
                                        <p:attrNameLst>
                                          <p:attrName>ppt_w</p:attrName>
                                        </p:attrNameLst>
                                      </p:cBhvr>
                                      <p:tavLst>
                                        <p:tav tm="0">
                                          <p:val>
                                            <p:fltVal val="0"/>
                                          </p:val>
                                        </p:tav>
                                        <p:tav tm="100000">
                                          <p:val>
                                            <p:strVal val="#ppt_w"/>
                                          </p:val>
                                        </p:tav>
                                      </p:tavLst>
                                    </p:anim>
                                    <p:anim calcmode="lin" valueType="num">
                                      <p:cBhvr>
                                        <p:cTn id="157" dur="500" fill="hold"/>
                                        <p:tgtEl>
                                          <p:spTgt spid="53321"/>
                                        </p:tgtEl>
                                        <p:attrNameLst>
                                          <p:attrName>ppt_h</p:attrName>
                                        </p:attrNameLst>
                                      </p:cBhvr>
                                      <p:tavLst>
                                        <p:tav tm="0">
                                          <p:val>
                                            <p:fltVal val="0"/>
                                          </p:val>
                                        </p:tav>
                                        <p:tav tm="100000">
                                          <p:val>
                                            <p:strVal val="#ppt_h"/>
                                          </p:val>
                                        </p:tav>
                                      </p:tavLst>
                                    </p:anim>
                                  </p:childTnLst>
                                </p:cTn>
                              </p:par>
                              <p:par>
                                <p:cTn id="158" presetID="23" presetClass="entr" presetSubtype="16" fill="hold" nodeType="withEffect">
                                  <p:stCondLst>
                                    <p:cond delay="0"/>
                                  </p:stCondLst>
                                  <p:childTnLst>
                                    <p:set>
                                      <p:cBhvr>
                                        <p:cTn id="159" dur="1" fill="hold">
                                          <p:stCondLst>
                                            <p:cond delay="0"/>
                                          </p:stCondLst>
                                        </p:cTn>
                                        <p:tgtEl>
                                          <p:spTgt spid="53324"/>
                                        </p:tgtEl>
                                        <p:attrNameLst>
                                          <p:attrName>style.visibility</p:attrName>
                                        </p:attrNameLst>
                                      </p:cBhvr>
                                      <p:to>
                                        <p:strVal val="visible"/>
                                      </p:to>
                                    </p:set>
                                    <p:anim calcmode="lin" valueType="num">
                                      <p:cBhvr>
                                        <p:cTn id="160" dur="500" fill="hold"/>
                                        <p:tgtEl>
                                          <p:spTgt spid="53324"/>
                                        </p:tgtEl>
                                        <p:attrNameLst>
                                          <p:attrName>ppt_w</p:attrName>
                                        </p:attrNameLst>
                                      </p:cBhvr>
                                      <p:tavLst>
                                        <p:tav tm="0">
                                          <p:val>
                                            <p:fltVal val="0"/>
                                          </p:val>
                                        </p:tav>
                                        <p:tav tm="100000">
                                          <p:val>
                                            <p:strVal val="#ppt_w"/>
                                          </p:val>
                                        </p:tav>
                                      </p:tavLst>
                                    </p:anim>
                                    <p:anim calcmode="lin" valueType="num">
                                      <p:cBhvr>
                                        <p:cTn id="161" dur="500" fill="hold"/>
                                        <p:tgtEl>
                                          <p:spTgt spid="53324"/>
                                        </p:tgtEl>
                                        <p:attrNameLst>
                                          <p:attrName>ppt_h</p:attrName>
                                        </p:attrNameLst>
                                      </p:cBhvr>
                                      <p:tavLst>
                                        <p:tav tm="0">
                                          <p:val>
                                            <p:fltVal val="0"/>
                                          </p:val>
                                        </p:tav>
                                        <p:tav tm="100000">
                                          <p:val>
                                            <p:strVal val="#ppt_h"/>
                                          </p:val>
                                        </p:tav>
                                      </p:tavLst>
                                    </p:anim>
                                  </p:childTnLst>
                                </p:cTn>
                              </p:par>
                            </p:childTnLst>
                          </p:cTn>
                        </p:par>
                      </p:childTnLst>
                    </p:cTn>
                  </p:par>
                  <p:par>
                    <p:cTn id="162" fill="hold" nodeType="clickPar">
                      <p:stCondLst>
                        <p:cond delay="indefinite"/>
                      </p:stCondLst>
                      <p:childTnLst>
                        <p:par>
                          <p:cTn id="163" fill="hold" nodeType="withGroup">
                            <p:stCondLst>
                              <p:cond delay="0"/>
                            </p:stCondLst>
                            <p:childTnLst>
                              <p:par>
                                <p:cTn id="164" presetID="23" presetClass="entr" presetSubtype="16" fill="hold" nodeType="clickEffect">
                                  <p:stCondLst>
                                    <p:cond delay="0"/>
                                  </p:stCondLst>
                                  <p:childTnLst>
                                    <p:set>
                                      <p:cBhvr>
                                        <p:cTn id="165" dur="1" fill="hold">
                                          <p:stCondLst>
                                            <p:cond delay="0"/>
                                          </p:stCondLst>
                                        </p:cTn>
                                        <p:tgtEl>
                                          <p:spTgt spid="53338"/>
                                        </p:tgtEl>
                                        <p:attrNameLst>
                                          <p:attrName>style.visibility</p:attrName>
                                        </p:attrNameLst>
                                      </p:cBhvr>
                                      <p:to>
                                        <p:strVal val="visible"/>
                                      </p:to>
                                    </p:set>
                                    <p:anim calcmode="lin" valueType="num">
                                      <p:cBhvr>
                                        <p:cTn id="166" dur="500" fill="hold"/>
                                        <p:tgtEl>
                                          <p:spTgt spid="53338"/>
                                        </p:tgtEl>
                                        <p:attrNameLst>
                                          <p:attrName>ppt_w</p:attrName>
                                        </p:attrNameLst>
                                      </p:cBhvr>
                                      <p:tavLst>
                                        <p:tav tm="0">
                                          <p:val>
                                            <p:fltVal val="0"/>
                                          </p:val>
                                        </p:tav>
                                        <p:tav tm="100000">
                                          <p:val>
                                            <p:strVal val="#ppt_w"/>
                                          </p:val>
                                        </p:tav>
                                      </p:tavLst>
                                    </p:anim>
                                    <p:anim calcmode="lin" valueType="num">
                                      <p:cBhvr>
                                        <p:cTn id="167" dur="500" fill="hold"/>
                                        <p:tgtEl>
                                          <p:spTgt spid="53338"/>
                                        </p:tgtEl>
                                        <p:attrNameLst>
                                          <p:attrName>ppt_h</p:attrName>
                                        </p:attrNameLst>
                                      </p:cBhvr>
                                      <p:tavLst>
                                        <p:tav tm="0">
                                          <p:val>
                                            <p:fltVal val="0"/>
                                          </p:val>
                                        </p:tav>
                                        <p:tav tm="100000">
                                          <p:val>
                                            <p:strVal val="#ppt_h"/>
                                          </p:val>
                                        </p:tav>
                                      </p:tavLst>
                                    </p:anim>
                                  </p:childTnLst>
                                </p:cTn>
                              </p:par>
                              <p:par>
                                <p:cTn id="168" presetID="23" presetClass="entr" presetSubtype="16" fill="hold" nodeType="withEffect">
                                  <p:stCondLst>
                                    <p:cond delay="0"/>
                                  </p:stCondLst>
                                  <p:childTnLst>
                                    <p:set>
                                      <p:cBhvr>
                                        <p:cTn id="169" dur="1" fill="hold">
                                          <p:stCondLst>
                                            <p:cond delay="0"/>
                                          </p:stCondLst>
                                        </p:cTn>
                                        <p:tgtEl>
                                          <p:spTgt spid="53327"/>
                                        </p:tgtEl>
                                        <p:attrNameLst>
                                          <p:attrName>style.visibility</p:attrName>
                                        </p:attrNameLst>
                                      </p:cBhvr>
                                      <p:to>
                                        <p:strVal val="visible"/>
                                      </p:to>
                                    </p:set>
                                    <p:anim calcmode="lin" valueType="num">
                                      <p:cBhvr>
                                        <p:cTn id="170" dur="500" fill="hold"/>
                                        <p:tgtEl>
                                          <p:spTgt spid="53327"/>
                                        </p:tgtEl>
                                        <p:attrNameLst>
                                          <p:attrName>ppt_w</p:attrName>
                                        </p:attrNameLst>
                                      </p:cBhvr>
                                      <p:tavLst>
                                        <p:tav tm="0">
                                          <p:val>
                                            <p:fltVal val="0"/>
                                          </p:val>
                                        </p:tav>
                                        <p:tav tm="100000">
                                          <p:val>
                                            <p:strVal val="#ppt_w"/>
                                          </p:val>
                                        </p:tav>
                                      </p:tavLst>
                                    </p:anim>
                                    <p:anim calcmode="lin" valueType="num">
                                      <p:cBhvr>
                                        <p:cTn id="171" dur="500" fill="hold"/>
                                        <p:tgtEl>
                                          <p:spTgt spid="53327"/>
                                        </p:tgtEl>
                                        <p:attrNameLst>
                                          <p:attrName>ppt_h</p:attrName>
                                        </p:attrNameLst>
                                      </p:cBhvr>
                                      <p:tavLst>
                                        <p:tav tm="0">
                                          <p:val>
                                            <p:fltVal val="0"/>
                                          </p:val>
                                        </p:tav>
                                        <p:tav tm="100000">
                                          <p:val>
                                            <p:strVal val="#ppt_h"/>
                                          </p:val>
                                        </p:tav>
                                      </p:tavLst>
                                    </p:anim>
                                  </p:childTnLst>
                                </p:cTn>
                              </p:par>
                              <p:par>
                                <p:cTn id="172" presetID="23" presetClass="entr" presetSubtype="16" fill="hold" nodeType="withEffect">
                                  <p:stCondLst>
                                    <p:cond delay="0"/>
                                  </p:stCondLst>
                                  <p:childTnLst>
                                    <p:set>
                                      <p:cBhvr>
                                        <p:cTn id="173" dur="1" fill="hold">
                                          <p:stCondLst>
                                            <p:cond delay="0"/>
                                          </p:stCondLst>
                                        </p:cTn>
                                        <p:tgtEl>
                                          <p:spTgt spid="53330"/>
                                        </p:tgtEl>
                                        <p:attrNameLst>
                                          <p:attrName>style.visibility</p:attrName>
                                        </p:attrNameLst>
                                      </p:cBhvr>
                                      <p:to>
                                        <p:strVal val="visible"/>
                                      </p:to>
                                    </p:set>
                                    <p:anim calcmode="lin" valueType="num">
                                      <p:cBhvr>
                                        <p:cTn id="174" dur="500" fill="hold"/>
                                        <p:tgtEl>
                                          <p:spTgt spid="53330"/>
                                        </p:tgtEl>
                                        <p:attrNameLst>
                                          <p:attrName>ppt_w</p:attrName>
                                        </p:attrNameLst>
                                      </p:cBhvr>
                                      <p:tavLst>
                                        <p:tav tm="0">
                                          <p:val>
                                            <p:fltVal val="0"/>
                                          </p:val>
                                        </p:tav>
                                        <p:tav tm="100000">
                                          <p:val>
                                            <p:strVal val="#ppt_w"/>
                                          </p:val>
                                        </p:tav>
                                      </p:tavLst>
                                    </p:anim>
                                    <p:anim calcmode="lin" valueType="num">
                                      <p:cBhvr>
                                        <p:cTn id="175" dur="500" fill="hold"/>
                                        <p:tgtEl>
                                          <p:spTgt spid="53330"/>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269" grpId="0"/>
      <p:bldP spid="53270" grpId="0"/>
      <p:bldP spid="53271" grpId="0"/>
      <p:bldP spid="53289" grpId="0"/>
      <p:bldP spid="53290" grpId="0"/>
      <p:bldP spid="53291" grpId="0"/>
      <p:bldP spid="53292" grpId="0"/>
      <p:bldP spid="53293" grpId="0"/>
      <p:bldP spid="53294" grpId="0"/>
      <p:bldP spid="53295" grpId="0"/>
      <p:bldP spid="53296" grpId="0"/>
      <p:bldP spid="53297" grpId="0"/>
      <p:bldP spid="53298" grpId="0"/>
      <p:bldP spid="53299" grpId="0"/>
      <p:bldP spid="53300" grpId="0"/>
      <p:bldP spid="53301" grpId="0"/>
      <p:bldP spid="53302" grpId="0"/>
      <p:bldP spid="53303" grpId="0"/>
      <p:bldP spid="53304" grpId="0"/>
      <p:bldP spid="53305" grpId="0"/>
      <p:bldP spid="53306" grpId="0"/>
      <p:bldP spid="53307" grpId="0"/>
      <p:bldP spid="53308" grpId="0"/>
      <p:bldP spid="53309" grpId="0"/>
      <p:bldP spid="53310" grpId="0"/>
      <p:bldP spid="53311" grpId="0"/>
      <p:bldP spid="53312" grpId="0"/>
      <p:bldP spid="53313" grpId="0"/>
      <p:bldP spid="53314" grpId="0"/>
      <p:bldP spid="53315" grpId="0"/>
      <p:bldP spid="53333" grpId="0"/>
      <p:bldP spid="53334" grpId="0"/>
      <p:bldP spid="5333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a:extLst>
              <a:ext uri="{FF2B5EF4-FFF2-40B4-BE49-F238E27FC236}">
                <a16:creationId xmlns:a16="http://schemas.microsoft.com/office/drawing/2014/main" id="{22822469-A9B1-4286-A9CE-C2717DAE8F91}"/>
              </a:ext>
            </a:extLst>
          </p:cNvPr>
          <p:cNvSpPr>
            <a:spLocks noGrp="1" noChangeArrowheads="1"/>
          </p:cNvSpPr>
          <p:nvPr>
            <p:ph type="title"/>
          </p:nvPr>
        </p:nvSpPr>
        <p:spPr>
          <a:xfrm>
            <a:off x="220468" y="-119063"/>
            <a:ext cx="10058400" cy="1609725"/>
          </a:xfrm>
        </p:spPr>
        <p:txBody>
          <a:bodyPr>
            <a:normAutofit/>
          </a:bodyPr>
          <a:lstStyle/>
          <a:p>
            <a:r>
              <a:rPr lang="en-US" altLang="en-US" dirty="0"/>
              <a:t>Long-term Investment Strategies</a:t>
            </a:r>
          </a:p>
        </p:txBody>
      </p:sp>
      <p:sp>
        <p:nvSpPr>
          <p:cNvPr id="17411" name="Rectangle 3">
            <a:extLst>
              <a:ext uri="{FF2B5EF4-FFF2-40B4-BE49-F238E27FC236}">
                <a16:creationId xmlns:a16="http://schemas.microsoft.com/office/drawing/2014/main" id="{3ACD2C6B-9C5C-4F34-A8CF-619DE7E24F0E}"/>
              </a:ext>
            </a:extLst>
          </p:cNvPr>
          <p:cNvSpPr>
            <a:spLocks noGrp="1" noChangeArrowheads="1"/>
          </p:cNvSpPr>
          <p:nvPr>
            <p:ph idx="1"/>
          </p:nvPr>
        </p:nvSpPr>
        <p:spPr>
          <a:xfrm>
            <a:off x="370534" y="1490662"/>
            <a:ext cx="10651924" cy="4174958"/>
          </a:xfrm>
        </p:spPr>
        <p:txBody>
          <a:bodyPr>
            <a:normAutofit/>
          </a:bodyPr>
          <a:lstStyle/>
          <a:p>
            <a:r>
              <a:rPr lang="en-US" altLang="en-US" sz="3200" b="1" dirty="0">
                <a:solidFill>
                  <a:schemeClr val="accent2"/>
                </a:solidFill>
              </a:rPr>
              <a:t>Buy and hold technique:</a:t>
            </a:r>
          </a:p>
          <a:p>
            <a:pPr lvl="1"/>
            <a:r>
              <a:rPr lang="en-US" altLang="en-US" sz="2800" dirty="0"/>
              <a:t>Investor buys stock and holds </a:t>
            </a:r>
            <a:br>
              <a:rPr lang="en-US" altLang="en-US" sz="2800" dirty="0"/>
            </a:br>
            <a:r>
              <a:rPr lang="en-US" altLang="en-US" sz="2800" dirty="0"/>
              <a:t>on to it for number of years</a:t>
            </a:r>
          </a:p>
          <a:p>
            <a:pPr lvl="1"/>
            <a:endParaRPr lang="en-US" altLang="en-US" sz="2800" dirty="0"/>
          </a:p>
          <a:p>
            <a:pPr lvl="1"/>
            <a:r>
              <a:rPr lang="en-US" altLang="en-US" sz="2800" dirty="0"/>
              <a:t>During that time:</a:t>
            </a:r>
          </a:p>
          <a:p>
            <a:pPr lvl="2"/>
            <a:r>
              <a:rPr lang="en-US" altLang="en-US" sz="2400" dirty="0"/>
              <a:t>May be </a:t>
            </a:r>
            <a:r>
              <a:rPr lang="en-US" altLang="en-US" sz="2400" b="1" dirty="0"/>
              <a:t>paid dividend</a:t>
            </a:r>
          </a:p>
          <a:p>
            <a:pPr lvl="2"/>
            <a:r>
              <a:rPr lang="en-US" altLang="en-US" sz="2400" dirty="0"/>
              <a:t>Price of </a:t>
            </a:r>
            <a:r>
              <a:rPr lang="en-US" altLang="en-US" sz="2400" b="1" dirty="0"/>
              <a:t>stock may go up</a:t>
            </a:r>
          </a:p>
        </p:txBody>
      </p:sp>
      <p:pic>
        <p:nvPicPr>
          <p:cNvPr id="5" name="Picture 4">
            <a:extLst>
              <a:ext uri="{FF2B5EF4-FFF2-40B4-BE49-F238E27FC236}">
                <a16:creationId xmlns:a16="http://schemas.microsoft.com/office/drawing/2014/main" id="{EDEE2039-E8DB-4A17-97B0-902BEAB52CD1}"/>
              </a:ext>
            </a:extLst>
          </p:cNvPr>
          <p:cNvPicPr>
            <a:picLocks noChangeAspect="1"/>
          </p:cNvPicPr>
          <p:nvPr/>
        </p:nvPicPr>
        <p:blipFill>
          <a:blip r:embed="rId2"/>
          <a:stretch>
            <a:fillRect/>
          </a:stretch>
        </p:blipFill>
        <p:spPr>
          <a:xfrm>
            <a:off x="6123902" y="1769806"/>
            <a:ext cx="5193005" cy="5045117"/>
          </a:xfrm>
          <a:prstGeom prst="rect">
            <a:avLst/>
          </a:prstGeom>
          <a:ln>
            <a:solidFill>
              <a:srgbClr val="00B0F0"/>
            </a:solidFill>
          </a:ln>
        </p:spPr>
      </p:pic>
      <p:pic>
        <p:nvPicPr>
          <p:cNvPr id="7" name="Picture 6">
            <a:extLst>
              <a:ext uri="{FF2B5EF4-FFF2-40B4-BE49-F238E27FC236}">
                <a16:creationId xmlns:a16="http://schemas.microsoft.com/office/drawing/2014/main" id="{2D3BD264-6352-4275-88F4-2A19BAEB7942}"/>
              </a:ext>
            </a:extLst>
          </p:cNvPr>
          <p:cNvPicPr>
            <a:picLocks noChangeAspect="1"/>
          </p:cNvPicPr>
          <p:nvPr/>
        </p:nvPicPr>
        <p:blipFill>
          <a:blip r:embed="rId3"/>
          <a:stretch>
            <a:fillRect/>
          </a:stretch>
        </p:blipFill>
        <p:spPr>
          <a:xfrm>
            <a:off x="220468" y="4734969"/>
            <a:ext cx="5557878" cy="2162191"/>
          </a:xfrm>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a:extLst>
              <a:ext uri="{FF2B5EF4-FFF2-40B4-BE49-F238E27FC236}">
                <a16:creationId xmlns:a16="http://schemas.microsoft.com/office/drawing/2014/main" id="{2B2CFF21-712B-4CEC-BA18-D9211B1D8CA1}"/>
              </a:ext>
            </a:extLst>
          </p:cNvPr>
          <p:cNvSpPr>
            <a:spLocks noGrp="1" noChangeArrowheads="1"/>
          </p:cNvSpPr>
          <p:nvPr>
            <p:ph type="title"/>
          </p:nvPr>
        </p:nvSpPr>
        <p:spPr>
          <a:xfrm>
            <a:off x="680152" y="400484"/>
            <a:ext cx="10058400" cy="1609725"/>
          </a:xfrm>
        </p:spPr>
        <p:txBody>
          <a:bodyPr>
            <a:normAutofit/>
          </a:bodyPr>
          <a:lstStyle/>
          <a:p>
            <a:r>
              <a:rPr lang="en-US" altLang="en-US" dirty="0"/>
              <a:t>Sources of Investment Information</a:t>
            </a:r>
          </a:p>
        </p:txBody>
      </p:sp>
      <p:sp>
        <p:nvSpPr>
          <p:cNvPr id="21507" name="Rectangle 3">
            <a:extLst>
              <a:ext uri="{FF2B5EF4-FFF2-40B4-BE49-F238E27FC236}">
                <a16:creationId xmlns:a16="http://schemas.microsoft.com/office/drawing/2014/main" id="{CC48AC78-35EF-4A0A-BCF1-D07859689B87}"/>
              </a:ext>
            </a:extLst>
          </p:cNvPr>
          <p:cNvSpPr>
            <a:spLocks noGrp="1" noChangeArrowheads="1"/>
          </p:cNvSpPr>
          <p:nvPr>
            <p:ph idx="1"/>
          </p:nvPr>
        </p:nvSpPr>
        <p:spPr>
          <a:xfrm>
            <a:off x="680152" y="2010209"/>
            <a:ext cx="10058400" cy="4051300"/>
          </a:xfrm>
        </p:spPr>
        <p:txBody>
          <a:bodyPr>
            <a:normAutofit/>
          </a:bodyPr>
          <a:lstStyle/>
          <a:p>
            <a:r>
              <a:rPr lang="en-US" altLang="en-US" sz="2800" b="1" dirty="0">
                <a:solidFill>
                  <a:schemeClr val="accent2"/>
                </a:solidFill>
              </a:rPr>
              <a:t>Annual report</a:t>
            </a:r>
          </a:p>
          <a:p>
            <a:pPr lvl="1"/>
            <a:r>
              <a:rPr lang="en-US" altLang="en-US" sz="2400" dirty="0"/>
              <a:t>Document detailing </a:t>
            </a:r>
            <a:r>
              <a:rPr lang="en-US" altLang="en-US" sz="2400" b="1" dirty="0"/>
              <a:t>business activity </a:t>
            </a:r>
            <a:r>
              <a:rPr lang="en-US" altLang="en-US" sz="2400" dirty="0"/>
              <a:t>over previous year</a:t>
            </a:r>
          </a:p>
          <a:p>
            <a:pPr lvl="1"/>
            <a:endParaRPr lang="en-US" altLang="en-US" sz="2400" dirty="0"/>
          </a:p>
          <a:p>
            <a:pPr lvl="1"/>
            <a:r>
              <a:rPr lang="en-US" altLang="en-US" sz="2400" dirty="0"/>
              <a:t>Contains:</a:t>
            </a:r>
          </a:p>
          <a:p>
            <a:pPr lvl="2"/>
            <a:r>
              <a:rPr lang="en-US" altLang="en-US" sz="2200" b="1" dirty="0"/>
              <a:t>Income statement</a:t>
            </a:r>
          </a:p>
          <a:p>
            <a:pPr lvl="2"/>
            <a:r>
              <a:rPr lang="en-US" altLang="en-US" sz="2200" b="1" dirty="0"/>
              <a:t>Cash flow statement</a:t>
            </a:r>
          </a:p>
          <a:p>
            <a:pPr lvl="2"/>
            <a:r>
              <a:rPr lang="en-US" altLang="en-US" sz="2200" b="1" dirty="0"/>
              <a:t>Balance sheet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a:extLst>
              <a:ext uri="{FF2B5EF4-FFF2-40B4-BE49-F238E27FC236}">
                <a16:creationId xmlns:a16="http://schemas.microsoft.com/office/drawing/2014/main" id="{3DE4F353-EBE9-4E64-87E8-507695E825CD}"/>
              </a:ext>
            </a:extLst>
          </p:cNvPr>
          <p:cNvSpPr>
            <a:spLocks noGrp="1" noChangeArrowheads="1"/>
          </p:cNvSpPr>
          <p:nvPr>
            <p:ph type="title"/>
          </p:nvPr>
        </p:nvSpPr>
        <p:spPr>
          <a:xfrm>
            <a:off x="1069848" y="484632"/>
            <a:ext cx="10058400" cy="1609344"/>
          </a:xfrm>
        </p:spPr>
        <p:txBody>
          <a:bodyPr>
            <a:normAutofit/>
          </a:bodyPr>
          <a:lstStyle/>
          <a:p>
            <a:r>
              <a:rPr lang="en-US" altLang="en-US"/>
              <a:t>Sources of Investment Information</a:t>
            </a:r>
          </a:p>
        </p:txBody>
      </p:sp>
      <p:sp>
        <p:nvSpPr>
          <p:cNvPr id="22531" name="Rectangle 3">
            <a:extLst>
              <a:ext uri="{FF2B5EF4-FFF2-40B4-BE49-F238E27FC236}">
                <a16:creationId xmlns:a16="http://schemas.microsoft.com/office/drawing/2014/main" id="{51C1BD27-5EF3-4DC6-94A9-5FFE95D5B637}"/>
              </a:ext>
            </a:extLst>
          </p:cNvPr>
          <p:cNvSpPr>
            <a:spLocks noGrp="1" noChangeArrowheads="1"/>
          </p:cNvSpPr>
          <p:nvPr>
            <p:ph idx="1"/>
          </p:nvPr>
        </p:nvSpPr>
        <p:spPr>
          <a:xfrm>
            <a:off x="423200" y="2045578"/>
            <a:ext cx="10598986" cy="4174958"/>
          </a:xfrm>
        </p:spPr>
        <p:txBody>
          <a:bodyPr>
            <a:normAutofit/>
          </a:bodyPr>
          <a:lstStyle/>
          <a:p>
            <a:r>
              <a:rPr lang="en-US" altLang="en-US" sz="2800" b="1" dirty="0">
                <a:solidFill>
                  <a:schemeClr val="accent2"/>
                </a:solidFill>
              </a:rPr>
              <a:t>Financial publications</a:t>
            </a:r>
          </a:p>
          <a:p>
            <a:pPr lvl="1"/>
            <a:r>
              <a:rPr lang="en-US" altLang="en-US" sz="2400" dirty="0"/>
              <a:t>Wall Street Journal</a:t>
            </a:r>
          </a:p>
          <a:p>
            <a:pPr lvl="1"/>
            <a:r>
              <a:rPr lang="en-US" altLang="en-US" sz="2400" dirty="0"/>
              <a:t>Fortune Magazine</a:t>
            </a:r>
          </a:p>
          <a:p>
            <a:pPr lvl="1"/>
            <a:r>
              <a:rPr lang="en-US" altLang="en-US" sz="2400" dirty="0" err="1"/>
              <a:t>Kiplingers</a:t>
            </a:r>
            <a:r>
              <a:rPr lang="en-US" altLang="en-US" sz="2400" dirty="0"/>
              <a:t> Personal Finance</a:t>
            </a:r>
          </a:p>
          <a:p>
            <a:endParaRPr lang="en-US" altLang="en-US" sz="2800" dirty="0"/>
          </a:p>
          <a:p>
            <a:r>
              <a:rPr lang="en-US" altLang="en-US" sz="2800" b="1" dirty="0">
                <a:solidFill>
                  <a:schemeClr val="accent2"/>
                </a:solidFill>
              </a:rPr>
              <a:t>Online information</a:t>
            </a:r>
          </a:p>
          <a:p>
            <a:pPr lvl="1"/>
            <a:r>
              <a:rPr lang="en-US" altLang="en-US" sz="2400" dirty="0">
                <a:hlinkClick r:id="rId2">
                  <a:extLst>
                    <a:ext uri="{A12FA001-AC4F-418D-AE19-62706E023703}">
                      <ahyp:hlinkClr xmlns:ahyp="http://schemas.microsoft.com/office/drawing/2018/hyperlinkcolor" val="tx"/>
                    </a:ext>
                  </a:extLst>
                </a:hlinkClick>
              </a:rPr>
              <a:t>http://finance.yahoo.com</a:t>
            </a:r>
            <a:endParaRPr lang="en-US" altLang="en-US" sz="2400" dirty="0"/>
          </a:p>
          <a:p>
            <a:pPr lvl="1"/>
            <a:r>
              <a:rPr lang="en-US" altLang="en-US" sz="2400" dirty="0">
                <a:hlinkClick r:id="rId3">
                  <a:extLst>
                    <a:ext uri="{A12FA001-AC4F-418D-AE19-62706E023703}">
                      <ahyp:hlinkClr xmlns:ahyp="http://schemas.microsoft.com/office/drawing/2018/hyperlinkcolor" val="tx"/>
                    </a:ext>
                  </a:extLst>
                </a:hlinkClick>
              </a:rPr>
              <a:t>http://moneycentral.msn.com</a:t>
            </a:r>
            <a:endParaRPr lang="en-US" altLang="en-US" sz="2400" dirty="0"/>
          </a:p>
          <a:p>
            <a:pPr lvl="1"/>
            <a:r>
              <a:rPr lang="en-US" altLang="en-US" sz="2400" dirty="0">
                <a:hlinkClick r:id="rId4">
                  <a:extLst>
                    <a:ext uri="{A12FA001-AC4F-418D-AE19-62706E023703}">
                      <ahyp:hlinkClr xmlns:ahyp="http://schemas.microsoft.com/office/drawing/2018/hyperlinkcolor" val="tx"/>
                    </a:ext>
                  </a:extLst>
                </a:hlinkClick>
              </a:rPr>
              <a:t>https://www.cnn.com/business</a:t>
            </a:r>
            <a:r>
              <a:rPr lang="en-US" altLang="en-US" sz="2400" dirty="0"/>
              <a:t> </a:t>
            </a:r>
          </a:p>
        </p:txBody>
      </p:sp>
      <p:pic>
        <p:nvPicPr>
          <p:cNvPr id="5" name="Picture 4">
            <a:extLst>
              <a:ext uri="{FF2B5EF4-FFF2-40B4-BE49-F238E27FC236}">
                <a16:creationId xmlns:a16="http://schemas.microsoft.com/office/drawing/2014/main" id="{6299D12D-2A73-46DC-847D-D5690A13BA65}"/>
              </a:ext>
            </a:extLst>
          </p:cNvPr>
          <p:cNvPicPr>
            <a:picLocks noChangeAspect="1"/>
          </p:cNvPicPr>
          <p:nvPr/>
        </p:nvPicPr>
        <p:blipFill>
          <a:blip r:embed="rId5"/>
          <a:stretch>
            <a:fillRect/>
          </a:stretch>
        </p:blipFill>
        <p:spPr>
          <a:xfrm>
            <a:off x="5992005" y="1752108"/>
            <a:ext cx="5885799" cy="4420092"/>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50" name="Rectangle 2">
            <a:extLst>
              <a:ext uri="{FF2B5EF4-FFF2-40B4-BE49-F238E27FC236}">
                <a16:creationId xmlns:a16="http://schemas.microsoft.com/office/drawing/2014/main" id="{F73BCF14-CBE8-4565-96C4-A6E0689DA304}"/>
              </a:ext>
            </a:extLst>
          </p:cNvPr>
          <p:cNvSpPr>
            <a:spLocks noGrp="1" noChangeArrowheads="1"/>
          </p:cNvSpPr>
          <p:nvPr>
            <p:ph type="ctrTitle"/>
          </p:nvPr>
        </p:nvSpPr>
        <p:spPr>
          <a:xfrm>
            <a:off x="880711" y="2305251"/>
            <a:ext cx="10433785" cy="1526975"/>
          </a:xfrm>
        </p:spPr>
        <p:txBody>
          <a:bodyPr anchor="ctr"/>
          <a:lstStyle/>
          <a:p>
            <a:r>
              <a:rPr lang="en-US" altLang="en-US" dirty="0"/>
              <a:t>The Language of the </a:t>
            </a:r>
            <a:br>
              <a:rPr lang="en-US" altLang="en-US" dirty="0"/>
            </a:br>
            <a:r>
              <a:rPr lang="en-US" altLang="en-US" dirty="0"/>
              <a:t>Stock Market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1E25A2B6-687F-4EF4-A758-58CA3EF1F6C3}"/>
              </a:ext>
            </a:extLst>
          </p:cNvPr>
          <p:cNvSpPr>
            <a:spLocks noGrp="1" noChangeArrowheads="1"/>
          </p:cNvSpPr>
          <p:nvPr>
            <p:ph type="title"/>
          </p:nvPr>
        </p:nvSpPr>
        <p:spPr>
          <a:xfrm>
            <a:off x="630455" y="436062"/>
            <a:ext cx="10058400" cy="1609725"/>
          </a:xfrm>
        </p:spPr>
        <p:txBody>
          <a:bodyPr/>
          <a:lstStyle/>
          <a:p>
            <a:r>
              <a:rPr lang="en-US" altLang="en-US" dirty="0"/>
              <a:t>Why Companies Issue Stock</a:t>
            </a:r>
          </a:p>
        </p:txBody>
      </p:sp>
      <p:sp>
        <p:nvSpPr>
          <p:cNvPr id="4099" name="Rectangle 3">
            <a:extLst>
              <a:ext uri="{FF2B5EF4-FFF2-40B4-BE49-F238E27FC236}">
                <a16:creationId xmlns:a16="http://schemas.microsoft.com/office/drawing/2014/main" id="{DAEBD854-25CF-4462-8666-5856D315353F}"/>
              </a:ext>
            </a:extLst>
          </p:cNvPr>
          <p:cNvSpPr>
            <a:spLocks noGrp="1" noChangeArrowheads="1"/>
          </p:cNvSpPr>
          <p:nvPr>
            <p:ph idx="1"/>
          </p:nvPr>
        </p:nvSpPr>
        <p:spPr>
          <a:xfrm>
            <a:off x="630455" y="1982804"/>
            <a:ext cx="10497920" cy="4189396"/>
          </a:xfrm>
        </p:spPr>
        <p:txBody>
          <a:bodyPr>
            <a:normAutofit lnSpcReduction="10000"/>
          </a:bodyPr>
          <a:lstStyle/>
          <a:p>
            <a:r>
              <a:rPr lang="en-US" altLang="en-US" sz="2800" dirty="0"/>
              <a:t>If company would </a:t>
            </a:r>
            <a:r>
              <a:rPr lang="en-US" altLang="en-US" sz="2800" b="1" dirty="0"/>
              <a:t>like to grow</a:t>
            </a:r>
          </a:p>
          <a:p>
            <a:pPr lvl="1"/>
            <a:r>
              <a:rPr lang="en-US" altLang="en-US" sz="2400" b="1" dirty="0"/>
              <a:t>Issues stocks to:</a:t>
            </a:r>
          </a:p>
          <a:p>
            <a:pPr lvl="2"/>
            <a:r>
              <a:rPr lang="en-US" altLang="en-US" sz="2400" dirty="0"/>
              <a:t>Raise funds</a:t>
            </a:r>
          </a:p>
          <a:p>
            <a:pPr lvl="2"/>
            <a:r>
              <a:rPr lang="en-US" altLang="en-US" sz="2400" dirty="0"/>
              <a:t>Pay for ongoing business activities</a:t>
            </a:r>
          </a:p>
          <a:p>
            <a:endParaRPr lang="en-US" altLang="en-US" sz="2800" dirty="0"/>
          </a:p>
          <a:p>
            <a:r>
              <a:rPr lang="en-US" altLang="en-US" sz="2800" b="1" dirty="0"/>
              <a:t>Popular</a:t>
            </a:r>
            <a:r>
              <a:rPr lang="en-US" altLang="en-US" sz="2800" dirty="0"/>
              <a:t> because:</a:t>
            </a:r>
          </a:p>
          <a:p>
            <a:pPr lvl="1"/>
            <a:r>
              <a:rPr lang="en-US" altLang="en-US" sz="2400" dirty="0"/>
              <a:t>Company </a:t>
            </a:r>
            <a:r>
              <a:rPr lang="en-US" altLang="en-US" sz="2400" b="1" dirty="0"/>
              <a:t>does not have to repay </a:t>
            </a:r>
            <a:r>
              <a:rPr lang="en-US" altLang="en-US" sz="2400" dirty="0"/>
              <a:t>money</a:t>
            </a:r>
          </a:p>
          <a:p>
            <a:pPr lvl="1"/>
            <a:endParaRPr lang="en-US" altLang="en-US" sz="2400" dirty="0"/>
          </a:p>
          <a:p>
            <a:pPr lvl="1"/>
            <a:r>
              <a:rPr lang="en-US" altLang="en-US" sz="2400" dirty="0"/>
              <a:t>Paying </a:t>
            </a:r>
            <a:r>
              <a:rPr lang="en-US" altLang="en-US" sz="2400" b="1" dirty="0"/>
              <a:t>dividends is optional</a:t>
            </a:r>
          </a:p>
          <a:p>
            <a:pPr lvl="2"/>
            <a:r>
              <a:rPr lang="en-US" altLang="en-US" sz="2000" dirty="0"/>
              <a:t>Dividends = </a:t>
            </a:r>
            <a:r>
              <a:rPr lang="en-US" altLang="en-US" sz="2000" b="1" dirty="0"/>
              <a:t>distributions of earnings </a:t>
            </a:r>
            <a:r>
              <a:rPr lang="en-US" altLang="en-US" sz="2000" dirty="0"/>
              <a:t>paid to stockholders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099">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099">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099">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099">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4099">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099">
                                            <p:txEl>
                                              <p:pRg st="6" end="6"/>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099">
                                            <p:txEl>
                                              <p:pRg st="8" end="8"/>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099">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9" grpId="0" build="p"/>
    </p:bld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436" name="Rectangle 4">
            <a:extLst>
              <a:ext uri="{FF2B5EF4-FFF2-40B4-BE49-F238E27FC236}">
                <a16:creationId xmlns:a16="http://schemas.microsoft.com/office/drawing/2014/main" id="{C0CD3E89-ECA8-4DF7-B8CD-3BF00447C9C1}"/>
              </a:ext>
            </a:extLst>
          </p:cNvPr>
          <p:cNvSpPr>
            <a:spLocks noGrp="1" noChangeArrowheads="1"/>
          </p:cNvSpPr>
          <p:nvPr>
            <p:ph type="ctrTitle"/>
          </p:nvPr>
        </p:nvSpPr>
        <p:spPr>
          <a:xfrm>
            <a:off x="2209800" y="2130426"/>
            <a:ext cx="7772400" cy="1470025"/>
          </a:xfrm>
        </p:spPr>
        <p:txBody>
          <a:bodyPr anchor="ctr"/>
          <a:lstStyle/>
          <a:p>
            <a:r>
              <a:rPr lang="en-US" altLang="en-US"/>
              <a:t>Stock Classifications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Rectangle 2">
            <a:extLst>
              <a:ext uri="{FF2B5EF4-FFF2-40B4-BE49-F238E27FC236}">
                <a16:creationId xmlns:a16="http://schemas.microsoft.com/office/drawing/2014/main" id="{5303551B-0048-4611-9607-9027FA3911AE}"/>
              </a:ext>
            </a:extLst>
          </p:cNvPr>
          <p:cNvSpPr>
            <a:spLocks noGrp="1" noChangeArrowheads="1"/>
          </p:cNvSpPr>
          <p:nvPr>
            <p:ph type="title"/>
          </p:nvPr>
        </p:nvSpPr>
        <p:spPr>
          <a:xfrm>
            <a:off x="709028" y="0"/>
            <a:ext cx="10058400" cy="1609725"/>
          </a:xfrm>
        </p:spPr>
        <p:txBody>
          <a:bodyPr/>
          <a:lstStyle/>
          <a:p>
            <a:r>
              <a:rPr lang="en-US" altLang="en-US" dirty="0"/>
              <a:t>Growth Stock</a:t>
            </a:r>
          </a:p>
        </p:txBody>
      </p:sp>
      <p:sp>
        <p:nvSpPr>
          <p:cNvPr id="9219" name="Rectangle 3">
            <a:extLst>
              <a:ext uri="{FF2B5EF4-FFF2-40B4-BE49-F238E27FC236}">
                <a16:creationId xmlns:a16="http://schemas.microsoft.com/office/drawing/2014/main" id="{0E81F152-0779-4CC2-A63B-2799FE4FA6A1}"/>
              </a:ext>
            </a:extLst>
          </p:cNvPr>
          <p:cNvSpPr>
            <a:spLocks noGrp="1" noChangeArrowheads="1"/>
          </p:cNvSpPr>
          <p:nvPr>
            <p:ph idx="1"/>
          </p:nvPr>
        </p:nvSpPr>
        <p:spPr>
          <a:xfrm>
            <a:off x="577516" y="1506354"/>
            <a:ext cx="10550859" cy="5130984"/>
          </a:xfrm>
        </p:spPr>
        <p:txBody>
          <a:bodyPr>
            <a:normAutofit/>
          </a:bodyPr>
          <a:lstStyle/>
          <a:p>
            <a:r>
              <a:rPr lang="en-US" altLang="en-US" sz="2600" dirty="0"/>
              <a:t>Companies who:</a:t>
            </a:r>
          </a:p>
          <a:p>
            <a:pPr lvl="1"/>
            <a:r>
              <a:rPr lang="en-US" altLang="en-US" sz="2400" dirty="0"/>
              <a:t>Have </a:t>
            </a:r>
            <a:r>
              <a:rPr lang="en-US" altLang="en-US" sz="2400" b="1" dirty="0"/>
              <a:t>consistent record </a:t>
            </a:r>
            <a:r>
              <a:rPr lang="en-US" altLang="en-US" sz="2400" dirty="0"/>
              <a:t>of relatively rapid growth</a:t>
            </a:r>
          </a:p>
          <a:p>
            <a:pPr lvl="1"/>
            <a:r>
              <a:rPr lang="en-US" altLang="en-US" sz="2400" dirty="0"/>
              <a:t>Have </a:t>
            </a:r>
            <a:r>
              <a:rPr lang="en-US" altLang="en-US" sz="2400" b="1" dirty="0"/>
              <a:t>earnings in all </a:t>
            </a:r>
            <a:r>
              <a:rPr lang="en-US" altLang="en-US" sz="2400" dirty="0"/>
              <a:t>economic conditions</a:t>
            </a:r>
          </a:p>
          <a:p>
            <a:pPr lvl="1"/>
            <a:r>
              <a:rPr lang="en-US" altLang="en-US" sz="2400" dirty="0"/>
              <a:t>Are </a:t>
            </a:r>
            <a:r>
              <a:rPr lang="en-US" altLang="en-US" sz="2400" b="1" dirty="0"/>
              <a:t>expending product </a:t>
            </a:r>
            <a:r>
              <a:rPr lang="en-US" altLang="en-US" sz="2400" dirty="0"/>
              <a:t>lines</a:t>
            </a:r>
          </a:p>
          <a:p>
            <a:endParaRPr lang="en-US" altLang="en-US" sz="2600" dirty="0"/>
          </a:p>
          <a:p>
            <a:r>
              <a:rPr lang="en-US" altLang="en-US" sz="2600" u="sng" dirty="0"/>
              <a:t>Usually</a:t>
            </a:r>
            <a:r>
              <a:rPr lang="en-US" altLang="en-US" sz="2600" dirty="0"/>
              <a:t> does not pay dividends</a:t>
            </a:r>
          </a:p>
          <a:p>
            <a:endParaRPr lang="en-US" altLang="en-US" sz="2600" dirty="0"/>
          </a:p>
          <a:p>
            <a:r>
              <a:rPr lang="en-US" altLang="en-US" sz="2600" b="1" dirty="0"/>
              <a:t>Beta</a:t>
            </a:r>
            <a:r>
              <a:rPr lang="en-US" altLang="en-US" sz="2600" dirty="0"/>
              <a:t> is 1.5 or higher</a:t>
            </a:r>
          </a:p>
          <a:p>
            <a:endParaRPr lang="en-US" altLang="en-US" sz="2600" dirty="0"/>
          </a:p>
          <a:p>
            <a:r>
              <a:rPr lang="en-US" altLang="en-US" sz="2600" dirty="0"/>
              <a:t>Examples:</a:t>
            </a:r>
          </a:p>
          <a:p>
            <a:pPr lvl="1"/>
            <a:r>
              <a:rPr lang="en-US" altLang="en-US" sz="2200" dirty="0"/>
              <a:t>Include Coca-Cola and Wal-Mart</a:t>
            </a:r>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219">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219">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219">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9219">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9219">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9219">
                                            <p:txEl>
                                              <p:pRg st="7" end="7"/>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9219">
                                            <p:txEl>
                                              <p:pRg st="9" end="9"/>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9219">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9" grpId="0" build="p"/>
    </p:bld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2" name="Rectangle 2">
            <a:extLst>
              <a:ext uri="{FF2B5EF4-FFF2-40B4-BE49-F238E27FC236}">
                <a16:creationId xmlns:a16="http://schemas.microsoft.com/office/drawing/2014/main" id="{7DA1AE36-D38F-4CDC-B2EE-178D295F1D28}"/>
              </a:ext>
            </a:extLst>
          </p:cNvPr>
          <p:cNvSpPr>
            <a:spLocks noGrp="1" noChangeArrowheads="1"/>
          </p:cNvSpPr>
          <p:nvPr>
            <p:ph type="title"/>
          </p:nvPr>
        </p:nvSpPr>
        <p:spPr>
          <a:xfrm>
            <a:off x="508517" y="392330"/>
            <a:ext cx="10058400" cy="1609725"/>
          </a:xfrm>
        </p:spPr>
        <p:txBody>
          <a:bodyPr/>
          <a:lstStyle/>
          <a:p>
            <a:r>
              <a:rPr lang="en-US" altLang="en-US" dirty="0"/>
              <a:t>Income Stock</a:t>
            </a:r>
          </a:p>
        </p:txBody>
      </p:sp>
      <p:sp>
        <p:nvSpPr>
          <p:cNvPr id="10243" name="Rectangle 3">
            <a:extLst>
              <a:ext uri="{FF2B5EF4-FFF2-40B4-BE49-F238E27FC236}">
                <a16:creationId xmlns:a16="http://schemas.microsoft.com/office/drawing/2014/main" id="{0C4297B9-4D66-4FEF-8E42-8B66B1778EC9}"/>
              </a:ext>
            </a:extLst>
          </p:cNvPr>
          <p:cNvSpPr>
            <a:spLocks noGrp="1" noChangeArrowheads="1"/>
          </p:cNvSpPr>
          <p:nvPr>
            <p:ph idx="1"/>
          </p:nvPr>
        </p:nvSpPr>
        <p:spPr>
          <a:xfrm>
            <a:off x="428324" y="2002055"/>
            <a:ext cx="10700051" cy="4170145"/>
          </a:xfrm>
        </p:spPr>
        <p:txBody>
          <a:bodyPr>
            <a:normAutofit/>
          </a:bodyPr>
          <a:lstStyle/>
          <a:p>
            <a:r>
              <a:rPr lang="en-US" altLang="en-US" sz="3200" dirty="0"/>
              <a:t>Income stocks pay </a:t>
            </a:r>
            <a:r>
              <a:rPr lang="en-US" altLang="en-US" sz="3200" b="1" dirty="0"/>
              <a:t>higher than average dividends</a:t>
            </a:r>
          </a:p>
          <a:p>
            <a:pPr lvl="1"/>
            <a:r>
              <a:rPr lang="en-US" altLang="en-US" sz="2800" dirty="0"/>
              <a:t>Typically, company:</a:t>
            </a:r>
          </a:p>
          <a:p>
            <a:pPr lvl="2"/>
            <a:r>
              <a:rPr lang="en-US" altLang="en-US" sz="2800" dirty="0"/>
              <a:t>Only </a:t>
            </a:r>
            <a:r>
              <a:rPr lang="en-US" altLang="en-US" sz="2800" b="1" dirty="0"/>
              <a:t>retains small portion of profits</a:t>
            </a:r>
          </a:p>
          <a:p>
            <a:pPr lvl="2"/>
            <a:endParaRPr lang="en-US" altLang="en-US" sz="2800" dirty="0"/>
          </a:p>
          <a:p>
            <a:pPr lvl="2"/>
            <a:r>
              <a:rPr lang="en-US" altLang="en-US" sz="2800" dirty="0"/>
              <a:t>Has steady stream of income</a:t>
            </a:r>
          </a:p>
          <a:p>
            <a:pPr lvl="3"/>
            <a:r>
              <a:rPr lang="en-US" altLang="en-US" sz="2800" dirty="0"/>
              <a:t>Utility companies</a:t>
            </a:r>
          </a:p>
          <a:p>
            <a:pPr lvl="1"/>
            <a:endParaRPr lang="en-US" altLang="en-US" sz="2400"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24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024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243">
                                            <p:txEl>
                                              <p:pRg st="4" end="4"/>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24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id="{6DB3BEDC-56B4-48D2-8D56-A05B50201712}"/>
              </a:ext>
            </a:extLst>
          </p:cNvPr>
          <p:cNvSpPr>
            <a:spLocks noGrp="1" noChangeArrowheads="1"/>
          </p:cNvSpPr>
          <p:nvPr>
            <p:ph type="title"/>
          </p:nvPr>
        </p:nvSpPr>
        <p:spPr/>
        <p:txBody>
          <a:bodyPr/>
          <a:lstStyle/>
          <a:p>
            <a:r>
              <a:rPr lang="en-US" altLang="en-US" dirty="0"/>
              <a:t>Stocks</a:t>
            </a:r>
          </a:p>
        </p:txBody>
      </p:sp>
      <p:sp>
        <p:nvSpPr>
          <p:cNvPr id="6147" name="Rectangle 3">
            <a:extLst>
              <a:ext uri="{FF2B5EF4-FFF2-40B4-BE49-F238E27FC236}">
                <a16:creationId xmlns:a16="http://schemas.microsoft.com/office/drawing/2014/main" id="{DD702A3A-A0CA-4BF6-9936-1D267F0C7F72}"/>
              </a:ext>
            </a:extLst>
          </p:cNvPr>
          <p:cNvSpPr>
            <a:spLocks noGrp="1" noChangeArrowheads="1"/>
          </p:cNvSpPr>
          <p:nvPr>
            <p:ph type="body" idx="1"/>
          </p:nvPr>
        </p:nvSpPr>
        <p:spPr>
          <a:xfrm>
            <a:off x="654828" y="5085244"/>
            <a:ext cx="10563506" cy="1001612"/>
          </a:xfrm>
        </p:spPr>
        <p:txBody>
          <a:bodyPr>
            <a:normAutofit/>
          </a:bodyPr>
          <a:lstStyle/>
          <a:p>
            <a:r>
              <a:rPr lang="en-US" altLang="en-US" sz="2800" dirty="0"/>
              <a:t>Investment representing </a:t>
            </a:r>
            <a:r>
              <a:rPr lang="en-US" altLang="en-US" sz="2800" b="1" dirty="0"/>
              <a:t>ownership</a:t>
            </a:r>
            <a:r>
              <a:rPr lang="en-US" altLang="en-US" sz="2800" dirty="0"/>
              <a:t> in company or corporation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362" name="Rectangle 2">
            <a:extLst>
              <a:ext uri="{FF2B5EF4-FFF2-40B4-BE49-F238E27FC236}">
                <a16:creationId xmlns:a16="http://schemas.microsoft.com/office/drawing/2014/main" id="{A0CC6E74-4DA2-4BFD-A0AC-E8CA9BEAF324}"/>
              </a:ext>
            </a:extLst>
          </p:cNvPr>
          <p:cNvSpPr>
            <a:spLocks noGrp="1" noChangeArrowheads="1"/>
          </p:cNvSpPr>
          <p:nvPr>
            <p:ph type="title"/>
          </p:nvPr>
        </p:nvSpPr>
        <p:spPr>
          <a:xfrm>
            <a:off x="308008" y="94365"/>
            <a:ext cx="10058400" cy="1609725"/>
          </a:xfrm>
        </p:spPr>
        <p:txBody>
          <a:bodyPr/>
          <a:lstStyle/>
          <a:p>
            <a:r>
              <a:rPr lang="en-US" altLang="en-US" dirty="0"/>
              <a:t>Blue-chip Stock</a:t>
            </a:r>
          </a:p>
        </p:txBody>
      </p:sp>
      <p:sp>
        <p:nvSpPr>
          <p:cNvPr id="15363" name="Rectangle 3">
            <a:extLst>
              <a:ext uri="{FF2B5EF4-FFF2-40B4-BE49-F238E27FC236}">
                <a16:creationId xmlns:a16="http://schemas.microsoft.com/office/drawing/2014/main" id="{AF494D4F-F408-41E3-A3F9-F52EFD3FFD82}"/>
              </a:ext>
            </a:extLst>
          </p:cNvPr>
          <p:cNvSpPr>
            <a:spLocks noGrp="1" noChangeArrowheads="1"/>
          </p:cNvSpPr>
          <p:nvPr>
            <p:ph idx="1"/>
          </p:nvPr>
        </p:nvSpPr>
        <p:spPr>
          <a:xfrm>
            <a:off x="308008" y="1458227"/>
            <a:ext cx="10820367" cy="5255393"/>
          </a:xfrm>
        </p:spPr>
        <p:txBody>
          <a:bodyPr>
            <a:normAutofit lnSpcReduction="10000"/>
          </a:bodyPr>
          <a:lstStyle/>
          <a:p>
            <a:r>
              <a:rPr lang="en-US" altLang="en-US" sz="2800" b="1" dirty="0"/>
              <a:t>Nationally recognized </a:t>
            </a:r>
            <a:r>
              <a:rPr lang="en-US" altLang="en-US" sz="2800" dirty="0"/>
              <a:t>companies with:</a:t>
            </a:r>
          </a:p>
          <a:p>
            <a:pPr lvl="1"/>
            <a:r>
              <a:rPr lang="en-US" altLang="en-US" sz="2400" b="1" dirty="0"/>
              <a:t>Long records </a:t>
            </a:r>
            <a:r>
              <a:rPr lang="en-US" altLang="en-US" sz="2400" dirty="0"/>
              <a:t>of profit</a:t>
            </a:r>
          </a:p>
          <a:p>
            <a:pPr lvl="1"/>
            <a:r>
              <a:rPr lang="en-US" altLang="en-US" sz="2400" b="1" dirty="0"/>
              <a:t>Dividend</a:t>
            </a:r>
            <a:r>
              <a:rPr lang="en-US" altLang="en-US" sz="2400" dirty="0"/>
              <a:t> payments</a:t>
            </a:r>
          </a:p>
          <a:p>
            <a:pPr lvl="1"/>
            <a:r>
              <a:rPr lang="en-US" altLang="en-US" sz="2400" dirty="0"/>
              <a:t>A </a:t>
            </a:r>
            <a:r>
              <a:rPr lang="en-US" altLang="en-US" sz="2400" b="1" dirty="0"/>
              <a:t>good reputation </a:t>
            </a:r>
            <a:r>
              <a:rPr lang="en-US" altLang="en-US" sz="2400" dirty="0"/>
              <a:t>for management</a:t>
            </a:r>
          </a:p>
          <a:p>
            <a:pPr lvl="1"/>
            <a:endParaRPr lang="en-US" altLang="en-US" sz="2400" dirty="0"/>
          </a:p>
          <a:p>
            <a:r>
              <a:rPr lang="en-US" altLang="en-US" sz="2800" b="1" dirty="0"/>
              <a:t>Less risky</a:t>
            </a:r>
          </a:p>
          <a:p>
            <a:endParaRPr lang="en-US" altLang="en-US" sz="2800" dirty="0"/>
          </a:p>
          <a:p>
            <a:r>
              <a:rPr lang="en-US" altLang="en-US" sz="2800" dirty="0"/>
              <a:t>Grow at a </a:t>
            </a:r>
            <a:r>
              <a:rPr lang="en-US" altLang="en-US" sz="2800" b="1" dirty="0"/>
              <a:t>consistent rate</a:t>
            </a:r>
          </a:p>
          <a:p>
            <a:endParaRPr lang="en-US" altLang="en-US" sz="2800" dirty="0"/>
          </a:p>
          <a:p>
            <a:r>
              <a:rPr lang="en-US" altLang="en-US" sz="2800" dirty="0"/>
              <a:t>Examples:</a:t>
            </a:r>
          </a:p>
          <a:p>
            <a:pPr lvl="1"/>
            <a:r>
              <a:rPr lang="en-US" altLang="en-US" sz="2400" dirty="0"/>
              <a:t>McDonalds</a:t>
            </a:r>
          </a:p>
          <a:p>
            <a:pPr lvl="1"/>
            <a:r>
              <a:rPr lang="en-US" altLang="en-US" sz="2400" dirty="0"/>
              <a:t>Wal-Mart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36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536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536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536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5363">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5363">
                                            <p:txEl>
                                              <p:pRg st="7" end="7"/>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5363">
                                            <p:txEl>
                                              <p:pRg st="9" end="9"/>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5363">
                                            <p:txEl>
                                              <p:pRg st="10" end="10"/>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536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3" grpId="0" build="p"/>
    </p:bld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652" name="Rectangle 4">
            <a:extLst>
              <a:ext uri="{FF2B5EF4-FFF2-40B4-BE49-F238E27FC236}">
                <a16:creationId xmlns:a16="http://schemas.microsoft.com/office/drawing/2014/main" id="{444092FE-4D6A-4529-AAD5-AD1BC7E28EBC}"/>
              </a:ext>
            </a:extLst>
          </p:cNvPr>
          <p:cNvSpPr>
            <a:spLocks noGrp="1" noChangeArrowheads="1"/>
          </p:cNvSpPr>
          <p:nvPr>
            <p:ph type="ctrTitle"/>
          </p:nvPr>
        </p:nvSpPr>
        <p:spPr>
          <a:xfrm>
            <a:off x="1289785" y="1752601"/>
            <a:ext cx="8768615" cy="1546225"/>
          </a:xfrm>
        </p:spPr>
        <p:txBody>
          <a:bodyPr anchor="ctr"/>
          <a:lstStyle/>
          <a:p>
            <a:r>
              <a:rPr lang="en-US" altLang="en-US" dirty="0"/>
              <a:t>Reading Stock Quotes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919" name="Rectangle 223">
            <a:extLst>
              <a:ext uri="{FF2B5EF4-FFF2-40B4-BE49-F238E27FC236}">
                <a16:creationId xmlns:a16="http://schemas.microsoft.com/office/drawing/2014/main" id="{803D4BAC-44BA-4A28-B8DB-AED27CB09419}"/>
              </a:ext>
            </a:extLst>
          </p:cNvPr>
          <p:cNvSpPr>
            <a:spLocks noGrp="1" noChangeArrowheads="1"/>
          </p:cNvSpPr>
          <p:nvPr>
            <p:ph type="title"/>
          </p:nvPr>
        </p:nvSpPr>
        <p:spPr>
          <a:xfrm>
            <a:off x="609600" y="274638"/>
            <a:ext cx="10972800" cy="1143000"/>
          </a:xfrm>
        </p:spPr>
        <p:txBody>
          <a:bodyPr/>
          <a:lstStyle/>
          <a:p>
            <a:r>
              <a:rPr lang="en-US" altLang="en-US"/>
              <a:t>Year to Date Percent Change</a:t>
            </a:r>
          </a:p>
        </p:txBody>
      </p:sp>
      <p:graphicFrame>
        <p:nvGraphicFramePr>
          <p:cNvPr id="29939" name="Group 243">
            <a:extLst>
              <a:ext uri="{FF2B5EF4-FFF2-40B4-BE49-F238E27FC236}">
                <a16:creationId xmlns:a16="http://schemas.microsoft.com/office/drawing/2014/main" id="{DE8C65E7-6E12-4117-B2E2-CB7F697C10A0}"/>
              </a:ext>
            </a:extLst>
          </p:cNvPr>
          <p:cNvGraphicFramePr>
            <a:graphicFrameLocks noGrp="1"/>
          </p:cNvGraphicFramePr>
          <p:nvPr>
            <p:ph type="tbl" idx="1"/>
            <p:extLst>
              <p:ext uri="{D42A27DB-BD31-4B8C-83A1-F6EECF244321}">
                <p14:modId xmlns:p14="http://schemas.microsoft.com/office/powerpoint/2010/main" val="206762112"/>
              </p:ext>
            </p:extLst>
          </p:nvPr>
        </p:nvGraphicFramePr>
        <p:xfrm>
          <a:off x="609600" y="1600200"/>
          <a:ext cx="8534400" cy="1008380"/>
        </p:xfrm>
        <a:graphic>
          <a:graphicData uri="http://schemas.openxmlformats.org/drawingml/2006/table">
            <a:tbl>
              <a:tblPr/>
              <a:tblGrid>
                <a:gridCol w="838200">
                  <a:extLst>
                    <a:ext uri="{9D8B030D-6E8A-4147-A177-3AD203B41FA5}">
                      <a16:colId xmlns:a16="http://schemas.microsoft.com/office/drawing/2014/main" val="3752207436"/>
                    </a:ext>
                  </a:extLst>
                </a:gridCol>
                <a:gridCol w="685800">
                  <a:extLst>
                    <a:ext uri="{9D8B030D-6E8A-4147-A177-3AD203B41FA5}">
                      <a16:colId xmlns:a16="http://schemas.microsoft.com/office/drawing/2014/main" val="401261182"/>
                    </a:ext>
                  </a:extLst>
                </a:gridCol>
                <a:gridCol w="685800">
                  <a:extLst>
                    <a:ext uri="{9D8B030D-6E8A-4147-A177-3AD203B41FA5}">
                      <a16:colId xmlns:a16="http://schemas.microsoft.com/office/drawing/2014/main" val="3727059663"/>
                    </a:ext>
                  </a:extLst>
                </a:gridCol>
                <a:gridCol w="762000">
                  <a:extLst>
                    <a:ext uri="{9D8B030D-6E8A-4147-A177-3AD203B41FA5}">
                      <a16:colId xmlns:a16="http://schemas.microsoft.com/office/drawing/2014/main" val="173365265"/>
                    </a:ext>
                  </a:extLst>
                </a:gridCol>
                <a:gridCol w="609600">
                  <a:extLst>
                    <a:ext uri="{9D8B030D-6E8A-4147-A177-3AD203B41FA5}">
                      <a16:colId xmlns:a16="http://schemas.microsoft.com/office/drawing/2014/main" val="664521632"/>
                    </a:ext>
                  </a:extLst>
                </a:gridCol>
                <a:gridCol w="685800">
                  <a:extLst>
                    <a:ext uri="{9D8B030D-6E8A-4147-A177-3AD203B41FA5}">
                      <a16:colId xmlns:a16="http://schemas.microsoft.com/office/drawing/2014/main" val="1916272080"/>
                    </a:ext>
                  </a:extLst>
                </a:gridCol>
                <a:gridCol w="685800">
                  <a:extLst>
                    <a:ext uri="{9D8B030D-6E8A-4147-A177-3AD203B41FA5}">
                      <a16:colId xmlns:a16="http://schemas.microsoft.com/office/drawing/2014/main" val="3033005135"/>
                    </a:ext>
                  </a:extLst>
                </a:gridCol>
                <a:gridCol w="762000">
                  <a:extLst>
                    <a:ext uri="{9D8B030D-6E8A-4147-A177-3AD203B41FA5}">
                      <a16:colId xmlns:a16="http://schemas.microsoft.com/office/drawing/2014/main" val="832185829"/>
                    </a:ext>
                  </a:extLst>
                </a:gridCol>
                <a:gridCol w="685800">
                  <a:extLst>
                    <a:ext uri="{9D8B030D-6E8A-4147-A177-3AD203B41FA5}">
                      <a16:colId xmlns:a16="http://schemas.microsoft.com/office/drawing/2014/main" val="2369805428"/>
                    </a:ext>
                  </a:extLst>
                </a:gridCol>
                <a:gridCol w="609600">
                  <a:extLst>
                    <a:ext uri="{9D8B030D-6E8A-4147-A177-3AD203B41FA5}">
                      <a16:colId xmlns:a16="http://schemas.microsoft.com/office/drawing/2014/main" val="1501411725"/>
                    </a:ext>
                  </a:extLst>
                </a:gridCol>
                <a:gridCol w="762000">
                  <a:extLst>
                    <a:ext uri="{9D8B030D-6E8A-4147-A177-3AD203B41FA5}">
                      <a16:colId xmlns:a16="http://schemas.microsoft.com/office/drawing/2014/main" val="2229752705"/>
                    </a:ext>
                  </a:extLst>
                </a:gridCol>
                <a:gridCol w="762000">
                  <a:extLst>
                    <a:ext uri="{9D8B030D-6E8A-4147-A177-3AD203B41FA5}">
                      <a16:colId xmlns:a16="http://schemas.microsoft.com/office/drawing/2014/main" val="146684139"/>
                    </a:ext>
                  </a:extLst>
                </a:gridCol>
              </a:tblGrid>
              <a:tr h="442913">
                <a:tc>
                  <a:txBody>
                    <a:bodyPr/>
                    <a:lstStyle>
                      <a:lvl1pPr marL="342900" indent="-342900">
                        <a:spcBef>
                          <a:spcPct val="20000"/>
                        </a:spcBef>
                        <a:defRPr sz="2800" b="1">
                          <a:solidFill>
                            <a:schemeClr val="tx1"/>
                          </a:solidFill>
                          <a:latin typeface="Centaur" panose="02030504050205020304" pitchFamily="18" charset="0"/>
                        </a:defRPr>
                      </a:lvl1pPr>
                      <a:lvl2pPr marL="742950" indent="-285750">
                        <a:spcBef>
                          <a:spcPct val="20000"/>
                        </a:spcBef>
                        <a:defRPr sz="2400" b="1">
                          <a:solidFill>
                            <a:schemeClr val="tx1"/>
                          </a:solidFill>
                          <a:latin typeface="Centaur" panose="02030504050205020304" pitchFamily="18" charset="0"/>
                        </a:defRPr>
                      </a:lvl2pPr>
                      <a:lvl3pPr marL="1143000" indent="-228600">
                        <a:spcBef>
                          <a:spcPct val="20000"/>
                        </a:spcBef>
                        <a:defRPr sz="2000" b="1">
                          <a:solidFill>
                            <a:schemeClr val="tx1"/>
                          </a:solidFill>
                          <a:latin typeface="Centaur" panose="02030504050205020304" pitchFamily="18" charset="0"/>
                        </a:defRPr>
                      </a:lvl3pPr>
                      <a:lvl4pPr marL="1600200" indent="-228600">
                        <a:spcBef>
                          <a:spcPct val="20000"/>
                        </a:spcBef>
                        <a:defRPr b="1">
                          <a:solidFill>
                            <a:schemeClr val="tx1"/>
                          </a:solidFill>
                          <a:latin typeface="Centaur" panose="02030504050205020304" pitchFamily="18" charset="0"/>
                        </a:defRPr>
                      </a:lvl4pPr>
                      <a:lvl5pPr marL="2057400" indent="-228600">
                        <a:spcBef>
                          <a:spcPct val="20000"/>
                        </a:spcBef>
                        <a:defRPr b="1">
                          <a:solidFill>
                            <a:schemeClr val="tx1"/>
                          </a:solidFill>
                          <a:latin typeface="Centaur" panose="02030504050205020304" pitchFamily="18" charset="0"/>
                        </a:defRPr>
                      </a:lvl5pPr>
                      <a:lvl6pPr marL="2514600" indent="-228600" fontAlgn="base">
                        <a:spcBef>
                          <a:spcPct val="20000"/>
                        </a:spcBef>
                        <a:spcAft>
                          <a:spcPct val="0"/>
                        </a:spcAft>
                        <a:defRPr b="1">
                          <a:solidFill>
                            <a:schemeClr val="tx1"/>
                          </a:solidFill>
                          <a:latin typeface="Centaur" panose="02030504050205020304" pitchFamily="18" charset="0"/>
                        </a:defRPr>
                      </a:lvl6pPr>
                      <a:lvl7pPr marL="2971800" indent="-228600" fontAlgn="base">
                        <a:spcBef>
                          <a:spcPct val="20000"/>
                        </a:spcBef>
                        <a:spcAft>
                          <a:spcPct val="0"/>
                        </a:spcAft>
                        <a:defRPr b="1">
                          <a:solidFill>
                            <a:schemeClr val="tx1"/>
                          </a:solidFill>
                          <a:latin typeface="Centaur" panose="02030504050205020304" pitchFamily="18" charset="0"/>
                        </a:defRPr>
                      </a:lvl7pPr>
                      <a:lvl8pPr marL="3429000" indent="-228600" fontAlgn="base">
                        <a:spcBef>
                          <a:spcPct val="20000"/>
                        </a:spcBef>
                        <a:spcAft>
                          <a:spcPct val="0"/>
                        </a:spcAft>
                        <a:defRPr b="1">
                          <a:solidFill>
                            <a:schemeClr val="tx1"/>
                          </a:solidFill>
                          <a:latin typeface="Centaur" panose="02030504050205020304" pitchFamily="18" charset="0"/>
                        </a:defRPr>
                      </a:lvl8pPr>
                      <a:lvl9pPr marL="3886200" indent="-228600" fontAlgn="base">
                        <a:spcBef>
                          <a:spcPct val="20000"/>
                        </a:spcBef>
                        <a:spcAft>
                          <a:spcPct val="0"/>
                        </a:spcAft>
                        <a:defRPr b="1">
                          <a:solidFill>
                            <a:schemeClr val="tx1"/>
                          </a:solidFill>
                          <a:latin typeface="Centaur" panose="02030504050205020304" pitchFamily="18" charset="0"/>
                        </a:defRPr>
                      </a:lvl9p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bg1"/>
                          </a:solidFill>
                          <a:effectLst/>
                          <a:latin typeface="Centaur" panose="02030504050205020304" pitchFamily="18" charset="0"/>
                          <a:cs typeface="Times New Roman" panose="02020603050405020304" pitchFamily="18" charset="0"/>
                        </a:rPr>
                        <a:t>YTD</a:t>
                      </a:r>
                    </a:p>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bg1"/>
                          </a:solidFill>
                          <a:effectLst/>
                          <a:latin typeface="Centaur" panose="02030504050205020304" pitchFamily="18" charset="0"/>
                          <a:cs typeface="Times New Roman" panose="02020603050405020304" pitchFamily="18" charset="0"/>
                        </a:rPr>
                        <a:t>%</a:t>
                      </a:r>
                      <a:endParaRPr kumimoji="0" lang="en-US" altLang="en-US" sz="1800" b="0" i="0" u="none" strike="noStrike" cap="none" normalizeH="0" baseline="0">
                        <a:ln>
                          <a:noFill/>
                        </a:ln>
                        <a:solidFill>
                          <a:schemeClr val="bg1"/>
                        </a:solidFill>
                        <a:effectLst/>
                        <a:latin typeface="Centaur" panose="020305040502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2"/>
                    </a:solidFill>
                  </a:tcPr>
                </a:tc>
                <a:tc gridSpan="2">
                  <a:txBody>
                    <a:bodyPr/>
                    <a:lstStyle>
                      <a:lvl1pPr marL="342900" indent="-342900">
                        <a:spcBef>
                          <a:spcPct val="20000"/>
                        </a:spcBef>
                        <a:defRPr sz="2800" b="1">
                          <a:solidFill>
                            <a:schemeClr val="tx1"/>
                          </a:solidFill>
                          <a:latin typeface="Centaur" panose="02030504050205020304" pitchFamily="18" charset="0"/>
                        </a:defRPr>
                      </a:lvl1pPr>
                      <a:lvl2pPr marL="742950" indent="-285750">
                        <a:spcBef>
                          <a:spcPct val="20000"/>
                        </a:spcBef>
                        <a:defRPr sz="2400" b="1">
                          <a:solidFill>
                            <a:schemeClr val="tx1"/>
                          </a:solidFill>
                          <a:latin typeface="Centaur" panose="02030504050205020304" pitchFamily="18" charset="0"/>
                        </a:defRPr>
                      </a:lvl2pPr>
                      <a:lvl3pPr marL="1143000" indent="-228600">
                        <a:spcBef>
                          <a:spcPct val="20000"/>
                        </a:spcBef>
                        <a:defRPr sz="2000" b="1">
                          <a:solidFill>
                            <a:schemeClr val="tx1"/>
                          </a:solidFill>
                          <a:latin typeface="Centaur" panose="02030504050205020304" pitchFamily="18" charset="0"/>
                        </a:defRPr>
                      </a:lvl3pPr>
                      <a:lvl4pPr marL="1600200" indent="-228600">
                        <a:spcBef>
                          <a:spcPct val="20000"/>
                        </a:spcBef>
                        <a:defRPr b="1">
                          <a:solidFill>
                            <a:schemeClr val="tx1"/>
                          </a:solidFill>
                          <a:latin typeface="Centaur" panose="02030504050205020304" pitchFamily="18" charset="0"/>
                        </a:defRPr>
                      </a:lvl4pPr>
                      <a:lvl5pPr marL="2057400" indent="-228600">
                        <a:spcBef>
                          <a:spcPct val="20000"/>
                        </a:spcBef>
                        <a:defRPr b="1">
                          <a:solidFill>
                            <a:schemeClr val="tx1"/>
                          </a:solidFill>
                          <a:latin typeface="Centaur" panose="02030504050205020304" pitchFamily="18" charset="0"/>
                        </a:defRPr>
                      </a:lvl5pPr>
                      <a:lvl6pPr marL="2514600" indent="-228600" fontAlgn="base">
                        <a:spcBef>
                          <a:spcPct val="20000"/>
                        </a:spcBef>
                        <a:spcAft>
                          <a:spcPct val="0"/>
                        </a:spcAft>
                        <a:defRPr b="1">
                          <a:solidFill>
                            <a:schemeClr val="tx1"/>
                          </a:solidFill>
                          <a:latin typeface="Centaur" panose="02030504050205020304" pitchFamily="18" charset="0"/>
                        </a:defRPr>
                      </a:lvl6pPr>
                      <a:lvl7pPr marL="2971800" indent="-228600" fontAlgn="base">
                        <a:spcBef>
                          <a:spcPct val="20000"/>
                        </a:spcBef>
                        <a:spcAft>
                          <a:spcPct val="0"/>
                        </a:spcAft>
                        <a:defRPr b="1">
                          <a:solidFill>
                            <a:schemeClr val="tx1"/>
                          </a:solidFill>
                          <a:latin typeface="Centaur" panose="02030504050205020304" pitchFamily="18" charset="0"/>
                        </a:defRPr>
                      </a:lvl7pPr>
                      <a:lvl8pPr marL="3429000" indent="-228600" fontAlgn="base">
                        <a:spcBef>
                          <a:spcPct val="20000"/>
                        </a:spcBef>
                        <a:spcAft>
                          <a:spcPct val="0"/>
                        </a:spcAft>
                        <a:defRPr b="1">
                          <a:solidFill>
                            <a:schemeClr val="tx1"/>
                          </a:solidFill>
                          <a:latin typeface="Centaur" panose="02030504050205020304" pitchFamily="18" charset="0"/>
                        </a:defRPr>
                      </a:lvl8pPr>
                      <a:lvl9pPr marL="3886200" indent="-228600" fontAlgn="base">
                        <a:spcBef>
                          <a:spcPct val="20000"/>
                        </a:spcBef>
                        <a:spcAft>
                          <a:spcPct val="0"/>
                        </a:spcAft>
                        <a:defRPr b="1">
                          <a:solidFill>
                            <a:schemeClr val="tx1"/>
                          </a:solidFill>
                          <a:latin typeface="Centaur" panose="02030504050205020304" pitchFamily="18" charset="0"/>
                        </a:defRPr>
                      </a:lvl9p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cs typeface="Times New Roman" panose="02020603050405020304" pitchFamily="18" charset="0"/>
                        </a:rPr>
                        <a:t>52-Week</a:t>
                      </a:r>
                    </a:p>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cs typeface="Times New Roman" panose="02020603050405020304" pitchFamily="18" charset="0"/>
                        </a:rPr>
                        <a:t>High    Low</a:t>
                      </a:r>
                      <a:endParaRPr kumimoji="0" lang="en-US" altLang="en-US" sz="1800" b="0" i="0" u="none" strike="noStrike" cap="none" normalizeH="0" baseline="0">
                        <a:ln>
                          <a:noFill/>
                        </a:ln>
                        <a:solidFill>
                          <a:schemeClr val="tx1"/>
                        </a:solidFill>
                        <a:effectLst/>
                        <a:latin typeface="Centaur" panose="020305040502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a:txBody>
                    <a:bodyPr/>
                    <a:lstStyle>
                      <a:lvl1pPr marL="342900" indent="-342900">
                        <a:spcBef>
                          <a:spcPct val="20000"/>
                        </a:spcBef>
                        <a:defRPr sz="2800" b="1">
                          <a:solidFill>
                            <a:schemeClr val="tx1"/>
                          </a:solidFill>
                          <a:latin typeface="Centaur" panose="02030504050205020304" pitchFamily="18" charset="0"/>
                        </a:defRPr>
                      </a:lvl1pPr>
                      <a:lvl2pPr marL="742950" indent="-285750">
                        <a:spcBef>
                          <a:spcPct val="20000"/>
                        </a:spcBef>
                        <a:defRPr sz="2400" b="1">
                          <a:solidFill>
                            <a:schemeClr val="tx1"/>
                          </a:solidFill>
                          <a:latin typeface="Centaur" panose="02030504050205020304" pitchFamily="18" charset="0"/>
                        </a:defRPr>
                      </a:lvl2pPr>
                      <a:lvl3pPr marL="1143000" indent="-228600">
                        <a:spcBef>
                          <a:spcPct val="20000"/>
                        </a:spcBef>
                        <a:defRPr sz="2000" b="1">
                          <a:solidFill>
                            <a:schemeClr val="tx1"/>
                          </a:solidFill>
                          <a:latin typeface="Centaur" panose="02030504050205020304" pitchFamily="18" charset="0"/>
                        </a:defRPr>
                      </a:lvl3pPr>
                      <a:lvl4pPr marL="1600200" indent="-228600">
                        <a:spcBef>
                          <a:spcPct val="20000"/>
                        </a:spcBef>
                        <a:defRPr b="1">
                          <a:solidFill>
                            <a:schemeClr val="tx1"/>
                          </a:solidFill>
                          <a:latin typeface="Centaur" panose="02030504050205020304" pitchFamily="18" charset="0"/>
                        </a:defRPr>
                      </a:lvl4pPr>
                      <a:lvl5pPr marL="2057400" indent="-228600">
                        <a:spcBef>
                          <a:spcPct val="20000"/>
                        </a:spcBef>
                        <a:defRPr b="1">
                          <a:solidFill>
                            <a:schemeClr val="tx1"/>
                          </a:solidFill>
                          <a:latin typeface="Centaur" panose="02030504050205020304" pitchFamily="18" charset="0"/>
                        </a:defRPr>
                      </a:lvl5pPr>
                      <a:lvl6pPr marL="2514600" indent="-228600" fontAlgn="base">
                        <a:spcBef>
                          <a:spcPct val="20000"/>
                        </a:spcBef>
                        <a:spcAft>
                          <a:spcPct val="0"/>
                        </a:spcAft>
                        <a:defRPr b="1">
                          <a:solidFill>
                            <a:schemeClr val="tx1"/>
                          </a:solidFill>
                          <a:latin typeface="Centaur" panose="02030504050205020304" pitchFamily="18" charset="0"/>
                        </a:defRPr>
                      </a:lvl6pPr>
                      <a:lvl7pPr marL="2971800" indent="-228600" fontAlgn="base">
                        <a:spcBef>
                          <a:spcPct val="20000"/>
                        </a:spcBef>
                        <a:spcAft>
                          <a:spcPct val="0"/>
                        </a:spcAft>
                        <a:defRPr b="1">
                          <a:solidFill>
                            <a:schemeClr val="tx1"/>
                          </a:solidFill>
                          <a:latin typeface="Centaur" panose="02030504050205020304" pitchFamily="18" charset="0"/>
                        </a:defRPr>
                      </a:lvl7pPr>
                      <a:lvl8pPr marL="3429000" indent="-228600" fontAlgn="base">
                        <a:spcBef>
                          <a:spcPct val="20000"/>
                        </a:spcBef>
                        <a:spcAft>
                          <a:spcPct val="0"/>
                        </a:spcAft>
                        <a:defRPr b="1">
                          <a:solidFill>
                            <a:schemeClr val="tx1"/>
                          </a:solidFill>
                          <a:latin typeface="Centaur" panose="02030504050205020304" pitchFamily="18" charset="0"/>
                        </a:defRPr>
                      </a:lvl8pPr>
                      <a:lvl9pPr marL="3886200" indent="-228600" fontAlgn="base">
                        <a:spcBef>
                          <a:spcPct val="20000"/>
                        </a:spcBef>
                        <a:spcAft>
                          <a:spcPct val="0"/>
                        </a:spcAft>
                        <a:defRPr b="1">
                          <a:solidFill>
                            <a:schemeClr val="tx1"/>
                          </a:solidFill>
                          <a:latin typeface="Centaur" panose="02030504050205020304" pitchFamily="18" charset="0"/>
                        </a:defRPr>
                      </a:lvl9p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cs typeface="Times New Roman" panose="02020603050405020304" pitchFamily="18" charset="0"/>
                        </a:rPr>
                        <a:t>Stock</a:t>
                      </a:r>
                      <a:endParaRPr kumimoji="0" lang="en-US" altLang="en-US" sz="1800" b="0" i="0" u="none" strike="noStrike" cap="none" normalizeH="0" baseline="0">
                        <a:ln>
                          <a:noFill/>
                        </a:ln>
                        <a:solidFill>
                          <a:schemeClr val="tx1"/>
                        </a:solidFill>
                        <a:effectLst/>
                        <a:latin typeface="Centaur" panose="020305040502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defRPr sz="2800" b="1">
                          <a:solidFill>
                            <a:schemeClr val="tx1"/>
                          </a:solidFill>
                          <a:latin typeface="Centaur" panose="02030504050205020304" pitchFamily="18" charset="0"/>
                        </a:defRPr>
                      </a:lvl1pPr>
                      <a:lvl2pPr marL="742950" indent="-285750">
                        <a:spcBef>
                          <a:spcPct val="20000"/>
                        </a:spcBef>
                        <a:defRPr sz="2400" b="1">
                          <a:solidFill>
                            <a:schemeClr val="tx1"/>
                          </a:solidFill>
                          <a:latin typeface="Centaur" panose="02030504050205020304" pitchFamily="18" charset="0"/>
                        </a:defRPr>
                      </a:lvl2pPr>
                      <a:lvl3pPr marL="1143000" indent="-228600">
                        <a:spcBef>
                          <a:spcPct val="20000"/>
                        </a:spcBef>
                        <a:defRPr sz="2000" b="1">
                          <a:solidFill>
                            <a:schemeClr val="tx1"/>
                          </a:solidFill>
                          <a:latin typeface="Centaur" panose="02030504050205020304" pitchFamily="18" charset="0"/>
                        </a:defRPr>
                      </a:lvl3pPr>
                      <a:lvl4pPr marL="1600200" indent="-228600">
                        <a:spcBef>
                          <a:spcPct val="20000"/>
                        </a:spcBef>
                        <a:defRPr b="1">
                          <a:solidFill>
                            <a:schemeClr val="tx1"/>
                          </a:solidFill>
                          <a:latin typeface="Centaur" panose="02030504050205020304" pitchFamily="18" charset="0"/>
                        </a:defRPr>
                      </a:lvl4pPr>
                      <a:lvl5pPr marL="2057400" indent="-228600">
                        <a:spcBef>
                          <a:spcPct val="20000"/>
                        </a:spcBef>
                        <a:defRPr b="1">
                          <a:solidFill>
                            <a:schemeClr val="tx1"/>
                          </a:solidFill>
                          <a:latin typeface="Centaur" panose="02030504050205020304" pitchFamily="18" charset="0"/>
                        </a:defRPr>
                      </a:lvl5pPr>
                      <a:lvl6pPr marL="2514600" indent="-228600" fontAlgn="base">
                        <a:spcBef>
                          <a:spcPct val="20000"/>
                        </a:spcBef>
                        <a:spcAft>
                          <a:spcPct val="0"/>
                        </a:spcAft>
                        <a:defRPr b="1">
                          <a:solidFill>
                            <a:schemeClr val="tx1"/>
                          </a:solidFill>
                          <a:latin typeface="Centaur" panose="02030504050205020304" pitchFamily="18" charset="0"/>
                        </a:defRPr>
                      </a:lvl6pPr>
                      <a:lvl7pPr marL="2971800" indent="-228600" fontAlgn="base">
                        <a:spcBef>
                          <a:spcPct val="20000"/>
                        </a:spcBef>
                        <a:spcAft>
                          <a:spcPct val="0"/>
                        </a:spcAft>
                        <a:defRPr b="1">
                          <a:solidFill>
                            <a:schemeClr val="tx1"/>
                          </a:solidFill>
                          <a:latin typeface="Centaur" panose="02030504050205020304" pitchFamily="18" charset="0"/>
                        </a:defRPr>
                      </a:lvl7pPr>
                      <a:lvl8pPr marL="3429000" indent="-228600" fontAlgn="base">
                        <a:spcBef>
                          <a:spcPct val="20000"/>
                        </a:spcBef>
                        <a:spcAft>
                          <a:spcPct val="0"/>
                        </a:spcAft>
                        <a:defRPr b="1">
                          <a:solidFill>
                            <a:schemeClr val="tx1"/>
                          </a:solidFill>
                          <a:latin typeface="Centaur" panose="02030504050205020304" pitchFamily="18" charset="0"/>
                        </a:defRPr>
                      </a:lvl8pPr>
                      <a:lvl9pPr marL="3886200" indent="-228600" fontAlgn="base">
                        <a:spcBef>
                          <a:spcPct val="20000"/>
                        </a:spcBef>
                        <a:spcAft>
                          <a:spcPct val="0"/>
                        </a:spcAft>
                        <a:defRPr b="1">
                          <a:solidFill>
                            <a:schemeClr val="tx1"/>
                          </a:solidFill>
                          <a:latin typeface="Centaur" panose="02030504050205020304" pitchFamily="18" charset="0"/>
                        </a:defRPr>
                      </a:lvl9p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cs typeface="Times New Roman" panose="02020603050405020304" pitchFamily="18" charset="0"/>
                        </a:rPr>
                        <a:t>Div</a:t>
                      </a:r>
                      <a:endParaRPr kumimoji="0" lang="en-US" altLang="en-US" sz="1800" b="0" i="0" u="none" strike="noStrike" cap="none" normalizeH="0" baseline="0">
                        <a:ln>
                          <a:noFill/>
                        </a:ln>
                        <a:solidFill>
                          <a:schemeClr val="tx1"/>
                        </a:solidFill>
                        <a:effectLst/>
                        <a:latin typeface="Centaur" panose="020305040502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defRPr sz="2800" b="1">
                          <a:solidFill>
                            <a:schemeClr val="tx1"/>
                          </a:solidFill>
                          <a:latin typeface="Centaur" panose="02030504050205020304" pitchFamily="18" charset="0"/>
                        </a:defRPr>
                      </a:lvl1pPr>
                      <a:lvl2pPr marL="742950" indent="-285750">
                        <a:spcBef>
                          <a:spcPct val="20000"/>
                        </a:spcBef>
                        <a:defRPr sz="2400" b="1">
                          <a:solidFill>
                            <a:schemeClr val="tx1"/>
                          </a:solidFill>
                          <a:latin typeface="Centaur" panose="02030504050205020304" pitchFamily="18" charset="0"/>
                        </a:defRPr>
                      </a:lvl2pPr>
                      <a:lvl3pPr marL="1143000" indent="-228600">
                        <a:spcBef>
                          <a:spcPct val="20000"/>
                        </a:spcBef>
                        <a:defRPr sz="2000" b="1">
                          <a:solidFill>
                            <a:schemeClr val="tx1"/>
                          </a:solidFill>
                          <a:latin typeface="Centaur" panose="02030504050205020304" pitchFamily="18" charset="0"/>
                        </a:defRPr>
                      </a:lvl3pPr>
                      <a:lvl4pPr marL="1600200" indent="-228600">
                        <a:spcBef>
                          <a:spcPct val="20000"/>
                        </a:spcBef>
                        <a:defRPr b="1">
                          <a:solidFill>
                            <a:schemeClr val="tx1"/>
                          </a:solidFill>
                          <a:latin typeface="Centaur" panose="02030504050205020304" pitchFamily="18" charset="0"/>
                        </a:defRPr>
                      </a:lvl4pPr>
                      <a:lvl5pPr marL="2057400" indent="-228600">
                        <a:spcBef>
                          <a:spcPct val="20000"/>
                        </a:spcBef>
                        <a:defRPr b="1">
                          <a:solidFill>
                            <a:schemeClr val="tx1"/>
                          </a:solidFill>
                          <a:latin typeface="Centaur" panose="02030504050205020304" pitchFamily="18" charset="0"/>
                        </a:defRPr>
                      </a:lvl5pPr>
                      <a:lvl6pPr marL="2514600" indent="-228600" fontAlgn="base">
                        <a:spcBef>
                          <a:spcPct val="20000"/>
                        </a:spcBef>
                        <a:spcAft>
                          <a:spcPct val="0"/>
                        </a:spcAft>
                        <a:defRPr b="1">
                          <a:solidFill>
                            <a:schemeClr val="tx1"/>
                          </a:solidFill>
                          <a:latin typeface="Centaur" panose="02030504050205020304" pitchFamily="18" charset="0"/>
                        </a:defRPr>
                      </a:lvl6pPr>
                      <a:lvl7pPr marL="2971800" indent="-228600" fontAlgn="base">
                        <a:spcBef>
                          <a:spcPct val="20000"/>
                        </a:spcBef>
                        <a:spcAft>
                          <a:spcPct val="0"/>
                        </a:spcAft>
                        <a:defRPr b="1">
                          <a:solidFill>
                            <a:schemeClr val="tx1"/>
                          </a:solidFill>
                          <a:latin typeface="Centaur" panose="02030504050205020304" pitchFamily="18" charset="0"/>
                        </a:defRPr>
                      </a:lvl7pPr>
                      <a:lvl8pPr marL="3429000" indent="-228600" fontAlgn="base">
                        <a:spcBef>
                          <a:spcPct val="20000"/>
                        </a:spcBef>
                        <a:spcAft>
                          <a:spcPct val="0"/>
                        </a:spcAft>
                        <a:defRPr b="1">
                          <a:solidFill>
                            <a:schemeClr val="tx1"/>
                          </a:solidFill>
                          <a:latin typeface="Centaur" panose="02030504050205020304" pitchFamily="18" charset="0"/>
                        </a:defRPr>
                      </a:lvl8pPr>
                      <a:lvl9pPr marL="3886200" indent="-228600" fontAlgn="base">
                        <a:spcBef>
                          <a:spcPct val="20000"/>
                        </a:spcBef>
                        <a:spcAft>
                          <a:spcPct val="0"/>
                        </a:spcAft>
                        <a:defRPr b="1">
                          <a:solidFill>
                            <a:schemeClr val="tx1"/>
                          </a:solidFill>
                          <a:latin typeface="Centaur" panose="02030504050205020304" pitchFamily="18" charset="0"/>
                        </a:defRPr>
                      </a:lvl9p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cs typeface="Times New Roman" panose="02020603050405020304" pitchFamily="18" charset="0"/>
                        </a:rPr>
                        <a:t>YLD</a:t>
                      </a:r>
                    </a:p>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cs typeface="Times New Roman" panose="02020603050405020304" pitchFamily="18" charset="0"/>
                        </a:rPr>
                        <a:t>%</a:t>
                      </a:r>
                      <a:endParaRPr kumimoji="0" lang="en-US" altLang="en-US" sz="1800" b="0" i="0" u="none" strike="noStrike" cap="none" normalizeH="0" baseline="0">
                        <a:ln>
                          <a:noFill/>
                        </a:ln>
                        <a:solidFill>
                          <a:schemeClr val="tx1"/>
                        </a:solidFill>
                        <a:effectLst/>
                        <a:latin typeface="Centaur" panose="020305040502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defRPr sz="2800" b="1">
                          <a:solidFill>
                            <a:schemeClr val="tx1"/>
                          </a:solidFill>
                          <a:latin typeface="Centaur" panose="02030504050205020304" pitchFamily="18" charset="0"/>
                        </a:defRPr>
                      </a:lvl1pPr>
                      <a:lvl2pPr marL="742950" indent="-285750">
                        <a:spcBef>
                          <a:spcPct val="20000"/>
                        </a:spcBef>
                        <a:defRPr sz="2400" b="1">
                          <a:solidFill>
                            <a:schemeClr val="tx1"/>
                          </a:solidFill>
                          <a:latin typeface="Centaur" panose="02030504050205020304" pitchFamily="18" charset="0"/>
                        </a:defRPr>
                      </a:lvl2pPr>
                      <a:lvl3pPr marL="1143000" indent="-228600">
                        <a:spcBef>
                          <a:spcPct val="20000"/>
                        </a:spcBef>
                        <a:defRPr sz="2000" b="1">
                          <a:solidFill>
                            <a:schemeClr val="tx1"/>
                          </a:solidFill>
                          <a:latin typeface="Centaur" panose="02030504050205020304" pitchFamily="18" charset="0"/>
                        </a:defRPr>
                      </a:lvl3pPr>
                      <a:lvl4pPr marL="1600200" indent="-228600">
                        <a:spcBef>
                          <a:spcPct val="20000"/>
                        </a:spcBef>
                        <a:defRPr b="1">
                          <a:solidFill>
                            <a:schemeClr val="tx1"/>
                          </a:solidFill>
                          <a:latin typeface="Centaur" panose="02030504050205020304" pitchFamily="18" charset="0"/>
                        </a:defRPr>
                      </a:lvl4pPr>
                      <a:lvl5pPr marL="2057400" indent="-228600">
                        <a:spcBef>
                          <a:spcPct val="20000"/>
                        </a:spcBef>
                        <a:defRPr b="1">
                          <a:solidFill>
                            <a:schemeClr val="tx1"/>
                          </a:solidFill>
                          <a:latin typeface="Centaur" panose="02030504050205020304" pitchFamily="18" charset="0"/>
                        </a:defRPr>
                      </a:lvl5pPr>
                      <a:lvl6pPr marL="2514600" indent="-228600" fontAlgn="base">
                        <a:spcBef>
                          <a:spcPct val="20000"/>
                        </a:spcBef>
                        <a:spcAft>
                          <a:spcPct val="0"/>
                        </a:spcAft>
                        <a:defRPr b="1">
                          <a:solidFill>
                            <a:schemeClr val="tx1"/>
                          </a:solidFill>
                          <a:latin typeface="Centaur" panose="02030504050205020304" pitchFamily="18" charset="0"/>
                        </a:defRPr>
                      </a:lvl6pPr>
                      <a:lvl7pPr marL="2971800" indent="-228600" fontAlgn="base">
                        <a:spcBef>
                          <a:spcPct val="20000"/>
                        </a:spcBef>
                        <a:spcAft>
                          <a:spcPct val="0"/>
                        </a:spcAft>
                        <a:defRPr b="1">
                          <a:solidFill>
                            <a:schemeClr val="tx1"/>
                          </a:solidFill>
                          <a:latin typeface="Centaur" panose="02030504050205020304" pitchFamily="18" charset="0"/>
                        </a:defRPr>
                      </a:lvl7pPr>
                      <a:lvl8pPr marL="3429000" indent="-228600" fontAlgn="base">
                        <a:spcBef>
                          <a:spcPct val="20000"/>
                        </a:spcBef>
                        <a:spcAft>
                          <a:spcPct val="0"/>
                        </a:spcAft>
                        <a:defRPr b="1">
                          <a:solidFill>
                            <a:schemeClr val="tx1"/>
                          </a:solidFill>
                          <a:latin typeface="Centaur" panose="02030504050205020304" pitchFamily="18" charset="0"/>
                        </a:defRPr>
                      </a:lvl8pPr>
                      <a:lvl9pPr marL="3886200" indent="-228600" fontAlgn="base">
                        <a:spcBef>
                          <a:spcPct val="20000"/>
                        </a:spcBef>
                        <a:spcAft>
                          <a:spcPct val="0"/>
                        </a:spcAft>
                        <a:defRPr b="1">
                          <a:solidFill>
                            <a:schemeClr val="tx1"/>
                          </a:solidFill>
                          <a:latin typeface="Centaur" panose="02030504050205020304" pitchFamily="18" charset="0"/>
                        </a:defRPr>
                      </a:lvl9p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cs typeface="Times New Roman" panose="02020603050405020304" pitchFamily="18" charset="0"/>
                        </a:rPr>
                        <a:t>P/E</a:t>
                      </a:r>
                      <a:endParaRPr kumimoji="0" lang="en-US" altLang="en-US" sz="1800" b="0" i="0" u="none" strike="noStrike" cap="none" normalizeH="0" baseline="0">
                        <a:ln>
                          <a:noFill/>
                        </a:ln>
                        <a:solidFill>
                          <a:schemeClr val="tx1"/>
                        </a:solidFill>
                        <a:effectLst/>
                        <a:latin typeface="Centaur" panose="020305040502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defRPr sz="2800" b="1">
                          <a:solidFill>
                            <a:schemeClr val="tx1"/>
                          </a:solidFill>
                          <a:latin typeface="Centaur" panose="02030504050205020304" pitchFamily="18" charset="0"/>
                        </a:defRPr>
                      </a:lvl1pPr>
                      <a:lvl2pPr marL="742950" indent="-285750">
                        <a:spcBef>
                          <a:spcPct val="20000"/>
                        </a:spcBef>
                        <a:defRPr sz="2400" b="1">
                          <a:solidFill>
                            <a:schemeClr val="tx1"/>
                          </a:solidFill>
                          <a:latin typeface="Centaur" panose="02030504050205020304" pitchFamily="18" charset="0"/>
                        </a:defRPr>
                      </a:lvl2pPr>
                      <a:lvl3pPr marL="1143000" indent="-228600">
                        <a:spcBef>
                          <a:spcPct val="20000"/>
                        </a:spcBef>
                        <a:defRPr sz="2000" b="1">
                          <a:solidFill>
                            <a:schemeClr val="tx1"/>
                          </a:solidFill>
                          <a:latin typeface="Centaur" panose="02030504050205020304" pitchFamily="18" charset="0"/>
                        </a:defRPr>
                      </a:lvl3pPr>
                      <a:lvl4pPr marL="1600200" indent="-228600">
                        <a:spcBef>
                          <a:spcPct val="20000"/>
                        </a:spcBef>
                        <a:defRPr b="1">
                          <a:solidFill>
                            <a:schemeClr val="tx1"/>
                          </a:solidFill>
                          <a:latin typeface="Centaur" panose="02030504050205020304" pitchFamily="18" charset="0"/>
                        </a:defRPr>
                      </a:lvl4pPr>
                      <a:lvl5pPr marL="2057400" indent="-228600">
                        <a:spcBef>
                          <a:spcPct val="20000"/>
                        </a:spcBef>
                        <a:defRPr b="1">
                          <a:solidFill>
                            <a:schemeClr val="tx1"/>
                          </a:solidFill>
                          <a:latin typeface="Centaur" panose="02030504050205020304" pitchFamily="18" charset="0"/>
                        </a:defRPr>
                      </a:lvl5pPr>
                      <a:lvl6pPr marL="2514600" indent="-228600" fontAlgn="base">
                        <a:spcBef>
                          <a:spcPct val="20000"/>
                        </a:spcBef>
                        <a:spcAft>
                          <a:spcPct val="0"/>
                        </a:spcAft>
                        <a:defRPr b="1">
                          <a:solidFill>
                            <a:schemeClr val="tx1"/>
                          </a:solidFill>
                          <a:latin typeface="Centaur" panose="02030504050205020304" pitchFamily="18" charset="0"/>
                        </a:defRPr>
                      </a:lvl6pPr>
                      <a:lvl7pPr marL="2971800" indent="-228600" fontAlgn="base">
                        <a:spcBef>
                          <a:spcPct val="20000"/>
                        </a:spcBef>
                        <a:spcAft>
                          <a:spcPct val="0"/>
                        </a:spcAft>
                        <a:defRPr b="1">
                          <a:solidFill>
                            <a:schemeClr val="tx1"/>
                          </a:solidFill>
                          <a:latin typeface="Centaur" panose="02030504050205020304" pitchFamily="18" charset="0"/>
                        </a:defRPr>
                      </a:lvl7pPr>
                      <a:lvl8pPr marL="3429000" indent="-228600" fontAlgn="base">
                        <a:spcBef>
                          <a:spcPct val="20000"/>
                        </a:spcBef>
                        <a:spcAft>
                          <a:spcPct val="0"/>
                        </a:spcAft>
                        <a:defRPr b="1">
                          <a:solidFill>
                            <a:schemeClr val="tx1"/>
                          </a:solidFill>
                          <a:latin typeface="Centaur" panose="02030504050205020304" pitchFamily="18" charset="0"/>
                        </a:defRPr>
                      </a:lvl8pPr>
                      <a:lvl9pPr marL="3886200" indent="-228600" fontAlgn="base">
                        <a:spcBef>
                          <a:spcPct val="20000"/>
                        </a:spcBef>
                        <a:spcAft>
                          <a:spcPct val="0"/>
                        </a:spcAft>
                        <a:defRPr b="1">
                          <a:solidFill>
                            <a:schemeClr val="tx1"/>
                          </a:solidFill>
                          <a:latin typeface="Centaur" panose="02030504050205020304" pitchFamily="18" charset="0"/>
                        </a:defRPr>
                      </a:lvl9p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cs typeface="Times New Roman" panose="02020603050405020304" pitchFamily="18" charset="0"/>
                        </a:rPr>
                        <a:t>Vol</a:t>
                      </a:r>
                    </a:p>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cs typeface="Times New Roman" panose="02020603050405020304" pitchFamily="18" charset="0"/>
                        </a:rPr>
                        <a:t>100s</a:t>
                      </a:r>
                      <a:endParaRPr kumimoji="0" lang="en-US" altLang="en-US" sz="1800" b="0" i="0" u="none" strike="noStrike" cap="none" normalizeH="0" baseline="0">
                        <a:ln>
                          <a:noFill/>
                        </a:ln>
                        <a:solidFill>
                          <a:schemeClr val="tx1"/>
                        </a:solidFill>
                        <a:effectLst/>
                        <a:latin typeface="Centaur" panose="020305040502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defRPr sz="2800" b="1">
                          <a:solidFill>
                            <a:schemeClr val="tx1"/>
                          </a:solidFill>
                          <a:latin typeface="Centaur" panose="02030504050205020304" pitchFamily="18" charset="0"/>
                        </a:defRPr>
                      </a:lvl1pPr>
                      <a:lvl2pPr marL="742950" indent="-285750">
                        <a:spcBef>
                          <a:spcPct val="20000"/>
                        </a:spcBef>
                        <a:defRPr sz="2400" b="1">
                          <a:solidFill>
                            <a:schemeClr val="tx1"/>
                          </a:solidFill>
                          <a:latin typeface="Centaur" panose="02030504050205020304" pitchFamily="18" charset="0"/>
                        </a:defRPr>
                      </a:lvl2pPr>
                      <a:lvl3pPr marL="1143000" indent="-228600">
                        <a:spcBef>
                          <a:spcPct val="20000"/>
                        </a:spcBef>
                        <a:defRPr sz="2000" b="1">
                          <a:solidFill>
                            <a:schemeClr val="tx1"/>
                          </a:solidFill>
                          <a:latin typeface="Centaur" panose="02030504050205020304" pitchFamily="18" charset="0"/>
                        </a:defRPr>
                      </a:lvl3pPr>
                      <a:lvl4pPr marL="1600200" indent="-228600">
                        <a:spcBef>
                          <a:spcPct val="20000"/>
                        </a:spcBef>
                        <a:defRPr b="1">
                          <a:solidFill>
                            <a:schemeClr val="tx1"/>
                          </a:solidFill>
                          <a:latin typeface="Centaur" panose="02030504050205020304" pitchFamily="18" charset="0"/>
                        </a:defRPr>
                      </a:lvl4pPr>
                      <a:lvl5pPr marL="2057400" indent="-228600">
                        <a:spcBef>
                          <a:spcPct val="20000"/>
                        </a:spcBef>
                        <a:defRPr b="1">
                          <a:solidFill>
                            <a:schemeClr val="tx1"/>
                          </a:solidFill>
                          <a:latin typeface="Centaur" panose="02030504050205020304" pitchFamily="18" charset="0"/>
                        </a:defRPr>
                      </a:lvl5pPr>
                      <a:lvl6pPr marL="2514600" indent="-228600" fontAlgn="base">
                        <a:spcBef>
                          <a:spcPct val="20000"/>
                        </a:spcBef>
                        <a:spcAft>
                          <a:spcPct val="0"/>
                        </a:spcAft>
                        <a:defRPr b="1">
                          <a:solidFill>
                            <a:schemeClr val="tx1"/>
                          </a:solidFill>
                          <a:latin typeface="Centaur" panose="02030504050205020304" pitchFamily="18" charset="0"/>
                        </a:defRPr>
                      </a:lvl6pPr>
                      <a:lvl7pPr marL="2971800" indent="-228600" fontAlgn="base">
                        <a:spcBef>
                          <a:spcPct val="20000"/>
                        </a:spcBef>
                        <a:spcAft>
                          <a:spcPct val="0"/>
                        </a:spcAft>
                        <a:defRPr b="1">
                          <a:solidFill>
                            <a:schemeClr val="tx1"/>
                          </a:solidFill>
                          <a:latin typeface="Centaur" panose="02030504050205020304" pitchFamily="18" charset="0"/>
                        </a:defRPr>
                      </a:lvl7pPr>
                      <a:lvl8pPr marL="3429000" indent="-228600" fontAlgn="base">
                        <a:spcBef>
                          <a:spcPct val="20000"/>
                        </a:spcBef>
                        <a:spcAft>
                          <a:spcPct val="0"/>
                        </a:spcAft>
                        <a:defRPr b="1">
                          <a:solidFill>
                            <a:schemeClr val="tx1"/>
                          </a:solidFill>
                          <a:latin typeface="Centaur" panose="02030504050205020304" pitchFamily="18" charset="0"/>
                        </a:defRPr>
                      </a:lvl8pPr>
                      <a:lvl9pPr marL="3886200" indent="-228600" fontAlgn="base">
                        <a:spcBef>
                          <a:spcPct val="20000"/>
                        </a:spcBef>
                        <a:spcAft>
                          <a:spcPct val="0"/>
                        </a:spcAft>
                        <a:defRPr b="1">
                          <a:solidFill>
                            <a:schemeClr val="tx1"/>
                          </a:solidFill>
                          <a:latin typeface="Centaur" panose="02030504050205020304" pitchFamily="18" charset="0"/>
                        </a:defRPr>
                      </a:lvl9p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cs typeface="Times New Roman" panose="02020603050405020304" pitchFamily="18" charset="0"/>
                        </a:rPr>
                        <a:t>High</a:t>
                      </a:r>
                      <a:endParaRPr kumimoji="0" lang="en-US" altLang="en-US" sz="1800" b="0" i="0" u="none" strike="noStrike" cap="none" normalizeH="0" baseline="0">
                        <a:ln>
                          <a:noFill/>
                        </a:ln>
                        <a:solidFill>
                          <a:schemeClr val="tx1"/>
                        </a:solidFill>
                        <a:effectLst/>
                        <a:latin typeface="Centaur" panose="020305040502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defRPr sz="2800" b="1">
                          <a:solidFill>
                            <a:schemeClr val="tx1"/>
                          </a:solidFill>
                          <a:latin typeface="Centaur" panose="02030504050205020304" pitchFamily="18" charset="0"/>
                        </a:defRPr>
                      </a:lvl1pPr>
                      <a:lvl2pPr marL="742950" indent="-285750">
                        <a:spcBef>
                          <a:spcPct val="20000"/>
                        </a:spcBef>
                        <a:defRPr sz="2400" b="1">
                          <a:solidFill>
                            <a:schemeClr val="tx1"/>
                          </a:solidFill>
                          <a:latin typeface="Centaur" panose="02030504050205020304" pitchFamily="18" charset="0"/>
                        </a:defRPr>
                      </a:lvl2pPr>
                      <a:lvl3pPr marL="1143000" indent="-228600">
                        <a:spcBef>
                          <a:spcPct val="20000"/>
                        </a:spcBef>
                        <a:defRPr sz="2000" b="1">
                          <a:solidFill>
                            <a:schemeClr val="tx1"/>
                          </a:solidFill>
                          <a:latin typeface="Centaur" panose="02030504050205020304" pitchFamily="18" charset="0"/>
                        </a:defRPr>
                      </a:lvl3pPr>
                      <a:lvl4pPr marL="1600200" indent="-228600">
                        <a:spcBef>
                          <a:spcPct val="20000"/>
                        </a:spcBef>
                        <a:defRPr b="1">
                          <a:solidFill>
                            <a:schemeClr val="tx1"/>
                          </a:solidFill>
                          <a:latin typeface="Centaur" panose="02030504050205020304" pitchFamily="18" charset="0"/>
                        </a:defRPr>
                      </a:lvl4pPr>
                      <a:lvl5pPr marL="2057400" indent="-228600">
                        <a:spcBef>
                          <a:spcPct val="20000"/>
                        </a:spcBef>
                        <a:defRPr b="1">
                          <a:solidFill>
                            <a:schemeClr val="tx1"/>
                          </a:solidFill>
                          <a:latin typeface="Centaur" panose="02030504050205020304" pitchFamily="18" charset="0"/>
                        </a:defRPr>
                      </a:lvl5pPr>
                      <a:lvl6pPr marL="2514600" indent="-228600" fontAlgn="base">
                        <a:spcBef>
                          <a:spcPct val="20000"/>
                        </a:spcBef>
                        <a:spcAft>
                          <a:spcPct val="0"/>
                        </a:spcAft>
                        <a:defRPr b="1">
                          <a:solidFill>
                            <a:schemeClr val="tx1"/>
                          </a:solidFill>
                          <a:latin typeface="Centaur" panose="02030504050205020304" pitchFamily="18" charset="0"/>
                        </a:defRPr>
                      </a:lvl6pPr>
                      <a:lvl7pPr marL="2971800" indent="-228600" fontAlgn="base">
                        <a:spcBef>
                          <a:spcPct val="20000"/>
                        </a:spcBef>
                        <a:spcAft>
                          <a:spcPct val="0"/>
                        </a:spcAft>
                        <a:defRPr b="1">
                          <a:solidFill>
                            <a:schemeClr val="tx1"/>
                          </a:solidFill>
                          <a:latin typeface="Centaur" panose="02030504050205020304" pitchFamily="18" charset="0"/>
                        </a:defRPr>
                      </a:lvl7pPr>
                      <a:lvl8pPr marL="3429000" indent="-228600" fontAlgn="base">
                        <a:spcBef>
                          <a:spcPct val="20000"/>
                        </a:spcBef>
                        <a:spcAft>
                          <a:spcPct val="0"/>
                        </a:spcAft>
                        <a:defRPr b="1">
                          <a:solidFill>
                            <a:schemeClr val="tx1"/>
                          </a:solidFill>
                          <a:latin typeface="Centaur" panose="02030504050205020304" pitchFamily="18" charset="0"/>
                        </a:defRPr>
                      </a:lvl8pPr>
                      <a:lvl9pPr marL="3886200" indent="-228600" fontAlgn="base">
                        <a:spcBef>
                          <a:spcPct val="20000"/>
                        </a:spcBef>
                        <a:spcAft>
                          <a:spcPct val="0"/>
                        </a:spcAft>
                        <a:defRPr b="1">
                          <a:solidFill>
                            <a:schemeClr val="tx1"/>
                          </a:solidFill>
                          <a:latin typeface="Centaur" panose="02030504050205020304" pitchFamily="18" charset="0"/>
                        </a:defRPr>
                      </a:lvl9p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cs typeface="Times New Roman" panose="02020603050405020304" pitchFamily="18" charset="0"/>
                        </a:rPr>
                        <a:t>Low</a:t>
                      </a:r>
                      <a:endParaRPr kumimoji="0" lang="en-US" altLang="en-US" sz="1800" b="0" i="0" u="none" strike="noStrike" cap="none" normalizeH="0" baseline="0">
                        <a:ln>
                          <a:noFill/>
                        </a:ln>
                        <a:solidFill>
                          <a:schemeClr val="tx1"/>
                        </a:solidFill>
                        <a:effectLst/>
                        <a:latin typeface="Centaur" panose="020305040502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defRPr sz="2800" b="1">
                          <a:solidFill>
                            <a:schemeClr val="tx1"/>
                          </a:solidFill>
                          <a:latin typeface="Centaur" panose="02030504050205020304" pitchFamily="18" charset="0"/>
                        </a:defRPr>
                      </a:lvl1pPr>
                      <a:lvl2pPr marL="742950" indent="-285750">
                        <a:spcBef>
                          <a:spcPct val="20000"/>
                        </a:spcBef>
                        <a:defRPr sz="2400" b="1">
                          <a:solidFill>
                            <a:schemeClr val="tx1"/>
                          </a:solidFill>
                          <a:latin typeface="Centaur" panose="02030504050205020304" pitchFamily="18" charset="0"/>
                        </a:defRPr>
                      </a:lvl2pPr>
                      <a:lvl3pPr marL="1143000" indent="-228600">
                        <a:spcBef>
                          <a:spcPct val="20000"/>
                        </a:spcBef>
                        <a:defRPr sz="2000" b="1">
                          <a:solidFill>
                            <a:schemeClr val="tx1"/>
                          </a:solidFill>
                          <a:latin typeface="Centaur" panose="02030504050205020304" pitchFamily="18" charset="0"/>
                        </a:defRPr>
                      </a:lvl3pPr>
                      <a:lvl4pPr marL="1600200" indent="-228600">
                        <a:spcBef>
                          <a:spcPct val="20000"/>
                        </a:spcBef>
                        <a:defRPr b="1">
                          <a:solidFill>
                            <a:schemeClr val="tx1"/>
                          </a:solidFill>
                          <a:latin typeface="Centaur" panose="02030504050205020304" pitchFamily="18" charset="0"/>
                        </a:defRPr>
                      </a:lvl4pPr>
                      <a:lvl5pPr marL="2057400" indent="-228600">
                        <a:spcBef>
                          <a:spcPct val="20000"/>
                        </a:spcBef>
                        <a:defRPr b="1">
                          <a:solidFill>
                            <a:schemeClr val="tx1"/>
                          </a:solidFill>
                          <a:latin typeface="Centaur" panose="02030504050205020304" pitchFamily="18" charset="0"/>
                        </a:defRPr>
                      </a:lvl5pPr>
                      <a:lvl6pPr marL="2514600" indent="-228600" fontAlgn="base">
                        <a:spcBef>
                          <a:spcPct val="20000"/>
                        </a:spcBef>
                        <a:spcAft>
                          <a:spcPct val="0"/>
                        </a:spcAft>
                        <a:defRPr b="1">
                          <a:solidFill>
                            <a:schemeClr val="tx1"/>
                          </a:solidFill>
                          <a:latin typeface="Centaur" panose="02030504050205020304" pitchFamily="18" charset="0"/>
                        </a:defRPr>
                      </a:lvl6pPr>
                      <a:lvl7pPr marL="2971800" indent="-228600" fontAlgn="base">
                        <a:spcBef>
                          <a:spcPct val="20000"/>
                        </a:spcBef>
                        <a:spcAft>
                          <a:spcPct val="0"/>
                        </a:spcAft>
                        <a:defRPr b="1">
                          <a:solidFill>
                            <a:schemeClr val="tx1"/>
                          </a:solidFill>
                          <a:latin typeface="Centaur" panose="02030504050205020304" pitchFamily="18" charset="0"/>
                        </a:defRPr>
                      </a:lvl7pPr>
                      <a:lvl8pPr marL="3429000" indent="-228600" fontAlgn="base">
                        <a:spcBef>
                          <a:spcPct val="20000"/>
                        </a:spcBef>
                        <a:spcAft>
                          <a:spcPct val="0"/>
                        </a:spcAft>
                        <a:defRPr b="1">
                          <a:solidFill>
                            <a:schemeClr val="tx1"/>
                          </a:solidFill>
                          <a:latin typeface="Centaur" panose="02030504050205020304" pitchFamily="18" charset="0"/>
                        </a:defRPr>
                      </a:lvl8pPr>
                      <a:lvl9pPr marL="3886200" indent="-228600" fontAlgn="base">
                        <a:spcBef>
                          <a:spcPct val="20000"/>
                        </a:spcBef>
                        <a:spcAft>
                          <a:spcPct val="0"/>
                        </a:spcAft>
                        <a:defRPr b="1">
                          <a:solidFill>
                            <a:schemeClr val="tx1"/>
                          </a:solidFill>
                          <a:latin typeface="Centaur" panose="02030504050205020304" pitchFamily="18" charset="0"/>
                        </a:defRPr>
                      </a:lvl9p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cs typeface="Times New Roman" panose="02020603050405020304" pitchFamily="18" charset="0"/>
                        </a:rPr>
                        <a:t>Close</a:t>
                      </a:r>
                      <a:endParaRPr kumimoji="0" lang="en-US" altLang="en-US" sz="1800" b="0" i="0" u="none" strike="noStrike" cap="none" normalizeH="0" baseline="0">
                        <a:ln>
                          <a:noFill/>
                        </a:ln>
                        <a:solidFill>
                          <a:schemeClr val="tx1"/>
                        </a:solidFill>
                        <a:effectLst/>
                        <a:latin typeface="Centaur" panose="020305040502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defRPr sz="2800" b="1">
                          <a:solidFill>
                            <a:schemeClr val="tx1"/>
                          </a:solidFill>
                          <a:latin typeface="Centaur" panose="02030504050205020304" pitchFamily="18" charset="0"/>
                        </a:defRPr>
                      </a:lvl1pPr>
                      <a:lvl2pPr marL="742950" indent="-285750">
                        <a:spcBef>
                          <a:spcPct val="20000"/>
                        </a:spcBef>
                        <a:defRPr sz="2400" b="1">
                          <a:solidFill>
                            <a:schemeClr val="tx1"/>
                          </a:solidFill>
                          <a:latin typeface="Centaur" panose="02030504050205020304" pitchFamily="18" charset="0"/>
                        </a:defRPr>
                      </a:lvl2pPr>
                      <a:lvl3pPr marL="1143000" indent="-228600">
                        <a:spcBef>
                          <a:spcPct val="20000"/>
                        </a:spcBef>
                        <a:defRPr sz="2000" b="1">
                          <a:solidFill>
                            <a:schemeClr val="tx1"/>
                          </a:solidFill>
                          <a:latin typeface="Centaur" panose="02030504050205020304" pitchFamily="18" charset="0"/>
                        </a:defRPr>
                      </a:lvl3pPr>
                      <a:lvl4pPr marL="1600200" indent="-228600">
                        <a:spcBef>
                          <a:spcPct val="20000"/>
                        </a:spcBef>
                        <a:defRPr b="1">
                          <a:solidFill>
                            <a:schemeClr val="tx1"/>
                          </a:solidFill>
                          <a:latin typeface="Centaur" panose="02030504050205020304" pitchFamily="18" charset="0"/>
                        </a:defRPr>
                      </a:lvl4pPr>
                      <a:lvl5pPr marL="2057400" indent="-228600">
                        <a:spcBef>
                          <a:spcPct val="20000"/>
                        </a:spcBef>
                        <a:defRPr b="1">
                          <a:solidFill>
                            <a:schemeClr val="tx1"/>
                          </a:solidFill>
                          <a:latin typeface="Centaur" panose="02030504050205020304" pitchFamily="18" charset="0"/>
                        </a:defRPr>
                      </a:lvl5pPr>
                      <a:lvl6pPr marL="2514600" indent="-228600" fontAlgn="base">
                        <a:spcBef>
                          <a:spcPct val="20000"/>
                        </a:spcBef>
                        <a:spcAft>
                          <a:spcPct val="0"/>
                        </a:spcAft>
                        <a:defRPr b="1">
                          <a:solidFill>
                            <a:schemeClr val="tx1"/>
                          </a:solidFill>
                          <a:latin typeface="Centaur" panose="02030504050205020304" pitchFamily="18" charset="0"/>
                        </a:defRPr>
                      </a:lvl6pPr>
                      <a:lvl7pPr marL="2971800" indent="-228600" fontAlgn="base">
                        <a:spcBef>
                          <a:spcPct val="20000"/>
                        </a:spcBef>
                        <a:spcAft>
                          <a:spcPct val="0"/>
                        </a:spcAft>
                        <a:defRPr b="1">
                          <a:solidFill>
                            <a:schemeClr val="tx1"/>
                          </a:solidFill>
                          <a:latin typeface="Centaur" panose="02030504050205020304" pitchFamily="18" charset="0"/>
                        </a:defRPr>
                      </a:lvl7pPr>
                      <a:lvl8pPr marL="3429000" indent="-228600" fontAlgn="base">
                        <a:spcBef>
                          <a:spcPct val="20000"/>
                        </a:spcBef>
                        <a:spcAft>
                          <a:spcPct val="0"/>
                        </a:spcAft>
                        <a:defRPr b="1">
                          <a:solidFill>
                            <a:schemeClr val="tx1"/>
                          </a:solidFill>
                          <a:latin typeface="Centaur" panose="02030504050205020304" pitchFamily="18" charset="0"/>
                        </a:defRPr>
                      </a:lvl8pPr>
                      <a:lvl9pPr marL="3886200" indent="-228600" fontAlgn="base">
                        <a:spcBef>
                          <a:spcPct val="20000"/>
                        </a:spcBef>
                        <a:spcAft>
                          <a:spcPct val="0"/>
                        </a:spcAft>
                        <a:defRPr b="1">
                          <a:solidFill>
                            <a:schemeClr val="tx1"/>
                          </a:solidFill>
                          <a:latin typeface="Centaur" panose="02030504050205020304" pitchFamily="18" charset="0"/>
                        </a:defRPr>
                      </a:lvl9p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cs typeface="Times New Roman" panose="02020603050405020304" pitchFamily="18" charset="0"/>
                        </a:rPr>
                        <a:t>Net</a:t>
                      </a:r>
                    </a:p>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cs typeface="Times New Roman" panose="02020603050405020304" pitchFamily="18" charset="0"/>
                        </a:rPr>
                        <a:t>Chg</a:t>
                      </a:r>
                      <a:endParaRPr kumimoji="0" lang="en-US" altLang="en-US" sz="1800" b="0" i="0" u="none" strike="noStrike" cap="none" normalizeH="0" baseline="0">
                        <a:ln>
                          <a:noFill/>
                        </a:ln>
                        <a:solidFill>
                          <a:schemeClr val="tx1"/>
                        </a:solidFill>
                        <a:effectLst/>
                        <a:latin typeface="Centaur" panose="020305040502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22168444"/>
                  </a:ext>
                </a:extLst>
              </a:tr>
              <a:tr h="368300">
                <a:tc>
                  <a:txBody>
                    <a:bodyPr/>
                    <a:lstStyle>
                      <a:lvl1pPr marL="342900" indent="-342900">
                        <a:spcBef>
                          <a:spcPct val="20000"/>
                        </a:spcBef>
                        <a:defRPr sz="2800" b="1">
                          <a:solidFill>
                            <a:schemeClr val="tx1"/>
                          </a:solidFill>
                          <a:latin typeface="Centaur" panose="02030504050205020304" pitchFamily="18" charset="0"/>
                        </a:defRPr>
                      </a:lvl1pPr>
                      <a:lvl2pPr marL="742950" indent="-285750">
                        <a:spcBef>
                          <a:spcPct val="20000"/>
                        </a:spcBef>
                        <a:defRPr sz="2400" b="1">
                          <a:solidFill>
                            <a:schemeClr val="tx1"/>
                          </a:solidFill>
                          <a:latin typeface="Centaur" panose="02030504050205020304" pitchFamily="18" charset="0"/>
                        </a:defRPr>
                      </a:lvl2pPr>
                      <a:lvl3pPr marL="1143000" indent="-228600">
                        <a:spcBef>
                          <a:spcPct val="20000"/>
                        </a:spcBef>
                        <a:defRPr sz="2000" b="1">
                          <a:solidFill>
                            <a:schemeClr val="tx1"/>
                          </a:solidFill>
                          <a:latin typeface="Centaur" panose="02030504050205020304" pitchFamily="18" charset="0"/>
                        </a:defRPr>
                      </a:lvl3pPr>
                      <a:lvl4pPr marL="1600200" indent="-228600">
                        <a:spcBef>
                          <a:spcPct val="20000"/>
                        </a:spcBef>
                        <a:defRPr b="1">
                          <a:solidFill>
                            <a:schemeClr val="tx1"/>
                          </a:solidFill>
                          <a:latin typeface="Centaur" panose="02030504050205020304" pitchFamily="18" charset="0"/>
                        </a:defRPr>
                      </a:lvl4pPr>
                      <a:lvl5pPr marL="2057400" indent="-228600">
                        <a:spcBef>
                          <a:spcPct val="20000"/>
                        </a:spcBef>
                        <a:defRPr b="1">
                          <a:solidFill>
                            <a:schemeClr val="tx1"/>
                          </a:solidFill>
                          <a:latin typeface="Centaur" panose="02030504050205020304" pitchFamily="18" charset="0"/>
                        </a:defRPr>
                      </a:lvl5pPr>
                      <a:lvl6pPr marL="2514600" indent="-228600" fontAlgn="base">
                        <a:spcBef>
                          <a:spcPct val="20000"/>
                        </a:spcBef>
                        <a:spcAft>
                          <a:spcPct val="0"/>
                        </a:spcAft>
                        <a:defRPr b="1">
                          <a:solidFill>
                            <a:schemeClr val="tx1"/>
                          </a:solidFill>
                          <a:latin typeface="Centaur" panose="02030504050205020304" pitchFamily="18" charset="0"/>
                        </a:defRPr>
                      </a:lvl6pPr>
                      <a:lvl7pPr marL="2971800" indent="-228600" fontAlgn="base">
                        <a:spcBef>
                          <a:spcPct val="20000"/>
                        </a:spcBef>
                        <a:spcAft>
                          <a:spcPct val="0"/>
                        </a:spcAft>
                        <a:defRPr b="1">
                          <a:solidFill>
                            <a:schemeClr val="tx1"/>
                          </a:solidFill>
                          <a:latin typeface="Centaur" panose="02030504050205020304" pitchFamily="18" charset="0"/>
                        </a:defRPr>
                      </a:lvl7pPr>
                      <a:lvl8pPr marL="3429000" indent="-228600" fontAlgn="base">
                        <a:spcBef>
                          <a:spcPct val="20000"/>
                        </a:spcBef>
                        <a:spcAft>
                          <a:spcPct val="0"/>
                        </a:spcAft>
                        <a:defRPr b="1">
                          <a:solidFill>
                            <a:schemeClr val="tx1"/>
                          </a:solidFill>
                          <a:latin typeface="Centaur" panose="02030504050205020304" pitchFamily="18" charset="0"/>
                        </a:defRPr>
                      </a:lvl8pPr>
                      <a:lvl9pPr marL="3886200" indent="-228600" fontAlgn="base">
                        <a:spcBef>
                          <a:spcPct val="20000"/>
                        </a:spcBef>
                        <a:spcAft>
                          <a:spcPct val="0"/>
                        </a:spcAft>
                        <a:defRPr b="1">
                          <a:solidFill>
                            <a:schemeClr val="tx1"/>
                          </a:solidFill>
                          <a:latin typeface="Centaur" panose="02030504050205020304" pitchFamily="18" charset="0"/>
                        </a:defRPr>
                      </a:lvl9p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bg1"/>
                          </a:solidFill>
                          <a:effectLst/>
                          <a:latin typeface="Centaur" panose="02030504050205020304" pitchFamily="18" charset="0"/>
                          <a:cs typeface="Times New Roman" panose="02020603050405020304" pitchFamily="18" charset="0"/>
                        </a:rPr>
                        <a:t>-16.3</a:t>
                      </a:r>
                      <a:endParaRPr kumimoji="0" lang="en-US" altLang="en-US" sz="1800" b="0" i="0" u="none" strike="noStrike" cap="none" normalizeH="0" baseline="0" dirty="0">
                        <a:ln>
                          <a:noFill/>
                        </a:ln>
                        <a:solidFill>
                          <a:schemeClr val="bg1"/>
                        </a:solidFill>
                        <a:effectLst/>
                        <a:latin typeface="Centaur" panose="020305040502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2"/>
                    </a:solidFill>
                  </a:tcPr>
                </a:tc>
                <a:tc>
                  <a:txBody>
                    <a:bodyPr/>
                    <a:lstStyle>
                      <a:lvl1pPr marL="342900" indent="-342900">
                        <a:spcBef>
                          <a:spcPct val="20000"/>
                        </a:spcBef>
                        <a:defRPr sz="2800" b="1">
                          <a:solidFill>
                            <a:schemeClr val="tx1"/>
                          </a:solidFill>
                          <a:latin typeface="Centaur" panose="02030504050205020304" pitchFamily="18" charset="0"/>
                        </a:defRPr>
                      </a:lvl1pPr>
                      <a:lvl2pPr marL="742950" indent="-285750">
                        <a:spcBef>
                          <a:spcPct val="20000"/>
                        </a:spcBef>
                        <a:defRPr sz="2400" b="1">
                          <a:solidFill>
                            <a:schemeClr val="tx1"/>
                          </a:solidFill>
                          <a:latin typeface="Centaur" panose="02030504050205020304" pitchFamily="18" charset="0"/>
                        </a:defRPr>
                      </a:lvl2pPr>
                      <a:lvl3pPr marL="1143000" indent="-228600">
                        <a:spcBef>
                          <a:spcPct val="20000"/>
                        </a:spcBef>
                        <a:defRPr sz="2000" b="1">
                          <a:solidFill>
                            <a:schemeClr val="tx1"/>
                          </a:solidFill>
                          <a:latin typeface="Centaur" panose="02030504050205020304" pitchFamily="18" charset="0"/>
                        </a:defRPr>
                      </a:lvl3pPr>
                      <a:lvl4pPr marL="1600200" indent="-228600">
                        <a:spcBef>
                          <a:spcPct val="20000"/>
                        </a:spcBef>
                        <a:defRPr b="1">
                          <a:solidFill>
                            <a:schemeClr val="tx1"/>
                          </a:solidFill>
                          <a:latin typeface="Centaur" panose="02030504050205020304" pitchFamily="18" charset="0"/>
                        </a:defRPr>
                      </a:lvl4pPr>
                      <a:lvl5pPr marL="2057400" indent="-228600">
                        <a:spcBef>
                          <a:spcPct val="20000"/>
                        </a:spcBef>
                        <a:defRPr b="1">
                          <a:solidFill>
                            <a:schemeClr val="tx1"/>
                          </a:solidFill>
                          <a:latin typeface="Centaur" panose="02030504050205020304" pitchFamily="18" charset="0"/>
                        </a:defRPr>
                      </a:lvl5pPr>
                      <a:lvl6pPr marL="2514600" indent="-228600" fontAlgn="base">
                        <a:spcBef>
                          <a:spcPct val="20000"/>
                        </a:spcBef>
                        <a:spcAft>
                          <a:spcPct val="0"/>
                        </a:spcAft>
                        <a:defRPr b="1">
                          <a:solidFill>
                            <a:schemeClr val="tx1"/>
                          </a:solidFill>
                          <a:latin typeface="Centaur" panose="02030504050205020304" pitchFamily="18" charset="0"/>
                        </a:defRPr>
                      </a:lvl6pPr>
                      <a:lvl7pPr marL="2971800" indent="-228600" fontAlgn="base">
                        <a:spcBef>
                          <a:spcPct val="20000"/>
                        </a:spcBef>
                        <a:spcAft>
                          <a:spcPct val="0"/>
                        </a:spcAft>
                        <a:defRPr b="1">
                          <a:solidFill>
                            <a:schemeClr val="tx1"/>
                          </a:solidFill>
                          <a:latin typeface="Centaur" panose="02030504050205020304" pitchFamily="18" charset="0"/>
                        </a:defRPr>
                      </a:lvl7pPr>
                      <a:lvl8pPr marL="3429000" indent="-228600" fontAlgn="base">
                        <a:spcBef>
                          <a:spcPct val="20000"/>
                        </a:spcBef>
                        <a:spcAft>
                          <a:spcPct val="0"/>
                        </a:spcAft>
                        <a:defRPr b="1">
                          <a:solidFill>
                            <a:schemeClr val="tx1"/>
                          </a:solidFill>
                          <a:latin typeface="Centaur" panose="02030504050205020304" pitchFamily="18" charset="0"/>
                        </a:defRPr>
                      </a:lvl8pPr>
                      <a:lvl9pPr marL="3886200" indent="-228600" fontAlgn="base">
                        <a:spcBef>
                          <a:spcPct val="20000"/>
                        </a:spcBef>
                        <a:spcAft>
                          <a:spcPct val="0"/>
                        </a:spcAft>
                        <a:defRPr b="1">
                          <a:solidFill>
                            <a:schemeClr val="tx1"/>
                          </a:solidFill>
                          <a:latin typeface="Centaur" panose="02030504050205020304" pitchFamily="18" charset="0"/>
                        </a:defRPr>
                      </a:lvl9p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rPr>
                        <a:t>43</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defRPr sz="2800" b="1">
                          <a:solidFill>
                            <a:schemeClr val="tx1"/>
                          </a:solidFill>
                          <a:latin typeface="Centaur" panose="02030504050205020304" pitchFamily="18" charset="0"/>
                        </a:defRPr>
                      </a:lvl1pPr>
                      <a:lvl2pPr marL="742950" indent="-285750">
                        <a:spcBef>
                          <a:spcPct val="20000"/>
                        </a:spcBef>
                        <a:defRPr sz="2400" b="1">
                          <a:solidFill>
                            <a:schemeClr val="tx1"/>
                          </a:solidFill>
                          <a:latin typeface="Centaur" panose="02030504050205020304" pitchFamily="18" charset="0"/>
                        </a:defRPr>
                      </a:lvl2pPr>
                      <a:lvl3pPr marL="1143000" indent="-228600">
                        <a:spcBef>
                          <a:spcPct val="20000"/>
                        </a:spcBef>
                        <a:defRPr sz="2000" b="1">
                          <a:solidFill>
                            <a:schemeClr val="tx1"/>
                          </a:solidFill>
                          <a:latin typeface="Centaur" panose="02030504050205020304" pitchFamily="18" charset="0"/>
                        </a:defRPr>
                      </a:lvl3pPr>
                      <a:lvl4pPr marL="1600200" indent="-228600">
                        <a:spcBef>
                          <a:spcPct val="20000"/>
                        </a:spcBef>
                        <a:defRPr b="1">
                          <a:solidFill>
                            <a:schemeClr val="tx1"/>
                          </a:solidFill>
                          <a:latin typeface="Centaur" panose="02030504050205020304" pitchFamily="18" charset="0"/>
                        </a:defRPr>
                      </a:lvl4pPr>
                      <a:lvl5pPr marL="2057400" indent="-228600">
                        <a:spcBef>
                          <a:spcPct val="20000"/>
                        </a:spcBef>
                        <a:defRPr b="1">
                          <a:solidFill>
                            <a:schemeClr val="tx1"/>
                          </a:solidFill>
                          <a:latin typeface="Centaur" panose="02030504050205020304" pitchFamily="18" charset="0"/>
                        </a:defRPr>
                      </a:lvl5pPr>
                      <a:lvl6pPr marL="2514600" indent="-228600" fontAlgn="base">
                        <a:spcBef>
                          <a:spcPct val="20000"/>
                        </a:spcBef>
                        <a:spcAft>
                          <a:spcPct val="0"/>
                        </a:spcAft>
                        <a:defRPr b="1">
                          <a:solidFill>
                            <a:schemeClr val="tx1"/>
                          </a:solidFill>
                          <a:latin typeface="Centaur" panose="02030504050205020304" pitchFamily="18" charset="0"/>
                        </a:defRPr>
                      </a:lvl6pPr>
                      <a:lvl7pPr marL="2971800" indent="-228600" fontAlgn="base">
                        <a:spcBef>
                          <a:spcPct val="20000"/>
                        </a:spcBef>
                        <a:spcAft>
                          <a:spcPct val="0"/>
                        </a:spcAft>
                        <a:defRPr b="1">
                          <a:solidFill>
                            <a:schemeClr val="tx1"/>
                          </a:solidFill>
                          <a:latin typeface="Centaur" panose="02030504050205020304" pitchFamily="18" charset="0"/>
                        </a:defRPr>
                      </a:lvl7pPr>
                      <a:lvl8pPr marL="3429000" indent="-228600" fontAlgn="base">
                        <a:spcBef>
                          <a:spcPct val="20000"/>
                        </a:spcBef>
                        <a:spcAft>
                          <a:spcPct val="0"/>
                        </a:spcAft>
                        <a:defRPr b="1">
                          <a:solidFill>
                            <a:schemeClr val="tx1"/>
                          </a:solidFill>
                          <a:latin typeface="Centaur" panose="02030504050205020304" pitchFamily="18" charset="0"/>
                        </a:defRPr>
                      </a:lvl8pPr>
                      <a:lvl9pPr marL="3886200" indent="-228600" fontAlgn="base">
                        <a:spcBef>
                          <a:spcPct val="20000"/>
                        </a:spcBef>
                        <a:spcAft>
                          <a:spcPct val="0"/>
                        </a:spcAft>
                        <a:defRPr b="1">
                          <a:solidFill>
                            <a:schemeClr val="tx1"/>
                          </a:solidFill>
                          <a:latin typeface="Centaur" panose="02030504050205020304" pitchFamily="18" charset="0"/>
                        </a:defRPr>
                      </a:lvl9p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rPr>
                        <a:t>36</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defRPr sz="2800" b="1">
                          <a:solidFill>
                            <a:schemeClr val="tx1"/>
                          </a:solidFill>
                          <a:latin typeface="Centaur" panose="02030504050205020304" pitchFamily="18" charset="0"/>
                        </a:defRPr>
                      </a:lvl1pPr>
                      <a:lvl2pPr marL="742950" indent="-285750">
                        <a:spcBef>
                          <a:spcPct val="20000"/>
                        </a:spcBef>
                        <a:defRPr sz="2400" b="1">
                          <a:solidFill>
                            <a:schemeClr val="tx1"/>
                          </a:solidFill>
                          <a:latin typeface="Centaur" panose="02030504050205020304" pitchFamily="18" charset="0"/>
                        </a:defRPr>
                      </a:lvl2pPr>
                      <a:lvl3pPr marL="1143000" indent="-228600">
                        <a:spcBef>
                          <a:spcPct val="20000"/>
                        </a:spcBef>
                        <a:defRPr sz="2000" b="1">
                          <a:solidFill>
                            <a:schemeClr val="tx1"/>
                          </a:solidFill>
                          <a:latin typeface="Centaur" panose="02030504050205020304" pitchFamily="18" charset="0"/>
                        </a:defRPr>
                      </a:lvl3pPr>
                      <a:lvl4pPr marL="1600200" indent="-228600">
                        <a:spcBef>
                          <a:spcPct val="20000"/>
                        </a:spcBef>
                        <a:defRPr b="1">
                          <a:solidFill>
                            <a:schemeClr val="tx1"/>
                          </a:solidFill>
                          <a:latin typeface="Centaur" panose="02030504050205020304" pitchFamily="18" charset="0"/>
                        </a:defRPr>
                      </a:lvl4pPr>
                      <a:lvl5pPr marL="2057400" indent="-228600">
                        <a:spcBef>
                          <a:spcPct val="20000"/>
                        </a:spcBef>
                        <a:defRPr b="1">
                          <a:solidFill>
                            <a:schemeClr val="tx1"/>
                          </a:solidFill>
                          <a:latin typeface="Centaur" panose="02030504050205020304" pitchFamily="18" charset="0"/>
                        </a:defRPr>
                      </a:lvl5pPr>
                      <a:lvl6pPr marL="2514600" indent="-228600" fontAlgn="base">
                        <a:spcBef>
                          <a:spcPct val="20000"/>
                        </a:spcBef>
                        <a:spcAft>
                          <a:spcPct val="0"/>
                        </a:spcAft>
                        <a:defRPr b="1">
                          <a:solidFill>
                            <a:schemeClr val="tx1"/>
                          </a:solidFill>
                          <a:latin typeface="Centaur" panose="02030504050205020304" pitchFamily="18" charset="0"/>
                        </a:defRPr>
                      </a:lvl6pPr>
                      <a:lvl7pPr marL="2971800" indent="-228600" fontAlgn="base">
                        <a:spcBef>
                          <a:spcPct val="20000"/>
                        </a:spcBef>
                        <a:spcAft>
                          <a:spcPct val="0"/>
                        </a:spcAft>
                        <a:defRPr b="1">
                          <a:solidFill>
                            <a:schemeClr val="tx1"/>
                          </a:solidFill>
                          <a:latin typeface="Centaur" panose="02030504050205020304" pitchFamily="18" charset="0"/>
                        </a:defRPr>
                      </a:lvl7pPr>
                      <a:lvl8pPr marL="3429000" indent="-228600" fontAlgn="base">
                        <a:spcBef>
                          <a:spcPct val="20000"/>
                        </a:spcBef>
                        <a:spcAft>
                          <a:spcPct val="0"/>
                        </a:spcAft>
                        <a:defRPr b="1">
                          <a:solidFill>
                            <a:schemeClr val="tx1"/>
                          </a:solidFill>
                          <a:latin typeface="Centaur" panose="02030504050205020304" pitchFamily="18" charset="0"/>
                        </a:defRPr>
                      </a:lvl8pPr>
                      <a:lvl9pPr marL="3886200" indent="-228600" fontAlgn="base">
                        <a:spcBef>
                          <a:spcPct val="20000"/>
                        </a:spcBef>
                        <a:spcAft>
                          <a:spcPct val="0"/>
                        </a:spcAft>
                        <a:defRPr b="1">
                          <a:solidFill>
                            <a:schemeClr val="tx1"/>
                          </a:solidFill>
                          <a:latin typeface="Centaur" panose="02030504050205020304" pitchFamily="18" charset="0"/>
                        </a:defRPr>
                      </a:lvl9p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Centaur" panose="02030504050205020304" pitchFamily="18" charset="0"/>
                          <a:cs typeface="Times New Roman" panose="02020603050405020304" pitchFamily="18" charset="0"/>
                        </a:rPr>
                        <a:t>AAR</a:t>
                      </a:r>
                      <a:endParaRPr kumimoji="0" lang="en-US" altLang="en-US" sz="1800" b="0" i="0" u="none" strike="noStrike" cap="none" normalizeH="0" baseline="0" dirty="0">
                        <a:ln>
                          <a:noFill/>
                        </a:ln>
                        <a:solidFill>
                          <a:schemeClr val="tx1"/>
                        </a:solidFill>
                        <a:effectLst/>
                        <a:latin typeface="Centaur" panose="020305040502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defRPr sz="2800" b="1">
                          <a:solidFill>
                            <a:schemeClr val="tx1"/>
                          </a:solidFill>
                          <a:latin typeface="Centaur" panose="02030504050205020304" pitchFamily="18" charset="0"/>
                        </a:defRPr>
                      </a:lvl1pPr>
                      <a:lvl2pPr marL="742950" indent="-285750">
                        <a:spcBef>
                          <a:spcPct val="20000"/>
                        </a:spcBef>
                        <a:defRPr sz="2400" b="1">
                          <a:solidFill>
                            <a:schemeClr val="tx1"/>
                          </a:solidFill>
                          <a:latin typeface="Centaur" panose="02030504050205020304" pitchFamily="18" charset="0"/>
                        </a:defRPr>
                      </a:lvl2pPr>
                      <a:lvl3pPr marL="1143000" indent="-228600">
                        <a:spcBef>
                          <a:spcPct val="20000"/>
                        </a:spcBef>
                        <a:defRPr sz="2000" b="1">
                          <a:solidFill>
                            <a:schemeClr val="tx1"/>
                          </a:solidFill>
                          <a:latin typeface="Centaur" panose="02030504050205020304" pitchFamily="18" charset="0"/>
                        </a:defRPr>
                      </a:lvl3pPr>
                      <a:lvl4pPr marL="1600200" indent="-228600">
                        <a:spcBef>
                          <a:spcPct val="20000"/>
                        </a:spcBef>
                        <a:defRPr b="1">
                          <a:solidFill>
                            <a:schemeClr val="tx1"/>
                          </a:solidFill>
                          <a:latin typeface="Centaur" panose="02030504050205020304" pitchFamily="18" charset="0"/>
                        </a:defRPr>
                      </a:lvl4pPr>
                      <a:lvl5pPr marL="2057400" indent="-228600">
                        <a:spcBef>
                          <a:spcPct val="20000"/>
                        </a:spcBef>
                        <a:defRPr b="1">
                          <a:solidFill>
                            <a:schemeClr val="tx1"/>
                          </a:solidFill>
                          <a:latin typeface="Centaur" panose="02030504050205020304" pitchFamily="18" charset="0"/>
                        </a:defRPr>
                      </a:lvl5pPr>
                      <a:lvl6pPr marL="2514600" indent="-228600" fontAlgn="base">
                        <a:spcBef>
                          <a:spcPct val="20000"/>
                        </a:spcBef>
                        <a:spcAft>
                          <a:spcPct val="0"/>
                        </a:spcAft>
                        <a:defRPr b="1">
                          <a:solidFill>
                            <a:schemeClr val="tx1"/>
                          </a:solidFill>
                          <a:latin typeface="Centaur" panose="02030504050205020304" pitchFamily="18" charset="0"/>
                        </a:defRPr>
                      </a:lvl6pPr>
                      <a:lvl7pPr marL="2971800" indent="-228600" fontAlgn="base">
                        <a:spcBef>
                          <a:spcPct val="20000"/>
                        </a:spcBef>
                        <a:spcAft>
                          <a:spcPct val="0"/>
                        </a:spcAft>
                        <a:defRPr b="1">
                          <a:solidFill>
                            <a:schemeClr val="tx1"/>
                          </a:solidFill>
                          <a:latin typeface="Centaur" panose="02030504050205020304" pitchFamily="18" charset="0"/>
                        </a:defRPr>
                      </a:lvl7pPr>
                      <a:lvl8pPr marL="3429000" indent="-228600" fontAlgn="base">
                        <a:spcBef>
                          <a:spcPct val="20000"/>
                        </a:spcBef>
                        <a:spcAft>
                          <a:spcPct val="0"/>
                        </a:spcAft>
                        <a:defRPr b="1">
                          <a:solidFill>
                            <a:schemeClr val="tx1"/>
                          </a:solidFill>
                          <a:latin typeface="Centaur" panose="02030504050205020304" pitchFamily="18" charset="0"/>
                        </a:defRPr>
                      </a:lvl8pPr>
                      <a:lvl9pPr marL="3886200" indent="-228600" fontAlgn="base">
                        <a:spcBef>
                          <a:spcPct val="20000"/>
                        </a:spcBef>
                        <a:spcAft>
                          <a:spcPct val="0"/>
                        </a:spcAft>
                        <a:defRPr b="1">
                          <a:solidFill>
                            <a:schemeClr val="tx1"/>
                          </a:solidFill>
                          <a:latin typeface="Centaur" panose="02030504050205020304" pitchFamily="18" charset="0"/>
                        </a:defRPr>
                      </a:lvl9p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cs typeface="Times New Roman" panose="02020603050405020304" pitchFamily="18" charset="0"/>
                        </a:rPr>
                        <a:t>.33</a:t>
                      </a:r>
                      <a:endParaRPr kumimoji="0" lang="en-US" altLang="en-US" sz="1800" b="0" i="0" u="none" strike="noStrike" cap="none" normalizeH="0" baseline="0">
                        <a:ln>
                          <a:noFill/>
                        </a:ln>
                        <a:solidFill>
                          <a:schemeClr val="tx1"/>
                        </a:solidFill>
                        <a:effectLst/>
                        <a:latin typeface="Centaur" panose="020305040502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defRPr sz="2800" b="1">
                          <a:solidFill>
                            <a:schemeClr val="tx1"/>
                          </a:solidFill>
                          <a:latin typeface="Centaur" panose="02030504050205020304" pitchFamily="18" charset="0"/>
                        </a:defRPr>
                      </a:lvl1pPr>
                      <a:lvl2pPr marL="742950" indent="-285750">
                        <a:spcBef>
                          <a:spcPct val="20000"/>
                        </a:spcBef>
                        <a:defRPr sz="2400" b="1">
                          <a:solidFill>
                            <a:schemeClr val="tx1"/>
                          </a:solidFill>
                          <a:latin typeface="Centaur" panose="02030504050205020304" pitchFamily="18" charset="0"/>
                        </a:defRPr>
                      </a:lvl2pPr>
                      <a:lvl3pPr marL="1143000" indent="-228600">
                        <a:spcBef>
                          <a:spcPct val="20000"/>
                        </a:spcBef>
                        <a:defRPr sz="2000" b="1">
                          <a:solidFill>
                            <a:schemeClr val="tx1"/>
                          </a:solidFill>
                          <a:latin typeface="Centaur" panose="02030504050205020304" pitchFamily="18" charset="0"/>
                        </a:defRPr>
                      </a:lvl3pPr>
                      <a:lvl4pPr marL="1600200" indent="-228600">
                        <a:spcBef>
                          <a:spcPct val="20000"/>
                        </a:spcBef>
                        <a:defRPr b="1">
                          <a:solidFill>
                            <a:schemeClr val="tx1"/>
                          </a:solidFill>
                          <a:latin typeface="Centaur" panose="02030504050205020304" pitchFamily="18" charset="0"/>
                        </a:defRPr>
                      </a:lvl4pPr>
                      <a:lvl5pPr marL="2057400" indent="-228600">
                        <a:spcBef>
                          <a:spcPct val="20000"/>
                        </a:spcBef>
                        <a:defRPr b="1">
                          <a:solidFill>
                            <a:schemeClr val="tx1"/>
                          </a:solidFill>
                          <a:latin typeface="Centaur" panose="02030504050205020304" pitchFamily="18" charset="0"/>
                        </a:defRPr>
                      </a:lvl5pPr>
                      <a:lvl6pPr marL="2514600" indent="-228600" fontAlgn="base">
                        <a:spcBef>
                          <a:spcPct val="20000"/>
                        </a:spcBef>
                        <a:spcAft>
                          <a:spcPct val="0"/>
                        </a:spcAft>
                        <a:defRPr b="1">
                          <a:solidFill>
                            <a:schemeClr val="tx1"/>
                          </a:solidFill>
                          <a:latin typeface="Centaur" panose="02030504050205020304" pitchFamily="18" charset="0"/>
                        </a:defRPr>
                      </a:lvl6pPr>
                      <a:lvl7pPr marL="2971800" indent="-228600" fontAlgn="base">
                        <a:spcBef>
                          <a:spcPct val="20000"/>
                        </a:spcBef>
                        <a:spcAft>
                          <a:spcPct val="0"/>
                        </a:spcAft>
                        <a:defRPr b="1">
                          <a:solidFill>
                            <a:schemeClr val="tx1"/>
                          </a:solidFill>
                          <a:latin typeface="Centaur" panose="02030504050205020304" pitchFamily="18" charset="0"/>
                        </a:defRPr>
                      </a:lvl7pPr>
                      <a:lvl8pPr marL="3429000" indent="-228600" fontAlgn="base">
                        <a:spcBef>
                          <a:spcPct val="20000"/>
                        </a:spcBef>
                        <a:spcAft>
                          <a:spcPct val="0"/>
                        </a:spcAft>
                        <a:defRPr b="1">
                          <a:solidFill>
                            <a:schemeClr val="tx1"/>
                          </a:solidFill>
                          <a:latin typeface="Centaur" panose="02030504050205020304" pitchFamily="18" charset="0"/>
                        </a:defRPr>
                      </a:lvl8pPr>
                      <a:lvl9pPr marL="3886200" indent="-228600" fontAlgn="base">
                        <a:spcBef>
                          <a:spcPct val="20000"/>
                        </a:spcBef>
                        <a:spcAft>
                          <a:spcPct val="0"/>
                        </a:spcAft>
                        <a:defRPr b="1">
                          <a:solidFill>
                            <a:schemeClr val="tx1"/>
                          </a:solidFill>
                          <a:latin typeface="Centaur" panose="02030504050205020304" pitchFamily="18" charset="0"/>
                        </a:defRPr>
                      </a:lvl9p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cs typeface="Times New Roman" panose="02020603050405020304" pitchFamily="18" charset="0"/>
                        </a:rPr>
                        <a:t>2.5</a:t>
                      </a:r>
                      <a:endParaRPr kumimoji="0" lang="en-US" altLang="en-US" sz="1800" b="0" i="0" u="none" strike="noStrike" cap="none" normalizeH="0" baseline="0">
                        <a:ln>
                          <a:noFill/>
                        </a:ln>
                        <a:solidFill>
                          <a:schemeClr val="tx1"/>
                        </a:solidFill>
                        <a:effectLst/>
                        <a:latin typeface="Centaur" panose="020305040502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defRPr sz="2800" b="1">
                          <a:solidFill>
                            <a:schemeClr val="tx1"/>
                          </a:solidFill>
                          <a:latin typeface="Centaur" panose="02030504050205020304" pitchFamily="18" charset="0"/>
                        </a:defRPr>
                      </a:lvl1pPr>
                      <a:lvl2pPr marL="742950" indent="-285750">
                        <a:spcBef>
                          <a:spcPct val="20000"/>
                        </a:spcBef>
                        <a:defRPr sz="2400" b="1">
                          <a:solidFill>
                            <a:schemeClr val="tx1"/>
                          </a:solidFill>
                          <a:latin typeface="Centaur" panose="02030504050205020304" pitchFamily="18" charset="0"/>
                        </a:defRPr>
                      </a:lvl2pPr>
                      <a:lvl3pPr marL="1143000" indent="-228600">
                        <a:spcBef>
                          <a:spcPct val="20000"/>
                        </a:spcBef>
                        <a:defRPr sz="2000" b="1">
                          <a:solidFill>
                            <a:schemeClr val="tx1"/>
                          </a:solidFill>
                          <a:latin typeface="Centaur" panose="02030504050205020304" pitchFamily="18" charset="0"/>
                        </a:defRPr>
                      </a:lvl3pPr>
                      <a:lvl4pPr marL="1600200" indent="-228600">
                        <a:spcBef>
                          <a:spcPct val="20000"/>
                        </a:spcBef>
                        <a:defRPr b="1">
                          <a:solidFill>
                            <a:schemeClr val="tx1"/>
                          </a:solidFill>
                          <a:latin typeface="Centaur" panose="02030504050205020304" pitchFamily="18" charset="0"/>
                        </a:defRPr>
                      </a:lvl4pPr>
                      <a:lvl5pPr marL="2057400" indent="-228600">
                        <a:spcBef>
                          <a:spcPct val="20000"/>
                        </a:spcBef>
                        <a:defRPr b="1">
                          <a:solidFill>
                            <a:schemeClr val="tx1"/>
                          </a:solidFill>
                          <a:latin typeface="Centaur" panose="02030504050205020304" pitchFamily="18" charset="0"/>
                        </a:defRPr>
                      </a:lvl5pPr>
                      <a:lvl6pPr marL="2514600" indent="-228600" fontAlgn="base">
                        <a:spcBef>
                          <a:spcPct val="20000"/>
                        </a:spcBef>
                        <a:spcAft>
                          <a:spcPct val="0"/>
                        </a:spcAft>
                        <a:defRPr b="1">
                          <a:solidFill>
                            <a:schemeClr val="tx1"/>
                          </a:solidFill>
                          <a:latin typeface="Centaur" panose="02030504050205020304" pitchFamily="18" charset="0"/>
                        </a:defRPr>
                      </a:lvl6pPr>
                      <a:lvl7pPr marL="2971800" indent="-228600" fontAlgn="base">
                        <a:spcBef>
                          <a:spcPct val="20000"/>
                        </a:spcBef>
                        <a:spcAft>
                          <a:spcPct val="0"/>
                        </a:spcAft>
                        <a:defRPr b="1">
                          <a:solidFill>
                            <a:schemeClr val="tx1"/>
                          </a:solidFill>
                          <a:latin typeface="Centaur" panose="02030504050205020304" pitchFamily="18" charset="0"/>
                        </a:defRPr>
                      </a:lvl7pPr>
                      <a:lvl8pPr marL="3429000" indent="-228600" fontAlgn="base">
                        <a:spcBef>
                          <a:spcPct val="20000"/>
                        </a:spcBef>
                        <a:spcAft>
                          <a:spcPct val="0"/>
                        </a:spcAft>
                        <a:defRPr b="1">
                          <a:solidFill>
                            <a:schemeClr val="tx1"/>
                          </a:solidFill>
                          <a:latin typeface="Centaur" panose="02030504050205020304" pitchFamily="18" charset="0"/>
                        </a:defRPr>
                      </a:lvl8pPr>
                      <a:lvl9pPr marL="3886200" indent="-228600" fontAlgn="base">
                        <a:spcBef>
                          <a:spcPct val="20000"/>
                        </a:spcBef>
                        <a:spcAft>
                          <a:spcPct val="0"/>
                        </a:spcAft>
                        <a:defRPr b="1">
                          <a:solidFill>
                            <a:schemeClr val="tx1"/>
                          </a:solidFill>
                          <a:latin typeface="Centaur" panose="02030504050205020304" pitchFamily="18" charset="0"/>
                        </a:defRPr>
                      </a:lvl9p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cs typeface="Times New Roman" panose="02020603050405020304" pitchFamily="18" charset="0"/>
                        </a:rPr>
                        <a:t>22</a:t>
                      </a:r>
                      <a:endParaRPr kumimoji="0" lang="en-US" altLang="en-US" sz="1800" b="0" i="0" u="none" strike="noStrike" cap="none" normalizeH="0" baseline="0">
                        <a:ln>
                          <a:noFill/>
                        </a:ln>
                        <a:solidFill>
                          <a:schemeClr val="tx1"/>
                        </a:solidFill>
                        <a:effectLst/>
                        <a:latin typeface="Centaur" panose="020305040502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defRPr sz="2800" b="1">
                          <a:solidFill>
                            <a:schemeClr val="tx1"/>
                          </a:solidFill>
                          <a:latin typeface="Centaur" panose="02030504050205020304" pitchFamily="18" charset="0"/>
                        </a:defRPr>
                      </a:lvl1pPr>
                      <a:lvl2pPr marL="742950" indent="-285750">
                        <a:spcBef>
                          <a:spcPct val="20000"/>
                        </a:spcBef>
                        <a:defRPr sz="2400" b="1">
                          <a:solidFill>
                            <a:schemeClr val="tx1"/>
                          </a:solidFill>
                          <a:latin typeface="Centaur" panose="02030504050205020304" pitchFamily="18" charset="0"/>
                        </a:defRPr>
                      </a:lvl2pPr>
                      <a:lvl3pPr marL="1143000" indent="-228600">
                        <a:spcBef>
                          <a:spcPct val="20000"/>
                        </a:spcBef>
                        <a:defRPr sz="2000" b="1">
                          <a:solidFill>
                            <a:schemeClr val="tx1"/>
                          </a:solidFill>
                          <a:latin typeface="Centaur" panose="02030504050205020304" pitchFamily="18" charset="0"/>
                        </a:defRPr>
                      </a:lvl3pPr>
                      <a:lvl4pPr marL="1600200" indent="-228600">
                        <a:spcBef>
                          <a:spcPct val="20000"/>
                        </a:spcBef>
                        <a:defRPr b="1">
                          <a:solidFill>
                            <a:schemeClr val="tx1"/>
                          </a:solidFill>
                          <a:latin typeface="Centaur" panose="02030504050205020304" pitchFamily="18" charset="0"/>
                        </a:defRPr>
                      </a:lvl4pPr>
                      <a:lvl5pPr marL="2057400" indent="-228600">
                        <a:spcBef>
                          <a:spcPct val="20000"/>
                        </a:spcBef>
                        <a:defRPr b="1">
                          <a:solidFill>
                            <a:schemeClr val="tx1"/>
                          </a:solidFill>
                          <a:latin typeface="Centaur" panose="02030504050205020304" pitchFamily="18" charset="0"/>
                        </a:defRPr>
                      </a:lvl5pPr>
                      <a:lvl6pPr marL="2514600" indent="-228600" fontAlgn="base">
                        <a:spcBef>
                          <a:spcPct val="20000"/>
                        </a:spcBef>
                        <a:spcAft>
                          <a:spcPct val="0"/>
                        </a:spcAft>
                        <a:defRPr b="1">
                          <a:solidFill>
                            <a:schemeClr val="tx1"/>
                          </a:solidFill>
                          <a:latin typeface="Centaur" panose="02030504050205020304" pitchFamily="18" charset="0"/>
                        </a:defRPr>
                      </a:lvl6pPr>
                      <a:lvl7pPr marL="2971800" indent="-228600" fontAlgn="base">
                        <a:spcBef>
                          <a:spcPct val="20000"/>
                        </a:spcBef>
                        <a:spcAft>
                          <a:spcPct val="0"/>
                        </a:spcAft>
                        <a:defRPr b="1">
                          <a:solidFill>
                            <a:schemeClr val="tx1"/>
                          </a:solidFill>
                          <a:latin typeface="Centaur" panose="02030504050205020304" pitchFamily="18" charset="0"/>
                        </a:defRPr>
                      </a:lvl7pPr>
                      <a:lvl8pPr marL="3429000" indent="-228600" fontAlgn="base">
                        <a:spcBef>
                          <a:spcPct val="20000"/>
                        </a:spcBef>
                        <a:spcAft>
                          <a:spcPct val="0"/>
                        </a:spcAft>
                        <a:defRPr b="1">
                          <a:solidFill>
                            <a:schemeClr val="tx1"/>
                          </a:solidFill>
                          <a:latin typeface="Centaur" panose="02030504050205020304" pitchFamily="18" charset="0"/>
                        </a:defRPr>
                      </a:lvl8pPr>
                      <a:lvl9pPr marL="3886200" indent="-228600" fontAlgn="base">
                        <a:spcBef>
                          <a:spcPct val="20000"/>
                        </a:spcBef>
                        <a:spcAft>
                          <a:spcPct val="0"/>
                        </a:spcAft>
                        <a:defRPr b="1">
                          <a:solidFill>
                            <a:schemeClr val="tx1"/>
                          </a:solidFill>
                          <a:latin typeface="Centaur" panose="02030504050205020304" pitchFamily="18" charset="0"/>
                        </a:defRPr>
                      </a:lvl9p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cs typeface="Times New Roman" panose="02020603050405020304" pitchFamily="18" charset="0"/>
                        </a:rPr>
                        <a:t>1479</a:t>
                      </a:r>
                      <a:endParaRPr kumimoji="0" lang="en-US" altLang="en-US" sz="1800" b="0" i="0" u="none" strike="noStrike" cap="none" normalizeH="0" baseline="0">
                        <a:ln>
                          <a:noFill/>
                        </a:ln>
                        <a:solidFill>
                          <a:schemeClr val="tx1"/>
                        </a:solidFill>
                        <a:effectLst/>
                        <a:latin typeface="Centaur" panose="020305040502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defRPr sz="2800" b="1">
                          <a:solidFill>
                            <a:schemeClr val="tx1"/>
                          </a:solidFill>
                          <a:latin typeface="Centaur" panose="02030504050205020304" pitchFamily="18" charset="0"/>
                        </a:defRPr>
                      </a:lvl1pPr>
                      <a:lvl2pPr marL="742950" indent="-285750">
                        <a:spcBef>
                          <a:spcPct val="20000"/>
                        </a:spcBef>
                        <a:defRPr sz="2400" b="1">
                          <a:solidFill>
                            <a:schemeClr val="tx1"/>
                          </a:solidFill>
                          <a:latin typeface="Centaur" panose="02030504050205020304" pitchFamily="18" charset="0"/>
                        </a:defRPr>
                      </a:lvl2pPr>
                      <a:lvl3pPr marL="1143000" indent="-228600">
                        <a:spcBef>
                          <a:spcPct val="20000"/>
                        </a:spcBef>
                        <a:defRPr sz="2000" b="1">
                          <a:solidFill>
                            <a:schemeClr val="tx1"/>
                          </a:solidFill>
                          <a:latin typeface="Centaur" panose="02030504050205020304" pitchFamily="18" charset="0"/>
                        </a:defRPr>
                      </a:lvl3pPr>
                      <a:lvl4pPr marL="1600200" indent="-228600">
                        <a:spcBef>
                          <a:spcPct val="20000"/>
                        </a:spcBef>
                        <a:defRPr b="1">
                          <a:solidFill>
                            <a:schemeClr val="tx1"/>
                          </a:solidFill>
                          <a:latin typeface="Centaur" panose="02030504050205020304" pitchFamily="18" charset="0"/>
                        </a:defRPr>
                      </a:lvl4pPr>
                      <a:lvl5pPr marL="2057400" indent="-228600">
                        <a:spcBef>
                          <a:spcPct val="20000"/>
                        </a:spcBef>
                        <a:defRPr b="1">
                          <a:solidFill>
                            <a:schemeClr val="tx1"/>
                          </a:solidFill>
                          <a:latin typeface="Centaur" panose="02030504050205020304" pitchFamily="18" charset="0"/>
                        </a:defRPr>
                      </a:lvl5pPr>
                      <a:lvl6pPr marL="2514600" indent="-228600" fontAlgn="base">
                        <a:spcBef>
                          <a:spcPct val="20000"/>
                        </a:spcBef>
                        <a:spcAft>
                          <a:spcPct val="0"/>
                        </a:spcAft>
                        <a:defRPr b="1">
                          <a:solidFill>
                            <a:schemeClr val="tx1"/>
                          </a:solidFill>
                          <a:latin typeface="Centaur" panose="02030504050205020304" pitchFamily="18" charset="0"/>
                        </a:defRPr>
                      </a:lvl6pPr>
                      <a:lvl7pPr marL="2971800" indent="-228600" fontAlgn="base">
                        <a:spcBef>
                          <a:spcPct val="20000"/>
                        </a:spcBef>
                        <a:spcAft>
                          <a:spcPct val="0"/>
                        </a:spcAft>
                        <a:defRPr b="1">
                          <a:solidFill>
                            <a:schemeClr val="tx1"/>
                          </a:solidFill>
                          <a:latin typeface="Centaur" panose="02030504050205020304" pitchFamily="18" charset="0"/>
                        </a:defRPr>
                      </a:lvl7pPr>
                      <a:lvl8pPr marL="3429000" indent="-228600" fontAlgn="base">
                        <a:spcBef>
                          <a:spcPct val="20000"/>
                        </a:spcBef>
                        <a:spcAft>
                          <a:spcPct val="0"/>
                        </a:spcAft>
                        <a:defRPr b="1">
                          <a:solidFill>
                            <a:schemeClr val="tx1"/>
                          </a:solidFill>
                          <a:latin typeface="Centaur" panose="02030504050205020304" pitchFamily="18" charset="0"/>
                        </a:defRPr>
                      </a:lvl8pPr>
                      <a:lvl9pPr marL="3886200" indent="-228600" fontAlgn="base">
                        <a:spcBef>
                          <a:spcPct val="20000"/>
                        </a:spcBef>
                        <a:spcAft>
                          <a:spcPct val="0"/>
                        </a:spcAft>
                        <a:defRPr b="1">
                          <a:solidFill>
                            <a:schemeClr val="tx1"/>
                          </a:solidFill>
                          <a:latin typeface="Centaur" panose="02030504050205020304" pitchFamily="18" charset="0"/>
                        </a:defRPr>
                      </a:lvl9p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rPr>
                        <a:t>40</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defRPr sz="2800" b="1">
                          <a:solidFill>
                            <a:schemeClr val="tx1"/>
                          </a:solidFill>
                          <a:latin typeface="Centaur" panose="02030504050205020304" pitchFamily="18" charset="0"/>
                        </a:defRPr>
                      </a:lvl1pPr>
                      <a:lvl2pPr marL="742950" indent="-285750">
                        <a:spcBef>
                          <a:spcPct val="20000"/>
                        </a:spcBef>
                        <a:defRPr sz="2400" b="1">
                          <a:solidFill>
                            <a:schemeClr val="tx1"/>
                          </a:solidFill>
                          <a:latin typeface="Centaur" panose="02030504050205020304" pitchFamily="18" charset="0"/>
                        </a:defRPr>
                      </a:lvl2pPr>
                      <a:lvl3pPr marL="1143000" indent="-228600">
                        <a:spcBef>
                          <a:spcPct val="20000"/>
                        </a:spcBef>
                        <a:defRPr sz="2000" b="1">
                          <a:solidFill>
                            <a:schemeClr val="tx1"/>
                          </a:solidFill>
                          <a:latin typeface="Centaur" panose="02030504050205020304" pitchFamily="18" charset="0"/>
                        </a:defRPr>
                      </a:lvl3pPr>
                      <a:lvl4pPr marL="1600200" indent="-228600">
                        <a:spcBef>
                          <a:spcPct val="20000"/>
                        </a:spcBef>
                        <a:defRPr b="1">
                          <a:solidFill>
                            <a:schemeClr val="tx1"/>
                          </a:solidFill>
                          <a:latin typeface="Centaur" panose="02030504050205020304" pitchFamily="18" charset="0"/>
                        </a:defRPr>
                      </a:lvl4pPr>
                      <a:lvl5pPr marL="2057400" indent="-228600">
                        <a:spcBef>
                          <a:spcPct val="20000"/>
                        </a:spcBef>
                        <a:defRPr b="1">
                          <a:solidFill>
                            <a:schemeClr val="tx1"/>
                          </a:solidFill>
                          <a:latin typeface="Centaur" panose="02030504050205020304" pitchFamily="18" charset="0"/>
                        </a:defRPr>
                      </a:lvl5pPr>
                      <a:lvl6pPr marL="2514600" indent="-228600" fontAlgn="base">
                        <a:spcBef>
                          <a:spcPct val="20000"/>
                        </a:spcBef>
                        <a:spcAft>
                          <a:spcPct val="0"/>
                        </a:spcAft>
                        <a:defRPr b="1">
                          <a:solidFill>
                            <a:schemeClr val="tx1"/>
                          </a:solidFill>
                          <a:latin typeface="Centaur" panose="02030504050205020304" pitchFamily="18" charset="0"/>
                        </a:defRPr>
                      </a:lvl6pPr>
                      <a:lvl7pPr marL="2971800" indent="-228600" fontAlgn="base">
                        <a:spcBef>
                          <a:spcPct val="20000"/>
                        </a:spcBef>
                        <a:spcAft>
                          <a:spcPct val="0"/>
                        </a:spcAft>
                        <a:defRPr b="1">
                          <a:solidFill>
                            <a:schemeClr val="tx1"/>
                          </a:solidFill>
                          <a:latin typeface="Centaur" panose="02030504050205020304" pitchFamily="18" charset="0"/>
                        </a:defRPr>
                      </a:lvl7pPr>
                      <a:lvl8pPr marL="3429000" indent="-228600" fontAlgn="base">
                        <a:spcBef>
                          <a:spcPct val="20000"/>
                        </a:spcBef>
                        <a:spcAft>
                          <a:spcPct val="0"/>
                        </a:spcAft>
                        <a:defRPr b="1">
                          <a:solidFill>
                            <a:schemeClr val="tx1"/>
                          </a:solidFill>
                          <a:latin typeface="Centaur" panose="02030504050205020304" pitchFamily="18" charset="0"/>
                        </a:defRPr>
                      </a:lvl8pPr>
                      <a:lvl9pPr marL="3886200" indent="-228600" fontAlgn="base">
                        <a:spcBef>
                          <a:spcPct val="20000"/>
                        </a:spcBef>
                        <a:spcAft>
                          <a:spcPct val="0"/>
                        </a:spcAft>
                        <a:defRPr b="1">
                          <a:solidFill>
                            <a:schemeClr val="tx1"/>
                          </a:solidFill>
                          <a:latin typeface="Centaur" panose="02030504050205020304" pitchFamily="18" charset="0"/>
                        </a:defRPr>
                      </a:lvl9p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rPr>
                        <a:t>37</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defRPr sz="2800" b="1">
                          <a:solidFill>
                            <a:schemeClr val="tx1"/>
                          </a:solidFill>
                          <a:latin typeface="Centaur" panose="02030504050205020304" pitchFamily="18" charset="0"/>
                        </a:defRPr>
                      </a:lvl1pPr>
                      <a:lvl2pPr marL="742950" indent="-285750">
                        <a:spcBef>
                          <a:spcPct val="20000"/>
                        </a:spcBef>
                        <a:defRPr sz="2400" b="1">
                          <a:solidFill>
                            <a:schemeClr val="tx1"/>
                          </a:solidFill>
                          <a:latin typeface="Centaur" panose="02030504050205020304" pitchFamily="18" charset="0"/>
                        </a:defRPr>
                      </a:lvl2pPr>
                      <a:lvl3pPr marL="1143000" indent="-228600">
                        <a:spcBef>
                          <a:spcPct val="20000"/>
                        </a:spcBef>
                        <a:defRPr sz="2000" b="1">
                          <a:solidFill>
                            <a:schemeClr val="tx1"/>
                          </a:solidFill>
                          <a:latin typeface="Centaur" panose="02030504050205020304" pitchFamily="18" charset="0"/>
                        </a:defRPr>
                      </a:lvl3pPr>
                      <a:lvl4pPr marL="1600200" indent="-228600">
                        <a:spcBef>
                          <a:spcPct val="20000"/>
                        </a:spcBef>
                        <a:defRPr b="1">
                          <a:solidFill>
                            <a:schemeClr val="tx1"/>
                          </a:solidFill>
                          <a:latin typeface="Centaur" panose="02030504050205020304" pitchFamily="18" charset="0"/>
                        </a:defRPr>
                      </a:lvl4pPr>
                      <a:lvl5pPr marL="2057400" indent="-228600">
                        <a:spcBef>
                          <a:spcPct val="20000"/>
                        </a:spcBef>
                        <a:defRPr b="1">
                          <a:solidFill>
                            <a:schemeClr val="tx1"/>
                          </a:solidFill>
                          <a:latin typeface="Centaur" panose="02030504050205020304" pitchFamily="18" charset="0"/>
                        </a:defRPr>
                      </a:lvl5pPr>
                      <a:lvl6pPr marL="2514600" indent="-228600" fontAlgn="base">
                        <a:spcBef>
                          <a:spcPct val="20000"/>
                        </a:spcBef>
                        <a:spcAft>
                          <a:spcPct val="0"/>
                        </a:spcAft>
                        <a:defRPr b="1">
                          <a:solidFill>
                            <a:schemeClr val="tx1"/>
                          </a:solidFill>
                          <a:latin typeface="Centaur" panose="02030504050205020304" pitchFamily="18" charset="0"/>
                        </a:defRPr>
                      </a:lvl6pPr>
                      <a:lvl7pPr marL="2971800" indent="-228600" fontAlgn="base">
                        <a:spcBef>
                          <a:spcPct val="20000"/>
                        </a:spcBef>
                        <a:spcAft>
                          <a:spcPct val="0"/>
                        </a:spcAft>
                        <a:defRPr b="1">
                          <a:solidFill>
                            <a:schemeClr val="tx1"/>
                          </a:solidFill>
                          <a:latin typeface="Centaur" panose="02030504050205020304" pitchFamily="18" charset="0"/>
                        </a:defRPr>
                      </a:lvl7pPr>
                      <a:lvl8pPr marL="3429000" indent="-228600" fontAlgn="base">
                        <a:spcBef>
                          <a:spcPct val="20000"/>
                        </a:spcBef>
                        <a:spcAft>
                          <a:spcPct val="0"/>
                        </a:spcAft>
                        <a:defRPr b="1">
                          <a:solidFill>
                            <a:schemeClr val="tx1"/>
                          </a:solidFill>
                          <a:latin typeface="Centaur" panose="02030504050205020304" pitchFamily="18" charset="0"/>
                        </a:defRPr>
                      </a:lvl8pPr>
                      <a:lvl9pPr marL="3886200" indent="-228600" fontAlgn="base">
                        <a:spcBef>
                          <a:spcPct val="20000"/>
                        </a:spcBef>
                        <a:spcAft>
                          <a:spcPct val="0"/>
                        </a:spcAft>
                        <a:defRPr b="1">
                          <a:solidFill>
                            <a:schemeClr val="tx1"/>
                          </a:solidFill>
                          <a:latin typeface="Centaur" panose="02030504050205020304" pitchFamily="18" charset="0"/>
                        </a:defRPr>
                      </a:lvl9p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rPr>
                        <a:t>42</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defRPr sz="2800" b="1">
                          <a:solidFill>
                            <a:schemeClr val="tx1"/>
                          </a:solidFill>
                          <a:latin typeface="Centaur" panose="02030504050205020304" pitchFamily="18" charset="0"/>
                        </a:defRPr>
                      </a:lvl1pPr>
                      <a:lvl2pPr marL="742950" indent="-285750">
                        <a:spcBef>
                          <a:spcPct val="20000"/>
                        </a:spcBef>
                        <a:defRPr sz="2400" b="1">
                          <a:solidFill>
                            <a:schemeClr val="tx1"/>
                          </a:solidFill>
                          <a:latin typeface="Centaur" panose="02030504050205020304" pitchFamily="18" charset="0"/>
                        </a:defRPr>
                      </a:lvl2pPr>
                      <a:lvl3pPr marL="1143000" indent="-228600">
                        <a:spcBef>
                          <a:spcPct val="20000"/>
                        </a:spcBef>
                        <a:defRPr sz="2000" b="1">
                          <a:solidFill>
                            <a:schemeClr val="tx1"/>
                          </a:solidFill>
                          <a:latin typeface="Centaur" panose="02030504050205020304" pitchFamily="18" charset="0"/>
                        </a:defRPr>
                      </a:lvl3pPr>
                      <a:lvl4pPr marL="1600200" indent="-228600">
                        <a:spcBef>
                          <a:spcPct val="20000"/>
                        </a:spcBef>
                        <a:defRPr b="1">
                          <a:solidFill>
                            <a:schemeClr val="tx1"/>
                          </a:solidFill>
                          <a:latin typeface="Centaur" panose="02030504050205020304" pitchFamily="18" charset="0"/>
                        </a:defRPr>
                      </a:lvl4pPr>
                      <a:lvl5pPr marL="2057400" indent="-228600">
                        <a:spcBef>
                          <a:spcPct val="20000"/>
                        </a:spcBef>
                        <a:defRPr b="1">
                          <a:solidFill>
                            <a:schemeClr val="tx1"/>
                          </a:solidFill>
                          <a:latin typeface="Centaur" panose="02030504050205020304" pitchFamily="18" charset="0"/>
                        </a:defRPr>
                      </a:lvl5pPr>
                      <a:lvl6pPr marL="2514600" indent="-228600" fontAlgn="base">
                        <a:spcBef>
                          <a:spcPct val="20000"/>
                        </a:spcBef>
                        <a:spcAft>
                          <a:spcPct val="0"/>
                        </a:spcAft>
                        <a:defRPr b="1">
                          <a:solidFill>
                            <a:schemeClr val="tx1"/>
                          </a:solidFill>
                          <a:latin typeface="Centaur" panose="02030504050205020304" pitchFamily="18" charset="0"/>
                        </a:defRPr>
                      </a:lvl6pPr>
                      <a:lvl7pPr marL="2971800" indent="-228600" fontAlgn="base">
                        <a:spcBef>
                          <a:spcPct val="20000"/>
                        </a:spcBef>
                        <a:spcAft>
                          <a:spcPct val="0"/>
                        </a:spcAft>
                        <a:defRPr b="1">
                          <a:solidFill>
                            <a:schemeClr val="tx1"/>
                          </a:solidFill>
                          <a:latin typeface="Centaur" panose="02030504050205020304" pitchFamily="18" charset="0"/>
                        </a:defRPr>
                      </a:lvl7pPr>
                      <a:lvl8pPr marL="3429000" indent="-228600" fontAlgn="base">
                        <a:spcBef>
                          <a:spcPct val="20000"/>
                        </a:spcBef>
                        <a:spcAft>
                          <a:spcPct val="0"/>
                        </a:spcAft>
                        <a:defRPr b="1">
                          <a:solidFill>
                            <a:schemeClr val="tx1"/>
                          </a:solidFill>
                          <a:latin typeface="Centaur" panose="02030504050205020304" pitchFamily="18" charset="0"/>
                        </a:defRPr>
                      </a:lvl8pPr>
                      <a:lvl9pPr marL="3886200" indent="-228600" fontAlgn="base">
                        <a:spcBef>
                          <a:spcPct val="20000"/>
                        </a:spcBef>
                        <a:spcAft>
                          <a:spcPct val="0"/>
                        </a:spcAft>
                        <a:defRPr b="1">
                          <a:solidFill>
                            <a:schemeClr val="tx1"/>
                          </a:solidFill>
                          <a:latin typeface="Centaur" panose="02030504050205020304" pitchFamily="18" charset="0"/>
                        </a:defRPr>
                      </a:lvl9p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Centaur" panose="02030504050205020304" pitchFamily="18" charset="0"/>
                          <a:cs typeface="Times New Roman" panose="02020603050405020304" pitchFamily="18" charset="0"/>
                        </a:rPr>
                        <a:t>.027</a:t>
                      </a:r>
                      <a:endParaRPr kumimoji="0" lang="en-US" altLang="en-US" sz="1800" b="0" i="0" u="none" strike="noStrike" cap="none" normalizeH="0" baseline="0" dirty="0">
                        <a:ln>
                          <a:noFill/>
                        </a:ln>
                        <a:solidFill>
                          <a:schemeClr val="tx1"/>
                        </a:solidFill>
                        <a:effectLst/>
                        <a:latin typeface="Centaur" panose="020305040502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3090650660"/>
                  </a:ext>
                </a:extLst>
              </a:tr>
            </a:tbl>
          </a:graphicData>
        </a:graphic>
      </p:graphicFrame>
      <p:sp>
        <p:nvSpPr>
          <p:cNvPr id="29937" name="Rectangle 241">
            <a:extLst>
              <a:ext uri="{FF2B5EF4-FFF2-40B4-BE49-F238E27FC236}">
                <a16:creationId xmlns:a16="http://schemas.microsoft.com/office/drawing/2014/main" id="{F10B3A2B-632D-4850-B180-486CDF9BD745}"/>
              </a:ext>
            </a:extLst>
          </p:cNvPr>
          <p:cNvSpPr>
            <a:spLocks noChangeArrowheads="1"/>
          </p:cNvSpPr>
          <p:nvPr/>
        </p:nvSpPr>
        <p:spPr bwMode="auto">
          <a:xfrm>
            <a:off x="609599" y="3657282"/>
            <a:ext cx="11118783" cy="25911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b="1">
                <a:solidFill>
                  <a:schemeClr val="tx1"/>
                </a:solidFill>
                <a:latin typeface="Centaur" panose="02030504050205020304" pitchFamily="18" charset="0"/>
              </a:defRPr>
            </a:lvl1pPr>
            <a:lvl2pPr marL="742950" indent="-285750">
              <a:spcBef>
                <a:spcPct val="20000"/>
              </a:spcBef>
              <a:buChar char="–"/>
              <a:defRPr sz="2800" b="1">
                <a:solidFill>
                  <a:schemeClr val="tx1"/>
                </a:solidFill>
                <a:latin typeface="Centaur" panose="02030504050205020304" pitchFamily="18" charset="0"/>
              </a:defRPr>
            </a:lvl2pPr>
            <a:lvl3pPr marL="1143000" indent="-228600">
              <a:spcBef>
                <a:spcPct val="20000"/>
              </a:spcBef>
              <a:buChar char="•"/>
              <a:defRPr sz="2400" b="1">
                <a:solidFill>
                  <a:schemeClr val="tx1"/>
                </a:solidFill>
                <a:latin typeface="Centaur" panose="02030504050205020304" pitchFamily="18" charset="0"/>
              </a:defRPr>
            </a:lvl3pPr>
            <a:lvl4pPr marL="1600200" indent="-228600">
              <a:spcBef>
                <a:spcPct val="20000"/>
              </a:spcBef>
              <a:buChar char="–"/>
              <a:defRPr sz="2000" b="1">
                <a:solidFill>
                  <a:schemeClr val="tx1"/>
                </a:solidFill>
                <a:latin typeface="Centaur" panose="02030504050205020304" pitchFamily="18" charset="0"/>
              </a:defRPr>
            </a:lvl4pPr>
            <a:lvl5pPr marL="2057400" indent="-228600">
              <a:spcBef>
                <a:spcPct val="20000"/>
              </a:spcBef>
              <a:buChar char="»"/>
              <a:defRPr sz="2000" b="1">
                <a:solidFill>
                  <a:schemeClr val="tx1"/>
                </a:solidFill>
                <a:latin typeface="Centaur" panose="02030504050205020304" pitchFamily="18" charset="0"/>
              </a:defRPr>
            </a:lvl5pPr>
            <a:lvl6pPr marL="2514600" indent="-228600" fontAlgn="base">
              <a:spcBef>
                <a:spcPct val="20000"/>
              </a:spcBef>
              <a:spcAft>
                <a:spcPct val="0"/>
              </a:spcAft>
              <a:buChar char="»"/>
              <a:defRPr sz="2000" b="1">
                <a:solidFill>
                  <a:schemeClr val="tx1"/>
                </a:solidFill>
                <a:latin typeface="Centaur" panose="02030504050205020304" pitchFamily="18" charset="0"/>
              </a:defRPr>
            </a:lvl6pPr>
            <a:lvl7pPr marL="2971800" indent="-228600" fontAlgn="base">
              <a:spcBef>
                <a:spcPct val="20000"/>
              </a:spcBef>
              <a:spcAft>
                <a:spcPct val="0"/>
              </a:spcAft>
              <a:buChar char="»"/>
              <a:defRPr sz="2000" b="1">
                <a:solidFill>
                  <a:schemeClr val="tx1"/>
                </a:solidFill>
                <a:latin typeface="Centaur" panose="02030504050205020304" pitchFamily="18" charset="0"/>
              </a:defRPr>
            </a:lvl7pPr>
            <a:lvl8pPr marL="3429000" indent="-228600" fontAlgn="base">
              <a:spcBef>
                <a:spcPct val="20000"/>
              </a:spcBef>
              <a:spcAft>
                <a:spcPct val="0"/>
              </a:spcAft>
              <a:buChar char="»"/>
              <a:defRPr sz="2000" b="1">
                <a:solidFill>
                  <a:schemeClr val="tx1"/>
                </a:solidFill>
                <a:latin typeface="Centaur" panose="02030504050205020304" pitchFamily="18" charset="0"/>
              </a:defRPr>
            </a:lvl8pPr>
            <a:lvl9pPr marL="3886200" indent="-228600" fontAlgn="base">
              <a:spcBef>
                <a:spcPct val="20000"/>
              </a:spcBef>
              <a:spcAft>
                <a:spcPct val="0"/>
              </a:spcAft>
              <a:buChar char="»"/>
              <a:defRPr sz="2000" b="1">
                <a:solidFill>
                  <a:schemeClr val="tx1"/>
                </a:solidFill>
                <a:latin typeface="Centaur" panose="02030504050205020304" pitchFamily="18" charset="0"/>
              </a:defRPr>
            </a:lvl9pPr>
          </a:lstStyle>
          <a:p>
            <a:r>
              <a:rPr lang="en-US" altLang="en-US" b="0" dirty="0">
                <a:solidFill>
                  <a:schemeClr val="accent2"/>
                </a:solidFill>
                <a:latin typeface="+mn-lt"/>
              </a:rPr>
              <a:t>Year to date percent change is price percent change from January 1</a:t>
            </a:r>
            <a:r>
              <a:rPr lang="en-US" altLang="en-US" b="0" baseline="30000" dirty="0">
                <a:solidFill>
                  <a:schemeClr val="accent2"/>
                </a:solidFill>
                <a:latin typeface="+mn-lt"/>
              </a:rPr>
              <a:t>st </a:t>
            </a:r>
            <a:r>
              <a:rPr lang="en-US" altLang="en-US" b="0" dirty="0">
                <a:solidFill>
                  <a:schemeClr val="accent2"/>
                </a:solidFill>
                <a:latin typeface="+mn-lt"/>
              </a:rPr>
              <a:t>of current year</a:t>
            </a:r>
            <a:endParaRPr lang="en-US" altLang="en-US" b="0" baseline="30000" dirty="0">
              <a:solidFill>
                <a:schemeClr val="accent2"/>
              </a:solidFill>
              <a:latin typeface="+mn-lt"/>
            </a:endParaRPr>
          </a:p>
          <a:p>
            <a:pPr lvl="1"/>
            <a:endParaRPr lang="en-US" altLang="en-US" b="0" dirty="0">
              <a:latin typeface="+mn-lt"/>
            </a:endParaRPr>
          </a:p>
          <a:p>
            <a:pPr lvl="1"/>
            <a:r>
              <a:rPr lang="en-US" altLang="en-US" b="0" dirty="0">
                <a:latin typeface="+mn-lt"/>
              </a:rPr>
              <a:t>If stock was $43.00 on January 1</a:t>
            </a:r>
            <a:r>
              <a:rPr lang="en-US" altLang="en-US" b="0" baseline="30000" dirty="0">
                <a:latin typeface="+mn-lt"/>
              </a:rPr>
              <a:t>st</a:t>
            </a:r>
            <a:r>
              <a:rPr lang="en-US" altLang="en-US" b="0" dirty="0">
                <a:latin typeface="+mn-lt"/>
              </a:rPr>
              <a:t> and $36.00 on July 30</a:t>
            </a:r>
            <a:r>
              <a:rPr lang="en-US" altLang="en-US" b="0" baseline="30000" dirty="0">
                <a:latin typeface="+mn-lt"/>
              </a:rPr>
              <a:t>th,</a:t>
            </a:r>
            <a:r>
              <a:rPr lang="en-US" altLang="en-US" b="0" dirty="0">
                <a:latin typeface="+mn-lt"/>
              </a:rPr>
              <a:t>, percentage change would be -16.3%</a:t>
            </a:r>
          </a:p>
          <a:p>
            <a:endParaRPr lang="en-US" alt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812" name="Rectangle 44">
            <a:extLst>
              <a:ext uri="{FF2B5EF4-FFF2-40B4-BE49-F238E27FC236}">
                <a16:creationId xmlns:a16="http://schemas.microsoft.com/office/drawing/2014/main" id="{4DF03AA9-168E-427D-BA98-94943771FBCF}"/>
              </a:ext>
            </a:extLst>
          </p:cNvPr>
          <p:cNvSpPr>
            <a:spLocks noGrp="1" noChangeArrowheads="1"/>
          </p:cNvSpPr>
          <p:nvPr>
            <p:ph type="title"/>
          </p:nvPr>
        </p:nvSpPr>
        <p:spPr/>
        <p:txBody>
          <a:bodyPr/>
          <a:lstStyle/>
          <a:p>
            <a:r>
              <a:rPr lang="en-US" altLang="en-US"/>
              <a:t>52-Week High Low</a:t>
            </a:r>
          </a:p>
        </p:txBody>
      </p:sp>
      <p:graphicFrame>
        <p:nvGraphicFramePr>
          <p:cNvPr id="32880" name="Group 112">
            <a:extLst>
              <a:ext uri="{FF2B5EF4-FFF2-40B4-BE49-F238E27FC236}">
                <a16:creationId xmlns:a16="http://schemas.microsoft.com/office/drawing/2014/main" id="{B057C8C6-C6F4-483E-BEA3-7405DE53BED0}"/>
              </a:ext>
            </a:extLst>
          </p:cNvPr>
          <p:cNvGraphicFramePr>
            <a:graphicFrameLocks noGrp="1"/>
          </p:cNvGraphicFramePr>
          <p:nvPr>
            <p:ph idx="1"/>
            <p:extLst>
              <p:ext uri="{D42A27DB-BD31-4B8C-83A1-F6EECF244321}">
                <p14:modId xmlns:p14="http://schemas.microsoft.com/office/powerpoint/2010/main" val="2709507136"/>
              </p:ext>
            </p:extLst>
          </p:nvPr>
        </p:nvGraphicFramePr>
        <p:xfrm>
          <a:off x="1828800" y="1874839"/>
          <a:ext cx="8534400" cy="1325563"/>
        </p:xfrm>
        <a:graphic>
          <a:graphicData uri="http://schemas.openxmlformats.org/drawingml/2006/table">
            <a:tbl>
              <a:tblPr/>
              <a:tblGrid>
                <a:gridCol w="808038">
                  <a:extLst>
                    <a:ext uri="{9D8B030D-6E8A-4147-A177-3AD203B41FA5}">
                      <a16:colId xmlns:a16="http://schemas.microsoft.com/office/drawing/2014/main" val="3174776394"/>
                    </a:ext>
                  </a:extLst>
                </a:gridCol>
                <a:gridCol w="661987">
                  <a:extLst>
                    <a:ext uri="{9D8B030D-6E8A-4147-A177-3AD203B41FA5}">
                      <a16:colId xmlns:a16="http://schemas.microsoft.com/office/drawing/2014/main" val="3943139031"/>
                    </a:ext>
                  </a:extLst>
                </a:gridCol>
                <a:gridCol w="739775">
                  <a:extLst>
                    <a:ext uri="{9D8B030D-6E8A-4147-A177-3AD203B41FA5}">
                      <a16:colId xmlns:a16="http://schemas.microsoft.com/office/drawing/2014/main" val="4266481352"/>
                    </a:ext>
                  </a:extLst>
                </a:gridCol>
                <a:gridCol w="762000">
                  <a:extLst>
                    <a:ext uri="{9D8B030D-6E8A-4147-A177-3AD203B41FA5}">
                      <a16:colId xmlns:a16="http://schemas.microsoft.com/office/drawing/2014/main" val="2042446231"/>
                    </a:ext>
                  </a:extLst>
                </a:gridCol>
                <a:gridCol w="609600">
                  <a:extLst>
                    <a:ext uri="{9D8B030D-6E8A-4147-A177-3AD203B41FA5}">
                      <a16:colId xmlns:a16="http://schemas.microsoft.com/office/drawing/2014/main" val="2895881051"/>
                    </a:ext>
                  </a:extLst>
                </a:gridCol>
                <a:gridCol w="685800">
                  <a:extLst>
                    <a:ext uri="{9D8B030D-6E8A-4147-A177-3AD203B41FA5}">
                      <a16:colId xmlns:a16="http://schemas.microsoft.com/office/drawing/2014/main" val="3312650814"/>
                    </a:ext>
                  </a:extLst>
                </a:gridCol>
                <a:gridCol w="609600">
                  <a:extLst>
                    <a:ext uri="{9D8B030D-6E8A-4147-A177-3AD203B41FA5}">
                      <a16:colId xmlns:a16="http://schemas.microsoft.com/office/drawing/2014/main" val="860703297"/>
                    </a:ext>
                  </a:extLst>
                </a:gridCol>
                <a:gridCol w="762000">
                  <a:extLst>
                    <a:ext uri="{9D8B030D-6E8A-4147-A177-3AD203B41FA5}">
                      <a16:colId xmlns:a16="http://schemas.microsoft.com/office/drawing/2014/main" val="3150975974"/>
                    </a:ext>
                  </a:extLst>
                </a:gridCol>
                <a:gridCol w="685800">
                  <a:extLst>
                    <a:ext uri="{9D8B030D-6E8A-4147-A177-3AD203B41FA5}">
                      <a16:colId xmlns:a16="http://schemas.microsoft.com/office/drawing/2014/main" val="1870674959"/>
                    </a:ext>
                  </a:extLst>
                </a:gridCol>
                <a:gridCol w="685800">
                  <a:extLst>
                    <a:ext uri="{9D8B030D-6E8A-4147-A177-3AD203B41FA5}">
                      <a16:colId xmlns:a16="http://schemas.microsoft.com/office/drawing/2014/main" val="209036126"/>
                    </a:ext>
                  </a:extLst>
                </a:gridCol>
                <a:gridCol w="762000">
                  <a:extLst>
                    <a:ext uri="{9D8B030D-6E8A-4147-A177-3AD203B41FA5}">
                      <a16:colId xmlns:a16="http://schemas.microsoft.com/office/drawing/2014/main" val="3147493691"/>
                    </a:ext>
                  </a:extLst>
                </a:gridCol>
                <a:gridCol w="762000">
                  <a:extLst>
                    <a:ext uri="{9D8B030D-6E8A-4147-A177-3AD203B41FA5}">
                      <a16:colId xmlns:a16="http://schemas.microsoft.com/office/drawing/2014/main" val="4212726849"/>
                    </a:ext>
                  </a:extLst>
                </a:gridCol>
              </a:tblGrid>
              <a:tr h="868363">
                <a:tc>
                  <a:txBody>
                    <a:bodyPr/>
                    <a:lstStyle>
                      <a:lvl1pPr>
                        <a:spcBef>
                          <a:spcPct val="20000"/>
                        </a:spcBef>
                        <a:defRPr sz="2800" b="1">
                          <a:solidFill>
                            <a:schemeClr val="tx1"/>
                          </a:solidFill>
                          <a:latin typeface="Centaur" panose="02030504050205020304" pitchFamily="18" charset="0"/>
                        </a:defRPr>
                      </a:lvl1pPr>
                      <a:lvl2pPr>
                        <a:spcBef>
                          <a:spcPct val="20000"/>
                        </a:spcBef>
                        <a:defRPr sz="2400" b="1">
                          <a:solidFill>
                            <a:schemeClr val="tx1"/>
                          </a:solidFill>
                          <a:latin typeface="Centaur" panose="02030504050205020304" pitchFamily="18" charset="0"/>
                        </a:defRPr>
                      </a:lvl2pPr>
                      <a:lvl3pPr>
                        <a:spcBef>
                          <a:spcPct val="20000"/>
                        </a:spcBef>
                        <a:defRPr sz="2000" b="1">
                          <a:solidFill>
                            <a:schemeClr val="tx1"/>
                          </a:solidFill>
                          <a:latin typeface="Centaur" panose="02030504050205020304" pitchFamily="18" charset="0"/>
                        </a:defRPr>
                      </a:lvl3pPr>
                      <a:lvl4pPr>
                        <a:spcBef>
                          <a:spcPct val="20000"/>
                        </a:spcBef>
                        <a:defRPr b="1">
                          <a:solidFill>
                            <a:schemeClr val="tx1"/>
                          </a:solidFill>
                          <a:latin typeface="Centaur" panose="02030504050205020304" pitchFamily="18" charset="0"/>
                        </a:defRPr>
                      </a:lvl4pPr>
                      <a:lvl5pPr>
                        <a:spcBef>
                          <a:spcPct val="20000"/>
                        </a:spcBef>
                        <a:defRPr b="1">
                          <a:solidFill>
                            <a:schemeClr val="tx1"/>
                          </a:solidFill>
                          <a:latin typeface="Centaur" panose="02030504050205020304" pitchFamily="18" charset="0"/>
                        </a:defRPr>
                      </a:lvl5pPr>
                      <a:lvl6pPr fontAlgn="base">
                        <a:spcBef>
                          <a:spcPct val="20000"/>
                        </a:spcBef>
                        <a:spcAft>
                          <a:spcPct val="0"/>
                        </a:spcAft>
                        <a:defRPr b="1">
                          <a:solidFill>
                            <a:schemeClr val="tx1"/>
                          </a:solidFill>
                          <a:latin typeface="Centaur" panose="02030504050205020304" pitchFamily="18" charset="0"/>
                        </a:defRPr>
                      </a:lvl6pPr>
                      <a:lvl7pPr fontAlgn="base">
                        <a:spcBef>
                          <a:spcPct val="20000"/>
                        </a:spcBef>
                        <a:spcAft>
                          <a:spcPct val="0"/>
                        </a:spcAft>
                        <a:defRPr b="1">
                          <a:solidFill>
                            <a:schemeClr val="tx1"/>
                          </a:solidFill>
                          <a:latin typeface="Centaur" panose="02030504050205020304" pitchFamily="18" charset="0"/>
                        </a:defRPr>
                      </a:lvl7pPr>
                      <a:lvl8pPr fontAlgn="base">
                        <a:spcBef>
                          <a:spcPct val="20000"/>
                        </a:spcBef>
                        <a:spcAft>
                          <a:spcPct val="0"/>
                        </a:spcAft>
                        <a:defRPr b="1">
                          <a:solidFill>
                            <a:schemeClr val="tx1"/>
                          </a:solidFill>
                          <a:latin typeface="Centaur" panose="02030504050205020304" pitchFamily="18" charset="0"/>
                        </a:defRPr>
                      </a:lvl8pPr>
                      <a:lvl9pPr fontAlgn="base">
                        <a:spcBef>
                          <a:spcPct val="20000"/>
                        </a:spcBef>
                        <a:spcAft>
                          <a:spcPct val="0"/>
                        </a:spcAft>
                        <a:defRPr b="1">
                          <a:solidFill>
                            <a:schemeClr val="tx1"/>
                          </a:solidFill>
                          <a:latin typeface="Centaur" panose="020305040502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cs typeface="Times New Roman" panose="02020603050405020304" pitchFamily="18" charset="0"/>
                        </a:rPr>
                        <a:t>YTD</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cs typeface="Times New Roman" panose="02020603050405020304" pitchFamily="18" charset="0"/>
                        </a:rPr>
                        <a:t>%</a:t>
                      </a:r>
                      <a:endParaRPr kumimoji="0" lang="en-US" altLang="en-US" sz="1800" b="0" i="0" u="none" strike="noStrike" cap="none" normalizeH="0" baseline="0">
                        <a:ln>
                          <a:noFill/>
                        </a:ln>
                        <a:solidFill>
                          <a:schemeClr val="tx1"/>
                        </a:solidFill>
                        <a:effectLst/>
                        <a:latin typeface="Centaur" panose="020305040502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lvl1pPr>
                        <a:spcBef>
                          <a:spcPct val="20000"/>
                        </a:spcBef>
                        <a:defRPr sz="2800" b="1">
                          <a:solidFill>
                            <a:schemeClr val="tx1"/>
                          </a:solidFill>
                          <a:latin typeface="Centaur" panose="02030504050205020304" pitchFamily="18" charset="0"/>
                        </a:defRPr>
                      </a:lvl1pPr>
                      <a:lvl2pPr>
                        <a:spcBef>
                          <a:spcPct val="20000"/>
                        </a:spcBef>
                        <a:defRPr sz="2400" b="1">
                          <a:solidFill>
                            <a:schemeClr val="tx1"/>
                          </a:solidFill>
                          <a:latin typeface="Centaur" panose="02030504050205020304" pitchFamily="18" charset="0"/>
                        </a:defRPr>
                      </a:lvl2pPr>
                      <a:lvl3pPr>
                        <a:spcBef>
                          <a:spcPct val="20000"/>
                        </a:spcBef>
                        <a:defRPr sz="2000" b="1">
                          <a:solidFill>
                            <a:schemeClr val="tx1"/>
                          </a:solidFill>
                          <a:latin typeface="Centaur" panose="02030504050205020304" pitchFamily="18" charset="0"/>
                        </a:defRPr>
                      </a:lvl3pPr>
                      <a:lvl4pPr>
                        <a:spcBef>
                          <a:spcPct val="20000"/>
                        </a:spcBef>
                        <a:defRPr b="1">
                          <a:solidFill>
                            <a:schemeClr val="tx1"/>
                          </a:solidFill>
                          <a:latin typeface="Centaur" panose="02030504050205020304" pitchFamily="18" charset="0"/>
                        </a:defRPr>
                      </a:lvl4pPr>
                      <a:lvl5pPr>
                        <a:spcBef>
                          <a:spcPct val="20000"/>
                        </a:spcBef>
                        <a:defRPr b="1">
                          <a:solidFill>
                            <a:schemeClr val="tx1"/>
                          </a:solidFill>
                          <a:latin typeface="Centaur" panose="02030504050205020304" pitchFamily="18" charset="0"/>
                        </a:defRPr>
                      </a:lvl5pPr>
                      <a:lvl6pPr fontAlgn="base">
                        <a:spcBef>
                          <a:spcPct val="20000"/>
                        </a:spcBef>
                        <a:spcAft>
                          <a:spcPct val="0"/>
                        </a:spcAft>
                        <a:defRPr b="1">
                          <a:solidFill>
                            <a:schemeClr val="tx1"/>
                          </a:solidFill>
                          <a:latin typeface="Centaur" panose="02030504050205020304" pitchFamily="18" charset="0"/>
                        </a:defRPr>
                      </a:lvl6pPr>
                      <a:lvl7pPr fontAlgn="base">
                        <a:spcBef>
                          <a:spcPct val="20000"/>
                        </a:spcBef>
                        <a:spcAft>
                          <a:spcPct val="0"/>
                        </a:spcAft>
                        <a:defRPr b="1">
                          <a:solidFill>
                            <a:schemeClr val="tx1"/>
                          </a:solidFill>
                          <a:latin typeface="Centaur" panose="02030504050205020304" pitchFamily="18" charset="0"/>
                        </a:defRPr>
                      </a:lvl7pPr>
                      <a:lvl8pPr fontAlgn="base">
                        <a:spcBef>
                          <a:spcPct val="20000"/>
                        </a:spcBef>
                        <a:spcAft>
                          <a:spcPct val="0"/>
                        </a:spcAft>
                        <a:defRPr b="1">
                          <a:solidFill>
                            <a:schemeClr val="tx1"/>
                          </a:solidFill>
                          <a:latin typeface="Centaur" panose="02030504050205020304" pitchFamily="18" charset="0"/>
                        </a:defRPr>
                      </a:lvl8pPr>
                      <a:lvl9pPr fontAlgn="base">
                        <a:spcBef>
                          <a:spcPct val="20000"/>
                        </a:spcBef>
                        <a:spcAft>
                          <a:spcPct val="0"/>
                        </a:spcAft>
                        <a:defRPr b="1">
                          <a:solidFill>
                            <a:schemeClr val="tx1"/>
                          </a:solidFill>
                          <a:latin typeface="Centaur" panose="020305040502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bg1"/>
                          </a:solidFill>
                          <a:effectLst/>
                          <a:latin typeface="Centaur" panose="02030504050205020304" pitchFamily="18" charset="0"/>
                          <a:cs typeface="Times New Roman" panose="02020603050405020304" pitchFamily="18" charset="0"/>
                        </a:rPr>
                        <a:t>52-Week</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bg1"/>
                          </a:solidFill>
                          <a:effectLst/>
                          <a:latin typeface="Centaur" panose="02030504050205020304" pitchFamily="18" charset="0"/>
                          <a:cs typeface="Times New Roman" panose="02020603050405020304" pitchFamily="18" charset="0"/>
                        </a:rPr>
                        <a:t>High    Low</a:t>
                      </a:r>
                      <a:endParaRPr kumimoji="0" lang="en-US" altLang="en-US" sz="1800" b="0" i="0" u="none" strike="noStrike" cap="none" normalizeH="0" baseline="0" dirty="0">
                        <a:ln>
                          <a:noFill/>
                        </a:ln>
                        <a:solidFill>
                          <a:schemeClr val="bg1"/>
                        </a:solidFill>
                        <a:effectLst/>
                        <a:latin typeface="Centaur" panose="020305040502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2"/>
                    </a:solidFill>
                  </a:tcPr>
                </a:tc>
                <a:tc hMerge="1">
                  <a:txBody>
                    <a:bodyPr/>
                    <a:lstStyle/>
                    <a:p>
                      <a:endParaRPr lang="en-US"/>
                    </a:p>
                  </a:txBody>
                  <a:tcPr/>
                </a:tc>
                <a:tc>
                  <a:txBody>
                    <a:bodyPr/>
                    <a:lstStyle>
                      <a:lvl1pPr>
                        <a:spcBef>
                          <a:spcPct val="20000"/>
                        </a:spcBef>
                        <a:defRPr sz="2800" b="1">
                          <a:solidFill>
                            <a:schemeClr val="tx1"/>
                          </a:solidFill>
                          <a:latin typeface="Centaur" panose="02030504050205020304" pitchFamily="18" charset="0"/>
                        </a:defRPr>
                      </a:lvl1pPr>
                      <a:lvl2pPr>
                        <a:spcBef>
                          <a:spcPct val="20000"/>
                        </a:spcBef>
                        <a:defRPr sz="2400" b="1">
                          <a:solidFill>
                            <a:schemeClr val="tx1"/>
                          </a:solidFill>
                          <a:latin typeface="Centaur" panose="02030504050205020304" pitchFamily="18" charset="0"/>
                        </a:defRPr>
                      </a:lvl2pPr>
                      <a:lvl3pPr>
                        <a:spcBef>
                          <a:spcPct val="20000"/>
                        </a:spcBef>
                        <a:defRPr sz="2000" b="1">
                          <a:solidFill>
                            <a:schemeClr val="tx1"/>
                          </a:solidFill>
                          <a:latin typeface="Centaur" panose="02030504050205020304" pitchFamily="18" charset="0"/>
                        </a:defRPr>
                      </a:lvl3pPr>
                      <a:lvl4pPr>
                        <a:spcBef>
                          <a:spcPct val="20000"/>
                        </a:spcBef>
                        <a:defRPr b="1">
                          <a:solidFill>
                            <a:schemeClr val="tx1"/>
                          </a:solidFill>
                          <a:latin typeface="Centaur" panose="02030504050205020304" pitchFamily="18" charset="0"/>
                        </a:defRPr>
                      </a:lvl4pPr>
                      <a:lvl5pPr>
                        <a:spcBef>
                          <a:spcPct val="20000"/>
                        </a:spcBef>
                        <a:defRPr b="1">
                          <a:solidFill>
                            <a:schemeClr val="tx1"/>
                          </a:solidFill>
                          <a:latin typeface="Centaur" panose="02030504050205020304" pitchFamily="18" charset="0"/>
                        </a:defRPr>
                      </a:lvl5pPr>
                      <a:lvl6pPr fontAlgn="base">
                        <a:spcBef>
                          <a:spcPct val="20000"/>
                        </a:spcBef>
                        <a:spcAft>
                          <a:spcPct val="0"/>
                        </a:spcAft>
                        <a:defRPr b="1">
                          <a:solidFill>
                            <a:schemeClr val="tx1"/>
                          </a:solidFill>
                          <a:latin typeface="Centaur" panose="02030504050205020304" pitchFamily="18" charset="0"/>
                        </a:defRPr>
                      </a:lvl6pPr>
                      <a:lvl7pPr fontAlgn="base">
                        <a:spcBef>
                          <a:spcPct val="20000"/>
                        </a:spcBef>
                        <a:spcAft>
                          <a:spcPct val="0"/>
                        </a:spcAft>
                        <a:defRPr b="1">
                          <a:solidFill>
                            <a:schemeClr val="tx1"/>
                          </a:solidFill>
                          <a:latin typeface="Centaur" panose="02030504050205020304" pitchFamily="18" charset="0"/>
                        </a:defRPr>
                      </a:lvl7pPr>
                      <a:lvl8pPr fontAlgn="base">
                        <a:spcBef>
                          <a:spcPct val="20000"/>
                        </a:spcBef>
                        <a:spcAft>
                          <a:spcPct val="0"/>
                        </a:spcAft>
                        <a:defRPr b="1">
                          <a:solidFill>
                            <a:schemeClr val="tx1"/>
                          </a:solidFill>
                          <a:latin typeface="Centaur" panose="02030504050205020304" pitchFamily="18" charset="0"/>
                        </a:defRPr>
                      </a:lvl8pPr>
                      <a:lvl9pPr fontAlgn="base">
                        <a:spcBef>
                          <a:spcPct val="20000"/>
                        </a:spcBef>
                        <a:spcAft>
                          <a:spcPct val="0"/>
                        </a:spcAft>
                        <a:defRPr b="1">
                          <a:solidFill>
                            <a:schemeClr val="tx1"/>
                          </a:solidFill>
                          <a:latin typeface="Centaur" panose="020305040502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cs typeface="Times New Roman" panose="02020603050405020304" pitchFamily="18" charset="0"/>
                        </a:rPr>
                        <a:t>Stock</a:t>
                      </a:r>
                      <a:endParaRPr kumimoji="0" lang="en-US" altLang="en-US" sz="1800" b="0" i="0" u="none" strike="noStrike" cap="none" normalizeH="0" baseline="0">
                        <a:ln>
                          <a:noFill/>
                        </a:ln>
                        <a:solidFill>
                          <a:schemeClr val="tx1"/>
                        </a:solidFill>
                        <a:effectLst/>
                        <a:latin typeface="Centaur" panose="020305040502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b="1">
                          <a:solidFill>
                            <a:schemeClr val="tx1"/>
                          </a:solidFill>
                          <a:latin typeface="Centaur" panose="02030504050205020304" pitchFamily="18" charset="0"/>
                        </a:defRPr>
                      </a:lvl1pPr>
                      <a:lvl2pPr>
                        <a:spcBef>
                          <a:spcPct val="20000"/>
                        </a:spcBef>
                        <a:defRPr sz="2400" b="1">
                          <a:solidFill>
                            <a:schemeClr val="tx1"/>
                          </a:solidFill>
                          <a:latin typeface="Centaur" panose="02030504050205020304" pitchFamily="18" charset="0"/>
                        </a:defRPr>
                      </a:lvl2pPr>
                      <a:lvl3pPr>
                        <a:spcBef>
                          <a:spcPct val="20000"/>
                        </a:spcBef>
                        <a:defRPr sz="2000" b="1">
                          <a:solidFill>
                            <a:schemeClr val="tx1"/>
                          </a:solidFill>
                          <a:latin typeface="Centaur" panose="02030504050205020304" pitchFamily="18" charset="0"/>
                        </a:defRPr>
                      </a:lvl3pPr>
                      <a:lvl4pPr>
                        <a:spcBef>
                          <a:spcPct val="20000"/>
                        </a:spcBef>
                        <a:defRPr b="1">
                          <a:solidFill>
                            <a:schemeClr val="tx1"/>
                          </a:solidFill>
                          <a:latin typeface="Centaur" panose="02030504050205020304" pitchFamily="18" charset="0"/>
                        </a:defRPr>
                      </a:lvl4pPr>
                      <a:lvl5pPr>
                        <a:spcBef>
                          <a:spcPct val="20000"/>
                        </a:spcBef>
                        <a:defRPr b="1">
                          <a:solidFill>
                            <a:schemeClr val="tx1"/>
                          </a:solidFill>
                          <a:latin typeface="Centaur" panose="02030504050205020304" pitchFamily="18" charset="0"/>
                        </a:defRPr>
                      </a:lvl5pPr>
                      <a:lvl6pPr fontAlgn="base">
                        <a:spcBef>
                          <a:spcPct val="20000"/>
                        </a:spcBef>
                        <a:spcAft>
                          <a:spcPct val="0"/>
                        </a:spcAft>
                        <a:defRPr b="1">
                          <a:solidFill>
                            <a:schemeClr val="tx1"/>
                          </a:solidFill>
                          <a:latin typeface="Centaur" panose="02030504050205020304" pitchFamily="18" charset="0"/>
                        </a:defRPr>
                      </a:lvl6pPr>
                      <a:lvl7pPr fontAlgn="base">
                        <a:spcBef>
                          <a:spcPct val="20000"/>
                        </a:spcBef>
                        <a:spcAft>
                          <a:spcPct val="0"/>
                        </a:spcAft>
                        <a:defRPr b="1">
                          <a:solidFill>
                            <a:schemeClr val="tx1"/>
                          </a:solidFill>
                          <a:latin typeface="Centaur" panose="02030504050205020304" pitchFamily="18" charset="0"/>
                        </a:defRPr>
                      </a:lvl7pPr>
                      <a:lvl8pPr fontAlgn="base">
                        <a:spcBef>
                          <a:spcPct val="20000"/>
                        </a:spcBef>
                        <a:spcAft>
                          <a:spcPct val="0"/>
                        </a:spcAft>
                        <a:defRPr b="1">
                          <a:solidFill>
                            <a:schemeClr val="tx1"/>
                          </a:solidFill>
                          <a:latin typeface="Centaur" panose="02030504050205020304" pitchFamily="18" charset="0"/>
                        </a:defRPr>
                      </a:lvl8pPr>
                      <a:lvl9pPr fontAlgn="base">
                        <a:spcBef>
                          <a:spcPct val="20000"/>
                        </a:spcBef>
                        <a:spcAft>
                          <a:spcPct val="0"/>
                        </a:spcAft>
                        <a:defRPr b="1">
                          <a:solidFill>
                            <a:schemeClr val="tx1"/>
                          </a:solidFill>
                          <a:latin typeface="Centaur" panose="020305040502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cs typeface="Times New Roman" panose="02020603050405020304" pitchFamily="18" charset="0"/>
                        </a:rPr>
                        <a:t>Div</a:t>
                      </a:r>
                      <a:endParaRPr kumimoji="0" lang="en-US" altLang="en-US" sz="1800" b="0" i="0" u="none" strike="noStrike" cap="none" normalizeH="0" baseline="0">
                        <a:ln>
                          <a:noFill/>
                        </a:ln>
                        <a:solidFill>
                          <a:schemeClr val="tx1"/>
                        </a:solidFill>
                        <a:effectLst/>
                        <a:latin typeface="Centaur" panose="020305040502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b="1">
                          <a:solidFill>
                            <a:schemeClr val="tx1"/>
                          </a:solidFill>
                          <a:latin typeface="Centaur" panose="02030504050205020304" pitchFamily="18" charset="0"/>
                        </a:defRPr>
                      </a:lvl1pPr>
                      <a:lvl2pPr>
                        <a:spcBef>
                          <a:spcPct val="20000"/>
                        </a:spcBef>
                        <a:defRPr sz="2400" b="1">
                          <a:solidFill>
                            <a:schemeClr val="tx1"/>
                          </a:solidFill>
                          <a:latin typeface="Centaur" panose="02030504050205020304" pitchFamily="18" charset="0"/>
                        </a:defRPr>
                      </a:lvl2pPr>
                      <a:lvl3pPr>
                        <a:spcBef>
                          <a:spcPct val="20000"/>
                        </a:spcBef>
                        <a:defRPr sz="2000" b="1">
                          <a:solidFill>
                            <a:schemeClr val="tx1"/>
                          </a:solidFill>
                          <a:latin typeface="Centaur" panose="02030504050205020304" pitchFamily="18" charset="0"/>
                        </a:defRPr>
                      </a:lvl3pPr>
                      <a:lvl4pPr>
                        <a:spcBef>
                          <a:spcPct val="20000"/>
                        </a:spcBef>
                        <a:defRPr b="1">
                          <a:solidFill>
                            <a:schemeClr val="tx1"/>
                          </a:solidFill>
                          <a:latin typeface="Centaur" panose="02030504050205020304" pitchFamily="18" charset="0"/>
                        </a:defRPr>
                      </a:lvl4pPr>
                      <a:lvl5pPr>
                        <a:spcBef>
                          <a:spcPct val="20000"/>
                        </a:spcBef>
                        <a:defRPr b="1">
                          <a:solidFill>
                            <a:schemeClr val="tx1"/>
                          </a:solidFill>
                          <a:latin typeface="Centaur" panose="02030504050205020304" pitchFamily="18" charset="0"/>
                        </a:defRPr>
                      </a:lvl5pPr>
                      <a:lvl6pPr fontAlgn="base">
                        <a:spcBef>
                          <a:spcPct val="20000"/>
                        </a:spcBef>
                        <a:spcAft>
                          <a:spcPct val="0"/>
                        </a:spcAft>
                        <a:defRPr b="1">
                          <a:solidFill>
                            <a:schemeClr val="tx1"/>
                          </a:solidFill>
                          <a:latin typeface="Centaur" panose="02030504050205020304" pitchFamily="18" charset="0"/>
                        </a:defRPr>
                      </a:lvl6pPr>
                      <a:lvl7pPr fontAlgn="base">
                        <a:spcBef>
                          <a:spcPct val="20000"/>
                        </a:spcBef>
                        <a:spcAft>
                          <a:spcPct val="0"/>
                        </a:spcAft>
                        <a:defRPr b="1">
                          <a:solidFill>
                            <a:schemeClr val="tx1"/>
                          </a:solidFill>
                          <a:latin typeface="Centaur" panose="02030504050205020304" pitchFamily="18" charset="0"/>
                        </a:defRPr>
                      </a:lvl7pPr>
                      <a:lvl8pPr fontAlgn="base">
                        <a:spcBef>
                          <a:spcPct val="20000"/>
                        </a:spcBef>
                        <a:spcAft>
                          <a:spcPct val="0"/>
                        </a:spcAft>
                        <a:defRPr b="1">
                          <a:solidFill>
                            <a:schemeClr val="tx1"/>
                          </a:solidFill>
                          <a:latin typeface="Centaur" panose="02030504050205020304" pitchFamily="18" charset="0"/>
                        </a:defRPr>
                      </a:lvl8pPr>
                      <a:lvl9pPr fontAlgn="base">
                        <a:spcBef>
                          <a:spcPct val="20000"/>
                        </a:spcBef>
                        <a:spcAft>
                          <a:spcPct val="0"/>
                        </a:spcAft>
                        <a:defRPr b="1">
                          <a:solidFill>
                            <a:schemeClr val="tx1"/>
                          </a:solidFill>
                          <a:latin typeface="Centaur" panose="020305040502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cs typeface="Times New Roman" panose="02020603050405020304" pitchFamily="18" charset="0"/>
                        </a:rPr>
                        <a:t>YLD</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cs typeface="Times New Roman" panose="02020603050405020304" pitchFamily="18" charset="0"/>
                        </a:rPr>
                        <a:t>%</a:t>
                      </a:r>
                      <a:endParaRPr kumimoji="0" lang="en-US" altLang="en-US" sz="1800" b="0" i="0" u="none" strike="noStrike" cap="none" normalizeH="0" baseline="0">
                        <a:ln>
                          <a:noFill/>
                        </a:ln>
                        <a:solidFill>
                          <a:schemeClr val="tx1"/>
                        </a:solidFill>
                        <a:effectLst/>
                        <a:latin typeface="Centaur" panose="020305040502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b="1">
                          <a:solidFill>
                            <a:schemeClr val="tx1"/>
                          </a:solidFill>
                          <a:latin typeface="Centaur" panose="02030504050205020304" pitchFamily="18" charset="0"/>
                        </a:defRPr>
                      </a:lvl1pPr>
                      <a:lvl2pPr>
                        <a:spcBef>
                          <a:spcPct val="20000"/>
                        </a:spcBef>
                        <a:defRPr sz="2400" b="1">
                          <a:solidFill>
                            <a:schemeClr val="tx1"/>
                          </a:solidFill>
                          <a:latin typeface="Centaur" panose="02030504050205020304" pitchFamily="18" charset="0"/>
                        </a:defRPr>
                      </a:lvl2pPr>
                      <a:lvl3pPr>
                        <a:spcBef>
                          <a:spcPct val="20000"/>
                        </a:spcBef>
                        <a:defRPr sz="2000" b="1">
                          <a:solidFill>
                            <a:schemeClr val="tx1"/>
                          </a:solidFill>
                          <a:latin typeface="Centaur" panose="02030504050205020304" pitchFamily="18" charset="0"/>
                        </a:defRPr>
                      </a:lvl3pPr>
                      <a:lvl4pPr>
                        <a:spcBef>
                          <a:spcPct val="20000"/>
                        </a:spcBef>
                        <a:defRPr b="1">
                          <a:solidFill>
                            <a:schemeClr val="tx1"/>
                          </a:solidFill>
                          <a:latin typeface="Centaur" panose="02030504050205020304" pitchFamily="18" charset="0"/>
                        </a:defRPr>
                      </a:lvl4pPr>
                      <a:lvl5pPr>
                        <a:spcBef>
                          <a:spcPct val="20000"/>
                        </a:spcBef>
                        <a:defRPr b="1">
                          <a:solidFill>
                            <a:schemeClr val="tx1"/>
                          </a:solidFill>
                          <a:latin typeface="Centaur" panose="02030504050205020304" pitchFamily="18" charset="0"/>
                        </a:defRPr>
                      </a:lvl5pPr>
                      <a:lvl6pPr fontAlgn="base">
                        <a:spcBef>
                          <a:spcPct val="20000"/>
                        </a:spcBef>
                        <a:spcAft>
                          <a:spcPct val="0"/>
                        </a:spcAft>
                        <a:defRPr b="1">
                          <a:solidFill>
                            <a:schemeClr val="tx1"/>
                          </a:solidFill>
                          <a:latin typeface="Centaur" panose="02030504050205020304" pitchFamily="18" charset="0"/>
                        </a:defRPr>
                      </a:lvl6pPr>
                      <a:lvl7pPr fontAlgn="base">
                        <a:spcBef>
                          <a:spcPct val="20000"/>
                        </a:spcBef>
                        <a:spcAft>
                          <a:spcPct val="0"/>
                        </a:spcAft>
                        <a:defRPr b="1">
                          <a:solidFill>
                            <a:schemeClr val="tx1"/>
                          </a:solidFill>
                          <a:latin typeface="Centaur" panose="02030504050205020304" pitchFamily="18" charset="0"/>
                        </a:defRPr>
                      </a:lvl7pPr>
                      <a:lvl8pPr fontAlgn="base">
                        <a:spcBef>
                          <a:spcPct val="20000"/>
                        </a:spcBef>
                        <a:spcAft>
                          <a:spcPct val="0"/>
                        </a:spcAft>
                        <a:defRPr b="1">
                          <a:solidFill>
                            <a:schemeClr val="tx1"/>
                          </a:solidFill>
                          <a:latin typeface="Centaur" panose="02030504050205020304" pitchFamily="18" charset="0"/>
                        </a:defRPr>
                      </a:lvl8pPr>
                      <a:lvl9pPr fontAlgn="base">
                        <a:spcBef>
                          <a:spcPct val="20000"/>
                        </a:spcBef>
                        <a:spcAft>
                          <a:spcPct val="0"/>
                        </a:spcAft>
                        <a:defRPr b="1">
                          <a:solidFill>
                            <a:schemeClr val="tx1"/>
                          </a:solidFill>
                          <a:latin typeface="Centaur" panose="020305040502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cs typeface="Times New Roman" panose="02020603050405020304" pitchFamily="18" charset="0"/>
                        </a:rPr>
                        <a:t>P/E</a:t>
                      </a:r>
                      <a:endParaRPr kumimoji="0" lang="en-US" altLang="en-US" sz="1800" b="0" i="0" u="none" strike="noStrike" cap="none" normalizeH="0" baseline="0">
                        <a:ln>
                          <a:noFill/>
                        </a:ln>
                        <a:solidFill>
                          <a:schemeClr val="tx1"/>
                        </a:solidFill>
                        <a:effectLst/>
                        <a:latin typeface="Centaur" panose="020305040502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b="1">
                          <a:solidFill>
                            <a:schemeClr val="tx1"/>
                          </a:solidFill>
                          <a:latin typeface="Centaur" panose="02030504050205020304" pitchFamily="18" charset="0"/>
                        </a:defRPr>
                      </a:lvl1pPr>
                      <a:lvl2pPr>
                        <a:spcBef>
                          <a:spcPct val="20000"/>
                        </a:spcBef>
                        <a:defRPr sz="2400" b="1">
                          <a:solidFill>
                            <a:schemeClr val="tx1"/>
                          </a:solidFill>
                          <a:latin typeface="Centaur" panose="02030504050205020304" pitchFamily="18" charset="0"/>
                        </a:defRPr>
                      </a:lvl2pPr>
                      <a:lvl3pPr>
                        <a:spcBef>
                          <a:spcPct val="20000"/>
                        </a:spcBef>
                        <a:defRPr sz="2000" b="1">
                          <a:solidFill>
                            <a:schemeClr val="tx1"/>
                          </a:solidFill>
                          <a:latin typeface="Centaur" panose="02030504050205020304" pitchFamily="18" charset="0"/>
                        </a:defRPr>
                      </a:lvl3pPr>
                      <a:lvl4pPr>
                        <a:spcBef>
                          <a:spcPct val="20000"/>
                        </a:spcBef>
                        <a:defRPr b="1">
                          <a:solidFill>
                            <a:schemeClr val="tx1"/>
                          </a:solidFill>
                          <a:latin typeface="Centaur" panose="02030504050205020304" pitchFamily="18" charset="0"/>
                        </a:defRPr>
                      </a:lvl4pPr>
                      <a:lvl5pPr>
                        <a:spcBef>
                          <a:spcPct val="20000"/>
                        </a:spcBef>
                        <a:defRPr b="1">
                          <a:solidFill>
                            <a:schemeClr val="tx1"/>
                          </a:solidFill>
                          <a:latin typeface="Centaur" panose="02030504050205020304" pitchFamily="18" charset="0"/>
                        </a:defRPr>
                      </a:lvl5pPr>
                      <a:lvl6pPr fontAlgn="base">
                        <a:spcBef>
                          <a:spcPct val="20000"/>
                        </a:spcBef>
                        <a:spcAft>
                          <a:spcPct val="0"/>
                        </a:spcAft>
                        <a:defRPr b="1">
                          <a:solidFill>
                            <a:schemeClr val="tx1"/>
                          </a:solidFill>
                          <a:latin typeface="Centaur" panose="02030504050205020304" pitchFamily="18" charset="0"/>
                        </a:defRPr>
                      </a:lvl6pPr>
                      <a:lvl7pPr fontAlgn="base">
                        <a:spcBef>
                          <a:spcPct val="20000"/>
                        </a:spcBef>
                        <a:spcAft>
                          <a:spcPct val="0"/>
                        </a:spcAft>
                        <a:defRPr b="1">
                          <a:solidFill>
                            <a:schemeClr val="tx1"/>
                          </a:solidFill>
                          <a:latin typeface="Centaur" panose="02030504050205020304" pitchFamily="18" charset="0"/>
                        </a:defRPr>
                      </a:lvl7pPr>
                      <a:lvl8pPr fontAlgn="base">
                        <a:spcBef>
                          <a:spcPct val="20000"/>
                        </a:spcBef>
                        <a:spcAft>
                          <a:spcPct val="0"/>
                        </a:spcAft>
                        <a:defRPr b="1">
                          <a:solidFill>
                            <a:schemeClr val="tx1"/>
                          </a:solidFill>
                          <a:latin typeface="Centaur" panose="02030504050205020304" pitchFamily="18" charset="0"/>
                        </a:defRPr>
                      </a:lvl8pPr>
                      <a:lvl9pPr fontAlgn="base">
                        <a:spcBef>
                          <a:spcPct val="20000"/>
                        </a:spcBef>
                        <a:spcAft>
                          <a:spcPct val="0"/>
                        </a:spcAft>
                        <a:defRPr b="1">
                          <a:solidFill>
                            <a:schemeClr val="tx1"/>
                          </a:solidFill>
                          <a:latin typeface="Centaur" panose="020305040502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cs typeface="Times New Roman" panose="02020603050405020304" pitchFamily="18" charset="0"/>
                        </a:rPr>
                        <a:t>Vol</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cs typeface="Times New Roman" panose="02020603050405020304" pitchFamily="18" charset="0"/>
                        </a:rPr>
                        <a:t>100s</a:t>
                      </a:r>
                      <a:endParaRPr kumimoji="0" lang="en-US" altLang="en-US" sz="1800" b="0" i="0" u="none" strike="noStrike" cap="none" normalizeH="0" baseline="0">
                        <a:ln>
                          <a:noFill/>
                        </a:ln>
                        <a:solidFill>
                          <a:schemeClr val="tx1"/>
                        </a:solidFill>
                        <a:effectLst/>
                        <a:latin typeface="Centaur" panose="020305040502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b="1">
                          <a:solidFill>
                            <a:schemeClr val="tx1"/>
                          </a:solidFill>
                          <a:latin typeface="Centaur" panose="02030504050205020304" pitchFamily="18" charset="0"/>
                        </a:defRPr>
                      </a:lvl1pPr>
                      <a:lvl2pPr>
                        <a:spcBef>
                          <a:spcPct val="20000"/>
                        </a:spcBef>
                        <a:defRPr sz="2400" b="1">
                          <a:solidFill>
                            <a:schemeClr val="tx1"/>
                          </a:solidFill>
                          <a:latin typeface="Centaur" panose="02030504050205020304" pitchFamily="18" charset="0"/>
                        </a:defRPr>
                      </a:lvl2pPr>
                      <a:lvl3pPr>
                        <a:spcBef>
                          <a:spcPct val="20000"/>
                        </a:spcBef>
                        <a:defRPr sz="2000" b="1">
                          <a:solidFill>
                            <a:schemeClr val="tx1"/>
                          </a:solidFill>
                          <a:latin typeface="Centaur" panose="02030504050205020304" pitchFamily="18" charset="0"/>
                        </a:defRPr>
                      </a:lvl3pPr>
                      <a:lvl4pPr>
                        <a:spcBef>
                          <a:spcPct val="20000"/>
                        </a:spcBef>
                        <a:defRPr b="1">
                          <a:solidFill>
                            <a:schemeClr val="tx1"/>
                          </a:solidFill>
                          <a:latin typeface="Centaur" panose="02030504050205020304" pitchFamily="18" charset="0"/>
                        </a:defRPr>
                      </a:lvl4pPr>
                      <a:lvl5pPr>
                        <a:spcBef>
                          <a:spcPct val="20000"/>
                        </a:spcBef>
                        <a:defRPr b="1">
                          <a:solidFill>
                            <a:schemeClr val="tx1"/>
                          </a:solidFill>
                          <a:latin typeface="Centaur" panose="02030504050205020304" pitchFamily="18" charset="0"/>
                        </a:defRPr>
                      </a:lvl5pPr>
                      <a:lvl6pPr fontAlgn="base">
                        <a:spcBef>
                          <a:spcPct val="20000"/>
                        </a:spcBef>
                        <a:spcAft>
                          <a:spcPct val="0"/>
                        </a:spcAft>
                        <a:defRPr b="1">
                          <a:solidFill>
                            <a:schemeClr val="tx1"/>
                          </a:solidFill>
                          <a:latin typeface="Centaur" panose="02030504050205020304" pitchFamily="18" charset="0"/>
                        </a:defRPr>
                      </a:lvl6pPr>
                      <a:lvl7pPr fontAlgn="base">
                        <a:spcBef>
                          <a:spcPct val="20000"/>
                        </a:spcBef>
                        <a:spcAft>
                          <a:spcPct val="0"/>
                        </a:spcAft>
                        <a:defRPr b="1">
                          <a:solidFill>
                            <a:schemeClr val="tx1"/>
                          </a:solidFill>
                          <a:latin typeface="Centaur" panose="02030504050205020304" pitchFamily="18" charset="0"/>
                        </a:defRPr>
                      </a:lvl7pPr>
                      <a:lvl8pPr fontAlgn="base">
                        <a:spcBef>
                          <a:spcPct val="20000"/>
                        </a:spcBef>
                        <a:spcAft>
                          <a:spcPct val="0"/>
                        </a:spcAft>
                        <a:defRPr b="1">
                          <a:solidFill>
                            <a:schemeClr val="tx1"/>
                          </a:solidFill>
                          <a:latin typeface="Centaur" panose="02030504050205020304" pitchFamily="18" charset="0"/>
                        </a:defRPr>
                      </a:lvl8pPr>
                      <a:lvl9pPr fontAlgn="base">
                        <a:spcBef>
                          <a:spcPct val="20000"/>
                        </a:spcBef>
                        <a:spcAft>
                          <a:spcPct val="0"/>
                        </a:spcAft>
                        <a:defRPr b="1">
                          <a:solidFill>
                            <a:schemeClr val="tx1"/>
                          </a:solidFill>
                          <a:latin typeface="Centaur" panose="020305040502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cs typeface="Times New Roman" panose="02020603050405020304" pitchFamily="18" charset="0"/>
                        </a:rPr>
                        <a:t>High</a:t>
                      </a:r>
                      <a:endParaRPr kumimoji="0" lang="en-US" altLang="en-US" sz="1800" b="0" i="0" u="none" strike="noStrike" cap="none" normalizeH="0" baseline="0">
                        <a:ln>
                          <a:noFill/>
                        </a:ln>
                        <a:solidFill>
                          <a:schemeClr val="tx1"/>
                        </a:solidFill>
                        <a:effectLst/>
                        <a:latin typeface="Centaur" panose="020305040502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b="1">
                          <a:solidFill>
                            <a:schemeClr val="tx1"/>
                          </a:solidFill>
                          <a:latin typeface="Centaur" panose="02030504050205020304" pitchFamily="18" charset="0"/>
                        </a:defRPr>
                      </a:lvl1pPr>
                      <a:lvl2pPr>
                        <a:spcBef>
                          <a:spcPct val="20000"/>
                        </a:spcBef>
                        <a:defRPr sz="2400" b="1">
                          <a:solidFill>
                            <a:schemeClr val="tx1"/>
                          </a:solidFill>
                          <a:latin typeface="Centaur" panose="02030504050205020304" pitchFamily="18" charset="0"/>
                        </a:defRPr>
                      </a:lvl2pPr>
                      <a:lvl3pPr>
                        <a:spcBef>
                          <a:spcPct val="20000"/>
                        </a:spcBef>
                        <a:defRPr sz="2000" b="1">
                          <a:solidFill>
                            <a:schemeClr val="tx1"/>
                          </a:solidFill>
                          <a:latin typeface="Centaur" panose="02030504050205020304" pitchFamily="18" charset="0"/>
                        </a:defRPr>
                      </a:lvl3pPr>
                      <a:lvl4pPr>
                        <a:spcBef>
                          <a:spcPct val="20000"/>
                        </a:spcBef>
                        <a:defRPr b="1">
                          <a:solidFill>
                            <a:schemeClr val="tx1"/>
                          </a:solidFill>
                          <a:latin typeface="Centaur" panose="02030504050205020304" pitchFamily="18" charset="0"/>
                        </a:defRPr>
                      </a:lvl4pPr>
                      <a:lvl5pPr>
                        <a:spcBef>
                          <a:spcPct val="20000"/>
                        </a:spcBef>
                        <a:defRPr b="1">
                          <a:solidFill>
                            <a:schemeClr val="tx1"/>
                          </a:solidFill>
                          <a:latin typeface="Centaur" panose="02030504050205020304" pitchFamily="18" charset="0"/>
                        </a:defRPr>
                      </a:lvl5pPr>
                      <a:lvl6pPr fontAlgn="base">
                        <a:spcBef>
                          <a:spcPct val="20000"/>
                        </a:spcBef>
                        <a:spcAft>
                          <a:spcPct val="0"/>
                        </a:spcAft>
                        <a:defRPr b="1">
                          <a:solidFill>
                            <a:schemeClr val="tx1"/>
                          </a:solidFill>
                          <a:latin typeface="Centaur" panose="02030504050205020304" pitchFamily="18" charset="0"/>
                        </a:defRPr>
                      </a:lvl6pPr>
                      <a:lvl7pPr fontAlgn="base">
                        <a:spcBef>
                          <a:spcPct val="20000"/>
                        </a:spcBef>
                        <a:spcAft>
                          <a:spcPct val="0"/>
                        </a:spcAft>
                        <a:defRPr b="1">
                          <a:solidFill>
                            <a:schemeClr val="tx1"/>
                          </a:solidFill>
                          <a:latin typeface="Centaur" panose="02030504050205020304" pitchFamily="18" charset="0"/>
                        </a:defRPr>
                      </a:lvl7pPr>
                      <a:lvl8pPr fontAlgn="base">
                        <a:spcBef>
                          <a:spcPct val="20000"/>
                        </a:spcBef>
                        <a:spcAft>
                          <a:spcPct val="0"/>
                        </a:spcAft>
                        <a:defRPr b="1">
                          <a:solidFill>
                            <a:schemeClr val="tx1"/>
                          </a:solidFill>
                          <a:latin typeface="Centaur" panose="02030504050205020304" pitchFamily="18" charset="0"/>
                        </a:defRPr>
                      </a:lvl8pPr>
                      <a:lvl9pPr fontAlgn="base">
                        <a:spcBef>
                          <a:spcPct val="20000"/>
                        </a:spcBef>
                        <a:spcAft>
                          <a:spcPct val="0"/>
                        </a:spcAft>
                        <a:defRPr b="1">
                          <a:solidFill>
                            <a:schemeClr val="tx1"/>
                          </a:solidFill>
                          <a:latin typeface="Centaur" panose="020305040502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cs typeface="Times New Roman" panose="02020603050405020304" pitchFamily="18" charset="0"/>
                        </a:rPr>
                        <a:t>Low</a:t>
                      </a:r>
                      <a:endParaRPr kumimoji="0" lang="en-US" altLang="en-US" sz="1800" b="0" i="0" u="none" strike="noStrike" cap="none" normalizeH="0" baseline="0">
                        <a:ln>
                          <a:noFill/>
                        </a:ln>
                        <a:solidFill>
                          <a:schemeClr val="tx1"/>
                        </a:solidFill>
                        <a:effectLst/>
                        <a:latin typeface="Centaur" panose="020305040502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b="1">
                          <a:solidFill>
                            <a:schemeClr val="tx1"/>
                          </a:solidFill>
                          <a:latin typeface="Centaur" panose="02030504050205020304" pitchFamily="18" charset="0"/>
                        </a:defRPr>
                      </a:lvl1pPr>
                      <a:lvl2pPr>
                        <a:spcBef>
                          <a:spcPct val="20000"/>
                        </a:spcBef>
                        <a:defRPr sz="2400" b="1">
                          <a:solidFill>
                            <a:schemeClr val="tx1"/>
                          </a:solidFill>
                          <a:latin typeface="Centaur" panose="02030504050205020304" pitchFamily="18" charset="0"/>
                        </a:defRPr>
                      </a:lvl2pPr>
                      <a:lvl3pPr>
                        <a:spcBef>
                          <a:spcPct val="20000"/>
                        </a:spcBef>
                        <a:defRPr sz="2000" b="1">
                          <a:solidFill>
                            <a:schemeClr val="tx1"/>
                          </a:solidFill>
                          <a:latin typeface="Centaur" panose="02030504050205020304" pitchFamily="18" charset="0"/>
                        </a:defRPr>
                      </a:lvl3pPr>
                      <a:lvl4pPr>
                        <a:spcBef>
                          <a:spcPct val="20000"/>
                        </a:spcBef>
                        <a:defRPr b="1">
                          <a:solidFill>
                            <a:schemeClr val="tx1"/>
                          </a:solidFill>
                          <a:latin typeface="Centaur" panose="02030504050205020304" pitchFamily="18" charset="0"/>
                        </a:defRPr>
                      </a:lvl4pPr>
                      <a:lvl5pPr>
                        <a:spcBef>
                          <a:spcPct val="20000"/>
                        </a:spcBef>
                        <a:defRPr b="1">
                          <a:solidFill>
                            <a:schemeClr val="tx1"/>
                          </a:solidFill>
                          <a:latin typeface="Centaur" panose="02030504050205020304" pitchFamily="18" charset="0"/>
                        </a:defRPr>
                      </a:lvl5pPr>
                      <a:lvl6pPr fontAlgn="base">
                        <a:spcBef>
                          <a:spcPct val="20000"/>
                        </a:spcBef>
                        <a:spcAft>
                          <a:spcPct val="0"/>
                        </a:spcAft>
                        <a:defRPr b="1">
                          <a:solidFill>
                            <a:schemeClr val="tx1"/>
                          </a:solidFill>
                          <a:latin typeface="Centaur" panose="02030504050205020304" pitchFamily="18" charset="0"/>
                        </a:defRPr>
                      </a:lvl6pPr>
                      <a:lvl7pPr fontAlgn="base">
                        <a:spcBef>
                          <a:spcPct val="20000"/>
                        </a:spcBef>
                        <a:spcAft>
                          <a:spcPct val="0"/>
                        </a:spcAft>
                        <a:defRPr b="1">
                          <a:solidFill>
                            <a:schemeClr val="tx1"/>
                          </a:solidFill>
                          <a:latin typeface="Centaur" panose="02030504050205020304" pitchFamily="18" charset="0"/>
                        </a:defRPr>
                      </a:lvl7pPr>
                      <a:lvl8pPr fontAlgn="base">
                        <a:spcBef>
                          <a:spcPct val="20000"/>
                        </a:spcBef>
                        <a:spcAft>
                          <a:spcPct val="0"/>
                        </a:spcAft>
                        <a:defRPr b="1">
                          <a:solidFill>
                            <a:schemeClr val="tx1"/>
                          </a:solidFill>
                          <a:latin typeface="Centaur" panose="02030504050205020304" pitchFamily="18" charset="0"/>
                        </a:defRPr>
                      </a:lvl8pPr>
                      <a:lvl9pPr fontAlgn="base">
                        <a:spcBef>
                          <a:spcPct val="20000"/>
                        </a:spcBef>
                        <a:spcAft>
                          <a:spcPct val="0"/>
                        </a:spcAft>
                        <a:defRPr b="1">
                          <a:solidFill>
                            <a:schemeClr val="tx1"/>
                          </a:solidFill>
                          <a:latin typeface="Centaur" panose="020305040502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cs typeface="Times New Roman" panose="02020603050405020304" pitchFamily="18" charset="0"/>
                        </a:rPr>
                        <a:t>Close</a:t>
                      </a:r>
                      <a:endParaRPr kumimoji="0" lang="en-US" altLang="en-US" sz="1800" b="0" i="0" u="none" strike="noStrike" cap="none" normalizeH="0" baseline="0">
                        <a:ln>
                          <a:noFill/>
                        </a:ln>
                        <a:solidFill>
                          <a:schemeClr val="tx1"/>
                        </a:solidFill>
                        <a:effectLst/>
                        <a:latin typeface="Centaur" panose="020305040502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b="1">
                          <a:solidFill>
                            <a:schemeClr val="tx1"/>
                          </a:solidFill>
                          <a:latin typeface="Centaur" panose="02030504050205020304" pitchFamily="18" charset="0"/>
                        </a:defRPr>
                      </a:lvl1pPr>
                      <a:lvl2pPr>
                        <a:spcBef>
                          <a:spcPct val="20000"/>
                        </a:spcBef>
                        <a:defRPr sz="2400" b="1">
                          <a:solidFill>
                            <a:schemeClr val="tx1"/>
                          </a:solidFill>
                          <a:latin typeface="Centaur" panose="02030504050205020304" pitchFamily="18" charset="0"/>
                        </a:defRPr>
                      </a:lvl2pPr>
                      <a:lvl3pPr>
                        <a:spcBef>
                          <a:spcPct val="20000"/>
                        </a:spcBef>
                        <a:defRPr sz="2000" b="1">
                          <a:solidFill>
                            <a:schemeClr val="tx1"/>
                          </a:solidFill>
                          <a:latin typeface="Centaur" panose="02030504050205020304" pitchFamily="18" charset="0"/>
                        </a:defRPr>
                      </a:lvl3pPr>
                      <a:lvl4pPr>
                        <a:spcBef>
                          <a:spcPct val="20000"/>
                        </a:spcBef>
                        <a:defRPr b="1">
                          <a:solidFill>
                            <a:schemeClr val="tx1"/>
                          </a:solidFill>
                          <a:latin typeface="Centaur" panose="02030504050205020304" pitchFamily="18" charset="0"/>
                        </a:defRPr>
                      </a:lvl4pPr>
                      <a:lvl5pPr>
                        <a:spcBef>
                          <a:spcPct val="20000"/>
                        </a:spcBef>
                        <a:defRPr b="1">
                          <a:solidFill>
                            <a:schemeClr val="tx1"/>
                          </a:solidFill>
                          <a:latin typeface="Centaur" panose="02030504050205020304" pitchFamily="18" charset="0"/>
                        </a:defRPr>
                      </a:lvl5pPr>
                      <a:lvl6pPr fontAlgn="base">
                        <a:spcBef>
                          <a:spcPct val="20000"/>
                        </a:spcBef>
                        <a:spcAft>
                          <a:spcPct val="0"/>
                        </a:spcAft>
                        <a:defRPr b="1">
                          <a:solidFill>
                            <a:schemeClr val="tx1"/>
                          </a:solidFill>
                          <a:latin typeface="Centaur" panose="02030504050205020304" pitchFamily="18" charset="0"/>
                        </a:defRPr>
                      </a:lvl6pPr>
                      <a:lvl7pPr fontAlgn="base">
                        <a:spcBef>
                          <a:spcPct val="20000"/>
                        </a:spcBef>
                        <a:spcAft>
                          <a:spcPct val="0"/>
                        </a:spcAft>
                        <a:defRPr b="1">
                          <a:solidFill>
                            <a:schemeClr val="tx1"/>
                          </a:solidFill>
                          <a:latin typeface="Centaur" panose="02030504050205020304" pitchFamily="18" charset="0"/>
                        </a:defRPr>
                      </a:lvl7pPr>
                      <a:lvl8pPr fontAlgn="base">
                        <a:spcBef>
                          <a:spcPct val="20000"/>
                        </a:spcBef>
                        <a:spcAft>
                          <a:spcPct val="0"/>
                        </a:spcAft>
                        <a:defRPr b="1">
                          <a:solidFill>
                            <a:schemeClr val="tx1"/>
                          </a:solidFill>
                          <a:latin typeface="Centaur" panose="02030504050205020304" pitchFamily="18" charset="0"/>
                        </a:defRPr>
                      </a:lvl8pPr>
                      <a:lvl9pPr fontAlgn="base">
                        <a:spcBef>
                          <a:spcPct val="20000"/>
                        </a:spcBef>
                        <a:spcAft>
                          <a:spcPct val="0"/>
                        </a:spcAft>
                        <a:defRPr b="1">
                          <a:solidFill>
                            <a:schemeClr val="tx1"/>
                          </a:solidFill>
                          <a:latin typeface="Centaur" panose="020305040502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cs typeface="Times New Roman" panose="02020603050405020304" pitchFamily="18" charset="0"/>
                        </a:rPr>
                        <a:t>Net</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cs typeface="Times New Roman" panose="02020603050405020304" pitchFamily="18" charset="0"/>
                        </a:rPr>
                        <a:t>Chg</a:t>
                      </a:r>
                      <a:endParaRPr kumimoji="0" lang="en-US" altLang="en-US" sz="1800" b="0" i="0" u="none" strike="noStrike" cap="none" normalizeH="0" baseline="0">
                        <a:ln>
                          <a:noFill/>
                        </a:ln>
                        <a:solidFill>
                          <a:schemeClr val="tx1"/>
                        </a:solidFill>
                        <a:effectLst/>
                        <a:latin typeface="Centaur" panose="020305040502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2199728060"/>
                  </a:ext>
                </a:extLst>
              </a:tr>
              <a:tr h="457200">
                <a:tc>
                  <a:txBody>
                    <a:bodyPr/>
                    <a:lstStyle>
                      <a:lvl1pPr>
                        <a:spcBef>
                          <a:spcPct val="20000"/>
                        </a:spcBef>
                        <a:defRPr sz="2800" b="1">
                          <a:solidFill>
                            <a:schemeClr val="tx1"/>
                          </a:solidFill>
                          <a:latin typeface="Centaur" panose="02030504050205020304" pitchFamily="18" charset="0"/>
                        </a:defRPr>
                      </a:lvl1pPr>
                      <a:lvl2pPr>
                        <a:spcBef>
                          <a:spcPct val="20000"/>
                        </a:spcBef>
                        <a:defRPr sz="2400" b="1">
                          <a:solidFill>
                            <a:schemeClr val="tx1"/>
                          </a:solidFill>
                          <a:latin typeface="Centaur" panose="02030504050205020304" pitchFamily="18" charset="0"/>
                        </a:defRPr>
                      </a:lvl2pPr>
                      <a:lvl3pPr>
                        <a:spcBef>
                          <a:spcPct val="20000"/>
                        </a:spcBef>
                        <a:defRPr sz="2000" b="1">
                          <a:solidFill>
                            <a:schemeClr val="tx1"/>
                          </a:solidFill>
                          <a:latin typeface="Centaur" panose="02030504050205020304" pitchFamily="18" charset="0"/>
                        </a:defRPr>
                      </a:lvl3pPr>
                      <a:lvl4pPr>
                        <a:spcBef>
                          <a:spcPct val="20000"/>
                        </a:spcBef>
                        <a:defRPr b="1">
                          <a:solidFill>
                            <a:schemeClr val="tx1"/>
                          </a:solidFill>
                          <a:latin typeface="Centaur" panose="02030504050205020304" pitchFamily="18" charset="0"/>
                        </a:defRPr>
                      </a:lvl4pPr>
                      <a:lvl5pPr>
                        <a:spcBef>
                          <a:spcPct val="20000"/>
                        </a:spcBef>
                        <a:defRPr b="1">
                          <a:solidFill>
                            <a:schemeClr val="tx1"/>
                          </a:solidFill>
                          <a:latin typeface="Centaur" panose="02030504050205020304" pitchFamily="18" charset="0"/>
                        </a:defRPr>
                      </a:lvl5pPr>
                      <a:lvl6pPr fontAlgn="base">
                        <a:spcBef>
                          <a:spcPct val="20000"/>
                        </a:spcBef>
                        <a:spcAft>
                          <a:spcPct val="0"/>
                        </a:spcAft>
                        <a:defRPr b="1">
                          <a:solidFill>
                            <a:schemeClr val="tx1"/>
                          </a:solidFill>
                          <a:latin typeface="Centaur" panose="02030504050205020304" pitchFamily="18" charset="0"/>
                        </a:defRPr>
                      </a:lvl6pPr>
                      <a:lvl7pPr fontAlgn="base">
                        <a:spcBef>
                          <a:spcPct val="20000"/>
                        </a:spcBef>
                        <a:spcAft>
                          <a:spcPct val="0"/>
                        </a:spcAft>
                        <a:defRPr b="1">
                          <a:solidFill>
                            <a:schemeClr val="tx1"/>
                          </a:solidFill>
                          <a:latin typeface="Centaur" panose="02030504050205020304" pitchFamily="18" charset="0"/>
                        </a:defRPr>
                      </a:lvl7pPr>
                      <a:lvl8pPr fontAlgn="base">
                        <a:spcBef>
                          <a:spcPct val="20000"/>
                        </a:spcBef>
                        <a:spcAft>
                          <a:spcPct val="0"/>
                        </a:spcAft>
                        <a:defRPr b="1">
                          <a:solidFill>
                            <a:schemeClr val="tx1"/>
                          </a:solidFill>
                          <a:latin typeface="Centaur" panose="02030504050205020304" pitchFamily="18" charset="0"/>
                        </a:defRPr>
                      </a:lvl8pPr>
                      <a:lvl9pPr fontAlgn="base">
                        <a:spcBef>
                          <a:spcPct val="20000"/>
                        </a:spcBef>
                        <a:spcAft>
                          <a:spcPct val="0"/>
                        </a:spcAft>
                        <a:defRPr b="1">
                          <a:solidFill>
                            <a:schemeClr val="tx1"/>
                          </a:solidFill>
                          <a:latin typeface="Centaur" panose="020305040502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cs typeface="Times New Roman" panose="02020603050405020304" pitchFamily="18" charset="0"/>
                        </a:rPr>
                        <a:t>-16.3</a:t>
                      </a:r>
                      <a:endParaRPr kumimoji="0" lang="en-US" altLang="en-US" sz="1800" b="0" i="0" u="none" strike="noStrike" cap="none" normalizeH="0" baseline="0">
                        <a:ln>
                          <a:noFill/>
                        </a:ln>
                        <a:solidFill>
                          <a:schemeClr val="tx1"/>
                        </a:solidFill>
                        <a:effectLst/>
                        <a:latin typeface="Centaur" panose="020305040502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b="1">
                          <a:solidFill>
                            <a:schemeClr val="tx1"/>
                          </a:solidFill>
                          <a:latin typeface="Centaur" panose="02030504050205020304" pitchFamily="18" charset="0"/>
                        </a:defRPr>
                      </a:lvl1pPr>
                      <a:lvl2pPr>
                        <a:spcBef>
                          <a:spcPct val="20000"/>
                        </a:spcBef>
                        <a:defRPr sz="2400" b="1">
                          <a:solidFill>
                            <a:schemeClr val="tx1"/>
                          </a:solidFill>
                          <a:latin typeface="Centaur" panose="02030504050205020304" pitchFamily="18" charset="0"/>
                        </a:defRPr>
                      </a:lvl2pPr>
                      <a:lvl3pPr>
                        <a:spcBef>
                          <a:spcPct val="20000"/>
                        </a:spcBef>
                        <a:defRPr sz="2000" b="1">
                          <a:solidFill>
                            <a:schemeClr val="tx1"/>
                          </a:solidFill>
                          <a:latin typeface="Centaur" panose="02030504050205020304" pitchFamily="18" charset="0"/>
                        </a:defRPr>
                      </a:lvl3pPr>
                      <a:lvl4pPr>
                        <a:spcBef>
                          <a:spcPct val="20000"/>
                        </a:spcBef>
                        <a:defRPr b="1">
                          <a:solidFill>
                            <a:schemeClr val="tx1"/>
                          </a:solidFill>
                          <a:latin typeface="Centaur" panose="02030504050205020304" pitchFamily="18" charset="0"/>
                        </a:defRPr>
                      </a:lvl4pPr>
                      <a:lvl5pPr>
                        <a:spcBef>
                          <a:spcPct val="20000"/>
                        </a:spcBef>
                        <a:defRPr b="1">
                          <a:solidFill>
                            <a:schemeClr val="tx1"/>
                          </a:solidFill>
                          <a:latin typeface="Centaur" panose="02030504050205020304" pitchFamily="18" charset="0"/>
                        </a:defRPr>
                      </a:lvl5pPr>
                      <a:lvl6pPr fontAlgn="base">
                        <a:spcBef>
                          <a:spcPct val="20000"/>
                        </a:spcBef>
                        <a:spcAft>
                          <a:spcPct val="0"/>
                        </a:spcAft>
                        <a:defRPr b="1">
                          <a:solidFill>
                            <a:schemeClr val="tx1"/>
                          </a:solidFill>
                          <a:latin typeface="Centaur" panose="02030504050205020304" pitchFamily="18" charset="0"/>
                        </a:defRPr>
                      </a:lvl6pPr>
                      <a:lvl7pPr fontAlgn="base">
                        <a:spcBef>
                          <a:spcPct val="20000"/>
                        </a:spcBef>
                        <a:spcAft>
                          <a:spcPct val="0"/>
                        </a:spcAft>
                        <a:defRPr b="1">
                          <a:solidFill>
                            <a:schemeClr val="tx1"/>
                          </a:solidFill>
                          <a:latin typeface="Centaur" panose="02030504050205020304" pitchFamily="18" charset="0"/>
                        </a:defRPr>
                      </a:lvl7pPr>
                      <a:lvl8pPr fontAlgn="base">
                        <a:spcBef>
                          <a:spcPct val="20000"/>
                        </a:spcBef>
                        <a:spcAft>
                          <a:spcPct val="0"/>
                        </a:spcAft>
                        <a:defRPr b="1">
                          <a:solidFill>
                            <a:schemeClr val="tx1"/>
                          </a:solidFill>
                          <a:latin typeface="Centaur" panose="02030504050205020304" pitchFamily="18" charset="0"/>
                        </a:defRPr>
                      </a:lvl8pPr>
                      <a:lvl9pPr fontAlgn="base">
                        <a:spcBef>
                          <a:spcPct val="20000"/>
                        </a:spcBef>
                        <a:spcAft>
                          <a:spcPct val="0"/>
                        </a:spcAft>
                        <a:defRPr b="1">
                          <a:solidFill>
                            <a:schemeClr val="tx1"/>
                          </a:solidFill>
                          <a:latin typeface="Centaur" panose="020305040502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bg1"/>
                          </a:solidFill>
                          <a:effectLst/>
                          <a:latin typeface="Centaur" panose="02030504050205020304" pitchFamily="18" charset="0"/>
                        </a:rPr>
                        <a:t>43</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2"/>
                    </a:solidFill>
                  </a:tcPr>
                </a:tc>
                <a:tc>
                  <a:txBody>
                    <a:bodyPr/>
                    <a:lstStyle>
                      <a:lvl1pPr>
                        <a:spcBef>
                          <a:spcPct val="20000"/>
                        </a:spcBef>
                        <a:defRPr sz="2800" b="1">
                          <a:solidFill>
                            <a:schemeClr val="tx1"/>
                          </a:solidFill>
                          <a:latin typeface="Centaur" panose="02030504050205020304" pitchFamily="18" charset="0"/>
                        </a:defRPr>
                      </a:lvl1pPr>
                      <a:lvl2pPr>
                        <a:spcBef>
                          <a:spcPct val="20000"/>
                        </a:spcBef>
                        <a:defRPr sz="2400" b="1">
                          <a:solidFill>
                            <a:schemeClr val="tx1"/>
                          </a:solidFill>
                          <a:latin typeface="Centaur" panose="02030504050205020304" pitchFamily="18" charset="0"/>
                        </a:defRPr>
                      </a:lvl2pPr>
                      <a:lvl3pPr>
                        <a:spcBef>
                          <a:spcPct val="20000"/>
                        </a:spcBef>
                        <a:defRPr sz="2000" b="1">
                          <a:solidFill>
                            <a:schemeClr val="tx1"/>
                          </a:solidFill>
                          <a:latin typeface="Centaur" panose="02030504050205020304" pitchFamily="18" charset="0"/>
                        </a:defRPr>
                      </a:lvl3pPr>
                      <a:lvl4pPr>
                        <a:spcBef>
                          <a:spcPct val="20000"/>
                        </a:spcBef>
                        <a:defRPr b="1">
                          <a:solidFill>
                            <a:schemeClr val="tx1"/>
                          </a:solidFill>
                          <a:latin typeface="Centaur" panose="02030504050205020304" pitchFamily="18" charset="0"/>
                        </a:defRPr>
                      </a:lvl4pPr>
                      <a:lvl5pPr>
                        <a:spcBef>
                          <a:spcPct val="20000"/>
                        </a:spcBef>
                        <a:defRPr b="1">
                          <a:solidFill>
                            <a:schemeClr val="tx1"/>
                          </a:solidFill>
                          <a:latin typeface="Centaur" panose="02030504050205020304" pitchFamily="18" charset="0"/>
                        </a:defRPr>
                      </a:lvl5pPr>
                      <a:lvl6pPr fontAlgn="base">
                        <a:spcBef>
                          <a:spcPct val="20000"/>
                        </a:spcBef>
                        <a:spcAft>
                          <a:spcPct val="0"/>
                        </a:spcAft>
                        <a:defRPr b="1">
                          <a:solidFill>
                            <a:schemeClr val="tx1"/>
                          </a:solidFill>
                          <a:latin typeface="Centaur" panose="02030504050205020304" pitchFamily="18" charset="0"/>
                        </a:defRPr>
                      </a:lvl6pPr>
                      <a:lvl7pPr fontAlgn="base">
                        <a:spcBef>
                          <a:spcPct val="20000"/>
                        </a:spcBef>
                        <a:spcAft>
                          <a:spcPct val="0"/>
                        </a:spcAft>
                        <a:defRPr b="1">
                          <a:solidFill>
                            <a:schemeClr val="tx1"/>
                          </a:solidFill>
                          <a:latin typeface="Centaur" panose="02030504050205020304" pitchFamily="18" charset="0"/>
                        </a:defRPr>
                      </a:lvl7pPr>
                      <a:lvl8pPr fontAlgn="base">
                        <a:spcBef>
                          <a:spcPct val="20000"/>
                        </a:spcBef>
                        <a:spcAft>
                          <a:spcPct val="0"/>
                        </a:spcAft>
                        <a:defRPr b="1">
                          <a:solidFill>
                            <a:schemeClr val="tx1"/>
                          </a:solidFill>
                          <a:latin typeface="Centaur" panose="02030504050205020304" pitchFamily="18" charset="0"/>
                        </a:defRPr>
                      </a:lvl8pPr>
                      <a:lvl9pPr fontAlgn="base">
                        <a:spcBef>
                          <a:spcPct val="20000"/>
                        </a:spcBef>
                        <a:spcAft>
                          <a:spcPct val="0"/>
                        </a:spcAft>
                        <a:defRPr b="1">
                          <a:solidFill>
                            <a:schemeClr val="tx1"/>
                          </a:solidFill>
                          <a:latin typeface="Centaur" panose="020305040502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bg1"/>
                          </a:solidFill>
                          <a:effectLst/>
                          <a:latin typeface="Centaur" panose="02030504050205020304" pitchFamily="18" charset="0"/>
                          <a:cs typeface="Times New Roman" panose="02020603050405020304" pitchFamily="18" charset="0"/>
                        </a:rPr>
                        <a:t>36</a:t>
                      </a:r>
                      <a:endParaRPr kumimoji="0" lang="en-US" altLang="en-US" sz="1800" b="0" i="0" u="none" strike="noStrike" cap="none" normalizeH="0" baseline="0" dirty="0">
                        <a:ln>
                          <a:noFill/>
                        </a:ln>
                        <a:solidFill>
                          <a:schemeClr val="bg1"/>
                        </a:solidFill>
                        <a:effectLst/>
                        <a:latin typeface="Centaur" panose="020305040502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2"/>
                    </a:solidFill>
                  </a:tcPr>
                </a:tc>
                <a:tc>
                  <a:txBody>
                    <a:bodyPr/>
                    <a:lstStyle>
                      <a:lvl1pPr>
                        <a:spcBef>
                          <a:spcPct val="20000"/>
                        </a:spcBef>
                        <a:defRPr sz="2800" b="1">
                          <a:solidFill>
                            <a:schemeClr val="tx1"/>
                          </a:solidFill>
                          <a:latin typeface="Centaur" panose="02030504050205020304" pitchFamily="18" charset="0"/>
                        </a:defRPr>
                      </a:lvl1pPr>
                      <a:lvl2pPr>
                        <a:spcBef>
                          <a:spcPct val="20000"/>
                        </a:spcBef>
                        <a:defRPr sz="2400" b="1">
                          <a:solidFill>
                            <a:schemeClr val="tx1"/>
                          </a:solidFill>
                          <a:latin typeface="Centaur" panose="02030504050205020304" pitchFamily="18" charset="0"/>
                        </a:defRPr>
                      </a:lvl2pPr>
                      <a:lvl3pPr>
                        <a:spcBef>
                          <a:spcPct val="20000"/>
                        </a:spcBef>
                        <a:defRPr sz="2000" b="1">
                          <a:solidFill>
                            <a:schemeClr val="tx1"/>
                          </a:solidFill>
                          <a:latin typeface="Centaur" panose="02030504050205020304" pitchFamily="18" charset="0"/>
                        </a:defRPr>
                      </a:lvl3pPr>
                      <a:lvl4pPr>
                        <a:spcBef>
                          <a:spcPct val="20000"/>
                        </a:spcBef>
                        <a:defRPr b="1">
                          <a:solidFill>
                            <a:schemeClr val="tx1"/>
                          </a:solidFill>
                          <a:latin typeface="Centaur" panose="02030504050205020304" pitchFamily="18" charset="0"/>
                        </a:defRPr>
                      </a:lvl4pPr>
                      <a:lvl5pPr>
                        <a:spcBef>
                          <a:spcPct val="20000"/>
                        </a:spcBef>
                        <a:defRPr b="1">
                          <a:solidFill>
                            <a:schemeClr val="tx1"/>
                          </a:solidFill>
                          <a:latin typeface="Centaur" panose="02030504050205020304" pitchFamily="18" charset="0"/>
                        </a:defRPr>
                      </a:lvl5pPr>
                      <a:lvl6pPr fontAlgn="base">
                        <a:spcBef>
                          <a:spcPct val="20000"/>
                        </a:spcBef>
                        <a:spcAft>
                          <a:spcPct val="0"/>
                        </a:spcAft>
                        <a:defRPr b="1">
                          <a:solidFill>
                            <a:schemeClr val="tx1"/>
                          </a:solidFill>
                          <a:latin typeface="Centaur" panose="02030504050205020304" pitchFamily="18" charset="0"/>
                        </a:defRPr>
                      </a:lvl6pPr>
                      <a:lvl7pPr fontAlgn="base">
                        <a:spcBef>
                          <a:spcPct val="20000"/>
                        </a:spcBef>
                        <a:spcAft>
                          <a:spcPct val="0"/>
                        </a:spcAft>
                        <a:defRPr b="1">
                          <a:solidFill>
                            <a:schemeClr val="tx1"/>
                          </a:solidFill>
                          <a:latin typeface="Centaur" panose="02030504050205020304" pitchFamily="18" charset="0"/>
                        </a:defRPr>
                      </a:lvl7pPr>
                      <a:lvl8pPr fontAlgn="base">
                        <a:spcBef>
                          <a:spcPct val="20000"/>
                        </a:spcBef>
                        <a:spcAft>
                          <a:spcPct val="0"/>
                        </a:spcAft>
                        <a:defRPr b="1">
                          <a:solidFill>
                            <a:schemeClr val="tx1"/>
                          </a:solidFill>
                          <a:latin typeface="Centaur" panose="02030504050205020304" pitchFamily="18" charset="0"/>
                        </a:defRPr>
                      </a:lvl8pPr>
                      <a:lvl9pPr fontAlgn="base">
                        <a:spcBef>
                          <a:spcPct val="20000"/>
                        </a:spcBef>
                        <a:spcAft>
                          <a:spcPct val="0"/>
                        </a:spcAft>
                        <a:defRPr b="1">
                          <a:solidFill>
                            <a:schemeClr val="tx1"/>
                          </a:solidFill>
                          <a:latin typeface="Centaur" panose="020305040502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cs typeface="Times New Roman" panose="02020603050405020304" pitchFamily="18" charset="0"/>
                        </a:rPr>
                        <a:t>AAR</a:t>
                      </a:r>
                      <a:endParaRPr kumimoji="0" lang="en-US" altLang="en-US" sz="1800" b="0" i="0" u="none" strike="noStrike" cap="none" normalizeH="0" baseline="0">
                        <a:ln>
                          <a:noFill/>
                        </a:ln>
                        <a:solidFill>
                          <a:schemeClr val="tx1"/>
                        </a:solidFill>
                        <a:effectLst/>
                        <a:latin typeface="Centaur" panose="020305040502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b="1">
                          <a:solidFill>
                            <a:schemeClr val="tx1"/>
                          </a:solidFill>
                          <a:latin typeface="Centaur" panose="02030504050205020304" pitchFamily="18" charset="0"/>
                        </a:defRPr>
                      </a:lvl1pPr>
                      <a:lvl2pPr>
                        <a:spcBef>
                          <a:spcPct val="20000"/>
                        </a:spcBef>
                        <a:defRPr sz="2400" b="1">
                          <a:solidFill>
                            <a:schemeClr val="tx1"/>
                          </a:solidFill>
                          <a:latin typeface="Centaur" panose="02030504050205020304" pitchFamily="18" charset="0"/>
                        </a:defRPr>
                      </a:lvl2pPr>
                      <a:lvl3pPr>
                        <a:spcBef>
                          <a:spcPct val="20000"/>
                        </a:spcBef>
                        <a:defRPr sz="2000" b="1">
                          <a:solidFill>
                            <a:schemeClr val="tx1"/>
                          </a:solidFill>
                          <a:latin typeface="Centaur" panose="02030504050205020304" pitchFamily="18" charset="0"/>
                        </a:defRPr>
                      </a:lvl3pPr>
                      <a:lvl4pPr>
                        <a:spcBef>
                          <a:spcPct val="20000"/>
                        </a:spcBef>
                        <a:defRPr b="1">
                          <a:solidFill>
                            <a:schemeClr val="tx1"/>
                          </a:solidFill>
                          <a:latin typeface="Centaur" panose="02030504050205020304" pitchFamily="18" charset="0"/>
                        </a:defRPr>
                      </a:lvl4pPr>
                      <a:lvl5pPr>
                        <a:spcBef>
                          <a:spcPct val="20000"/>
                        </a:spcBef>
                        <a:defRPr b="1">
                          <a:solidFill>
                            <a:schemeClr val="tx1"/>
                          </a:solidFill>
                          <a:latin typeface="Centaur" panose="02030504050205020304" pitchFamily="18" charset="0"/>
                        </a:defRPr>
                      </a:lvl5pPr>
                      <a:lvl6pPr fontAlgn="base">
                        <a:spcBef>
                          <a:spcPct val="20000"/>
                        </a:spcBef>
                        <a:spcAft>
                          <a:spcPct val="0"/>
                        </a:spcAft>
                        <a:defRPr b="1">
                          <a:solidFill>
                            <a:schemeClr val="tx1"/>
                          </a:solidFill>
                          <a:latin typeface="Centaur" panose="02030504050205020304" pitchFamily="18" charset="0"/>
                        </a:defRPr>
                      </a:lvl6pPr>
                      <a:lvl7pPr fontAlgn="base">
                        <a:spcBef>
                          <a:spcPct val="20000"/>
                        </a:spcBef>
                        <a:spcAft>
                          <a:spcPct val="0"/>
                        </a:spcAft>
                        <a:defRPr b="1">
                          <a:solidFill>
                            <a:schemeClr val="tx1"/>
                          </a:solidFill>
                          <a:latin typeface="Centaur" panose="02030504050205020304" pitchFamily="18" charset="0"/>
                        </a:defRPr>
                      </a:lvl7pPr>
                      <a:lvl8pPr fontAlgn="base">
                        <a:spcBef>
                          <a:spcPct val="20000"/>
                        </a:spcBef>
                        <a:spcAft>
                          <a:spcPct val="0"/>
                        </a:spcAft>
                        <a:defRPr b="1">
                          <a:solidFill>
                            <a:schemeClr val="tx1"/>
                          </a:solidFill>
                          <a:latin typeface="Centaur" panose="02030504050205020304" pitchFamily="18" charset="0"/>
                        </a:defRPr>
                      </a:lvl8pPr>
                      <a:lvl9pPr fontAlgn="base">
                        <a:spcBef>
                          <a:spcPct val="20000"/>
                        </a:spcBef>
                        <a:spcAft>
                          <a:spcPct val="0"/>
                        </a:spcAft>
                        <a:defRPr b="1">
                          <a:solidFill>
                            <a:schemeClr val="tx1"/>
                          </a:solidFill>
                          <a:latin typeface="Centaur" panose="020305040502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cs typeface="Times New Roman" panose="02020603050405020304" pitchFamily="18" charset="0"/>
                        </a:rPr>
                        <a:t>.33</a:t>
                      </a:r>
                      <a:endParaRPr kumimoji="0" lang="en-US" altLang="en-US" sz="1800" b="0" i="0" u="none" strike="noStrike" cap="none" normalizeH="0" baseline="0">
                        <a:ln>
                          <a:noFill/>
                        </a:ln>
                        <a:solidFill>
                          <a:schemeClr val="tx1"/>
                        </a:solidFill>
                        <a:effectLst/>
                        <a:latin typeface="Centaur" panose="020305040502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b="1">
                          <a:solidFill>
                            <a:schemeClr val="tx1"/>
                          </a:solidFill>
                          <a:latin typeface="Centaur" panose="02030504050205020304" pitchFamily="18" charset="0"/>
                        </a:defRPr>
                      </a:lvl1pPr>
                      <a:lvl2pPr>
                        <a:spcBef>
                          <a:spcPct val="20000"/>
                        </a:spcBef>
                        <a:defRPr sz="2400" b="1">
                          <a:solidFill>
                            <a:schemeClr val="tx1"/>
                          </a:solidFill>
                          <a:latin typeface="Centaur" panose="02030504050205020304" pitchFamily="18" charset="0"/>
                        </a:defRPr>
                      </a:lvl2pPr>
                      <a:lvl3pPr>
                        <a:spcBef>
                          <a:spcPct val="20000"/>
                        </a:spcBef>
                        <a:defRPr sz="2000" b="1">
                          <a:solidFill>
                            <a:schemeClr val="tx1"/>
                          </a:solidFill>
                          <a:latin typeface="Centaur" panose="02030504050205020304" pitchFamily="18" charset="0"/>
                        </a:defRPr>
                      </a:lvl3pPr>
                      <a:lvl4pPr>
                        <a:spcBef>
                          <a:spcPct val="20000"/>
                        </a:spcBef>
                        <a:defRPr b="1">
                          <a:solidFill>
                            <a:schemeClr val="tx1"/>
                          </a:solidFill>
                          <a:latin typeface="Centaur" panose="02030504050205020304" pitchFamily="18" charset="0"/>
                        </a:defRPr>
                      </a:lvl4pPr>
                      <a:lvl5pPr>
                        <a:spcBef>
                          <a:spcPct val="20000"/>
                        </a:spcBef>
                        <a:defRPr b="1">
                          <a:solidFill>
                            <a:schemeClr val="tx1"/>
                          </a:solidFill>
                          <a:latin typeface="Centaur" panose="02030504050205020304" pitchFamily="18" charset="0"/>
                        </a:defRPr>
                      </a:lvl5pPr>
                      <a:lvl6pPr fontAlgn="base">
                        <a:spcBef>
                          <a:spcPct val="20000"/>
                        </a:spcBef>
                        <a:spcAft>
                          <a:spcPct val="0"/>
                        </a:spcAft>
                        <a:defRPr b="1">
                          <a:solidFill>
                            <a:schemeClr val="tx1"/>
                          </a:solidFill>
                          <a:latin typeface="Centaur" panose="02030504050205020304" pitchFamily="18" charset="0"/>
                        </a:defRPr>
                      </a:lvl6pPr>
                      <a:lvl7pPr fontAlgn="base">
                        <a:spcBef>
                          <a:spcPct val="20000"/>
                        </a:spcBef>
                        <a:spcAft>
                          <a:spcPct val="0"/>
                        </a:spcAft>
                        <a:defRPr b="1">
                          <a:solidFill>
                            <a:schemeClr val="tx1"/>
                          </a:solidFill>
                          <a:latin typeface="Centaur" panose="02030504050205020304" pitchFamily="18" charset="0"/>
                        </a:defRPr>
                      </a:lvl7pPr>
                      <a:lvl8pPr fontAlgn="base">
                        <a:spcBef>
                          <a:spcPct val="20000"/>
                        </a:spcBef>
                        <a:spcAft>
                          <a:spcPct val="0"/>
                        </a:spcAft>
                        <a:defRPr b="1">
                          <a:solidFill>
                            <a:schemeClr val="tx1"/>
                          </a:solidFill>
                          <a:latin typeface="Centaur" panose="02030504050205020304" pitchFamily="18" charset="0"/>
                        </a:defRPr>
                      </a:lvl8pPr>
                      <a:lvl9pPr fontAlgn="base">
                        <a:spcBef>
                          <a:spcPct val="20000"/>
                        </a:spcBef>
                        <a:spcAft>
                          <a:spcPct val="0"/>
                        </a:spcAft>
                        <a:defRPr b="1">
                          <a:solidFill>
                            <a:schemeClr val="tx1"/>
                          </a:solidFill>
                          <a:latin typeface="Centaur" panose="020305040502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cs typeface="Times New Roman" panose="02020603050405020304" pitchFamily="18" charset="0"/>
                        </a:rPr>
                        <a:t>2.5</a:t>
                      </a:r>
                      <a:endParaRPr kumimoji="0" lang="en-US" altLang="en-US" sz="1800" b="0" i="0" u="none" strike="noStrike" cap="none" normalizeH="0" baseline="0">
                        <a:ln>
                          <a:noFill/>
                        </a:ln>
                        <a:solidFill>
                          <a:schemeClr val="tx1"/>
                        </a:solidFill>
                        <a:effectLst/>
                        <a:latin typeface="Centaur" panose="020305040502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b="1">
                          <a:solidFill>
                            <a:schemeClr val="tx1"/>
                          </a:solidFill>
                          <a:latin typeface="Centaur" panose="02030504050205020304" pitchFamily="18" charset="0"/>
                        </a:defRPr>
                      </a:lvl1pPr>
                      <a:lvl2pPr>
                        <a:spcBef>
                          <a:spcPct val="20000"/>
                        </a:spcBef>
                        <a:defRPr sz="2400" b="1">
                          <a:solidFill>
                            <a:schemeClr val="tx1"/>
                          </a:solidFill>
                          <a:latin typeface="Centaur" panose="02030504050205020304" pitchFamily="18" charset="0"/>
                        </a:defRPr>
                      </a:lvl2pPr>
                      <a:lvl3pPr>
                        <a:spcBef>
                          <a:spcPct val="20000"/>
                        </a:spcBef>
                        <a:defRPr sz="2000" b="1">
                          <a:solidFill>
                            <a:schemeClr val="tx1"/>
                          </a:solidFill>
                          <a:latin typeface="Centaur" panose="02030504050205020304" pitchFamily="18" charset="0"/>
                        </a:defRPr>
                      </a:lvl3pPr>
                      <a:lvl4pPr>
                        <a:spcBef>
                          <a:spcPct val="20000"/>
                        </a:spcBef>
                        <a:defRPr b="1">
                          <a:solidFill>
                            <a:schemeClr val="tx1"/>
                          </a:solidFill>
                          <a:latin typeface="Centaur" panose="02030504050205020304" pitchFamily="18" charset="0"/>
                        </a:defRPr>
                      </a:lvl4pPr>
                      <a:lvl5pPr>
                        <a:spcBef>
                          <a:spcPct val="20000"/>
                        </a:spcBef>
                        <a:defRPr b="1">
                          <a:solidFill>
                            <a:schemeClr val="tx1"/>
                          </a:solidFill>
                          <a:latin typeface="Centaur" panose="02030504050205020304" pitchFamily="18" charset="0"/>
                        </a:defRPr>
                      </a:lvl5pPr>
                      <a:lvl6pPr fontAlgn="base">
                        <a:spcBef>
                          <a:spcPct val="20000"/>
                        </a:spcBef>
                        <a:spcAft>
                          <a:spcPct val="0"/>
                        </a:spcAft>
                        <a:defRPr b="1">
                          <a:solidFill>
                            <a:schemeClr val="tx1"/>
                          </a:solidFill>
                          <a:latin typeface="Centaur" panose="02030504050205020304" pitchFamily="18" charset="0"/>
                        </a:defRPr>
                      </a:lvl6pPr>
                      <a:lvl7pPr fontAlgn="base">
                        <a:spcBef>
                          <a:spcPct val="20000"/>
                        </a:spcBef>
                        <a:spcAft>
                          <a:spcPct val="0"/>
                        </a:spcAft>
                        <a:defRPr b="1">
                          <a:solidFill>
                            <a:schemeClr val="tx1"/>
                          </a:solidFill>
                          <a:latin typeface="Centaur" panose="02030504050205020304" pitchFamily="18" charset="0"/>
                        </a:defRPr>
                      </a:lvl7pPr>
                      <a:lvl8pPr fontAlgn="base">
                        <a:spcBef>
                          <a:spcPct val="20000"/>
                        </a:spcBef>
                        <a:spcAft>
                          <a:spcPct val="0"/>
                        </a:spcAft>
                        <a:defRPr b="1">
                          <a:solidFill>
                            <a:schemeClr val="tx1"/>
                          </a:solidFill>
                          <a:latin typeface="Centaur" panose="02030504050205020304" pitchFamily="18" charset="0"/>
                        </a:defRPr>
                      </a:lvl8pPr>
                      <a:lvl9pPr fontAlgn="base">
                        <a:spcBef>
                          <a:spcPct val="20000"/>
                        </a:spcBef>
                        <a:spcAft>
                          <a:spcPct val="0"/>
                        </a:spcAft>
                        <a:defRPr b="1">
                          <a:solidFill>
                            <a:schemeClr val="tx1"/>
                          </a:solidFill>
                          <a:latin typeface="Centaur" panose="020305040502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cs typeface="Times New Roman" panose="02020603050405020304" pitchFamily="18" charset="0"/>
                        </a:rPr>
                        <a:t>22</a:t>
                      </a:r>
                      <a:endParaRPr kumimoji="0" lang="en-US" altLang="en-US" sz="1800" b="0" i="0" u="none" strike="noStrike" cap="none" normalizeH="0" baseline="0">
                        <a:ln>
                          <a:noFill/>
                        </a:ln>
                        <a:solidFill>
                          <a:schemeClr val="tx1"/>
                        </a:solidFill>
                        <a:effectLst/>
                        <a:latin typeface="Centaur" panose="020305040502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b="1">
                          <a:solidFill>
                            <a:schemeClr val="tx1"/>
                          </a:solidFill>
                          <a:latin typeface="Centaur" panose="02030504050205020304" pitchFamily="18" charset="0"/>
                        </a:defRPr>
                      </a:lvl1pPr>
                      <a:lvl2pPr>
                        <a:spcBef>
                          <a:spcPct val="20000"/>
                        </a:spcBef>
                        <a:defRPr sz="2400" b="1">
                          <a:solidFill>
                            <a:schemeClr val="tx1"/>
                          </a:solidFill>
                          <a:latin typeface="Centaur" panose="02030504050205020304" pitchFamily="18" charset="0"/>
                        </a:defRPr>
                      </a:lvl2pPr>
                      <a:lvl3pPr>
                        <a:spcBef>
                          <a:spcPct val="20000"/>
                        </a:spcBef>
                        <a:defRPr sz="2000" b="1">
                          <a:solidFill>
                            <a:schemeClr val="tx1"/>
                          </a:solidFill>
                          <a:latin typeface="Centaur" panose="02030504050205020304" pitchFamily="18" charset="0"/>
                        </a:defRPr>
                      </a:lvl3pPr>
                      <a:lvl4pPr>
                        <a:spcBef>
                          <a:spcPct val="20000"/>
                        </a:spcBef>
                        <a:defRPr b="1">
                          <a:solidFill>
                            <a:schemeClr val="tx1"/>
                          </a:solidFill>
                          <a:latin typeface="Centaur" panose="02030504050205020304" pitchFamily="18" charset="0"/>
                        </a:defRPr>
                      </a:lvl4pPr>
                      <a:lvl5pPr>
                        <a:spcBef>
                          <a:spcPct val="20000"/>
                        </a:spcBef>
                        <a:defRPr b="1">
                          <a:solidFill>
                            <a:schemeClr val="tx1"/>
                          </a:solidFill>
                          <a:latin typeface="Centaur" panose="02030504050205020304" pitchFamily="18" charset="0"/>
                        </a:defRPr>
                      </a:lvl5pPr>
                      <a:lvl6pPr fontAlgn="base">
                        <a:spcBef>
                          <a:spcPct val="20000"/>
                        </a:spcBef>
                        <a:spcAft>
                          <a:spcPct val="0"/>
                        </a:spcAft>
                        <a:defRPr b="1">
                          <a:solidFill>
                            <a:schemeClr val="tx1"/>
                          </a:solidFill>
                          <a:latin typeface="Centaur" panose="02030504050205020304" pitchFamily="18" charset="0"/>
                        </a:defRPr>
                      </a:lvl6pPr>
                      <a:lvl7pPr fontAlgn="base">
                        <a:spcBef>
                          <a:spcPct val="20000"/>
                        </a:spcBef>
                        <a:spcAft>
                          <a:spcPct val="0"/>
                        </a:spcAft>
                        <a:defRPr b="1">
                          <a:solidFill>
                            <a:schemeClr val="tx1"/>
                          </a:solidFill>
                          <a:latin typeface="Centaur" panose="02030504050205020304" pitchFamily="18" charset="0"/>
                        </a:defRPr>
                      </a:lvl7pPr>
                      <a:lvl8pPr fontAlgn="base">
                        <a:spcBef>
                          <a:spcPct val="20000"/>
                        </a:spcBef>
                        <a:spcAft>
                          <a:spcPct val="0"/>
                        </a:spcAft>
                        <a:defRPr b="1">
                          <a:solidFill>
                            <a:schemeClr val="tx1"/>
                          </a:solidFill>
                          <a:latin typeface="Centaur" panose="02030504050205020304" pitchFamily="18" charset="0"/>
                        </a:defRPr>
                      </a:lvl8pPr>
                      <a:lvl9pPr fontAlgn="base">
                        <a:spcBef>
                          <a:spcPct val="20000"/>
                        </a:spcBef>
                        <a:spcAft>
                          <a:spcPct val="0"/>
                        </a:spcAft>
                        <a:defRPr b="1">
                          <a:solidFill>
                            <a:schemeClr val="tx1"/>
                          </a:solidFill>
                          <a:latin typeface="Centaur" panose="020305040502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cs typeface="Times New Roman" panose="02020603050405020304" pitchFamily="18" charset="0"/>
                        </a:rPr>
                        <a:t>1479</a:t>
                      </a:r>
                      <a:endParaRPr kumimoji="0" lang="en-US" altLang="en-US" sz="1800" b="0" i="0" u="none" strike="noStrike" cap="none" normalizeH="0" baseline="0">
                        <a:ln>
                          <a:noFill/>
                        </a:ln>
                        <a:solidFill>
                          <a:schemeClr val="tx1"/>
                        </a:solidFill>
                        <a:effectLst/>
                        <a:latin typeface="Centaur" panose="020305040502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b="1">
                          <a:solidFill>
                            <a:schemeClr val="tx1"/>
                          </a:solidFill>
                          <a:latin typeface="Centaur" panose="02030504050205020304" pitchFamily="18" charset="0"/>
                        </a:defRPr>
                      </a:lvl1pPr>
                      <a:lvl2pPr>
                        <a:spcBef>
                          <a:spcPct val="20000"/>
                        </a:spcBef>
                        <a:defRPr sz="2400" b="1">
                          <a:solidFill>
                            <a:schemeClr val="tx1"/>
                          </a:solidFill>
                          <a:latin typeface="Centaur" panose="02030504050205020304" pitchFamily="18" charset="0"/>
                        </a:defRPr>
                      </a:lvl2pPr>
                      <a:lvl3pPr>
                        <a:spcBef>
                          <a:spcPct val="20000"/>
                        </a:spcBef>
                        <a:defRPr sz="2000" b="1">
                          <a:solidFill>
                            <a:schemeClr val="tx1"/>
                          </a:solidFill>
                          <a:latin typeface="Centaur" panose="02030504050205020304" pitchFamily="18" charset="0"/>
                        </a:defRPr>
                      </a:lvl3pPr>
                      <a:lvl4pPr>
                        <a:spcBef>
                          <a:spcPct val="20000"/>
                        </a:spcBef>
                        <a:defRPr b="1">
                          <a:solidFill>
                            <a:schemeClr val="tx1"/>
                          </a:solidFill>
                          <a:latin typeface="Centaur" panose="02030504050205020304" pitchFamily="18" charset="0"/>
                        </a:defRPr>
                      </a:lvl4pPr>
                      <a:lvl5pPr>
                        <a:spcBef>
                          <a:spcPct val="20000"/>
                        </a:spcBef>
                        <a:defRPr b="1">
                          <a:solidFill>
                            <a:schemeClr val="tx1"/>
                          </a:solidFill>
                          <a:latin typeface="Centaur" panose="02030504050205020304" pitchFamily="18" charset="0"/>
                        </a:defRPr>
                      </a:lvl5pPr>
                      <a:lvl6pPr fontAlgn="base">
                        <a:spcBef>
                          <a:spcPct val="20000"/>
                        </a:spcBef>
                        <a:spcAft>
                          <a:spcPct val="0"/>
                        </a:spcAft>
                        <a:defRPr b="1">
                          <a:solidFill>
                            <a:schemeClr val="tx1"/>
                          </a:solidFill>
                          <a:latin typeface="Centaur" panose="02030504050205020304" pitchFamily="18" charset="0"/>
                        </a:defRPr>
                      </a:lvl6pPr>
                      <a:lvl7pPr fontAlgn="base">
                        <a:spcBef>
                          <a:spcPct val="20000"/>
                        </a:spcBef>
                        <a:spcAft>
                          <a:spcPct val="0"/>
                        </a:spcAft>
                        <a:defRPr b="1">
                          <a:solidFill>
                            <a:schemeClr val="tx1"/>
                          </a:solidFill>
                          <a:latin typeface="Centaur" panose="02030504050205020304" pitchFamily="18" charset="0"/>
                        </a:defRPr>
                      </a:lvl7pPr>
                      <a:lvl8pPr fontAlgn="base">
                        <a:spcBef>
                          <a:spcPct val="20000"/>
                        </a:spcBef>
                        <a:spcAft>
                          <a:spcPct val="0"/>
                        </a:spcAft>
                        <a:defRPr b="1">
                          <a:solidFill>
                            <a:schemeClr val="tx1"/>
                          </a:solidFill>
                          <a:latin typeface="Centaur" panose="02030504050205020304" pitchFamily="18" charset="0"/>
                        </a:defRPr>
                      </a:lvl8pPr>
                      <a:lvl9pPr fontAlgn="base">
                        <a:spcBef>
                          <a:spcPct val="20000"/>
                        </a:spcBef>
                        <a:spcAft>
                          <a:spcPct val="0"/>
                        </a:spcAft>
                        <a:defRPr b="1">
                          <a:solidFill>
                            <a:schemeClr val="tx1"/>
                          </a:solidFill>
                          <a:latin typeface="Centaur" panose="020305040502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rPr>
                        <a:t>40</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b="1">
                          <a:solidFill>
                            <a:schemeClr val="tx1"/>
                          </a:solidFill>
                          <a:latin typeface="Centaur" panose="02030504050205020304" pitchFamily="18" charset="0"/>
                        </a:defRPr>
                      </a:lvl1pPr>
                      <a:lvl2pPr>
                        <a:spcBef>
                          <a:spcPct val="20000"/>
                        </a:spcBef>
                        <a:defRPr sz="2400" b="1">
                          <a:solidFill>
                            <a:schemeClr val="tx1"/>
                          </a:solidFill>
                          <a:latin typeface="Centaur" panose="02030504050205020304" pitchFamily="18" charset="0"/>
                        </a:defRPr>
                      </a:lvl2pPr>
                      <a:lvl3pPr>
                        <a:spcBef>
                          <a:spcPct val="20000"/>
                        </a:spcBef>
                        <a:defRPr sz="2000" b="1">
                          <a:solidFill>
                            <a:schemeClr val="tx1"/>
                          </a:solidFill>
                          <a:latin typeface="Centaur" panose="02030504050205020304" pitchFamily="18" charset="0"/>
                        </a:defRPr>
                      </a:lvl3pPr>
                      <a:lvl4pPr>
                        <a:spcBef>
                          <a:spcPct val="20000"/>
                        </a:spcBef>
                        <a:defRPr b="1">
                          <a:solidFill>
                            <a:schemeClr val="tx1"/>
                          </a:solidFill>
                          <a:latin typeface="Centaur" panose="02030504050205020304" pitchFamily="18" charset="0"/>
                        </a:defRPr>
                      </a:lvl4pPr>
                      <a:lvl5pPr>
                        <a:spcBef>
                          <a:spcPct val="20000"/>
                        </a:spcBef>
                        <a:defRPr b="1">
                          <a:solidFill>
                            <a:schemeClr val="tx1"/>
                          </a:solidFill>
                          <a:latin typeface="Centaur" panose="02030504050205020304" pitchFamily="18" charset="0"/>
                        </a:defRPr>
                      </a:lvl5pPr>
                      <a:lvl6pPr fontAlgn="base">
                        <a:spcBef>
                          <a:spcPct val="20000"/>
                        </a:spcBef>
                        <a:spcAft>
                          <a:spcPct val="0"/>
                        </a:spcAft>
                        <a:defRPr b="1">
                          <a:solidFill>
                            <a:schemeClr val="tx1"/>
                          </a:solidFill>
                          <a:latin typeface="Centaur" panose="02030504050205020304" pitchFamily="18" charset="0"/>
                        </a:defRPr>
                      </a:lvl6pPr>
                      <a:lvl7pPr fontAlgn="base">
                        <a:spcBef>
                          <a:spcPct val="20000"/>
                        </a:spcBef>
                        <a:spcAft>
                          <a:spcPct val="0"/>
                        </a:spcAft>
                        <a:defRPr b="1">
                          <a:solidFill>
                            <a:schemeClr val="tx1"/>
                          </a:solidFill>
                          <a:latin typeface="Centaur" panose="02030504050205020304" pitchFamily="18" charset="0"/>
                        </a:defRPr>
                      </a:lvl7pPr>
                      <a:lvl8pPr fontAlgn="base">
                        <a:spcBef>
                          <a:spcPct val="20000"/>
                        </a:spcBef>
                        <a:spcAft>
                          <a:spcPct val="0"/>
                        </a:spcAft>
                        <a:defRPr b="1">
                          <a:solidFill>
                            <a:schemeClr val="tx1"/>
                          </a:solidFill>
                          <a:latin typeface="Centaur" panose="02030504050205020304" pitchFamily="18" charset="0"/>
                        </a:defRPr>
                      </a:lvl8pPr>
                      <a:lvl9pPr fontAlgn="base">
                        <a:spcBef>
                          <a:spcPct val="20000"/>
                        </a:spcBef>
                        <a:spcAft>
                          <a:spcPct val="0"/>
                        </a:spcAft>
                        <a:defRPr b="1">
                          <a:solidFill>
                            <a:schemeClr val="tx1"/>
                          </a:solidFill>
                          <a:latin typeface="Centaur" panose="020305040502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rPr>
                        <a:t>37</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b="1">
                          <a:solidFill>
                            <a:schemeClr val="tx1"/>
                          </a:solidFill>
                          <a:latin typeface="Centaur" panose="02030504050205020304" pitchFamily="18" charset="0"/>
                        </a:defRPr>
                      </a:lvl1pPr>
                      <a:lvl2pPr>
                        <a:spcBef>
                          <a:spcPct val="20000"/>
                        </a:spcBef>
                        <a:defRPr sz="2400" b="1">
                          <a:solidFill>
                            <a:schemeClr val="tx1"/>
                          </a:solidFill>
                          <a:latin typeface="Centaur" panose="02030504050205020304" pitchFamily="18" charset="0"/>
                        </a:defRPr>
                      </a:lvl2pPr>
                      <a:lvl3pPr>
                        <a:spcBef>
                          <a:spcPct val="20000"/>
                        </a:spcBef>
                        <a:defRPr sz="2000" b="1">
                          <a:solidFill>
                            <a:schemeClr val="tx1"/>
                          </a:solidFill>
                          <a:latin typeface="Centaur" panose="02030504050205020304" pitchFamily="18" charset="0"/>
                        </a:defRPr>
                      </a:lvl3pPr>
                      <a:lvl4pPr>
                        <a:spcBef>
                          <a:spcPct val="20000"/>
                        </a:spcBef>
                        <a:defRPr b="1">
                          <a:solidFill>
                            <a:schemeClr val="tx1"/>
                          </a:solidFill>
                          <a:latin typeface="Centaur" panose="02030504050205020304" pitchFamily="18" charset="0"/>
                        </a:defRPr>
                      </a:lvl4pPr>
                      <a:lvl5pPr>
                        <a:spcBef>
                          <a:spcPct val="20000"/>
                        </a:spcBef>
                        <a:defRPr b="1">
                          <a:solidFill>
                            <a:schemeClr val="tx1"/>
                          </a:solidFill>
                          <a:latin typeface="Centaur" panose="02030504050205020304" pitchFamily="18" charset="0"/>
                        </a:defRPr>
                      </a:lvl5pPr>
                      <a:lvl6pPr fontAlgn="base">
                        <a:spcBef>
                          <a:spcPct val="20000"/>
                        </a:spcBef>
                        <a:spcAft>
                          <a:spcPct val="0"/>
                        </a:spcAft>
                        <a:defRPr b="1">
                          <a:solidFill>
                            <a:schemeClr val="tx1"/>
                          </a:solidFill>
                          <a:latin typeface="Centaur" panose="02030504050205020304" pitchFamily="18" charset="0"/>
                        </a:defRPr>
                      </a:lvl6pPr>
                      <a:lvl7pPr fontAlgn="base">
                        <a:spcBef>
                          <a:spcPct val="20000"/>
                        </a:spcBef>
                        <a:spcAft>
                          <a:spcPct val="0"/>
                        </a:spcAft>
                        <a:defRPr b="1">
                          <a:solidFill>
                            <a:schemeClr val="tx1"/>
                          </a:solidFill>
                          <a:latin typeface="Centaur" panose="02030504050205020304" pitchFamily="18" charset="0"/>
                        </a:defRPr>
                      </a:lvl7pPr>
                      <a:lvl8pPr fontAlgn="base">
                        <a:spcBef>
                          <a:spcPct val="20000"/>
                        </a:spcBef>
                        <a:spcAft>
                          <a:spcPct val="0"/>
                        </a:spcAft>
                        <a:defRPr b="1">
                          <a:solidFill>
                            <a:schemeClr val="tx1"/>
                          </a:solidFill>
                          <a:latin typeface="Centaur" panose="02030504050205020304" pitchFamily="18" charset="0"/>
                        </a:defRPr>
                      </a:lvl8pPr>
                      <a:lvl9pPr fontAlgn="base">
                        <a:spcBef>
                          <a:spcPct val="20000"/>
                        </a:spcBef>
                        <a:spcAft>
                          <a:spcPct val="0"/>
                        </a:spcAft>
                        <a:defRPr b="1">
                          <a:solidFill>
                            <a:schemeClr val="tx1"/>
                          </a:solidFill>
                          <a:latin typeface="Centaur" panose="020305040502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rPr>
                        <a:t>42</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b="1">
                          <a:solidFill>
                            <a:schemeClr val="tx1"/>
                          </a:solidFill>
                          <a:latin typeface="Centaur" panose="02030504050205020304" pitchFamily="18" charset="0"/>
                        </a:defRPr>
                      </a:lvl1pPr>
                      <a:lvl2pPr>
                        <a:spcBef>
                          <a:spcPct val="20000"/>
                        </a:spcBef>
                        <a:defRPr sz="2400" b="1">
                          <a:solidFill>
                            <a:schemeClr val="tx1"/>
                          </a:solidFill>
                          <a:latin typeface="Centaur" panose="02030504050205020304" pitchFamily="18" charset="0"/>
                        </a:defRPr>
                      </a:lvl2pPr>
                      <a:lvl3pPr>
                        <a:spcBef>
                          <a:spcPct val="20000"/>
                        </a:spcBef>
                        <a:defRPr sz="2000" b="1">
                          <a:solidFill>
                            <a:schemeClr val="tx1"/>
                          </a:solidFill>
                          <a:latin typeface="Centaur" panose="02030504050205020304" pitchFamily="18" charset="0"/>
                        </a:defRPr>
                      </a:lvl3pPr>
                      <a:lvl4pPr>
                        <a:spcBef>
                          <a:spcPct val="20000"/>
                        </a:spcBef>
                        <a:defRPr b="1">
                          <a:solidFill>
                            <a:schemeClr val="tx1"/>
                          </a:solidFill>
                          <a:latin typeface="Centaur" panose="02030504050205020304" pitchFamily="18" charset="0"/>
                        </a:defRPr>
                      </a:lvl4pPr>
                      <a:lvl5pPr>
                        <a:spcBef>
                          <a:spcPct val="20000"/>
                        </a:spcBef>
                        <a:defRPr b="1">
                          <a:solidFill>
                            <a:schemeClr val="tx1"/>
                          </a:solidFill>
                          <a:latin typeface="Centaur" panose="02030504050205020304" pitchFamily="18" charset="0"/>
                        </a:defRPr>
                      </a:lvl5pPr>
                      <a:lvl6pPr fontAlgn="base">
                        <a:spcBef>
                          <a:spcPct val="20000"/>
                        </a:spcBef>
                        <a:spcAft>
                          <a:spcPct val="0"/>
                        </a:spcAft>
                        <a:defRPr b="1">
                          <a:solidFill>
                            <a:schemeClr val="tx1"/>
                          </a:solidFill>
                          <a:latin typeface="Centaur" panose="02030504050205020304" pitchFamily="18" charset="0"/>
                        </a:defRPr>
                      </a:lvl6pPr>
                      <a:lvl7pPr fontAlgn="base">
                        <a:spcBef>
                          <a:spcPct val="20000"/>
                        </a:spcBef>
                        <a:spcAft>
                          <a:spcPct val="0"/>
                        </a:spcAft>
                        <a:defRPr b="1">
                          <a:solidFill>
                            <a:schemeClr val="tx1"/>
                          </a:solidFill>
                          <a:latin typeface="Centaur" panose="02030504050205020304" pitchFamily="18" charset="0"/>
                        </a:defRPr>
                      </a:lvl7pPr>
                      <a:lvl8pPr fontAlgn="base">
                        <a:spcBef>
                          <a:spcPct val="20000"/>
                        </a:spcBef>
                        <a:spcAft>
                          <a:spcPct val="0"/>
                        </a:spcAft>
                        <a:defRPr b="1">
                          <a:solidFill>
                            <a:schemeClr val="tx1"/>
                          </a:solidFill>
                          <a:latin typeface="Centaur" panose="02030504050205020304" pitchFamily="18" charset="0"/>
                        </a:defRPr>
                      </a:lvl8pPr>
                      <a:lvl9pPr fontAlgn="base">
                        <a:spcBef>
                          <a:spcPct val="20000"/>
                        </a:spcBef>
                        <a:spcAft>
                          <a:spcPct val="0"/>
                        </a:spcAft>
                        <a:defRPr b="1">
                          <a:solidFill>
                            <a:schemeClr val="tx1"/>
                          </a:solidFill>
                          <a:latin typeface="Centaur" panose="020305040502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Centaur" panose="02030504050205020304" pitchFamily="18" charset="0"/>
                          <a:cs typeface="Times New Roman" panose="02020603050405020304" pitchFamily="18" charset="0"/>
                        </a:rPr>
                        <a:t>.027</a:t>
                      </a:r>
                      <a:endParaRPr kumimoji="0" lang="en-US" altLang="en-US" sz="1800" b="0" i="0" u="none" strike="noStrike" cap="none" normalizeH="0" baseline="0" dirty="0">
                        <a:ln>
                          <a:noFill/>
                        </a:ln>
                        <a:solidFill>
                          <a:schemeClr val="tx1"/>
                        </a:solidFill>
                        <a:effectLst/>
                        <a:latin typeface="Centaur" panose="020305040502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806906619"/>
                  </a:ext>
                </a:extLst>
              </a:tr>
            </a:tbl>
          </a:graphicData>
        </a:graphic>
      </p:graphicFrame>
      <p:sp>
        <p:nvSpPr>
          <p:cNvPr id="32834" name="Text Box 66">
            <a:extLst>
              <a:ext uri="{FF2B5EF4-FFF2-40B4-BE49-F238E27FC236}">
                <a16:creationId xmlns:a16="http://schemas.microsoft.com/office/drawing/2014/main" id="{A8F495D5-EA60-4127-AB1E-ACD733D2BA36}"/>
              </a:ext>
            </a:extLst>
          </p:cNvPr>
          <p:cNvSpPr txBox="1">
            <a:spLocks noChangeArrowheads="1"/>
          </p:cNvSpPr>
          <p:nvPr/>
        </p:nvSpPr>
        <p:spPr bwMode="auto">
          <a:xfrm>
            <a:off x="563077" y="3429000"/>
            <a:ext cx="10890985" cy="11387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spcBef>
                <a:spcPct val="50000"/>
              </a:spcBef>
            </a:pPr>
            <a:r>
              <a:rPr lang="en-US" altLang="en-US" sz="3200" b="1" dirty="0">
                <a:solidFill>
                  <a:schemeClr val="accent2"/>
                </a:solidFill>
              </a:rPr>
              <a:t>52-Week High &amp; Low</a:t>
            </a:r>
          </a:p>
          <a:p>
            <a:pPr algn="ctr">
              <a:spcBef>
                <a:spcPct val="50000"/>
              </a:spcBef>
            </a:pPr>
            <a:r>
              <a:rPr lang="en-US" altLang="en-US" sz="2400" dirty="0">
                <a:solidFill>
                  <a:schemeClr val="accent2"/>
                </a:solidFill>
              </a:rPr>
              <a:t>highest and lowest prices stock was sold per share during last 52 weeks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788" name="Rectangle 44">
            <a:extLst>
              <a:ext uri="{FF2B5EF4-FFF2-40B4-BE49-F238E27FC236}">
                <a16:creationId xmlns:a16="http://schemas.microsoft.com/office/drawing/2014/main" id="{257CBCC8-12C5-4D12-8164-B685E67F2C6F}"/>
              </a:ext>
            </a:extLst>
          </p:cNvPr>
          <p:cNvSpPr>
            <a:spLocks noGrp="1" noChangeArrowheads="1"/>
          </p:cNvSpPr>
          <p:nvPr>
            <p:ph type="title"/>
          </p:nvPr>
        </p:nvSpPr>
        <p:spPr>
          <a:xfrm>
            <a:off x="609600" y="274638"/>
            <a:ext cx="10972800" cy="1143000"/>
          </a:xfrm>
        </p:spPr>
        <p:txBody>
          <a:bodyPr/>
          <a:lstStyle/>
          <a:p>
            <a:r>
              <a:rPr lang="en-US" altLang="en-US"/>
              <a:t>Stock Name</a:t>
            </a:r>
          </a:p>
        </p:txBody>
      </p:sp>
      <p:graphicFrame>
        <p:nvGraphicFramePr>
          <p:cNvPr id="31800" name="Group 56">
            <a:extLst>
              <a:ext uri="{FF2B5EF4-FFF2-40B4-BE49-F238E27FC236}">
                <a16:creationId xmlns:a16="http://schemas.microsoft.com/office/drawing/2014/main" id="{5F88FBFE-9647-4DDF-8E76-7025F225D666}"/>
              </a:ext>
            </a:extLst>
          </p:cNvPr>
          <p:cNvGraphicFramePr>
            <a:graphicFrameLocks noGrp="1"/>
          </p:cNvGraphicFramePr>
          <p:nvPr>
            <p:ph type="tbl" idx="1"/>
            <p:extLst>
              <p:ext uri="{D42A27DB-BD31-4B8C-83A1-F6EECF244321}">
                <p14:modId xmlns:p14="http://schemas.microsoft.com/office/powerpoint/2010/main" val="1632170965"/>
              </p:ext>
            </p:extLst>
          </p:nvPr>
        </p:nvGraphicFramePr>
        <p:xfrm>
          <a:off x="609600" y="1600200"/>
          <a:ext cx="8382000" cy="1249363"/>
        </p:xfrm>
        <a:graphic>
          <a:graphicData uri="http://schemas.openxmlformats.org/drawingml/2006/table">
            <a:tbl>
              <a:tblPr/>
              <a:tblGrid>
                <a:gridCol w="779463">
                  <a:extLst>
                    <a:ext uri="{9D8B030D-6E8A-4147-A177-3AD203B41FA5}">
                      <a16:colId xmlns:a16="http://schemas.microsoft.com/office/drawing/2014/main" val="3346834069"/>
                    </a:ext>
                  </a:extLst>
                </a:gridCol>
                <a:gridCol w="638175">
                  <a:extLst>
                    <a:ext uri="{9D8B030D-6E8A-4147-A177-3AD203B41FA5}">
                      <a16:colId xmlns:a16="http://schemas.microsoft.com/office/drawing/2014/main" val="2038573986"/>
                    </a:ext>
                  </a:extLst>
                </a:gridCol>
                <a:gridCol w="712787">
                  <a:extLst>
                    <a:ext uri="{9D8B030D-6E8A-4147-A177-3AD203B41FA5}">
                      <a16:colId xmlns:a16="http://schemas.microsoft.com/office/drawing/2014/main" val="510096577"/>
                    </a:ext>
                  </a:extLst>
                </a:gridCol>
                <a:gridCol w="735013">
                  <a:extLst>
                    <a:ext uri="{9D8B030D-6E8A-4147-A177-3AD203B41FA5}">
                      <a16:colId xmlns:a16="http://schemas.microsoft.com/office/drawing/2014/main" val="3116379359"/>
                    </a:ext>
                  </a:extLst>
                </a:gridCol>
                <a:gridCol w="587375">
                  <a:extLst>
                    <a:ext uri="{9D8B030D-6E8A-4147-A177-3AD203B41FA5}">
                      <a16:colId xmlns:a16="http://schemas.microsoft.com/office/drawing/2014/main" val="2920857446"/>
                    </a:ext>
                  </a:extLst>
                </a:gridCol>
                <a:gridCol w="738187">
                  <a:extLst>
                    <a:ext uri="{9D8B030D-6E8A-4147-A177-3AD203B41FA5}">
                      <a16:colId xmlns:a16="http://schemas.microsoft.com/office/drawing/2014/main" val="2097386089"/>
                    </a:ext>
                  </a:extLst>
                </a:gridCol>
                <a:gridCol w="609600">
                  <a:extLst>
                    <a:ext uri="{9D8B030D-6E8A-4147-A177-3AD203B41FA5}">
                      <a16:colId xmlns:a16="http://schemas.microsoft.com/office/drawing/2014/main" val="4195236169"/>
                    </a:ext>
                  </a:extLst>
                </a:gridCol>
                <a:gridCol w="762000">
                  <a:extLst>
                    <a:ext uri="{9D8B030D-6E8A-4147-A177-3AD203B41FA5}">
                      <a16:colId xmlns:a16="http://schemas.microsoft.com/office/drawing/2014/main" val="1780811483"/>
                    </a:ext>
                  </a:extLst>
                </a:gridCol>
                <a:gridCol w="685800">
                  <a:extLst>
                    <a:ext uri="{9D8B030D-6E8A-4147-A177-3AD203B41FA5}">
                      <a16:colId xmlns:a16="http://schemas.microsoft.com/office/drawing/2014/main" val="1023356925"/>
                    </a:ext>
                  </a:extLst>
                </a:gridCol>
                <a:gridCol w="609600">
                  <a:extLst>
                    <a:ext uri="{9D8B030D-6E8A-4147-A177-3AD203B41FA5}">
                      <a16:colId xmlns:a16="http://schemas.microsoft.com/office/drawing/2014/main" val="2254694025"/>
                    </a:ext>
                  </a:extLst>
                </a:gridCol>
                <a:gridCol w="838200">
                  <a:extLst>
                    <a:ext uri="{9D8B030D-6E8A-4147-A177-3AD203B41FA5}">
                      <a16:colId xmlns:a16="http://schemas.microsoft.com/office/drawing/2014/main" val="4168654695"/>
                    </a:ext>
                  </a:extLst>
                </a:gridCol>
                <a:gridCol w="685800">
                  <a:extLst>
                    <a:ext uri="{9D8B030D-6E8A-4147-A177-3AD203B41FA5}">
                      <a16:colId xmlns:a16="http://schemas.microsoft.com/office/drawing/2014/main" val="1682636169"/>
                    </a:ext>
                  </a:extLst>
                </a:gridCol>
              </a:tblGrid>
              <a:tr h="715963">
                <a:tc>
                  <a:txBody>
                    <a:bodyPr/>
                    <a:lstStyle>
                      <a:lvl1pPr>
                        <a:spcBef>
                          <a:spcPct val="20000"/>
                        </a:spcBef>
                        <a:defRPr sz="2800" b="1">
                          <a:solidFill>
                            <a:schemeClr val="tx1"/>
                          </a:solidFill>
                          <a:latin typeface="Centaur" panose="02030504050205020304" pitchFamily="18" charset="0"/>
                        </a:defRPr>
                      </a:lvl1pPr>
                      <a:lvl2pPr>
                        <a:spcBef>
                          <a:spcPct val="20000"/>
                        </a:spcBef>
                        <a:defRPr sz="2400" b="1">
                          <a:solidFill>
                            <a:schemeClr val="tx1"/>
                          </a:solidFill>
                          <a:latin typeface="Centaur" panose="02030504050205020304" pitchFamily="18" charset="0"/>
                        </a:defRPr>
                      </a:lvl2pPr>
                      <a:lvl3pPr>
                        <a:spcBef>
                          <a:spcPct val="20000"/>
                        </a:spcBef>
                        <a:defRPr sz="2000" b="1">
                          <a:solidFill>
                            <a:schemeClr val="tx1"/>
                          </a:solidFill>
                          <a:latin typeface="Centaur" panose="02030504050205020304" pitchFamily="18" charset="0"/>
                        </a:defRPr>
                      </a:lvl3pPr>
                      <a:lvl4pPr>
                        <a:spcBef>
                          <a:spcPct val="20000"/>
                        </a:spcBef>
                        <a:defRPr b="1">
                          <a:solidFill>
                            <a:schemeClr val="tx1"/>
                          </a:solidFill>
                          <a:latin typeface="Centaur" panose="02030504050205020304" pitchFamily="18" charset="0"/>
                        </a:defRPr>
                      </a:lvl4pPr>
                      <a:lvl5pPr>
                        <a:spcBef>
                          <a:spcPct val="20000"/>
                        </a:spcBef>
                        <a:defRPr b="1">
                          <a:solidFill>
                            <a:schemeClr val="tx1"/>
                          </a:solidFill>
                          <a:latin typeface="Centaur" panose="02030504050205020304" pitchFamily="18" charset="0"/>
                        </a:defRPr>
                      </a:lvl5pPr>
                      <a:lvl6pPr fontAlgn="base">
                        <a:spcBef>
                          <a:spcPct val="20000"/>
                        </a:spcBef>
                        <a:spcAft>
                          <a:spcPct val="0"/>
                        </a:spcAft>
                        <a:defRPr b="1">
                          <a:solidFill>
                            <a:schemeClr val="tx1"/>
                          </a:solidFill>
                          <a:latin typeface="Centaur" panose="02030504050205020304" pitchFamily="18" charset="0"/>
                        </a:defRPr>
                      </a:lvl6pPr>
                      <a:lvl7pPr fontAlgn="base">
                        <a:spcBef>
                          <a:spcPct val="20000"/>
                        </a:spcBef>
                        <a:spcAft>
                          <a:spcPct val="0"/>
                        </a:spcAft>
                        <a:defRPr b="1">
                          <a:solidFill>
                            <a:schemeClr val="tx1"/>
                          </a:solidFill>
                          <a:latin typeface="Centaur" panose="02030504050205020304" pitchFamily="18" charset="0"/>
                        </a:defRPr>
                      </a:lvl7pPr>
                      <a:lvl8pPr fontAlgn="base">
                        <a:spcBef>
                          <a:spcPct val="20000"/>
                        </a:spcBef>
                        <a:spcAft>
                          <a:spcPct val="0"/>
                        </a:spcAft>
                        <a:defRPr b="1">
                          <a:solidFill>
                            <a:schemeClr val="tx1"/>
                          </a:solidFill>
                          <a:latin typeface="Centaur" panose="02030504050205020304" pitchFamily="18" charset="0"/>
                        </a:defRPr>
                      </a:lvl8pPr>
                      <a:lvl9pPr fontAlgn="base">
                        <a:spcBef>
                          <a:spcPct val="20000"/>
                        </a:spcBef>
                        <a:spcAft>
                          <a:spcPct val="0"/>
                        </a:spcAft>
                        <a:defRPr b="1">
                          <a:solidFill>
                            <a:schemeClr val="tx1"/>
                          </a:solidFill>
                          <a:latin typeface="Centaur" panose="020305040502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cs typeface="Times New Roman" panose="02020603050405020304" pitchFamily="18" charset="0"/>
                        </a:rPr>
                        <a:t>YTD</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cs typeface="Times New Roman" panose="02020603050405020304" pitchFamily="18" charset="0"/>
                        </a:rPr>
                        <a:t>%</a:t>
                      </a:r>
                      <a:endParaRPr kumimoji="0" lang="en-US" altLang="en-US" sz="1800" b="0" i="0" u="none" strike="noStrike" cap="none" normalizeH="0" baseline="0">
                        <a:ln>
                          <a:noFill/>
                        </a:ln>
                        <a:solidFill>
                          <a:schemeClr val="tx1"/>
                        </a:solidFill>
                        <a:effectLst/>
                        <a:latin typeface="Centaur" panose="020305040502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lvl1pPr>
                        <a:spcBef>
                          <a:spcPct val="20000"/>
                        </a:spcBef>
                        <a:defRPr sz="2800" b="1">
                          <a:solidFill>
                            <a:schemeClr val="tx1"/>
                          </a:solidFill>
                          <a:latin typeface="Centaur" panose="02030504050205020304" pitchFamily="18" charset="0"/>
                        </a:defRPr>
                      </a:lvl1pPr>
                      <a:lvl2pPr>
                        <a:spcBef>
                          <a:spcPct val="20000"/>
                        </a:spcBef>
                        <a:defRPr sz="2400" b="1">
                          <a:solidFill>
                            <a:schemeClr val="tx1"/>
                          </a:solidFill>
                          <a:latin typeface="Centaur" panose="02030504050205020304" pitchFamily="18" charset="0"/>
                        </a:defRPr>
                      </a:lvl2pPr>
                      <a:lvl3pPr>
                        <a:spcBef>
                          <a:spcPct val="20000"/>
                        </a:spcBef>
                        <a:defRPr sz="2000" b="1">
                          <a:solidFill>
                            <a:schemeClr val="tx1"/>
                          </a:solidFill>
                          <a:latin typeface="Centaur" panose="02030504050205020304" pitchFamily="18" charset="0"/>
                        </a:defRPr>
                      </a:lvl3pPr>
                      <a:lvl4pPr>
                        <a:spcBef>
                          <a:spcPct val="20000"/>
                        </a:spcBef>
                        <a:defRPr b="1">
                          <a:solidFill>
                            <a:schemeClr val="tx1"/>
                          </a:solidFill>
                          <a:latin typeface="Centaur" panose="02030504050205020304" pitchFamily="18" charset="0"/>
                        </a:defRPr>
                      </a:lvl4pPr>
                      <a:lvl5pPr>
                        <a:spcBef>
                          <a:spcPct val="20000"/>
                        </a:spcBef>
                        <a:defRPr b="1">
                          <a:solidFill>
                            <a:schemeClr val="tx1"/>
                          </a:solidFill>
                          <a:latin typeface="Centaur" panose="02030504050205020304" pitchFamily="18" charset="0"/>
                        </a:defRPr>
                      </a:lvl5pPr>
                      <a:lvl6pPr fontAlgn="base">
                        <a:spcBef>
                          <a:spcPct val="20000"/>
                        </a:spcBef>
                        <a:spcAft>
                          <a:spcPct val="0"/>
                        </a:spcAft>
                        <a:defRPr b="1">
                          <a:solidFill>
                            <a:schemeClr val="tx1"/>
                          </a:solidFill>
                          <a:latin typeface="Centaur" panose="02030504050205020304" pitchFamily="18" charset="0"/>
                        </a:defRPr>
                      </a:lvl6pPr>
                      <a:lvl7pPr fontAlgn="base">
                        <a:spcBef>
                          <a:spcPct val="20000"/>
                        </a:spcBef>
                        <a:spcAft>
                          <a:spcPct val="0"/>
                        </a:spcAft>
                        <a:defRPr b="1">
                          <a:solidFill>
                            <a:schemeClr val="tx1"/>
                          </a:solidFill>
                          <a:latin typeface="Centaur" panose="02030504050205020304" pitchFamily="18" charset="0"/>
                        </a:defRPr>
                      </a:lvl7pPr>
                      <a:lvl8pPr fontAlgn="base">
                        <a:spcBef>
                          <a:spcPct val="20000"/>
                        </a:spcBef>
                        <a:spcAft>
                          <a:spcPct val="0"/>
                        </a:spcAft>
                        <a:defRPr b="1">
                          <a:solidFill>
                            <a:schemeClr val="tx1"/>
                          </a:solidFill>
                          <a:latin typeface="Centaur" panose="02030504050205020304" pitchFamily="18" charset="0"/>
                        </a:defRPr>
                      </a:lvl8pPr>
                      <a:lvl9pPr fontAlgn="base">
                        <a:spcBef>
                          <a:spcPct val="20000"/>
                        </a:spcBef>
                        <a:spcAft>
                          <a:spcPct val="0"/>
                        </a:spcAft>
                        <a:defRPr b="1">
                          <a:solidFill>
                            <a:schemeClr val="tx1"/>
                          </a:solidFill>
                          <a:latin typeface="Centaur" panose="020305040502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cs typeface="Times New Roman" panose="02020603050405020304" pitchFamily="18" charset="0"/>
                        </a:rPr>
                        <a:t>52-Week</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cs typeface="Times New Roman" panose="02020603050405020304" pitchFamily="18" charset="0"/>
                        </a:rPr>
                        <a:t>High    Low</a:t>
                      </a:r>
                      <a:endParaRPr kumimoji="0" lang="en-US" altLang="en-US" sz="1800" b="0" i="0" u="none" strike="noStrike" cap="none" normalizeH="0" baseline="0">
                        <a:ln>
                          <a:noFill/>
                        </a:ln>
                        <a:solidFill>
                          <a:schemeClr val="tx1"/>
                        </a:solidFill>
                        <a:effectLst/>
                        <a:latin typeface="Centaur" panose="020305040502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a:txBody>
                    <a:bodyPr/>
                    <a:lstStyle>
                      <a:lvl1pPr>
                        <a:spcBef>
                          <a:spcPct val="20000"/>
                        </a:spcBef>
                        <a:defRPr sz="2800" b="1">
                          <a:solidFill>
                            <a:schemeClr val="tx1"/>
                          </a:solidFill>
                          <a:latin typeface="Centaur" panose="02030504050205020304" pitchFamily="18" charset="0"/>
                        </a:defRPr>
                      </a:lvl1pPr>
                      <a:lvl2pPr>
                        <a:spcBef>
                          <a:spcPct val="20000"/>
                        </a:spcBef>
                        <a:defRPr sz="2400" b="1">
                          <a:solidFill>
                            <a:schemeClr val="tx1"/>
                          </a:solidFill>
                          <a:latin typeface="Centaur" panose="02030504050205020304" pitchFamily="18" charset="0"/>
                        </a:defRPr>
                      </a:lvl2pPr>
                      <a:lvl3pPr>
                        <a:spcBef>
                          <a:spcPct val="20000"/>
                        </a:spcBef>
                        <a:defRPr sz="2000" b="1">
                          <a:solidFill>
                            <a:schemeClr val="tx1"/>
                          </a:solidFill>
                          <a:latin typeface="Centaur" panose="02030504050205020304" pitchFamily="18" charset="0"/>
                        </a:defRPr>
                      </a:lvl3pPr>
                      <a:lvl4pPr>
                        <a:spcBef>
                          <a:spcPct val="20000"/>
                        </a:spcBef>
                        <a:defRPr b="1">
                          <a:solidFill>
                            <a:schemeClr val="tx1"/>
                          </a:solidFill>
                          <a:latin typeface="Centaur" panose="02030504050205020304" pitchFamily="18" charset="0"/>
                        </a:defRPr>
                      </a:lvl4pPr>
                      <a:lvl5pPr>
                        <a:spcBef>
                          <a:spcPct val="20000"/>
                        </a:spcBef>
                        <a:defRPr b="1">
                          <a:solidFill>
                            <a:schemeClr val="tx1"/>
                          </a:solidFill>
                          <a:latin typeface="Centaur" panose="02030504050205020304" pitchFamily="18" charset="0"/>
                        </a:defRPr>
                      </a:lvl5pPr>
                      <a:lvl6pPr fontAlgn="base">
                        <a:spcBef>
                          <a:spcPct val="20000"/>
                        </a:spcBef>
                        <a:spcAft>
                          <a:spcPct val="0"/>
                        </a:spcAft>
                        <a:defRPr b="1">
                          <a:solidFill>
                            <a:schemeClr val="tx1"/>
                          </a:solidFill>
                          <a:latin typeface="Centaur" panose="02030504050205020304" pitchFamily="18" charset="0"/>
                        </a:defRPr>
                      </a:lvl6pPr>
                      <a:lvl7pPr fontAlgn="base">
                        <a:spcBef>
                          <a:spcPct val="20000"/>
                        </a:spcBef>
                        <a:spcAft>
                          <a:spcPct val="0"/>
                        </a:spcAft>
                        <a:defRPr b="1">
                          <a:solidFill>
                            <a:schemeClr val="tx1"/>
                          </a:solidFill>
                          <a:latin typeface="Centaur" panose="02030504050205020304" pitchFamily="18" charset="0"/>
                        </a:defRPr>
                      </a:lvl7pPr>
                      <a:lvl8pPr fontAlgn="base">
                        <a:spcBef>
                          <a:spcPct val="20000"/>
                        </a:spcBef>
                        <a:spcAft>
                          <a:spcPct val="0"/>
                        </a:spcAft>
                        <a:defRPr b="1">
                          <a:solidFill>
                            <a:schemeClr val="tx1"/>
                          </a:solidFill>
                          <a:latin typeface="Centaur" panose="02030504050205020304" pitchFamily="18" charset="0"/>
                        </a:defRPr>
                      </a:lvl8pPr>
                      <a:lvl9pPr fontAlgn="base">
                        <a:spcBef>
                          <a:spcPct val="20000"/>
                        </a:spcBef>
                        <a:spcAft>
                          <a:spcPct val="0"/>
                        </a:spcAft>
                        <a:defRPr b="1">
                          <a:solidFill>
                            <a:schemeClr val="tx1"/>
                          </a:solidFill>
                          <a:latin typeface="Centaur" panose="020305040502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bg1"/>
                          </a:solidFill>
                          <a:effectLst/>
                          <a:latin typeface="Centaur" panose="02030504050205020304" pitchFamily="18" charset="0"/>
                          <a:cs typeface="Times New Roman" panose="02020603050405020304" pitchFamily="18" charset="0"/>
                        </a:rPr>
                        <a:t>Stock</a:t>
                      </a:r>
                      <a:endParaRPr kumimoji="0" lang="en-US" altLang="en-US" sz="1800" b="0" i="0" u="none" strike="noStrike" cap="none" normalizeH="0" baseline="0" dirty="0">
                        <a:ln>
                          <a:noFill/>
                        </a:ln>
                        <a:solidFill>
                          <a:schemeClr val="bg1"/>
                        </a:solidFill>
                        <a:effectLst/>
                        <a:latin typeface="Centaur" panose="020305040502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2"/>
                    </a:solidFill>
                  </a:tcPr>
                </a:tc>
                <a:tc>
                  <a:txBody>
                    <a:bodyPr/>
                    <a:lstStyle>
                      <a:lvl1pPr>
                        <a:spcBef>
                          <a:spcPct val="20000"/>
                        </a:spcBef>
                        <a:defRPr sz="2800" b="1">
                          <a:solidFill>
                            <a:schemeClr val="tx1"/>
                          </a:solidFill>
                          <a:latin typeface="Centaur" panose="02030504050205020304" pitchFamily="18" charset="0"/>
                        </a:defRPr>
                      </a:lvl1pPr>
                      <a:lvl2pPr>
                        <a:spcBef>
                          <a:spcPct val="20000"/>
                        </a:spcBef>
                        <a:defRPr sz="2400" b="1">
                          <a:solidFill>
                            <a:schemeClr val="tx1"/>
                          </a:solidFill>
                          <a:latin typeface="Centaur" panose="02030504050205020304" pitchFamily="18" charset="0"/>
                        </a:defRPr>
                      </a:lvl2pPr>
                      <a:lvl3pPr>
                        <a:spcBef>
                          <a:spcPct val="20000"/>
                        </a:spcBef>
                        <a:defRPr sz="2000" b="1">
                          <a:solidFill>
                            <a:schemeClr val="tx1"/>
                          </a:solidFill>
                          <a:latin typeface="Centaur" panose="02030504050205020304" pitchFamily="18" charset="0"/>
                        </a:defRPr>
                      </a:lvl3pPr>
                      <a:lvl4pPr>
                        <a:spcBef>
                          <a:spcPct val="20000"/>
                        </a:spcBef>
                        <a:defRPr b="1">
                          <a:solidFill>
                            <a:schemeClr val="tx1"/>
                          </a:solidFill>
                          <a:latin typeface="Centaur" panose="02030504050205020304" pitchFamily="18" charset="0"/>
                        </a:defRPr>
                      </a:lvl4pPr>
                      <a:lvl5pPr>
                        <a:spcBef>
                          <a:spcPct val="20000"/>
                        </a:spcBef>
                        <a:defRPr b="1">
                          <a:solidFill>
                            <a:schemeClr val="tx1"/>
                          </a:solidFill>
                          <a:latin typeface="Centaur" panose="02030504050205020304" pitchFamily="18" charset="0"/>
                        </a:defRPr>
                      </a:lvl5pPr>
                      <a:lvl6pPr fontAlgn="base">
                        <a:spcBef>
                          <a:spcPct val="20000"/>
                        </a:spcBef>
                        <a:spcAft>
                          <a:spcPct val="0"/>
                        </a:spcAft>
                        <a:defRPr b="1">
                          <a:solidFill>
                            <a:schemeClr val="tx1"/>
                          </a:solidFill>
                          <a:latin typeface="Centaur" panose="02030504050205020304" pitchFamily="18" charset="0"/>
                        </a:defRPr>
                      </a:lvl6pPr>
                      <a:lvl7pPr fontAlgn="base">
                        <a:spcBef>
                          <a:spcPct val="20000"/>
                        </a:spcBef>
                        <a:spcAft>
                          <a:spcPct val="0"/>
                        </a:spcAft>
                        <a:defRPr b="1">
                          <a:solidFill>
                            <a:schemeClr val="tx1"/>
                          </a:solidFill>
                          <a:latin typeface="Centaur" panose="02030504050205020304" pitchFamily="18" charset="0"/>
                        </a:defRPr>
                      </a:lvl7pPr>
                      <a:lvl8pPr fontAlgn="base">
                        <a:spcBef>
                          <a:spcPct val="20000"/>
                        </a:spcBef>
                        <a:spcAft>
                          <a:spcPct val="0"/>
                        </a:spcAft>
                        <a:defRPr b="1">
                          <a:solidFill>
                            <a:schemeClr val="tx1"/>
                          </a:solidFill>
                          <a:latin typeface="Centaur" panose="02030504050205020304" pitchFamily="18" charset="0"/>
                        </a:defRPr>
                      </a:lvl8pPr>
                      <a:lvl9pPr fontAlgn="base">
                        <a:spcBef>
                          <a:spcPct val="20000"/>
                        </a:spcBef>
                        <a:spcAft>
                          <a:spcPct val="0"/>
                        </a:spcAft>
                        <a:defRPr b="1">
                          <a:solidFill>
                            <a:schemeClr val="tx1"/>
                          </a:solidFill>
                          <a:latin typeface="Centaur" panose="020305040502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cs typeface="Times New Roman" panose="02020603050405020304" pitchFamily="18" charset="0"/>
                        </a:rPr>
                        <a:t>Div</a:t>
                      </a:r>
                      <a:endParaRPr kumimoji="0" lang="en-US" altLang="en-US" sz="1800" b="0" i="0" u="none" strike="noStrike" cap="none" normalizeH="0" baseline="0">
                        <a:ln>
                          <a:noFill/>
                        </a:ln>
                        <a:solidFill>
                          <a:schemeClr val="tx1"/>
                        </a:solidFill>
                        <a:effectLst/>
                        <a:latin typeface="Centaur" panose="020305040502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b="1">
                          <a:solidFill>
                            <a:schemeClr val="tx1"/>
                          </a:solidFill>
                          <a:latin typeface="Centaur" panose="02030504050205020304" pitchFamily="18" charset="0"/>
                        </a:defRPr>
                      </a:lvl1pPr>
                      <a:lvl2pPr>
                        <a:spcBef>
                          <a:spcPct val="20000"/>
                        </a:spcBef>
                        <a:defRPr sz="2400" b="1">
                          <a:solidFill>
                            <a:schemeClr val="tx1"/>
                          </a:solidFill>
                          <a:latin typeface="Centaur" panose="02030504050205020304" pitchFamily="18" charset="0"/>
                        </a:defRPr>
                      </a:lvl2pPr>
                      <a:lvl3pPr>
                        <a:spcBef>
                          <a:spcPct val="20000"/>
                        </a:spcBef>
                        <a:defRPr sz="2000" b="1">
                          <a:solidFill>
                            <a:schemeClr val="tx1"/>
                          </a:solidFill>
                          <a:latin typeface="Centaur" panose="02030504050205020304" pitchFamily="18" charset="0"/>
                        </a:defRPr>
                      </a:lvl3pPr>
                      <a:lvl4pPr>
                        <a:spcBef>
                          <a:spcPct val="20000"/>
                        </a:spcBef>
                        <a:defRPr b="1">
                          <a:solidFill>
                            <a:schemeClr val="tx1"/>
                          </a:solidFill>
                          <a:latin typeface="Centaur" panose="02030504050205020304" pitchFamily="18" charset="0"/>
                        </a:defRPr>
                      </a:lvl4pPr>
                      <a:lvl5pPr>
                        <a:spcBef>
                          <a:spcPct val="20000"/>
                        </a:spcBef>
                        <a:defRPr b="1">
                          <a:solidFill>
                            <a:schemeClr val="tx1"/>
                          </a:solidFill>
                          <a:latin typeface="Centaur" panose="02030504050205020304" pitchFamily="18" charset="0"/>
                        </a:defRPr>
                      </a:lvl5pPr>
                      <a:lvl6pPr fontAlgn="base">
                        <a:spcBef>
                          <a:spcPct val="20000"/>
                        </a:spcBef>
                        <a:spcAft>
                          <a:spcPct val="0"/>
                        </a:spcAft>
                        <a:defRPr b="1">
                          <a:solidFill>
                            <a:schemeClr val="tx1"/>
                          </a:solidFill>
                          <a:latin typeface="Centaur" panose="02030504050205020304" pitchFamily="18" charset="0"/>
                        </a:defRPr>
                      </a:lvl6pPr>
                      <a:lvl7pPr fontAlgn="base">
                        <a:spcBef>
                          <a:spcPct val="20000"/>
                        </a:spcBef>
                        <a:spcAft>
                          <a:spcPct val="0"/>
                        </a:spcAft>
                        <a:defRPr b="1">
                          <a:solidFill>
                            <a:schemeClr val="tx1"/>
                          </a:solidFill>
                          <a:latin typeface="Centaur" panose="02030504050205020304" pitchFamily="18" charset="0"/>
                        </a:defRPr>
                      </a:lvl7pPr>
                      <a:lvl8pPr fontAlgn="base">
                        <a:spcBef>
                          <a:spcPct val="20000"/>
                        </a:spcBef>
                        <a:spcAft>
                          <a:spcPct val="0"/>
                        </a:spcAft>
                        <a:defRPr b="1">
                          <a:solidFill>
                            <a:schemeClr val="tx1"/>
                          </a:solidFill>
                          <a:latin typeface="Centaur" panose="02030504050205020304" pitchFamily="18" charset="0"/>
                        </a:defRPr>
                      </a:lvl8pPr>
                      <a:lvl9pPr fontAlgn="base">
                        <a:spcBef>
                          <a:spcPct val="20000"/>
                        </a:spcBef>
                        <a:spcAft>
                          <a:spcPct val="0"/>
                        </a:spcAft>
                        <a:defRPr b="1">
                          <a:solidFill>
                            <a:schemeClr val="tx1"/>
                          </a:solidFill>
                          <a:latin typeface="Centaur" panose="020305040502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cs typeface="Times New Roman" panose="02020603050405020304" pitchFamily="18" charset="0"/>
                        </a:rPr>
                        <a:t>YLD</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cs typeface="Times New Roman" panose="02020603050405020304" pitchFamily="18" charset="0"/>
                        </a:rPr>
                        <a:t>%</a:t>
                      </a:r>
                      <a:endParaRPr kumimoji="0" lang="en-US" altLang="en-US" sz="1800" b="0" i="0" u="none" strike="noStrike" cap="none" normalizeH="0" baseline="0">
                        <a:ln>
                          <a:noFill/>
                        </a:ln>
                        <a:solidFill>
                          <a:schemeClr val="tx1"/>
                        </a:solidFill>
                        <a:effectLst/>
                        <a:latin typeface="Centaur" panose="020305040502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b="1">
                          <a:solidFill>
                            <a:schemeClr val="tx1"/>
                          </a:solidFill>
                          <a:latin typeface="Centaur" panose="02030504050205020304" pitchFamily="18" charset="0"/>
                        </a:defRPr>
                      </a:lvl1pPr>
                      <a:lvl2pPr>
                        <a:spcBef>
                          <a:spcPct val="20000"/>
                        </a:spcBef>
                        <a:defRPr sz="2400" b="1">
                          <a:solidFill>
                            <a:schemeClr val="tx1"/>
                          </a:solidFill>
                          <a:latin typeface="Centaur" panose="02030504050205020304" pitchFamily="18" charset="0"/>
                        </a:defRPr>
                      </a:lvl2pPr>
                      <a:lvl3pPr>
                        <a:spcBef>
                          <a:spcPct val="20000"/>
                        </a:spcBef>
                        <a:defRPr sz="2000" b="1">
                          <a:solidFill>
                            <a:schemeClr val="tx1"/>
                          </a:solidFill>
                          <a:latin typeface="Centaur" panose="02030504050205020304" pitchFamily="18" charset="0"/>
                        </a:defRPr>
                      </a:lvl3pPr>
                      <a:lvl4pPr>
                        <a:spcBef>
                          <a:spcPct val="20000"/>
                        </a:spcBef>
                        <a:defRPr b="1">
                          <a:solidFill>
                            <a:schemeClr val="tx1"/>
                          </a:solidFill>
                          <a:latin typeface="Centaur" panose="02030504050205020304" pitchFamily="18" charset="0"/>
                        </a:defRPr>
                      </a:lvl4pPr>
                      <a:lvl5pPr>
                        <a:spcBef>
                          <a:spcPct val="20000"/>
                        </a:spcBef>
                        <a:defRPr b="1">
                          <a:solidFill>
                            <a:schemeClr val="tx1"/>
                          </a:solidFill>
                          <a:latin typeface="Centaur" panose="02030504050205020304" pitchFamily="18" charset="0"/>
                        </a:defRPr>
                      </a:lvl5pPr>
                      <a:lvl6pPr fontAlgn="base">
                        <a:spcBef>
                          <a:spcPct val="20000"/>
                        </a:spcBef>
                        <a:spcAft>
                          <a:spcPct val="0"/>
                        </a:spcAft>
                        <a:defRPr b="1">
                          <a:solidFill>
                            <a:schemeClr val="tx1"/>
                          </a:solidFill>
                          <a:latin typeface="Centaur" panose="02030504050205020304" pitchFamily="18" charset="0"/>
                        </a:defRPr>
                      </a:lvl6pPr>
                      <a:lvl7pPr fontAlgn="base">
                        <a:spcBef>
                          <a:spcPct val="20000"/>
                        </a:spcBef>
                        <a:spcAft>
                          <a:spcPct val="0"/>
                        </a:spcAft>
                        <a:defRPr b="1">
                          <a:solidFill>
                            <a:schemeClr val="tx1"/>
                          </a:solidFill>
                          <a:latin typeface="Centaur" panose="02030504050205020304" pitchFamily="18" charset="0"/>
                        </a:defRPr>
                      </a:lvl7pPr>
                      <a:lvl8pPr fontAlgn="base">
                        <a:spcBef>
                          <a:spcPct val="20000"/>
                        </a:spcBef>
                        <a:spcAft>
                          <a:spcPct val="0"/>
                        </a:spcAft>
                        <a:defRPr b="1">
                          <a:solidFill>
                            <a:schemeClr val="tx1"/>
                          </a:solidFill>
                          <a:latin typeface="Centaur" panose="02030504050205020304" pitchFamily="18" charset="0"/>
                        </a:defRPr>
                      </a:lvl8pPr>
                      <a:lvl9pPr fontAlgn="base">
                        <a:spcBef>
                          <a:spcPct val="20000"/>
                        </a:spcBef>
                        <a:spcAft>
                          <a:spcPct val="0"/>
                        </a:spcAft>
                        <a:defRPr b="1">
                          <a:solidFill>
                            <a:schemeClr val="tx1"/>
                          </a:solidFill>
                          <a:latin typeface="Centaur" panose="020305040502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cs typeface="Times New Roman" panose="02020603050405020304" pitchFamily="18" charset="0"/>
                        </a:rPr>
                        <a:t>P/E</a:t>
                      </a:r>
                      <a:endParaRPr kumimoji="0" lang="en-US" altLang="en-US" sz="1800" b="0" i="0" u="none" strike="noStrike" cap="none" normalizeH="0" baseline="0">
                        <a:ln>
                          <a:noFill/>
                        </a:ln>
                        <a:solidFill>
                          <a:schemeClr val="tx1"/>
                        </a:solidFill>
                        <a:effectLst/>
                        <a:latin typeface="Centaur" panose="020305040502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b="1">
                          <a:solidFill>
                            <a:schemeClr val="tx1"/>
                          </a:solidFill>
                          <a:latin typeface="Centaur" panose="02030504050205020304" pitchFamily="18" charset="0"/>
                        </a:defRPr>
                      </a:lvl1pPr>
                      <a:lvl2pPr>
                        <a:spcBef>
                          <a:spcPct val="20000"/>
                        </a:spcBef>
                        <a:defRPr sz="2400" b="1">
                          <a:solidFill>
                            <a:schemeClr val="tx1"/>
                          </a:solidFill>
                          <a:latin typeface="Centaur" panose="02030504050205020304" pitchFamily="18" charset="0"/>
                        </a:defRPr>
                      </a:lvl2pPr>
                      <a:lvl3pPr>
                        <a:spcBef>
                          <a:spcPct val="20000"/>
                        </a:spcBef>
                        <a:defRPr sz="2000" b="1">
                          <a:solidFill>
                            <a:schemeClr val="tx1"/>
                          </a:solidFill>
                          <a:latin typeface="Centaur" panose="02030504050205020304" pitchFamily="18" charset="0"/>
                        </a:defRPr>
                      </a:lvl3pPr>
                      <a:lvl4pPr>
                        <a:spcBef>
                          <a:spcPct val="20000"/>
                        </a:spcBef>
                        <a:defRPr b="1">
                          <a:solidFill>
                            <a:schemeClr val="tx1"/>
                          </a:solidFill>
                          <a:latin typeface="Centaur" panose="02030504050205020304" pitchFamily="18" charset="0"/>
                        </a:defRPr>
                      </a:lvl4pPr>
                      <a:lvl5pPr>
                        <a:spcBef>
                          <a:spcPct val="20000"/>
                        </a:spcBef>
                        <a:defRPr b="1">
                          <a:solidFill>
                            <a:schemeClr val="tx1"/>
                          </a:solidFill>
                          <a:latin typeface="Centaur" panose="02030504050205020304" pitchFamily="18" charset="0"/>
                        </a:defRPr>
                      </a:lvl5pPr>
                      <a:lvl6pPr fontAlgn="base">
                        <a:spcBef>
                          <a:spcPct val="20000"/>
                        </a:spcBef>
                        <a:spcAft>
                          <a:spcPct val="0"/>
                        </a:spcAft>
                        <a:defRPr b="1">
                          <a:solidFill>
                            <a:schemeClr val="tx1"/>
                          </a:solidFill>
                          <a:latin typeface="Centaur" panose="02030504050205020304" pitchFamily="18" charset="0"/>
                        </a:defRPr>
                      </a:lvl6pPr>
                      <a:lvl7pPr fontAlgn="base">
                        <a:spcBef>
                          <a:spcPct val="20000"/>
                        </a:spcBef>
                        <a:spcAft>
                          <a:spcPct val="0"/>
                        </a:spcAft>
                        <a:defRPr b="1">
                          <a:solidFill>
                            <a:schemeClr val="tx1"/>
                          </a:solidFill>
                          <a:latin typeface="Centaur" panose="02030504050205020304" pitchFamily="18" charset="0"/>
                        </a:defRPr>
                      </a:lvl7pPr>
                      <a:lvl8pPr fontAlgn="base">
                        <a:spcBef>
                          <a:spcPct val="20000"/>
                        </a:spcBef>
                        <a:spcAft>
                          <a:spcPct val="0"/>
                        </a:spcAft>
                        <a:defRPr b="1">
                          <a:solidFill>
                            <a:schemeClr val="tx1"/>
                          </a:solidFill>
                          <a:latin typeface="Centaur" panose="02030504050205020304" pitchFamily="18" charset="0"/>
                        </a:defRPr>
                      </a:lvl8pPr>
                      <a:lvl9pPr fontAlgn="base">
                        <a:spcBef>
                          <a:spcPct val="20000"/>
                        </a:spcBef>
                        <a:spcAft>
                          <a:spcPct val="0"/>
                        </a:spcAft>
                        <a:defRPr b="1">
                          <a:solidFill>
                            <a:schemeClr val="tx1"/>
                          </a:solidFill>
                          <a:latin typeface="Centaur" panose="020305040502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cs typeface="Times New Roman" panose="02020603050405020304" pitchFamily="18" charset="0"/>
                        </a:rPr>
                        <a:t>Vol</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cs typeface="Times New Roman" panose="02020603050405020304" pitchFamily="18" charset="0"/>
                        </a:rPr>
                        <a:t>100s</a:t>
                      </a:r>
                      <a:endParaRPr kumimoji="0" lang="en-US" altLang="en-US" sz="1800" b="0" i="0" u="none" strike="noStrike" cap="none" normalizeH="0" baseline="0">
                        <a:ln>
                          <a:noFill/>
                        </a:ln>
                        <a:solidFill>
                          <a:schemeClr val="tx1"/>
                        </a:solidFill>
                        <a:effectLst/>
                        <a:latin typeface="Centaur" panose="020305040502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b="1">
                          <a:solidFill>
                            <a:schemeClr val="tx1"/>
                          </a:solidFill>
                          <a:latin typeface="Centaur" panose="02030504050205020304" pitchFamily="18" charset="0"/>
                        </a:defRPr>
                      </a:lvl1pPr>
                      <a:lvl2pPr>
                        <a:spcBef>
                          <a:spcPct val="20000"/>
                        </a:spcBef>
                        <a:defRPr sz="2400" b="1">
                          <a:solidFill>
                            <a:schemeClr val="tx1"/>
                          </a:solidFill>
                          <a:latin typeface="Centaur" panose="02030504050205020304" pitchFamily="18" charset="0"/>
                        </a:defRPr>
                      </a:lvl2pPr>
                      <a:lvl3pPr>
                        <a:spcBef>
                          <a:spcPct val="20000"/>
                        </a:spcBef>
                        <a:defRPr sz="2000" b="1">
                          <a:solidFill>
                            <a:schemeClr val="tx1"/>
                          </a:solidFill>
                          <a:latin typeface="Centaur" panose="02030504050205020304" pitchFamily="18" charset="0"/>
                        </a:defRPr>
                      </a:lvl3pPr>
                      <a:lvl4pPr>
                        <a:spcBef>
                          <a:spcPct val="20000"/>
                        </a:spcBef>
                        <a:defRPr b="1">
                          <a:solidFill>
                            <a:schemeClr val="tx1"/>
                          </a:solidFill>
                          <a:latin typeface="Centaur" panose="02030504050205020304" pitchFamily="18" charset="0"/>
                        </a:defRPr>
                      </a:lvl4pPr>
                      <a:lvl5pPr>
                        <a:spcBef>
                          <a:spcPct val="20000"/>
                        </a:spcBef>
                        <a:defRPr b="1">
                          <a:solidFill>
                            <a:schemeClr val="tx1"/>
                          </a:solidFill>
                          <a:latin typeface="Centaur" panose="02030504050205020304" pitchFamily="18" charset="0"/>
                        </a:defRPr>
                      </a:lvl5pPr>
                      <a:lvl6pPr fontAlgn="base">
                        <a:spcBef>
                          <a:spcPct val="20000"/>
                        </a:spcBef>
                        <a:spcAft>
                          <a:spcPct val="0"/>
                        </a:spcAft>
                        <a:defRPr b="1">
                          <a:solidFill>
                            <a:schemeClr val="tx1"/>
                          </a:solidFill>
                          <a:latin typeface="Centaur" panose="02030504050205020304" pitchFamily="18" charset="0"/>
                        </a:defRPr>
                      </a:lvl6pPr>
                      <a:lvl7pPr fontAlgn="base">
                        <a:spcBef>
                          <a:spcPct val="20000"/>
                        </a:spcBef>
                        <a:spcAft>
                          <a:spcPct val="0"/>
                        </a:spcAft>
                        <a:defRPr b="1">
                          <a:solidFill>
                            <a:schemeClr val="tx1"/>
                          </a:solidFill>
                          <a:latin typeface="Centaur" panose="02030504050205020304" pitchFamily="18" charset="0"/>
                        </a:defRPr>
                      </a:lvl7pPr>
                      <a:lvl8pPr fontAlgn="base">
                        <a:spcBef>
                          <a:spcPct val="20000"/>
                        </a:spcBef>
                        <a:spcAft>
                          <a:spcPct val="0"/>
                        </a:spcAft>
                        <a:defRPr b="1">
                          <a:solidFill>
                            <a:schemeClr val="tx1"/>
                          </a:solidFill>
                          <a:latin typeface="Centaur" panose="02030504050205020304" pitchFamily="18" charset="0"/>
                        </a:defRPr>
                      </a:lvl8pPr>
                      <a:lvl9pPr fontAlgn="base">
                        <a:spcBef>
                          <a:spcPct val="20000"/>
                        </a:spcBef>
                        <a:spcAft>
                          <a:spcPct val="0"/>
                        </a:spcAft>
                        <a:defRPr b="1">
                          <a:solidFill>
                            <a:schemeClr val="tx1"/>
                          </a:solidFill>
                          <a:latin typeface="Centaur" panose="020305040502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cs typeface="Times New Roman" panose="02020603050405020304" pitchFamily="18" charset="0"/>
                        </a:rPr>
                        <a:t>High</a:t>
                      </a:r>
                      <a:endParaRPr kumimoji="0" lang="en-US" altLang="en-US" sz="1800" b="0" i="0" u="none" strike="noStrike" cap="none" normalizeH="0" baseline="0">
                        <a:ln>
                          <a:noFill/>
                        </a:ln>
                        <a:solidFill>
                          <a:schemeClr val="tx1"/>
                        </a:solidFill>
                        <a:effectLst/>
                        <a:latin typeface="Centaur" panose="020305040502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b="1">
                          <a:solidFill>
                            <a:schemeClr val="tx1"/>
                          </a:solidFill>
                          <a:latin typeface="Centaur" panose="02030504050205020304" pitchFamily="18" charset="0"/>
                        </a:defRPr>
                      </a:lvl1pPr>
                      <a:lvl2pPr>
                        <a:spcBef>
                          <a:spcPct val="20000"/>
                        </a:spcBef>
                        <a:defRPr sz="2400" b="1">
                          <a:solidFill>
                            <a:schemeClr val="tx1"/>
                          </a:solidFill>
                          <a:latin typeface="Centaur" panose="02030504050205020304" pitchFamily="18" charset="0"/>
                        </a:defRPr>
                      </a:lvl2pPr>
                      <a:lvl3pPr>
                        <a:spcBef>
                          <a:spcPct val="20000"/>
                        </a:spcBef>
                        <a:defRPr sz="2000" b="1">
                          <a:solidFill>
                            <a:schemeClr val="tx1"/>
                          </a:solidFill>
                          <a:latin typeface="Centaur" panose="02030504050205020304" pitchFamily="18" charset="0"/>
                        </a:defRPr>
                      </a:lvl3pPr>
                      <a:lvl4pPr>
                        <a:spcBef>
                          <a:spcPct val="20000"/>
                        </a:spcBef>
                        <a:defRPr b="1">
                          <a:solidFill>
                            <a:schemeClr val="tx1"/>
                          </a:solidFill>
                          <a:latin typeface="Centaur" panose="02030504050205020304" pitchFamily="18" charset="0"/>
                        </a:defRPr>
                      </a:lvl4pPr>
                      <a:lvl5pPr>
                        <a:spcBef>
                          <a:spcPct val="20000"/>
                        </a:spcBef>
                        <a:defRPr b="1">
                          <a:solidFill>
                            <a:schemeClr val="tx1"/>
                          </a:solidFill>
                          <a:latin typeface="Centaur" panose="02030504050205020304" pitchFamily="18" charset="0"/>
                        </a:defRPr>
                      </a:lvl5pPr>
                      <a:lvl6pPr fontAlgn="base">
                        <a:spcBef>
                          <a:spcPct val="20000"/>
                        </a:spcBef>
                        <a:spcAft>
                          <a:spcPct val="0"/>
                        </a:spcAft>
                        <a:defRPr b="1">
                          <a:solidFill>
                            <a:schemeClr val="tx1"/>
                          </a:solidFill>
                          <a:latin typeface="Centaur" panose="02030504050205020304" pitchFamily="18" charset="0"/>
                        </a:defRPr>
                      </a:lvl6pPr>
                      <a:lvl7pPr fontAlgn="base">
                        <a:spcBef>
                          <a:spcPct val="20000"/>
                        </a:spcBef>
                        <a:spcAft>
                          <a:spcPct val="0"/>
                        </a:spcAft>
                        <a:defRPr b="1">
                          <a:solidFill>
                            <a:schemeClr val="tx1"/>
                          </a:solidFill>
                          <a:latin typeface="Centaur" panose="02030504050205020304" pitchFamily="18" charset="0"/>
                        </a:defRPr>
                      </a:lvl7pPr>
                      <a:lvl8pPr fontAlgn="base">
                        <a:spcBef>
                          <a:spcPct val="20000"/>
                        </a:spcBef>
                        <a:spcAft>
                          <a:spcPct val="0"/>
                        </a:spcAft>
                        <a:defRPr b="1">
                          <a:solidFill>
                            <a:schemeClr val="tx1"/>
                          </a:solidFill>
                          <a:latin typeface="Centaur" panose="02030504050205020304" pitchFamily="18" charset="0"/>
                        </a:defRPr>
                      </a:lvl8pPr>
                      <a:lvl9pPr fontAlgn="base">
                        <a:spcBef>
                          <a:spcPct val="20000"/>
                        </a:spcBef>
                        <a:spcAft>
                          <a:spcPct val="0"/>
                        </a:spcAft>
                        <a:defRPr b="1">
                          <a:solidFill>
                            <a:schemeClr val="tx1"/>
                          </a:solidFill>
                          <a:latin typeface="Centaur" panose="020305040502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cs typeface="Times New Roman" panose="02020603050405020304" pitchFamily="18" charset="0"/>
                        </a:rPr>
                        <a:t>Low</a:t>
                      </a:r>
                      <a:endParaRPr kumimoji="0" lang="en-US" altLang="en-US" sz="1800" b="0" i="0" u="none" strike="noStrike" cap="none" normalizeH="0" baseline="0">
                        <a:ln>
                          <a:noFill/>
                        </a:ln>
                        <a:solidFill>
                          <a:schemeClr val="tx1"/>
                        </a:solidFill>
                        <a:effectLst/>
                        <a:latin typeface="Centaur" panose="020305040502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b="1">
                          <a:solidFill>
                            <a:schemeClr val="tx1"/>
                          </a:solidFill>
                          <a:latin typeface="Centaur" panose="02030504050205020304" pitchFamily="18" charset="0"/>
                        </a:defRPr>
                      </a:lvl1pPr>
                      <a:lvl2pPr>
                        <a:spcBef>
                          <a:spcPct val="20000"/>
                        </a:spcBef>
                        <a:defRPr sz="2400" b="1">
                          <a:solidFill>
                            <a:schemeClr val="tx1"/>
                          </a:solidFill>
                          <a:latin typeface="Centaur" panose="02030504050205020304" pitchFamily="18" charset="0"/>
                        </a:defRPr>
                      </a:lvl2pPr>
                      <a:lvl3pPr>
                        <a:spcBef>
                          <a:spcPct val="20000"/>
                        </a:spcBef>
                        <a:defRPr sz="2000" b="1">
                          <a:solidFill>
                            <a:schemeClr val="tx1"/>
                          </a:solidFill>
                          <a:latin typeface="Centaur" panose="02030504050205020304" pitchFamily="18" charset="0"/>
                        </a:defRPr>
                      </a:lvl3pPr>
                      <a:lvl4pPr>
                        <a:spcBef>
                          <a:spcPct val="20000"/>
                        </a:spcBef>
                        <a:defRPr b="1">
                          <a:solidFill>
                            <a:schemeClr val="tx1"/>
                          </a:solidFill>
                          <a:latin typeface="Centaur" panose="02030504050205020304" pitchFamily="18" charset="0"/>
                        </a:defRPr>
                      </a:lvl4pPr>
                      <a:lvl5pPr>
                        <a:spcBef>
                          <a:spcPct val="20000"/>
                        </a:spcBef>
                        <a:defRPr b="1">
                          <a:solidFill>
                            <a:schemeClr val="tx1"/>
                          </a:solidFill>
                          <a:latin typeface="Centaur" panose="02030504050205020304" pitchFamily="18" charset="0"/>
                        </a:defRPr>
                      </a:lvl5pPr>
                      <a:lvl6pPr fontAlgn="base">
                        <a:spcBef>
                          <a:spcPct val="20000"/>
                        </a:spcBef>
                        <a:spcAft>
                          <a:spcPct val="0"/>
                        </a:spcAft>
                        <a:defRPr b="1">
                          <a:solidFill>
                            <a:schemeClr val="tx1"/>
                          </a:solidFill>
                          <a:latin typeface="Centaur" panose="02030504050205020304" pitchFamily="18" charset="0"/>
                        </a:defRPr>
                      </a:lvl6pPr>
                      <a:lvl7pPr fontAlgn="base">
                        <a:spcBef>
                          <a:spcPct val="20000"/>
                        </a:spcBef>
                        <a:spcAft>
                          <a:spcPct val="0"/>
                        </a:spcAft>
                        <a:defRPr b="1">
                          <a:solidFill>
                            <a:schemeClr val="tx1"/>
                          </a:solidFill>
                          <a:latin typeface="Centaur" panose="02030504050205020304" pitchFamily="18" charset="0"/>
                        </a:defRPr>
                      </a:lvl7pPr>
                      <a:lvl8pPr fontAlgn="base">
                        <a:spcBef>
                          <a:spcPct val="20000"/>
                        </a:spcBef>
                        <a:spcAft>
                          <a:spcPct val="0"/>
                        </a:spcAft>
                        <a:defRPr b="1">
                          <a:solidFill>
                            <a:schemeClr val="tx1"/>
                          </a:solidFill>
                          <a:latin typeface="Centaur" panose="02030504050205020304" pitchFamily="18" charset="0"/>
                        </a:defRPr>
                      </a:lvl8pPr>
                      <a:lvl9pPr fontAlgn="base">
                        <a:spcBef>
                          <a:spcPct val="20000"/>
                        </a:spcBef>
                        <a:spcAft>
                          <a:spcPct val="0"/>
                        </a:spcAft>
                        <a:defRPr b="1">
                          <a:solidFill>
                            <a:schemeClr val="tx1"/>
                          </a:solidFill>
                          <a:latin typeface="Centaur" panose="020305040502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cs typeface="Times New Roman" panose="02020603050405020304" pitchFamily="18" charset="0"/>
                        </a:rPr>
                        <a:t>Close</a:t>
                      </a:r>
                      <a:endParaRPr kumimoji="0" lang="en-US" altLang="en-US" sz="1800" b="0" i="0" u="none" strike="noStrike" cap="none" normalizeH="0" baseline="0">
                        <a:ln>
                          <a:noFill/>
                        </a:ln>
                        <a:solidFill>
                          <a:schemeClr val="tx1"/>
                        </a:solidFill>
                        <a:effectLst/>
                        <a:latin typeface="Centaur" panose="020305040502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b="1">
                          <a:solidFill>
                            <a:schemeClr val="tx1"/>
                          </a:solidFill>
                          <a:latin typeface="Centaur" panose="02030504050205020304" pitchFamily="18" charset="0"/>
                        </a:defRPr>
                      </a:lvl1pPr>
                      <a:lvl2pPr>
                        <a:spcBef>
                          <a:spcPct val="20000"/>
                        </a:spcBef>
                        <a:defRPr sz="2400" b="1">
                          <a:solidFill>
                            <a:schemeClr val="tx1"/>
                          </a:solidFill>
                          <a:latin typeface="Centaur" panose="02030504050205020304" pitchFamily="18" charset="0"/>
                        </a:defRPr>
                      </a:lvl2pPr>
                      <a:lvl3pPr>
                        <a:spcBef>
                          <a:spcPct val="20000"/>
                        </a:spcBef>
                        <a:defRPr sz="2000" b="1">
                          <a:solidFill>
                            <a:schemeClr val="tx1"/>
                          </a:solidFill>
                          <a:latin typeface="Centaur" panose="02030504050205020304" pitchFamily="18" charset="0"/>
                        </a:defRPr>
                      </a:lvl3pPr>
                      <a:lvl4pPr>
                        <a:spcBef>
                          <a:spcPct val="20000"/>
                        </a:spcBef>
                        <a:defRPr b="1">
                          <a:solidFill>
                            <a:schemeClr val="tx1"/>
                          </a:solidFill>
                          <a:latin typeface="Centaur" panose="02030504050205020304" pitchFamily="18" charset="0"/>
                        </a:defRPr>
                      </a:lvl4pPr>
                      <a:lvl5pPr>
                        <a:spcBef>
                          <a:spcPct val="20000"/>
                        </a:spcBef>
                        <a:defRPr b="1">
                          <a:solidFill>
                            <a:schemeClr val="tx1"/>
                          </a:solidFill>
                          <a:latin typeface="Centaur" panose="02030504050205020304" pitchFamily="18" charset="0"/>
                        </a:defRPr>
                      </a:lvl5pPr>
                      <a:lvl6pPr fontAlgn="base">
                        <a:spcBef>
                          <a:spcPct val="20000"/>
                        </a:spcBef>
                        <a:spcAft>
                          <a:spcPct val="0"/>
                        </a:spcAft>
                        <a:defRPr b="1">
                          <a:solidFill>
                            <a:schemeClr val="tx1"/>
                          </a:solidFill>
                          <a:latin typeface="Centaur" panose="02030504050205020304" pitchFamily="18" charset="0"/>
                        </a:defRPr>
                      </a:lvl6pPr>
                      <a:lvl7pPr fontAlgn="base">
                        <a:spcBef>
                          <a:spcPct val="20000"/>
                        </a:spcBef>
                        <a:spcAft>
                          <a:spcPct val="0"/>
                        </a:spcAft>
                        <a:defRPr b="1">
                          <a:solidFill>
                            <a:schemeClr val="tx1"/>
                          </a:solidFill>
                          <a:latin typeface="Centaur" panose="02030504050205020304" pitchFamily="18" charset="0"/>
                        </a:defRPr>
                      </a:lvl7pPr>
                      <a:lvl8pPr fontAlgn="base">
                        <a:spcBef>
                          <a:spcPct val="20000"/>
                        </a:spcBef>
                        <a:spcAft>
                          <a:spcPct val="0"/>
                        </a:spcAft>
                        <a:defRPr b="1">
                          <a:solidFill>
                            <a:schemeClr val="tx1"/>
                          </a:solidFill>
                          <a:latin typeface="Centaur" panose="02030504050205020304" pitchFamily="18" charset="0"/>
                        </a:defRPr>
                      </a:lvl8pPr>
                      <a:lvl9pPr fontAlgn="base">
                        <a:spcBef>
                          <a:spcPct val="20000"/>
                        </a:spcBef>
                        <a:spcAft>
                          <a:spcPct val="0"/>
                        </a:spcAft>
                        <a:defRPr b="1">
                          <a:solidFill>
                            <a:schemeClr val="tx1"/>
                          </a:solidFill>
                          <a:latin typeface="Centaur" panose="020305040502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cs typeface="Times New Roman" panose="02020603050405020304" pitchFamily="18" charset="0"/>
                        </a:rPr>
                        <a:t>Net</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cs typeface="Times New Roman" panose="02020603050405020304" pitchFamily="18" charset="0"/>
                        </a:rPr>
                        <a:t>Chg</a:t>
                      </a:r>
                      <a:endParaRPr kumimoji="0" lang="en-US" altLang="en-US" sz="1800" b="0" i="0" u="none" strike="noStrike" cap="none" normalizeH="0" baseline="0">
                        <a:ln>
                          <a:noFill/>
                        </a:ln>
                        <a:solidFill>
                          <a:schemeClr val="tx1"/>
                        </a:solidFill>
                        <a:effectLst/>
                        <a:latin typeface="Centaur" panose="020305040502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98457244"/>
                  </a:ext>
                </a:extLst>
              </a:tr>
              <a:tr h="533400">
                <a:tc>
                  <a:txBody>
                    <a:bodyPr/>
                    <a:lstStyle>
                      <a:lvl1pPr>
                        <a:spcBef>
                          <a:spcPct val="20000"/>
                        </a:spcBef>
                        <a:defRPr sz="2800" b="1">
                          <a:solidFill>
                            <a:schemeClr val="tx1"/>
                          </a:solidFill>
                          <a:latin typeface="Centaur" panose="02030504050205020304" pitchFamily="18" charset="0"/>
                        </a:defRPr>
                      </a:lvl1pPr>
                      <a:lvl2pPr>
                        <a:spcBef>
                          <a:spcPct val="20000"/>
                        </a:spcBef>
                        <a:defRPr sz="2400" b="1">
                          <a:solidFill>
                            <a:schemeClr val="tx1"/>
                          </a:solidFill>
                          <a:latin typeface="Centaur" panose="02030504050205020304" pitchFamily="18" charset="0"/>
                        </a:defRPr>
                      </a:lvl2pPr>
                      <a:lvl3pPr>
                        <a:spcBef>
                          <a:spcPct val="20000"/>
                        </a:spcBef>
                        <a:defRPr sz="2000" b="1">
                          <a:solidFill>
                            <a:schemeClr val="tx1"/>
                          </a:solidFill>
                          <a:latin typeface="Centaur" panose="02030504050205020304" pitchFamily="18" charset="0"/>
                        </a:defRPr>
                      </a:lvl3pPr>
                      <a:lvl4pPr>
                        <a:spcBef>
                          <a:spcPct val="20000"/>
                        </a:spcBef>
                        <a:defRPr b="1">
                          <a:solidFill>
                            <a:schemeClr val="tx1"/>
                          </a:solidFill>
                          <a:latin typeface="Centaur" panose="02030504050205020304" pitchFamily="18" charset="0"/>
                        </a:defRPr>
                      </a:lvl4pPr>
                      <a:lvl5pPr>
                        <a:spcBef>
                          <a:spcPct val="20000"/>
                        </a:spcBef>
                        <a:defRPr b="1">
                          <a:solidFill>
                            <a:schemeClr val="tx1"/>
                          </a:solidFill>
                          <a:latin typeface="Centaur" panose="02030504050205020304" pitchFamily="18" charset="0"/>
                        </a:defRPr>
                      </a:lvl5pPr>
                      <a:lvl6pPr fontAlgn="base">
                        <a:spcBef>
                          <a:spcPct val="20000"/>
                        </a:spcBef>
                        <a:spcAft>
                          <a:spcPct val="0"/>
                        </a:spcAft>
                        <a:defRPr b="1">
                          <a:solidFill>
                            <a:schemeClr val="tx1"/>
                          </a:solidFill>
                          <a:latin typeface="Centaur" panose="02030504050205020304" pitchFamily="18" charset="0"/>
                        </a:defRPr>
                      </a:lvl6pPr>
                      <a:lvl7pPr fontAlgn="base">
                        <a:spcBef>
                          <a:spcPct val="20000"/>
                        </a:spcBef>
                        <a:spcAft>
                          <a:spcPct val="0"/>
                        </a:spcAft>
                        <a:defRPr b="1">
                          <a:solidFill>
                            <a:schemeClr val="tx1"/>
                          </a:solidFill>
                          <a:latin typeface="Centaur" panose="02030504050205020304" pitchFamily="18" charset="0"/>
                        </a:defRPr>
                      </a:lvl7pPr>
                      <a:lvl8pPr fontAlgn="base">
                        <a:spcBef>
                          <a:spcPct val="20000"/>
                        </a:spcBef>
                        <a:spcAft>
                          <a:spcPct val="0"/>
                        </a:spcAft>
                        <a:defRPr b="1">
                          <a:solidFill>
                            <a:schemeClr val="tx1"/>
                          </a:solidFill>
                          <a:latin typeface="Centaur" panose="02030504050205020304" pitchFamily="18" charset="0"/>
                        </a:defRPr>
                      </a:lvl8pPr>
                      <a:lvl9pPr fontAlgn="base">
                        <a:spcBef>
                          <a:spcPct val="20000"/>
                        </a:spcBef>
                        <a:spcAft>
                          <a:spcPct val="0"/>
                        </a:spcAft>
                        <a:defRPr b="1">
                          <a:solidFill>
                            <a:schemeClr val="tx1"/>
                          </a:solidFill>
                          <a:latin typeface="Centaur" panose="020305040502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cs typeface="Times New Roman" panose="02020603050405020304" pitchFamily="18" charset="0"/>
                        </a:rPr>
                        <a:t>-16.3</a:t>
                      </a:r>
                      <a:endParaRPr kumimoji="0" lang="en-US" altLang="en-US" sz="1800" b="0" i="0" u="none" strike="noStrike" cap="none" normalizeH="0" baseline="0">
                        <a:ln>
                          <a:noFill/>
                        </a:ln>
                        <a:solidFill>
                          <a:schemeClr val="tx1"/>
                        </a:solidFill>
                        <a:effectLst/>
                        <a:latin typeface="Centaur" panose="020305040502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b="1">
                          <a:solidFill>
                            <a:schemeClr val="tx1"/>
                          </a:solidFill>
                          <a:latin typeface="Centaur" panose="02030504050205020304" pitchFamily="18" charset="0"/>
                        </a:defRPr>
                      </a:lvl1pPr>
                      <a:lvl2pPr>
                        <a:spcBef>
                          <a:spcPct val="20000"/>
                        </a:spcBef>
                        <a:defRPr sz="2400" b="1">
                          <a:solidFill>
                            <a:schemeClr val="tx1"/>
                          </a:solidFill>
                          <a:latin typeface="Centaur" panose="02030504050205020304" pitchFamily="18" charset="0"/>
                        </a:defRPr>
                      </a:lvl2pPr>
                      <a:lvl3pPr>
                        <a:spcBef>
                          <a:spcPct val="20000"/>
                        </a:spcBef>
                        <a:defRPr sz="2000" b="1">
                          <a:solidFill>
                            <a:schemeClr val="tx1"/>
                          </a:solidFill>
                          <a:latin typeface="Centaur" panose="02030504050205020304" pitchFamily="18" charset="0"/>
                        </a:defRPr>
                      </a:lvl3pPr>
                      <a:lvl4pPr>
                        <a:spcBef>
                          <a:spcPct val="20000"/>
                        </a:spcBef>
                        <a:defRPr b="1">
                          <a:solidFill>
                            <a:schemeClr val="tx1"/>
                          </a:solidFill>
                          <a:latin typeface="Centaur" panose="02030504050205020304" pitchFamily="18" charset="0"/>
                        </a:defRPr>
                      </a:lvl4pPr>
                      <a:lvl5pPr>
                        <a:spcBef>
                          <a:spcPct val="20000"/>
                        </a:spcBef>
                        <a:defRPr b="1">
                          <a:solidFill>
                            <a:schemeClr val="tx1"/>
                          </a:solidFill>
                          <a:latin typeface="Centaur" panose="02030504050205020304" pitchFamily="18" charset="0"/>
                        </a:defRPr>
                      </a:lvl5pPr>
                      <a:lvl6pPr fontAlgn="base">
                        <a:spcBef>
                          <a:spcPct val="20000"/>
                        </a:spcBef>
                        <a:spcAft>
                          <a:spcPct val="0"/>
                        </a:spcAft>
                        <a:defRPr b="1">
                          <a:solidFill>
                            <a:schemeClr val="tx1"/>
                          </a:solidFill>
                          <a:latin typeface="Centaur" panose="02030504050205020304" pitchFamily="18" charset="0"/>
                        </a:defRPr>
                      </a:lvl6pPr>
                      <a:lvl7pPr fontAlgn="base">
                        <a:spcBef>
                          <a:spcPct val="20000"/>
                        </a:spcBef>
                        <a:spcAft>
                          <a:spcPct val="0"/>
                        </a:spcAft>
                        <a:defRPr b="1">
                          <a:solidFill>
                            <a:schemeClr val="tx1"/>
                          </a:solidFill>
                          <a:latin typeface="Centaur" panose="02030504050205020304" pitchFamily="18" charset="0"/>
                        </a:defRPr>
                      </a:lvl7pPr>
                      <a:lvl8pPr fontAlgn="base">
                        <a:spcBef>
                          <a:spcPct val="20000"/>
                        </a:spcBef>
                        <a:spcAft>
                          <a:spcPct val="0"/>
                        </a:spcAft>
                        <a:defRPr b="1">
                          <a:solidFill>
                            <a:schemeClr val="tx1"/>
                          </a:solidFill>
                          <a:latin typeface="Centaur" panose="02030504050205020304" pitchFamily="18" charset="0"/>
                        </a:defRPr>
                      </a:lvl8pPr>
                      <a:lvl9pPr fontAlgn="base">
                        <a:spcBef>
                          <a:spcPct val="20000"/>
                        </a:spcBef>
                        <a:spcAft>
                          <a:spcPct val="0"/>
                        </a:spcAft>
                        <a:defRPr b="1">
                          <a:solidFill>
                            <a:schemeClr val="tx1"/>
                          </a:solidFill>
                          <a:latin typeface="Centaur" panose="020305040502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rPr>
                        <a:t>43</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b="1">
                          <a:solidFill>
                            <a:schemeClr val="tx1"/>
                          </a:solidFill>
                          <a:latin typeface="Centaur" panose="02030504050205020304" pitchFamily="18" charset="0"/>
                        </a:defRPr>
                      </a:lvl1pPr>
                      <a:lvl2pPr>
                        <a:spcBef>
                          <a:spcPct val="20000"/>
                        </a:spcBef>
                        <a:defRPr sz="2400" b="1">
                          <a:solidFill>
                            <a:schemeClr val="tx1"/>
                          </a:solidFill>
                          <a:latin typeface="Centaur" panose="02030504050205020304" pitchFamily="18" charset="0"/>
                        </a:defRPr>
                      </a:lvl2pPr>
                      <a:lvl3pPr>
                        <a:spcBef>
                          <a:spcPct val="20000"/>
                        </a:spcBef>
                        <a:defRPr sz="2000" b="1">
                          <a:solidFill>
                            <a:schemeClr val="tx1"/>
                          </a:solidFill>
                          <a:latin typeface="Centaur" panose="02030504050205020304" pitchFamily="18" charset="0"/>
                        </a:defRPr>
                      </a:lvl3pPr>
                      <a:lvl4pPr>
                        <a:spcBef>
                          <a:spcPct val="20000"/>
                        </a:spcBef>
                        <a:defRPr b="1">
                          <a:solidFill>
                            <a:schemeClr val="tx1"/>
                          </a:solidFill>
                          <a:latin typeface="Centaur" panose="02030504050205020304" pitchFamily="18" charset="0"/>
                        </a:defRPr>
                      </a:lvl4pPr>
                      <a:lvl5pPr>
                        <a:spcBef>
                          <a:spcPct val="20000"/>
                        </a:spcBef>
                        <a:defRPr b="1">
                          <a:solidFill>
                            <a:schemeClr val="tx1"/>
                          </a:solidFill>
                          <a:latin typeface="Centaur" panose="02030504050205020304" pitchFamily="18" charset="0"/>
                        </a:defRPr>
                      </a:lvl5pPr>
                      <a:lvl6pPr fontAlgn="base">
                        <a:spcBef>
                          <a:spcPct val="20000"/>
                        </a:spcBef>
                        <a:spcAft>
                          <a:spcPct val="0"/>
                        </a:spcAft>
                        <a:defRPr b="1">
                          <a:solidFill>
                            <a:schemeClr val="tx1"/>
                          </a:solidFill>
                          <a:latin typeface="Centaur" panose="02030504050205020304" pitchFamily="18" charset="0"/>
                        </a:defRPr>
                      </a:lvl6pPr>
                      <a:lvl7pPr fontAlgn="base">
                        <a:spcBef>
                          <a:spcPct val="20000"/>
                        </a:spcBef>
                        <a:spcAft>
                          <a:spcPct val="0"/>
                        </a:spcAft>
                        <a:defRPr b="1">
                          <a:solidFill>
                            <a:schemeClr val="tx1"/>
                          </a:solidFill>
                          <a:latin typeface="Centaur" panose="02030504050205020304" pitchFamily="18" charset="0"/>
                        </a:defRPr>
                      </a:lvl7pPr>
                      <a:lvl8pPr fontAlgn="base">
                        <a:spcBef>
                          <a:spcPct val="20000"/>
                        </a:spcBef>
                        <a:spcAft>
                          <a:spcPct val="0"/>
                        </a:spcAft>
                        <a:defRPr b="1">
                          <a:solidFill>
                            <a:schemeClr val="tx1"/>
                          </a:solidFill>
                          <a:latin typeface="Centaur" panose="02030504050205020304" pitchFamily="18" charset="0"/>
                        </a:defRPr>
                      </a:lvl8pPr>
                      <a:lvl9pPr fontAlgn="base">
                        <a:spcBef>
                          <a:spcPct val="20000"/>
                        </a:spcBef>
                        <a:spcAft>
                          <a:spcPct val="0"/>
                        </a:spcAft>
                        <a:defRPr b="1">
                          <a:solidFill>
                            <a:schemeClr val="tx1"/>
                          </a:solidFill>
                          <a:latin typeface="Centaur" panose="020305040502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rPr>
                        <a:t>36</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b="1">
                          <a:solidFill>
                            <a:schemeClr val="tx1"/>
                          </a:solidFill>
                          <a:latin typeface="Centaur" panose="02030504050205020304" pitchFamily="18" charset="0"/>
                        </a:defRPr>
                      </a:lvl1pPr>
                      <a:lvl2pPr>
                        <a:spcBef>
                          <a:spcPct val="20000"/>
                        </a:spcBef>
                        <a:defRPr sz="2400" b="1">
                          <a:solidFill>
                            <a:schemeClr val="tx1"/>
                          </a:solidFill>
                          <a:latin typeface="Centaur" panose="02030504050205020304" pitchFamily="18" charset="0"/>
                        </a:defRPr>
                      </a:lvl2pPr>
                      <a:lvl3pPr>
                        <a:spcBef>
                          <a:spcPct val="20000"/>
                        </a:spcBef>
                        <a:defRPr sz="2000" b="1">
                          <a:solidFill>
                            <a:schemeClr val="tx1"/>
                          </a:solidFill>
                          <a:latin typeface="Centaur" panose="02030504050205020304" pitchFamily="18" charset="0"/>
                        </a:defRPr>
                      </a:lvl3pPr>
                      <a:lvl4pPr>
                        <a:spcBef>
                          <a:spcPct val="20000"/>
                        </a:spcBef>
                        <a:defRPr b="1">
                          <a:solidFill>
                            <a:schemeClr val="tx1"/>
                          </a:solidFill>
                          <a:latin typeface="Centaur" panose="02030504050205020304" pitchFamily="18" charset="0"/>
                        </a:defRPr>
                      </a:lvl4pPr>
                      <a:lvl5pPr>
                        <a:spcBef>
                          <a:spcPct val="20000"/>
                        </a:spcBef>
                        <a:defRPr b="1">
                          <a:solidFill>
                            <a:schemeClr val="tx1"/>
                          </a:solidFill>
                          <a:latin typeface="Centaur" panose="02030504050205020304" pitchFamily="18" charset="0"/>
                        </a:defRPr>
                      </a:lvl5pPr>
                      <a:lvl6pPr fontAlgn="base">
                        <a:spcBef>
                          <a:spcPct val="20000"/>
                        </a:spcBef>
                        <a:spcAft>
                          <a:spcPct val="0"/>
                        </a:spcAft>
                        <a:defRPr b="1">
                          <a:solidFill>
                            <a:schemeClr val="tx1"/>
                          </a:solidFill>
                          <a:latin typeface="Centaur" panose="02030504050205020304" pitchFamily="18" charset="0"/>
                        </a:defRPr>
                      </a:lvl6pPr>
                      <a:lvl7pPr fontAlgn="base">
                        <a:spcBef>
                          <a:spcPct val="20000"/>
                        </a:spcBef>
                        <a:spcAft>
                          <a:spcPct val="0"/>
                        </a:spcAft>
                        <a:defRPr b="1">
                          <a:solidFill>
                            <a:schemeClr val="tx1"/>
                          </a:solidFill>
                          <a:latin typeface="Centaur" panose="02030504050205020304" pitchFamily="18" charset="0"/>
                        </a:defRPr>
                      </a:lvl7pPr>
                      <a:lvl8pPr fontAlgn="base">
                        <a:spcBef>
                          <a:spcPct val="20000"/>
                        </a:spcBef>
                        <a:spcAft>
                          <a:spcPct val="0"/>
                        </a:spcAft>
                        <a:defRPr b="1">
                          <a:solidFill>
                            <a:schemeClr val="tx1"/>
                          </a:solidFill>
                          <a:latin typeface="Centaur" panose="02030504050205020304" pitchFamily="18" charset="0"/>
                        </a:defRPr>
                      </a:lvl8pPr>
                      <a:lvl9pPr fontAlgn="base">
                        <a:spcBef>
                          <a:spcPct val="20000"/>
                        </a:spcBef>
                        <a:spcAft>
                          <a:spcPct val="0"/>
                        </a:spcAft>
                        <a:defRPr b="1">
                          <a:solidFill>
                            <a:schemeClr val="tx1"/>
                          </a:solidFill>
                          <a:latin typeface="Centaur" panose="020305040502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bg1"/>
                          </a:solidFill>
                          <a:effectLst/>
                          <a:latin typeface="Centaur" panose="02030504050205020304" pitchFamily="18" charset="0"/>
                          <a:cs typeface="Times New Roman" panose="02020603050405020304" pitchFamily="18" charset="0"/>
                        </a:rPr>
                        <a:t>AAR</a:t>
                      </a:r>
                      <a:endParaRPr kumimoji="0" lang="en-US" altLang="en-US" sz="1800" b="0" i="0" u="none" strike="noStrike" cap="none" normalizeH="0" baseline="0" dirty="0">
                        <a:ln>
                          <a:noFill/>
                        </a:ln>
                        <a:solidFill>
                          <a:schemeClr val="bg1"/>
                        </a:solidFill>
                        <a:effectLst/>
                        <a:latin typeface="Centaur" panose="020305040502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2"/>
                    </a:solidFill>
                  </a:tcPr>
                </a:tc>
                <a:tc>
                  <a:txBody>
                    <a:bodyPr/>
                    <a:lstStyle>
                      <a:lvl1pPr>
                        <a:spcBef>
                          <a:spcPct val="20000"/>
                        </a:spcBef>
                        <a:defRPr sz="2800" b="1">
                          <a:solidFill>
                            <a:schemeClr val="tx1"/>
                          </a:solidFill>
                          <a:latin typeface="Centaur" panose="02030504050205020304" pitchFamily="18" charset="0"/>
                        </a:defRPr>
                      </a:lvl1pPr>
                      <a:lvl2pPr>
                        <a:spcBef>
                          <a:spcPct val="20000"/>
                        </a:spcBef>
                        <a:defRPr sz="2400" b="1">
                          <a:solidFill>
                            <a:schemeClr val="tx1"/>
                          </a:solidFill>
                          <a:latin typeface="Centaur" panose="02030504050205020304" pitchFamily="18" charset="0"/>
                        </a:defRPr>
                      </a:lvl2pPr>
                      <a:lvl3pPr>
                        <a:spcBef>
                          <a:spcPct val="20000"/>
                        </a:spcBef>
                        <a:defRPr sz="2000" b="1">
                          <a:solidFill>
                            <a:schemeClr val="tx1"/>
                          </a:solidFill>
                          <a:latin typeface="Centaur" panose="02030504050205020304" pitchFamily="18" charset="0"/>
                        </a:defRPr>
                      </a:lvl3pPr>
                      <a:lvl4pPr>
                        <a:spcBef>
                          <a:spcPct val="20000"/>
                        </a:spcBef>
                        <a:defRPr b="1">
                          <a:solidFill>
                            <a:schemeClr val="tx1"/>
                          </a:solidFill>
                          <a:latin typeface="Centaur" panose="02030504050205020304" pitchFamily="18" charset="0"/>
                        </a:defRPr>
                      </a:lvl4pPr>
                      <a:lvl5pPr>
                        <a:spcBef>
                          <a:spcPct val="20000"/>
                        </a:spcBef>
                        <a:defRPr b="1">
                          <a:solidFill>
                            <a:schemeClr val="tx1"/>
                          </a:solidFill>
                          <a:latin typeface="Centaur" panose="02030504050205020304" pitchFamily="18" charset="0"/>
                        </a:defRPr>
                      </a:lvl5pPr>
                      <a:lvl6pPr fontAlgn="base">
                        <a:spcBef>
                          <a:spcPct val="20000"/>
                        </a:spcBef>
                        <a:spcAft>
                          <a:spcPct val="0"/>
                        </a:spcAft>
                        <a:defRPr b="1">
                          <a:solidFill>
                            <a:schemeClr val="tx1"/>
                          </a:solidFill>
                          <a:latin typeface="Centaur" panose="02030504050205020304" pitchFamily="18" charset="0"/>
                        </a:defRPr>
                      </a:lvl6pPr>
                      <a:lvl7pPr fontAlgn="base">
                        <a:spcBef>
                          <a:spcPct val="20000"/>
                        </a:spcBef>
                        <a:spcAft>
                          <a:spcPct val="0"/>
                        </a:spcAft>
                        <a:defRPr b="1">
                          <a:solidFill>
                            <a:schemeClr val="tx1"/>
                          </a:solidFill>
                          <a:latin typeface="Centaur" panose="02030504050205020304" pitchFamily="18" charset="0"/>
                        </a:defRPr>
                      </a:lvl7pPr>
                      <a:lvl8pPr fontAlgn="base">
                        <a:spcBef>
                          <a:spcPct val="20000"/>
                        </a:spcBef>
                        <a:spcAft>
                          <a:spcPct val="0"/>
                        </a:spcAft>
                        <a:defRPr b="1">
                          <a:solidFill>
                            <a:schemeClr val="tx1"/>
                          </a:solidFill>
                          <a:latin typeface="Centaur" panose="02030504050205020304" pitchFamily="18" charset="0"/>
                        </a:defRPr>
                      </a:lvl8pPr>
                      <a:lvl9pPr fontAlgn="base">
                        <a:spcBef>
                          <a:spcPct val="20000"/>
                        </a:spcBef>
                        <a:spcAft>
                          <a:spcPct val="0"/>
                        </a:spcAft>
                        <a:defRPr b="1">
                          <a:solidFill>
                            <a:schemeClr val="tx1"/>
                          </a:solidFill>
                          <a:latin typeface="Centaur" panose="020305040502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cs typeface="Times New Roman" panose="02020603050405020304" pitchFamily="18" charset="0"/>
                        </a:rPr>
                        <a:t>.33</a:t>
                      </a:r>
                      <a:endParaRPr kumimoji="0" lang="en-US" altLang="en-US" sz="1800" b="0" i="0" u="none" strike="noStrike" cap="none" normalizeH="0" baseline="0">
                        <a:ln>
                          <a:noFill/>
                        </a:ln>
                        <a:solidFill>
                          <a:schemeClr val="tx1"/>
                        </a:solidFill>
                        <a:effectLst/>
                        <a:latin typeface="Centaur" panose="020305040502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b="1">
                          <a:solidFill>
                            <a:schemeClr val="tx1"/>
                          </a:solidFill>
                          <a:latin typeface="Centaur" panose="02030504050205020304" pitchFamily="18" charset="0"/>
                        </a:defRPr>
                      </a:lvl1pPr>
                      <a:lvl2pPr>
                        <a:spcBef>
                          <a:spcPct val="20000"/>
                        </a:spcBef>
                        <a:defRPr sz="2400" b="1">
                          <a:solidFill>
                            <a:schemeClr val="tx1"/>
                          </a:solidFill>
                          <a:latin typeface="Centaur" panose="02030504050205020304" pitchFamily="18" charset="0"/>
                        </a:defRPr>
                      </a:lvl2pPr>
                      <a:lvl3pPr>
                        <a:spcBef>
                          <a:spcPct val="20000"/>
                        </a:spcBef>
                        <a:defRPr sz="2000" b="1">
                          <a:solidFill>
                            <a:schemeClr val="tx1"/>
                          </a:solidFill>
                          <a:latin typeface="Centaur" panose="02030504050205020304" pitchFamily="18" charset="0"/>
                        </a:defRPr>
                      </a:lvl3pPr>
                      <a:lvl4pPr>
                        <a:spcBef>
                          <a:spcPct val="20000"/>
                        </a:spcBef>
                        <a:defRPr b="1">
                          <a:solidFill>
                            <a:schemeClr val="tx1"/>
                          </a:solidFill>
                          <a:latin typeface="Centaur" panose="02030504050205020304" pitchFamily="18" charset="0"/>
                        </a:defRPr>
                      </a:lvl4pPr>
                      <a:lvl5pPr>
                        <a:spcBef>
                          <a:spcPct val="20000"/>
                        </a:spcBef>
                        <a:defRPr b="1">
                          <a:solidFill>
                            <a:schemeClr val="tx1"/>
                          </a:solidFill>
                          <a:latin typeface="Centaur" panose="02030504050205020304" pitchFamily="18" charset="0"/>
                        </a:defRPr>
                      </a:lvl5pPr>
                      <a:lvl6pPr fontAlgn="base">
                        <a:spcBef>
                          <a:spcPct val="20000"/>
                        </a:spcBef>
                        <a:spcAft>
                          <a:spcPct val="0"/>
                        </a:spcAft>
                        <a:defRPr b="1">
                          <a:solidFill>
                            <a:schemeClr val="tx1"/>
                          </a:solidFill>
                          <a:latin typeface="Centaur" panose="02030504050205020304" pitchFamily="18" charset="0"/>
                        </a:defRPr>
                      </a:lvl6pPr>
                      <a:lvl7pPr fontAlgn="base">
                        <a:spcBef>
                          <a:spcPct val="20000"/>
                        </a:spcBef>
                        <a:spcAft>
                          <a:spcPct val="0"/>
                        </a:spcAft>
                        <a:defRPr b="1">
                          <a:solidFill>
                            <a:schemeClr val="tx1"/>
                          </a:solidFill>
                          <a:latin typeface="Centaur" panose="02030504050205020304" pitchFamily="18" charset="0"/>
                        </a:defRPr>
                      </a:lvl7pPr>
                      <a:lvl8pPr fontAlgn="base">
                        <a:spcBef>
                          <a:spcPct val="20000"/>
                        </a:spcBef>
                        <a:spcAft>
                          <a:spcPct val="0"/>
                        </a:spcAft>
                        <a:defRPr b="1">
                          <a:solidFill>
                            <a:schemeClr val="tx1"/>
                          </a:solidFill>
                          <a:latin typeface="Centaur" panose="02030504050205020304" pitchFamily="18" charset="0"/>
                        </a:defRPr>
                      </a:lvl8pPr>
                      <a:lvl9pPr fontAlgn="base">
                        <a:spcBef>
                          <a:spcPct val="20000"/>
                        </a:spcBef>
                        <a:spcAft>
                          <a:spcPct val="0"/>
                        </a:spcAft>
                        <a:defRPr b="1">
                          <a:solidFill>
                            <a:schemeClr val="tx1"/>
                          </a:solidFill>
                          <a:latin typeface="Centaur" panose="020305040502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cs typeface="Times New Roman" panose="02020603050405020304" pitchFamily="18" charset="0"/>
                        </a:rPr>
                        <a:t>2.5</a:t>
                      </a:r>
                      <a:endParaRPr kumimoji="0" lang="en-US" altLang="en-US" sz="1800" b="0" i="0" u="none" strike="noStrike" cap="none" normalizeH="0" baseline="0">
                        <a:ln>
                          <a:noFill/>
                        </a:ln>
                        <a:solidFill>
                          <a:schemeClr val="tx1"/>
                        </a:solidFill>
                        <a:effectLst/>
                        <a:latin typeface="Centaur" panose="020305040502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b="1">
                          <a:solidFill>
                            <a:schemeClr val="tx1"/>
                          </a:solidFill>
                          <a:latin typeface="Centaur" panose="02030504050205020304" pitchFamily="18" charset="0"/>
                        </a:defRPr>
                      </a:lvl1pPr>
                      <a:lvl2pPr>
                        <a:spcBef>
                          <a:spcPct val="20000"/>
                        </a:spcBef>
                        <a:defRPr sz="2400" b="1">
                          <a:solidFill>
                            <a:schemeClr val="tx1"/>
                          </a:solidFill>
                          <a:latin typeface="Centaur" panose="02030504050205020304" pitchFamily="18" charset="0"/>
                        </a:defRPr>
                      </a:lvl2pPr>
                      <a:lvl3pPr>
                        <a:spcBef>
                          <a:spcPct val="20000"/>
                        </a:spcBef>
                        <a:defRPr sz="2000" b="1">
                          <a:solidFill>
                            <a:schemeClr val="tx1"/>
                          </a:solidFill>
                          <a:latin typeface="Centaur" panose="02030504050205020304" pitchFamily="18" charset="0"/>
                        </a:defRPr>
                      </a:lvl3pPr>
                      <a:lvl4pPr>
                        <a:spcBef>
                          <a:spcPct val="20000"/>
                        </a:spcBef>
                        <a:defRPr b="1">
                          <a:solidFill>
                            <a:schemeClr val="tx1"/>
                          </a:solidFill>
                          <a:latin typeface="Centaur" panose="02030504050205020304" pitchFamily="18" charset="0"/>
                        </a:defRPr>
                      </a:lvl4pPr>
                      <a:lvl5pPr>
                        <a:spcBef>
                          <a:spcPct val="20000"/>
                        </a:spcBef>
                        <a:defRPr b="1">
                          <a:solidFill>
                            <a:schemeClr val="tx1"/>
                          </a:solidFill>
                          <a:latin typeface="Centaur" panose="02030504050205020304" pitchFamily="18" charset="0"/>
                        </a:defRPr>
                      </a:lvl5pPr>
                      <a:lvl6pPr fontAlgn="base">
                        <a:spcBef>
                          <a:spcPct val="20000"/>
                        </a:spcBef>
                        <a:spcAft>
                          <a:spcPct val="0"/>
                        </a:spcAft>
                        <a:defRPr b="1">
                          <a:solidFill>
                            <a:schemeClr val="tx1"/>
                          </a:solidFill>
                          <a:latin typeface="Centaur" panose="02030504050205020304" pitchFamily="18" charset="0"/>
                        </a:defRPr>
                      </a:lvl6pPr>
                      <a:lvl7pPr fontAlgn="base">
                        <a:spcBef>
                          <a:spcPct val="20000"/>
                        </a:spcBef>
                        <a:spcAft>
                          <a:spcPct val="0"/>
                        </a:spcAft>
                        <a:defRPr b="1">
                          <a:solidFill>
                            <a:schemeClr val="tx1"/>
                          </a:solidFill>
                          <a:latin typeface="Centaur" panose="02030504050205020304" pitchFamily="18" charset="0"/>
                        </a:defRPr>
                      </a:lvl7pPr>
                      <a:lvl8pPr fontAlgn="base">
                        <a:spcBef>
                          <a:spcPct val="20000"/>
                        </a:spcBef>
                        <a:spcAft>
                          <a:spcPct val="0"/>
                        </a:spcAft>
                        <a:defRPr b="1">
                          <a:solidFill>
                            <a:schemeClr val="tx1"/>
                          </a:solidFill>
                          <a:latin typeface="Centaur" panose="02030504050205020304" pitchFamily="18" charset="0"/>
                        </a:defRPr>
                      </a:lvl8pPr>
                      <a:lvl9pPr fontAlgn="base">
                        <a:spcBef>
                          <a:spcPct val="20000"/>
                        </a:spcBef>
                        <a:spcAft>
                          <a:spcPct val="0"/>
                        </a:spcAft>
                        <a:defRPr b="1">
                          <a:solidFill>
                            <a:schemeClr val="tx1"/>
                          </a:solidFill>
                          <a:latin typeface="Centaur" panose="020305040502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cs typeface="Times New Roman" panose="02020603050405020304" pitchFamily="18" charset="0"/>
                        </a:rPr>
                        <a:t>22</a:t>
                      </a:r>
                      <a:endParaRPr kumimoji="0" lang="en-US" altLang="en-US" sz="1800" b="0" i="0" u="none" strike="noStrike" cap="none" normalizeH="0" baseline="0">
                        <a:ln>
                          <a:noFill/>
                        </a:ln>
                        <a:solidFill>
                          <a:schemeClr val="tx1"/>
                        </a:solidFill>
                        <a:effectLst/>
                        <a:latin typeface="Centaur" panose="020305040502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b="1">
                          <a:solidFill>
                            <a:schemeClr val="tx1"/>
                          </a:solidFill>
                          <a:latin typeface="Centaur" panose="02030504050205020304" pitchFamily="18" charset="0"/>
                        </a:defRPr>
                      </a:lvl1pPr>
                      <a:lvl2pPr>
                        <a:spcBef>
                          <a:spcPct val="20000"/>
                        </a:spcBef>
                        <a:defRPr sz="2400" b="1">
                          <a:solidFill>
                            <a:schemeClr val="tx1"/>
                          </a:solidFill>
                          <a:latin typeface="Centaur" panose="02030504050205020304" pitchFamily="18" charset="0"/>
                        </a:defRPr>
                      </a:lvl2pPr>
                      <a:lvl3pPr>
                        <a:spcBef>
                          <a:spcPct val="20000"/>
                        </a:spcBef>
                        <a:defRPr sz="2000" b="1">
                          <a:solidFill>
                            <a:schemeClr val="tx1"/>
                          </a:solidFill>
                          <a:latin typeface="Centaur" panose="02030504050205020304" pitchFamily="18" charset="0"/>
                        </a:defRPr>
                      </a:lvl3pPr>
                      <a:lvl4pPr>
                        <a:spcBef>
                          <a:spcPct val="20000"/>
                        </a:spcBef>
                        <a:defRPr b="1">
                          <a:solidFill>
                            <a:schemeClr val="tx1"/>
                          </a:solidFill>
                          <a:latin typeface="Centaur" panose="02030504050205020304" pitchFamily="18" charset="0"/>
                        </a:defRPr>
                      </a:lvl4pPr>
                      <a:lvl5pPr>
                        <a:spcBef>
                          <a:spcPct val="20000"/>
                        </a:spcBef>
                        <a:defRPr b="1">
                          <a:solidFill>
                            <a:schemeClr val="tx1"/>
                          </a:solidFill>
                          <a:latin typeface="Centaur" panose="02030504050205020304" pitchFamily="18" charset="0"/>
                        </a:defRPr>
                      </a:lvl5pPr>
                      <a:lvl6pPr fontAlgn="base">
                        <a:spcBef>
                          <a:spcPct val="20000"/>
                        </a:spcBef>
                        <a:spcAft>
                          <a:spcPct val="0"/>
                        </a:spcAft>
                        <a:defRPr b="1">
                          <a:solidFill>
                            <a:schemeClr val="tx1"/>
                          </a:solidFill>
                          <a:latin typeface="Centaur" panose="02030504050205020304" pitchFamily="18" charset="0"/>
                        </a:defRPr>
                      </a:lvl6pPr>
                      <a:lvl7pPr fontAlgn="base">
                        <a:spcBef>
                          <a:spcPct val="20000"/>
                        </a:spcBef>
                        <a:spcAft>
                          <a:spcPct val="0"/>
                        </a:spcAft>
                        <a:defRPr b="1">
                          <a:solidFill>
                            <a:schemeClr val="tx1"/>
                          </a:solidFill>
                          <a:latin typeface="Centaur" panose="02030504050205020304" pitchFamily="18" charset="0"/>
                        </a:defRPr>
                      </a:lvl7pPr>
                      <a:lvl8pPr fontAlgn="base">
                        <a:spcBef>
                          <a:spcPct val="20000"/>
                        </a:spcBef>
                        <a:spcAft>
                          <a:spcPct val="0"/>
                        </a:spcAft>
                        <a:defRPr b="1">
                          <a:solidFill>
                            <a:schemeClr val="tx1"/>
                          </a:solidFill>
                          <a:latin typeface="Centaur" panose="02030504050205020304" pitchFamily="18" charset="0"/>
                        </a:defRPr>
                      </a:lvl8pPr>
                      <a:lvl9pPr fontAlgn="base">
                        <a:spcBef>
                          <a:spcPct val="20000"/>
                        </a:spcBef>
                        <a:spcAft>
                          <a:spcPct val="0"/>
                        </a:spcAft>
                        <a:defRPr b="1">
                          <a:solidFill>
                            <a:schemeClr val="tx1"/>
                          </a:solidFill>
                          <a:latin typeface="Centaur" panose="020305040502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cs typeface="Times New Roman" panose="02020603050405020304" pitchFamily="18" charset="0"/>
                        </a:rPr>
                        <a:t>1479</a:t>
                      </a:r>
                      <a:endParaRPr kumimoji="0" lang="en-US" altLang="en-US" sz="1800" b="0" i="0" u="none" strike="noStrike" cap="none" normalizeH="0" baseline="0">
                        <a:ln>
                          <a:noFill/>
                        </a:ln>
                        <a:solidFill>
                          <a:schemeClr val="tx1"/>
                        </a:solidFill>
                        <a:effectLst/>
                        <a:latin typeface="Centaur" panose="020305040502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b="1">
                          <a:solidFill>
                            <a:schemeClr val="tx1"/>
                          </a:solidFill>
                          <a:latin typeface="Centaur" panose="02030504050205020304" pitchFamily="18" charset="0"/>
                        </a:defRPr>
                      </a:lvl1pPr>
                      <a:lvl2pPr>
                        <a:spcBef>
                          <a:spcPct val="20000"/>
                        </a:spcBef>
                        <a:defRPr sz="2400" b="1">
                          <a:solidFill>
                            <a:schemeClr val="tx1"/>
                          </a:solidFill>
                          <a:latin typeface="Centaur" panose="02030504050205020304" pitchFamily="18" charset="0"/>
                        </a:defRPr>
                      </a:lvl2pPr>
                      <a:lvl3pPr>
                        <a:spcBef>
                          <a:spcPct val="20000"/>
                        </a:spcBef>
                        <a:defRPr sz="2000" b="1">
                          <a:solidFill>
                            <a:schemeClr val="tx1"/>
                          </a:solidFill>
                          <a:latin typeface="Centaur" panose="02030504050205020304" pitchFamily="18" charset="0"/>
                        </a:defRPr>
                      </a:lvl3pPr>
                      <a:lvl4pPr>
                        <a:spcBef>
                          <a:spcPct val="20000"/>
                        </a:spcBef>
                        <a:defRPr b="1">
                          <a:solidFill>
                            <a:schemeClr val="tx1"/>
                          </a:solidFill>
                          <a:latin typeface="Centaur" panose="02030504050205020304" pitchFamily="18" charset="0"/>
                        </a:defRPr>
                      </a:lvl4pPr>
                      <a:lvl5pPr>
                        <a:spcBef>
                          <a:spcPct val="20000"/>
                        </a:spcBef>
                        <a:defRPr b="1">
                          <a:solidFill>
                            <a:schemeClr val="tx1"/>
                          </a:solidFill>
                          <a:latin typeface="Centaur" panose="02030504050205020304" pitchFamily="18" charset="0"/>
                        </a:defRPr>
                      </a:lvl5pPr>
                      <a:lvl6pPr fontAlgn="base">
                        <a:spcBef>
                          <a:spcPct val="20000"/>
                        </a:spcBef>
                        <a:spcAft>
                          <a:spcPct val="0"/>
                        </a:spcAft>
                        <a:defRPr b="1">
                          <a:solidFill>
                            <a:schemeClr val="tx1"/>
                          </a:solidFill>
                          <a:latin typeface="Centaur" panose="02030504050205020304" pitchFamily="18" charset="0"/>
                        </a:defRPr>
                      </a:lvl6pPr>
                      <a:lvl7pPr fontAlgn="base">
                        <a:spcBef>
                          <a:spcPct val="20000"/>
                        </a:spcBef>
                        <a:spcAft>
                          <a:spcPct val="0"/>
                        </a:spcAft>
                        <a:defRPr b="1">
                          <a:solidFill>
                            <a:schemeClr val="tx1"/>
                          </a:solidFill>
                          <a:latin typeface="Centaur" panose="02030504050205020304" pitchFamily="18" charset="0"/>
                        </a:defRPr>
                      </a:lvl7pPr>
                      <a:lvl8pPr fontAlgn="base">
                        <a:spcBef>
                          <a:spcPct val="20000"/>
                        </a:spcBef>
                        <a:spcAft>
                          <a:spcPct val="0"/>
                        </a:spcAft>
                        <a:defRPr b="1">
                          <a:solidFill>
                            <a:schemeClr val="tx1"/>
                          </a:solidFill>
                          <a:latin typeface="Centaur" panose="02030504050205020304" pitchFamily="18" charset="0"/>
                        </a:defRPr>
                      </a:lvl8pPr>
                      <a:lvl9pPr fontAlgn="base">
                        <a:spcBef>
                          <a:spcPct val="20000"/>
                        </a:spcBef>
                        <a:spcAft>
                          <a:spcPct val="0"/>
                        </a:spcAft>
                        <a:defRPr b="1">
                          <a:solidFill>
                            <a:schemeClr val="tx1"/>
                          </a:solidFill>
                          <a:latin typeface="Centaur" panose="020305040502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rPr>
                        <a:t>40</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b="1">
                          <a:solidFill>
                            <a:schemeClr val="tx1"/>
                          </a:solidFill>
                          <a:latin typeface="Centaur" panose="02030504050205020304" pitchFamily="18" charset="0"/>
                        </a:defRPr>
                      </a:lvl1pPr>
                      <a:lvl2pPr>
                        <a:spcBef>
                          <a:spcPct val="20000"/>
                        </a:spcBef>
                        <a:defRPr sz="2400" b="1">
                          <a:solidFill>
                            <a:schemeClr val="tx1"/>
                          </a:solidFill>
                          <a:latin typeface="Centaur" panose="02030504050205020304" pitchFamily="18" charset="0"/>
                        </a:defRPr>
                      </a:lvl2pPr>
                      <a:lvl3pPr>
                        <a:spcBef>
                          <a:spcPct val="20000"/>
                        </a:spcBef>
                        <a:defRPr sz="2000" b="1">
                          <a:solidFill>
                            <a:schemeClr val="tx1"/>
                          </a:solidFill>
                          <a:latin typeface="Centaur" panose="02030504050205020304" pitchFamily="18" charset="0"/>
                        </a:defRPr>
                      </a:lvl3pPr>
                      <a:lvl4pPr>
                        <a:spcBef>
                          <a:spcPct val="20000"/>
                        </a:spcBef>
                        <a:defRPr b="1">
                          <a:solidFill>
                            <a:schemeClr val="tx1"/>
                          </a:solidFill>
                          <a:latin typeface="Centaur" panose="02030504050205020304" pitchFamily="18" charset="0"/>
                        </a:defRPr>
                      </a:lvl4pPr>
                      <a:lvl5pPr>
                        <a:spcBef>
                          <a:spcPct val="20000"/>
                        </a:spcBef>
                        <a:defRPr b="1">
                          <a:solidFill>
                            <a:schemeClr val="tx1"/>
                          </a:solidFill>
                          <a:latin typeface="Centaur" panose="02030504050205020304" pitchFamily="18" charset="0"/>
                        </a:defRPr>
                      </a:lvl5pPr>
                      <a:lvl6pPr fontAlgn="base">
                        <a:spcBef>
                          <a:spcPct val="20000"/>
                        </a:spcBef>
                        <a:spcAft>
                          <a:spcPct val="0"/>
                        </a:spcAft>
                        <a:defRPr b="1">
                          <a:solidFill>
                            <a:schemeClr val="tx1"/>
                          </a:solidFill>
                          <a:latin typeface="Centaur" panose="02030504050205020304" pitchFamily="18" charset="0"/>
                        </a:defRPr>
                      </a:lvl6pPr>
                      <a:lvl7pPr fontAlgn="base">
                        <a:spcBef>
                          <a:spcPct val="20000"/>
                        </a:spcBef>
                        <a:spcAft>
                          <a:spcPct val="0"/>
                        </a:spcAft>
                        <a:defRPr b="1">
                          <a:solidFill>
                            <a:schemeClr val="tx1"/>
                          </a:solidFill>
                          <a:latin typeface="Centaur" panose="02030504050205020304" pitchFamily="18" charset="0"/>
                        </a:defRPr>
                      </a:lvl7pPr>
                      <a:lvl8pPr fontAlgn="base">
                        <a:spcBef>
                          <a:spcPct val="20000"/>
                        </a:spcBef>
                        <a:spcAft>
                          <a:spcPct val="0"/>
                        </a:spcAft>
                        <a:defRPr b="1">
                          <a:solidFill>
                            <a:schemeClr val="tx1"/>
                          </a:solidFill>
                          <a:latin typeface="Centaur" panose="02030504050205020304" pitchFamily="18" charset="0"/>
                        </a:defRPr>
                      </a:lvl8pPr>
                      <a:lvl9pPr fontAlgn="base">
                        <a:spcBef>
                          <a:spcPct val="20000"/>
                        </a:spcBef>
                        <a:spcAft>
                          <a:spcPct val="0"/>
                        </a:spcAft>
                        <a:defRPr b="1">
                          <a:solidFill>
                            <a:schemeClr val="tx1"/>
                          </a:solidFill>
                          <a:latin typeface="Centaur" panose="020305040502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rPr>
                        <a:t>37</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b="1">
                          <a:solidFill>
                            <a:schemeClr val="tx1"/>
                          </a:solidFill>
                          <a:latin typeface="Centaur" panose="02030504050205020304" pitchFamily="18" charset="0"/>
                        </a:defRPr>
                      </a:lvl1pPr>
                      <a:lvl2pPr>
                        <a:spcBef>
                          <a:spcPct val="20000"/>
                        </a:spcBef>
                        <a:defRPr sz="2400" b="1">
                          <a:solidFill>
                            <a:schemeClr val="tx1"/>
                          </a:solidFill>
                          <a:latin typeface="Centaur" panose="02030504050205020304" pitchFamily="18" charset="0"/>
                        </a:defRPr>
                      </a:lvl2pPr>
                      <a:lvl3pPr>
                        <a:spcBef>
                          <a:spcPct val="20000"/>
                        </a:spcBef>
                        <a:defRPr sz="2000" b="1">
                          <a:solidFill>
                            <a:schemeClr val="tx1"/>
                          </a:solidFill>
                          <a:latin typeface="Centaur" panose="02030504050205020304" pitchFamily="18" charset="0"/>
                        </a:defRPr>
                      </a:lvl3pPr>
                      <a:lvl4pPr>
                        <a:spcBef>
                          <a:spcPct val="20000"/>
                        </a:spcBef>
                        <a:defRPr b="1">
                          <a:solidFill>
                            <a:schemeClr val="tx1"/>
                          </a:solidFill>
                          <a:latin typeface="Centaur" panose="02030504050205020304" pitchFamily="18" charset="0"/>
                        </a:defRPr>
                      </a:lvl4pPr>
                      <a:lvl5pPr>
                        <a:spcBef>
                          <a:spcPct val="20000"/>
                        </a:spcBef>
                        <a:defRPr b="1">
                          <a:solidFill>
                            <a:schemeClr val="tx1"/>
                          </a:solidFill>
                          <a:latin typeface="Centaur" panose="02030504050205020304" pitchFamily="18" charset="0"/>
                        </a:defRPr>
                      </a:lvl5pPr>
                      <a:lvl6pPr fontAlgn="base">
                        <a:spcBef>
                          <a:spcPct val="20000"/>
                        </a:spcBef>
                        <a:spcAft>
                          <a:spcPct val="0"/>
                        </a:spcAft>
                        <a:defRPr b="1">
                          <a:solidFill>
                            <a:schemeClr val="tx1"/>
                          </a:solidFill>
                          <a:latin typeface="Centaur" panose="02030504050205020304" pitchFamily="18" charset="0"/>
                        </a:defRPr>
                      </a:lvl6pPr>
                      <a:lvl7pPr fontAlgn="base">
                        <a:spcBef>
                          <a:spcPct val="20000"/>
                        </a:spcBef>
                        <a:spcAft>
                          <a:spcPct val="0"/>
                        </a:spcAft>
                        <a:defRPr b="1">
                          <a:solidFill>
                            <a:schemeClr val="tx1"/>
                          </a:solidFill>
                          <a:latin typeface="Centaur" panose="02030504050205020304" pitchFamily="18" charset="0"/>
                        </a:defRPr>
                      </a:lvl7pPr>
                      <a:lvl8pPr fontAlgn="base">
                        <a:spcBef>
                          <a:spcPct val="20000"/>
                        </a:spcBef>
                        <a:spcAft>
                          <a:spcPct val="0"/>
                        </a:spcAft>
                        <a:defRPr b="1">
                          <a:solidFill>
                            <a:schemeClr val="tx1"/>
                          </a:solidFill>
                          <a:latin typeface="Centaur" panose="02030504050205020304" pitchFamily="18" charset="0"/>
                        </a:defRPr>
                      </a:lvl8pPr>
                      <a:lvl9pPr fontAlgn="base">
                        <a:spcBef>
                          <a:spcPct val="20000"/>
                        </a:spcBef>
                        <a:spcAft>
                          <a:spcPct val="0"/>
                        </a:spcAft>
                        <a:defRPr b="1">
                          <a:solidFill>
                            <a:schemeClr val="tx1"/>
                          </a:solidFill>
                          <a:latin typeface="Centaur" panose="020305040502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rPr>
                        <a:t>42</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b="1">
                          <a:solidFill>
                            <a:schemeClr val="tx1"/>
                          </a:solidFill>
                          <a:latin typeface="Centaur" panose="02030504050205020304" pitchFamily="18" charset="0"/>
                        </a:defRPr>
                      </a:lvl1pPr>
                      <a:lvl2pPr>
                        <a:spcBef>
                          <a:spcPct val="20000"/>
                        </a:spcBef>
                        <a:defRPr sz="2400" b="1">
                          <a:solidFill>
                            <a:schemeClr val="tx1"/>
                          </a:solidFill>
                          <a:latin typeface="Centaur" panose="02030504050205020304" pitchFamily="18" charset="0"/>
                        </a:defRPr>
                      </a:lvl2pPr>
                      <a:lvl3pPr>
                        <a:spcBef>
                          <a:spcPct val="20000"/>
                        </a:spcBef>
                        <a:defRPr sz="2000" b="1">
                          <a:solidFill>
                            <a:schemeClr val="tx1"/>
                          </a:solidFill>
                          <a:latin typeface="Centaur" panose="02030504050205020304" pitchFamily="18" charset="0"/>
                        </a:defRPr>
                      </a:lvl3pPr>
                      <a:lvl4pPr>
                        <a:spcBef>
                          <a:spcPct val="20000"/>
                        </a:spcBef>
                        <a:defRPr b="1">
                          <a:solidFill>
                            <a:schemeClr val="tx1"/>
                          </a:solidFill>
                          <a:latin typeface="Centaur" panose="02030504050205020304" pitchFamily="18" charset="0"/>
                        </a:defRPr>
                      </a:lvl4pPr>
                      <a:lvl5pPr>
                        <a:spcBef>
                          <a:spcPct val="20000"/>
                        </a:spcBef>
                        <a:defRPr b="1">
                          <a:solidFill>
                            <a:schemeClr val="tx1"/>
                          </a:solidFill>
                          <a:latin typeface="Centaur" panose="02030504050205020304" pitchFamily="18" charset="0"/>
                        </a:defRPr>
                      </a:lvl5pPr>
                      <a:lvl6pPr fontAlgn="base">
                        <a:spcBef>
                          <a:spcPct val="20000"/>
                        </a:spcBef>
                        <a:spcAft>
                          <a:spcPct val="0"/>
                        </a:spcAft>
                        <a:defRPr b="1">
                          <a:solidFill>
                            <a:schemeClr val="tx1"/>
                          </a:solidFill>
                          <a:latin typeface="Centaur" panose="02030504050205020304" pitchFamily="18" charset="0"/>
                        </a:defRPr>
                      </a:lvl6pPr>
                      <a:lvl7pPr fontAlgn="base">
                        <a:spcBef>
                          <a:spcPct val="20000"/>
                        </a:spcBef>
                        <a:spcAft>
                          <a:spcPct val="0"/>
                        </a:spcAft>
                        <a:defRPr b="1">
                          <a:solidFill>
                            <a:schemeClr val="tx1"/>
                          </a:solidFill>
                          <a:latin typeface="Centaur" panose="02030504050205020304" pitchFamily="18" charset="0"/>
                        </a:defRPr>
                      </a:lvl7pPr>
                      <a:lvl8pPr fontAlgn="base">
                        <a:spcBef>
                          <a:spcPct val="20000"/>
                        </a:spcBef>
                        <a:spcAft>
                          <a:spcPct val="0"/>
                        </a:spcAft>
                        <a:defRPr b="1">
                          <a:solidFill>
                            <a:schemeClr val="tx1"/>
                          </a:solidFill>
                          <a:latin typeface="Centaur" panose="02030504050205020304" pitchFamily="18" charset="0"/>
                        </a:defRPr>
                      </a:lvl8pPr>
                      <a:lvl9pPr fontAlgn="base">
                        <a:spcBef>
                          <a:spcPct val="20000"/>
                        </a:spcBef>
                        <a:spcAft>
                          <a:spcPct val="0"/>
                        </a:spcAft>
                        <a:defRPr b="1">
                          <a:solidFill>
                            <a:schemeClr val="tx1"/>
                          </a:solidFill>
                          <a:latin typeface="Centaur" panose="020305040502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Centaur" panose="02030504050205020304" pitchFamily="18" charset="0"/>
                          <a:cs typeface="Times New Roman" panose="02020603050405020304" pitchFamily="18" charset="0"/>
                        </a:rPr>
                        <a:t>.027</a:t>
                      </a:r>
                      <a:endParaRPr kumimoji="0" lang="en-US" altLang="en-US" sz="1800" b="0" i="0" u="none" strike="noStrike" cap="none" normalizeH="0" baseline="0" dirty="0">
                        <a:ln>
                          <a:noFill/>
                        </a:ln>
                        <a:solidFill>
                          <a:schemeClr val="tx1"/>
                        </a:solidFill>
                        <a:effectLst/>
                        <a:latin typeface="Centaur" panose="020305040502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687411565"/>
                  </a:ext>
                </a:extLst>
              </a:tr>
            </a:tbl>
          </a:graphicData>
        </a:graphic>
      </p:graphicFrame>
      <p:sp>
        <p:nvSpPr>
          <p:cNvPr id="31801" name="Text Box 57">
            <a:extLst>
              <a:ext uri="{FF2B5EF4-FFF2-40B4-BE49-F238E27FC236}">
                <a16:creationId xmlns:a16="http://schemas.microsoft.com/office/drawing/2014/main" id="{D17C1666-2059-482F-ADA0-97C4D51ADC82}"/>
              </a:ext>
            </a:extLst>
          </p:cNvPr>
          <p:cNvSpPr txBox="1">
            <a:spLocks noChangeArrowheads="1"/>
          </p:cNvSpPr>
          <p:nvPr/>
        </p:nvSpPr>
        <p:spPr bwMode="auto">
          <a:xfrm>
            <a:off x="404261" y="3429000"/>
            <a:ext cx="9958939"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en-US" sz="3200" dirty="0">
                <a:solidFill>
                  <a:schemeClr val="accent2"/>
                </a:solidFill>
              </a:rPr>
              <a:t>Each company’s stock is provided with an </a:t>
            </a:r>
            <a:r>
              <a:rPr lang="en-US" altLang="en-US" sz="3200" b="1" dirty="0">
                <a:solidFill>
                  <a:schemeClr val="accent2"/>
                </a:solidFill>
              </a:rPr>
              <a:t>abbreviated trading symbol name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3052" name="Rectangle 44">
            <a:extLst>
              <a:ext uri="{FF2B5EF4-FFF2-40B4-BE49-F238E27FC236}">
                <a16:creationId xmlns:a16="http://schemas.microsoft.com/office/drawing/2014/main" id="{9A0C7218-1629-4B61-9571-09EC19BC0BE6}"/>
              </a:ext>
            </a:extLst>
          </p:cNvPr>
          <p:cNvSpPr>
            <a:spLocks noGrp="1" noChangeArrowheads="1"/>
          </p:cNvSpPr>
          <p:nvPr>
            <p:ph type="title"/>
          </p:nvPr>
        </p:nvSpPr>
        <p:spPr>
          <a:xfrm>
            <a:off x="609600" y="274638"/>
            <a:ext cx="10972800" cy="1143000"/>
          </a:xfrm>
        </p:spPr>
        <p:txBody>
          <a:bodyPr/>
          <a:lstStyle/>
          <a:p>
            <a:r>
              <a:rPr lang="en-US" altLang="en-US"/>
              <a:t>Volume</a:t>
            </a:r>
          </a:p>
        </p:txBody>
      </p:sp>
      <p:graphicFrame>
        <p:nvGraphicFramePr>
          <p:cNvPr id="43075" name="Group 67">
            <a:extLst>
              <a:ext uri="{FF2B5EF4-FFF2-40B4-BE49-F238E27FC236}">
                <a16:creationId xmlns:a16="http://schemas.microsoft.com/office/drawing/2014/main" id="{3BC3B6A5-E071-4F87-B4A5-6BB4BB20A272}"/>
              </a:ext>
            </a:extLst>
          </p:cNvPr>
          <p:cNvGraphicFramePr>
            <a:graphicFrameLocks noGrp="1"/>
          </p:cNvGraphicFramePr>
          <p:nvPr>
            <p:ph type="tbl" idx="1"/>
            <p:extLst>
              <p:ext uri="{D42A27DB-BD31-4B8C-83A1-F6EECF244321}">
                <p14:modId xmlns:p14="http://schemas.microsoft.com/office/powerpoint/2010/main" val="4058760134"/>
              </p:ext>
            </p:extLst>
          </p:nvPr>
        </p:nvGraphicFramePr>
        <p:xfrm>
          <a:off x="609600" y="1600200"/>
          <a:ext cx="8839200" cy="1325563"/>
        </p:xfrm>
        <a:graphic>
          <a:graphicData uri="http://schemas.openxmlformats.org/drawingml/2006/table">
            <a:tbl>
              <a:tblPr/>
              <a:tblGrid>
                <a:gridCol w="762000">
                  <a:extLst>
                    <a:ext uri="{9D8B030D-6E8A-4147-A177-3AD203B41FA5}">
                      <a16:colId xmlns:a16="http://schemas.microsoft.com/office/drawing/2014/main" val="3223716602"/>
                    </a:ext>
                  </a:extLst>
                </a:gridCol>
                <a:gridCol w="685800">
                  <a:extLst>
                    <a:ext uri="{9D8B030D-6E8A-4147-A177-3AD203B41FA5}">
                      <a16:colId xmlns:a16="http://schemas.microsoft.com/office/drawing/2014/main" val="2591078033"/>
                    </a:ext>
                  </a:extLst>
                </a:gridCol>
                <a:gridCol w="838200">
                  <a:extLst>
                    <a:ext uri="{9D8B030D-6E8A-4147-A177-3AD203B41FA5}">
                      <a16:colId xmlns:a16="http://schemas.microsoft.com/office/drawing/2014/main" val="1171843353"/>
                    </a:ext>
                  </a:extLst>
                </a:gridCol>
                <a:gridCol w="838200">
                  <a:extLst>
                    <a:ext uri="{9D8B030D-6E8A-4147-A177-3AD203B41FA5}">
                      <a16:colId xmlns:a16="http://schemas.microsoft.com/office/drawing/2014/main" val="1792325783"/>
                    </a:ext>
                  </a:extLst>
                </a:gridCol>
                <a:gridCol w="685800">
                  <a:extLst>
                    <a:ext uri="{9D8B030D-6E8A-4147-A177-3AD203B41FA5}">
                      <a16:colId xmlns:a16="http://schemas.microsoft.com/office/drawing/2014/main" val="4195255321"/>
                    </a:ext>
                  </a:extLst>
                </a:gridCol>
                <a:gridCol w="687388">
                  <a:extLst>
                    <a:ext uri="{9D8B030D-6E8A-4147-A177-3AD203B41FA5}">
                      <a16:colId xmlns:a16="http://schemas.microsoft.com/office/drawing/2014/main" val="1783411790"/>
                    </a:ext>
                  </a:extLst>
                </a:gridCol>
                <a:gridCol w="557212">
                  <a:extLst>
                    <a:ext uri="{9D8B030D-6E8A-4147-A177-3AD203B41FA5}">
                      <a16:colId xmlns:a16="http://schemas.microsoft.com/office/drawing/2014/main" val="2782863675"/>
                    </a:ext>
                  </a:extLst>
                </a:gridCol>
                <a:gridCol w="790575">
                  <a:extLst>
                    <a:ext uri="{9D8B030D-6E8A-4147-A177-3AD203B41FA5}">
                      <a16:colId xmlns:a16="http://schemas.microsoft.com/office/drawing/2014/main" val="1378159798"/>
                    </a:ext>
                  </a:extLst>
                </a:gridCol>
                <a:gridCol w="762000">
                  <a:extLst>
                    <a:ext uri="{9D8B030D-6E8A-4147-A177-3AD203B41FA5}">
                      <a16:colId xmlns:a16="http://schemas.microsoft.com/office/drawing/2014/main" val="907886399"/>
                    </a:ext>
                  </a:extLst>
                </a:gridCol>
                <a:gridCol w="708025">
                  <a:extLst>
                    <a:ext uri="{9D8B030D-6E8A-4147-A177-3AD203B41FA5}">
                      <a16:colId xmlns:a16="http://schemas.microsoft.com/office/drawing/2014/main" val="124467759"/>
                    </a:ext>
                  </a:extLst>
                </a:gridCol>
                <a:gridCol w="838200">
                  <a:extLst>
                    <a:ext uri="{9D8B030D-6E8A-4147-A177-3AD203B41FA5}">
                      <a16:colId xmlns:a16="http://schemas.microsoft.com/office/drawing/2014/main" val="3549011374"/>
                    </a:ext>
                  </a:extLst>
                </a:gridCol>
                <a:gridCol w="685800">
                  <a:extLst>
                    <a:ext uri="{9D8B030D-6E8A-4147-A177-3AD203B41FA5}">
                      <a16:colId xmlns:a16="http://schemas.microsoft.com/office/drawing/2014/main" val="2260146839"/>
                    </a:ext>
                  </a:extLst>
                </a:gridCol>
              </a:tblGrid>
              <a:tr h="715963">
                <a:tc>
                  <a:txBody>
                    <a:bodyPr/>
                    <a:lstStyle>
                      <a:lvl1pPr>
                        <a:spcBef>
                          <a:spcPct val="20000"/>
                        </a:spcBef>
                        <a:defRPr sz="2800" b="1">
                          <a:solidFill>
                            <a:schemeClr val="tx1"/>
                          </a:solidFill>
                          <a:latin typeface="Centaur" panose="02030504050205020304" pitchFamily="18" charset="0"/>
                        </a:defRPr>
                      </a:lvl1pPr>
                      <a:lvl2pPr>
                        <a:spcBef>
                          <a:spcPct val="20000"/>
                        </a:spcBef>
                        <a:defRPr sz="2400" b="1">
                          <a:solidFill>
                            <a:schemeClr val="tx1"/>
                          </a:solidFill>
                          <a:latin typeface="Centaur" panose="02030504050205020304" pitchFamily="18" charset="0"/>
                        </a:defRPr>
                      </a:lvl2pPr>
                      <a:lvl3pPr>
                        <a:spcBef>
                          <a:spcPct val="20000"/>
                        </a:spcBef>
                        <a:defRPr sz="2000" b="1">
                          <a:solidFill>
                            <a:schemeClr val="tx1"/>
                          </a:solidFill>
                          <a:latin typeface="Centaur" panose="02030504050205020304" pitchFamily="18" charset="0"/>
                        </a:defRPr>
                      </a:lvl3pPr>
                      <a:lvl4pPr>
                        <a:spcBef>
                          <a:spcPct val="20000"/>
                        </a:spcBef>
                        <a:defRPr b="1">
                          <a:solidFill>
                            <a:schemeClr val="tx1"/>
                          </a:solidFill>
                          <a:latin typeface="Centaur" panose="02030504050205020304" pitchFamily="18" charset="0"/>
                        </a:defRPr>
                      </a:lvl4pPr>
                      <a:lvl5pPr>
                        <a:spcBef>
                          <a:spcPct val="20000"/>
                        </a:spcBef>
                        <a:defRPr b="1">
                          <a:solidFill>
                            <a:schemeClr val="tx1"/>
                          </a:solidFill>
                          <a:latin typeface="Centaur" panose="02030504050205020304" pitchFamily="18" charset="0"/>
                        </a:defRPr>
                      </a:lvl5pPr>
                      <a:lvl6pPr fontAlgn="base">
                        <a:spcBef>
                          <a:spcPct val="20000"/>
                        </a:spcBef>
                        <a:spcAft>
                          <a:spcPct val="0"/>
                        </a:spcAft>
                        <a:defRPr b="1">
                          <a:solidFill>
                            <a:schemeClr val="tx1"/>
                          </a:solidFill>
                          <a:latin typeface="Centaur" panose="02030504050205020304" pitchFamily="18" charset="0"/>
                        </a:defRPr>
                      </a:lvl6pPr>
                      <a:lvl7pPr fontAlgn="base">
                        <a:spcBef>
                          <a:spcPct val="20000"/>
                        </a:spcBef>
                        <a:spcAft>
                          <a:spcPct val="0"/>
                        </a:spcAft>
                        <a:defRPr b="1">
                          <a:solidFill>
                            <a:schemeClr val="tx1"/>
                          </a:solidFill>
                          <a:latin typeface="Centaur" panose="02030504050205020304" pitchFamily="18" charset="0"/>
                        </a:defRPr>
                      </a:lvl7pPr>
                      <a:lvl8pPr fontAlgn="base">
                        <a:spcBef>
                          <a:spcPct val="20000"/>
                        </a:spcBef>
                        <a:spcAft>
                          <a:spcPct val="0"/>
                        </a:spcAft>
                        <a:defRPr b="1">
                          <a:solidFill>
                            <a:schemeClr val="tx1"/>
                          </a:solidFill>
                          <a:latin typeface="Centaur" panose="02030504050205020304" pitchFamily="18" charset="0"/>
                        </a:defRPr>
                      </a:lvl8pPr>
                      <a:lvl9pPr fontAlgn="base">
                        <a:spcBef>
                          <a:spcPct val="20000"/>
                        </a:spcBef>
                        <a:spcAft>
                          <a:spcPct val="0"/>
                        </a:spcAft>
                        <a:defRPr b="1">
                          <a:solidFill>
                            <a:schemeClr val="tx1"/>
                          </a:solidFill>
                          <a:latin typeface="Centaur" panose="020305040502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cs typeface="Times New Roman" panose="02020603050405020304" pitchFamily="18" charset="0"/>
                        </a:rPr>
                        <a:t>YTD</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cs typeface="Times New Roman" panose="02020603050405020304" pitchFamily="18" charset="0"/>
                        </a:rPr>
                        <a:t>%</a:t>
                      </a:r>
                      <a:endParaRPr kumimoji="0" lang="en-US" altLang="en-US" sz="1800" b="0" i="0" u="none" strike="noStrike" cap="none" normalizeH="0" baseline="0">
                        <a:ln>
                          <a:noFill/>
                        </a:ln>
                        <a:solidFill>
                          <a:schemeClr val="tx1"/>
                        </a:solidFill>
                        <a:effectLst/>
                        <a:latin typeface="Centaur" panose="020305040502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lvl1pPr>
                        <a:spcBef>
                          <a:spcPct val="20000"/>
                        </a:spcBef>
                        <a:defRPr sz="2800" b="1">
                          <a:solidFill>
                            <a:schemeClr val="tx1"/>
                          </a:solidFill>
                          <a:latin typeface="Centaur" panose="02030504050205020304" pitchFamily="18" charset="0"/>
                        </a:defRPr>
                      </a:lvl1pPr>
                      <a:lvl2pPr>
                        <a:spcBef>
                          <a:spcPct val="20000"/>
                        </a:spcBef>
                        <a:defRPr sz="2400" b="1">
                          <a:solidFill>
                            <a:schemeClr val="tx1"/>
                          </a:solidFill>
                          <a:latin typeface="Centaur" panose="02030504050205020304" pitchFamily="18" charset="0"/>
                        </a:defRPr>
                      </a:lvl2pPr>
                      <a:lvl3pPr>
                        <a:spcBef>
                          <a:spcPct val="20000"/>
                        </a:spcBef>
                        <a:defRPr sz="2000" b="1">
                          <a:solidFill>
                            <a:schemeClr val="tx1"/>
                          </a:solidFill>
                          <a:latin typeface="Centaur" panose="02030504050205020304" pitchFamily="18" charset="0"/>
                        </a:defRPr>
                      </a:lvl3pPr>
                      <a:lvl4pPr>
                        <a:spcBef>
                          <a:spcPct val="20000"/>
                        </a:spcBef>
                        <a:defRPr b="1">
                          <a:solidFill>
                            <a:schemeClr val="tx1"/>
                          </a:solidFill>
                          <a:latin typeface="Centaur" panose="02030504050205020304" pitchFamily="18" charset="0"/>
                        </a:defRPr>
                      </a:lvl4pPr>
                      <a:lvl5pPr>
                        <a:spcBef>
                          <a:spcPct val="20000"/>
                        </a:spcBef>
                        <a:defRPr b="1">
                          <a:solidFill>
                            <a:schemeClr val="tx1"/>
                          </a:solidFill>
                          <a:latin typeface="Centaur" panose="02030504050205020304" pitchFamily="18" charset="0"/>
                        </a:defRPr>
                      </a:lvl5pPr>
                      <a:lvl6pPr fontAlgn="base">
                        <a:spcBef>
                          <a:spcPct val="20000"/>
                        </a:spcBef>
                        <a:spcAft>
                          <a:spcPct val="0"/>
                        </a:spcAft>
                        <a:defRPr b="1">
                          <a:solidFill>
                            <a:schemeClr val="tx1"/>
                          </a:solidFill>
                          <a:latin typeface="Centaur" panose="02030504050205020304" pitchFamily="18" charset="0"/>
                        </a:defRPr>
                      </a:lvl6pPr>
                      <a:lvl7pPr fontAlgn="base">
                        <a:spcBef>
                          <a:spcPct val="20000"/>
                        </a:spcBef>
                        <a:spcAft>
                          <a:spcPct val="0"/>
                        </a:spcAft>
                        <a:defRPr b="1">
                          <a:solidFill>
                            <a:schemeClr val="tx1"/>
                          </a:solidFill>
                          <a:latin typeface="Centaur" panose="02030504050205020304" pitchFamily="18" charset="0"/>
                        </a:defRPr>
                      </a:lvl7pPr>
                      <a:lvl8pPr fontAlgn="base">
                        <a:spcBef>
                          <a:spcPct val="20000"/>
                        </a:spcBef>
                        <a:spcAft>
                          <a:spcPct val="0"/>
                        </a:spcAft>
                        <a:defRPr b="1">
                          <a:solidFill>
                            <a:schemeClr val="tx1"/>
                          </a:solidFill>
                          <a:latin typeface="Centaur" panose="02030504050205020304" pitchFamily="18" charset="0"/>
                        </a:defRPr>
                      </a:lvl8pPr>
                      <a:lvl9pPr fontAlgn="base">
                        <a:spcBef>
                          <a:spcPct val="20000"/>
                        </a:spcBef>
                        <a:spcAft>
                          <a:spcPct val="0"/>
                        </a:spcAft>
                        <a:defRPr b="1">
                          <a:solidFill>
                            <a:schemeClr val="tx1"/>
                          </a:solidFill>
                          <a:latin typeface="Centaur" panose="020305040502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cs typeface="Times New Roman" panose="02020603050405020304" pitchFamily="18" charset="0"/>
                        </a:rPr>
                        <a:t>52-Week</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cs typeface="Times New Roman" panose="02020603050405020304" pitchFamily="18" charset="0"/>
                        </a:rPr>
                        <a:t>High    Low</a:t>
                      </a:r>
                      <a:endParaRPr kumimoji="0" lang="en-US" altLang="en-US" sz="1800" b="0" i="0" u="none" strike="noStrike" cap="none" normalizeH="0" baseline="0">
                        <a:ln>
                          <a:noFill/>
                        </a:ln>
                        <a:solidFill>
                          <a:schemeClr val="tx1"/>
                        </a:solidFill>
                        <a:effectLst/>
                        <a:latin typeface="Centaur" panose="020305040502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a:txBody>
                    <a:bodyPr/>
                    <a:lstStyle>
                      <a:lvl1pPr>
                        <a:spcBef>
                          <a:spcPct val="20000"/>
                        </a:spcBef>
                        <a:defRPr sz="2800" b="1">
                          <a:solidFill>
                            <a:schemeClr val="tx1"/>
                          </a:solidFill>
                          <a:latin typeface="Centaur" panose="02030504050205020304" pitchFamily="18" charset="0"/>
                        </a:defRPr>
                      </a:lvl1pPr>
                      <a:lvl2pPr>
                        <a:spcBef>
                          <a:spcPct val="20000"/>
                        </a:spcBef>
                        <a:defRPr sz="2400" b="1">
                          <a:solidFill>
                            <a:schemeClr val="tx1"/>
                          </a:solidFill>
                          <a:latin typeface="Centaur" panose="02030504050205020304" pitchFamily="18" charset="0"/>
                        </a:defRPr>
                      </a:lvl2pPr>
                      <a:lvl3pPr>
                        <a:spcBef>
                          <a:spcPct val="20000"/>
                        </a:spcBef>
                        <a:defRPr sz="2000" b="1">
                          <a:solidFill>
                            <a:schemeClr val="tx1"/>
                          </a:solidFill>
                          <a:latin typeface="Centaur" panose="02030504050205020304" pitchFamily="18" charset="0"/>
                        </a:defRPr>
                      </a:lvl3pPr>
                      <a:lvl4pPr>
                        <a:spcBef>
                          <a:spcPct val="20000"/>
                        </a:spcBef>
                        <a:defRPr b="1">
                          <a:solidFill>
                            <a:schemeClr val="tx1"/>
                          </a:solidFill>
                          <a:latin typeface="Centaur" panose="02030504050205020304" pitchFamily="18" charset="0"/>
                        </a:defRPr>
                      </a:lvl4pPr>
                      <a:lvl5pPr>
                        <a:spcBef>
                          <a:spcPct val="20000"/>
                        </a:spcBef>
                        <a:defRPr b="1">
                          <a:solidFill>
                            <a:schemeClr val="tx1"/>
                          </a:solidFill>
                          <a:latin typeface="Centaur" panose="02030504050205020304" pitchFamily="18" charset="0"/>
                        </a:defRPr>
                      </a:lvl5pPr>
                      <a:lvl6pPr fontAlgn="base">
                        <a:spcBef>
                          <a:spcPct val="20000"/>
                        </a:spcBef>
                        <a:spcAft>
                          <a:spcPct val="0"/>
                        </a:spcAft>
                        <a:defRPr b="1">
                          <a:solidFill>
                            <a:schemeClr val="tx1"/>
                          </a:solidFill>
                          <a:latin typeface="Centaur" panose="02030504050205020304" pitchFamily="18" charset="0"/>
                        </a:defRPr>
                      </a:lvl6pPr>
                      <a:lvl7pPr fontAlgn="base">
                        <a:spcBef>
                          <a:spcPct val="20000"/>
                        </a:spcBef>
                        <a:spcAft>
                          <a:spcPct val="0"/>
                        </a:spcAft>
                        <a:defRPr b="1">
                          <a:solidFill>
                            <a:schemeClr val="tx1"/>
                          </a:solidFill>
                          <a:latin typeface="Centaur" panose="02030504050205020304" pitchFamily="18" charset="0"/>
                        </a:defRPr>
                      </a:lvl7pPr>
                      <a:lvl8pPr fontAlgn="base">
                        <a:spcBef>
                          <a:spcPct val="20000"/>
                        </a:spcBef>
                        <a:spcAft>
                          <a:spcPct val="0"/>
                        </a:spcAft>
                        <a:defRPr b="1">
                          <a:solidFill>
                            <a:schemeClr val="tx1"/>
                          </a:solidFill>
                          <a:latin typeface="Centaur" panose="02030504050205020304" pitchFamily="18" charset="0"/>
                        </a:defRPr>
                      </a:lvl8pPr>
                      <a:lvl9pPr fontAlgn="base">
                        <a:spcBef>
                          <a:spcPct val="20000"/>
                        </a:spcBef>
                        <a:spcAft>
                          <a:spcPct val="0"/>
                        </a:spcAft>
                        <a:defRPr b="1">
                          <a:solidFill>
                            <a:schemeClr val="tx1"/>
                          </a:solidFill>
                          <a:latin typeface="Centaur" panose="020305040502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cs typeface="Times New Roman" panose="02020603050405020304" pitchFamily="18" charset="0"/>
                        </a:rPr>
                        <a:t>Stock</a:t>
                      </a:r>
                      <a:endParaRPr kumimoji="0" lang="en-US" altLang="en-US" sz="1800" b="0" i="0" u="none" strike="noStrike" cap="none" normalizeH="0" baseline="0">
                        <a:ln>
                          <a:noFill/>
                        </a:ln>
                        <a:solidFill>
                          <a:schemeClr val="tx1"/>
                        </a:solidFill>
                        <a:effectLst/>
                        <a:latin typeface="Centaur" panose="020305040502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b="1">
                          <a:solidFill>
                            <a:schemeClr val="tx1"/>
                          </a:solidFill>
                          <a:latin typeface="Centaur" panose="02030504050205020304" pitchFamily="18" charset="0"/>
                        </a:defRPr>
                      </a:lvl1pPr>
                      <a:lvl2pPr>
                        <a:spcBef>
                          <a:spcPct val="20000"/>
                        </a:spcBef>
                        <a:defRPr sz="2400" b="1">
                          <a:solidFill>
                            <a:schemeClr val="tx1"/>
                          </a:solidFill>
                          <a:latin typeface="Centaur" panose="02030504050205020304" pitchFamily="18" charset="0"/>
                        </a:defRPr>
                      </a:lvl2pPr>
                      <a:lvl3pPr>
                        <a:spcBef>
                          <a:spcPct val="20000"/>
                        </a:spcBef>
                        <a:defRPr sz="2000" b="1">
                          <a:solidFill>
                            <a:schemeClr val="tx1"/>
                          </a:solidFill>
                          <a:latin typeface="Centaur" panose="02030504050205020304" pitchFamily="18" charset="0"/>
                        </a:defRPr>
                      </a:lvl3pPr>
                      <a:lvl4pPr>
                        <a:spcBef>
                          <a:spcPct val="20000"/>
                        </a:spcBef>
                        <a:defRPr b="1">
                          <a:solidFill>
                            <a:schemeClr val="tx1"/>
                          </a:solidFill>
                          <a:latin typeface="Centaur" panose="02030504050205020304" pitchFamily="18" charset="0"/>
                        </a:defRPr>
                      </a:lvl4pPr>
                      <a:lvl5pPr>
                        <a:spcBef>
                          <a:spcPct val="20000"/>
                        </a:spcBef>
                        <a:defRPr b="1">
                          <a:solidFill>
                            <a:schemeClr val="tx1"/>
                          </a:solidFill>
                          <a:latin typeface="Centaur" panose="02030504050205020304" pitchFamily="18" charset="0"/>
                        </a:defRPr>
                      </a:lvl5pPr>
                      <a:lvl6pPr fontAlgn="base">
                        <a:spcBef>
                          <a:spcPct val="20000"/>
                        </a:spcBef>
                        <a:spcAft>
                          <a:spcPct val="0"/>
                        </a:spcAft>
                        <a:defRPr b="1">
                          <a:solidFill>
                            <a:schemeClr val="tx1"/>
                          </a:solidFill>
                          <a:latin typeface="Centaur" panose="02030504050205020304" pitchFamily="18" charset="0"/>
                        </a:defRPr>
                      </a:lvl6pPr>
                      <a:lvl7pPr fontAlgn="base">
                        <a:spcBef>
                          <a:spcPct val="20000"/>
                        </a:spcBef>
                        <a:spcAft>
                          <a:spcPct val="0"/>
                        </a:spcAft>
                        <a:defRPr b="1">
                          <a:solidFill>
                            <a:schemeClr val="tx1"/>
                          </a:solidFill>
                          <a:latin typeface="Centaur" panose="02030504050205020304" pitchFamily="18" charset="0"/>
                        </a:defRPr>
                      </a:lvl7pPr>
                      <a:lvl8pPr fontAlgn="base">
                        <a:spcBef>
                          <a:spcPct val="20000"/>
                        </a:spcBef>
                        <a:spcAft>
                          <a:spcPct val="0"/>
                        </a:spcAft>
                        <a:defRPr b="1">
                          <a:solidFill>
                            <a:schemeClr val="tx1"/>
                          </a:solidFill>
                          <a:latin typeface="Centaur" panose="02030504050205020304" pitchFamily="18" charset="0"/>
                        </a:defRPr>
                      </a:lvl8pPr>
                      <a:lvl9pPr fontAlgn="base">
                        <a:spcBef>
                          <a:spcPct val="20000"/>
                        </a:spcBef>
                        <a:spcAft>
                          <a:spcPct val="0"/>
                        </a:spcAft>
                        <a:defRPr b="1">
                          <a:solidFill>
                            <a:schemeClr val="tx1"/>
                          </a:solidFill>
                          <a:latin typeface="Centaur" panose="020305040502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cs typeface="Times New Roman" panose="02020603050405020304" pitchFamily="18" charset="0"/>
                        </a:rPr>
                        <a:t>Div</a:t>
                      </a:r>
                      <a:endParaRPr kumimoji="0" lang="en-US" altLang="en-US" sz="1800" b="0" i="0" u="none" strike="noStrike" cap="none" normalizeH="0" baseline="0">
                        <a:ln>
                          <a:noFill/>
                        </a:ln>
                        <a:solidFill>
                          <a:schemeClr val="tx1"/>
                        </a:solidFill>
                        <a:effectLst/>
                        <a:latin typeface="Centaur" panose="020305040502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b="1">
                          <a:solidFill>
                            <a:schemeClr val="tx1"/>
                          </a:solidFill>
                          <a:latin typeface="Centaur" panose="02030504050205020304" pitchFamily="18" charset="0"/>
                        </a:defRPr>
                      </a:lvl1pPr>
                      <a:lvl2pPr>
                        <a:spcBef>
                          <a:spcPct val="20000"/>
                        </a:spcBef>
                        <a:defRPr sz="2400" b="1">
                          <a:solidFill>
                            <a:schemeClr val="tx1"/>
                          </a:solidFill>
                          <a:latin typeface="Centaur" panose="02030504050205020304" pitchFamily="18" charset="0"/>
                        </a:defRPr>
                      </a:lvl2pPr>
                      <a:lvl3pPr>
                        <a:spcBef>
                          <a:spcPct val="20000"/>
                        </a:spcBef>
                        <a:defRPr sz="2000" b="1">
                          <a:solidFill>
                            <a:schemeClr val="tx1"/>
                          </a:solidFill>
                          <a:latin typeface="Centaur" panose="02030504050205020304" pitchFamily="18" charset="0"/>
                        </a:defRPr>
                      </a:lvl3pPr>
                      <a:lvl4pPr>
                        <a:spcBef>
                          <a:spcPct val="20000"/>
                        </a:spcBef>
                        <a:defRPr b="1">
                          <a:solidFill>
                            <a:schemeClr val="tx1"/>
                          </a:solidFill>
                          <a:latin typeface="Centaur" panose="02030504050205020304" pitchFamily="18" charset="0"/>
                        </a:defRPr>
                      </a:lvl4pPr>
                      <a:lvl5pPr>
                        <a:spcBef>
                          <a:spcPct val="20000"/>
                        </a:spcBef>
                        <a:defRPr b="1">
                          <a:solidFill>
                            <a:schemeClr val="tx1"/>
                          </a:solidFill>
                          <a:latin typeface="Centaur" panose="02030504050205020304" pitchFamily="18" charset="0"/>
                        </a:defRPr>
                      </a:lvl5pPr>
                      <a:lvl6pPr fontAlgn="base">
                        <a:spcBef>
                          <a:spcPct val="20000"/>
                        </a:spcBef>
                        <a:spcAft>
                          <a:spcPct val="0"/>
                        </a:spcAft>
                        <a:defRPr b="1">
                          <a:solidFill>
                            <a:schemeClr val="tx1"/>
                          </a:solidFill>
                          <a:latin typeface="Centaur" panose="02030504050205020304" pitchFamily="18" charset="0"/>
                        </a:defRPr>
                      </a:lvl6pPr>
                      <a:lvl7pPr fontAlgn="base">
                        <a:spcBef>
                          <a:spcPct val="20000"/>
                        </a:spcBef>
                        <a:spcAft>
                          <a:spcPct val="0"/>
                        </a:spcAft>
                        <a:defRPr b="1">
                          <a:solidFill>
                            <a:schemeClr val="tx1"/>
                          </a:solidFill>
                          <a:latin typeface="Centaur" panose="02030504050205020304" pitchFamily="18" charset="0"/>
                        </a:defRPr>
                      </a:lvl7pPr>
                      <a:lvl8pPr fontAlgn="base">
                        <a:spcBef>
                          <a:spcPct val="20000"/>
                        </a:spcBef>
                        <a:spcAft>
                          <a:spcPct val="0"/>
                        </a:spcAft>
                        <a:defRPr b="1">
                          <a:solidFill>
                            <a:schemeClr val="tx1"/>
                          </a:solidFill>
                          <a:latin typeface="Centaur" panose="02030504050205020304" pitchFamily="18" charset="0"/>
                        </a:defRPr>
                      </a:lvl8pPr>
                      <a:lvl9pPr fontAlgn="base">
                        <a:spcBef>
                          <a:spcPct val="20000"/>
                        </a:spcBef>
                        <a:spcAft>
                          <a:spcPct val="0"/>
                        </a:spcAft>
                        <a:defRPr b="1">
                          <a:solidFill>
                            <a:schemeClr val="tx1"/>
                          </a:solidFill>
                          <a:latin typeface="Centaur" panose="020305040502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cs typeface="Times New Roman" panose="02020603050405020304" pitchFamily="18" charset="0"/>
                        </a:rPr>
                        <a:t>YLD</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cs typeface="Times New Roman" panose="02020603050405020304" pitchFamily="18" charset="0"/>
                        </a:rPr>
                        <a:t>%</a:t>
                      </a:r>
                      <a:endParaRPr kumimoji="0" lang="en-US" altLang="en-US" sz="1800" b="0" i="0" u="none" strike="noStrike" cap="none" normalizeH="0" baseline="0">
                        <a:ln>
                          <a:noFill/>
                        </a:ln>
                        <a:solidFill>
                          <a:schemeClr val="tx1"/>
                        </a:solidFill>
                        <a:effectLst/>
                        <a:latin typeface="Centaur" panose="020305040502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b="1">
                          <a:solidFill>
                            <a:schemeClr val="tx1"/>
                          </a:solidFill>
                          <a:latin typeface="Centaur" panose="02030504050205020304" pitchFamily="18" charset="0"/>
                        </a:defRPr>
                      </a:lvl1pPr>
                      <a:lvl2pPr>
                        <a:spcBef>
                          <a:spcPct val="20000"/>
                        </a:spcBef>
                        <a:defRPr sz="2400" b="1">
                          <a:solidFill>
                            <a:schemeClr val="tx1"/>
                          </a:solidFill>
                          <a:latin typeface="Centaur" panose="02030504050205020304" pitchFamily="18" charset="0"/>
                        </a:defRPr>
                      </a:lvl2pPr>
                      <a:lvl3pPr>
                        <a:spcBef>
                          <a:spcPct val="20000"/>
                        </a:spcBef>
                        <a:defRPr sz="2000" b="1">
                          <a:solidFill>
                            <a:schemeClr val="tx1"/>
                          </a:solidFill>
                          <a:latin typeface="Centaur" panose="02030504050205020304" pitchFamily="18" charset="0"/>
                        </a:defRPr>
                      </a:lvl3pPr>
                      <a:lvl4pPr>
                        <a:spcBef>
                          <a:spcPct val="20000"/>
                        </a:spcBef>
                        <a:defRPr b="1">
                          <a:solidFill>
                            <a:schemeClr val="tx1"/>
                          </a:solidFill>
                          <a:latin typeface="Centaur" panose="02030504050205020304" pitchFamily="18" charset="0"/>
                        </a:defRPr>
                      </a:lvl4pPr>
                      <a:lvl5pPr>
                        <a:spcBef>
                          <a:spcPct val="20000"/>
                        </a:spcBef>
                        <a:defRPr b="1">
                          <a:solidFill>
                            <a:schemeClr val="tx1"/>
                          </a:solidFill>
                          <a:latin typeface="Centaur" panose="02030504050205020304" pitchFamily="18" charset="0"/>
                        </a:defRPr>
                      </a:lvl5pPr>
                      <a:lvl6pPr fontAlgn="base">
                        <a:spcBef>
                          <a:spcPct val="20000"/>
                        </a:spcBef>
                        <a:spcAft>
                          <a:spcPct val="0"/>
                        </a:spcAft>
                        <a:defRPr b="1">
                          <a:solidFill>
                            <a:schemeClr val="tx1"/>
                          </a:solidFill>
                          <a:latin typeface="Centaur" panose="02030504050205020304" pitchFamily="18" charset="0"/>
                        </a:defRPr>
                      </a:lvl6pPr>
                      <a:lvl7pPr fontAlgn="base">
                        <a:spcBef>
                          <a:spcPct val="20000"/>
                        </a:spcBef>
                        <a:spcAft>
                          <a:spcPct val="0"/>
                        </a:spcAft>
                        <a:defRPr b="1">
                          <a:solidFill>
                            <a:schemeClr val="tx1"/>
                          </a:solidFill>
                          <a:latin typeface="Centaur" panose="02030504050205020304" pitchFamily="18" charset="0"/>
                        </a:defRPr>
                      </a:lvl7pPr>
                      <a:lvl8pPr fontAlgn="base">
                        <a:spcBef>
                          <a:spcPct val="20000"/>
                        </a:spcBef>
                        <a:spcAft>
                          <a:spcPct val="0"/>
                        </a:spcAft>
                        <a:defRPr b="1">
                          <a:solidFill>
                            <a:schemeClr val="tx1"/>
                          </a:solidFill>
                          <a:latin typeface="Centaur" panose="02030504050205020304" pitchFamily="18" charset="0"/>
                        </a:defRPr>
                      </a:lvl8pPr>
                      <a:lvl9pPr fontAlgn="base">
                        <a:spcBef>
                          <a:spcPct val="20000"/>
                        </a:spcBef>
                        <a:spcAft>
                          <a:spcPct val="0"/>
                        </a:spcAft>
                        <a:defRPr b="1">
                          <a:solidFill>
                            <a:schemeClr val="tx1"/>
                          </a:solidFill>
                          <a:latin typeface="Centaur" panose="020305040502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cs typeface="Times New Roman" panose="02020603050405020304" pitchFamily="18" charset="0"/>
                        </a:rPr>
                        <a:t>P/E</a:t>
                      </a:r>
                      <a:endParaRPr kumimoji="0" lang="en-US" altLang="en-US" sz="1800" b="0" i="0" u="none" strike="noStrike" cap="none" normalizeH="0" baseline="0">
                        <a:ln>
                          <a:noFill/>
                        </a:ln>
                        <a:solidFill>
                          <a:schemeClr val="tx1"/>
                        </a:solidFill>
                        <a:effectLst/>
                        <a:latin typeface="Centaur" panose="020305040502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b="1">
                          <a:solidFill>
                            <a:schemeClr val="tx1"/>
                          </a:solidFill>
                          <a:latin typeface="Centaur" panose="02030504050205020304" pitchFamily="18" charset="0"/>
                        </a:defRPr>
                      </a:lvl1pPr>
                      <a:lvl2pPr>
                        <a:spcBef>
                          <a:spcPct val="20000"/>
                        </a:spcBef>
                        <a:defRPr sz="2400" b="1">
                          <a:solidFill>
                            <a:schemeClr val="tx1"/>
                          </a:solidFill>
                          <a:latin typeface="Centaur" panose="02030504050205020304" pitchFamily="18" charset="0"/>
                        </a:defRPr>
                      </a:lvl2pPr>
                      <a:lvl3pPr>
                        <a:spcBef>
                          <a:spcPct val="20000"/>
                        </a:spcBef>
                        <a:defRPr sz="2000" b="1">
                          <a:solidFill>
                            <a:schemeClr val="tx1"/>
                          </a:solidFill>
                          <a:latin typeface="Centaur" panose="02030504050205020304" pitchFamily="18" charset="0"/>
                        </a:defRPr>
                      </a:lvl3pPr>
                      <a:lvl4pPr>
                        <a:spcBef>
                          <a:spcPct val="20000"/>
                        </a:spcBef>
                        <a:defRPr b="1">
                          <a:solidFill>
                            <a:schemeClr val="tx1"/>
                          </a:solidFill>
                          <a:latin typeface="Centaur" panose="02030504050205020304" pitchFamily="18" charset="0"/>
                        </a:defRPr>
                      </a:lvl4pPr>
                      <a:lvl5pPr>
                        <a:spcBef>
                          <a:spcPct val="20000"/>
                        </a:spcBef>
                        <a:defRPr b="1">
                          <a:solidFill>
                            <a:schemeClr val="tx1"/>
                          </a:solidFill>
                          <a:latin typeface="Centaur" panose="02030504050205020304" pitchFamily="18" charset="0"/>
                        </a:defRPr>
                      </a:lvl5pPr>
                      <a:lvl6pPr fontAlgn="base">
                        <a:spcBef>
                          <a:spcPct val="20000"/>
                        </a:spcBef>
                        <a:spcAft>
                          <a:spcPct val="0"/>
                        </a:spcAft>
                        <a:defRPr b="1">
                          <a:solidFill>
                            <a:schemeClr val="tx1"/>
                          </a:solidFill>
                          <a:latin typeface="Centaur" panose="02030504050205020304" pitchFamily="18" charset="0"/>
                        </a:defRPr>
                      </a:lvl6pPr>
                      <a:lvl7pPr fontAlgn="base">
                        <a:spcBef>
                          <a:spcPct val="20000"/>
                        </a:spcBef>
                        <a:spcAft>
                          <a:spcPct val="0"/>
                        </a:spcAft>
                        <a:defRPr b="1">
                          <a:solidFill>
                            <a:schemeClr val="tx1"/>
                          </a:solidFill>
                          <a:latin typeface="Centaur" panose="02030504050205020304" pitchFamily="18" charset="0"/>
                        </a:defRPr>
                      </a:lvl7pPr>
                      <a:lvl8pPr fontAlgn="base">
                        <a:spcBef>
                          <a:spcPct val="20000"/>
                        </a:spcBef>
                        <a:spcAft>
                          <a:spcPct val="0"/>
                        </a:spcAft>
                        <a:defRPr b="1">
                          <a:solidFill>
                            <a:schemeClr val="tx1"/>
                          </a:solidFill>
                          <a:latin typeface="Centaur" panose="02030504050205020304" pitchFamily="18" charset="0"/>
                        </a:defRPr>
                      </a:lvl8pPr>
                      <a:lvl9pPr fontAlgn="base">
                        <a:spcBef>
                          <a:spcPct val="20000"/>
                        </a:spcBef>
                        <a:spcAft>
                          <a:spcPct val="0"/>
                        </a:spcAft>
                        <a:defRPr b="1">
                          <a:solidFill>
                            <a:schemeClr val="tx1"/>
                          </a:solidFill>
                          <a:latin typeface="Centaur" panose="020305040502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bg1"/>
                          </a:solidFill>
                          <a:effectLst/>
                          <a:latin typeface="Centaur" panose="02030504050205020304" pitchFamily="18" charset="0"/>
                          <a:cs typeface="Times New Roman" panose="02020603050405020304" pitchFamily="18" charset="0"/>
                        </a:rPr>
                        <a:t>Vol</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bg1"/>
                          </a:solidFill>
                          <a:effectLst/>
                          <a:latin typeface="Centaur" panose="02030504050205020304" pitchFamily="18" charset="0"/>
                          <a:cs typeface="Times New Roman" panose="02020603050405020304" pitchFamily="18" charset="0"/>
                        </a:rPr>
                        <a:t>100s</a:t>
                      </a:r>
                      <a:endParaRPr kumimoji="0" lang="en-US" altLang="en-US" sz="1800" b="0" i="0" u="none" strike="noStrike" cap="none" normalizeH="0" baseline="0">
                        <a:ln>
                          <a:noFill/>
                        </a:ln>
                        <a:solidFill>
                          <a:schemeClr val="bg1"/>
                        </a:solidFill>
                        <a:effectLst/>
                        <a:latin typeface="Centaur" panose="020305040502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2"/>
                    </a:solidFill>
                  </a:tcPr>
                </a:tc>
                <a:tc>
                  <a:txBody>
                    <a:bodyPr/>
                    <a:lstStyle>
                      <a:lvl1pPr>
                        <a:spcBef>
                          <a:spcPct val="20000"/>
                        </a:spcBef>
                        <a:defRPr sz="2800" b="1">
                          <a:solidFill>
                            <a:schemeClr val="tx1"/>
                          </a:solidFill>
                          <a:latin typeface="Centaur" panose="02030504050205020304" pitchFamily="18" charset="0"/>
                        </a:defRPr>
                      </a:lvl1pPr>
                      <a:lvl2pPr>
                        <a:spcBef>
                          <a:spcPct val="20000"/>
                        </a:spcBef>
                        <a:defRPr sz="2400" b="1">
                          <a:solidFill>
                            <a:schemeClr val="tx1"/>
                          </a:solidFill>
                          <a:latin typeface="Centaur" panose="02030504050205020304" pitchFamily="18" charset="0"/>
                        </a:defRPr>
                      </a:lvl2pPr>
                      <a:lvl3pPr>
                        <a:spcBef>
                          <a:spcPct val="20000"/>
                        </a:spcBef>
                        <a:defRPr sz="2000" b="1">
                          <a:solidFill>
                            <a:schemeClr val="tx1"/>
                          </a:solidFill>
                          <a:latin typeface="Centaur" panose="02030504050205020304" pitchFamily="18" charset="0"/>
                        </a:defRPr>
                      </a:lvl3pPr>
                      <a:lvl4pPr>
                        <a:spcBef>
                          <a:spcPct val="20000"/>
                        </a:spcBef>
                        <a:defRPr b="1">
                          <a:solidFill>
                            <a:schemeClr val="tx1"/>
                          </a:solidFill>
                          <a:latin typeface="Centaur" panose="02030504050205020304" pitchFamily="18" charset="0"/>
                        </a:defRPr>
                      </a:lvl4pPr>
                      <a:lvl5pPr>
                        <a:spcBef>
                          <a:spcPct val="20000"/>
                        </a:spcBef>
                        <a:defRPr b="1">
                          <a:solidFill>
                            <a:schemeClr val="tx1"/>
                          </a:solidFill>
                          <a:latin typeface="Centaur" panose="02030504050205020304" pitchFamily="18" charset="0"/>
                        </a:defRPr>
                      </a:lvl5pPr>
                      <a:lvl6pPr fontAlgn="base">
                        <a:spcBef>
                          <a:spcPct val="20000"/>
                        </a:spcBef>
                        <a:spcAft>
                          <a:spcPct val="0"/>
                        </a:spcAft>
                        <a:defRPr b="1">
                          <a:solidFill>
                            <a:schemeClr val="tx1"/>
                          </a:solidFill>
                          <a:latin typeface="Centaur" panose="02030504050205020304" pitchFamily="18" charset="0"/>
                        </a:defRPr>
                      </a:lvl6pPr>
                      <a:lvl7pPr fontAlgn="base">
                        <a:spcBef>
                          <a:spcPct val="20000"/>
                        </a:spcBef>
                        <a:spcAft>
                          <a:spcPct val="0"/>
                        </a:spcAft>
                        <a:defRPr b="1">
                          <a:solidFill>
                            <a:schemeClr val="tx1"/>
                          </a:solidFill>
                          <a:latin typeface="Centaur" panose="02030504050205020304" pitchFamily="18" charset="0"/>
                        </a:defRPr>
                      </a:lvl7pPr>
                      <a:lvl8pPr fontAlgn="base">
                        <a:spcBef>
                          <a:spcPct val="20000"/>
                        </a:spcBef>
                        <a:spcAft>
                          <a:spcPct val="0"/>
                        </a:spcAft>
                        <a:defRPr b="1">
                          <a:solidFill>
                            <a:schemeClr val="tx1"/>
                          </a:solidFill>
                          <a:latin typeface="Centaur" panose="02030504050205020304" pitchFamily="18" charset="0"/>
                        </a:defRPr>
                      </a:lvl8pPr>
                      <a:lvl9pPr fontAlgn="base">
                        <a:spcBef>
                          <a:spcPct val="20000"/>
                        </a:spcBef>
                        <a:spcAft>
                          <a:spcPct val="0"/>
                        </a:spcAft>
                        <a:defRPr b="1">
                          <a:solidFill>
                            <a:schemeClr val="tx1"/>
                          </a:solidFill>
                          <a:latin typeface="Centaur" panose="020305040502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cs typeface="Times New Roman" panose="02020603050405020304" pitchFamily="18" charset="0"/>
                        </a:rPr>
                        <a:t>High</a:t>
                      </a:r>
                      <a:endParaRPr kumimoji="0" lang="en-US" altLang="en-US" sz="1800" b="0" i="0" u="none" strike="noStrike" cap="none" normalizeH="0" baseline="0">
                        <a:ln>
                          <a:noFill/>
                        </a:ln>
                        <a:solidFill>
                          <a:schemeClr val="tx1"/>
                        </a:solidFill>
                        <a:effectLst/>
                        <a:latin typeface="Centaur" panose="020305040502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b="1">
                          <a:solidFill>
                            <a:schemeClr val="tx1"/>
                          </a:solidFill>
                          <a:latin typeface="Centaur" panose="02030504050205020304" pitchFamily="18" charset="0"/>
                        </a:defRPr>
                      </a:lvl1pPr>
                      <a:lvl2pPr>
                        <a:spcBef>
                          <a:spcPct val="20000"/>
                        </a:spcBef>
                        <a:defRPr sz="2400" b="1">
                          <a:solidFill>
                            <a:schemeClr val="tx1"/>
                          </a:solidFill>
                          <a:latin typeface="Centaur" panose="02030504050205020304" pitchFamily="18" charset="0"/>
                        </a:defRPr>
                      </a:lvl2pPr>
                      <a:lvl3pPr>
                        <a:spcBef>
                          <a:spcPct val="20000"/>
                        </a:spcBef>
                        <a:defRPr sz="2000" b="1">
                          <a:solidFill>
                            <a:schemeClr val="tx1"/>
                          </a:solidFill>
                          <a:latin typeface="Centaur" panose="02030504050205020304" pitchFamily="18" charset="0"/>
                        </a:defRPr>
                      </a:lvl3pPr>
                      <a:lvl4pPr>
                        <a:spcBef>
                          <a:spcPct val="20000"/>
                        </a:spcBef>
                        <a:defRPr b="1">
                          <a:solidFill>
                            <a:schemeClr val="tx1"/>
                          </a:solidFill>
                          <a:latin typeface="Centaur" panose="02030504050205020304" pitchFamily="18" charset="0"/>
                        </a:defRPr>
                      </a:lvl4pPr>
                      <a:lvl5pPr>
                        <a:spcBef>
                          <a:spcPct val="20000"/>
                        </a:spcBef>
                        <a:defRPr b="1">
                          <a:solidFill>
                            <a:schemeClr val="tx1"/>
                          </a:solidFill>
                          <a:latin typeface="Centaur" panose="02030504050205020304" pitchFamily="18" charset="0"/>
                        </a:defRPr>
                      </a:lvl5pPr>
                      <a:lvl6pPr fontAlgn="base">
                        <a:spcBef>
                          <a:spcPct val="20000"/>
                        </a:spcBef>
                        <a:spcAft>
                          <a:spcPct val="0"/>
                        </a:spcAft>
                        <a:defRPr b="1">
                          <a:solidFill>
                            <a:schemeClr val="tx1"/>
                          </a:solidFill>
                          <a:latin typeface="Centaur" panose="02030504050205020304" pitchFamily="18" charset="0"/>
                        </a:defRPr>
                      </a:lvl6pPr>
                      <a:lvl7pPr fontAlgn="base">
                        <a:spcBef>
                          <a:spcPct val="20000"/>
                        </a:spcBef>
                        <a:spcAft>
                          <a:spcPct val="0"/>
                        </a:spcAft>
                        <a:defRPr b="1">
                          <a:solidFill>
                            <a:schemeClr val="tx1"/>
                          </a:solidFill>
                          <a:latin typeface="Centaur" panose="02030504050205020304" pitchFamily="18" charset="0"/>
                        </a:defRPr>
                      </a:lvl7pPr>
                      <a:lvl8pPr fontAlgn="base">
                        <a:spcBef>
                          <a:spcPct val="20000"/>
                        </a:spcBef>
                        <a:spcAft>
                          <a:spcPct val="0"/>
                        </a:spcAft>
                        <a:defRPr b="1">
                          <a:solidFill>
                            <a:schemeClr val="tx1"/>
                          </a:solidFill>
                          <a:latin typeface="Centaur" panose="02030504050205020304" pitchFamily="18" charset="0"/>
                        </a:defRPr>
                      </a:lvl8pPr>
                      <a:lvl9pPr fontAlgn="base">
                        <a:spcBef>
                          <a:spcPct val="20000"/>
                        </a:spcBef>
                        <a:spcAft>
                          <a:spcPct val="0"/>
                        </a:spcAft>
                        <a:defRPr b="1">
                          <a:solidFill>
                            <a:schemeClr val="tx1"/>
                          </a:solidFill>
                          <a:latin typeface="Centaur" panose="020305040502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cs typeface="Times New Roman" panose="02020603050405020304" pitchFamily="18" charset="0"/>
                        </a:rPr>
                        <a:t>Low</a:t>
                      </a:r>
                      <a:endParaRPr kumimoji="0" lang="en-US" altLang="en-US" sz="1800" b="0" i="0" u="none" strike="noStrike" cap="none" normalizeH="0" baseline="0">
                        <a:ln>
                          <a:noFill/>
                        </a:ln>
                        <a:solidFill>
                          <a:schemeClr val="tx1"/>
                        </a:solidFill>
                        <a:effectLst/>
                        <a:latin typeface="Centaur" panose="020305040502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b="1">
                          <a:solidFill>
                            <a:schemeClr val="tx1"/>
                          </a:solidFill>
                          <a:latin typeface="Centaur" panose="02030504050205020304" pitchFamily="18" charset="0"/>
                        </a:defRPr>
                      </a:lvl1pPr>
                      <a:lvl2pPr>
                        <a:spcBef>
                          <a:spcPct val="20000"/>
                        </a:spcBef>
                        <a:defRPr sz="2400" b="1">
                          <a:solidFill>
                            <a:schemeClr val="tx1"/>
                          </a:solidFill>
                          <a:latin typeface="Centaur" panose="02030504050205020304" pitchFamily="18" charset="0"/>
                        </a:defRPr>
                      </a:lvl2pPr>
                      <a:lvl3pPr>
                        <a:spcBef>
                          <a:spcPct val="20000"/>
                        </a:spcBef>
                        <a:defRPr sz="2000" b="1">
                          <a:solidFill>
                            <a:schemeClr val="tx1"/>
                          </a:solidFill>
                          <a:latin typeface="Centaur" panose="02030504050205020304" pitchFamily="18" charset="0"/>
                        </a:defRPr>
                      </a:lvl3pPr>
                      <a:lvl4pPr>
                        <a:spcBef>
                          <a:spcPct val="20000"/>
                        </a:spcBef>
                        <a:defRPr b="1">
                          <a:solidFill>
                            <a:schemeClr val="tx1"/>
                          </a:solidFill>
                          <a:latin typeface="Centaur" panose="02030504050205020304" pitchFamily="18" charset="0"/>
                        </a:defRPr>
                      </a:lvl4pPr>
                      <a:lvl5pPr>
                        <a:spcBef>
                          <a:spcPct val="20000"/>
                        </a:spcBef>
                        <a:defRPr b="1">
                          <a:solidFill>
                            <a:schemeClr val="tx1"/>
                          </a:solidFill>
                          <a:latin typeface="Centaur" panose="02030504050205020304" pitchFamily="18" charset="0"/>
                        </a:defRPr>
                      </a:lvl5pPr>
                      <a:lvl6pPr fontAlgn="base">
                        <a:spcBef>
                          <a:spcPct val="20000"/>
                        </a:spcBef>
                        <a:spcAft>
                          <a:spcPct val="0"/>
                        </a:spcAft>
                        <a:defRPr b="1">
                          <a:solidFill>
                            <a:schemeClr val="tx1"/>
                          </a:solidFill>
                          <a:latin typeface="Centaur" panose="02030504050205020304" pitchFamily="18" charset="0"/>
                        </a:defRPr>
                      </a:lvl6pPr>
                      <a:lvl7pPr fontAlgn="base">
                        <a:spcBef>
                          <a:spcPct val="20000"/>
                        </a:spcBef>
                        <a:spcAft>
                          <a:spcPct val="0"/>
                        </a:spcAft>
                        <a:defRPr b="1">
                          <a:solidFill>
                            <a:schemeClr val="tx1"/>
                          </a:solidFill>
                          <a:latin typeface="Centaur" panose="02030504050205020304" pitchFamily="18" charset="0"/>
                        </a:defRPr>
                      </a:lvl7pPr>
                      <a:lvl8pPr fontAlgn="base">
                        <a:spcBef>
                          <a:spcPct val="20000"/>
                        </a:spcBef>
                        <a:spcAft>
                          <a:spcPct val="0"/>
                        </a:spcAft>
                        <a:defRPr b="1">
                          <a:solidFill>
                            <a:schemeClr val="tx1"/>
                          </a:solidFill>
                          <a:latin typeface="Centaur" panose="02030504050205020304" pitchFamily="18" charset="0"/>
                        </a:defRPr>
                      </a:lvl8pPr>
                      <a:lvl9pPr fontAlgn="base">
                        <a:spcBef>
                          <a:spcPct val="20000"/>
                        </a:spcBef>
                        <a:spcAft>
                          <a:spcPct val="0"/>
                        </a:spcAft>
                        <a:defRPr b="1">
                          <a:solidFill>
                            <a:schemeClr val="tx1"/>
                          </a:solidFill>
                          <a:latin typeface="Centaur" panose="020305040502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cs typeface="Times New Roman" panose="02020603050405020304" pitchFamily="18" charset="0"/>
                        </a:rPr>
                        <a:t>Close</a:t>
                      </a:r>
                      <a:endParaRPr kumimoji="0" lang="en-US" altLang="en-US" sz="1800" b="0" i="0" u="none" strike="noStrike" cap="none" normalizeH="0" baseline="0">
                        <a:ln>
                          <a:noFill/>
                        </a:ln>
                        <a:solidFill>
                          <a:schemeClr val="tx1"/>
                        </a:solidFill>
                        <a:effectLst/>
                        <a:latin typeface="Centaur" panose="020305040502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b="1">
                          <a:solidFill>
                            <a:schemeClr val="tx1"/>
                          </a:solidFill>
                          <a:latin typeface="Centaur" panose="02030504050205020304" pitchFamily="18" charset="0"/>
                        </a:defRPr>
                      </a:lvl1pPr>
                      <a:lvl2pPr>
                        <a:spcBef>
                          <a:spcPct val="20000"/>
                        </a:spcBef>
                        <a:defRPr sz="2400" b="1">
                          <a:solidFill>
                            <a:schemeClr val="tx1"/>
                          </a:solidFill>
                          <a:latin typeface="Centaur" panose="02030504050205020304" pitchFamily="18" charset="0"/>
                        </a:defRPr>
                      </a:lvl2pPr>
                      <a:lvl3pPr>
                        <a:spcBef>
                          <a:spcPct val="20000"/>
                        </a:spcBef>
                        <a:defRPr sz="2000" b="1">
                          <a:solidFill>
                            <a:schemeClr val="tx1"/>
                          </a:solidFill>
                          <a:latin typeface="Centaur" panose="02030504050205020304" pitchFamily="18" charset="0"/>
                        </a:defRPr>
                      </a:lvl3pPr>
                      <a:lvl4pPr>
                        <a:spcBef>
                          <a:spcPct val="20000"/>
                        </a:spcBef>
                        <a:defRPr b="1">
                          <a:solidFill>
                            <a:schemeClr val="tx1"/>
                          </a:solidFill>
                          <a:latin typeface="Centaur" panose="02030504050205020304" pitchFamily="18" charset="0"/>
                        </a:defRPr>
                      </a:lvl4pPr>
                      <a:lvl5pPr>
                        <a:spcBef>
                          <a:spcPct val="20000"/>
                        </a:spcBef>
                        <a:defRPr b="1">
                          <a:solidFill>
                            <a:schemeClr val="tx1"/>
                          </a:solidFill>
                          <a:latin typeface="Centaur" panose="02030504050205020304" pitchFamily="18" charset="0"/>
                        </a:defRPr>
                      </a:lvl5pPr>
                      <a:lvl6pPr fontAlgn="base">
                        <a:spcBef>
                          <a:spcPct val="20000"/>
                        </a:spcBef>
                        <a:spcAft>
                          <a:spcPct val="0"/>
                        </a:spcAft>
                        <a:defRPr b="1">
                          <a:solidFill>
                            <a:schemeClr val="tx1"/>
                          </a:solidFill>
                          <a:latin typeface="Centaur" panose="02030504050205020304" pitchFamily="18" charset="0"/>
                        </a:defRPr>
                      </a:lvl6pPr>
                      <a:lvl7pPr fontAlgn="base">
                        <a:spcBef>
                          <a:spcPct val="20000"/>
                        </a:spcBef>
                        <a:spcAft>
                          <a:spcPct val="0"/>
                        </a:spcAft>
                        <a:defRPr b="1">
                          <a:solidFill>
                            <a:schemeClr val="tx1"/>
                          </a:solidFill>
                          <a:latin typeface="Centaur" panose="02030504050205020304" pitchFamily="18" charset="0"/>
                        </a:defRPr>
                      </a:lvl7pPr>
                      <a:lvl8pPr fontAlgn="base">
                        <a:spcBef>
                          <a:spcPct val="20000"/>
                        </a:spcBef>
                        <a:spcAft>
                          <a:spcPct val="0"/>
                        </a:spcAft>
                        <a:defRPr b="1">
                          <a:solidFill>
                            <a:schemeClr val="tx1"/>
                          </a:solidFill>
                          <a:latin typeface="Centaur" panose="02030504050205020304" pitchFamily="18" charset="0"/>
                        </a:defRPr>
                      </a:lvl8pPr>
                      <a:lvl9pPr fontAlgn="base">
                        <a:spcBef>
                          <a:spcPct val="20000"/>
                        </a:spcBef>
                        <a:spcAft>
                          <a:spcPct val="0"/>
                        </a:spcAft>
                        <a:defRPr b="1">
                          <a:solidFill>
                            <a:schemeClr val="tx1"/>
                          </a:solidFill>
                          <a:latin typeface="Centaur" panose="020305040502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cs typeface="Times New Roman" panose="02020603050405020304" pitchFamily="18" charset="0"/>
                        </a:rPr>
                        <a:t>Net</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cs typeface="Times New Roman" panose="02020603050405020304" pitchFamily="18" charset="0"/>
                        </a:rPr>
                        <a:t>Chg</a:t>
                      </a:r>
                      <a:endParaRPr kumimoji="0" lang="en-US" altLang="en-US" sz="1800" b="0" i="0" u="none" strike="noStrike" cap="none" normalizeH="0" baseline="0">
                        <a:ln>
                          <a:noFill/>
                        </a:ln>
                        <a:solidFill>
                          <a:schemeClr val="tx1"/>
                        </a:solidFill>
                        <a:effectLst/>
                        <a:latin typeface="Centaur" panose="020305040502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2901766968"/>
                  </a:ext>
                </a:extLst>
              </a:tr>
              <a:tr h="609600">
                <a:tc>
                  <a:txBody>
                    <a:bodyPr/>
                    <a:lstStyle>
                      <a:lvl1pPr>
                        <a:spcBef>
                          <a:spcPct val="20000"/>
                        </a:spcBef>
                        <a:defRPr sz="2800" b="1">
                          <a:solidFill>
                            <a:schemeClr val="tx1"/>
                          </a:solidFill>
                          <a:latin typeface="Centaur" panose="02030504050205020304" pitchFamily="18" charset="0"/>
                        </a:defRPr>
                      </a:lvl1pPr>
                      <a:lvl2pPr>
                        <a:spcBef>
                          <a:spcPct val="20000"/>
                        </a:spcBef>
                        <a:defRPr sz="2400" b="1">
                          <a:solidFill>
                            <a:schemeClr val="tx1"/>
                          </a:solidFill>
                          <a:latin typeface="Centaur" panose="02030504050205020304" pitchFamily="18" charset="0"/>
                        </a:defRPr>
                      </a:lvl2pPr>
                      <a:lvl3pPr>
                        <a:spcBef>
                          <a:spcPct val="20000"/>
                        </a:spcBef>
                        <a:defRPr sz="2000" b="1">
                          <a:solidFill>
                            <a:schemeClr val="tx1"/>
                          </a:solidFill>
                          <a:latin typeface="Centaur" panose="02030504050205020304" pitchFamily="18" charset="0"/>
                        </a:defRPr>
                      </a:lvl3pPr>
                      <a:lvl4pPr>
                        <a:spcBef>
                          <a:spcPct val="20000"/>
                        </a:spcBef>
                        <a:defRPr b="1">
                          <a:solidFill>
                            <a:schemeClr val="tx1"/>
                          </a:solidFill>
                          <a:latin typeface="Centaur" panose="02030504050205020304" pitchFamily="18" charset="0"/>
                        </a:defRPr>
                      </a:lvl4pPr>
                      <a:lvl5pPr>
                        <a:spcBef>
                          <a:spcPct val="20000"/>
                        </a:spcBef>
                        <a:defRPr b="1">
                          <a:solidFill>
                            <a:schemeClr val="tx1"/>
                          </a:solidFill>
                          <a:latin typeface="Centaur" panose="02030504050205020304" pitchFamily="18" charset="0"/>
                        </a:defRPr>
                      </a:lvl5pPr>
                      <a:lvl6pPr fontAlgn="base">
                        <a:spcBef>
                          <a:spcPct val="20000"/>
                        </a:spcBef>
                        <a:spcAft>
                          <a:spcPct val="0"/>
                        </a:spcAft>
                        <a:defRPr b="1">
                          <a:solidFill>
                            <a:schemeClr val="tx1"/>
                          </a:solidFill>
                          <a:latin typeface="Centaur" panose="02030504050205020304" pitchFamily="18" charset="0"/>
                        </a:defRPr>
                      </a:lvl6pPr>
                      <a:lvl7pPr fontAlgn="base">
                        <a:spcBef>
                          <a:spcPct val="20000"/>
                        </a:spcBef>
                        <a:spcAft>
                          <a:spcPct val="0"/>
                        </a:spcAft>
                        <a:defRPr b="1">
                          <a:solidFill>
                            <a:schemeClr val="tx1"/>
                          </a:solidFill>
                          <a:latin typeface="Centaur" panose="02030504050205020304" pitchFamily="18" charset="0"/>
                        </a:defRPr>
                      </a:lvl7pPr>
                      <a:lvl8pPr fontAlgn="base">
                        <a:spcBef>
                          <a:spcPct val="20000"/>
                        </a:spcBef>
                        <a:spcAft>
                          <a:spcPct val="0"/>
                        </a:spcAft>
                        <a:defRPr b="1">
                          <a:solidFill>
                            <a:schemeClr val="tx1"/>
                          </a:solidFill>
                          <a:latin typeface="Centaur" panose="02030504050205020304" pitchFamily="18" charset="0"/>
                        </a:defRPr>
                      </a:lvl8pPr>
                      <a:lvl9pPr fontAlgn="base">
                        <a:spcBef>
                          <a:spcPct val="20000"/>
                        </a:spcBef>
                        <a:spcAft>
                          <a:spcPct val="0"/>
                        </a:spcAft>
                        <a:defRPr b="1">
                          <a:solidFill>
                            <a:schemeClr val="tx1"/>
                          </a:solidFill>
                          <a:latin typeface="Centaur" panose="020305040502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cs typeface="Times New Roman" panose="02020603050405020304" pitchFamily="18" charset="0"/>
                        </a:rPr>
                        <a:t>-16.3</a:t>
                      </a:r>
                      <a:endParaRPr kumimoji="0" lang="en-US" altLang="en-US" sz="1800" b="0" i="0" u="none" strike="noStrike" cap="none" normalizeH="0" baseline="0">
                        <a:ln>
                          <a:noFill/>
                        </a:ln>
                        <a:solidFill>
                          <a:schemeClr val="tx1"/>
                        </a:solidFill>
                        <a:effectLst/>
                        <a:latin typeface="Centaur" panose="020305040502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b="1">
                          <a:solidFill>
                            <a:schemeClr val="tx1"/>
                          </a:solidFill>
                          <a:latin typeface="Centaur" panose="02030504050205020304" pitchFamily="18" charset="0"/>
                        </a:defRPr>
                      </a:lvl1pPr>
                      <a:lvl2pPr>
                        <a:spcBef>
                          <a:spcPct val="20000"/>
                        </a:spcBef>
                        <a:defRPr sz="2400" b="1">
                          <a:solidFill>
                            <a:schemeClr val="tx1"/>
                          </a:solidFill>
                          <a:latin typeface="Centaur" panose="02030504050205020304" pitchFamily="18" charset="0"/>
                        </a:defRPr>
                      </a:lvl2pPr>
                      <a:lvl3pPr>
                        <a:spcBef>
                          <a:spcPct val="20000"/>
                        </a:spcBef>
                        <a:defRPr sz="2000" b="1">
                          <a:solidFill>
                            <a:schemeClr val="tx1"/>
                          </a:solidFill>
                          <a:latin typeface="Centaur" panose="02030504050205020304" pitchFamily="18" charset="0"/>
                        </a:defRPr>
                      </a:lvl3pPr>
                      <a:lvl4pPr>
                        <a:spcBef>
                          <a:spcPct val="20000"/>
                        </a:spcBef>
                        <a:defRPr b="1">
                          <a:solidFill>
                            <a:schemeClr val="tx1"/>
                          </a:solidFill>
                          <a:latin typeface="Centaur" panose="02030504050205020304" pitchFamily="18" charset="0"/>
                        </a:defRPr>
                      </a:lvl4pPr>
                      <a:lvl5pPr>
                        <a:spcBef>
                          <a:spcPct val="20000"/>
                        </a:spcBef>
                        <a:defRPr b="1">
                          <a:solidFill>
                            <a:schemeClr val="tx1"/>
                          </a:solidFill>
                          <a:latin typeface="Centaur" panose="02030504050205020304" pitchFamily="18" charset="0"/>
                        </a:defRPr>
                      </a:lvl5pPr>
                      <a:lvl6pPr fontAlgn="base">
                        <a:spcBef>
                          <a:spcPct val="20000"/>
                        </a:spcBef>
                        <a:spcAft>
                          <a:spcPct val="0"/>
                        </a:spcAft>
                        <a:defRPr b="1">
                          <a:solidFill>
                            <a:schemeClr val="tx1"/>
                          </a:solidFill>
                          <a:latin typeface="Centaur" panose="02030504050205020304" pitchFamily="18" charset="0"/>
                        </a:defRPr>
                      </a:lvl6pPr>
                      <a:lvl7pPr fontAlgn="base">
                        <a:spcBef>
                          <a:spcPct val="20000"/>
                        </a:spcBef>
                        <a:spcAft>
                          <a:spcPct val="0"/>
                        </a:spcAft>
                        <a:defRPr b="1">
                          <a:solidFill>
                            <a:schemeClr val="tx1"/>
                          </a:solidFill>
                          <a:latin typeface="Centaur" panose="02030504050205020304" pitchFamily="18" charset="0"/>
                        </a:defRPr>
                      </a:lvl7pPr>
                      <a:lvl8pPr fontAlgn="base">
                        <a:spcBef>
                          <a:spcPct val="20000"/>
                        </a:spcBef>
                        <a:spcAft>
                          <a:spcPct val="0"/>
                        </a:spcAft>
                        <a:defRPr b="1">
                          <a:solidFill>
                            <a:schemeClr val="tx1"/>
                          </a:solidFill>
                          <a:latin typeface="Centaur" panose="02030504050205020304" pitchFamily="18" charset="0"/>
                        </a:defRPr>
                      </a:lvl8pPr>
                      <a:lvl9pPr fontAlgn="base">
                        <a:spcBef>
                          <a:spcPct val="20000"/>
                        </a:spcBef>
                        <a:spcAft>
                          <a:spcPct val="0"/>
                        </a:spcAft>
                        <a:defRPr b="1">
                          <a:solidFill>
                            <a:schemeClr val="tx1"/>
                          </a:solidFill>
                          <a:latin typeface="Centaur" panose="020305040502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rPr>
                        <a:t>43</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b="1">
                          <a:solidFill>
                            <a:schemeClr val="tx1"/>
                          </a:solidFill>
                          <a:latin typeface="Centaur" panose="02030504050205020304" pitchFamily="18" charset="0"/>
                        </a:defRPr>
                      </a:lvl1pPr>
                      <a:lvl2pPr>
                        <a:spcBef>
                          <a:spcPct val="20000"/>
                        </a:spcBef>
                        <a:defRPr sz="2400" b="1">
                          <a:solidFill>
                            <a:schemeClr val="tx1"/>
                          </a:solidFill>
                          <a:latin typeface="Centaur" panose="02030504050205020304" pitchFamily="18" charset="0"/>
                        </a:defRPr>
                      </a:lvl2pPr>
                      <a:lvl3pPr>
                        <a:spcBef>
                          <a:spcPct val="20000"/>
                        </a:spcBef>
                        <a:defRPr sz="2000" b="1">
                          <a:solidFill>
                            <a:schemeClr val="tx1"/>
                          </a:solidFill>
                          <a:latin typeface="Centaur" panose="02030504050205020304" pitchFamily="18" charset="0"/>
                        </a:defRPr>
                      </a:lvl3pPr>
                      <a:lvl4pPr>
                        <a:spcBef>
                          <a:spcPct val="20000"/>
                        </a:spcBef>
                        <a:defRPr b="1">
                          <a:solidFill>
                            <a:schemeClr val="tx1"/>
                          </a:solidFill>
                          <a:latin typeface="Centaur" panose="02030504050205020304" pitchFamily="18" charset="0"/>
                        </a:defRPr>
                      </a:lvl4pPr>
                      <a:lvl5pPr>
                        <a:spcBef>
                          <a:spcPct val="20000"/>
                        </a:spcBef>
                        <a:defRPr b="1">
                          <a:solidFill>
                            <a:schemeClr val="tx1"/>
                          </a:solidFill>
                          <a:latin typeface="Centaur" panose="02030504050205020304" pitchFamily="18" charset="0"/>
                        </a:defRPr>
                      </a:lvl5pPr>
                      <a:lvl6pPr fontAlgn="base">
                        <a:spcBef>
                          <a:spcPct val="20000"/>
                        </a:spcBef>
                        <a:spcAft>
                          <a:spcPct val="0"/>
                        </a:spcAft>
                        <a:defRPr b="1">
                          <a:solidFill>
                            <a:schemeClr val="tx1"/>
                          </a:solidFill>
                          <a:latin typeface="Centaur" panose="02030504050205020304" pitchFamily="18" charset="0"/>
                        </a:defRPr>
                      </a:lvl6pPr>
                      <a:lvl7pPr fontAlgn="base">
                        <a:spcBef>
                          <a:spcPct val="20000"/>
                        </a:spcBef>
                        <a:spcAft>
                          <a:spcPct val="0"/>
                        </a:spcAft>
                        <a:defRPr b="1">
                          <a:solidFill>
                            <a:schemeClr val="tx1"/>
                          </a:solidFill>
                          <a:latin typeface="Centaur" panose="02030504050205020304" pitchFamily="18" charset="0"/>
                        </a:defRPr>
                      </a:lvl7pPr>
                      <a:lvl8pPr fontAlgn="base">
                        <a:spcBef>
                          <a:spcPct val="20000"/>
                        </a:spcBef>
                        <a:spcAft>
                          <a:spcPct val="0"/>
                        </a:spcAft>
                        <a:defRPr b="1">
                          <a:solidFill>
                            <a:schemeClr val="tx1"/>
                          </a:solidFill>
                          <a:latin typeface="Centaur" panose="02030504050205020304" pitchFamily="18" charset="0"/>
                        </a:defRPr>
                      </a:lvl8pPr>
                      <a:lvl9pPr fontAlgn="base">
                        <a:spcBef>
                          <a:spcPct val="20000"/>
                        </a:spcBef>
                        <a:spcAft>
                          <a:spcPct val="0"/>
                        </a:spcAft>
                        <a:defRPr b="1">
                          <a:solidFill>
                            <a:schemeClr val="tx1"/>
                          </a:solidFill>
                          <a:latin typeface="Centaur" panose="020305040502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rPr>
                        <a:t>36</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b="1">
                          <a:solidFill>
                            <a:schemeClr val="tx1"/>
                          </a:solidFill>
                          <a:latin typeface="Centaur" panose="02030504050205020304" pitchFamily="18" charset="0"/>
                        </a:defRPr>
                      </a:lvl1pPr>
                      <a:lvl2pPr>
                        <a:spcBef>
                          <a:spcPct val="20000"/>
                        </a:spcBef>
                        <a:defRPr sz="2400" b="1">
                          <a:solidFill>
                            <a:schemeClr val="tx1"/>
                          </a:solidFill>
                          <a:latin typeface="Centaur" panose="02030504050205020304" pitchFamily="18" charset="0"/>
                        </a:defRPr>
                      </a:lvl2pPr>
                      <a:lvl3pPr>
                        <a:spcBef>
                          <a:spcPct val="20000"/>
                        </a:spcBef>
                        <a:defRPr sz="2000" b="1">
                          <a:solidFill>
                            <a:schemeClr val="tx1"/>
                          </a:solidFill>
                          <a:latin typeface="Centaur" panose="02030504050205020304" pitchFamily="18" charset="0"/>
                        </a:defRPr>
                      </a:lvl3pPr>
                      <a:lvl4pPr>
                        <a:spcBef>
                          <a:spcPct val="20000"/>
                        </a:spcBef>
                        <a:defRPr b="1">
                          <a:solidFill>
                            <a:schemeClr val="tx1"/>
                          </a:solidFill>
                          <a:latin typeface="Centaur" panose="02030504050205020304" pitchFamily="18" charset="0"/>
                        </a:defRPr>
                      </a:lvl4pPr>
                      <a:lvl5pPr>
                        <a:spcBef>
                          <a:spcPct val="20000"/>
                        </a:spcBef>
                        <a:defRPr b="1">
                          <a:solidFill>
                            <a:schemeClr val="tx1"/>
                          </a:solidFill>
                          <a:latin typeface="Centaur" panose="02030504050205020304" pitchFamily="18" charset="0"/>
                        </a:defRPr>
                      </a:lvl5pPr>
                      <a:lvl6pPr fontAlgn="base">
                        <a:spcBef>
                          <a:spcPct val="20000"/>
                        </a:spcBef>
                        <a:spcAft>
                          <a:spcPct val="0"/>
                        </a:spcAft>
                        <a:defRPr b="1">
                          <a:solidFill>
                            <a:schemeClr val="tx1"/>
                          </a:solidFill>
                          <a:latin typeface="Centaur" panose="02030504050205020304" pitchFamily="18" charset="0"/>
                        </a:defRPr>
                      </a:lvl6pPr>
                      <a:lvl7pPr fontAlgn="base">
                        <a:spcBef>
                          <a:spcPct val="20000"/>
                        </a:spcBef>
                        <a:spcAft>
                          <a:spcPct val="0"/>
                        </a:spcAft>
                        <a:defRPr b="1">
                          <a:solidFill>
                            <a:schemeClr val="tx1"/>
                          </a:solidFill>
                          <a:latin typeface="Centaur" panose="02030504050205020304" pitchFamily="18" charset="0"/>
                        </a:defRPr>
                      </a:lvl7pPr>
                      <a:lvl8pPr fontAlgn="base">
                        <a:spcBef>
                          <a:spcPct val="20000"/>
                        </a:spcBef>
                        <a:spcAft>
                          <a:spcPct val="0"/>
                        </a:spcAft>
                        <a:defRPr b="1">
                          <a:solidFill>
                            <a:schemeClr val="tx1"/>
                          </a:solidFill>
                          <a:latin typeface="Centaur" panose="02030504050205020304" pitchFamily="18" charset="0"/>
                        </a:defRPr>
                      </a:lvl8pPr>
                      <a:lvl9pPr fontAlgn="base">
                        <a:spcBef>
                          <a:spcPct val="20000"/>
                        </a:spcBef>
                        <a:spcAft>
                          <a:spcPct val="0"/>
                        </a:spcAft>
                        <a:defRPr b="1">
                          <a:solidFill>
                            <a:schemeClr val="tx1"/>
                          </a:solidFill>
                          <a:latin typeface="Centaur" panose="020305040502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cs typeface="Times New Roman" panose="02020603050405020304" pitchFamily="18" charset="0"/>
                        </a:rPr>
                        <a:t>AAR</a:t>
                      </a:r>
                      <a:endParaRPr kumimoji="0" lang="en-US" altLang="en-US" sz="1800" b="0" i="0" u="none" strike="noStrike" cap="none" normalizeH="0" baseline="0">
                        <a:ln>
                          <a:noFill/>
                        </a:ln>
                        <a:solidFill>
                          <a:schemeClr val="tx1"/>
                        </a:solidFill>
                        <a:effectLst/>
                        <a:latin typeface="Centaur" panose="020305040502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b="1">
                          <a:solidFill>
                            <a:schemeClr val="tx1"/>
                          </a:solidFill>
                          <a:latin typeface="Centaur" panose="02030504050205020304" pitchFamily="18" charset="0"/>
                        </a:defRPr>
                      </a:lvl1pPr>
                      <a:lvl2pPr>
                        <a:spcBef>
                          <a:spcPct val="20000"/>
                        </a:spcBef>
                        <a:defRPr sz="2400" b="1">
                          <a:solidFill>
                            <a:schemeClr val="tx1"/>
                          </a:solidFill>
                          <a:latin typeface="Centaur" panose="02030504050205020304" pitchFamily="18" charset="0"/>
                        </a:defRPr>
                      </a:lvl2pPr>
                      <a:lvl3pPr>
                        <a:spcBef>
                          <a:spcPct val="20000"/>
                        </a:spcBef>
                        <a:defRPr sz="2000" b="1">
                          <a:solidFill>
                            <a:schemeClr val="tx1"/>
                          </a:solidFill>
                          <a:latin typeface="Centaur" panose="02030504050205020304" pitchFamily="18" charset="0"/>
                        </a:defRPr>
                      </a:lvl3pPr>
                      <a:lvl4pPr>
                        <a:spcBef>
                          <a:spcPct val="20000"/>
                        </a:spcBef>
                        <a:defRPr b="1">
                          <a:solidFill>
                            <a:schemeClr val="tx1"/>
                          </a:solidFill>
                          <a:latin typeface="Centaur" panose="02030504050205020304" pitchFamily="18" charset="0"/>
                        </a:defRPr>
                      </a:lvl4pPr>
                      <a:lvl5pPr>
                        <a:spcBef>
                          <a:spcPct val="20000"/>
                        </a:spcBef>
                        <a:defRPr b="1">
                          <a:solidFill>
                            <a:schemeClr val="tx1"/>
                          </a:solidFill>
                          <a:latin typeface="Centaur" panose="02030504050205020304" pitchFamily="18" charset="0"/>
                        </a:defRPr>
                      </a:lvl5pPr>
                      <a:lvl6pPr fontAlgn="base">
                        <a:spcBef>
                          <a:spcPct val="20000"/>
                        </a:spcBef>
                        <a:spcAft>
                          <a:spcPct val="0"/>
                        </a:spcAft>
                        <a:defRPr b="1">
                          <a:solidFill>
                            <a:schemeClr val="tx1"/>
                          </a:solidFill>
                          <a:latin typeface="Centaur" panose="02030504050205020304" pitchFamily="18" charset="0"/>
                        </a:defRPr>
                      </a:lvl6pPr>
                      <a:lvl7pPr fontAlgn="base">
                        <a:spcBef>
                          <a:spcPct val="20000"/>
                        </a:spcBef>
                        <a:spcAft>
                          <a:spcPct val="0"/>
                        </a:spcAft>
                        <a:defRPr b="1">
                          <a:solidFill>
                            <a:schemeClr val="tx1"/>
                          </a:solidFill>
                          <a:latin typeface="Centaur" panose="02030504050205020304" pitchFamily="18" charset="0"/>
                        </a:defRPr>
                      </a:lvl7pPr>
                      <a:lvl8pPr fontAlgn="base">
                        <a:spcBef>
                          <a:spcPct val="20000"/>
                        </a:spcBef>
                        <a:spcAft>
                          <a:spcPct val="0"/>
                        </a:spcAft>
                        <a:defRPr b="1">
                          <a:solidFill>
                            <a:schemeClr val="tx1"/>
                          </a:solidFill>
                          <a:latin typeface="Centaur" panose="02030504050205020304" pitchFamily="18" charset="0"/>
                        </a:defRPr>
                      </a:lvl8pPr>
                      <a:lvl9pPr fontAlgn="base">
                        <a:spcBef>
                          <a:spcPct val="20000"/>
                        </a:spcBef>
                        <a:spcAft>
                          <a:spcPct val="0"/>
                        </a:spcAft>
                        <a:defRPr b="1">
                          <a:solidFill>
                            <a:schemeClr val="tx1"/>
                          </a:solidFill>
                          <a:latin typeface="Centaur" panose="020305040502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cs typeface="Times New Roman" panose="02020603050405020304" pitchFamily="18" charset="0"/>
                        </a:rPr>
                        <a:t>.33</a:t>
                      </a:r>
                      <a:endParaRPr kumimoji="0" lang="en-US" altLang="en-US" sz="1800" b="0" i="0" u="none" strike="noStrike" cap="none" normalizeH="0" baseline="0">
                        <a:ln>
                          <a:noFill/>
                        </a:ln>
                        <a:solidFill>
                          <a:schemeClr val="tx1"/>
                        </a:solidFill>
                        <a:effectLst/>
                        <a:latin typeface="Centaur" panose="020305040502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b="1">
                          <a:solidFill>
                            <a:schemeClr val="tx1"/>
                          </a:solidFill>
                          <a:latin typeface="Centaur" panose="02030504050205020304" pitchFamily="18" charset="0"/>
                        </a:defRPr>
                      </a:lvl1pPr>
                      <a:lvl2pPr>
                        <a:spcBef>
                          <a:spcPct val="20000"/>
                        </a:spcBef>
                        <a:defRPr sz="2400" b="1">
                          <a:solidFill>
                            <a:schemeClr val="tx1"/>
                          </a:solidFill>
                          <a:latin typeface="Centaur" panose="02030504050205020304" pitchFamily="18" charset="0"/>
                        </a:defRPr>
                      </a:lvl2pPr>
                      <a:lvl3pPr>
                        <a:spcBef>
                          <a:spcPct val="20000"/>
                        </a:spcBef>
                        <a:defRPr sz="2000" b="1">
                          <a:solidFill>
                            <a:schemeClr val="tx1"/>
                          </a:solidFill>
                          <a:latin typeface="Centaur" panose="02030504050205020304" pitchFamily="18" charset="0"/>
                        </a:defRPr>
                      </a:lvl3pPr>
                      <a:lvl4pPr>
                        <a:spcBef>
                          <a:spcPct val="20000"/>
                        </a:spcBef>
                        <a:defRPr b="1">
                          <a:solidFill>
                            <a:schemeClr val="tx1"/>
                          </a:solidFill>
                          <a:latin typeface="Centaur" panose="02030504050205020304" pitchFamily="18" charset="0"/>
                        </a:defRPr>
                      </a:lvl4pPr>
                      <a:lvl5pPr>
                        <a:spcBef>
                          <a:spcPct val="20000"/>
                        </a:spcBef>
                        <a:defRPr b="1">
                          <a:solidFill>
                            <a:schemeClr val="tx1"/>
                          </a:solidFill>
                          <a:latin typeface="Centaur" panose="02030504050205020304" pitchFamily="18" charset="0"/>
                        </a:defRPr>
                      </a:lvl5pPr>
                      <a:lvl6pPr fontAlgn="base">
                        <a:spcBef>
                          <a:spcPct val="20000"/>
                        </a:spcBef>
                        <a:spcAft>
                          <a:spcPct val="0"/>
                        </a:spcAft>
                        <a:defRPr b="1">
                          <a:solidFill>
                            <a:schemeClr val="tx1"/>
                          </a:solidFill>
                          <a:latin typeface="Centaur" panose="02030504050205020304" pitchFamily="18" charset="0"/>
                        </a:defRPr>
                      </a:lvl6pPr>
                      <a:lvl7pPr fontAlgn="base">
                        <a:spcBef>
                          <a:spcPct val="20000"/>
                        </a:spcBef>
                        <a:spcAft>
                          <a:spcPct val="0"/>
                        </a:spcAft>
                        <a:defRPr b="1">
                          <a:solidFill>
                            <a:schemeClr val="tx1"/>
                          </a:solidFill>
                          <a:latin typeface="Centaur" panose="02030504050205020304" pitchFamily="18" charset="0"/>
                        </a:defRPr>
                      </a:lvl7pPr>
                      <a:lvl8pPr fontAlgn="base">
                        <a:spcBef>
                          <a:spcPct val="20000"/>
                        </a:spcBef>
                        <a:spcAft>
                          <a:spcPct val="0"/>
                        </a:spcAft>
                        <a:defRPr b="1">
                          <a:solidFill>
                            <a:schemeClr val="tx1"/>
                          </a:solidFill>
                          <a:latin typeface="Centaur" panose="02030504050205020304" pitchFamily="18" charset="0"/>
                        </a:defRPr>
                      </a:lvl8pPr>
                      <a:lvl9pPr fontAlgn="base">
                        <a:spcBef>
                          <a:spcPct val="20000"/>
                        </a:spcBef>
                        <a:spcAft>
                          <a:spcPct val="0"/>
                        </a:spcAft>
                        <a:defRPr b="1">
                          <a:solidFill>
                            <a:schemeClr val="tx1"/>
                          </a:solidFill>
                          <a:latin typeface="Centaur" panose="020305040502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cs typeface="Times New Roman" panose="02020603050405020304" pitchFamily="18" charset="0"/>
                        </a:rPr>
                        <a:t>2.5</a:t>
                      </a:r>
                      <a:endParaRPr kumimoji="0" lang="en-US" altLang="en-US" sz="1800" b="0" i="0" u="none" strike="noStrike" cap="none" normalizeH="0" baseline="0">
                        <a:ln>
                          <a:noFill/>
                        </a:ln>
                        <a:solidFill>
                          <a:schemeClr val="tx1"/>
                        </a:solidFill>
                        <a:effectLst/>
                        <a:latin typeface="Centaur" panose="020305040502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b="1">
                          <a:solidFill>
                            <a:schemeClr val="tx1"/>
                          </a:solidFill>
                          <a:latin typeface="Centaur" panose="02030504050205020304" pitchFamily="18" charset="0"/>
                        </a:defRPr>
                      </a:lvl1pPr>
                      <a:lvl2pPr>
                        <a:spcBef>
                          <a:spcPct val="20000"/>
                        </a:spcBef>
                        <a:defRPr sz="2400" b="1">
                          <a:solidFill>
                            <a:schemeClr val="tx1"/>
                          </a:solidFill>
                          <a:latin typeface="Centaur" panose="02030504050205020304" pitchFamily="18" charset="0"/>
                        </a:defRPr>
                      </a:lvl2pPr>
                      <a:lvl3pPr>
                        <a:spcBef>
                          <a:spcPct val="20000"/>
                        </a:spcBef>
                        <a:defRPr sz="2000" b="1">
                          <a:solidFill>
                            <a:schemeClr val="tx1"/>
                          </a:solidFill>
                          <a:latin typeface="Centaur" panose="02030504050205020304" pitchFamily="18" charset="0"/>
                        </a:defRPr>
                      </a:lvl3pPr>
                      <a:lvl4pPr>
                        <a:spcBef>
                          <a:spcPct val="20000"/>
                        </a:spcBef>
                        <a:defRPr b="1">
                          <a:solidFill>
                            <a:schemeClr val="tx1"/>
                          </a:solidFill>
                          <a:latin typeface="Centaur" panose="02030504050205020304" pitchFamily="18" charset="0"/>
                        </a:defRPr>
                      </a:lvl4pPr>
                      <a:lvl5pPr>
                        <a:spcBef>
                          <a:spcPct val="20000"/>
                        </a:spcBef>
                        <a:defRPr b="1">
                          <a:solidFill>
                            <a:schemeClr val="tx1"/>
                          </a:solidFill>
                          <a:latin typeface="Centaur" panose="02030504050205020304" pitchFamily="18" charset="0"/>
                        </a:defRPr>
                      </a:lvl5pPr>
                      <a:lvl6pPr fontAlgn="base">
                        <a:spcBef>
                          <a:spcPct val="20000"/>
                        </a:spcBef>
                        <a:spcAft>
                          <a:spcPct val="0"/>
                        </a:spcAft>
                        <a:defRPr b="1">
                          <a:solidFill>
                            <a:schemeClr val="tx1"/>
                          </a:solidFill>
                          <a:latin typeface="Centaur" panose="02030504050205020304" pitchFamily="18" charset="0"/>
                        </a:defRPr>
                      </a:lvl6pPr>
                      <a:lvl7pPr fontAlgn="base">
                        <a:spcBef>
                          <a:spcPct val="20000"/>
                        </a:spcBef>
                        <a:spcAft>
                          <a:spcPct val="0"/>
                        </a:spcAft>
                        <a:defRPr b="1">
                          <a:solidFill>
                            <a:schemeClr val="tx1"/>
                          </a:solidFill>
                          <a:latin typeface="Centaur" panose="02030504050205020304" pitchFamily="18" charset="0"/>
                        </a:defRPr>
                      </a:lvl7pPr>
                      <a:lvl8pPr fontAlgn="base">
                        <a:spcBef>
                          <a:spcPct val="20000"/>
                        </a:spcBef>
                        <a:spcAft>
                          <a:spcPct val="0"/>
                        </a:spcAft>
                        <a:defRPr b="1">
                          <a:solidFill>
                            <a:schemeClr val="tx1"/>
                          </a:solidFill>
                          <a:latin typeface="Centaur" panose="02030504050205020304" pitchFamily="18" charset="0"/>
                        </a:defRPr>
                      </a:lvl8pPr>
                      <a:lvl9pPr fontAlgn="base">
                        <a:spcBef>
                          <a:spcPct val="20000"/>
                        </a:spcBef>
                        <a:spcAft>
                          <a:spcPct val="0"/>
                        </a:spcAft>
                        <a:defRPr b="1">
                          <a:solidFill>
                            <a:schemeClr val="tx1"/>
                          </a:solidFill>
                          <a:latin typeface="Centaur" panose="020305040502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cs typeface="Times New Roman" panose="02020603050405020304" pitchFamily="18" charset="0"/>
                        </a:rPr>
                        <a:t>22</a:t>
                      </a:r>
                      <a:endParaRPr kumimoji="0" lang="en-US" altLang="en-US" sz="1800" b="0" i="0" u="none" strike="noStrike" cap="none" normalizeH="0" baseline="0">
                        <a:ln>
                          <a:noFill/>
                        </a:ln>
                        <a:solidFill>
                          <a:schemeClr val="tx1"/>
                        </a:solidFill>
                        <a:effectLst/>
                        <a:latin typeface="Centaur" panose="020305040502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b="1">
                          <a:solidFill>
                            <a:schemeClr val="tx1"/>
                          </a:solidFill>
                          <a:latin typeface="Centaur" panose="02030504050205020304" pitchFamily="18" charset="0"/>
                        </a:defRPr>
                      </a:lvl1pPr>
                      <a:lvl2pPr>
                        <a:spcBef>
                          <a:spcPct val="20000"/>
                        </a:spcBef>
                        <a:defRPr sz="2400" b="1">
                          <a:solidFill>
                            <a:schemeClr val="tx1"/>
                          </a:solidFill>
                          <a:latin typeface="Centaur" panose="02030504050205020304" pitchFamily="18" charset="0"/>
                        </a:defRPr>
                      </a:lvl2pPr>
                      <a:lvl3pPr>
                        <a:spcBef>
                          <a:spcPct val="20000"/>
                        </a:spcBef>
                        <a:defRPr sz="2000" b="1">
                          <a:solidFill>
                            <a:schemeClr val="tx1"/>
                          </a:solidFill>
                          <a:latin typeface="Centaur" panose="02030504050205020304" pitchFamily="18" charset="0"/>
                        </a:defRPr>
                      </a:lvl3pPr>
                      <a:lvl4pPr>
                        <a:spcBef>
                          <a:spcPct val="20000"/>
                        </a:spcBef>
                        <a:defRPr b="1">
                          <a:solidFill>
                            <a:schemeClr val="tx1"/>
                          </a:solidFill>
                          <a:latin typeface="Centaur" panose="02030504050205020304" pitchFamily="18" charset="0"/>
                        </a:defRPr>
                      </a:lvl4pPr>
                      <a:lvl5pPr>
                        <a:spcBef>
                          <a:spcPct val="20000"/>
                        </a:spcBef>
                        <a:defRPr b="1">
                          <a:solidFill>
                            <a:schemeClr val="tx1"/>
                          </a:solidFill>
                          <a:latin typeface="Centaur" panose="02030504050205020304" pitchFamily="18" charset="0"/>
                        </a:defRPr>
                      </a:lvl5pPr>
                      <a:lvl6pPr fontAlgn="base">
                        <a:spcBef>
                          <a:spcPct val="20000"/>
                        </a:spcBef>
                        <a:spcAft>
                          <a:spcPct val="0"/>
                        </a:spcAft>
                        <a:defRPr b="1">
                          <a:solidFill>
                            <a:schemeClr val="tx1"/>
                          </a:solidFill>
                          <a:latin typeface="Centaur" panose="02030504050205020304" pitchFamily="18" charset="0"/>
                        </a:defRPr>
                      </a:lvl6pPr>
                      <a:lvl7pPr fontAlgn="base">
                        <a:spcBef>
                          <a:spcPct val="20000"/>
                        </a:spcBef>
                        <a:spcAft>
                          <a:spcPct val="0"/>
                        </a:spcAft>
                        <a:defRPr b="1">
                          <a:solidFill>
                            <a:schemeClr val="tx1"/>
                          </a:solidFill>
                          <a:latin typeface="Centaur" panose="02030504050205020304" pitchFamily="18" charset="0"/>
                        </a:defRPr>
                      </a:lvl7pPr>
                      <a:lvl8pPr fontAlgn="base">
                        <a:spcBef>
                          <a:spcPct val="20000"/>
                        </a:spcBef>
                        <a:spcAft>
                          <a:spcPct val="0"/>
                        </a:spcAft>
                        <a:defRPr b="1">
                          <a:solidFill>
                            <a:schemeClr val="tx1"/>
                          </a:solidFill>
                          <a:latin typeface="Centaur" panose="02030504050205020304" pitchFamily="18" charset="0"/>
                        </a:defRPr>
                      </a:lvl8pPr>
                      <a:lvl9pPr fontAlgn="base">
                        <a:spcBef>
                          <a:spcPct val="20000"/>
                        </a:spcBef>
                        <a:spcAft>
                          <a:spcPct val="0"/>
                        </a:spcAft>
                        <a:defRPr b="1">
                          <a:solidFill>
                            <a:schemeClr val="tx1"/>
                          </a:solidFill>
                          <a:latin typeface="Centaur" panose="020305040502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bg1"/>
                          </a:solidFill>
                          <a:effectLst/>
                          <a:latin typeface="Centaur" panose="02030504050205020304" pitchFamily="18" charset="0"/>
                          <a:cs typeface="Times New Roman" panose="02020603050405020304" pitchFamily="18" charset="0"/>
                        </a:rPr>
                        <a:t>1479</a:t>
                      </a:r>
                      <a:endParaRPr kumimoji="0" lang="en-US" altLang="en-US" sz="1800" b="0" i="0" u="none" strike="noStrike" cap="none" normalizeH="0" baseline="0" dirty="0">
                        <a:ln>
                          <a:noFill/>
                        </a:ln>
                        <a:solidFill>
                          <a:schemeClr val="bg1"/>
                        </a:solidFill>
                        <a:effectLst/>
                        <a:latin typeface="Centaur" panose="020305040502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2"/>
                    </a:solidFill>
                  </a:tcPr>
                </a:tc>
                <a:tc>
                  <a:txBody>
                    <a:bodyPr/>
                    <a:lstStyle>
                      <a:lvl1pPr>
                        <a:spcBef>
                          <a:spcPct val="20000"/>
                        </a:spcBef>
                        <a:defRPr sz="2800" b="1">
                          <a:solidFill>
                            <a:schemeClr val="tx1"/>
                          </a:solidFill>
                          <a:latin typeface="Centaur" panose="02030504050205020304" pitchFamily="18" charset="0"/>
                        </a:defRPr>
                      </a:lvl1pPr>
                      <a:lvl2pPr>
                        <a:spcBef>
                          <a:spcPct val="20000"/>
                        </a:spcBef>
                        <a:defRPr sz="2400" b="1">
                          <a:solidFill>
                            <a:schemeClr val="tx1"/>
                          </a:solidFill>
                          <a:latin typeface="Centaur" panose="02030504050205020304" pitchFamily="18" charset="0"/>
                        </a:defRPr>
                      </a:lvl2pPr>
                      <a:lvl3pPr>
                        <a:spcBef>
                          <a:spcPct val="20000"/>
                        </a:spcBef>
                        <a:defRPr sz="2000" b="1">
                          <a:solidFill>
                            <a:schemeClr val="tx1"/>
                          </a:solidFill>
                          <a:latin typeface="Centaur" panose="02030504050205020304" pitchFamily="18" charset="0"/>
                        </a:defRPr>
                      </a:lvl3pPr>
                      <a:lvl4pPr>
                        <a:spcBef>
                          <a:spcPct val="20000"/>
                        </a:spcBef>
                        <a:defRPr b="1">
                          <a:solidFill>
                            <a:schemeClr val="tx1"/>
                          </a:solidFill>
                          <a:latin typeface="Centaur" panose="02030504050205020304" pitchFamily="18" charset="0"/>
                        </a:defRPr>
                      </a:lvl4pPr>
                      <a:lvl5pPr>
                        <a:spcBef>
                          <a:spcPct val="20000"/>
                        </a:spcBef>
                        <a:defRPr b="1">
                          <a:solidFill>
                            <a:schemeClr val="tx1"/>
                          </a:solidFill>
                          <a:latin typeface="Centaur" panose="02030504050205020304" pitchFamily="18" charset="0"/>
                        </a:defRPr>
                      </a:lvl5pPr>
                      <a:lvl6pPr fontAlgn="base">
                        <a:spcBef>
                          <a:spcPct val="20000"/>
                        </a:spcBef>
                        <a:spcAft>
                          <a:spcPct val="0"/>
                        </a:spcAft>
                        <a:defRPr b="1">
                          <a:solidFill>
                            <a:schemeClr val="tx1"/>
                          </a:solidFill>
                          <a:latin typeface="Centaur" panose="02030504050205020304" pitchFamily="18" charset="0"/>
                        </a:defRPr>
                      </a:lvl6pPr>
                      <a:lvl7pPr fontAlgn="base">
                        <a:spcBef>
                          <a:spcPct val="20000"/>
                        </a:spcBef>
                        <a:spcAft>
                          <a:spcPct val="0"/>
                        </a:spcAft>
                        <a:defRPr b="1">
                          <a:solidFill>
                            <a:schemeClr val="tx1"/>
                          </a:solidFill>
                          <a:latin typeface="Centaur" panose="02030504050205020304" pitchFamily="18" charset="0"/>
                        </a:defRPr>
                      </a:lvl7pPr>
                      <a:lvl8pPr fontAlgn="base">
                        <a:spcBef>
                          <a:spcPct val="20000"/>
                        </a:spcBef>
                        <a:spcAft>
                          <a:spcPct val="0"/>
                        </a:spcAft>
                        <a:defRPr b="1">
                          <a:solidFill>
                            <a:schemeClr val="tx1"/>
                          </a:solidFill>
                          <a:latin typeface="Centaur" panose="02030504050205020304" pitchFamily="18" charset="0"/>
                        </a:defRPr>
                      </a:lvl8pPr>
                      <a:lvl9pPr fontAlgn="base">
                        <a:spcBef>
                          <a:spcPct val="20000"/>
                        </a:spcBef>
                        <a:spcAft>
                          <a:spcPct val="0"/>
                        </a:spcAft>
                        <a:defRPr b="1">
                          <a:solidFill>
                            <a:schemeClr val="tx1"/>
                          </a:solidFill>
                          <a:latin typeface="Centaur" panose="020305040502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rPr>
                        <a:t>40</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b="1">
                          <a:solidFill>
                            <a:schemeClr val="tx1"/>
                          </a:solidFill>
                          <a:latin typeface="Centaur" panose="02030504050205020304" pitchFamily="18" charset="0"/>
                        </a:defRPr>
                      </a:lvl1pPr>
                      <a:lvl2pPr>
                        <a:spcBef>
                          <a:spcPct val="20000"/>
                        </a:spcBef>
                        <a:defRPr sz="2400" b="1">
                          <a:solidFill>
                            <a:schemeClr val="tx1"/>
                          </a:solidFill>
                          <a:latin typeface="Centaur" panose="02030504050205020304" pitchFamily="18" charset="0"/>
                        </a:defRPr>
                      </a:lvl2pPr>
                      <a:lvl3pPr>
                        <a:spcBef>
                          <a:spcPct val="20000"/>
                        </a:spcBef>
                        <a:defRPr sz="2000" b="1">
                          <a:solidFill>
                            <a:schemeClr val="tx1"/>
                          </a:solidFill>
                          <a:latin typeface="Centaur" panose="02030504050205020304" pitchFamily="18" charset="0"/>
                        </a:defRPr>
                      </a:lvl3pPr>
                      <a:lvl4pPr>
                        <a:spcBef>
                          <a:spcPct val="20000"/>
                        </a:spcBef>
                        <a:defRPr b="1">
                          <a:solidFill>
                            <a:schemeClr val="tx1"/>
                          </a:solidFill>
                          <a:latin typeface="Centaur" panose="02030504050205020304" pitchFamily="18" charset="0"/>
                        </a:defRPr>
                      </a:lvl4pPr>
                      <a:lvl5pPr>
                        <a:spcBef>
                          <a:spcPct val="20000"/>
                        </a:spcBef>
                        <a:defRPr b="1">
                          <a:solidFill>
                            <a:schemeClr val="tx1"/>
                          </a:solidFill>
                          <a:latin typeface="Centaur" panose="02030504050205020304" pitchFamily="18" charset="0"/>
                        </a:defRPr>
                      </a:lvl5pPr>
                      <a:lvl6pPr fontAlgn="base">
                        <a:spcBef>
                          <a:spcPct val="20000"/>
                        </a:spcBef>
                        <a:spcAft>
                          <a:spcPct val="0"/>
                        </a:spcAft>
                        <a:defRPr b="1">
                          <a:solidFill>
                            <a:schemeClr val="tx1"/>
                          </a:solidFill>
                          <a:latin typeface="Centaur" panose="02030504050205020304" pitchFamily="18" charset="0"/>
                        </a:defRPr>
                      </a:lvl6pPr>
                      <a:lvl7pPr fontAlgn="base">
                        <a:spcBef>
                          <a:spcPct val="20000"/>
                        </a:spcBef>
                        <a:spcAft>
                          <a:spcPct val="0"/>
                        </a:spcAft>
                        <a:defRPr b="1">
                          <a:solidFill>
                            <a:schemeClr val="tx1"/>
                          </a:solidFill>
                          <a:latin typeface="Centaur" panose="02030504050205020304" pitchFamily="18" charset="0"/>
                        </a:defRPr>
                      </a:lvl7pPr>
                      <a:lvl8pPr fontAlgn="base">
                        <a:spcBef>
                          <a:spcPct val="20000"/>
                        </a:spcBef>
                        <a:spcAft>
                          <a:spcPct val="0"/>
                        </a:spcAft>
                        <a:defRPr b="1">
                          <a:solidFill>
                            <a:schemeClr val="tx1"/>
                          </a:solidFill>
                          <a:latin typeface="Centaur" panose="02030504050205020304" pitchFamily="18" charset="0"/>
                        </a:defRPr>
                      </a:lvl8pPr>
                      <a:lvl9pPr fontAlgn="base">
                        <a:spcBef>
                          <a:spcPct val="20000"/>
                        </a:spcBef>
                        <a:spcAft>
                          <a:spcPct val="0"/>
                        </a:spcAft>
                        <a:defRPr b="1">
                          <a:solidFill>
                            <a:schemeClr val="tx1"/>
                          </a:solidFill>
                          <a:latin typeface="Centaur" panose="020305040502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rPr>
                        <a:t>37</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b="1">
                          <a:solidFill>
                            <a:schemeClr val="tx1"/>
                          </a:solidFill>
                          <a:latin typeface="Centaur" panose="02030504050205020304" pitchFamily="18" charset="0"/>
                        </a:defRPr>
                      </a:lvl1pPr>
                      <a:lvl2pPr>
                        <a:spcBef>
                          <a:spcPct val="20000"/>
                        </a:spcBef>
                        <a:defRPr sz="2400" b="1">
                          <a:solidFill>
                            <a:schemeClr val="tx1"/>
                          </a:solidFill>
                          <a:latin typeface="Centaur" panose="02030504050205020304" pitchFamily="18" charset="0"/>
                        </a:defRPr>
                      </a:lvl2pPr>
                      <a:lvl3pPr>
                        <a:spcBef>
                          <a:spcPct val="20000"/>
                        </a:spcBef>
                        <a:defRPr sz="2000" b="1">
                          <a:solidFill>
                            <a:schemeClr val="tx1"/>
                          </a:solidFill>
                          <a:latin typeface="Centaur" panose="02030504050205020304" pitchFamily="18" charset="0"/>
                        </a:defRPr>
                      </a:lvl3pPr>
                      <a:lvl4pPr>
                        <a:spcBef>
                          <a:spcPct val="20000"/>
                        </a:spcBef>
                        <a:defRPr b="1">
                          <a:solidFill>
                            <a:schemeClr val="tx1"/>
                          </a:solidFill>
                          <a:latin typeface="Centaur" panose="02030504050205020304" pitchFamily="18" charset="0"/>
                        </a:defRPr>
                      </a:lvl4pPr>
                      <a:lvl5pPr>
                        <a:spcBef>
                          <a:spcPct val="20000"/>
                        </a:spcBef>
                        <a:defRPr b="1">
                          <a:solidFill>
                            <a:schemeClr val="tx1"/>
                          </a:solidFill>
                          <a:latin typeface="Centaur" panose="02030504050205020304" pitchFamily="18" charset="0"/>
                        </a:defRPr>
                      </a:lvl5pPr>
                      <a:lvl6pPr fontAlgn="base">
                        <a:spcBef>
                          <a:spcPct val="20000"/>
                        </a:spcBef>
                        <a:spcAft>
                          <a:spcPct val="0"/>
                        </a:spcAft>
                        <a:defRPr b="1">
                          <a:solidFill>
                            <a:schemeClr val="tx1"/>
                          </a:solidFill>
                          <a:latin typeface="Centaur" panose="02030504050205020304" pitchFamily="18" charset="0"/>
                        </a:defRPr>
                      </a:lvl6pPr>
                      <a:lvl7pPr fontAlgn="base">
                        <a:spcBef>
                          <a:spcPct val="20000"/>
                        </a:spcBef>
                        <a:spcAft>
                          <a:spcPct val="0"/>
                        </a:spcAft>
                        <a:defRPr b="1">
                          <a:solidFill>
                            <a:schemeClr val="tx1"/>
                          </a:solidFill>
                          <a:latin typeface="Centaur" panose="02030504050205020304" pitchFamily="18" charset="0"/>
                        </a:defRPr>
                      </a:lvl7pPr>
                      <a:lvl8pPr fontAlgn="base">
                        <a:spcBef>
                          <a:spcPct val="20000"/>
                        </a:spcBef>
                        <a:spcAft>
                          <a:spcPct val="0"/>
                        </a:spcAft>
                        <a:defRPr b="1">
                          <a:solidFill>
                            <a:schemeClr val="tx1"/>
                          </a:solidFill>
                          <a:latin typeface="Centaur" panose="02030504050205020304" pitchFamily="18" charset="0"/>
                        </a:defRPr>
                      </a:lvl8pPr>
                      <a:lvl9pPr fontAlgn="base">
                        <a:spcBef>
                          <a:spcPct val="20000"/>
                        </a:spcBef>
                        <a:spcAft>
                          <a:spcPct val="0"/>
                        </a:spcAft>
                        <a:defRPr b="1">
                          <a:solidFill>
                            <a:schemeClr val="tx1"/>
                          </a:solidFill>
                          <a:latin typeface="Centaur" panose="020305040502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rPr>
                        <a:t>42</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b="1">
                          <a:solidFill>
                            <a:schemeClr val="tx1"/>
                          </a:solidFill>
                          <a:latin typeface="Centaur" panose="02030504050205020304" pitchFamily="18" charset="0"/>
                        </a:defRPr>
                      </a:lvl1pPr>
                      <a:lvl2pPr>
                        <a:spcBef>
                          <a:spcPct val="20000"/>
                        </a:spcBef>
                        <a:defRPr sz="2400" b="1">
                          <a:solidFill>
                            <a:schemeClr val="tx1"/>
                          </a:solidFill>
                          <a:latin typeface="Centaur" panose="02030504050205020304" pitchFamily="18" charset="0"/>
                        </a:defRPr>
                      </a:lvl2pPr>
                      <a:lvl3pPr>
                        <a:spcBef>
                          <a:spcPct val="20000"/>
                        </a:spcBef>
                        <a:defRPr sz="2000" b="1">
                          <a:solidFill>
                            <a:schemeClr val="tx1"/>
                          </a:solidFill>
                          <a:latin typeface="Centaur" panose="02030504050205020304" pitchFamily="18" charset="0"/>
                        </a:defRPr>
                      </a:lvl3pPr>
                      <a:lvl4pPr>
                        <a:spcBef>
                          <a:spcPct val="20000"/>
                        </a:spcBef>
                        <a:defRPr b="1">
                          <a:solidFill>
                            <a:schemeClr val="tx1"/>
                          </a:solidFill>
                          <a:latin typeface="Centaur" panose="02030504050205020304" pitchFamily="18" charset="0"/>
                        </a:defRPr>
                      </a:lvl4pPr>
                      <a:lvl5pPr>
                        <a:spcBef>
                          <a:spcPct val="20000"/>
                        </a:spcBef>
                        <a:defRPr b="1">
                          <a:solidFill>
                            <a:schemeClr val="tx1"/>
                          </a:solidFill>
                          <a:latin typeface="Centaur" panose="02030504050205020304" pitchFamily="18" charset="0"/>
                        </a:defRPr>
                      </a:lvl5pPr>
                      <a:lvl6pPr fontAlgn="base">
                        <a:spcBef>
                          <a:spcPct val="20000"/>
                        </a:spcBef>
                        <a:spcAft>
                          <a:spcPct val="0"/>
                        </a:spcAft>
                        <a:defRPr b="1">
                          <a:solidFill>
                            <a:schemeClr val="tx1"/>
                          </a:solidFill>
                          <a:latin typeface="Centaur" panose="02030504050205020304" pitchFamily="18" charset="0"/>
                        </a:defRPr>
                      </a:lvl6pPr>
                      <a:lvl7pPr fontAlgn="base">
                        <a:spcBef>
                          <a:spcPct val="20000"/>
                        </a:spcBef>
                        <a:spcAft>
                          <a:spcPct val="0"/>
                        </a:spcAft>
                        <a:defRPr b="1">
                          <a:solidFill>
                            <a:schemeClr val="tx1"/>
                          </a:solidFill>
                          <a:latin typeface="Centaur" panose="02030504050205020304" pitchFamily="18" charset="0"/>
                        </a:defRPr>
                      </a:lvl7pPr>
                      <a:lvl8pPr fontAlgn="base">
                        <a:spcBef>
                          <a:spcPct val="20000"/>
                        </a:spcBef>
                        <a:spcAft>
                          <a:spcPct val="0"/>
                        </a:spcAft>
                        <a:defRPr b="1">
                          <a:solidFill>
                            <a:schemeClr val="tx1"/>
                          </a:solidFill>
                          <a:latin typeface="Centaur" panose="02030504050205020304" pitchFamily="18" charset="0"/>
                        </a:defRPr>
                      </a:lvl8pPr>
                      <a:lvl9pPr fontAlgn="base">
                        <a:spcBef>
                          <a:spcPct val="20000"/>
                        </a:spcBef>
                        <a:spcAft>
                          <a:spcPct val="0"/>
                        </a:spcAft>
                        <a:defRPr b="1">
                          <a:solidFill>
                            <a:schemeClr val="tx1"/>
                          </a:solidFill>
                          <a:latin typeface="Centaur" panose="020305040502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Centaur" panose="02030504050205020304" pitchFamily="18" charset="0"/>
                          <a:cs typeface="Times New Roman" panose="02020603050405020304" pitchFamily="18" charset="0"/>
                        </a:rPr>
                        <a:t>.027</a:t>
                      </a:r>
                      <a:endParaRPr kumimoji="0" lang="en-US" altLang="en-US" sz="1800" b="0" i="0" u="none" strike="noStrike" cap="none" normalizeH="0" baseline="0" dirty="0">
                        <a:ln>
                          <a:noFill/>
                        </a:ln>
                        <a:solidFill>
                          <a:schemeClr val="tx1"/>
                        </a:solidFill>
                        <a:effectLst/>
                        <a:latin typeface="Centaur" panose="020305040502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2034476846"/>
                  </a:ext>
                </a:extLst>
              </a:tr>
            </a:tbl>
          </a:graphicData>
        </a:graphic>
      </p:graphicFrame>
      <p:sp>
        <p:nvSpPr>
          <p:cNvPr id="43076" name="Rectangle 68">
            <a:extLst>
              <a:ext uri="{FF2B5EF4-FFF2-40B4-BE49-F238E27FC236}">
                <a16:creationId xmlns:a16="http://schemas.microsoft.com/office/drawing/2014/main" id="{36BA72A4-419A-474C-B90B-51E03047A8D6}"/>
              </a:ext>
            </a:extLst>
          </p:cNvPr>
          <p:cNvSpPr>
            <a:spLocks noChangeArrowheads="1"/>
          </p:cNvSpPr>
          <p:nvPr/>
        </p:nvSpPr>
        <p:spPr bwMode="auto">
          <a:xfrm>
            <a:off x="543827" y="3352800"/>
            <a:ext cx="11131617" cy="2590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b="1">
                <a:solidFill>
                  <a:schemeClr val="tx1"/>
                </a:solidFill>
                <a:latin typeface="Centaur" panose="02030504050205020304" pitchFamily="18" charset="0"/>
              </a:defRPr>
            </a:lvl1pPr>
            <a:lvl2pPr marL="742950" indent="-285750">
              <a:spcBef>
                <a:spcPct val="20000"/>
              </a:spcBef>
              <a:buChar char="–"/>
              <a:defRPr sz="2800" b="1">
                <a:solidFill>
                  <a:schemeClr val="tx1"/>
                </a:solidFill>
                <a:latin typeface="Centaur" panose="02030504050205020304" pitchFamily="18" charset="0"/>
              </a:defRPr>
            </a:lvl2pPr>
            <a:lvl3pPr marL="1143000" indent="-228600">
              <a:spcBef>
                <a:spcPct val="20000"/>
              </a:spcBef>
              <a:buChar char="•"/>
              <a:defRPr sz="2400" b="1">
                <a:solidFill>
                  <a:schemeClr val="tx1"/>
                </a:solidFill>
                <a:latin typeface="Centaur" panose="02030504050205020304" pitchFamily="18" charset="0"/>
              </a:defRPr>
            </a:lvl3pPr>
            <a:lvl4pPr marL="1600200" indent="-228600">
              <a:spcBef>
                <a:spcPct val="20000"/>
              </a:spcBef>
              <a:buChar char="–"/>
              <a:defRPr sz="2000" b="1">
                <a:solidFill>
                  <a:schemeClr val="tx1"/>
                </a:solidFill>
                <a:latin typeface="Centaur" panose="02030504050205020304" pitchFamily="18" charset="0"/>
              </a:defRPr>
            </a:lvl4pPr>
            <a:lvl5pPr marL="2057400" indent="-228600">
              <a:spcBef>
                <a:spcPct val="20000"/>
              </a:spcBef>
              <a:buChar char="»"/>
              <a:defRPr sz="2000" b="1">
                <a:solidFill>
                  <a:schemeClr val="tx1"/>
                </a:solidFill>
                <a:latin typeface="Centaur" panose="02030504050205020304" pitchFamily="18" charset="0"/>
              </a:defRPr>
            </a:lvl5pPr>
            <a:lvl6pPr marL="2514600" indent="-228600" fontAlgn="base">
              <a:spcBef>
                <a:spcPct val="20000"/>
              </a:spcBef>
              <a:spcAft>
                <a:spcPct val="0"/>
              </a:spcAft>
              <a:buChar char="»"/>
              <a:defRPr sz="2000" b="1">
                <a:solidFill>
                  <a:schemeClr val="tx1"/>
                </a:solidFill>
                <a:latin typeface="Centaur" panose="02030504050205020304" pitchFamily="18" charset="0"/>
              </a:defRPr>
            </a:lvl6pPr>
            <a:lvl7pPr marL="2971800" indent="-228600" fontAlgn="base">
              <a:spcBef>
                <a:spcPct val="20000"/>
              </a:spcBef>
              <a:spcAft>
                <a:spcPct val="0"/>
              </a:spcAft>
              <a:buChar char="»"/>
              <a:defRPr sz="2000" b="1">
                <a:solidFill>
                  <a:schemeClr val="tx1"/>
                </a:solidFill>
                <a:latin typeface="Centaur" panose="02030504050205020304" pitchFamily="18" charset="0"/>
              </a:defRPr>
            </a:lvl7pPr>
            <a:lvl8pPr marL="3429000" indent="-228600" fontAlgn="base">
              <a:spcBef>
                <a:spcPct val="20000"/>
              </a:spcBef>
              <a:spcAft>
                <a:spcPct val="0"/>
              </a:spcAft>
              <a:buChar char="»"/>
              <a:defRPr sz="2000" b="1">
                <a:solidFill>
                  <a:schemeClr val="tx1"/>
                </a:solidFill>
                <a:latin typeface="Centaur" panose="02030504050205020304" pitchFamily="18" charset="0"/>
              </a:defRPr>
            </a:lvl8pPr>
            <a:lvl9pPr marL="3886200" indent="-228600" fontAlgn="base">
              <a:spcBef>
                <a:spcPct val="20000"/>
              </a:spcBef>
              <a:spcAft>
                <a:spcPct val="0"/>
              </a:spcAft>
              <a:buChar char="»"/>
              <a:defRPr sz="2000" b="1">
                <a:solidFill>
                  <a:schemeClr val="tx1"/>
                </a:solidFill>
                <a:latin typeface="Centaur" panose="02030504050205020304" pitchFamily="18" charset="0"/>
              </a:defRPr>
            </a:lvl9pPr>
          </a:lstStyle>
          <a:p>
            <a:pPr marL="0" indent="0">
              <a:buNone/>
            </a:pPr>
            <a:r>
              <a:rPr lang="en-US" altLang="en-US" dirty="0">
                <a:solidFill>
                  <a:schemeClr val="accent2"/>
                </a:solidFill>
                <a:latin typeface="+mn-lt"/>
              </a:rPr>
              <a:t>Vol 100’s is number of transactions to share on reported day</a:t>
            </a:r>
          </a:p>
          <a:p>
            <a:pPr lvl="1"/>
            <a:r>
              <a:rPr lang="en-US" altLang="en-US" sz="2500" dirty="0"/>
              <a:t>Represented in hundreds (take number and add two zeros)</a:t>
            </a:r>
          </a:p>
          <a:p>
            <a:endParaRPr lang="en-US" altLang="en-US" sz="2500"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5100" name="Rectangle 44">
            <a:extLst>
              <a:ext uri="{FF2B5EF4-FFF2-40B4-BE49-F238E27FC236}">
                <a16:creationId xmlns:a16="http://schemas.microsoft.com/office/drawing/2014/main" id="{F7ABA94C-CFC5-484B-AA93-BDF1C908B53F}"/>
              </a:ext>
            </a:extLst>
          </p:cNvPr>
          <p:cNvSpPr>
            <a:spLocks noGrp="1" noChangeArrowheads="1"/>
          </p:cNvSpPr>
          <p:nvPr>
            <p:ph type="title"/>
          </p:nvPr>
        </p:nvSpPr>
        <p:spPr>
          <a:xfrm>
            <a:off x="609600" y="274638"/>
            <a:ext cx="10972800" cy="1143000"/>
          </a:xfrm>
        </p:spPr>
        <p:txBody>
          <a:bodyPr/>
          <a:lstStyle/>
          <a:p>
            <a:r>
              <a:rPr lang="en-US" altLang="en-US"/>
              <a:t>High and Low</a:t>
            </a:r>
          </a:p>
        </p:txBody>
      </p:sp>
      <p:graphicFrame>
        <p:nvGraphicFramePr>
          <p:cNvPr id="45116" name="Group 60">
            <a:extLst>
              <a:ext uri="{FF2B5EF4-FFF2-40B4-BE49-F238E27FC236}">
                <a16:creationId xmlns:a16="http://schemas.microsoft.com/office/drawing/2014/main" id="{3E12B7C9-087F-4A85-8F3B-9D558F01025C}"/>
              </a:ext>
            </a:extLst>
          </p:cNvPr>
          <p:cNvGraphicFramePr>
            <a:graphicFrameLocks noGrp="1"/>
          </p:cNvGraphicFramePr>
          <p:nvPr>
            <p:ph type="tbl" idx="1"/>
            <p:extLst>
              <p:ext uri="{D42A27DB-BD31-4B8C-83A1-F6EECF244321}">
                <p14:modId xmlns:p14="http://schemas.microsoft.com/office/powerpoint/2010/main" val="2789470892"/>
              </p:ext>
            </p:extLst>
          </p:nvPr>
        </p:nvGraphicFramePr>
        <p:xfrm>
          <a:off x="609600" y="1600200"/>
          <a:ext cx="8610600" cy="1401763"/>
        </p:xfrm>
        <a:graphic>
          <a:graphicData uri="http://schemas.openxmlformats.org/drawingml/2006/table">
            <a:tbl>
              <a:tblPr/>
              <a:tblGrid>
                <a:gridCol w="862013">
                  <a:extLst>
                    <a:ext uri="{9D8B030D-6E8A-4147-A177-3AD203B41FA5}">
                      <a16:colId xmlns:a16="http://schemas.microsoft.com/office/drawing/2014/main" val="3754487477"/>
                    </a:ext>
                  </a:extLst>
                </a:gridCol>
                <a:gridCol w="638175">
                  <a:extLst>
                    <a:ext uri="{9D8B030D-6E8A-4147-A177-3AD203B41FA5}">
                      <a16:colId xmlns:a16="http://schemas.microsoft.com/office/drawing/2014/main" val="230020648"/>
                    </a:ext>
                  </a:extLst>
                </a:gridCol>
                <a:gridCol w="781050">
                  <a:extLst>
                    <a:ext uri="{9D8B030D-6E8A-4147-A177-3AD203B41FA5}">
                      <a16:colId xmlns:a16="http://schemas.microsoft.com/office/drawing/2014/main" val="801625253"/>
                    </a:ext>
                  </a:extLst>
                </a:gridCol>
                <a:gridCol w="779462">
                  <a:extLst>
                    <a:ext uri="{9D8B030D-6E8A-4147-A177-3AD203B41FA5}">
                      <a16:colId xmlns:a16="http://schemas.microsoft.com/office/drawing/2014/main" val="114333217"/>
                    </a:ext>
                  </a:extLst>
                </a:gridCol>
                <a:gridCol w="638175">
                  <a:extLst>
                    <a:ext uri="{9D8B030D-6E8A-4147-A177-3AD203B41FA5}">
                      <a16:colId xmlns:a16="http://schemas.microsoft.com/office/drawing/2014/main" val="3510192282"/>
                    </a:ext>
                  </a:extLst>
                </a:gridCol>
                <a:gridCol w="641350">
                  <a:extLst>
                    <a:ext uri="{9D8B030D-6E8A-4147-A177-3AD203B41FA5}">
                      <a16:colId xmlns:a16="http://schemas.microsoft.com/office/drawing/2014/main" val="1657893438"/>
                    </a:ext>
                  </a:extLst>
                </a:gridCol>
                <a:gridCol w="612775">
                  <a:extLst>
                    <a:ext uri="{9D8B030D-6E8A-4147-A177-3AD203B41FA5}">
                      <a16:colId xmlns:a16="http://schemas.microsoft.com/office/drawing/2014/main" val="3282723957"/>
                    </a:ext>
                  </a:extLst>
                </a:gridCol>
                <a:gridCol w="762000">
                  <a:extLst>
                    <a:ext uri="{9D8B030D-6E8A-4147-A177-3AD203B41FA5}">
                      <a16:colId xmlns:a16="http://schemas.microsoft.com/office/drawing/2014/main" val="2608554265"/>
                    </a:ext>
                  </a:extLst>
                </a:gridCol>
                <a:gridCol w="762000">
                  <a:extLst>
                    <a:ext uri="{9D8B030D-6E8A-4147-A177-3AD203B41FA5}">
                      <a16:colId xmlns:a16="http://schemas.microsoft.com/office/drawing/2014/main" val="2027131826"/>
                    </a:ext>
                  </a:extLst>
                </a:gridCol>
                <a:gridCol w="609600">
                  <a:extLst>
                    <a:ext uri="{9D8B030D-6E8A-4147-A177-3AD203B41FA5}">
                      <a16:colId xmlns:a16="http://schemas.microsoft.com/office/drawing/2014/main" val="1241793752"/>
                    </a:ext>
                  </a:extLst>
                </a:gridCol>
                <a:gridCol w="762000">
                  <a:extLst>
                    <a:ext uri="{9D8B030D-6E8A-4147-A177-3AD203B41FA5}">
                      <a16:colId xmlns:a16="http://schemas.microsoft.com/office/drawing/2014/main" val="2524311845"/>
                    </a:ext>
                  </a:extLst>
                </a:gridCol>
                <a:gridCol w="762000">
                  <a:extLst>
                    <a:ext uri="{9D8B030D-6E8A-4147-A177-3AD203B41FA5}">
                      <a16:colId xmlns:a16="http://schemas.microsoft.com/office/drawing/2014/main" val="3867826778"/>
                    </a:ext>
                  </a:extLst>
                </a:gridCol>
              </a:tblGrid>
              <a:tr h="868363">
                <a:tc>
                  <a:txBody>
                    <a:bodyPr/>
                    <a:lstStyle>
                      <a:lvl1pPr>
                        <a:spcBef>
                          <a:spcPct val="20000"/>
                        </a:spcBef>
                        <a:defRPr sz="2800" b="1">
                          <a:solidFill>
                            <a:schemeClr val="tx1"/>
                          </a:solidFill>
                          <a:latin typeface="Centaur" panose="02030504050205020304" pitchFamily="18" charset="0"/>
                        </a:defRPr>
                      </a:lvl1pPr>
                      <a:lvl2pPr>
                        <a:spcBef>
                          <a:spcPct val="20000"/>
                        </a:spcBef>
                        <a:defRPr sz="2400" b="1">
                          <a:solidFill>
                            <a:schemeClr val="tx1"/>
                          </a:solidFill>
                          <a:latin typeface="Centaur" panose="02030504050205020304" pitchFamily="18" charset="0"/>
                        </a:defRPr>
                      </a:lvl2pPr>
                      <a:lvl3pPr>
                        <a:spcBef>
                          <a:spcPct val="20000"/>
                        </a:spcBef>
                        <a:defRPr sz="2000" b="1">
                          <a:solidFill>
                            <a:schemeClr val="tx1"/>
                          </a:solidFill>
                          <a:latin typeface="Centaur" panose="02030504050205020304" pitchFamily="18" charset="0"/>
                        </a:defRPr>
                      </a:lvl3pPr>
                      <a:lvl4pPr>
                        <a:spcBef>
                          <a:spcPct val="20000"/>
                        </a:spcBef>
                        <a:defRPr b="1">
                          <a:solidFill>
                            <a:schemeClr val="tx1"/>
                          </a:solidFill>
                          <a:latin typeface="Centaur" panose="02030504050205020304" pitchFamily="18" charset="0"/>
                        </a:defRPr>
                      </a:lvl4pPr>
                      <a:lvl5pPr>
                        <a:spcBef>
                          <a:spcPct val="20000"/>
                        </a:spcBef>
                        <a:defRPr b="1">
                          <a:solidFill>
                            <a:schemeClr val="tx1"/>
                          </a:solidFill>
                          <a:latin typeface="Centaur" panose="02030504050205020304" pitchFamily="18" charset="0"/>
                        </a:defRPr>
                      </a:lvl5pPr>
                      <a:lvl6pPr fontAlgn="base">
                        <a:spcBef>
                          <a:spcPct val="20000"/>
                        </a:spcBef>
                        <a:spcAft>
                          <a:spcPct val="0"/>
                        </a:spcAft>
                        <a:defRPr b="1">
                          <a:solidFill>
                            <a:schemeClr val="tx1"/>
                          </a:solidFill>
                          <a:latin typeface="Centaur" panose="02030504050205020304" pitchFamily="18" charset="0"/>
                        </a:defRPr>
                      </a:lvl6pPr>
                      <a:lvl7pPr fontAlgn="base">
                        <a:spcBef>
                          <a:spcPct val="20000"/>
                        </a:spcBef>
                        <a:spcAft>
                          <a:spcPct val="0"/>
                        </a:spcAft>
                        <a:defRPr b="1">
                          <a:solidFill>
                            <a:schemeClr val="tx1"/>
                          </a:solidFill>
                          <a:latin typeface="Centaur" panose="02030504050205020304" pitchFamily="18" charset="0"/>
                        </a:defRPr>
                      </a:lvl7pPr>
                      <a:lvl8pPr fontAlgn="base">
                        <a:spcBef>
                          <a:spcPct val="20000"/>
                        </a:spcBef>
                        <a:spcAft>
                          <a:spcPct val="0"/>
                        </a:spcAft>
                        <a:defRPr b="1">
                          <a:solidFill>
                            <a:schemeClr val="tx1"/>
                          </a:solidFill>
                          <a:latin typeface="Centaur" panose="02030504050205020304" pitchFamily="18" charset="0"/>
                        </a:defRPr>
                      </a:lvl8pPr>
                      <a:lvl9pPr fontAlgn="base">
                        <a:spcBef>
                          <a:spcPct val="20000"/>
                        </a:spcBef>
                        <a:spcAft>
                          <a:spcPct val="0"/>
                        </a:spcAft>
                        <a:defRPr b="1">
                          <a:solidFill>
                            <a:schemeClr val="tx1"/>
                          </a:solidFill>
                          <a:latin typeface="Centaur" panose="020305040502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cs typeface="Times New Roman" panose="02020603050405020304" pitchFamily="18" charset="0"/>
                        </a:rPr>
                        <a:t>YTD</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cs typeface="Times New Roman" panose="02020603050405020304" pitchFamily="18" charset="0"/>
                        </a:rPr>
                        <a:t>%</a:t>
                      </a:r>
                      <a:endParaRPr kumimoji="0" lang="en-US" altLang="en-US" sz="1800" b="0" i="0" u="none" strike="noStrike" cap="none" normalizeH="0" baseline="0">
                        <a:ln>
                          <a:noFill/>
                        </a:ln>
                        <a:solidFill>
                          <a:schemeClr val="tx1"/>
                        </a:solidFill>
                        <a:effectLst/>
                        <a:latin typeface="Centaur" panose="020305040502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lvl1pPr>
                        <a:spcBef>
                          <a:spcPct val="20000"/>
                        </a:spcBef>
                        <a:defRPr sz="2800" b="1">
                          <a:solidFill>
                            <a:schemeClr val="tx1"/>
                          </a:solidFill>
                          <a:latin typeface="Centaur" panose="02030504050205020304" pitchFamily="18" charset="0"/>
                        </a:defRPr>
                      </a:lvl1pPr>
                      <a:lvl2pPr>
                        <a:spcBef>
                          <a:spcPct val="20000"/>
                        </a:spcBef>
                        <a:defRPr sz="2400" b="1">
                          <a:solidFill>
                            <a:schemeClr val="tx1"/>
                          </a:solidFill>
                          <a:latin typeface="Centaur" panose="02030504050205020304" pitchFamily="18" charset="0"/>
                        </a:defRPr>
                      </a:lvl2pPr>
                      <a:lvl3pPr>
                        <a:spcBef>
                          <a:spcPct val="20000"/>
                        </a:spcBef>
                        <a:defRPr sz="2000" b="1">
                          <a:solidFill>
                            <a:schemeClr val="tx1"/>
                          </a:solidFill>
                          <a:latin typeface="Centaur" panose="02030504050205020304" pitchFamily="18" charset="0"/>
                        </a:defRPr>
                      </a:lvl3pPr>
                      <a:lvl4pPr>
                        <a:spcBef>
                          <a:spcPct val="20000"/>
                        </a:spcBef>
                        <a:defRPr b="1">
                          <a:solidFill>
                            <a:schemeClr val="tx1"/>
                          </a:solidFill>
                          <a:latin typeface="Centaur" panose="02030504050205020304" pitchFamily="18" charset="0"/>
                        </a:defRPr>
                      </a:lvl4pPr>
                      <a:lvl5pPr>
                        <a:spcBef>
                          <a:spcPct val="20000"/>
                        </a:spcBef>
                        <a:defRPr b="1">
                          <a:solidFill>
                            <a:schemeClr val="tx1"/>
                          </a:solidFill>
                          <a:latin typeface="Centaur" panose="02030504050205020304" pitchFamily="18" charset="0"/>
                        </a:defRPr>
                      </a:lvl5pPr>
                      <a:lvl6pPr fontAlgn="base">
                        <a:spcBef>
                          <a:spcPct val="20000"/>
                        </a:spcBef>
                        <a:spcAft>
                          <a:spcPct val="0"/>
                        </a:spcAft>
                        <a:defRPr b="1">
                          <a:solidFill>
                            <a:schemeClr val="tx1"/>
                          </a:solidFill>
                          <a:latin typeface="Centaur" panose="02030504050205020304" pitchFamily="18" charset="0"/>
                        </a:defRPr>
                      </a:lvl6pPr>
                      <a:lvl7pPr fontAlgn="base">
                        <a:spcBef>
                          <a:spcPct val="20000"/>
                        </a:spcBef>
                        <a:spcAft>
                          <a:spcPct val="0"/>
                        </a:spcAft>
                        <a:defRPr b="1">
                          <a:solidFill>
                            <a:schemeClr val="tx1"/>
                          </a:solidFill>
                          <a:latin typeface="Centaur" panose="02030504050205020304" pitchFamily="18" charset="0"/>
                        </a:defRPr>
                      </a:lvl7pPr>
                      <a:lvl8pPr fontAlgn="base">
                        <a:spcBef>
                          <a:spcPct val="20000"/>
                        </a:spcBef>
                        <a:spcAft>
                          <a:spcPct val="0"/>
                        </a:spcAft>
                        <a:defRPr b="1">
                          <a:solidFill>
                            <a:schemeClr val="tx1"/>
                          </a:solidFill>
                          <a:latin typeface="Centaur" panose="02030504050205020304" pitchFamily="18" charset="0"/>
                        </a:defRPr>
                      </a:lvl8pPr>
                      <a:lvl9pPr fontAlgn="base">
                        <a:spcBef>
                          <a:spcPct val="20000"/>
                        </a:spcBef>
                        <a:spcAft>
                          <a:spcPct val="0"/>
                        </a:spcAft>
                        <a:defRPr b="1">
                          <a:solidFill>
                            <a:schemeClr val="tx1"/>
                          </a:solidFill>
                          <a:latin typeface="Centaur" panose="020305040502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cs typeface="Times New Roman" panose="02020603050405020304" pitchFamily="18" charset="0"/>
                        </a:rPr>
                        <a:t>52-Week</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cs typeface="Times New Roman" panose="02020603050405020304" pitchFamily="18" charset="0"/>
                        </a:rPr>
                        <a:t>High    Low</a:t>
                      </a:r>
                      <a:endParaRPr kumimoji="0" lang="en-US" altLang="en-US" sz="1800" b="0" i="0" u="none" strike="noStrike" cap="none" normalizeH="0" baseline="0">
                        <a:ln>
                          <a:noFill/>
                        </a:ln>
                        <a:solidFill>
                          <a:schemeClr val="tx1"/>
                        </a:solidFill>
                        <a:effectLst/>
                        <a:latin typeface="Centaur" panose="020305040502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a:txBody>
                    <a:bodyPr/>
                    <a:lstStyle>
                      <a:lvl1pPr>
                        <a:spcBef>
                          <a:spcPct val="20000"/>
                        </a:spcBef>
                        <a:defRPr sz="2800" b="1">
                          <a:solidFill>
                            <a:schemeClr val="tx1"/>
                          </a:solidFill>
                          <a:latin typeface="Centaur" panose="02030504050205020304" pitchFamily="18" charset="0"/>
                        </a:defRPr>
                      </a:lvl1pPr>
                      <a:lvl2pPr>
                        <a:spcBef>
                          <a:spcPct val="20000"/>
                        </a:spcBef>
                        <a:defRPr sz="2400" b="1">
                          <a:solidFill>
                            <a:schemeClr val="tx1"/>
                          </a:solidFill>
                          <a:latin typeface="Centaur" panose="02030504050205020304" pitchFamily="18" charset="0"/>
                        </a:defRPr>
                      </a:lvl2pPr>
                      <a:lvl3pPr>
                        <a:spcBef>
                          <a:spcPct val="20000"/>
                        </a:spcBef>
                        <a:defRPr sz="2000" b="1">
                          <a:solidFill>
                            <a:schemeClr val="tx1"/>
                          </a:solidFill>
                          <a:latin typeface="Centaur" panose="02030504050205020304" pitchFamily="18" charset="0"/>
                        </a:defRPr>
                      </a:lvl3pPr>
                      <a:lvl4pPr>
                        <a:spcBef>
                          <a:spcPct val="20000"/>
                        </a:spcBef>
                        <a:defRPr b="1">
                          <a:solidFill>
                            <a:schemeClr val="tx1"/>
                          </a:solidFill>
                          <a:latin typeface="Centaur" panose="02030504050205020304" pitchFamily="18" charset="0"/>
                        </a:defRPr>
                      </a:lvl4pPr>
                      <a:lvl5pPr>
                        <a:spcBef>
                          <a:spcPct val="20000"/>
                        </a:spcBef>
                        <a:defRPr b="1">
                          <a:solidFill>
                            <a:schemeClr val="tx1"/>
                          </a:solidFill>
                          <a:latin typeface="Centaur" panose="02030504050205020304" pitchFamily="18" charset="0"/>
                        </a:defRPr>
                      </a:lvl5pPr>
                      <a:lvl6pPr fontAlgn="base">
                        <a:spcBef>
                          <a:spcPct val="20000"/>
                        </a:spcBef>
                        <a:spcAft>
                          <a:spcPct val="0"/>
                        </a:spcAft>
                        <a:defRPr b="1">
                          <a:solidFill>
                            <a:schemeClr val="tx1"/>
                          </a:solidFill>
                          <a:latin typeface="Centaur" panose="02030504050205020304" pitchFamily="18" charset="0"/>
                        </a:defRPr>
                      </a:lvl6pPr>
                      <a:lvl7pPr fontAlgn="base">
                        <a:spcBef>
                          <a:spcPct val="20000"/>
                        </a:spcBef>
                        <a:spcAft>
                          <a:spcPct val="0"/>
                        </a:spcAft>
                        <a:defRPr b="1">
                          <a:solidFill>
                            <a:schemeClr val="tx1"/>
                          </a:solidFill>
                          <a:latin typeface="Centaur" panose="02030504050205020304" pitchFamily="18" charset="0"/>
                        </a:defRPr>
                      </a:lvl7pPr>
                      <a:lvl8pPr fontAlgn="base">
                        <a:spcBef>
                          <a:spcPct val="20000"/>
                        </a:spcBef>
                        <a:spcAft>
                          <a:spcPct val="0"/>
                        </a:spcAft>
                        <a:defRPr b="1">
                          <a:solidFill>
                            <a:schemeClr val="tx1"/>
                          </a:solidFill>
                          <a:latin typeface="Centaur" panose="02030504050205020304" pitchFamily="18" charset="0"/>
                        </a:defRPr>
                      </a:lvl8pPr>
                      <a:lvl9pPr fontAlgn="base">
                        <a:spcBef>
                          <a:spcPct val="20000"/>
                        </a:spcBef>
                        <a:spcAft>
                          <a:spcPct val="0"/>
                        </a:spcAft>
                        <a:defRPr b="1">
                          <a:solidFill>
                            <a:schemeClr val="tx1"/>
                          </a:solidFill>
                          <a:latin typeface="Centaur" panose="020305040502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cs typeface="Times New Roman" panose="02020603050405020304" pitchFamily="18" charset="0"/>
                        </a:rPr>
                        <a:t>Stock</a:t>
                      </a:r>
                      <a:endParaRPr kumimoji="0" lang="en-US" altLang="en-US" sz="1800" b="0" i="0" u="none" strike="noStrike" cap="none" normalizeH="0" baseline="0">
                        <a:ln>
                          <a:noFill/>
                        </a:ln>
                        <a:solidFill>
                          <a:schemeClr val="tx1"/>
                        </a:solidFill>
                        <a:effectLst/>
                        <a:latin typeface="Centaur" panose="020305040502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b="1">
                          <a:solidFill>
                            <a:schemeClr val="tx1"/>
                          </a:solidFill>
                          <a:latin typeface="Centaur" panose="02030504050205020304" pitchFamily="18" charset="0"/>
                        </a:defRPr>
                      </a:lvl1pPr>
                      <a:lvl2pPr>
                        <a:spcBef>
                          <a:spcPct val="20000"/>
                        </a:spcBef>
                        <a:defRPr sz="2400" b="1">
                          <a:solidFill>
                            <a:schemeClr val="tx1"/>
                          </a:solidFill>
                          <a:latin typeface="Centaur" panose="02030504050205020304" pitchFamily="18" charset="0"/>
                        </a:defRPr>
                      </a:lvl2pPr>
                      <a:lvl3pPr>
                        <a:spcBef>
                          <a:spcPct val="20000"/>
                        </a:spcBef>
                        <a:defRPr sz="2000" b="1">
                          <a:solidFill>
                            <a:schemeClr val="tx1"/>
                          </a:solidFill>
                          <a:latin typeface="Centaur" panose="02030504050205020304" pitchFamily="18" charset="0"/>
                        </a:defRPr>
                      </a:lvl3pPr>
                      <a:lvl4pPr>
                        <a:spcBef>
                          <a:spcPct val="20000"/>
                        </a:spcBef>
                        <a:defRPr b="1">
                          <a:solidFill>
                            <a:schemeClr val="tx1"/>
                          </a:solidFill>
                          <a:latin typeface="Centaur" panose="02030504050205020304" pitchFamily="18" charset="0"/>
                        </a:defRPr>
                      </a:lvl4pPr>
                      <a:lvl5pPr>
                        <a:spcBef>
                          <a:spcPct val="20000"/>
                        </a:spcBef>
                        <a:defRPr b="1">
                          <a:solidFill>
                            <a:schemeClr val="tx1"/>
                          </a:solidFill>
                          <a:latin typeface="Centaur" panose="02030504050205020304" pitchFamily="18" charset="0"/>
                        </a:defRPr>
                      </a:lvl5pPr>
                      <a:lvl6pPr fontAlgn="base">
                        <a:spcBef>
                          <a:spcPct val="20000"/>
                        </a:spcBef>
                        <a:spcAft>
                          <a:spcPct val="0"/>
                        </a:spcAft>
                        <a:defRPr b="1">
                          <a:solidFill>
                            <a:schemeClr val="tx1"/>
                          </a:solidFill>
                          <a:latin typeface="Centaur" panose="02030504050205020304" pitchFamily="18" charset="0"/>
                        </a:defRPr>
                      </a:lvl6pPr>
                      <a:lvl7pPr fontAlgn="base">
                        <a:spcBef>
                          <a:spcPct val="20000"/>
                        </a:spcBef>
                        <a:spcAft>
                          <a:spcPct val="0"/>
                        </a:spcAft>
                        <a:defRPr b="1">
                          <a:solidFill>
                            <a:schemeClr val="tx1"/>
                          </a:solidFill>
                          <a:latin typeface="Centaur" panose="02030504050205020304" pitchFamily="18" charset="0"/>
                        </a:defRPr>
                      </a:lvl7pPr>
                      <a:lvl8pPr fontAlgn="base">
                        <a:spcBef>
                          <a:spcPct val="20000"/>
                        </a:spcBef>
                        <a:spcAft>
                          <a:spcPct val="0"/>
                        </a:spcAft>
                        <a:defRPr b="1">
                          <a:solidFill>
                            <a:schemeClr val="tx1"/>
                          </a:solidFill>
                          <a:latin typeface="Centaur" panose="02030504050205020304" pitchFamily="18" charset="0"/>
                        </a:defRPr>
                      </a:lvl8pPr>
                      <a:lvl9pPr fontAlgn="base">
                        <a:spcBef>
                          <a:spcPct val="20000"/>
                        </a:spcBef>
                        <a:spcAft>
                          <a:spcPct val="0"/>
                        </a:spcAft>
                        <a:defRPr b="1">
                          <a:solidFill>
                            <a:schemeClr val="tx1"/>
                          </a:solidFill>
                          <a:latin typeface="Centaur" panose="020305040502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cs typeface="Times New Roman" panose="02020603050405020304" pitchFamily="18" charset="0"/>
                        </a:rPr>
                        <a:t>Div</a:t>
                      </a:r>
                      <a:endParaRPr kumimoji="0" lang="en-US" altLang="en-US" sz="1800" b="0" i="0" u="none" strike="noStrike" cap="none" normalizeH="0" baseline="0">
                        <a:ln>
                          <a:noFill/>
                        </a:ln>
                        <a:solidFill>
                          <a:schemeClr val="tx1"/>
                        </a:solidFill>
                        <a:effectLst/>
                        <a:latin typeface="Centaur" panose="020305040502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b="1">
                          <a:solidFill>
                            <a:schemeClr val="tx1"/>
                          </a:solidFill>
                          <a:latin typeface="Centaur" panose="02030504050205020304" pitchFamily="18" charset="0"/>
                        </a:defRPr>
                      </a:lvl1pPr>
                      <a:lvl2pPr>
                        <a:spcBef>
                          <a:spcPct val="20000"/>
                        </a:spcBef>
                        <a:defRPr sz="2400" b="1">
                          <a:solidFill>
                            <a:schemeClr val="tx1"/>
                          </a:solidFill>
                          <a:latin typeface="Centaur" panose="02030504050205020304" pitchFamily="18" charset="0"/>
                        </a:defRPr>
                      </a:lvl2pPr>
                      <a:lvl3pPr>
                        <a:spcBef>
                          <a:spcPct val="20000"/>
                        </a:spcBef>
                        <a:defRPr sz="2000" b="1">
                          <a:solidFill>
                            <a:schemeClr val="tx1"/>
                          </a:solidFill>
                          <a:latin typeface="Centaur" panose="02030504050205020304" pitchFamily="18" charset="0"/>
                        </a:defRPr>
                      </a:lvl3pPr>
                      <a:lvl4pPr>
                        <a:spcBef>
                          <a:spcPct val="20000"/>
                        </a:spcBef>
                        <a:defRPr b="1">
                          <a:solidFill>
                            <a:schemeClr val="tx1"/>
                          </a:solidFill>
                          <a:latin typeface="Centaur" panose="02030504050205020304" pitchFamily="18" charset="0"/>
                        </a:defRPr>
                      </a:lvl4pPr>
                      <a:lvl5pPr>
                        <a:spcBef>
                          <a:spcPct val="20000"/>
                        </a:spcBef>
                        <a:defRPr b="1">
                          <a:solidFill>
                            <a:schemeClr val="tx1"/>
                          </a:solidFill>
                          <a:latin typeface="Centaur" panose="02030504050205020304" pitchFamily="18" charset="0"/>
                        </a:defRPr>
                      </a:lvl5pPr>
                      <a:lvl6pPr fontAlgn="base">
                        <a:spcBef>
                          <a:spcPct val="20000"/>
                        </a:spcBef>
                        <a:spcAft>
                          <a:spcPct val="0"/>
                        </a:spcAft>
                        <a:defRPr b="1">
                          <a:solidFill>
                            <a:schemeClr val="tx1"/>
                          </a:solidFill>
                          <a:latin typeface="Centaur" panose="02030504050205020304" pitchFamily="18" charset="0"/>
                        </a:defRPr>
                      </a:lvl6pPr>
                      <a:lvl7pPr fontAlgn="base">
                        <a:spcBef>
                          <a:spcPct val="20000"/>
                        </a:spcBef>
                        <a:spcAft>
                          <a:spcPct val="0"/>
                        </a:spcAft>
                        <a:defRPr b="1">
                          <a:solidFill>
                            <a:schemeClr val="tx1"/>
                          </a:solidFill>
                          <a:latin typeface="Centaur" panose="02030504050205020304" pitchFamily="18" charset="0"/>
                        </a:defRPr>
                      </a:lvl7pPr>
                      <a:lvl8pPr fontAlgn="base">
                        <a:spcBef>
                          <a:spcPct val="20000"/>
                        </a:spcBef>
                        <a:spcAft>
                          <a:spcPct val="0"/>
                        </a:spcAft>
                        <a:defRPr b="1">
                          <a:solidFill>
                            <a:schemeClr val="tx1"/>
                          </a:solidFill>
                          <a:latin typeface="Centaur" panose="02030504050205020304" pitchFamily="18" charset="0"/>
                        </a:defRPr>
                      </a:lvl8pPr>
                      <a:lvl9pPr fontAlgn="base">
                        <a:spcBef>
                          <a:spcPct val="20000"/>
                        </a:spcBef>
                        <a:spcAft>
                          <a:spcPct val="0"/>
                        </a:spcAft>
                        <a:defRPr b="1">
                          <a:solidFill>
                            <a:schemeClr val="tx1"/>
                          </a:solidFill>
                          <a:latin typeface="Centaur" panose="020305040502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cs typeface="Times New Roman" panose="02020603050405020304" pitchFamily="18" charset="0"/>
                        </a:rPr>
                        <a:t>YLD</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cs typeface="Times New Roman" panose="02020603050405020304" pitchFamily="18" charset="0"/>
                        </a:rPr>
                        <a:t>%</a:t>
                      </a:r>
                      <a:endParaRPr kumimoji="0" lang="en-US" altLang="en-US" sz="1800" b="0" i="0" u="none" strike="noStrike" cap="none" normalizeH="0" baseline="0">
                        <a:ln>
                          <a:noFill/>
                        </a:ln>
                        <a:solidFill>
                          <a:schemeClr val="tx1"/>
                        </a:solidFill>
                        <a:effectLst/>
                        <a:latin typeface="Centaur" panose="020305040502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b="1">
                          <a:solidFill>
                            <a:schemeClr val="tx1"/>
                          </a:solidFill>
                          <a:latin typeface="Centaur" panose="02030504050205020304" pitchFamily="18" charset="0"/>
                        </a:defRPr>
                      </a:lvl1pPr>
                      <a:lvl2pPr>
                        <a:spcBef>
                          <a:spcPct val="20000"/>
                        </a:spcBef>
                        <a:defRPr sz="2400" b="1">
                          <a:solidFill>
                            <a:schemeClr val="tx1"/>
                          </a:solidFill>
                          <a:latin typeface="Centaur" panose="02030504050205020304" pitchFamily="18" charset="0"/>
                        </a:defRPr>
                      </a:lvl2pPr>
                      <a:lvl3pPr>
                        <a:spcBef>
                          <a:spcPct val="20000"/>
                        </a:spcBef>
                        <a:defRPr sz="2000" b="1">
                          <a:solidFill>
                            <a:schemeClr val="tx1"/>
                          </a:solidFill>
                          <a:latin typeface="Centaur" panose="02030504050205020304" pitchFamily="18" charset="0"/>
                        </a:defRPr>
                      </a:lvl3pPr>
                      <a:lvl4pPr>
                        <a:spcBef>
                          <a:spcPct val="20000"/>
                        </a:spcBef>
                        <a:defRPr b="1">
                          <a:solidFill>
                            <a:schemeClr val="tx1"/>
                          </a:solidFill>
                          <a:latin typeface="Centaur" panose="02030504050205020304" pitchFamily="18" charset="0"/>
                        </a:defRPr>
                      </a:lvl4pPr>
                      <a:lvl5pPr>
                        <a:spcBef>
                          <a:spcPct val="20000"/>
                        </a:spcBef>
                        <a:defRPr b="1">
                          <a:solidFill>
                            <a:schemeClr val="tx1"/>
                          </a:solidFill>
                          <a:latin typeface="Centaur" panose="02030504050205020304" pitchFamily="18" charset="0"/>
                        </a:defRPr>
                      </a:lvl5pPr>
                      <a:lvl6pPr fontAlgn="base">
                        <a:spcBef>
                          <a:spcPct val="20000"/>
                        </a:spcBef>
                        <a:spcAft>
                          <a:spcPct val="0"/>
                        </a:spcAft>
                        <a:defRPr b="1">
                          <a:solidFill>
                            <a:schemeClr val="tx1"/>
                          </a:solidFill>
                          <a:latin typeface="Centaur" panose="02030504050205020304" pitchFamily="18" charset="0"/>
                        </a:defRPr>
                      </a:lvl6pPr>
                      <a:lvl7pPr fontAlgn="base">
                        <a:spcBef>
                          <a:spcPct val="20000"/>
                        </a:spcBef>
                        <a:spcAft>
                          <a:spcPct val="0"/>
                        </a:spcAft>
                        <a:defRPr b="1">
                          <a:solidFill>
                            <a:schemeClr val="tx1"/>
                          </a:solidFill>
                          <a:latin typeface="Centaur" panose="02030504050205020304" pitchFamily="18" charset="0"/>
                        </a:defRPr>
                      </a:lvl7pPr>
                      <a:lvl8pPr fontAlgn="base">
                        <a:spcBef>
                          <a:spcPct val="20000"/>
                        </a:spcBef>
                        <a:spcAft>
                          <a:spcPct val="0"/>
                        </a:spcAft>
                        <a:defRPr b="1">
                          <a:solidFill>
                            <a:schemeClr val="tx1"/>
                          </a:solidFill>
                          <a:latin typeface="Centaur" panose="02030504050205020304" pitchFamily="18" charset="0"/>
                        </a:defRPr>
                      </a:lvl8pPr>
                      <a:lvl9pPr fontAlgn="base">
                        <a:spcBef>
                          <a:spcPct val="20000"/>
                        </a:spcBef>
                        <a:spcAft>
                          <a:spcPct val="0"/>
                        </a:spcAft>
                        <a:defRPr b="1">
                          <a:solidFill>
                            <a:schemeClr val="tx1"/>
                          </a:solidFill>
                          <a:latin typeface="Centaur" panose="020305040502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cs typeface="Times New Roman" panose="02020603050405020304" pitchFamily="18" charset="0"/>
                        </a:rPr>
                        <a:t>P/E</a:t>
                      </a:r>
                      <a:endParaRPr kumimoji="0" lang="en-US" altLang="en-US" sz="1800" b="0" i="0" u="none" strike="noStrike" cap="none" normalizeH="0" baseline="0">
                        <a:ln>
                          <a:noFill/>
                        </a:ln>
                        <a:solidFill>
                          <a:schemeClr val="tx1"/>
                        </a:solidFill>
                        <a:effectLst/>
                        <a:latin typeface="Centaur" panose="020305040502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b="1">
                          <a:solidFill>
                            <a:schemeClr val="tx1"/>
                          </a:solidFill>
                          <a:latin typeface="Centaur" panose="02030504050205020304" pitchFamily="18" charset="0"/>
                        </a:defRPr>
                      </a:lvl1pPr>
                      <a:lvl2pPr>
                        <a:spcBef>
                          <a:spcPct val="20000"/>
                        </a:spcBef>
                        <a:defRPr sz="2400" b="1">
                          <a:solidFill>
                            <a:schemeClr val="tx1"/>
                          </a:solidFill>
                          <a:latin typeface="Centaur" panose="02030504050205020304" pitchFamily="18" charset="0"/>
                        </a:defRPr>
                      </a:lvl2pPr>
                      <a:lvl3pPr>
                        <a:spcBef>
                          <a:spcPct val="20000"/>
                        </a:spcBef>
                        <a:defRPr sz="2000" b="1">
                          <a:solidFill>
                            <a:schemeClr val="tx1"/>
                          </a:solidFill>
                          <a:latin typeface="Centaur" panose="02030504050205020304" pitchFamily="18" charset="0"/>
                        </a:defRPr>
                      </a:lvl3pPr>
                      <a:lvl4pPr>
                        <a:spcBef>
                          <a:spcPct val="20000"/>
                        </a:spcBef>
                        <a:defRPr b="1">
                          <a:solidFill>
                            <a:schemeClr val="tx1"/>
                          </a:solidFill>
                          <a:latin typeface="Centaur" panose="02030504050205020304" pitchFamily="18" charset="0"/>
                        </a:defRPr>
                      </a:lvl4pPr>
                      <a:lvl5pPr>
                        <a:spcBef>
                          <a:spcPct val="20000"/>
                        </a:spcBef>
                        <a:defRPr b="1">
                          <a:solidFill>
                            <a:schemeClr val="tx1"/>
                          </a:solidFill>
                          <a:latin typeface="Centaur" panose="02030504050205020304" pitchFamily="18" charset="0"/>
                        </a:defRPr>
                      </a:lvl5pPr>
                      <a:lvl6pPr fontAlgn="base">
                        <a:spcBef>
                          <a:spcPct val="20000"/>
                        </a:spcBef>
                        <a:spcAft>
                          <a:spcPct val="0"/>
                        </a:spcAft>
                        <a:defRPr b="1">
                          <a:solidFill>
                            <a:schemeClr val="tx1"/>
                          </a:solidFill>
                          <a:latin typeface="Centaur" panose="02030504050205020304" pitchFamily="18" charset="0"/>
                        </a:defRPr>
                      </a:lvl6pPr>
                      <a:lvl7pPr fontAlgn="base">
                        <a:spcBef>
                          <a:spcPct val="20000"/>
                        </a:spcBef>
                        <a:spcAft>
                          <a:spcPct val="0"/>
                        </a:spcAft>
                        <a:defRPr b="1">
                          <a:solidFill>
                            <a:schemeClr val="tx1"/>
                          </a:solidFill>
                          <a:latin typeface="Centaur" panose="02030504050205020304" pitchFamily="18" charset="0"/>
                        </a:defRPr>
                      </a:lvl7pPr>
                      <a:lvl8pPr fontAlgn="base">
                        <a:spcBef>
                          <a:spcPct val="20000"/>
                        </a:spcBef>
                        <a:spcAft>
                          <a:spcPct val="0"/>
                        </a:spcAft>
                        <a:defRPr b="1">
                          <a:solidFill>
                            <a:schemeClr val="tx1"/>
                          </a:solidFill>
                          <a:latin typeface="Centaur" panose="02030504050205020304" pitchFamily="18" charset="0"/>
                        </a:defRPr>
                      </a:lvl8pPr>
                      <a:lvl9pPr fontAlgn="base">
                        <a:spcBef>
                          <a:spcPct val="20000"/>
                        </a:spcBef>
                        <a:spcAft>
                          <a:spcPct val="0"/>
                        </a:spcAft>
                        <a:defRPr b="1">
                          <a:solidFill>
                            <a:schemeClr val="tx1"/>
                          </a:solidFill>
                          <a:latin typeface="Centaur" panose="020305040502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cs typeface="Times New Roman" panose="02020603050405020304" pitchFamily="18" charset="0"/>
                        </a:rPr>
                        <a:t>Vol</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cs typeface="Times New Roman" panose="02020603050405020304" pitchFamily="18" charset="0"/>
                        </a:rPr>
                        <a:t>100s</a:t>
                      </a:r>
                      <a:endParaRPr kumimoji="0" lang="en-US" altLang="en-US" sz="1800" b="0" i="0" u="none" strike="noStrike" cap="none" normalizeH="0" baseline="0">
                        <a:ln>
                          <a:noFill/>
                        </a:ln>
                        <a:solidFill>
                          <a:schemeClr val="tx1"/>
                        </a:solidFill>
                        <a:effectLst/>
                        <a:latin typeface="Centaur" panose="020305040502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b="1">
                          <a:solidFill>
                            <a:schemeClr val="tx1"/>
                          </a:solidFill>
                          <a:latin typeface="Centaur" panose="02030504050205020304" pitchFamily="18" charset="0"/>
                        </a:defRPr>
                      </a:lvl1pPr>
                      <a:lvl2pPr>
                        <a:spcBef>
                          <a:spcPct val="20000"/>
                        </a:spcBef>
                        <a:defRPr sz="2400" b="1">
                          <a:solidFill>
                            <a:schemeClr val="tx1"/>
                          </a:solidFill>
                          <a:latin typeface="Centaur" panose="02030504050205020304" pitchFamily="18" charset="0"/>
                        </a:defRPr>
                      </a:lvl2pPr>
                      <a:lvl3pPr>
                        <a:spcBef>
                          <a:spcPct val="20000"/>
                        </a:spcBef>
                        <a:defRPr sz="2000" b="1">
                          <a:solidFill>
                            <a:schemeClr val="tx1"/>
                          </a:solidFill>
                          <a:latin typeface="Centaur" panose="02030504050205020304" pitchFamily="18" charset="0"/>
                        </a:defRPr>
                      </a:lvl3pPr>
                      <a:lvl4pPr>
                        <a:spcBef>
                          <a:spcPct val="20000"/>
                        </a:spcBef>
                        <a:defRPr b="1">
                          <a:solidFill>
                            <a:schemeClr val="tx1"/>
                          </a:solidFill>
                          <a:latin typeface="Centaur" panose="02030504050205020304" pitchFamily="18" charset="0"/>
                        </a:defRPr>
                      </a:lvl4pPr>
                      <a:lvl5pPr>
                        <a:spcBef>
                          <a:spcPct val="20000"/>
                        </a:spcBef>
                        <a:defRPr b="1">
                          <a:solidFill>
                            <a:schemeClr val="tx1"/>
                          </a:solidFill>
                          <a:latin typeface="Centaur" panose="02030504050205020304" pitchFamily="18" charset="0"/>
                        </a:defRPr>
                      </a:lvl5pPr>
                      <a:lvl6pPr fontAlgn="base">
                        <a:spcBef>
                          <a:spcPct val="20000"/>
                        </a:spcBef>
                        <a:spcAft>
                          <a:spcPct val="0"/>
                        </a:spcAft>
                        <a:defRPr b="1">
                          <a:solidFill>
                            <a:schemeClr val="tx1"/>
                          </a:solidFill>
                          <a:latin typeface="Centaur" panose="02030504050205020304" pitchFamily="18" charset="0"/>
                        </a:defRPr>
                      </a:lvl6pPr>
                      <a:lvl7pPr fontAlgn="base">
                        <a:spcBef>
                          <a:spcPct val="20000"/>
                        </a:spcBef>
                        <a:spcAft>
                          <a:spcPct val="0"/>
                        </a:spcAft>
                        <a:defRPr b="1">
                          <a:solidFill>
                            <a:schemeClr val="tx1"/>
                          </a:solidFill>
                          <a:latin typeface="Centaur" panose="02030504050205020304" pitchFamily="18" charset="0"/>
                        </a:defRPr>
                      </a:lvl7pPr>
                      <a:lvl8pPr fontAlgn="base">
                        <a:spcBef>
                          <a:spcPct val="20000"/>
                        </a:spcBef>
                        <a:spcAft>
                          <a:spcPct val="0"/>
                        </a:spcAft>
                        <a:defRPr b="1">
                          <a:solidFill>
                            <a:schemeClr val="tx1"/>
                          </a:solidFill>
                          <a:latin typeface="Centaur" panose="02030504050205020304" pitchFamily="18" charset="0"/>
                        </a:defRPr>
                      </a:lvl8pPr>
                      <a:lvl9pPr fontAlgn="base">
                        <a:spcBef>
                          <a:spcPct val="20000"/>
                        </a:spcBef>
                        <a:spcAft>
                          <a:spcPct val="0"/>
                        </a:spcAft>
                        <a:defRPr b="1">
                          <a:solidFill>
                            <a:schemeClr val="tx1"/>
                          </a:solidFill>
                          <a:latin typeface="Centaur" panose="020305040502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bg1"/>
                          </a:solidFill>
                          <a:effectLst/>
                          <a:latin typeface="Centaur" panose="02030504050205020304" pitchFamily="18" charset="0"/>
                          <a:cs typeface="Times New Roman" panose="02020603050405020304" pitchFamily="18" charset="0"/>
                        </a:rPr>
                        <a:t>High</a:t>
                      </a:r>
                      <a:endParaRPr kumimoji="0" lang="en-US" altLang="en-US" sz="1800" b="0" i="0" u="none" strike="noStrike" cap="none" normalizeH="0" baseline="0" dirty="0">
                        <a:ln>
                          <a:noFill/>
                        </a:ln>
                        <a:solidFill>
                          <a:schemeClr val="bg1"/>
                        </a:solidFill>
                        <a:effectLst/>
                        <a:latin typeface="Centaur" panose="020305040502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2"/>
                    </a:solidFill>
                  </a:tcPr>
                </a:tc>
                <a:tc>
                  <a:txBody>
                    <a:bodyPr/>
                    <a:lstStyle>
                      <a:lvl1pPr>
                        <a:spcBef>
                          <a:spcPct val="20000"/>
                        </a:spcBef>
                        <a:defRPr sz="2800" b="1">
                          <a:solidFill>
                            <a:schemeClr val="tx1"/>
                          </a:solidFill>
                          <a:latin typeface="Centaur" panose="02030504050205020304" pitchFamily="18" charset="0"/>
                        </a:defRPr>
                      </a:lvl1pPr>
                      <a:lvl2pPr>
                        <a:spcBef>
                          <a:spcPct val="20000"/>
                        </a:spcBef>
                        <a:defRPr sz="2400" b="1">
                          <a:solidFill>
                            <a:schemeClr val="tx1"/>
                          </a:solidFill>
                          <a:latin typeface="Centaur" panose="02030504050205020304" pitchFamily="18" charset="0"/>
                        </a:defRPr>
                      </a:lvl2pPr>
                      <a:lvl3pPr>
                        <a:spcBef>
                          <a:spcPct val="20000"/>
                        </a:spcBef>
                        <a:defRPr sz="2000" b="1">
                          <a:solidFill>
                            <a:schemeClr val="tx1"/>
                          </a:solidFill>
                          <a:latin typeface="Centaur" panose="02030504050205020304" pitchFamily="18" charset="0"/>
                        </a:defRPr>
                      </a:lvl3pPr>
                      <a:lvl4pPr>
                        <a:spcBef>
                          <a:spcPct val="20000"/>
                        </a:spcBef>
                        <a:defRPr b="1">
                          <a:solidFill>
                            <a:schemeClr val="tx1"/>
                          </a:solidFill>
                          <a:latin typeface="Centaur" panose="02030504050205020304" pitchFamily="18" charset="0"/>
                        </a:defRPr>
                      </a:lvl4pPr>
                      <a:lvl5pPr>
                        <a:spcBef>
                          <a:spcPct val="20000"/>
                        </a:spcBef>
                        <a:defRPr b="1">
                          <a:solidFill>
                            <a:schemeClr val="tx1"/>
                          </a:solidFill>
                          <a:latin typeface="Centaur" panose="02030504050205020304" pitchFamily="18" charset="0"/>
                        </a:defRPr>
                      </a:lvl5pPr>
                      <a:lvl6pPr fontAlgn="base">
                        <a:spcBef>
                          <a:spcPct val="20000"/>
                        </a:spcBef>
                        <a:spcAft>
                          <a:spcPct val="0"/>
                        </a:spcAft>
                        <a:defRPr b="1">
                          <a:solidFill>
                            <a:schemeClr val="tx1"/>
                          </a:solidFill>
                          <a:latin typeface="Centaur" panose="02030504050205020304" pitchFamily="18" charset="0"/>
                        </a:defRPr>
                      </a:lvl6pPr>
                      <a:lvl7pPr fontAlgn="base">
                        <a:spcBef>
                          <a:spcPct val="20000"/>
                        </a:spcBef>
                        <a:spcAft>
                          <a:spcPct val="0"/>
                        </a:spcAft>
                        <a:defRPr b="1">
                          <a:solidFill>
                            <a:schemeClr val="tx1"/>
                          </a:solidFill>
                          <a:latin typeface="Centaur" panose="02030504050205020304" pitchFamily="18" charset="0"/>
                        </a:defRPr>
                      </a:lvl7pPr>
                      <a:lvl8pPr fontAlgn="base">
                        <a:spcBef>
                          <a:spcPct val="20000"/>
                        </a:spcBef>
                        <a:spcAft>
                          <a:spcPct val="0"/>
                        </a:spcAft>
                        <a:defRPr b="1">
                          <a:solidFill>
                            <a:schemeClr val="tx1"/>
                          </a:solidFill>
                          <a:latin typeface="Centaur" panose="02030504050205020304" pitchFamily="18" charset="0"/>
                        </a:defRPr>
                      </a:lvl8pPr>
                      <a:lvl9pPr fontAlgn="base">
                        <a:spcBef>
                          <a:spcPct val="20000"/>
                        </a:spcBef>
                        <a:spcAft>
                          <a:spcPct val="0"/>
                        </a:spcAft>
                        <a:defRPr b="1">
                          <a:solidFill>
                            <a:schemeClr val="tx1"/>
                          </a:solidFill>
                          <a:latin typeface="Centaur" panose="020305040502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bg1"/>
                          </a:solidFill>
                          <a:effectLst/>
                          <a:latin typeface="Centaur" panose="02030504050205020304" pitchFamily="18" charset="0"/>
                          <a:cs typeface="Times New Roman" panose="02020603050405020304" pitchFamily="18" charset="0"/>
                        </a:rPr>
                        <a:t>Low</a:t>
                      </a:r>
                      <a:endParaRPr kumimoji="0" lang="en-US" altLang="en-US" sz="1800" b="0" i="0" u="none" strike="noStrike" cap="none" normalizeH="0" baseline="0" dirty="0">
                        <a:ln>
                          <a:noFill/>
                        </a:ln>
                        <a:solidFill>
                          <a:schemeClr val="bg1"/>
                        </a:solidFill>
                        <a:effectLst/>
                        <a:latin typeface="Centaur" panose="020305040502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2"/>
                    </a:solidFill>
                  </a:tcPr>
                </a:tc>
                <a:tc>
                  <a:txBody>
                    <a:bodyPr/>
                    <a:lstStyle>
                      <a:lvl1pPr>
                        <a:spcBef>
                          <a:spcPct val="20000"/>
                        </a:spcBef>
                        <a:defRPr sz="2800" b="1">
                          <a:solidFill>
                            <a:schemeClr val="tx1"/>
                          </a:solidFill>
                          <a:latin typeface="Centaur" panose="02030504050205020304" pitchFamily="18" charset="0"/>
                        </a:defRPr>
                      </a:lvl1pPr>
                      <a:lvl2pPr>
                        <a:spcBef>
                          <a:spcPct val="20000"/>
                        </a:spcBef>
                        <a:defRPr sz="2400" b="1">
                          <a:solidFill>
                            <a:schemeClr val="tx1"/>
                          </a:solidFill>
                          <a:latin typeface="Centaur" panose="02030504050205020304" pitchFamily="18" charset="0"/>
                        </a:defRPr>
                      </a:lvl2pPr>
                      <a:lvl3pPr>
                        <a:spcBef>
                          <a:spcPct val="20000"/>
                        </a:spcBef>
                        <a:defRPr sz="2000" b="1">
                          <a:solidFill>
                            <a:schemeClr val="tx1"/>
                          </a:solidFill>
                          <a:latin typeface="Centaur" panose="02030504050205020304" pitchFamily="18" charset="0"/>
                        </a:defRPr>
                      </a:lvl3pPr>
                      <a:lvl4pPr>
                        <a:spcBef>
                          <a:spcPct val="20000"/>
                        </a:spcBef>
                        <a:defRPr b="1">
                          <a:solidFill>
                            <a:schemeClr val="tx1"/>
                          </a:solidFill>
                          <a:latin typeface="Centaur" panose="02030504050205020304" pitchFamily="18" charset="0"/>
                        </a:defRPr>
                      </a:lvl4pPr>
                      <a:lvl5pPr>
                        <a:spcBef>
                          <a:spcPct val="20000"/>
                        </a:spcBef>
                        <a:defRPr b="1">
                          <a:solidFill>
                            <a:schemeClr val="tx1"/>
                          </a:solidFill>
                          <a:latin typeface="Centaur" panose="02030504050205020304" pitchFamily="18" charset="0"/>
                        </a:defRPr>
                      </a:lvl5pPr>
                      <a:lvl6pPr fontAlgn="base">
                        <a:spcBef>
                          <a:spcPct val="20000"/>
                        </a:spcBef>
                        <a:spcAft>
                          <a:spcPct val="0"/>
                        </a:spcAft>
                        <a:defRPr b="1">
                          <a:solidFill>
                            <a:schemeClr val="tx1"/>
                          </a:solidFill>
                          <a:latin typeface="Centaur" panose="02030504050205020304" pitchFamily="18" charset="0"/>
                        </a:defRPr>
                      </a:lvl6pPr>
                      <a:lvl7pPr fontAlgn="base">
                        <a:spcBef>
                          <a:spcPct val="20000"/>
                        </a:spcBef>
                        <a:spcAft>
                          <a:spcPct val="0"/>
                        </a:spcAft>
                        <a:defRPr b="1">
                          <a:solidFill>
                            <a:schemeClr val="tx1"/>
                          </a:solidFill>
                          <a:latin typeface="Centaur" panose="02030504050205020304" pitchFamily="18" charset="0"/>
                        </a:defRPr>
                      </a:lvl7pPr>
                      <a:lvl8pPr fontAlgn="base">
                        <a:spcBef>
                          <a:spcPct val="20000"/>
                        </a:spcBef>
                        <a:spcAft>
                          <a:spcPct val="0"/>
                        </a:spcAft>
                        <a:defRPr b="1">
                          <a:solidFill>
                            <a:schemeClr val="tx1"/>
                          </a:solidFill>
                          <a:latin typeface="Centaur" panose="02030504050205020304" pitchFamily="18" charset="0"/>
                        </a:defRPr>
                      </a:lvl8pPr>
                      <a:lvl9pPr fontAlgn="base">
                        <a:spcBef>
                          <a:spcPct val="20000"/>
                        </a:spcBef>
                        <a:spcAft>
                          <a:spcPct val="0"/>
                        </a:spcAft>
                        <a:defRPr b="1">
                          <a:solidFill>
                            <a:schemeClr val="tx1"/>
                          </a:solidFill>
                          <a:latin typeface="Centaur" panose="020305040502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cs typeface="Times New Roman" panose="02020603050405020304" pitchFamily="18" charset="0"/>
                        </a:rPr>
                        <a:t>Close</a:t>
                      </a:r>
                      <a:endParaRPr kumimoji="0" lang="en-US" altLang="en-US" sz="1800" b="0" i="0" u="none" strike="noStrike" cap="none" normalizeH="0" baseline="0">
                        <a:ln>
                          <a:noFill/>
                        </a:ln>
                        <a:solidFill>
                          <a:schemeClr val="tx1"/>
                        </a:solidFill>
                        <a:effectLst/>
                        <a:latin typeface="Centaur" panose="020305040502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b="1">
                          <a:solidFill>
                            <a:schemeClr val="tx1"/>
                          </a:solidFill>
                          <a:latin typeface="Centaur" panose="02030504050205020304" pitchFamily="18" charset="0"/>
                        </a:defRPr>
                      </a:lvl1pPr>
                      <a:lvl2pPr>
                        <a:spcBef>
                          <a:spcPct val="20000"/>
                        </a:spcBef>
                        <a:defRPr sz="2400" b="1">
                          <a:solidFill>
                            <a:schemeClr val="tx1"/>
                          </a:solidFill>
                          <a:latin typeface="Centaur" panose="02030504050205020304" pitchFamily="18" charset="0"/>
                        </a:defRPr>
                      </a:lvl2pPr>
                      <a:lvl3pPr>
                        <a:spcBef>
                          <a:spcPct val="20000"/>
                        </a:spcBef>
                        <a:defRPr sz="2000" b="1">
                          <a:solidFill>
                            <a:schemeClr val="tx1"/>
                          </a:solidFill>
                          <a:latin typeface="Centaur" panose="02030504050205020304" pitchFamily="18" charset="0"/>
                        </a:defRPr>
                      </a:lvl3pPr>
                      <a:lvl4pPr>
                        <a:spcBef>
                          <a:spcPct val="20000"/>
                        </a:spcBef>
                        <a:defRPr b="1">
                          <a:solidFill>
                            <a:schemeClr val="tx1"/>
                          </a:solidFill>
                          <a:latin typeface="Centaur" panose="02030504050205020304" pitchFamily="18" charset="0"/>
                        </a:defRPr>
                      </a:lvl4pPr>
                      <a:lvl5pPr>
                        <a:spcBef>
                          <a:spcPct val="20000"/>
                        </a:spcBef>
                        <a:defRPr b="1">
                          <a:solidFill>
                            <a:schemeClr val="tx1"/>
                          </a:solidFill>
                          <a:latin typeface="Centaur" panose="02030504050205020304" pitchFamily="18" charset="0"/>
                        </a:defRPr>
                      </a:lvl5pPr>
                      <a:lvl6pPr fontAlgn="base">
                        <a:spcBef>
                          <a:spcPct val="20000"/>
                        </a:spcBef>
                        <a:spcAft>
                          <a:spcPct val="0"/>
                        </a:spcAft>
                        <a:defRPr b="1">
                          <a:solidFill>
                            <a:schemeClr val="tx1"/>
                          </a:solidFill>
                          <a:latin typeface="Centaur" panose="02030504050205020304" pitchFamily="18" charset="0"/>
                        </a:defRPr>
                      </a:lvl6pPr>
                      <a:lvl7pPr fontAlgn="base">
                        <a:spcBef>
                          <a:spcPct val="20000"/>
                        </a:spcBef>
                        <a:spcAft>
                          <a:spcPct val="0"/>
                        </a:spcAft>
                        <a:defRPr b="1">
                          <a:solidFill>
                            <a:schemeClr val="tx1"/>
                          </a:solidFill>
                          <a:latin typeface="Centaur" panose="02030504050205020304" pitchFamily="18" charset="0"/>
                        </a:defRPr>
                      </a:lvl7pPr>
                      <a:lvl8pPr fontAlgn="base">
                        <a:spcBef>
                          <a:spcPct val="20000"/>
                        </a:spcBef>
                        <a:spcAft>
                          <a:spcPct val="0"/>
                        </a:spcAft>
                        <a:defRPr b="1">
                          <a:solidFill>
                            <a:schemeClr val="tx1"/>
                          </a:solidFill>
                          <a:latin typeface="Centaur" panose="02030504050205020304" pitchFamily="18" charset="0"/>
                        </a:defRPr>
                      </a:lvl8pPr>
                      <a:lvl9pPr fontAlgn="base">
                        <a:spcBef>
                          <a:spcPct val="20000"/>
                        </a:spcBef>
                        <a:spcAft>
                          <a:spcPct val="0"/>
                        </a:spcAft>
                        <a:defRPr b="1">
                          <a:solidFill>
                            <a:schemeClr val="tx1"/>
                          </a:solidFill>
                          <a:latin typeface="Centaur" panose="020305040502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cs typeface="Times New Roman" panose="02020603050405020304" pitchFamily="18" charset="0"/>
                        </a:rPr>
                        <a:t>Net</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cs typeface="Times New Roman" panose="02020603050405020304" pitchFamily="18" charset="0"/>
                        </a:rPr>
                        <a:t>Chg</a:t>
                      </a:r>
                      <a:endParaRPr kumimoji="0" lang="en-US" altLang="en-US" sz="1800" b="0" i="0" u="none" strike="noStrike" cap="none" normalizeH="0" baseline="0">
                        <a:ln>
                          <a:noFill/>
                        </a:ln>
                        <a:solidFill>
                          <a:schemeClr val="tx1"/>
                        </a:solidFill>
                        <a:effectLst/>
                        <a:latin typeface="Centaur" panose="020305040502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916451568"/>
                  </a:ext>
                </a:extLst>
              </a:tr>
              <a:tr h="533400">
                <a:tc>
                  <a:txBody>
                    <a:bodyPr/>
                    <a:lstStyle>
                      <a:lvl1pPr>
                        <a:spcBef>
                          <a:spcPct val="20000"/>
                        </a:spcBef>
                        <a:defRPr sz="2800" b="1">
                          <a:solidFill>
                            <a:schemeClr val="tx1"/>
                          </a:solidFill>
                          <a:latin typeface="Centaur" panose="02030504050205020304" pitchFamily="18" charset="0"/>
                        </a:defRPr>
                      </a:lvl1pPr>
                      <a:lvl2pPr>
                        <a:spcBef>
                          <a:spcPct val="20000"/>
                        </a:spcBef>
                        <a:defRPr sz="2400" b="1">
                          <a:solidFill>
                            <a:schemeClr val="tx1"/>
                          </a:solidFill>
                          <a:latin typeface="Centaur" panose="02030504050205020304" pitchFamily="18" charset="0"/>
                        </a:defRPr>
                      </a:lvl2pPr>
                      <a:lvl3pPr>
                        <a:spcBef>
                          <a:spcPct val="20000"/>
                        </a:spcBef>
                        <a:defRPr sz="2000" b="1">
                          <a:solidFill>
                            <a:schemeClr val="tx1"/>
                          </a:solidFill>
                          <a:latin typeface="Centaur" panose="02030504050205020304" pitchFamily="18" charset="0"/>
                        </a:defRPr>
                      </a:lvl3pPr>
                      <a:lvl4pPr>
                        <a:spcBef>
                          <a:spcPct val="20000"/>
                        </a:spcBef>
                        <a:defRPr b="1">
                          <a:solidFill>
                            <a:schemeClr val="tx1"/>
                          </a:solidFill>
                          <a:latin typeface="Centaur" panose="02030504050205020304" pitchFamily="18" charset="0"/>
                        </a:defRPr>
                      </a:lvl4pPr>
                      <a:lvl5pPr>
                        <a:spcBef>
                          <a:spcPct val="20000"/>
                        </a:spcBef>
                        <a:defRPr b="1">
                          <a:solidFill>
                            <a:schemeClr val="tx1"/>
                          </a:solidFill>
                          <a:latin typeface="Centaur" panose="02030504050205020304" pitchFamily="18" charset="0"/>
                        </a:defRPr>
                      </a:lvl5pPr>
                      <a:lvl6pPr fontAlgn="base">
                        <a:spcBef>
                          <a:spcPct val="20000"/>
                        </a:spcBef>
                        <a:spcAft>
                          <a:spcPct val="0"/>
                        </a:spcAft>
                        <a:defRPr b="1">
                          <a:solidFill>
                            <a:schemeClr val="tx1"/>
                          </a:solidFill>
                          <a:latin typeface="Centaur" panose="02030504050205020304" pitchFamily="18" charset="0"/>
                        </a:defRPr>
                      </a:lvl6pPr>
                      <a:lvl7pPr fontAlgn="base">
                        <a:spcBef>
                          <a:spcPct val="20000"/>
                        </a:spcBef>
                        <a:spcAft>
                          <a:spcPct val="0"/>
                        </a:spcAft>
                        <a:defRPr b="1">
                          <a:solidFill>
                            <a:schemeClr val="tx1"/>
                          </a:solidFill>
                          <a:latin typeface="Centaur" panose="02030504050205020304" pitchFamily="18" charset="0"/>
                        </a:defRPr>
                      </a:lvl7pPr>
                      <a:lvl8pPr fontAlgn="base">
                        <a:spcBef>
                          <a:spcPct val="20000"/>
                        </a:spcBef>
                        <a:spcAft>
                          <a:spcPct val="0"/>
                        </a:spcAft>
                        <a:defRPr b="1">
                          <a:solidFill>
                            <a:schemeClr val="tx1"/>
                          </a:solidFill>
                          <a:latin typeface="Centaur" panose="02030504050205020304" pitchFamily="18" charset="0"/>
                        </a:defRPr>
                      </a:lvl8pPr>
                      <a:lvl9pPr fontAlgn="base">
                        <a:spcBef>
                          <a:spcPct val="20000"/>
                        </a:spcBef>
                        <a:spcAft>
                          <a:spcPct val="0"/>
                        </a:spcAft>
                        <a:defRPr b="1">
                          <a:solidFill>
                            <a:schemeClr val="tx1"/>
                          </a:solidFill>
                          <a:latin typeface="Centaur" panose="020305040502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cs typeface="Times New Roman" panose="02020603050405020304" pitchFamily="18" charset="0"/>
                        </a:rPr>
                        <a:t>-16.3</a:t>
                      </a:r>
                      <a:endParaRPr kumimoji="0" lang="en-US" altLang="en-US" sz="1800" b="0" i="0" u="none" strike="noStrike" cap="none" normalizeH="0" baseline="0">
                        <a:ln>
                          <a:noFill/>
                        </a:ln>
                        <a:solidFill>
                          <a:schemeClr val="tx1"/>
                        </a:solidFill>
                        <a:effectLst/>
                        <a:latin typeface="Centaur" panose="020305040502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b="1">
                          <a:solidFill>
                            <a:schemeClr val="tx1"/>
                          </a:solidFill>
                          <a:latin typeface="Centaur" panose="02030504050205020304" pitchFamily="18" charset="0"/>
                        </a:defRPr>
                      </a:lvl1pPr>
                      <a:lvl2pPr>
                        <a:spcBef>
                          <a:spcPct val="20000"/>
                        </a:spcBef>
                        <a:defRPr sz="2400" b="1">
                          <a:solidFill>
                            <a:schemeClr val="tx1"/>
                          </a:solidFill>
                          <a:latin typeface="Centaur" panose="02030504050205020304" pitchFamily="18" charset="0"/>
                        </a:defRPr>
                      </a:lvl2pPr>
                      <a:lvl3pPr>
                        <a:spcBef>
                          <a:spcPct val="20000"/>
                        </a:spcBef>
                        <a:defRPr sz="2000" b="1">
                          <a:solidFill>
                            <a:schemeClr val="tx1"/>
                          </a:solidFill>
                          <a:latin typeface="Centaur" panose="02030504050205020304" pitchFamily="18" charset="0"/>
                        </a:defRPr>
                      </a:lvl3pPr>
                      <a:lvl4pPr>
                        <a:spcBef>
                          <a:spcPct val="20000"/>
                        </a:spcBef>
                        <a:defRPr b="1">
                          <a:solidFill>
                            <a:schemeClr val="tx1"/>
                          </a:solidFill>
                          <a:latin typeface="Centaur" panose="02030504050205020304" pitchFamily="18" charset="0"/>
                        </a:defRPr>
                      </a:lvl4pPr>
                      <a:lvl5pPr>
                        <a:spcBef>
                          <a:spcPct val="20000"/>
                        </a:spcBef>
                        <a:defRPr b="1">
                          <a:solidFill>
                            <a:schemeClr val="tx1"/>
                          </a:solidFill>
                          <a:latin typeface="Centaur" panose="02030504050205020304" pitchFamily="18" charset="0"/>
                        </a:defRPr>
                      </a:lvl5pPr>
                      <a:lvl6pPr fontAlgn="base">
                        <a:spcBef>
                          <a:spcPct val="20000"/>
                        </a:spcBef>
                        <a:spcAft>
                          <a:spcPct val="0"/>
                        </a:spcAft>
                        <a:defRPr b="1">
                          <a:solidFill>
                            <a:schemeClr val="tx1"/>
                          </a:solidFill>
                          <a:latin typeface="Centaur" panose="02030504050205020304" pitchFamily="18" charset="0"/>
                        </a:defRPr>
                      </a:lvl6pPr>
                      <a:lvl7pPr fontAlgn="base">
                        <a:spcBef>
                          <a:spcPct val="20000"/>
                        </a:spcBef>
                        <a:spcAft>
                          <a:spcPct val="0"/>
                        </a:spcAft>
                        <a:defRPr b="1">
                          <a:solidFill>
                            <a:schemeClr val="tx1"/>
                          </a:solidFill>
                          <a:latin typeface="Centaur" panose="02030504050205020304" pitchFamily="18" charset="0"/>
                        </a:defRPr>
                      </a:lvl7pPr>
                      <a:lvl8pPr fontAlgn="base">
                        <a:spcBef>
                          <a:spcPct val="20000"/>
                        </a:spcBef>
                        <a:spcAft>
                          <a:spcPct val="0"/>
                        </a:spcAft>
                        <a:defRPr b="1">
                          <a:solidFill>
                            <a:schemeClr val="tx1"/>
                          </a:solidFill>
                          <a:latin typeface="Centaur" panose="02030504050205020304" pitchFamily="18" charset="0"/>
                        </a:defRPr>
                      </a:lvl8pPr>
                      <a:lvl9pPr fontAlgn="base">
                        <a:spcBef>
                          <a:spcPct val="20000"/>
                        </a:spcBef>
                        <a:spcAft>
                          <a:spcPct val="0"/>
                        </a:spcAft>
                        <a:defRPr b="1">
                          <a:solidFill>
                            <a:schemeClr val="tx1"/>
                          </a:solidFill>
                          <a:latin typeface="Centaur" panose="020305040502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rPr>
                        <a:t>43</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b="1">
                          <a:solidFill>
                            <a:schemeClr val="tx1"/>
                          </a:solidFill>
                          <a:latin typeface="Centaur" panose="02030504050205020304" pitchFamily="18" charset="0"/>
                        </a:defRPr>
                      </a:lvl1pPr>
                      <a:lvl2pPr>
                        <a:spcBef>
                          <a:spcPct val="20000"/>
                        </a:spcBef>
                        <a:defRPr sz="2400" b="1">
                          <a:solidFill>
                            <a:schemeClr val="tx1"/>
                          </a:solidFill>
                          <a:latin typeface="Centaur" panose="02030504050205020304" pitchFamily="18" charset="0"/>
                        </a:defRPr>
                      </a:lvl2pPr>
                      <a:lvl3pPr>
                        <a:spcBef>
                          <a:spcPct val="20000"/>
                        </a:spcBef>
                        <a:defRPr sz="2000" b="1">
                          <a:solidFill>
                            <a:schemeClr val="tx1"/>
                          </a:solidFill>
                          <a:latin typeface="Centaur" panose="02030504050205020304" pitchFamily="18" charset="0"/>
                        </a:defRPr>
                      </a:lvl3pPr>
                      <a:lvl4pPr>
                        <a:spcBef>
                          <a:spcPct val="20000"/>
                        </a:spcBef>
                        <a:defRPr b="1">
                          <a:solidFill>
                            <a:schemeClr val="tx1"/>
                          </a:solidFill>
                          <a:latin typeface="Centaur" panose="02030504050205020304" pitchFamily="18" charset="0"/>
                        </a:defRPr>
                      </a:lvl4pPr>
                      <a:lvl5pPr>
                        <a:spcBef>
                          <a:spcPct val="20000"/>
                        </a:spcBef>
                        <a:defRPr b="1">
                          <a:solidFill>
                            <a:schemeClr val="tx1"/>
                          </a:solidFill>
                          <a:latin typeface="Centaur" panose="02030504050205020304" pitchFamily="18" charset="0"/>
                        </a:defRPr>
                      </a:lvl5pPr>
                      <a:lvl6pPr fontAlgn="base">
                        <a:spcBef>
                          <a:spcPct val="20000"/>
                        </a:spcBef>
                        <a:spcAft>
                          <a:spcPct val="0"/>
                        </a:spcAft>
                        <a:defRPr b="1">
                          <a:solidFill>
                            <a:schemeClr val="tx1"/>
                          </a:solidFill>
                          <a:latin typeface="Centaur" panose="02030504050205020304" pitchFamily="18" charset="0"/>
                        </a:defRPr>
                      </a:lvl6pPr>
                      <a:lvl7pPr fontAlgn="base">
                        <a:spcBef>
                          <a:spcPct val="20000"/>
                        </a:spcBef>
                        <a:spcAft>
                          <a:spcPct val="0"/>
                        </a:spcAft>
                        <a:defRPr b="1">
                          <a:solidFill>
                            <a:schemeClr val="tx1"/>
                          </a:solidFill>
                          <a:latin typeface="Centaur" panose="02030504050205020304" pitchFamily="18" charset="0"/>
                        </a:defRPr>
                      </a:lvl7pPr>
                      <a:lvl8pPr fontAlgn="base">
                        <a:spcBef>
                          <a:spcPct val="20000"/>
                        </a:spcBef>
                        <a:spcAft>
                          <a:spcPct val="0"/>
                        </a:spcAft>
                        <a:defRPr b="1">
                          <a:solidFill>
                            <a:schemeClr val="tx1"/>
                          </a:solidFill>
                          <a:latin typeface="Centaur" panose="02030504050205020304" pitchFamily="18" charset="0"/>
                        </a:defRPr>
                      </a:lvl8pPr>
                      <a:lvl9pPr fontAlgn="base">
                        <a:spcBef>
                          <a:spcPct val="20000"/>
                        </a:spcBef>
                        <a:spcAft>
                          <a:spcPct val="0"/>
                        </a:spcAft>
                        <a:defRPr b="1">
                          <a:solidFill>
                            <a:schemeClr val="tx1"/>
                          </a:solidFill>
                          <a:latin typeface="Centaur" panose="020305040502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rPr>
                        <a:t>36</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b="1">
                          <a:solidFill>
                            <a:schemeClr val="tx1"/>
                          </a:solidFill>
                          <a:latin typeface="Centaur" panose="02030504050205020304" pitchFamily="18" charset="0"/>
                        </a:defRPr>
                      </a:lvl1pPr>
                      <a:lvl2pPr>
                        <a:spcBef>
                          <a:spcPct val="20000"/>
                        </a:spcBef>
                        <a:defRPr sz="2400" b="1">
                          <a:solidFill>
                            <a:schemeClr val="tx1"/>
                          </a:solidFill>
                          <a:latin typeface="Centaur" panose="02030504050205020304" pitchFamily="18" charset="0"/>
                        </a:defRPr>
                      </a:lvl2pPr>
                      <a:lvl3pPr>
                        <a:spcBef>
                          <a:spcPct val="20000"/>
                        </a:spcBef>
                        <a:defRPr sz="2000" b="1">
                          <a:solidFill>
                            <a:schemeClr val="tx1"/>
                          </a:solidFill>
                          <a:latin typeface="Centaur" panose="02030504050205020304" pitchFamily="18" charset="0"/>
                        </a:defRPr>
                      </a:lvl3pPr>
                      <a:lvl4pPr>
                        <a:spcBef>
                          <a:spcPct val="20000"/>
                        </a:spcBef>
                        <a:defRPr b="1">
                          <a:solidFill>
                            <a:schemeClr val="tx1"/>
                          </a:solidFill>
                          <a:latin typeface="Centaur" panose="02030504050205020304" pitchFamily="18" charset="0"/>
                        </a:defRPr>
                      </a:lvl4pPr>
                      <a:lvl5pPr>
                        <a:spcBef>
                          <a:spcPct val="20000"/>
                        </a:spcBef>
                        <a:defRPr b="1">
                          <a:solidFill>
                            <a:schemeClr val="tx1"/>
                          </a:solidFill>
                          <a:latin typeface="Centaur" panose="02030504050205020304" pitchFamily="18" charset="0"/>
                        </a:defRPr>
                      </a:lvl5pPr>
                      <a:lvl6pPr fontAlgn="base">
                        <a:spcBef>
                          <a:spcPct val="20000"/>
                        </a:spcBef>
                        <a:spcAft>
                          <a:spcPct val="0"/>
                        </a:spcAft>
                        <a:defRPr b="1">
                          <a:solidFill>
                            <a:schemeClr val="tx1"/>
                          </a:solidFill>
                          <a:latin typeface="Centaur" panose="02030504050205020304" pitchFamily="18" charset="0"/>
                        </a:defRPr>
                      </a:lvl6pPr>
                      <a:lvl7pPr fontAlgn="base">
                        <a:spcBef>
                          <a:spcPct val="20000"/>
                        </a:spcBef>
                        <a:spcAft>
                          <a:spcPct val="0"/>
                        </a:spcAft>
                        <a:defRPr b="1">
                          <a:solidFill>
                            <a:schemeClr val="tx1"/>
                          </a:solidFill>
                          <a:latin typeface="Centaur" panose="02030504050205020304" pitchFamily="18" charset="0"/>
                        </a:defRPr>
                      </a:lvl7pPr>
                      <a:lvl8pPr fontAlgn="base">
                        <a:spcBef>
                          <a:spcPct val="20000"/>
                        </a:spcBef>
                        <a:spcAft>
                          <a:spcPct val="0"/>
                        </a:spcAft>
                        <a:defRPr b="1">
                          <a:solidFill>
                            <a:schemeClr val="tx1"/>
                          </a:solidFill>
                          <a:latin typeface="Centaur" panose="02030504050205020304" pitchFamily="18" charset="0"/>
                        </a:defRPr>
                      </a:lvl8pPr>
                      <a:lvl9pPr fontAlgn="base">
                        <a:spcBef>
                          <a:spcPct val="20000"/>
                        </a:spcBef>
                        <a:spcAft>
                          <a:spcPct val="0"/>
                        </a:spcAft>
                        <a:defRPr b="1">
                          <a:solidFill>
                            <a:schemeClr val="tx1"/>
                          </a:solidFill>
                          <a:latin typeface="Centaur" panose="020305040502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cs typeface="Times New Roman" panose="02020603050405020304" pitchFamily="18" charset="0"/>
                        </a:rPr>
                        <a:t>AAR</a:t>
                      </a:r>
                      <a:endParaRPr kumimoji="0" lang="en-US" altLang="en-US" sz="1800" b="0" i="0" u="none" strike="noStrike" cap="none" normalizeH="0" baseline="0">
                        <a:ln>
                          <a:noFill/>
                        </a:ln>
                        <a:solidFill>
                          <a:schemeClr val="tx1"/>
                        </a:solidFill>
                        <a:effectLst/>
                        <a:latin typeface="Centaur" panose="020305040502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b="1">
                          <a:solidFill>
                            <a:schemeClr val="tx1"/>
                          </a:solidFill>
                          <a:latin typeface="Centaur" panose="02030504050205020304" pitchFamily="18" charset="0"/>
                        </a:defRPr>
                      </a:lvl1pPr>
                      <a:lvl2pPr>
                        <a:spcBef>
                          <a:spcPct val="20000"/>
                        </a:spcBef>
                        <a:defRPr sz="2400" b="1">
                          <a:solidFill>
                            <a:schemeClr val="tx1"/>
                          </a:solidFill>
                          <a:latin typeface="Centaur" panose="02030504050205020304" pitchFamily="18" charset="0"/>
                        </a:defRPr>
                      </a:lvl2pPr>
                      <a:lvl3pPr>
                        <a:spcBef>
                          <a:spcPct val="20000"/>
                        </a:spcBef>
                        <a:defRPr sz="2000" b="1">
                          <a:solidFill>
                            <a:schemeClr val="tx1"/>
                          </a:solidFill>
                          <a:latin typeface="Centaur" panose="02030504050205020304" pitchFamily="18" charset="0"/>
                        </a:defRPr>
                      </a:lvl3pPr>
                      <a:lvl4pPr>
                        <a:spcBef>
                          <a:spcPct val="20000"/>
                        </a:spcBef>
                        <a:defRPr b="1">
                          <a:solidFill>
                            <a:schemeClr val="tx1"/>
                          </a:solidFill>
                          <a:latin typeface="Centaur" panose="02030504050205020304" pitchFamily="18" charset="0"/>
                        </a:defRPr>
                      </a:lvl4pPr>
                      <a:lvl5pPr>
                        <a:spcBef>
                          <a:spcPct val="20000"/>
                        </a:spcBef>
                        <a:defRPr b="1">
                          <a:solidFill>
                            <a:schemeClr val="tx1"/>
                          </a:solidFill>
                          <a:latin typeface="Centaur" panose="02030504050205020304" pitchFamily="18" charset="0"/>
                        </a:defRPr>
                      </a:lvl5pPr>
                      <a:lvl6pPr fontAlgn="base">
                        <a:spcBef>
                          <a:spcPct val="20000"/>
                        </a:spcBef>
                        <a:spcAft>
                          <a:spcPct val="0"/>
                        </a:spcAft>
                        <a:defRPr b="1">
                          <a:solidFill>
                            <a:schemeClr val="tx1"/>
                          </a:solidFill>
                          <a:latin typeface="Centaur" panose="02030504050205020304" pitchFamily="18" charset="0"/>
                        </a:defRPr>
                      </a:lvl6pPr>
                      <a:lvl7pPr fontAlgn="base">
                        <a:spcBef>
                          <a:spcPct val="20000"/>
                        </a:spcBef>
                        <a:spcAft>
                          <a:spcPct val="0"/>
                        </a:spcAft>
                        <a:defRPr b="1">
                          <a:solidFill>
                            <a:schemeClr val="tx1"/>
                          </a:solidFill>
                          <a:latin typeface="Centaur" panose="02030504050205020304" pitchFamily="18" charset="0"/>
                        </a:defRPr>
                      </a:lvl7pPr>
                      <a:lvl8pPr fontAlgn="base">
                        <a:spcBef>
                          <a:spcPct val="20000"/>
                        </a:spcBef>
                        <a:spcAft>
                          <a:spcPct val="0"/>
                        </a:spcAft>
                        <a:defRPr b="1">
                          <a:solidFill>
                            <a:schemeClr val="tx1"/>
                          </a:solidFill>
                          <a:latin typeface="Centaur" panose="02030504050205020304" pitchFamily="18" charset="0"/>
                        </a:defRPr>
                      </a:lvl8pPr>
                      <a:lvl9pPr fontAlgn="base">
                        <a:spcBef>
                          <a:spcPct val="20000"/>
                        </a:spcBef>
                        <a:spcAft>
                          <a:spcPct val="0"/>
                        </a:spcAft>
                        <a:defRPr b="1">
                          <a:solidFill>
                            <a:schemeClr val="tx1"/>
                          </a:solidFill>
                          <a:latin typeface="Centaur" panose="020305040502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cs typeface="Times New Roman" panose="02020603050405020304" pitchFamily="18" charset="0"/>
                        </a:rPr>
                        <a:t>.33</a:t>
                      </a:r>
                      <a:endParaRPr kumimoji="0" lang="en-US" altLang="en-US" sz="1800" b="0" i="0" u="none" strike="noStrike" cap="none" normalizeH="0" baseline="0">
                        <a:ln>
                          <a:noFill/>
                        </a:ln>
                        <a:solidFill>
                          <a:schemeClr val="tx1"/>
                        </a:solidFill>
                        <a:effectLst/>
                        <a:latin typeface="Centaur" panose="020305040502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b="1">
                          <a:solidFill>
                            <a:schemeClr val="tx1"/>
                          </a:solidFill>
                          <a:latin typeface="Centaur" panose="02030504050205020304" pitchFamily="18" charset="0"/>
                        </a:defRPr>
                      </a:lvl1pPr>
                      <a:lvl2pPr>
                        <a:spcBef>
                          <a:spcPct val="20000"/>
                        </a:spcBef>
                        <a:defRPr sz="2400" b="1">
                          <a:solidFill>
                            <a:schemeClr val="tx1"/>
                          </a:solidFill>
                          <a:latin typeface="Centaur" panose="02030504050205020304" pitchFamily="18" charset="0"/>
                        </a:defRPr>
                      </a:lvl2pPr>
                      <a:lvl3pPr>
                        <a:spcBef>
                          <a:spcPct val="20000"/>
                        </a:spcBef>
                        <a:defRPr sz="2000" b="1">
                          <a:solidFill>
                            <a:schemeClr val="tx1"/>
                          </a:solidFill>
                          <a:latin typeface="Centaur" panose="02030504050205020304" pitchFamily="18" charset="0"/>
                        </a:defRPr>
                      </a:lvl3pPr>
                      <a:lvl4pPr>
                        <a:spcBef>
                          <a:spcPct val="20000"/>
                        </a:spcBef>
                        <a:defRPr b="1">
                          <a:solidFill>
                            <a:schemeClr val="tx1"/>
                          </a:solidFill>
                          <a:latin typeface="Centaur" panose="02030504050205020304" pitchFamily="18" charset="0"/>
                        </a:defRPr>
                      </a:lvl4pPr>
                      <a:lvl5pPr>
                        <a:spcBef>
                          <a:spcPct val="20000"/>
                        </a:spcBef>
                        <a:defRPr b="1">
                          <a:solidFill>
                            <a:schemeClr val="tx1"/>
                          </a:solidFill>
                          <a:latin typeface="Centaur" panose="02030504050205020304" pitchFamily="18" charset="0"/>
                        </a:defRPr>
                      </a:lvl5pPr>
                      <a:lvl6pPr fontAlgn="base">
                        <a:spcBef>
                          <a:spcPct val="20000"/>
                        </a:spcBef>
                        <a:spcAft>
                          <a:spcPct val="0"/>
                        </a:spcAft>
                        <a:defRPr b="1">
                          <a:solidFill>
                            <a:schemeClr val="tx1"/>
                          </a:solidFill>
                          <a:latin typeface="Centaur" panose="02030504050205020304" pitchFamily="18" charset="0"/>
                        </a:defRPr>
                      </a:lvl6pPr>
                      <a:lvl7pPr fontAlgn="base">
                        <a:spcBef>
                          <a:spcPct val="20000"/>
                        </a:spcBef>
                        <a:spcAft>
                          <a:spcPct val="0"/>
                        </a:spcAft>
                        <a:defRPr b="1">
                          <a:solidFill>
                            <a:schemeClr val="tx1"/>
                          </a:solidFill>
                          <a:latin typeface="Centaur" panose="02030504050205020304" pitchFamily="18" charset="0"/>
                        </a:defRPr>
                      </a:lvl7pPr>
                      <a:lvl8pPr fontAlgn="base">
                        <a:spcBef>
                          <a:spcPct val="20000"/>
                        </a:spcBef>
                        <a:spcAft>
                          <a:spcPct val="0"/>
                        </a:spcAft>
                        <a:defRPr b="1">
                          <a:solidFill>
                            <a:schemeClr val="tx1"/>
                          </a:solidFill>
                          <a:latin typeface="Centaur" panose="02030504050205020304" pitchFamily="18" charset="0"/>
                        </a:defRPr>
                      </a:lvl8pPr>
                      <a:lvl9pPr fontAlgn="base">
                        <a:spcBef>
                          <a:spcPct val="20000"/>
                        </a:spcBef>
                        <a:spcAft>
                          <a:spcPct val="0"/>
                        </a:spcAft>
                        <a:defRPr b="1">
                          <a:solidFill>
                            <a:schemeClr val="tx1"/>
                          </a:solidFill>
                          <a:latin typeface="Centaur" panose="020305040502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cs typeface="Times New Roman" panose="02020603050405020304" pitchFamily="18" charset="0"/>
                        </a:rPr>
                        <a:t>2.5</a:t>
                      </a:r>
                      <a:endParaRPr kumimoji="0" lang="en-US" altLang="en-US" sz="1800" b="0" i="0" u="none" strike="noStrike" cap="none" normalizeH="0" baseline="0">
                        <a:ln>
                          <a:noFill/>
                        </a:ln>
                        <a:solidFill>
                          <a:schemeClr val="tx1"/>
                        </a:solidFill>
                        <a:effectLst/>
                        <a:latin typeface="Centaur" panose="020305040502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b="1">
                          <a:solidFill>
                            <a:schemeClr val="tx1"/>
                          </a:solidFill>
                          <a:latin typeface="Centaur" panose="02030504050205020304" pitchFamily="18" charset="0"/>
                        </a:defRPr>
                      </a:lvl1pPr>
                      <a:lvl2pPr>
                        <a:spcBef>
                          <a:spcPct val="20000"/>
                        </a:spcBef>
                        <a:defRPr sz="2400" b="1">
                          <a:solidFill>
                            <a:schemeClr val="tx1"/>
                          </a:solidFill>
                          <a:latin typeface="Centaur" panose="02030504050205020304" pitchFamily="18" charset="0"/>
                        </a:defRPr>
                      </a:lvl2pPr>
                      <a:lvl3pPr>
                        <a:spcBef>
                          <a:spcPct val="20000"/>
                        </a:spcBef>
                        <a:defRPr sz="2000" b="1">
                          <a:solidFill>
                            <a:schemeClr val="tx1"/>
                          </a:solidFill>
                          <a:latin typeface="Centaur" panose="02030504050205020304" pitchFamily="18" charset="0"/>
                        </a:defRPr>
                      </a:lvl3pPr>
                      <a:lvl4pPr>
                        <a:spcBef>
                          <a:spcPct val="20000"/>
                        </a:spcBef>
                        <a:defRPr b="1">
                          <a:solidFill>
                            <a:schemeClr val="tx1"/>
                          </a:solidFill>
                          <a:latin typeface="Centaur" panose="02030504050205020304" pitchFamily="18" charset="0"/>
                        </a:defRPr>
                      </a:lvl4pPr>
                      <a:lvl5pPr>
                        <a:spcBef>
                          <a:spcPct val="20000"/>
                        </a:spcBef>
                        <a:defRPr b="1">
                          <a:solidFill>
                            <a:schemeClr val="tx1"/>
                          </a:solidFill>
                          <a:latin typeface="Centaur" panose="02030504050205020304" pitchFamily="18" charset="0"/>
                        </a:defRPr>
                      </a:lvl5pPr>
                      <a:lvl6pPr fontAlgn="base">
                        <a:spcBef>
                          <a:spcPct val="20000"/>
                        </a:spcBef>
                        <a:spcAft>
                          <a:spcPct val="0"/>
                        </a:spcAft>
                        <a:defRPr b="1">
                          <a:solidFill>
                            <a:schemeClr val="tx1"/>
                          </a:solidFill>
                          <a:latin typeface="Centaur" panose="02030504050205020304" pitchFamily="18" charset="0"/>
                        </a:defRPr>
                      </a:lvl6pPr>
                      <a:lvl7pPr fontAlgn="base">
                        <a:spcBef>
                          <a:spcPct val="20000"/>
                        </a:spcBef>
                        <a:spcAft>
                          <a:spcPct val="0"/>
                        </a:spcAft>
                        <a:defRPr b="1">
                          <a:solidFill>
                            <a:schemeClr val="tx1"/>
                          </a:solidFill>
                          <a:latin typeface="Centaur" panose="02030504050205020304" pitchFamily="18" charset="0"/>
                        </a:defRPr>
                      </a:lvl7pPr>
                      <a:lvl8pPr fontAlgn="base">
                        <a:spcBef>
                          <a:spcPct val="20000"/>
                        </a:spcBef>
                        <a:spcAft>
                          <a:spcPct val="0"/>
                        </a:spcAft>
                        <a:defRPr b="1">
                          <a:solidFill>
                            <a:schemeClr val="tx1"/>
                          </a:solidFill>
                          <a:latin typeface="Centaur" panose="02030504050205020304" pitchFamily="18" charset="0"/>
                        </a:defRPr>
                      </a:lvl8pPr>
                      <a:lvl9pPr fontAlgn="base">
                        <a:spcBef>
                          <a:spcPct val="20000"/>
                        </a:spcBef>
                        <a:spcAft>
                          <a:spcPct val="0"/>
                        </a:spcAft>
                        <a:defRPr b="1">
                          <a:solidFill>
                            <a:schemeClr val="tx1"/>
                          </a:solidFill>
                          <a:latin typeface="Centaur" panose="020305040502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cs typeface="Times New Roman" panose="02020603050405020304" pitchFamily="18" charset="0"/>
                        </a:rPr>
                        <a:t>22</a:t>
                      </a:r>
                      <a:endParaRPr kumimoji="0" lang="en-US" altLang="en-US" sz="1800" b="0" i="0" u="none" strike="noStrike" cap="none" normalizeH="0" baseline="0">
                        <a:ln>
                          <a:noFill/>
                        </a:ln>
                        <a:solidFill>
                          <a:schemeClr val="tx1"/>
                        </a:solidFill>
                        <a:effectLst/>
                        <a:latin typeface="Centaur" panose="020305040502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b="1">
                          <a:solidFill>
                            <a:schemeClr val="tx1"/>
                          </a:solidFill>
                          <a:latin typeface="Centaur" panose="02030504050205020304" pitchFamily="18" charset="0"/>
                        </a:defRPr>
                      </a:lvl1pPr>
                      <a:lvl2pPr>
                        <a:spcBef>
                          <a:spcPct val="20000"/>
                        </a:spcBef>
                        <a:defRPr sz="2400" b="1">
                          <a:solidFill>
                            <a:schemeClr val="tx1"/>
                          </a:solidFill>
                          <a:latin typeface="Centaur" panose="02030504050205020304" pitchFamily="18" charset="0"/>
                        </a:defRPr>
                      </a:lvl2pPr>
                      <a:lvl3pPr>
                        <a:spcBef>
                          <a:spcPct val="20000"/>
                        </a:spcBef>
                        <a:defRPr sz="2000" b="1">
                          <a:solidFill>
                            <a:schemeClr val="tx1"/>
                          </a:solidFill>
                          <a:latin typeface="Centaur" panose="02030504050205020304" pitchFamily="18" charset="0"/>
                        </a:defRPr>
                      </a:lvl3pPr>
                      <a:lvl4pPr>
                        <a:spcBef>
                          <a:spcPct val="20000"/>
                        </a:spcBef>
                        <a:defRPr b="1">
                          <a:solidFill>
                            <a:schemeClr val="tx1"/>
                          </a:solidFill>
                          <a:latin typeface="Centaur" panose="02030504050205020304" pitchFamily="18" charset="0"/>
                        </a:defRPr>
                      </a:lvl4pPr>
                      <a:lvl5pPr>
                        <a:spcBef>
                          <a:spcPct val="20000"/>
                        </a:spcBef>
                        <a:defRPr b="1">
                          <a:solidFill>
                            <a:schemeClr val="tx1"/>
                          </a:solidFill>
                          <a:latin typeface="Centaur" panose="02030504050205020304" pitchFamily="18" charset="0"/>
                        </a:defRPr>
                      </a:lvl5pPr>
                      <a:lvl6pPr fontAlgn="base">
                        <a:spcBef>
                          <a:spcPct val="20000"/>
                        </a:spcBef>
                        <a:spcAft>
                          <a:spcPct val="0"/>
                        </a:spcAft>
                        <a:defRPr b="1">
                          <a:solidFill>
                            <a:schemeClr val="tx1"/>
                          </a:solidFill>
                          <a:latin typeface="Centaur" panose="02030504050205020304" pitchFamily="18" charset="0"/>
                        </a:defRPr>
                      </a:lvl6pPr>
                      <a:lvl7pPr fontAlgn="base">
                        <a:spcBef>
                          <a:spcPct val="20000"/>
                        </a:spcBef>
                        <a:spcAft>
                          <a:spcPct val="0"/>
                        </a:spcAft>
                        <a:defRPr b="1">
                          <a:solidFill>
                            <a:schemeClr val="tx1"/>
                          </a:solidFill>
                          <a:latin typeface="Centaur" panose="02030504050205020304" pitchFamily="18" charset="0"/>
                        </a:defRPr>
                      </a:lvl7pPr>
                      <a:lvl8pPr fontAlgn="base">
                        <a:spcBef>
                          <a:spcPct val="20000"/>
                        </a:spcBef>
                        <a:spcAft>
                          <a:spcPct val="0"/>
                        </a:spcAft>
                        <a:defRPr b="1">
                          <a:solidFill>
                            <a:schemeClr val="tx1"/>
                          </a:solidFill>
                          <a:latin typeface="Centaur" panose="02030504050205020304" pitchFamily="18" charset="0"/>
                        </a:defRPr>
                      </a:lvl8pPr>
                      <a:lvl9pPr fontAlgn="base">
                        <a:spcBef>
                          <a:spcPct val="20000"/>
                        </a:spcBef>
                        <a:spcAft>
                          <a:spcPct val="0"/>
                        </a:spcAft>
                        <a:defRPr b="1">
                          <a:solidFill>
                            <a:schemeClr val="tx1"/>
                          </a:solidFill>
                          <a:latin typeface="Centaur" panose="020305040502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cs typeface="Times New Roman" panose="02020603050405020304" pitchFamily="18" charset="0"/>
                        </a:rPr>
                        <a:t>1479</a:t>
                      </a:r>
                      <a:endParaRPr kumimoji="0" lang="en-US" altLang="en-US" sz="1800" b="0" i="0" u="none" strike="noStrike" cap="none" normalizeH="0" baseline="0">
                        <a:ln>
                          <a:noFill/>
                        </a:ln>
                        <a:solidFill>
                          <a:schemeClr val="tx1"/>
                        </a:solidFill>
                        <a:effectLst/>
                        <a:latin typeface="Centaur" panose="020305040502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b="1">
                          <a:solidFill>
                            <a:schemeClr val="tx1"/>
                          </a:solidFill>
                          <a:latin typeface="Centaur" panose="02030504050205020304" pitchFamily="18" charset="0"/>
                        </a:defRPr>
                      </a:lvl1pPr>
                      <a:lvl2pPr>
                        <a:spcBef>
                          <a:spcPct val="20000"/>
                        </a:spcBef>
                        <a:defRPr sz="2400" b="1">
                          <a:solidFill>
                            <a:schemeClr val="tx1"/>
                          </a:solidFill>
                          <a:latin typeface="Centaur" panose="02030504050205020304" pitchFamily="18" charset="0"/>
                        </a:defRPr>
                      </a:lvl2pPr>
                      <a:lvl3pPr>
                        <a:spcBef>
                          <a:spcPct val="20000"/>
                        </a:spcBef>
                        <a:defRPr sz="2000" b="1">
                          <a:solidFill>
                            <a:schemeClr val="tx1"/>
                          </a:solidFill>
                          <a:latin typeface="Centaur" panose="02030504050205020304" pitchFamily="18" charset="0"/>
                        </a:defRPr>
                      </a:lvl3pPr>
                      <a:lvl4pPr>
                        <a:spcBef>
                          <a:spcPct val="20000"/>
                        </a:spcBef>
                        <a:defRPr b="1">
                          <a:solidFill>
                            <a:schemeClr val="tx1"/>
                          </a:solidFill>
                          <a:latin typeface="Centaur" panose="02030504050205020304" pitchFamily="18" charset="0"/>
                        </a:defRPr>
                      </a:lvl4pPr>
                      <a:lvl5pPr>
                        <a:spcBef>
                          <a:spcPct val="20000"/>
                        </a:spcBef>
                        <a:defRPr b="1">
                          <a:solidFill>
                            <a:schemeClr val="tx1"/>
                          </a:solidFill>
                          <a:latin typeface="Centaur" panose="02030504050205020304" pitchFamily="18" charset="0"/>
                        </a:defRPr>
                      </a:lvl5pPr>
                      <a:lvl6pPr fontAlgn="base">
                        <a:spcBef>
                          <a:spcPct val="20000"/>
                        </a:spcBef>
                        <a:spcAft>
                          <a:spcPct val="0"/>
                        </a:spcAft>
                        <a:defRPr b="1">
                          <a:solidFill>
                            <a:schemeClr val="tx1"/>
                          </a:solidFill>
                          <a:latin typeface="Centaur" panose="02030504050205020304" pitchFamily="18" charset="0"/>
                        </a:defRPr>
                      </a:lvl6pPr>
                      <a:lvl7pPr fontAlgn="base">
                        <a:spcBef>
                          <a:spcPct val="20000"/>
                        </a:spcBef>
                        <a:spcAft>
                          <a:spcPct val="0"/>
                        </a:spcAft>
                        <a:defRPr b="1">
                          <a:solidFill>
                            <a:schemeClr val="tx1"/>
                          </a:solidFill>
                          <a:latin typeface="Centaur" panose="02030504050205020304" pitchFamily="18" charset="0"/>
                        </a:defRPr>
                      </a:lvl7pPr>
                      <a:lvl8pPr fontAlgn="base">
                        <a:spcBef>
                          <a:spcPct val="20000"/>
                        </a:spcBef>
                        <a:spcAft>
                          <a:spcPct val="0"/>
                        </a:spcAft>
                        <a:defRPr b="1">
                          <a:solidFill>
                            <a:schemeClr val="tx1"/>
                          </a:solidFill>
                          <a:latin typeface="Centaur" panose="02030504050205020304" pitchFamily="18" charset="0"/>
                        </a:defRPr>
                      </a:lvl8pPr>
                      <a:lvl9pPr fontAlgn="base">
                        <a:spcBef>
                          <a:spcPct val="20000"/>
                        </a:spcBef>
                        <a:spcAft>
                          <a:spcPct val="0"/>
                        </a:spcAft>
                        <a:defRPr b="1">
                          <a:solidFill>
                            <a:schemeClr val="tx1"/>
                          </a:solidFill>
                          <a:latin typeface="Centaur" panose="020305040502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bg1"/>
                          </a:solidFill>
                          <a:effectLst/>
                          <a:latin typeface="Centaur" panose="02030504050205020304" pitchFamily="18" charset="0"/>
                          <a:cs typeface="Times New Roman" panose="02020603050405020304" pitchFamily="18" charset="0"/>
                        </a:rPr>
                        <a:t>40</a:t>
                      </a:r>
                      <a:endParaRPr kumimoji="0" lang="en-US" altLang="en-US" sz="1800" b="0" i="0" u="none" strike="noStrike" cap="none" normalizeH="0" baseline="0">
                        <a:ln>
                          <a:noFill/>
                        </a:ln>
                        <a:solidFill>
                          <a:schemeClr val="bg1"/>
                        </a:solidFill>
                        <a:effectLst/>
                        <a:latin typeface="Centaur" panose="020305040502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2"/>
                    </a:solidFill>
                  </a:tcPr>
                </a:tc>
                <a:tc>
                  <a:txBody>
                    <a:bodyPr/>
                    <a:lstStyle>
                      <a:lvl1pPr>
                        <a:spcBef>
                          <a:spcPct val="20000"/>
                        </a:spcBef>
                        <a:defRPr sz="2800" b="1">
                          <a:solidFill>
                            <a:schemeClr val="tx1"/>
                          </a:solidFill>
                          <a:latin typeface="Centaur" panose="02030504050205020304" pitchFamily="18" charset="0"/>
                        </a:defRPr>
                      </a:lvl1pPr>
                      <a:lvl2pPr>
                        <a:spcBef>
                          <a:spcPct val="20000"/>
                        </a:spcBef>
                        <a:defRPr sz="2400" b="1">
                          <a:solidFill>
                            <a:schemeClr val="tx1"/>
                          </a:solidFill>
                          <a:latin typeface="Centaur" panose="02030504050205020304" pitchFamily="18" charset="0"/>
                        </a:defRPr>
                      </a:lvl2pPr>
                      <a:lvl3pPr>
                        <a:spcBef>
                          <a:spcPct val="20000"/>
                        </a:spcBef>
                        <a:defRPr sz="2000" b="1">
                          <a:solidFill>
                            <a:schemeClr val="tx1"/>
                          </a:solidFill>
                          <a:latin typeface="Centaur" panose="02030504050205020304" pitchFamily="18" charset="0"/>
                        </a:defRPr>
                      </a:lvl3pPr>
                      <a:lvl4pPr>
                        <a:spcBef>
                          <a:spcPct val="20000"/>
                        </a:spcBef>
                        <a:defRPr b="1">
                          <a:solidFill>
                            <a:schemeClr val="tx1"/>
                          </a:solidFill>
                          <a:latin typeface="Centaur" panose="02030504050205020304" pitchFamily="18" charset="0"/>
                        </a:defRPr>
                      </a:lvl4pPr>
                      <a:lvl5pPr>
                        <a:spcBef>
                          <a:spcPct val="20000"/>
                        </a:spcBef>
                        <a:defRPr b="1">
                          <a:solidFill>
                            <a:schemeClr val="tx1"/>
                          </a:solidFill>
                          <a:latin typeface="Centaur" panose="02030504050205020304" pitchFamily="18" charset="0"/>
                        </a:defRPr>
                      </a:lvl5pPr>
                      <a:lvl6pPr fontAlgn="base">
                        <a:spcBef>
                          <a:spcPct val="20000"/>
                        </a:spcBef>
                        <a:spcAft>
                          <a:spcPct val="0"/>
                        </a:spcAft>
                        <a:defRPr b="1">
                          <a:solidFill>
                            <a:schemeClr val="tx1"/>
                          </a:solidFill>
                          <a:latin typeface="Centaur" panose="02030504050205020304" pitchFamily="18" charset="0"/>
                        </a:defRPr>
                      </a:lvl6pPr>
                      <a:lvl7pPr fontAlgn="base">
                        <a:spcBef>
                          <a:spcPct val="20000"/>
                        </a:spcBef>
                        <a:spcAft>
                          <a:spcPct val="0"/>
                        </a:spcAft>
                        <a:defRPr b="1">
                          <a:solidFill>
                            <a:schemeClr val="tx1"/>
                          </a:solidFill>
                          <a:latin typeface="Centaur" panose="02030504050205020304" pitchFamily="18" charset="0"/>
                        </a:defRPr>
                      </a:lvl7pPr>
                      <a:lvl8pPr fontAlgn="base">
                        <a:spcBef>
                          <a:spcPct val="20000"/>
                        </a:spcBef>
                        <a:spcAft>
                          <a:spcPct val="0"/>
                        </a:spcAft>
                        <a:defRPr b="1">
                          <a:solidFill>
                            <a:schemeClr val="tx1"/>
                          </a:solidFill>
                          <a:latin typeface="Centaur" panose="02030504050205020304" pitchFamily="18" charset="0"/>
                        </a:defRPr>
                      </a:lvl8pPr>
                      <a:lvl9pPr fontAlgn="base">
                        <a:spcBef>
                          <a:spcPct val="20000"/>
                        </a:spcBef>
                        <a:spcAft>
                          <a:spcPct val="0"/>
                        </a:spcAft>
                        <a:defRPr b="1">
                          <a:solidFill>
                            <a:schemeClr val="tx1"/>
                          </a:solidFill>
                          <a:latin typeface="Centaur" panose="020305040502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bg1"/>
                          </a:solidFill>
                          <a:effectLst/>
                          <a:latin typeface="Centaur" panose="02030504050205020304" pitchFamily="18" charset="0"/>
                          <a:cs typeface="Times New Roman" panose="02020603050405020304" pitchFamily="18" charset="0"/>
                        </a:rPr>
                        <a:t>37</a:t>
                      </a:r>
                      <a:endParaRPr kumimoji="0" lang="en-US" altLang="en-US" sz="1800" b="0" i="0" u="none" strike="noStrike" cap="none" normalizeH="0" baseline="0" dirty="0">
                        <a:ln>
                          <a:noFill/>
                        </a:ln>
                        <a:solidFill>
                          <a:schemeClr val="bg1"/>
                        </a:solidFill>
                        <a:effectLst/>
                        <a:latin typeface="Centaur" panose="020305040502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2"/>
                    </a:solidFill>
                  </a:tcPr>
                </a:tc>
                <a:tc>
                  <a:txBody>
                    <a:bodyPr/>
                    <a:lstStyle>
                      <a:lvl1pPr>
                        <a:spcBef>
                          <a:spcPct val="20000"/>
                        </a:spcBef>
                        <a:defRPr sz="2800" b="1">
                          <a:solidFill>
                            <a:schemeClr val="tx1"/>
                          </a:solidFill>
                          <a:latin typeface="Centaur" panose="02030504050205020304" pitchFamily="18" charset="0"/>
                        </a:defRPr>
                      </a:lvl1pPr>
                      <a:lvl2pPr>
                        <a:spcBef>
                          <a:spcPct val="20000"/>
                        </a:spcBef>
                        <a:defRPr sz="2400" b="1">
                          <a:solidFill>
                            <a:schemeClr val="tx1"/>
                          </a:solidFill>
                          <a:latin typeface="Centaur" panose="02030504050205020304" pitchFamily="18" charset="0"/>
                        </a:defRPr>
                      </a:lvl2pPr>
                      <a:lvl3pPr>
                        <a:spcBef>
                          <a:spcPct val="20000"/>
                        </a:spcBef>
                        <a:defRPr sz="2000" b="1">
                          <a:solidFill>
                            <a:schemeClr val="tx1"/>
                          </a:solidFill>
                          <a:latin typeface="Centaur" panose="02030504050205020304" pitchFamily="18" charset="0"/>
                        </a:defRPr>
                      </a:lvl3pPr>
                      <a:lvl4pPr>
                        <a:spcBef>
                          <a:spcPct val="20000"/>
                        </a:spcBef>
                        <a:defRPr b="1">
                          <a:solidFill>
                            <a:schemeClr val="tx1"/>
                          </a:solidFill>
                          <a:latin typeface="Centaur" panose="02030504050205020304" pitchFamily="18" charset="0"/>
                        </a:defRPr>
                      </a:lvl4pPr>
                      <a:lvl5pPr>
                        <a:spcBef>
                          <a:spcPct val="20000"/>
                        </a:spcBef>
                        <a:defRPr b="1">
                          <a:solidFill>
                            <a:schemeClr val="tx1"/>
                          </a:solidFill>
                          <a:latin typeface="Centaur" panose="02030504050205020304" pitchFamily="18" charset="0"/>
                        </a:defRPr>
                      </a:lvl5pPr>
                      <a:lvl6pPr fontAlgn="base">
                        <a:spcBef>
                          <a:spcPct val="20000"/>
                        </a:spcBef>
                        <a:spcAft>
                          <a:spcPct val="0"/>
                        </a:spcAft>
                        <a:defRPr b="1">
                          <a:solidFill>
                            <a:schemeClr val="tx1"/>
                          </a:solidFill>
                          <a:latin typeface="Centaur" panose="02030504050205020304" pitchFamily="18" charset="0"/>
                        </a:defRPr>
                      </a:lvl6pPr>
                      <a:lvl7pPr fontAlgn="base">
                        <a:spcBef>
                          <a:spcPct val="20000"/>
                        </a:spcBef>
                        <a:spcAft>
                          <a:spcPct val="0"/>
                        </a:spcAft>
                        <a:defRPr b="1">
                          <a:solidFill>
                            <a:schemeClr val="tx1"/>
                          </a:solidFill>
                          <a:latin typeface="Centaur" panose="02030504050205020304" pitchFamily="18" charset="0"/>
                        </a:defRPr>
                      </a:lvl7pPr>
                      <a:lvl8pPr fontAlgn="base">
                        <a:spcBef>
                          <a:spcPct val="20000"/>
                        </a:spcBef>
                        <a:spcAft>
                          <a:spcPct val="0"/>
                        </a:spcAft>
                        <a:defRPr b="1">
                          <a:solidFill>
                            <a:schemeClr val="tx1"/>
                          </a:solidFill>
                          <a:latin typeface="Centaur" panose="02030504050205020304" pitchFamily="18" charset="0"/>
                        </a:defRPr>
                      </a:lvl8pPr>
                      <a:lvl9pPr fontAlgn="base">
                        <a:spcBef>
                          <a:spcPct val="20000"/>
                        </a:spcBef>
                        <a:spcAft>
                          <a:spcPct val="0"/>
                        </a:spcAft>
                        <a:defRPr b="1">
                          <a:solidFill>
                            <a:schemeClr val="tx1"/>
                          </a:solidFill>
                          <a:latin typeface="Centaur" panose="020305040502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cs typeface="Times New Roman" panose="02020603050405020304" pitchFamily="18" charset="0"/>
                        </a:rPr>
                        <a:t>42</a:t>
                      </a:r>
                      <a:endParaRPr kumimoji="0" lang="en-US" altLang="en-US" sz="1800" b="0" i="0" u="none" strike="noStrike" cap="none" normalizeH="0" baseline="0">
                        <a:ln>
                          <a:noFill/>
                        </a:ln>
                        <a:solidFill>
                          <a:schemeClr val="tx1"/>
                        </a:solidFill>
                        <a:effectLst/>
                        <a:latin typeface="Centaur" panose="020305040502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b="1">
                          <a:solidFill>
                            <a:schemeClr val="tx1"/>
                          </a:solidFill>
                          <a:latin typeface="Centaur" panose="02030504050205020304" pitchFamily="18" charset="0"/>
                        </a:defRPr>
                      </a:lvl1pPr>
                      <a:lvl2pPr>
                        <a:spcBef>
                          <a:spcPct val="20000"/>
                        </a:spcBef>
                        <a:defRPr sz="2400" b="1">
                          <a:solidFill>
                            <a:schemeClr val="tx1"/>
                          </a:solidFill>
                          <a:latin typeface="Centaur" panose="02030504050205020304" pitchFamily="18" charset="0"/>
                        </a:defRPr>
                      </a:lvl2pPr>
                      <a:lvl3pPr>
                        <a:spcBef>
                          <a:spcPct val="20000"/>
                        </a:spcBef>
                        <a:defRPr sz="2000" b="1">
                          <a:solidFill>
                            <a:schemeClr val="tx1"/>
                          </a:solidFill>
                          <a:latin typeface="Centaur" panose="02030504050205020304" pitchFamily="18" charset="0"/>
                        </a:defRPr>
                      </a:lvl3pPr>
                      <a:lvl4pPr>
                        <a:spcBef>
                          <a:spcPct val="20000"/>
                        </a:spcBef>
                        <a:defRPr b="1">
                          <a:solidFill>
                            <a:schemeClr val="tx1"/>
                          </a:solidFill>
                          <a:latin typeface="Centaur" panose="02030504050205020304" pitchFamily="18" charset="0"/>
                        </a:defRPr>
                      </a:lvl4pPr>
                      <a:lvl5pPr>
                        <a:spcBef>
                          <a:spcPct val="20000"/>
                        </a:spcBef>
                        <a:defRPr b="1">
                          <a:solidFill>
                            <a:schemeClr val="tx1"/>
                          </a:solidFill>
                          <a:latin typeface="Centaur" panose="02030504050205020304" pitchFamily="18" charset="0"/>
                        </a:defRPr>
                      </a:lvl5pPr>
                      <a:lvl6pPr fontAlgn="base">
                        <a:spcBef>
                          <a:spcPct val="20000"/>
                        </a:spcBef>
                        <a:spcAft>
                          <a:spcPct val="0"/>
                        </a:spcAft>
                        <a:defRPr b="1">
                          <a:solidFill>
                            <a:schemeClr val="tx1"/>
                          </a:solidFill>
                          <a:latin typeface="Centaur" panose="02030504050205020304" pitchFamily="18" charset="0"/>
                        </a:defRPr>
                      </a:lvl6pPr>
                      <a:lvl7pPr fontAlgn="base">
                        <a:spcBef>
                          <a:spcPct val="20000"/>
                        </a:spcBef>
                        <a:spcAft>
                          <a:spcPct val="0"/>
                        </a:spcAft>
                        <a:defRPr b="1">
                          <a:solidFill>
                            <a:schemeClr val="tx1"/>
                          </a:solidFill>
                          <a:latin typeface="Centaur" panose="02030504050205020304" pitchFamily="18" charset="0"/>
                        </a:defRPr>
                      </a:lvl7pPr>
                      <a:lvl8pPr fontAlgn="base">
                        <a:spcBef>
                          <a:spcPct val="20000"/>
                        </a:spcBef>
                        <a:spcAft>
                          <a:spcPct val="0"/>
                        </a:spcAft>
                        <a:defRPr b="1">
                          <a:solidFill>
                            <a:schemeClr val="tx1"/>
                          </a:solidFill>
                          <a:latin typeface="Centaur" panose="02030504050205020304" pitchFamily="18" charset="0"/>
                        </a:defRPr>
                      </a:lvl8pPr>
                      <a:lvl9pPr fontAlgn="base">
                        <a:spcBef>
                          <a:spcPct val="20000"/>
                        </a:spcBef>
                        <a:spcAft>
                          <a:spcPct val="0"/>
                        </a:spcAft>
                        <a:defRPr b="1">
                          <a:solidFill>
                            <a:schemeClr val="tx1"/>
                          </a:solidFill>
                          <a:latin typeface="Centaur" panose="020305040502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Centaur" panose="02030504050205020304" pitchFamily="18" charset="0"/>
                          <a:cs typeface="Times New Roman" panose="02020603050405020304" pitchFamily="18" charset="0"/>
                        </a:rPr>
                        <a:t>.027</a:t>
                      </a:r>
                      <a:endParaRPr kumimoji="0" lang="en-US" altLang="en-US" sz="1800" b="0" i="0" u="none" strike="noStrike" cap="none" normalizeH="0" baseline="0" dirty="0">
                        <a:ln>
                          <a:noFill/>
                        </a:ln>
                        <a:solidFill>
                          <a:schemeClr val="tx1"/>
                        </a:solidFill>
                        <a:effectLst/>
                        <a:latin typeface="Centaur" panose="020305040502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2324645127"/>
                  </a:ext>
                </a:extLst>
              </a:tr>
            </a:tbl>
          </a:graphicData>
        </a:graphic>
      </p:graphicFrame>
      <p:sp>
        <p:nvSpPr>
          <p:cNvPr id="45111" name="Rectangle 55">
            <a:extLst>
              <a:ext uri="{FF2B5EF4-FFF2-40B4-BE49-F238E27FC236}">
                <a16:creationId xmlns:a16="http://schemas.microsoft.com/office/drawing/2014/main" id="{1D6E6AB3-8E72-426A-AAA5-927EDEEC927E}"/>
              </a:ext>
            </a:extLst>
          </p:cNvPr>
          <p:cNvSpPr>
            <a:spLocks noChangeArrowheads="1"/>
          </p:cNvSpPr>
          <p:nvPr/>
        </p:nvSpPr>
        <p:spPr bwMode="auto">
          <a:xfrm>
            <a:off x="794084" y="3352800"/>
            <a:ext cx="10876548" cy="2590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b="1">
                <a:solidFill>
                  <a:schemeClr val="tx1"/>
                </a:solidFill>
                <a:latin typeface="Centaur" panose="02030504050205020304" pitchFamily="18" charset="0"/>
              </a:defRPr>
            </a:lvl1pPr>
            <a:lvl2pPr marL="742950" indent="-285750">
              <a:spcBef>
                <a:spcPct val="20000"/>
              </a:spcBef>
              <a:buChar char="–"/>
              <a:defRPr sz="2800" b="1">
                <a:solidFill>
                  <a:schemeClr val="tx1"/>
                </a:solidFill>
                <a:latin typeface="Centaur" panose="02030504050205020304" pitchFamily="18" charset="0"/>
              </a:defRPr>
            </a:lvl2pPr>
            <a:lvl3pPr marL="1143000" indent="-228600">
              <a:spcBef>
                <a:spcPct val="20000"/>
              </a:spcBef>
              <a:buChar char="•"/>
              <a:defRPr sz="2400" b="1">
                <a:solidFill>
                  <a:schemeClr val="tx1"/>
                </a:solidFill>
                <a:latin typeface="Centaur" panose="02030504050205020304" pitchFamily="18" charset="0"/>
              </a:defRPr>
            </a:lvl3pPr>
            <a:lvl4pPr marL="1600200" indent="-228600">
              <a:spcBef>
                <a:spcPct val="20000"/>
              </a:spcBef>
              <a:buChar char="–"/>
              <a:defRPr sz="2000" b="1">
                <a:solidFill>
                  <a:schemeClr val="tx1"/>
                </a:solidFill>
                <a:latin typeface="Centaur" panose="02030504050205020304" pitchFamily="18" charset="0"/>
              </a:defRPr>
            </a:lvl4pPr>
            <a:lvl5pPr marL="2057400" indent="-228600">
              <a:spcBef>
                <a:spcPct val="20000"/>
              </a:spcBef>
              <a:buChar char="»"/>
              <a:defRPr sz="2000" b="1">
                <a:solidFill>
                  <a:schemeClr val="tx1"/>
                </a:solidFill>
                <a:latin typeface="Centaur" panose="02030504050205020304" pitchFamily="18" charset="0"/>
              </a:defRPr>
            </a:lvl5pPr>
            <a:lvl6pPr marL="2514600" indent="-228600" fontAlgn="base">
              <a:spcBef>
                <a:spcPct val="20000"/>
              </a:spcBef>
              <a:spcAft>
                <a:spcPct val="0"/>
              </a:spcAft>
              <a:buChar char="»"/>
              <a:defRPr sz="2000" b="1">
                <a:solidFill>
                  <a:schemeClr val="tx1"/>
                </a:solidFill>
                <a:latin typeface="Centaur" panose="02030504050205020304" pitchFamily="18" charset="0"/>
              </a:defRPr>
            </a:lvl6pPr>
            <a:lvl7pPr marL="2971800" indent="-228600" fontAlgn="base">
              <a:spcBef>
                <a:spcPct val="20000"/>
              </a:spcBef>
              <a:spcAft>
                <a:spcPct val="0"/>
              </a:spcAft>
              <a:buChar char="»"/>
              <a:defRPr sz="2000" b="1">
                <a:solidFill>
                  <a:schemeClr val="tx1"/>
                </a:solidFill>
                <a:latin typeface="Centaur" panose="02030504050205020304" pitchFamily="18" charset="0"/>
              </a:defRPr>
            </a:lvl7pPr>
            <a:lvl8pPr marL="3429000" indent="-228600" fontAlgn="base">
              <a:spcBef>
                <a:spcPct val="20000"/>
              </a:spcBef>
              <a:spcAft>
                <a:spcPct val="0"/>
              </a:spcAft>
              <a:buChar char="»"/>
              <a:defRPr sz="2000" b="1">
                <a:solidFill>
                  <a:schemeClr val="tx1"/>
                </a:solidFill>
                <a:latin typeface="Centaur" panose="02030504050205020304" pitchFamily="18" charset="0"/>
              </a:defRPr>
            </a:lvl8pPr>
            <a:lvl9pPr marL="3886200" indent="-228600" fontAlgn="base">
              <a:spcBef>
                <a:spcPct val="20000"/>
              </a:spcBef>
              <a:spcAft>
                <a:spcPct val="0"/>
              </a:spcAft>
              <a:buChar char="»"/>
              <a:defRPr sz="2000" b="1">
                <a:solidFill>
                  <a:schemeClr val="tx1"/>
                </a:solidFill>
                <a:latin typeface="Centaur" panose="02030504050205020304" pitchFamily="18" charset="0"/>
              </a:defRPr>
            </a:lvl9pPr>
          </a:lstStyle>
          <a:p>
            <a:r>
              <a:rPr lang="en-US" altLang="en-US" dirty="0">
                <a:solidFill>
                  <a:schemeClr val="accent2"/>
                </a:solidFill>
                <a:latin typeface="+mn-lt"/>
              </a:rPr>
              <a:t>High and low entries represent selling price of one share for previous day</a:t>
            </a:r>
            <a:endParaRPr lang="en-US" altLang="en-US" sz="2900" dirty="0">
              <a:solidFill>
                <a:schemeClr val="accent2"/>
              </a:solidFill>
              <a:latin typeface="+mn-lt"/>
            </a:endParaRPr>
          </a:p>
          <a:p>
            <a:pPr>
              <a:buFontTx/>
              <a:buNone/>
            </a:pPr>
            <a:endParaRPr lang="en-US" altLang="en-US" sz="2500"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7106" name="Rectangle 2">
            <a:extLst>
              <a:ext uri="{FF2B5EF4-FFF2-40B4-BE49-F238E27FC236}">
                <a16:creationId xmlns:a16="http://schemas.microsoft.com/office/drawing/2014/main" id="{444AD346-AC0C-402E-8ADA-725304A47A85}"/>
              </a:ext>
            </a:extLst>
          </p:cNvPr>
          <p:cNvSpPr>
            <a:spLocks noGrp="1" noChangeArrowheads="1"/>
          </p:cNvSpPr>
          <p:nvPr>
            <p:ph type="title"/>
          </p:nvPr>
        </p:nvSpPr>
        <p:spPr>
          <a:xfrm>
            <a:off x="609600" y="274638"/>
            <a:ext cx="10972800" cy="1143000"/>
          </a:xfrm>
        </p:spPr>
        <p:txBody>
          <a:bodyPr/>
          <a:lstStyle/>
          <a:p>
            <a:r>
              <a:rPr lang="en-US" altLang="en-US"/>
              <a:t>Close</a:t>
            </a:r>
          </a:p>
        </p:txBody>
      </p:sp>
      <p:graphicFrame>
        <p:nvGraphicFramePr>
          <p:cNvPr id="47164" name="Group 60">
            <a:extLst>
              <a:ext uri="{FF2B5EF4-FFF2-40B4-BE49-F238E27FC236}">
                <a16:creationId xmlns:a16="http://schemas.microsoft.com/office/drawing/2014/main" id="{9B591AEF-F874-4011-860D-E48274FE3065}"/>
              </a:ext>
            </a:extLst>
          </p:cNvPr>
          <p:cNvGraphicFramePr>
            <a:graphicFrameLocks noGrp="1"/>
          </p:cNvGraphicFramePr>
          <p:nvPr>
            <p:ph type="tbl" idx="1"/>
            <p:extLst>
              <p:ext uri="{D42A27DB-BD31-4B8C-83A1-F6EECF244321}">
                <p14:modId xmlns:p14="http://schemas.microsoft.com/office/powerpoint/2010/main" val="4029261447"/>
              </p:ext>
            </p:extLst>
          </p:nvPr>
        </p:nvGraphicFramePr>
        <p:xfrm>
          <a:off x="609600" y="1600200"/>
          <a:ext cx="8458200" cy="1554163"/>
        </p:xfrm>
        <a:graphic>
          <a:graphicData uri="http://schemas.openxmlformats.org/drawingml/2006/table">
            <a:tbl>
              <a:tblPr/>
              <a:tblGrid>
                <a:gridCol w="823913">
                  <a:extLst>
                    <a:ext uri="{9D8B030D-6E8A-4147-A177-3AD203B41FA5}">
                      <a16:colId xmlns:a16="http://schemas.microsoft.com/office/drawing/2014/main" val="316117315"/>
                    </a:ext>
                  </a:extLst>
                </a:gridCol>
                <a:gridCol w="609600">
                  <a:extLst>
                    <a:ext uri="{9D8B030D-6E8A-4147-A177-3AD203B41FA5}">
                      <a16:colId xmlns:a16="http://schemas.microsoft.com/office/drawing/2014/main" val="4205976402"/>
                    </a:ext>
                  </a:extLst>
                </a:gridCol>
                <a:gridCol w="746125">
                  <a:extLst>
                    <a:ext uri="{9D8B030D-6E8A-4147-A177-3AD203B41FA5}">
                      <a16:colId xmlns:a16="http://schemas.microsoft.com/office/drawing/2014/main" val="1545094700"/>
                    </a:ext>
                  </a:extLst>
                </a:gridCol>
                <a:gridCol w="746125">
                  <a:extLst>
                    <a:ext uri="{9D8B030D-6E8A-4147-A177-3AD203B41FA5}">
                      <a16:colId xmlns:a16="http://schemas.microsoft.com/office/drawing/2014/main" val="2748963736"/>
                    </a:ext>
                  </a:extLst>
                </a:gridCol>
                <a:gridCol w="609600">
                  <a:extLst>
                    <a:ext uri="{9D8B030D-6E8A-4147-A177-3AD203B41FA5}">
                      <a16:colId xmlns:a16="http://schemas.microsoft.com/office/drawing/2014/main" val="814972266"/>
                    </a:ext>
                  </a:extLst>
                </a:gridCol>
                <a:gridCol w="731837">
                  <a:extLst>
                    <a:ext uri="{9D8B030D-6E8A-4147-A177-3AD203B41FA5}">
                      <a16:colId xmlns:a16="http://schemas.microsoft.com/office/drawing/2014/main" val="2226416307"/>
                    </a:ext>
                  </a:extLst>
                </a:gridCol>
                <a:gridCol w="609600">
                  <a:extLst>
                    <a:ext uri="{9D8B030D-6E8A-4147-A177-3AD203B41FA5}">
                      <a16:colId xmlns:a16="http://schemas.microsoft.com/office/drawing/2014/main" val="2719668155"/>
                    </a:ext>
                  </a:extLst>
                </a:gridCol>
                <a:gridCol w="762000">
                  <a:extLst>
                    <a:ext uri="{9D8B030D-6E8A-4147-A177-3AD203B41FA5}">
                      <a16:colId xmlns:a16="http://schemas.microsoft.com/office/drawing/2014/main" val="3816757830"/>
                    </a:ext>
                  </a:extLst>
                </a:gridCol>
                <a:gridCol w="685800">
                  <a:extLst>
                    <a:ext uri="{9D8B030D-6E8A-4147-A177-3AD203B41FA5}">
                      <a16:colId xmlns:a16="http://schemas.microsoft.com/office/drawing/2014/main" val="1454468683"/>
                    </a:ext>
                  </a:extLst>
                </a:gridCol>
                <a:gridCol w="685800">
                  <a:extLst>
                    <a:ext uri="{9D8B030D-6E8A-4147-A177-3AD203B41FA5}">
                      <a16:colId xmlns:a16="http://schemas.microsoft.com/office/drawing/2014/main" val="2939882654"/>
                    </a:ext>
                  </a:extLst>
                </a:gridCol>
                <a:gridCol w="762000">
                  <a:extLst>
                    <a:ext uri="{9D8B030D-6E8A-4147-A177-3AD203B41FA5}">
                      <a16:colId xmlns:a16="http://schemas.microsoft.com/office/drawing/2014/main" val="1402952443"/>
                    </a:ext>
                  </a:extLst>
                </a:gridCol>
                <a:gridCol w="685800">
                  <a:extLst>
                    <a:ext uri="{9D8B030D-6E8A-4147-A177-3AD203B41FA5}">
                      <a16:colId xmlns:a16="http://schemas.microsoft.com/office/drawing/2014/main" val="3881810011"/>
                    </a:ext>
                  </a:extLst>
                </a:gridCol>
              </a:tblGrid>
              <a:tr h="1020763">
                <a:tc>
                  <a:txBody>
                    <a:bodyPr/>
                    <a:lstStyle>
                      <a:lvl1pPr>
                        <a:spcBef>
                          <a:spcPct val="20000"/>
                        </a:spcBef>
                        <a:defRPr sz="2800" b="1">
                          <a:solidFill>
                            <a:schemeClr val="tx1"/>
                          </a:solidFill>
                          <a:latin typeface="Centaur" panose="02030504050205020304" pitchFamily="18" charset="0"/>
                        </a:defRPr>
                      </a:lvl1pPr>
                      <a:lvl2pPr>
                        <a:spcBef>
                          <a:spcPct val="20000"/>
                        </a:spcBef>
                        <a:defRPr sz="2400" b="1">
                          <a:solidFill>
                            <a:schemeClr val="tx1"/>
                          </a:solidFill>
                          <a:latin typeface="Centaur" panose="02030504050205020304" pitchFamily="18" charset="0"/>
                        </a:defRPr>
                      </a:lvl2pPr>
                      <a:lvl3pPr>
                        <a:spcBef>
                          <a:spcPct val="20000"/>
                        </a:spcBef>
                        <a:defRPr sz="2000" b="1">
                          <a:solidFill>
                            <a:schemeClr val="tx1"/>
                          </a:solidFill>
                          <a:latin typeface="Centaur" panose="02030504050205020304" pitchFamily="18" charset="0"/>
                        </a:defRPr>
                      </a:lvl3pPr>
                      <a:lvl4pPr>
                        <a:spcBef>
                          <a:spcPct val="20000"/>
                        </a:spcBef>
                        <a:defRPr b="1">
                          <a:solidFill>
                            <a:schemeClr val="tx1"/>
                          </a:solidFill>
                          <a:latin typeface="Centaur" panose="02030504050205020304" pitchFamily="18" charset="0"/>
                        </a:defRPr>
                      </a:lvl4pPr>
                      <a:lvl5pPr>
                        <a:spcBef>
                          <a:spcPct val="20000"/>
                        </a:spcBef>
                        <a:defRPr b="1">
                          <a:solidFill>
                            <a:schemeClr val="tx1"/>
                          </a:solidFill>
                          <a:latin typeface="Centaur" panose="02030504050205020304" pitchFamily="18" charset="0"/>
                        </a:defRPr>
                      </a:lvl5pPr>
                      <a:lvl6pPr fontAlgn="base">
                        <a:spcBef>
                          <a:spcPct val="20000"/>
                        </a:spcBef>
                        <a:spcAft>
                          <a:spcPct val="0"/>
                        </a:spcAft>
                        <a:defRPr b="1">
                          <a:solidFill>
                            <a:schemeClr val="tx1"/>
                          </a:solidFill>
                          <a:latin typeface="Centaur" panose="02030504050205020304" pitchFamily="18" charset="0"/>
                        </a:defRPr>
                      </a:lvl6pPr>
                      <a:lvl7pPr fontAlgn="base">
                        <a:spcBef>
                          <a:spcPct val="20000"/>
                        </a:spcBef>
                        <a:spcAft>
                          <a:spcPct val="0"/>
                        </a:spcAft>
                        <a:defRPr b="1">
                          <a:solidFill>
                            <a:schemeClr val="tx1"/>
                          </a:solidFill>
                          <a:latin typeface="Centaur" panose="02030504050205020304" pitchFamily="18" charset="0"/>
                        </a:defRPr>
                      </a:lvl7pPr>
                      <a:lvl8pPr fontAlgn="base">
                        <a:spcBef>
                          <a:spcPct val="20000"/>
                        </a:spcBef>
                        <a:spcAft>
                          <a:spcPct val="0"/>
                        </a:spcAft>
                        <a:defRPr b="1">
                          <a:solidFill>
                            <a:schemeClr val="tx1"/>
                          </a:solidFill>
                          <a:latin typeface="Centaur" panose="02030504050205020304" pitchFamily="18" charset="0"/>
                        </a:defRPr>
                      </a:lvl8pPr>
                      <a:lvl9pPr fontAlgn="base">
                        <a:spcBef>
                          <a:spcPct val="20000"/>
                        </a:spcBef>
                        <a:spcAft>
                          <a:spcPct val="0"/>
                        </a:spcAft>
                        <a:defRPr b="1">
                          <a:solidFill>
                            <a:schemeClr val="tx1"/>
                          </a:solidFill>
                          <a:latin typeface="Centaur" panose="020305040502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cs typeface="Times New Roman" panose="02020603050405020304" pitchFamily="18" charset="0"/>
                        </a:rPr>
                        <a:t>YTD</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cs typeface="Times New Roman" panose="02020603050405020304" pitchFamily="18" charset="0"/>
                        </a:rPr>
                        <a:t>%</a:t>
                      </a:r>
                      <a:endParaRPr kumimoji="0" lang="en-US" altLang="en-US" sz="1800" b="0" i="0" u="none" strike="noStrike" cap="none" normalizeH="0" baseline="0">
                        <a:ln>
                          <a:noFill/>
                        </a:ln>
                        <a:solidFill>
                          <a:schemeClr val="tx1"/>
                        </a:solidFill>
                        <a:effectLst/>
                        <a:latin typeface="Centaur" panose="020305040502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lvl1pPr>
                        <a:spcBef>
                          <a:spcPct val="20000"/>
                        </a:spcBef>
                        <a:defRPr sz="2800" b="1">
                          <a:solidFill>
                            <a:schemeClr val="tx1"/>
                          </a:solidFill>
                          <a:latin typeface="Centaur" panose="02030504050205020304" pitchFamily="18" charset="0"/>
                        </a:defRPr>
                      </a:lvl1pPr>
                      <a:lvl2pPr>
                        <a:spcBef>
                          <a:spcPct val="20000"/>
                        </a:spcBef>
                        <a:defRPr sz="2400" b="1">
                          <a:solidFill>
                            <a:schemeClr val="tx1"/>
                          </a:solidFill>
                          <a:latin typeface="Centaur" panose="02030504050205020304" pitchFamily="18" charset="0"/>
                        </a:defRPr>
                      </a:lvl2pPr>
                      <a:lvl3pPr>
                        <a:spcBef>
                          <a:spcPct val="20000"/>
                        </a:spcBef>
                        <a:defRPr sz="2000" b="1">
                          <a:solidFill>
                            <a:schemeClr val="tx1"/>
                          </a:solidFill>
                          <a:latin typeface="Centaur" panose="02030504050205020304" pitchFamily="18" charset="0"/>
                        </a:defRPr>
                      </a:lvl3pPr>
                      <a:lvl4pPr>
                        <a:spcBef>
                          <a:spcPct val="20000"/>
                        </a:spcBef>
                        <a:defRPr b="1">
                          <a:solidFill>
                            <a:schemeClr val="tx1"/>
                          </a:solidFill>
                          <a:latin typeface="Centaur" panose="02030504050205020304" pitchFamily="18" charset="0"/>
                        </a:defRPr>
                      </a:lvl4pPr>
                      <a:lvl5pPr>
                        <a:spcBef>
                          <a:spcPct val="20000"/>
                        </a:spcBef>
                        <a:defRPr b="1">
                          <a:solidFill>
                            <a:schemeClr val="tx1"/>
                          </a:solidFill>
                          <a:latin typeface="Centaur" panose="02030504050205020304" pitchFamily="18" charset="0"/>
                        </a:defRPr>
                      </a:lvl5pPr>
                      <a:lvl6pPr fontAlgn="base">
                        <a:spcBef>
                          <a:spcPct val="20000"/>
                        </a:spcBef>
                        <a:spcAft>
                          <a:spcPct val="0"/>
                        </a:spcAft>
                        <a:defRPr b="1">
                          <a:solidFill>
                            <a:schemeClr val="tx1"/>
                          </a:solidFill>
                          <a:latin typeface="Centaur" panose="02030504050205020304" pitchFamily="18" charset="0"/>
                        </a:defRPr>
                      </a:lvl6pPr>
                      <a:lvl7pPr fontAlgn="base">
                        <a:spcBef>
                          <a:spcPct val="20000"/>
                        </a:spcBef>
                        <a:spcAft>
                          <a:spcPct val="0"/>
                        </a:spcAft>
                        <a:defRPr b="1">
                          <a:solidFill>
                            <a:schemeClr val="tx1"/>
                          </a:solidFill>
                          <a:latin typeface="Centaur" panose="02030504050205020304" pitchFamily="18" charset="0"/>
                        </a:defRPr>
                      </a:lvl7pPr>
                      <a:lvl8pPr fontAlgn="base">
                        <a:spcBef>
                          <a:spcPct val="20000"/>
                        </a:spcBef>
                        <a:spcAft>
                          <a:spcPct val="0"/>
                        </a:spcAft>
                        <a:defRPr b="1">
                          <a:solidFill>
                            <a:schemeClr val="tx1"/>
                          </a:solidFill>
                          <a:latin typeface="Centaur" panose="02030504050205020304" pitchFamily="18" charset="0"/>
                        </a:defRPr>
                      </a:lvl8pPr>
                      <a:lvl9pPr fontAlgn="base">
                        <a:spcBef>
                          <a:spcPct val="20000"/>
                        </a:spcBef>
                        <a:spcAft>
                          <a:spcPct val="0"/>
                        </a:spcAft>
                        <a:defRPr b="1">
                          <a:solidFill>
                            <a:schemeClr val="tx1"/>
                          </a:solidFill>
                          <a:latin typeface="Centaur" panose="020305040502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cs typeface="Times New Roman" panose="02020603050405020304" pitchFamily="18" charset="0"/>
                        </a:rPr>
                        <a:t>52-Week</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cs typeface="Times New Roman" panose="02020603050405020304" pitchFamily="18" charset="0"/>
                        </a:rPr>
                        <a:t>High    Low</a:t>
                      </a:r>
                      <a:endParaRPr kumimoji="0" lang="en-US" altLang="en-US" sz="1800" b="0" i="0" u="none" strike="noStrike" cap="none" normalizeH="0" baseline="0">
                        <a:ln>
                          <a:noFill/>
                        </a:ln>
                        <a:solidFill>
                          <a:schemeClr val="tx1"/>
                        </a:solidFill>
                        <a:effectLst/>
                        <a:latin typeface="Centaur" panose="020305040502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a:txBody>
                    <a:bodyPr/>
                    <a:lstStyle>
                      <a:lvl1pPr>
                        <a:spcBef>
                          <a:spcPct val="20000"/>
                        </a:spcBef>
                        <a:defRPr sz="2800" b="1">
                          <a:solidFill>
                            <a:schemeClr val="tx1"/>
                          </a:solidFill>
                          <a:latin typeface="Centaur" panose="02030504050205020304" pitchFamily="18" charset="0"/>
                        </a:defRPr>
                      </a:lvl1pPr>
                      <a:lvl2pPr>
                        <a:spcBef>
                          <a:spcPct val="20000"/>
                        </a:spcBef>
                        <a:defRPr sz="2400" b="1">
                          <a:solidFill>
                            <a:schemeClr val="tx1"/>
                          </a:solidFill>
                          <a:latin typeface="Centaur" panose="02030504050205020304" pitchFamily="18" charset="0"/>
                        </a:defRPr>
                      </a:lvl2pPr>
                      <a:lvl3pPr>
                        <a:spcBef>
                          <a:spcPct val="20000"/>
                        </a:spcBef>
                        <a:defRPr sz="2000" b="1">
                          <a:solidFill>
                            <a:schemeClr val="tx1"/>
                          </a:solidFill>
                          <a:latin typeface="Centaur" panose="02030504050205020304" pitchFamily="18" charset="0"/>
                        </a:defRPr>
                      </a:lvl3pPr>
                      <a:lvl4pPr>
                        <a:spcBef>
                          <a:spcPct val="20000"/>
                        </a:spcBef>
                        <a:defRPr b="1">
                          <a:solidFill>
                            <a:schemeClr val="tx1"/>
                          </a:solidFill>
                          <a:latin typeface="Centaur" panose="02030504050205020304" pitchFamily="18" charset="0"/>
                        </a:defRPr>
                      </a:lvl4pPr>
                      <a:lvl5pPr>
                        <a:spcBef>
                          <a:spcPct val="20000"/>
                        </a:spcBef>
                        <a:defRPr b="1">
                          <a:solidFill>
                            <a:schemeClr val="tx1"/>
                          </a:solidFill>
                          <a:latin typeface="Centaur" panose="02030504050205020304" pitchFamily="18" charset="0"/>
                        </a:defRPr>
                      </a:lvl5pPr>
                      <a:lvl6pPr fontAlgn="base">
                        <a:spcBef>
                          <a:spcPct val="20000"/>
                        </a:spcBef>
                        <a:spcAft>
                          <a:spcPct val="0"/>
                        </a:spcAft>
                        <a:defRPr b="1">
                          <a:solidFill>
                            <a:schemeClr val="tx1"/>
                          </a:solidFill>
                          <a:latin typeface="Centaur" panose="02030504050205020304" pitchFamily="18" charset="0"/>
                        </a:defRPr>
                      </a:lvl6pPr>
                      <a:lvl7pPr fontAlgn="base">
                        <a:spcBef>
                          <a:spcPct val="20000"/>
                        </a:spcBef>
                        <a:spcAft>
                          <a:spcPct val="0"/>
                        </a:spcAft>
                        <a:defRPr b="1">
                          <a:solidFill>
                            <a:schemeClr val="tx1"/>
                          </a:solidFill>
                          <a:latin typeface="Centaur" panose="02030504050205020304" pitchFamily="18" charset="0"/>
                        </a:defRPr>
                      </a:lvl7pPr>
                      <a:lvl8pPr fontAlgn="base">
                        <a:spcBef>
                          <a:spcPct val="20000"/>
                        </a:spcBef>
                        <a:spcAft>
                          <a:spcPct val="0"/>
                        </a:spcAft>
                        <a:defRPr b="1">
                          <a:solidFill>
                            <a:schemeClr val="tx1"/>
                          </a:solidFill>
                          <a:latin typeface="Centaur" panose="02030504050205020304" pitchFamily="18" charset="0"/>
                        </a:defRPr>
                      </a:lvl8pPr>
                      <a:lvl9pPr fontAlgn="base">
                        <a:spcBef>
                          <a:spcPct val="20000"/>
                        </a:spcBef>
                        <a:spcAft>
                          <a:spcPct val="0"/>
                        </a:spcAft>
                        <a:defRPr b="1">
                          <a:solidFill>
                            <a:schemeClr val="tx1"/>
                          </a:solidFill>
                          <a:latin typeface="Centaur" panose="020305040502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cs typeface="Times New Roman" panose="02020603050405020304" pitchFamily="18" charset="0"/>
                        </a:rPr>
                        <a:t>Stock</a:t>
                      </a:r>
                      <a:endParaRPr kumimoji="0" lang="en-US" altLang="en-US" sz="1800" b="0" i="0" u="none" strike="noStrike" cap="none" normalizeH="0" baseline="0">
                        <a:ln>
                          <a:noFill/>
                        </a:ln>
                        <a:solidFill>
                          <a:schemeClr val="tx1"/>
                        </a:solidFill>
                        <a:effectLst/>
                        <a:latin typeface="Centaur" panose="020305040502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b="1">
                          <a:solidFill>
                            <a:schemeClr val="tx1"/>
                          </a:solidFill>
                          <a:latin typeface="Centaur" panose="02030504050205020304" pitchFamily="18" charset="0"/>
                        </a:defRPr>
                      </a:lvl1pPr>
                      <a:lvl2pPr>
                        <a:spcBef>
                          <a:spcPct val="20000"/>
                        </a:spcBef>
                        <a:defRPr sz="2400" b="1">
                          <a:solidFill>
                            <a:schemeClr val="tx1"/>
                          </a:solidFill>
                          <a:latin typeface="Centaur" panose="02030504050205020304" pitchFamily="18" charset="0"/>
                        </a:defRPr>
                      </a:lvl2pPr>
                      <a:lvl3pPr>
                        <a:spcBef>
                          <a:spcPct val="20000"/>
                        </a:spcBef>
                        <a:defRPr sz="2000" b="1">
                          <a:solidFill>
                            <a:schemeClr val="tx1"/>
                          </a:solidFill>
                          <a:latin typeface="Centaur" panose="02030504050205020304" pitchFamily="18" charset="0"/>
                        </a:defRPr>
                      </a:lvl3pPr>
                      <a:lvl4pPr>
                        <a:spcBef>
                          <a:spcPct val="20000"/>
                        </a:spcBef>
                        <a:defRPr b="1">
                          <a:solidFill>
                            <a:schemeClr val="tx1"/>
                          </a:solidFill>
                          <a:latin typeface="Centaur" panose="02030504050205020304" pitchFamily="18" charset="0"/>
                        </a:defRPr>
                      </a:lvl4pPr>
                      <a:lvl5pPr>
                        <a:spcBef>
                          <a:spcPct val="20000"/>
                        </a:spcBef>
                        <a:defRPr b="1">
                          <a:solidFill>
                            <a:schemeClr val="tx1"/>
                          </a:solidFill>
                          <a:latin typeface="Centaur" panose="02030504050205020304" pitchFamily="18" charset="0"/>
                        </a:defRPr>
                      </a:lvl5pPr>
                      <a:lvl6pPr fontAlgn="base">
                        <a:spcBef>
                          <a:spcPct val="20000"/>
                        </a:spcBef>
                        <a:spcAft>
                          <a:spcPct val="0"/>
                        </a:spcAft>
                        <a:defRPr b="1">
                          <a:solidFill>
                            <a:schemeClr val="tx1"/>
                          </a:solidFill>
                          <a:latin typeface="Centaur" panose="02030504050205020304" pitchFamily="18" charset="0"/>
                        </a:defRPr>
                      </a:lvl6pPr>
                      <a:lvl7pPr fontAlgn="base">
                        <a:spcBef>
                          <a:spcPct val="20000"/>
                        </a:spcBef>
                        <a:spcAft>
                          <a:spcPct val="0"/>
                        </a:spcAft>
                        <a:defRPr b="1">
                          <a:solidFill>
                            <a:schemeClr val="tx1"/>
                          </a:solidFill>
                          <a:latin typeface="Centaur" panose="02030504050205020304" pitchFamily="18" charset="0"/>
                        </a:defRPr>
                      </a:lvl7pPr>
                      <a:lvl8pPr fontAlgn="base">
                        <a:spcBef>
                          <a:spcPct val="20000"/>
                        </a:spcBef>
                        <a:spcAft>
                          <a:spcPct val="0"/>
                        </a:spcAft>
                        <a:defRPr b="1">
                          <a:solidFill>
                            <a:schemeClr val="tx1"/>
                          </a:solidFill>
                          <a:latin typeface="Centaur" panose="02030504050205020304" pitchFamily="18" charset="0"/>
                        </a:defRPr>
                      </a:lvl8pPr>
                      <a:lvl9pPr fontAlgn="base">
                        <a:spcBef>
                          <a:spcPct val="20000"/>
                        </a:spcBef>
                        <a:spcAft>
                          <a:spcPct val="0"/>
                        </a:spcAft>
                        <a:defRPr b="1">
                          <a:solidFill>
                            <a:schemeClr val="tx1"/>
                          </a:solidFill>
                          <a:latin typeface="Centaur" panose="020305040502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cs typeface="Times New Roman" panose="02020603050405020304" pitchFamily="18" charset="0"/>
                        </a:rPr>
                        <a:t>Div</a:t>
                      </a:r>
                      <a:endParaRPr kumimoji="0" lang="en-US" altLang="en-US" sz="1800" b="0" i="0" u="none" strike="noStrike" cap="none" normalizeH="0" baseline="0">
                        <a:ln>
                          <a:noFill/>
                        </a:ln>
                        <a:solidFill>
                          <a:schemeClr val="tx1"/>
                        </a:solidFill>
                        <a:effectLst/>
                        <a:latin typeface="Centaur" panose="020305040502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b="1">
                          <a:solidFill>
                            <a:schemeClr val="tx1"/>
                          </a:solidFill>
                          <a:latin typeface="Centaur" panose="02030504050205020304" pitchFamily="18" charset="0"/>
                        </a:defRPr>
                      </a:lvl1pPr>
                      <a:lvl2pPr>
                        <a:spcBef>
                          <a:spcPct val="20000"/>
                        </a:spcBef>
                        <a:defRPr sz="2400" b="1">
                          <a:solidFill>
                            <a:schemeClr val="tx1"/>
                          </a:solidFill>
                          <a:latin typeface="Centaur" panose="02030504050205020304" pitchFamily="18" charset="0"/>
                        </a:defRPr>
                      </a:lvl2pPr>
                      <a:lvl3pPr>
                        <a:spcBef>
                          <a:spcPct val="20000"/>
                        </a:spcBef>
                        <a:defRPr sz="2000" b="1">
                          <a:solidFill>
                            <a:schemeClr val="tx1"/>
                          </a:solidFill>
                          <a:latin typeface="Centaur" panose="02030504050205020304" pitchFamily="18" charset="0"/>
                        </a:defRPr>
                      </a:lvl3pPr>
                      <a:lvl4pPr>
                        <a:spcBef>
                          <a:spcPct val="20000"/>
                        </a:spcBef>
                        <a:defRPr b="1">
                          <a:solidFill>
                            <a:schemeClr val="tx1"/>
                          </a:solidFill>
                          <a:latin typeface="Centaur" panose="02030504050205020304" pitchFamily="18" charset="0"/>
                        </a:defRPr>
                      </a:lvl4pPr>
                      <a:lvl5pPr>
                        <a:spcBef>
                          <a:spcPct val="20000"/>
                        </a:spcBef>
                        <a:defRPr b="1">
                          <a:solidFill>
                            <a:schemeClr val="tx1"/>
                          </a:solidFill>
                          <a:latin typeface="Centaur" panose="02030504050205020304" pitchFamily="18" charset="0"/>
                        </a:defRPr>
                      </a:lvl5pPr>
                      <a:lvl6pPr fontAlgn="base">
                        <a:spcBef>
                          <a:spcPct val="20000"/>
                        </a:spcBef>
                        <a:spcAft>
                          <a:spcPct val="0"/>
                        </a:spcAft>
                        <a:defRPr b="1">
                          <a:solidFill>
                            <a:schemeClr val="tx1"/>
                          </a:solidFill>
                          <a:latin typeface="Centaur" panose="02030504050205020304" pitchFamily="18" charset="0"/>
                        </a:defRPr>
                      </a:lvl6pPr>
                      <a:lvl7pPr fontAlgn="base">
                        <a:spcBef>
                          <a:spcPct val="20000"/>
                        </a:spcBef>
                        <a:spcAft>
                          <a:spcPct val="0"/>
                        </a:spcAft>
                        <a:defRPr b="1">
                          <a:solidFill>
                            <a:schemeClr val="tx1"/>
                          </a:solidFill>
                          <a:latin typeface="Centaur" panose="02030504050205020304" pitchFamily="18" charset="0"/>
                        </a:defRPr>
                      </a:lvl7pPr>
                      <a:lvl8pPr fontAlgn="base">
                        <a:spcBef>
                          <a:spcPct val="20000"/>
                        </a:spcBef>
                        <a:spcAft>
                          <a:spcPct val="0"/>
                        </a:spcAft>
                        <a:defRPr b="1">
                          <a:solidFill>
                            <a:schemeClr val="tx1"/>
                          </a:solidFill>
                          <a:latin typeface="Centaur" panose="02030504050205020304" pitchFamily="18" charset="0"/>
                        </a:defRPr>
                      </a:lvl8pPr>
                      <a:lvl9pPr fontAlgn="base">
                        <a:spcBef>
                          <a:spcPct val="20000"/>
                        </a:spcBef>
                        <a:spcAft>
                          <a:spcPct val="0"/>
                        </a:spcAft>
                        <a:defRPr b="1">
                          <a:solidFill>
                            <a:schemeClr val="tx1"/>
                          </a:solidFill>
                          <a:latin typeface="Centaur" panose="020305040502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cs typeface="Times New Roman" panose="02020603050405020304" pitchFamily="18" charset="0"/>
                        </a:rPr>
                        <a:t>YLD</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cs typeface="Times New Roman" panose="02020603050405020304" pitchFamily="18" charset="0"/>
                        </a:rPr>
                        <a:t>%</a:t>
                      </a:r>
                      <a:endParaRPr kumimoji="0" lang="en-US" altLang="en-US" sz="1800" b="0" i="0" u="none" strike="noStrike" cap="none" normalizeH="0" baseline="0">
                        <a:ln>
                          <a:noFill/>
                        </a:ln>
                        <a:solidFill>
                          <a:schemeClr val="tx1"/>
                        </a:solidFill>
                        <a:effectLst/>
                        <a:latin typeface="Centaur" panose="020305040502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b="1">
                          <a:solidFill>
                            <a:schemeClr val="tx1"/>
                          </a:solidFill>
                          <a:latin typeface="Centaur" panose="02030504050205020304" pitchFamily="18" charset="0"/>
                        </a:defRPr>
                      </a:lvl1pPr>
                      <a:lvl2pPr>
                        <a:spcBef>
                          <a:spcPct val="20000"/>
                        </a:spcBef>
                        <a:defRPr sz="2400" b="1">
                          <a:solidFill>
                            <a:schemeClr val="tx1"/>
                          </a:solidFill>
                          <a:latin typeface="Centaur" panose="02030504050205020304" pitchFamily="18" charset="0"/>
                        </a:defRPr>
                      </a:lvl2pPr>
                      <a:lvl3pPr>
                        <a:spcBef>
                          <a:spcPct val="20000"/>
                        </a:spcBef>
                        <a:defRPr sz="2000" b="1">
                          <a:solidFill>
                            <a:schemeClr val="tx1"/>
                          </a:solidFill>
                          <a:latin typeface="Centaur" panose="02030504050205020304" pitchFamily="18" charset="0"/>
                        </a:defRPr>
                      </a:lvl3pPr>
                      <a:lvl4pPr>
                        <a:spcBef>
                          <a:spcPct val="20000"/>
                        </a:spcBef>
                        <a:defRPr b="1">
                          <a:solidFill>
                            <a:schemeClr val="tx1"/>
                          </a:solidFill>
                          <a:latin typeface="Centaur" panose="02030504050205020304" pitchFamily="18" charset="0"/>
                        </a:defRPr>
                      </a:lvl4pPr>
                      <a:lvl5pPr>
                        <a:spcBef>
                          <a:spcPct val="20000"/>
                        </a:spcBef>
                        <a:defRPr b="1">
                          <a:solidFill>
                            <a:schemeClr val="tx1"/>
                          </a:solidFill>
                          <a:latin typeface="Centaur" panose="02030504050205020304" pitchFamily="18" charset="0"/>
                        </a:defRPr>
                      </a:lvl5pPr>
                      <a:lvl6pPr fontAlgn="base">
                        <a:spcBef>
                          <a:spcPct val="20000"/>
                        </a:spcBef>
                        <a:spcAft>
                          <a:spcPct val="0"/>
                        </a:spcAft>
                        <a:defRPr b="1">
                          <a:solidFill>
                            <a:schemeClr val="tx1"/>
                          </a:solidFill>
                          <a:latin typeface="Centaur" panose="02030504050205020304" pitchFamily="18" charset="0"/>
                        </a:defRPr>
                      </a:lvl6pPr>
                      <a:lvl7pPr fontAlgn="base">
                        <a:spcBef>
                          <a:spcPct val="20000"/>
                        </a:spcBef>
                        <a:spcAft>
                          <a:spcPct val="0"/>
                        </a:spcAft>
                        <a:defRPr b="1">
                          <a:solidFill>
                            <a:schemeClr val="tx1"/>
                          </a:solidFill>
                          <a:latin typeface="Centaur" panose="02030504050205020304" pitchFamily="18" charset="0"/>
                        </a:defRPr>
                      </a:lvl7pPr>
                      <a:lvl8pPr fontAlgn="base">
                        <a:spcBef>
                          <a:spcPct val="20000"/>
                        </a:spcBef>
                        <a:spcAft>
                          <a:spcPct val="0"/>
                        </a:spcAft>
                        <a:defRPr b="1">
                          <a:solidFill>
                            <a:schemeClr val="tx1"/>
                          </a:solidFill>
                          <a:latin typeface="Centaur" panose="02030504050205020304" pitchFamily="18" charset="0"/>
                        </a:defRPr>
                      </a:lvl8pPr>
                      <a:lvl9pPr fontAlgn="base">
                        <a:spcBef>
                          <a:spcPct val="20000"/>
                        </a:spcBef>
                        <a:spcAft>
                          <a:spcPct val="0"/>
                        </a:spcAft>
                        <a:defRPr b="1">
                          <a:solidFill>
                            <a:schemeClr val="tx1"/>
                          </a:solidFill>
                          <a:latin typeface="Centaur" panose="020305040502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cs typeface="Times New Roman" panose="02020603050405020304" pitchFamily="18" charset="0"/>
                        </a:rPr>
                        <a:t>P/E</a:t>
                      </a:r>
                      <a:endParaRPr kumimoji="0" lang="en-US" altLang="en-US" sz="1800" b="0" i="0" u="none" strike="noStrike" cap="none" normalizeH="0" baseline="0">
                        <a:ln>
                          <a:noFill/>
                        </a:ln>
                        <a:solidFill>
                          <a:schemeClr val="tx1"/>
                        </a:solidFill>
                        <a:effectLst/>
                        <a:latin typeface="Centaur" panose="020305040502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b="1">
                          <a:solidFill>
                            <a:schemeClr val="tx1"/>
                          </a:solidFill>
                          <a:latin typeface="Centaur" panose="02030504050205020304" pitchFamily="18" charset="0"/>
                        </a:defRPr>
                      </a:lvl1pPr>
                      <a:lvl2pPr>
                        <a:spcBef>
                          <a:spcPct val="20000"/>
                        </a:spcBef>
                        <a:defRPr sz="2400" b="1">
                          <a:solidFill>
                            <a:schemeClr val="tx1"/>
                          </a:solidFill>
                          <a:latin typeface="Centaur" panose="02030504050205020304" pitchFamily="18" charset="0"/>
                        </a:defRPr>
                      </a:lvl2pPr>
                      <a:lvl3pPr>
                        <a:spcBef>
                          <a:spcPct val="20000"/>
                        </a:spcBef>
                        <a:defRPr sz="2000" b="1">
                          <a:solidFill>
                            <a:schemeClr val="tx1"/>
                          </a:solidFill>
                          <a:latin typeface="Centaur" panose="02030504050205020304" pitchFamily="18" charset="0"/>
                        </a:defRPr>
                      </a:lvl3pPr>
                      <a:lvl4pPr>
                        <a:spcBef>
                          <a:spcPct val="20000"/>
                        </a:spcBef>
                        <a:defRPr b="1">
                          <a:solidFill>
                            <a:schemeClr val="tx1"/>
                          </a:solidFill>
                          <a:latin typeface="Centaur" panose="02030504050205020304" pitchFamily="18" charset="0"/>
                        </a:defRPr>
                      </a:lvl4pPr>
                      <a:lvl5pPr>
                        <a:spcBef>
                          <a:spcPct val="20000"/>
                        </a:spcBef>
                        <a:defRPr b="1">
                          <a:solidFill>
                            <a:schemeClr val="tx1"/>
                          </a:solidFill>
                          <a:latin typeface="Centaur" panose="02030504050205020304" pitchFamily="18" charset="0"/>
                        </a:defRPr>
                      </a:lvl5pPr>
                      <a:lvl6pPr fontAlgn="base">
                        <a:spcBef>
                          <a:spcPct val="20000"/>
                        </a:spcBef>
                        <a:spcAft>
                          <a:spcPct val="0"/>
                        </a:spcAft>
                        <a:defRPr b="1">
                          <a:solidFill>
                            <a:schemeClr val="tx1"/>
                          </a:solidFill>
                          <a:latin typeface="Centaur" panose="02030504050205020304" pitchFamily="18" charset="0"/>
                        </a:defRPr>
                      </a:lvl6pPr>
                      <a:lvl7pPr fontAlgn="base">
                        <a:spcBef>
                          <a:spcPct val="20000"/>
                        </a:spcBef>
                        <a:spcAft>
                          <a:spcPct val="0"/>
                        </a:spcAft>
                        <a:defRPr b="1">
                          <a:solidFill>
                            <a:schemeClr val="tx1"/>
                          </a:solidFill>
                          <a:latin typeface="Centaur" panose="02030504050205020304" pitchFamily="18" charset="0"/>
                        </a:defRPr>
                      </a:lvl7pPr>
                      <a:lvl8pPr fontAlgn="base">
                        <a:spcBef>
                          <a:spcPct val="20000"/>
                        </a:spcBef>
                        <a:spcAft>
                          <a:spcPct val="0"/>
                        </a:spcAft>
                        <a:defRPr b="1">
                          <a:solidFill>
                            <a:schemeClr val="tx1"/>
                          </a:solidFill>
                          <a:latin typeface="Centaur" panose="02030504050205020304" pitchFamily="18" charset="0"/>
                        </a:defRPr>
                      </a:lvl8pPr>
                      <a:lvl9pPr fontAlgn="base">
                        <a:spcBef>
                          <a:spcPct val="20000"/>
                        </a:spcBef>
                        <a:spcAft>
                          <a:spcPct val="0"/>
                        </a:spcAft>
                        <a:defRPr b="1">
                          <a:solidFill>
                            <a:schemeClr val="tx1"/>
                          </a:solidFill>
                          <a:latin typeface="Centaur" panose="020305040502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cs typeface="Times New Roman" panose="02020603050405020304" pitchFamily="18" charset="0"/>
                        </a:rPr>
                        <a:t>Vol</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cs typeface="Times New Roman" panose="02020603050405020304" pitchFamily="18" charset="0"/>
                        </a:rPr>
                        <a:t>100s</a:t>
                      </a:r>
                      <a:endParaRPr kumimoji="0" lang="en-US" altLang="en-US" sz="1800" b="0" i="0" u="none" strike="noStrike" cap="none" normalizeH="0" baseline="0">
                        <a:ln>
                          <a:noFill/>
                        </a:ln>
                        <a:solidFill>
                          <a:schemeClr val="tx1"/>
                        </a:solidFill>
                        <a:effectLst/>
                        <a:latin typeface="Centaur" panose="020305040502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b="1">
                          <a:solidFill>
                            <a:schemeClr val="tx1"/>
                          </a:solidFill>
                          <a:latin typeface="Centaur" panose="02030504050205020304" pitchFamily="18" charset="0"/>
                        </a:defRPr>
                      </a:lvl1pPr>
                      <a:lvl2pPr>
                        <a:spcBef>
                          <a:spcPct val="20000"/>
                        </a:spcBef>
                        <a:defRPr sz="2400" b="1">
                          <a:solidFill>
                            <a:schemeClr val="tx1"/>
                          </a:solidFill>
                          <a:latin typeface="Centaur" panose="02030504050205020304" pitchFamily="18" charset="0"/>
                        </a:defRPr>
                      </a:lvl2pPr>
                      <a:lvl3pPr>
                        <a:spcBef>
                          <a:spcPct val="20000"/>
                        </a:spcBef>
                        <a:defRPr sz="2000" b="1">
                          <a:solidFill>
                            <a:schemeClr val="tx1"/>
                          </a:solidFill>
                          <a:latin typeface="Centaur" panose="02030504050205020304" pitchFamily="18" charset="0"/>
                        </a:defRPr>
                      </a:lvl3pPr>
                      <a:lvl4pPr>
                        <a:spcBef>
                          <a:spcPct val="20000"/>
                        </a:spcBef>
                        <a:defRPr b="1">
                          <a:solidFill>
                            <a:schemeClr val="tx1"/>
                          </a:solidFill>
                          <a:latin typeface="Centaur" panose="02030504050205020304" pitchFamily="18" charset="0"/>
                        </a:defRPr>
                      </a:lvl4pPr>
                      <a:lvl5pPr>
                        <a:spcBef>
                          <a:spcPct val="20000"/>
                        </a:spcBef>
                        <a:defRPr b="1">
                          <a:solidFill>
                            <a:schemeClr val="tx1"/>
                          </a:solidFill>
                          <a:latin typeface="Centaur" panose="02030504050205020304" pitchFamily="18" charset="0"/>
                        </a:defRPr>
                      </a:lvl5pPr>
                      <a:lvl6pPr fontAlgn="base">
                        <a:spcBef>
                          <a:spcPct val="20000"/>
                        </a:spcBef>
                        <a:spcAft>
                          <a:spcPct val="0"/>
                        </a:spcAft>
                        <a:defRPr b="1">
                          <a:solidFill>
                            <a:schemeClr val="tx1"/>
                          </a:solidFill>
                          <a:latin typeface="Centaur" panose="02030504050205020304" pitchFamily="18" charset="0"/>
                        </a:defRPr>
                      </a:lvl6pPr>
                      <a:lvl7pPr fontAlgn="base">
                        <a:spcBef>
                          <a:spcPct val="20000"/>
                        </a:spcBef>
                        <a:spcAft>
                          <a:spcPct val="0"/>
                        </a:spcAft>
                        <a:defRPr b="1">
                          <a:solidFill>
                            <a:schemeClr val="tx1"/>
                          </a:solidFill>
                          <a:latin typeface="Centaur" panose="02030504050205020304" pitchFamily="18" charset="0"/>
                        </a:defRPr>
                      </a:lvl7pPr>
                      <a:lvl8pPr fontAlgn="base">
                        <a:spcBef>
                          <a:spcPct val="20000"/>
                        </a:spcBef>
                        <a:spcAft>
                          <a:spcPct val="0"/>
                        </a:spcAft>
                        <a:defRPr b="1">
                          <a:solidFill>
                            <a:schemeClr val="tx1"/>
                          </a:solidFill>
                          <a:latin typeface="Centaur" panose="02030504050205020304" pitchFamily="18" charset="0"/>
                        </a:defRPr>
                      </a:lvl8pPr>
                      <a:lvl9pPr fontAlgn="base">
                        <a:spcBef>
                          <a:spcPct val="20000"/>
                        </a:spcBef>
                        <a:spcAft>
                          <a:spcPct val="0"/>
                        </a:spcAft>
                        <a:defRPr b="1">
                          <a:solidFill>
                            <a:schemeClr val="tx1"/>
                          </a:solidFill>
                          <a:latin typeface="Centaur" panose="020305040502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cs typeface="Times New Roman" panose="02020603050405020304" pitchFamily="18" charset="0"/>
                        </a:rPr>
                        <a:t>High</a:t>
                      </a:r>
                      <a:endParaRPr kumimoji="0" lang="en-US" altLang="en-US" sz="1800" b="0" i="0" u="none" strike="noStrike" cap="none" normalizeH="0" baseline="0">
                        <a:ln>
                          <a:noFill/>
                        </a:ln>
                        <a:solidFill>
                          <a:schemeClr val="tx1"/>
                        </a:solidFill>
                        <a:effectLst/>
                        <a:latin typeface="Centaur" panose="020305040502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b="1">
                          <a:solidFill>
                            <a:schemeClr val="tx1"/>
                          </a:solidFill>
                          <a:latin typeface="Centaur" panose="02030504050205020304" pitchFamily="18" charset="0"/>
                        </a:defRPr>
                      </a:lvl1pPr>
                      <a:lvl2pPr>
                        <a:spcBef>
                          <a:spcPct val="20000"/>
                        </a:spcBef>
                        <a:defRPr sz="2400" b="1">
                          <a:solidFill>
                            <a:schemeClr val="tx1"/>
                          </a:solidFill>
                          <a:latin typeface="Centaur" panose="02030504050205020304" pitchFamily="18" charset="0"/>
                        </a:defRPr>
                      </a:lvl2pPr>
                      <a:lvl3pPr>
                        <a:spcBef>
                          <a:spcPct val="20000"/>
                        </a:spcBef>
                        <a:defRPr sz="2000" b="1">
                          <a:solidFill>
                            <a:schemeClr val="tx1"/>
                          </a:solidFill>
                          <a:latin typeface="Centaur" panose="02030504050205020304" pitchFamily="18" charset="0"/>
                        </a:defRPr>
                      </a:lvl3pPr>
                      <a:lvl4pPr>
                        <a:spcBef>
                          <a:spcPct val="20000"/>
                        </a:spcBef>
                        <a:defRPr b="1">
                          <a:solidFill>
                            <a:schemeClr val="tx1"/>
                          </a:solidFill>
                          <a:latin typeface="Centaur" panose="02030504050205020304" pitchFamily="18" charset="0"/>
                        </a:defRPr>
                      </a:lvl4pPr>
                      <a:lvl5pPr>
                        <a:spcBef>
                          <a:spcPct val="20000"/>
                        </a:spcBef>
                        <a:defRPr b="1">
                          <a:solidFill>
                            <a:schemeClr val="tx1"/>
                          </a:solidFill>
                          <a:latin typeface="Centaur" panose="02030504050205020304" pitchFamily="18" charset="0"/>
                        </a:defRPr>
                      </a:lvl5pPr>
                      <a:lvl6pPr fontAlgn="base">
                        <a:spcBef>
                          <a:spcPct val="20000"/>
                        </a:spcBef>
                        <a:spcAft>
                          <a:spcPct val="0"/>
                        </a:spcAft>
                        <a:defRPr b="1">
                          <a:solidFill>
                            <a:schemeClr val="tx1"/>
                          </a:solidFill>
                          <a:latin typeface="Centaur" panose="02030504050205020304" pitchFamily="18" charset="0"/>
                        </a:defRPr>
                      </a:lvl6pPr>
                      <a:lvl7pPr fontAlgn="base">
                        <a:spcBef>
                          <a:spcPct val="20000"/>
                        </a:spcBef>
                        <a:spcAft>
                          <a:spcPct val="0"/>
                        </a:spcAft>
                        <a:defRPr b="1">
                          <a:solidFill>
                            <a:schemeClr val="tx1"/>
                          </a:solidFill>
                          <a:latin typeface="Centaur" panose="02030504050205020304" pitchFamily="18" charset="0"/>
                        </a:defRPr>
                      </a:lvl7pPr>
                      <a:lvl8pPr fontAlgn="base">
                        <a:spcBef>
                          <a:spcPct val="20000"/>
                        </a:spcBef>
                        <a:spcAft>
                          <a:spcPct val="0"/>
                        </a:spcAft>
                        <a:defRPr b="1">
                          <a:solidFill>
                            <a:schemeClr val="tx1"/>
                          </a:solidFill>
                          <a:latin typeface="Centaur" panose="02030504050205020304" pitchFamily="18" charset="0"/>
                        </a:defRPr>
                      </a:lvl8pPr>
                      <a:lvl9pPr fontAlgn="base">
                        <a:spcBef>
                          <a:spcPct val="20000"/>
                        </a:spcBef>
                        <a:spcAft>
                          <a:spcPct val="0"/>
                        </a:spcAft>
                        <a:defRPr b="1">
                          <a:solidFill>
                            <a:schemeClr val="tx1"/>
                          </a:solidFill>
                          <a:latin typeface="Centaur" panose="020305040502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cs typeface="Times New Roman" panose="02020603050405020304" pitchFamily="18" charset="0"/>
                        </a:rPr>
                        <a:t>Low</a:t>
                      </a:r>
                      <a:endParaRPr kumimoji="0" lang="en-US" altLang="en-US" sz="1800" b="0" i="0" u="none" strike="noStrike" cap="none" normalizeH="0" baseline="0">
                        <a:ln>
                          <a:noFill/>
                        </a:ln>
                        <a:solidFill>
                          <a:schemeClr val="tx1"/>
                        </a:solidFill>
                        <a:effectLst/>
                        <a:latin typeface="Centaur" panose="020305040502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b="1">
                          <a:solidFill>
                            <a:schemeClr val="tx1"/>
                          </a:solidFill>
                          <a:latin typeface="Centaur" panose="02030504050205020304" pitchFamily="18" charset="0"/>
                        </a:defRPr>
                      </a:lvl1pPr>
                      <a:lvl2pPr>
                        <a:spcBef>
                          <a:spcPct val="20000"/>
                        </a:spcBef>
                        <a:defRPr sz="2400" b="1">
                          <a:solidFill>
                            <a:schemeClr val="tx1"/>
                          </a:solidFill>
                          <a:latin typeface="Centaur" panose="02030504050205020304" pitchFamily="18" charset="0"/>
                        </a:defRPr>
                      </a:lvl2pPr>
                      <a:lvl3pPr>
                        <a:spcBef>
                          <a:spcPct val="20000"/>
                        </a:spcBef>
                        <a:defRPr sz="2000" b="1">
                          <a:solidFill>
                            <a:schemeClr val="tx1"/>
                          </a:solidFill>
                          <a:latin typeface="Centaur" panose="02030504050205020304" pitchFamily="18" charset="0"/>
                        </a:defRPr>
                      </a:lvl3pPr>
                      <a:lvl4pPr>
                        <a:spcBef>
                          <a:spcPct val="20000"/>
                        </a:spcBef>
                        <a:defRPr b="1">
                          <a:solidFill>
                            <a:schemeClr val="tx1"/>
                          </a:solidFill>
                          <a:latin typeface="Centaur" panose="02030504050205020304" pitchFamily="18" charset="0"/>
                        </a:defRPr>
                      </a:lvl4pPr>
                      <a:lvl5pPr>
                        <a:spcBef>
                          <a:spcPct val="20000"/>
                        </a:spcBef>
                        <a:defRPr b="1">
                          <a:solidFill>
                            <a:schemeClr val="tx1"/>
                          </a:solidFill>
                          <a:latin typeface="Centaur" panose="02030504050205020304" pitchFamily="18" charset="0"/>
                        </a:defRPr>
                      </a:lvl5pPr>
                      <a:lvl6pPr fontAlgn="base">
                        <a:spcBef>
                          <a:spcPct val="20000"/>
                        </a:spcBef>
                        <a:spcAft>
                          <a:spcPct val="0"/>
                        </a:spcAft>
                        <a:defRPr b="1">
                          <a:solidFill>
                            <a:schemeClr val="tx1"/>
                          </a:solidFill>
                          <a:latin typeface="Centaur" panose="02030504050205020304" pitchFamily="18" charset="0"/>
                        </a:defRPr>
                      </a:lvl6pPr>
                      <a:lvl7pPr fontAlgn="base">
                        <a:spcBef>
                          <a:spcPct val="20000"/>
                        </a:spcBef>
                        <a:spcAft>
                          <a:spcPct val="0"/>
                        </a:spcAft>
                        <a:defRPr b="1">
                          <a:solidFill>
                            <a:schemeClr val="tx1"/>
                          </a:solidFill>
                          <a:latin typeface="Centaur" panose="02030504050205020304" pitchFamily="18" charset="0"/>
                        </a:defRPr>
                      </a:lvl7pPr>
                      <a:lvl8pPr fontAlgn="base">
                        <a:spcBef>
                          <a:spcPct val="20000"/>
                        </a:spcBef>
                        <a:spcAft>
                          <a:spcPct val="0"/>
                        </a:spcAft>
                        <a:defRPr b="1">
                          <a:solidFill>
                            <a:schemeClr val="tx1"/>
                          </a:solidFill>
                          <a:latin typeface="Centaur" panose="02030504050205020304" pitchFamily="18" charset="0"/>
                        </a:defRPr>
                      </a:lvl8pPr>
                      <a:lvl9pPr fontAlgn="base">
                        <a:spcBef>
                          <a:spcPct val="20000"/>
                        </a:spcBef>
                        <a:spcAft>
                          <a:spcPct val="0"/>
                        </a:spcAft>
                        <a:defRPr b="1">
                          <a:solidFill>
                            <a:schemeClr val="tx1"/>
                          </a:solidFill>
                          <a:latin typeface="Centaur" panose="020305040502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bg1">
                              <a:lumMod val="95000"/>
                            </a:schemeClr>
                          </a:solidFill>
                          <a:effectLst/>
                          <a:latin typeface="Centaur" panose="02030504050205020304" pitchFamily="18" charset="0"/>
                          <a:cs typeface="Times New Roman" panose="02020603050405020304" pitchFamily="18" charset="0"/>
                        </a:rPr>
                        <a:t>Close</a:t>
                      </a:r>
                      <a:endParaRPr kumimoji="0" lang="en-US" altLang="en-US" sz="1800" b="0" i="0" u="none" strike="noStrike" cap="none" normalizeH="0" baseline="0" dirty="0">
                        <a:ln>
                          <a:noFill/>
                        </a:ln>
                        <a:solidFill>
                          <a:schemeClr val="bg1">
                            <a:lumMod val="95000"/>
                          </a:schemeClr>
                        </a:solidFill>
                        <a:effectLst/>
                        <a:latin typeface="Centaur" panose="020305040502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2"/>
                    </a:solidFill>
                  </a:tcPr>
                </a:tc>
                <a:tc>
                  <a:txBody>
                    <a:bodyPr/>
                    <a:lstStyle>
                      <a:lvl1pPr>
                        <a:spcBef>
                          <a:spcPct val="20000"/>
                        </a:spcBef>
                        <a:defRPr sz="2800" b="1">
                          <a:solidFill>
                            <a:schemeClr val="tx1"/>
                          </a:solidFill>
                          <a:latin typeface="Centaur" panose="02030504050205020304" pitchFamily="18" charset="0"/>
                        </a:defRPr>
                      </a:lvl1pPr>
                      <a:lvl2pPr>
                        <a:spcBef>
                          <a:spcPct val="20000"/>
                        </a:spcBef>
                        <a:defRPr sz="2400" b="1">
                          <a:solidFill>
                            <a:schemeClr val="tx1"/>
                          </a:solidFill>
                          <a:latin typeface="Centaur" panose="02030504050205020304" pitchFamily="18" charset="0"/>
                        </a:defRPr>
                      </a:lvl2pPr>
                      <a:lvl3pPr>
                        <a:spcBef>
                          <a:spcPct val="20000"/>
                        </a:spcBef>
                        <a:defRPr sz="2000" b="1">
                          <a:solidFill>
                            <a:schemeClr val="tx1"/>
                          </a:solidFill>
                          <a:latin typeface="Centaur" panose="02030504050205020304" pitchFamily="18" charset="0"/>
                        </a:defRPr>
                      </a:lvl3pPr>
                      <a:lvl4pPr>
                        <a:spcBef>
                          <a:spcPct val="20000"/>
                        </a:spcBef>
                        <a:defRPr b="1">
                          <a:solidFill>
                            <a:schemeClr val="tx1"/>
                          </a:solidFill>
                          <a:latin typeface="Centaur" panose="02030504050205020304" pitchFamily="18" charset="0"/>
                        </a:defRPr>
                      </a:lvl4pPr>
                      <a:lvl5pPr>
                        <a:spcBef>
                          <a:spcPct val="20000"/>
                        </a:spcBef>
                        <a:defRPr b="1">
                          <a:solidFill>
                            <a:schemeClr val="tx1"/>
                          </a:solidFill>
                          <a:latin typeface="Centaur" panose="02030504050205020304" pitchFamily="18" charset="0"/>
                        </a:defRPr>
                      </a:lvl5pPr>
                      <a:lvl6pPr fontAlgn="base">
                        <a:spcBef>
                          <a:spcPct val="20000"/>
                        </a:spcBef>
                        <a:spcAft>
                          <a:spcPct val="0"/>
                        </a:spcAft>
                        <a:defRPr b="1">
                          <a:solidFill>
                            <a:schemeClr val="tx1"/>
                          </a:solidFill>
                          <a:latin typeface="Centaur" panose="02030504050205020304" pitchFamily="18" charset="0"/>
                        </a:defRPr>
                      </a:lvl6pPr>
                      <a:lvl7pPr fontAlgn="base">
                        <a:spcBef>
                          <a:spcPct val="20000"/>
                        </a:spcBef>
                        <a:spcAft>
                          <a:spcPct val="0"/>
                        </a:spcAft>
                        <a:defRPr b="1">
                          <a:solidFill>
                            <a:schemeClr val="tx1"/>
                          </a:solidFill>
                          <a:latin typeface="Centaur" panose="02030504050205020304" pitchFamily="18" charset="0"/>
                        </a:defRPr>
                      </a:lvl7pPr>
                      <a:lvl8pPr fontAlgn="base">
                        <a:spcBef>
                          <a:spcPct val="20000"/>
                        </a:spcBef>
                        <a:spcAft>
                          <a:spcPct val="0"/>
                        </a:spcAft>
                        <a:defRPr b="1">
                          <a:solidFill>
                            <a:schemeClr val="tx1"/>
                          </a:solidFill>
                          <a:latin typeface="Centaur" panose="02030504050205020304" pitchFamily="18" charset="0"/>
                        </a:defRPr>
                      </a:lvl8pPr>
                      <a:lvl9pPr fontAlgn="base">
                        <a:spcBef>
                          <a:spcPct val="20000"/>
                        </a:spcBef>
                        <a:spcAft>
                          <a:spcPct val="0"/>
                        </a:spcAft>
                        <a:defRPr b="1">
                          <a:solidFill>
                            <a:schemeClr val="tx1"/>
                          </a:solidFill>
                          <a:latin typeface="Centaur" panose="020305040502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cs typeface="Times New Roman" panose="02020603050405020304" pitchFamily="18" charset="0"/>
                        </a:rPr>
                        <a:t>Net</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cs typeface="Times New Roman" panose="02020603050405020304" pitchFamily="18" charset="0"/>
                        </a:rPr>
                        <a:t>Chg</a:t>
                      </a:r>
                      <a:endParaRPr kumimoji="0" lang="en-US" altLang="en-US" sz="1800" b="0" i="0" u="none" strike="noStrike" cap="none" normalizeH="0" baseline="0">
                        <a:ln>
                          <a:noFill/>
                        </a:ln>
                        <a:solidFill>
                          <a:schemeClr val="tx1"/>
                        </a:solidFill>
                        <a:effectLst/>
                        <a:latin typeface="Centaur" panose="020305040502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161766757"/>
                  </a:ext>
                </a:extLst>
              </a:tr>
              <a:tr h="533400">
                <a:tc>
                  <a:txBody>
                    <a:bodyPr/>
                    <a:lstStyle>
                      <a:lvl1pPr>
                        <a:spcBef>
                          <a:spcPct val="20000"/>
                        </a:spcBef>
                        <a:defRPr sz="2800" b="1">
                          <a:solidFill>
                            <a:schemeClr val="tx1"/>
                          </a:solidFill>
                          <a:latin typeface="Centaur" panose="02030504050205020304" pitchFamily="18" charset="0"/>
                        </a:defRPr>
                      </a:lvl1pPr>
                      <a:lvl2pPr>
                        <a:spcBef>
                          <a:spcPct val="20000"/>
                        </a:spcBef>
                        <a:defRPr sz="2400" b="1">
                          <a:solidFill>
                            <a:schemeClr val="tx1"/>
                          </a:solidFill>
                          <a:latin typeface="Centaur" panose="02030504050205020304" pitchFamily="18" charset="0"/>
                        </a:defRPr>
                      </a:lvl2pPr>
                      <a:lvl3pPr>
                        <a:spcBef>
                          <a:spcPct val="20000"/>
                        </a:spcBef>
                        <a:defRPr sz="2000" b="1">
                          <a:solidFill>
                            <a:schemeClr val="tx1"/>
                          </a:solidFill>
                          <a:latin typeface="Centaur" panose="02030504050205020304" pitchFamily="18" charset="0"/>
                        </a:defRPr>
                      </a:lvl3pPr>
                      <a:lvl4pPr>
                        <a:spcBef>
                          <a:spcPct val="20000"/>
                        </a:spcBef>
                        <a:defRPr b="1">
                          <a:solidFill>
                            <a:schemeClr val="tx1"/>
                          </a:solidFill>
                          <a:latin typeface="Centaur" panose="02030504050205020304" pitchFamily="18" charset="0"/>
                        </a:defRPr>
                      </a:lvl4pPr>
                      <a:lvl5pPr>
                        <a:spcBef>
                          <a:spcPct val="20000"/>
                        </a:spcBef>
                        <a:defRPr b="1">
                          <a:solidFill>
                            <a:schemeClr val="tx1"/>
                          </a:solidFill>
                          <a:latin typeface="Centaur" panose="02030504050205020304" pitchFamily="18" charset="0"/>
                        </a:defRPr>
                      </a:lvl5pPr>
                      <a:lvl6pPr fontAlgn="base">
                        <a:spcBef>
                          <a:spcPct val="20000"/>
                        </a:spcBef>
                        <a:spcAft>
                          <a:spcPct val="0"/>
                        </a:spcAft>
                        <a:defRPr b="1">
                          <a:solidFill>
                            <a:schemeClr val="tx1"/>
                          </a:solidFill>
                          <a:latin typeface="Centaur" panose="02030504050205020304" pitchFamily="18" charset="0"/>
                        </a:defRPr>
                      </a:lvl6pPr>
                      <a:lvl7pPr fontAlgn="base">
                        <a:spcBef>
                          <a:spcPct val="20000"/>
                        </a:spcBef>
                        <a:spcAft>
                          <a:spcPct val="0"/>
                        </a:spcAft>
                        <a:defRPr b="1">
                          <a:solidFill>
                            <a:schemeClr val="tx1"/>
                          </a:solidFill>
                          <a:latin typeface="Centaur" panose="02030504050205020304" pitchFamily="18" charset="0"/>
                        </a:defRPr>
                      </a:lvl7pPr>
                      <a:lvl8pPr fontAlgn="base">
                        <a:spcBef>
                          <a:spcPct val="20000"/>
                        </a:spcBef>
                        <a:spcAft>
                          <a:spcPct val="0"/>
                        </a:spcAft>
                        <a:defRPr b="1">
                          <a:solidFill>
                            <a:schemeClr val="tx1"/>
                          </a:solidFill>
                          <a:latin typeface="Centaur" panose="02030504050205020304" pitchFamily="18" charset="0"/>
                        </a:defRPr>
                      </a:lvl8pPr>
                      <a:lvl9pPr fontAlgn="base">
                        <a:spcBef>
                          <a:spcPct val="20000"/>
                        </a:spcBef>
                        <a:spcAft>
                          <a:spcPct val="0"/>
                        </a:spcAft>
                        <a:defRPr b="1">
                          <a:solidFill>
                            <a:schemeClr val="tx1"/>
                          </a:solidFill>
                          <a:latin typeface="Centaur" panose="020305040502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cs typeface="Times New Roman" panose="02020603050405020304" pitchFamily="18" charset="0"/>
                        </a:rPr>
                        <a:t>-16.3</a:t>
                      </a:r>
                      <a:endParaRPr kumimoji="0" lang="en-US" altLang="en-US" sz="1800" b="0" i="0" u="none" strike="noStrike" cap="none" normalizeH="0" baseline="0">
                        <a:ln>
                          <a:noFill/>
                        </a:ln>
                        <a:solidFill>
                          <a:schemeClr val="tx1"/>
                        </a:solidFill>
                        <a:effectLst/>
                        <a:latin typeface="Centaur" panose="020305040502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b="1">
                          <a:solidFill>
                            <a:schemeClr val="tx1"/>
                          </a:solidFill>
                          <a:latin typeface="Centaur" panose="02030504050205020304" pitchFamily="18" charset="0"/>
                        </a:defRPr>
                      </a:lvl1pPr>
                      <a:lvl2pPr>
                        <a:spcBef>
                          <a:spcPct val="20000"/>
                        </a:spcBef>
                        <a:defRPr sz="2400" b="1">
                          <a:solidFill>
                            <a:schemeClr val="tx1"/>
                          </a:solidFill>
                          <a:latin typeface="Centaur" panose="02030504050205020304" pitchFamily="18" charset="0"/>
                        </a:defRPr>
                      </a:lvl2pPr>
                      <a:lvl3pPr>
                        <a:spcBef>
                          <a:spcPct val="20000"/>
                        </a:spcBef>
                        <a:defRPr sz="2000" b="1">
                          <a:solidFill>
                            <a:schemeClr val="tx1"/>
                          </a:solidFill>
                          <a:latin typeface="Centaur" panose="02030504050205020304" pitchFamily="18" charset="0"/>
                        </a:defRPr>
                      </a:lvl3pPr>
                      <a:lvl4pPr>
                        <a:spcBef>
                          <a:spcPct val="20000"/>
                        </a:spcBef>
                        <a:defRPr b="1">
                          <a:solidFill>
                            <a:schemeClr val="tx1"/>
                          </a:solidFill>
                          <a:latin typeface="Centaur" panose="02030504050205020304" pitchFamily="18" charset="0"/>
                        </a:defRPr>
                      </a:lvl4pPr>
                      <a:lvl5pPr>
                        <a:spcBef>
                          <a:spcPct val="20000"/>
                        </a:spcBef>
                        <a:defRPr b="1">
                          <a:solidFill>
                            <a:schemeClr val="tx1"/>
                          </a:solidFill>
                          <a:latin typeface="Centaur" panose="02030504050205020304" pitchFamily="18" charset="0"/>
                        </a:defRPr>
                      </a:lvl5pPr>
                      <a:lvl6pPr fontAlgn="base">
                        <a:spcBef>
                          <a:spcPct val="20000"/>
                        </a:spcBef>
                        <a:spcAft>
                          <a:spcPct val="0"/>
                        </a:spcAft>
                        <a:defRPr b="1">
                          <a:solidFill>
                            <a:schemeClr val="tx1"/>
                          </a:solidFill>
                          <a:latin typeface="Centaur" panose="02030504050205020304" pitchFamily="18" charset="0"/>
                        </a:defRPr>
                      </a:lvl6pPr>
                      <a:lvl7pPr fontAlgn="base">
                        <a:spcBef>
                          <a:spcPct val="20000"/>
                        </a:spcBef>
                        <a:spcAft>
                          <a:spcPct val="0"/>
                        </a:spcAft>
                        <a:defRPr b="1">
                          <a:solidFill>
                            <a:schemeClr val="tx1"/>
                          </a:solidFill>
                          <a:latin typeface="Centaur" panose="02030504050205020304" pitchFamily="18" charset="0"/>
                        </a:defRPr>
                      </a:lvl7pPr>
                      <a:lvl8pPr fontAlgn="base">
                        <a:spcBef>
                          <a:spcPct val="20000"/>
                        </a:spcBef>
                        <a:spcAft>
                          <a:spcPct val="0"/>
                        </a:spcAft>
                        <a:defRPr b="1">
                          <a:solidFill>
                            <a:schemeClr val="tx1"/>
                          </a:solidFill>
                          <a:latin typeface="Centaur" panose="02030504050205020304" pitchFamily="18" charset="0"/>
                        </a:defRPr>
                      </a:lvl8pPr>
                      <a:lvl9pPr fontAlgn="base">
                        <a:spcBef>
                          <a:spcPct val="20000"/>
                        </a:spcBef>
                        <a:spcAft>
                          <a:spcPct val="0"/>
                        </a:spcAft>
                        <a:defRPr b="1">
                          <a:solidFill>
                            <a:schemeClr val="tx1"/>
                          </a:solidFill>
                          <a:latin typeface="Centaur" panose="020305040502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rPr>
                        <a:t>43</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b="1">
                          <a:solidFill>
                            <a:schemeClr val="tx1"/>
                          </a:solidFill>
                          <a:latin typeface="Centaur" panose="02030504050205020304" pitchFamily="18" charset="0"/>
                        </a:defRPr>
                      </a:lvl1pPr>
                      <a:lvl2pPr>
                        <a:spcBef>
                          <a:spcPct val="20000"/>
                        </a:spcBef>
                        <a:defRPr sz="2400" b="1">
                          <a:solidFill>
                            <a:schemeClr val="tx1"/>
                          </a:solidFill>
                          <a:latin typeface="Centaur" panose="02030504050205020304" pitchFamily="18" charset="0"/>
                        </a:defRPr>
                      </a:lvl2pPr>
                      <a:lvl3pPr>
                        <a:spcBef>
                          <a:spcPct val="20000"/>
                        </a:spcBef>
                        <a:defRPr sz="2000" b="1">
                          <a:solidFill>
                            <a:schemeClr val="tx1"/>
                          </a:solidFill>
                          <a:latin typeface="Centaur" panose="02030504050205020304" pitchFamily="18" charset="0"/>
                        </a:defRPr>
                      </a:lvl3pPr>
                      <a:lvl4pPr>
                        <a:spcBef>
                          <a:spcPct val="20000"/>
                        </a:spcBef>
                        <a:defRPr b="1">
                          <a:solidFill>
                            <a:schemeClr val="tx1"/>
                          </a:solidFill>
                          <a:latin typeface="Centaur" panose="02030504050205020304" pitchFamily="18" charset="0"/>
                        </a:defRPr>
                      </a:lvl4pPr>
                      <a:lvl5pPr>
                        <a:spcBef>
                          <a:spcPct val="20000"/>
                        </a:spcBef>
                        <a:defRPr b="1">
                          <a:solidFill>
                            <a:schemeClr val="tx1"/>
                          </a:solidFill>
                          <a:latin typeface="Centaur" panose="02030504050205020304" pitchFamily="18" charset="0"/>
                        </a:defRPr>
                      </a:lvl5pPr>
                      <a:lvl6pPr fontAlgn="base">
                        <a:spcBef>
                          <a:spcPct val="20000"/>
                        </a:spcBef>
                        <a:spcAft>
                          <a:spcPct val="0"/>
                        </a:spcAft>
                        <a:defRPr b="1">
                          <a:solidFill>
                            <a:schemeClr val="tx1"/>
                          </a:solidFill>
                          <a:latin typeface="Centaur" panose="02030504050205020304" pitchFamily="18" charset="0"/>
                        </a:defRPr>
                      </a:lvl6pPr>
                      <a:lvl7pPr fontAlgn="base">
                        <a:spcBef>
                          <a:spcPct val="20000"/>
                        </a:spcBef>
                        <a:spcAft>
                          <a:spcPct val="0"/>
                        </a:spcAft>
                        <a:defRPr b="1">
                          <a:solidFill>
                            <a:schemeClr val="tx1"/>
                          </a:solidFill>
                          <a:latin typeface="Centaur" panose="02030504050205020304" pitchFamily="18" charset="0"/>
                        </a:defRPr>
                      </a:lvl7pPr>
                      <a:lvl8pPr fontAlgn="base">
                        <a:spcBef>
                          <a:spcPct val="20000"/>
                        </a:spcBef>
                        <a:spcAft>
                          <a:spcPct val="0"/>
                        </a:spcAft>
                        <a:defRPr b="1">
                          <a:solidFill>
                            <a:schemeClr val="tx1"/>
                          </a:solidFill>
                          <a:latin typeface="Centaur" panose="02030504050205020304" pitchFamily="18" charset="0"/>
                        </a:defRPr>
                      </a:lvl8pPr>
                      <a:lvl9pPr fontAlgn="base">
                        <a:spcBef>
                          <a:spcPct val="20000"/>
                        </a:spcBef>
                        <a:spcAft>
                          <a:spcPct val="0"/>
                        </a:spcAft>
                        <a:defRPr b="1">
                          <a:solidFill>
                            <a:schemeClr val="tx1"/>
                          </a:solidFill>
                          <a:latin typeface="Centaur" panose="020305040502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rPr>
                        <a:t>36</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b="1">
                          <a:solidFill>
                            <a:schemeClr val="tx1"/>
                          </a:solidFill>
                          <a:latin typeface="Centaur" panose="02030504050205020304" pitchFamily="18" charset="0"/>
                        </a:defRPr>
                      </a:lvl1pPr>
                      <a:lvl2pPr>
                        <a:spcBef>
                          <a:spcPct val="20000"/>
                        </a:spcBef>
                        <a:defRPr sz="2400" b="1">
                          <a:solidFill>
                            <a:schemeClr val="tx1"/>
                          </a:solidFill>
                          <a:latin typeface="Centaur" panose="02030504050205020304" pitchFamily="18" charset="0"/>
                        </a:defRPr>
                      </a:lvl2pPr>
                      <a:lvl3pPr>
                        <a:spcBef>
                          <a:spcPct val="20000"/>
                        </a:spcBef>
                        <a:defRPr sz="2000" b="1">
                          <a:solidFill>
                            <a:schemeClr val="tx1"/>
                          </a:solidFill>
                          <a:latin typeface="Centaur" panose="02030504050205020304" pitchFamily="18" charset="0"/>
                        </a:defRPr>
                      </a:lvl3pPr>
                      <a:lvl4pPr>
                        <a:spcBef>
                          <a:spcPct val="20000"/>
                        </a:spcBef>
                        <a:defRPr b="1">
                          <a:solidFill>
                            <a:schemeClr val="tx1"/>
                          </a:solidFill>
                          <a:latin typeface="Centaur" panose="02030504050205020304" pitchFamily="18" charset="0"/>
                        </a:defRPr>
                      </a:lvl4pPr>
                      <a:lvl5pPr>
                        <a:spcBef>
                          <a:spcPct val="20000"/>
                        </a:spcBef>
                        <a:defRPr b="1">
                          <a:solidFill>
                            <a:schemeClr val="tx1"/>
                          </a:solidFill>
                          <a:latin typeface="Centaur" panose="02030504050205020304" pitchFamily="18" charset="0"/>
                        </a:defRPr>
                      </a:lvl5pPr>
                      <a:lvl6pPr fontAlgn="base">
                        <a:spcBef>
                          <a:spcPct val="20000"/>
                        </a:spcBef>
                        <a:spcAft>
                          <a:spcPct val="0"/>
                        </a:spcAft>
                        <a:defRPr b="1">
                          <a:solidFill>
                            <a:schemeClr val="tx1"/>
                          </a:solidFill>
                          <a:latin typeface="Centaur" panose="02030504050205020304" pitchFamily="18" charset="0"/>
                        </a:defRPr>
                      </a:lvl6pPr>
                      <a:lvl7pPr fontAlgn="base">
                        <a:spcBef>
                          <a:spcPct val="20000"/>
                        </a:spcBef>
                        <a:spcAft>
                          <a:spcPct val="0"/>
                        </a:spcAft>
                        <a:defRPr b="1">
                          <a:solidFill>
                            <a:schemeClr val="tx1"/>
                          </a:solidFill>
                          <a:latin typeface="Centaur" panose="02030504050205020304" pitchFamily="18" charset="0"/>
                        </a:defRPr>
                      </a:lvl7pPr>
                      <a:lvl8pPr fontAlgn="base">
                        <a:spcBef>
                          <a:spcPct val="20000"/>
                        </a:spcBef>
                        <a:spcAft>
                          <a:spcPct val="0"/>
                        </a:spcAft>
                        <a:defRPr b="1">
                          <a:solidFill>
                            <a:schemeClr val="tx1"/>
                          </a:solidFill>
                          <a:latin typeface="Centaur" panose="02030504050205020304" pitchFamily="18" charset="0"/>
                        </a:defRPr>
                      </a:lvl8pPr>
                      <a:lvl9pPr fontAlgn="base">
                        <a:spcBef>
                          <a:spcPct val="20000"/>
                        </a:spcBef>
                        <a:spcAft>
                          <a:spcPct val="0"/>
                        </a:spcAft>
                        <a:defRPr b="1">
                          <a:solidFill>
                            <a:schemeClr val="tx1"/>
                          </a:solidFill>
                          <a:latin typeface="Centaur" panose="020305040502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cs typeface="Times New Roman" panose="02020603050405020304" pitchFamily="18" charset="0"/>
                        </a:rPr>
                        <a:t>AAR</a:t>
                      </a:r>
                      <a:endParaRPr kumimoji="0" lang="en-US" altLang="en-US" sz="1800" b="0" i="0" u="none" strike="noStrike" cap="none" normalizeH="0" baseline="0">
                        <a:ln>
                          <a:noFill/>
                        </a:ln>
                        <a:solidFill>
                          <a:schemeClr val="tx1"/>
                        </a:solidFill>
                        <a:effectLst/>
                        <a:latin typeface="Centaur" panose="020305040502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b="1">
                          <a:solidFill>
                            <a:schemeClr val="tx1"/>
                          </a:solidFill>
                          <a:latin typeface="Centaur" panose="02030504050205020304" pitchFamily="18" charset="0"/>
                        </a:defRPr>
                      </a:lvl1pPr>
                      <a:lvl2pPr>
                        <a:spcBef>
                          <a:spcPct val="20000"/>
                        </a:spcBef>
                        <a:defRPr sz="2400" b="1">
                          <a:solidFill>
                            <a:schemeClr val="tx1"/>
                          </a:solidFill>
                          <a:latin typeface="Centaur" panose="02030504050205020304" pitchFamily="18" charset="0"/>
                        </a:defRPr>
                      </a:lvl2pPr>
                      <a:lvl3pPr>
                        <a:spcBef>
                          <a:spcPct val="20000"/>
                        </a:spcBef>
                        <a:defRPr sz="2000" b="1">
                          <a:solidFill>
                            <a:schemeClr val="tx1"/>
                          </a:solidFill>
                          <a:latin typeface="Centaur" panose="02030504050205020304" pitchFamily="18" charset="0"/>
                        </a:defRPr>
                      </a:lvl3pPr>
                      <a:lvl4pPr>
                        <a:spcBef>
                          <a:spcPct val="20000"/>
                        </a:spcBef>
                        <a:defRPr b="1">
                          <a:solidFill>
                            <a:schemeClr val="tx1"/>
                          </a:solidFill>
                          <a:latin typeface="Centaur" panose="02030504050205020304" pitchFamily="18" charset="0"/>
                        </a:defRPr>
                      </a:lvl4pPr>
                      <a:lvl5pPr>
                        <a:spcBef>
                          <a:spcPct val="20000"/>
                        </a:spcBef>
                        <a:defRPr b="1">
                          <a:solidFill>
                            <a:schemeClr val="tx1"/>
                          </a:solidFill>
                          <a:latin typeface="Centaur" panose="02030504050205020304" pitchFamily="18" charset="0"/>
                        </a:defRPr>
                      </a:lvl5pPr>
                      <a:lvl6pPr fontAlgn="base">
                        <a:spcBef>
                          <a:spcPct val="20000"/>
                        </a:spcBef>
                        <a:spcAft>
                          <a:spcPct val="0"/>
                        </a:spcAft>
                        <a:defRPr b="1">
                          <a:solidFill>
                            <a:schemeClr val="tx1"/>
                          </a:solidFill>
                          <a:latin typeface="Centaur" panose="02030504050205020304" pitchFamily="18" charset="0"/>
                        </a:defRPr>
                      </a:lvl6pPr>
                      <a:lvl7pPr fontAlgn="base">
                        <a:spcBef>
                          <a:spcPct val="20000"/>
                        </a:spcBef>
                        <a:spcAft>
                          <a:spcPct val="0"/>
                        </a:spcAft>
                        <a:defRPr b="1">
                          <a:solidFill>
                            <a:schemeClr val="tx1"/>
                          </a:solidFill>
                          <a:latin typeface="Centaur" panose="02030504050205020304" pitchFamily="18" charset="0"/>
                        </a:defRPr>
                      </a:lvl7pPr>
                      <a:lvl8pPr fontAlgn="base">
                        <a:spcBef>
                          <a:spcPct val="20000"/>
                        </a:spcBef>
                        <a:spcAft>
                          <a:spcPct val="0"/>
                        </a:spcAft>
                        <a:defRPr b="1">
                          <a:solidFill>
                            <a:schemeClr val="tx1"/>
                          </a:solidFill>
                          <a:latin typeface="Centaur" panose="02030504050205020304" pitchFamily="18" charset="0"/>
                        </a:defRPr>
                      </a:lvl8pPr>
                      <a:lvl9pPr fontAlgn="base">
                        <a:spcBef>
                          <a:spcPct val="20000"/>
                        </a:spcBef>
                        <a:spcAft>
                          <a:spcPct val="0"/>
                        </a:spcAft>
                        <a:defRPr b="1">
                          <a:solidFill>
                            <a:schemeClr val="tx1"/>
                          </a:solidFill>
                          <a:latin typeface="Centaur" panose="020305040502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cs typeface="Times New Roman" panose="02020603050405020304" pitchFamily="18" charset="0"/>
                        </a:rPr>
                        <a:t>.33</a:t>
                      </a:r>
                      <a:endParaRPr kumimoji="0" lang="en-US" altLang="en-US" sz="1800" b="0" i="0" u="none" strike="noStrike" cap="none" normalizeH="0" baseline="0">
                        <a:ln>
                          <a:noFill/>
                        </a:ln>
                        <a:solidFill>
                          <a:schemeClr val="tx1"/>
                        </a:solidFill>
                        <a:effectLst/>
                        <a:latin typeface="Centaur" panose="020305040502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b="1">
                          <a:solidFill>
                            <a:schemeClr val="tx1"/>
                          </a:solidFill>
                          <a:latin typeface="Centaur" panose="02030504050205020304" pitchFamily="18" charset="0"/>
                        </a:defRPr>
                      </a:lvl1pPr>
                      <a:lvl2pPr>
                        <a:spcBef>
                          <a:spcPct val="20000"/>
                        </a:spcBef>
                        <a:defRPr sz="2400" b="1">
                          <a:solidFill>
                            <a:schemeClr val="tx1"/>
                          </a:solidFill>
                          <a:latin typeface="Centaur" panose="02030504050205020304" pitchFamily="18" charset="0"/>
                        </a:defRPr>
                      </a:lvl2pPr>
                      <a:lvl3pPr>
                        <a:spcBef>
                          <a:spcPct val="20000"/>
                        </a:spcBef>
                        <a:defRPr sz="2000" b="1">
                          <a:solidFill>
                            <a:schemeClr val="tx1"/>
                          </a:solidFill>
                          <a:latin typeface="Centaur" panose="02030504050205020304" pitchFamily="18" charset="0"/>
                        </a:defRPr>
                      </a:lvl3pPr>
                      <a:lvl4pPr>
                        <a:spcBef>
                          <a:spcPct val="20000"/>
                        </a:spcBef>
                        <a:defRPr b="1">
                          <a:solidFill>
                            <a:schemeClr val="tx1"/>
                          </a:solidFill>
                          <a:latin typeface="Centaur" panose="02030504050205020304" pitchFamily="18" charset="0"/>
                        </a:defRPr>
                      </a:lvl4pPr>
                      <a:lvl5pPr>
                        <a:spcBef>
                          <a:spcPct val="20000"/>
                        </a:spcBef>
                        <a:defRPr b="1">
                          <a:solidFill>
                            <a:schemeClr val="tx1"/>
                          </a:solidFill>
                          <a:latin typeface="Centaur" panose="02030504050205020304" pitchFamily="18" charset="0"/>
                        </a:defRPr>
                      </a:lvl5pPr>
                      <a:lvl6pPr fontAlgn="base">
                        <a:spcBef>
                          <a:spcPct val="20000"/>
                        </a:spcBef>
                        <a:spcAft>
                          <a:spcPct val="0"/>
                        </a:spcAft>
                        <a:defRPr b="1">
                          <a:solidFill>
                            <a:schemeClr val="tx1"/>
                          </a:solidFill>
                          <a:latin typeface="Centaur" panose="02030504050205020304" pitchFamily="18" charset="0"/>
                        </a:defRPr>
                      </a:lvl6pPr>
                      <a:lvl7pPr fontAlgn="base">
                        <a:spcBef>
                          <a:spcPct val="20000"/>
                        </a:spcBef>
                        <a:spcAft>
                          <a:spcPct val="0"/>
                        </a:spcAft>
                        <a:defRPr b="1">
                          <a:solidFill>
                            <a:schemeClr val="tx1"/>
                          </a:solidFill>
                          <a:latin typeface="Centaur" panose="02030504050205020304" pitchFamily="18" charset="0"/>
                        </a:defRPr>
                      </a:lvl7pPr>
                      <a:lvl8pPr fontAlgn="base">
                        <a:spcBef>
                          <a:spcPct val="20000"/>
                        </a:spcBef>
                        <a:spcAft>
                          <a:spcPct val="0"/>
                        </a:spcAft>
                        <a:defRPr b="1">
                          <a:solidFill>
                            <a:schemeClr val="tx1"/>
                          </a:solidFill>
                          <a:latin typeface="Centaur" panose="02030504050205020304" pitchFamily="18" charset="0"/>
                        </a:defRPr>
                      </a:lvl8pPr>
                      <a:lvl9pPr fontAlgn="base">
                        <a:spcBef>
                          <a:spcPct val="20000"/>
                        </a:spcBef>
                        <a:spcAft>
                          <a:spcPct val="0"/>
                        </a:spcAft>
                        <a:defRPr b="1">
                          <a:solidFill>
                            <a:schemeClr val="tx1"/>
                          </a:solidFill>
                          <a:latin typeface="Centaur" panose="020305040502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cs typeface="Times New Roman" panose="02020603050405020304" pitchFamily="18" charset="0"/>
                        </a:rPr>
                        <a:t>2.5</a:t>
                      </a:r>
                      <a:endParaRPr kumimoji="0" lang="en-US" altLang="en-US" sz="1800" b="0" i="0" u="none" strike="noStrike" cap="none" normalizeH="0" baseline="0">
                        <a:ln>
                          <a:noFill/>
                        </a:ln>
                        <a:solidFill>
                          <a:schemeClr val="tx1"/>
                        </a:solidFill>
                        <a:effectLst/>
                        <a:latin typeface="Centaur" panose="020305040502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b="1">
                          <a:solidFill>
                            <a:schemeClr val="tx1"/>
                          </a:solidFill>
                          <a:latin typeface="Centaur" panose="02030504050205020304" pitchFamily="18" charset="0"/>
                        </a:defRPr>
                      </a:lvl1pPr>
                      <a:lvl2pPr>
                        <a:spcBef>
                          <a:spcPct val="20000"/>
                        </a:spcBef>
                        <a:defRPr sz="2400" b="1">
                          <a:solidFill>
                            <a:schemeClr val="tx1"/>
                          </a:solidFill>
                          <a:latin typeface="Centaur" panose="02030504050205020304" pitchFamily="18" charset="0"/>
                        </a:defRPr>
                      </a:lvl2pPr>
                      <a:lvl3pPr>
                        <a:spcBef>
                          <a:spcPct val="20000"/>
                        </a:spcBef>
                        <a:defRPr sz="2000" b="1">
                          <a:solidFill>
                            <a:schemeClr val="tx1"/>
                          </a:solidFill>
                          <a:latin typeface="Centaur" panose="02030504050205020304" pitchFamily="18" charset="0"/>
                        </a:defRPr>
                      </a:lvl3pPr>
                      <a:lvl4pPr>
                        <a:spcBef>
                          <a:spcPct val="20000"/>
                        </a:spcBef>
                        <a:defRPr b="1">
                          <a:solidFill>
                            <a:schemeClr val="tx1"/>
                          </a:solidFill>
                          <a:latin typeface="Centaur" panose="02030504050205020304" pitchFamily="18" charset="0"/>
                        </a:defRPr>
                      </a:lvl4pPr>
                      <a:lvl5pPr>
                        <a:spcBef>
                          <a:spcPct val="20000"/>
                        </a:spcBef>
                        <a:defRPr b="1">
                          <a:solidFill>
                            <a:schemeClr val="tx1"/>
                          </a:solidFill>
                          <a:latin typeface="Centaur" panose="02030504050205020304" pitchFamily="18" charset="0"/>
                        </a:defRPr>
                      </a:lvl5pPr>
                      <a:lvl6pPr fontAlgn="base">
                        <a:spcBef>
                          <a:spcPct val="20000"/>
                        </a:spcBef>
                        <a:spcAft>
                          <a:spcPct val="0"/>
                        </a:spcAft>
                        <a:defRPr b="1">
                          <a:solidFill>
                            <a:schemeClr val="tx1"/>
                          </a:solidFill>
                          <a:latin typeface="Centaur" panose="02030504050205020304" pitchFamily="18" charset="0"/>
                        </a:defRPr>
                      </a:lvl6pPr>
                      <a:lvl7pPr fontAlgn="base">
                        <a:spcBef>
                          <a:spcPct val="20000"/>
                        </a:spcBef>
                        <a:spcAft>
                          <a:spcPct val="0"/>
                        </a:spcAft>
                        <a:defRPr b="1">
                          <a:solidFill>
                            <a:schemeClr val="tx1"/>
                          </a:solidFill>
                          <a:latin typeface="Centaur" panose="02030504050205020304" pitchFamily="18" charset="0"/>
                        </a:defRPr>
                      </a:lvl7pPr>
                      <a:lvl8pPr fontAlgn="base">
                        <a:spcBef>
                          <a:spcPct val="20000"/>
                        </a:spcBef>
                        <a:spcAft>
                          <a:spcPct val="0"/>
                        </a:spcAft>
                        <a:defRPr b="1">
                          <a:solidFill>
                            <a:schemeClr val="tx1"/>
                          </a:solidFill>
                          <a:latin typeface="Centaur" panose="02030504050205020304" pitchFamily="18" charset="0"/>
                        </a:defRPr>
                      </a:lvl8pPr>
                      <a:lvl9pPr fontAlgn="base">
                        <a:spcBef>
                          <a:spcPct val="20000"/>
                        </a:spcBef>
                        <a:spcAft>
                          <a:spcPct val="0"/>
                        </a:spcAft>
                        <a:defRPr b="1">
                          <a:solidFill>
                            <a:schemeClr val="tx1"/>
                          </a:solidFill>
                          <a:latin typeface="Centaur" panose="020305040502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cs typeface="Times New Roman" panose="02020603050405020304" pitchFamily="18" charset="0"/>
                        </a:rPr>
                        <a:t>22</a:t>
                      </a:r>
                      <a:endParaRPr kumimoji="0" lang="en-US" altLang="en-US" sz="1800" b="0" i="0" u="none" strike="noStrike" cap="none" normalizeH="0" baseline="0">
                        <a:ln>
                          <a:noFill/>
                        </a:ln>
                        <a:solidFill>
                          <a:schemeClr val="tx1"/>
                        </a:solidFill>
                        <a:effectLst/>
                        <a:latin typeface="Centaur" panose="020305040502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b="1">
                          <a:solidFill>
                            <a:schemeClr val="tx1"/>
                          </a:solidFill>
                          <a:latin typeface="Centaur" panose="02030504050205020304" pitchFamily="18" charset="0"/>
                        </a:defRPr>
                      </a:lvl1pPr>
                      <a:lvl2pPr>
                        <a:spcBef>
                          <a:spcPct val="20000"/>
                        </a:spcBef>
                        <a:defRPr sz="2400" b="1">
                          <a:solidFill>
                            <a:schemeClr val="tx1"/>
                          </a:solidFill>
                          <a:latin typeface="Centaur" panose="02030504050205020304" pitchFamily="18" charset="0"/>
                        </a:defRPr>
                      </a:lvl2pPr>
                      <a:lvl3pPr>
                        <a:spcBef>
                          <a:spcPct val="20000"/>
                        </a:spcBef>
                        <a:defRPr sz="2000" b="1">
                          <a:solidFill>
                            <a:schemeClr val="tx1"/>
                          </a:solidFill>
                          <a:latin typeface="Centaur" panose="02030504050205020304" pitchFamily="18" charset="0"/>
                        </a:defRPr>
                      </a:lvl3pPr>
                      <a:lvl4pPr>
                        <a:spcBef>
                          <a:spcPct val="20000"/>
                        </a:spcBef>
                        <a:defRPr b="1">
                          <a:solidFill>
                            <a:schemeClr val="tx1"/>
                          </a:solidFill>
                          <a:latin typeface="Centaur" panose="02030504050205020304" pitchFamily="18" charset="0"/>
                        </a:defRPr>
                      </a:lvl4pPr>
                      <a:lvl5pPr>
                        <a:spcBef>
                          <a:spcPct val="20000"/>
                        </a:spcBef>
                        <a:defRPr b="1">
                          <a:solidFill>
                            <a:schemeClr val="tx1"/>
                          </a:solidFill>
                          <a:latin typeface="Centaur" panose="02030504050205020304" pitchFamily="18" charset="0"/>
                        </a:defRPr>
                      </a:lvl5pPr>
                      <a:lvl6pPr fontAlgn="base">
                        <a:spcBef>
                          <a:spcPct val="20000"/>
                        </a:spcBef>
                        <a:spcAft>
                          <a:spcPct val="0"/>
                        </a:spcAft>
                        <a:defRPr b="1">
                          <a:solidFill>
                            <a:schemeClr val="tx1"/>
                          </a:solidFill>
                          <a:latin typeface="Centaur" panose="02030504050205020304" pitchFamily="18" charset="0"/>
                        </a:defRPr>
                      </a:lvl6pPr>
                      <a:lvl7pPr fontAlgn="base">
                        <a:spcBef>
                          <a:spcPct val="20000"/>
                        </a:spcBef>
                        <a:spcAft>
                          <a:spcPct val="0"/>
                        </a:spcAft>
                        <a:defRPr b="1">
                          <a:solidFill>
                            <a:schemeClr val="tx1"/>
                          </a:solidFill>
                          <a:latin typeface="Centaur" panose="02030504050205020304" pitchFamily="18" charset="0"/>
                        </a:defRPr>
                      </a:lvl7pPr>
                      <a:lvl8pPr fontAlgn="base">
                        <a:spcBef>
                          <a:spcPct val="20000"/>
                        </a:spcBef>
                        <a:spcAft>
                          <a:spcPct val="0"/>
                        </a:spcAft>
                        <a:defRPr b="1">
                          <a:solidFill>
                            <a:schemeClr val="tx1"/>
                          </a:solidFill>
                          <a:latin typeface="Centaur" panose="02030504050205020304" pitchFamily="18" charset="0"/>
                        </a:defRPr>
                      </a:lvl8pPr>
                      <a:lvl9pPr fontAlgn="base">
                        <a:spcBef>
                          <a:spcPct val="20000"/>
                        </a:spcBef>
                        <a:spcAft>
                          <a:spcPct val="0"/>
                        </a:spcAft>
                        <a:defRPr b="1">
                          <a:solidFill>
                            <a:schemeClr val="tx1"/>
                          </a:solidFill>
                          <a:latin typeface="Centaur" panose="020305040502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cs typeface="Times New Roman" panose="02020603050405020304" pitchFamily="18" charset="0"/>
                        </a:rPr>
                        <a:t>1479</a:t>
                      </a:r>
                      <a:endParaRPr kumimoji="0" lang="en-US" altLang="en-US" sz="1800" b="0" i="0" u="none" strike="noStrike" cap="none" normalizeH="0" baseline="0">
                        <a:ln>
                          <a:noFill/>
                        </a:ln>
                        <a:solidFill>
                          <a:schemeClr val="tx1"/>
                        </a:solidFill>
                        <a:effectLst/>
                        <a:latin typeface="Centaur" panose="020305040502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b="1">
                          <a:solidFill>
                            <a:schemeClr val="tx1"/>
                          </a:solidFill>
                          <a:latin typeface="Centaur" panose="02030504050205020304" pitchFamily="18" charset="0"/>
                        </a:defRPr>
                      </a:lvl1pPr>
                      <a:lvl2pPr>
                        <a:spcBef>
                          <a:spcPct val="20000"/>
                        </a:spcBef>
                        <a:defRPr sz="2400" b="1">
                          <a:solidFill>
                            <a:schemeClr val="tx1"/>
                          </a:solidFill>
                          <a:latin typeface="Centaur" panose="02030504050205020304" pitchFamily="18" charset="0"/>
                        </a:defRPr>
                      </a:lvl2pPr>
                      <a:lvl3pPr>
                        <a:spcBef>
                          <a:spcPct val="20000"/>
                        </a:spcBef>
                        <a:defRPr sz="2000" b="1">
                          <a:solidFill>
                            <a:schemeClr val="tx1"/>
                          </a:solidFill>
                          <a:latin typeface="Centaur" panose="02030504050205020304" pitchFamily="18" charset="0"/>
                        </a:defRPr>
                      </a:lvl3pPr>
                      <a:lvl4pPr>
                        <a:spcBef>
                          <a:spcPct val="20000"/>
                        </a:spcBef>
                        <a:defRPr b="1">
                          <a:solidFill>
                            <a:schemeClr val="tx1"/>
                          </a:solidFill>
                          <a:latin typeface="Centaur" panose="02030504050205020304" pitchFamily="18" charset="0"/>
                        </a:defRPr>
                      </a:lvl4pPr>
                      <a:lvl5pPr>
                        <a:spcBef>
                          <a:spcPct val="20000"/>
                        </a:spcBef>
                        <a:defRPr b="1">
                          <a:solidFill>
                            <a:schemeClr val="tx1"/>
                          </a:solidFill>
                          <a:latin typeface="Centaur" panose="02030504050205020304" pitchFamily="18" charset="0"/>
                        </a:defRPr>
                      </a:lvl5pPr>
                      <a:lvl6pPr fontAlgn="base">
                        <a:spcBef>
                          <a:spcPct val="20000"/>
                        </a:spcBef>
                        <a:spcAft>
                          <a:spcPct val="0"/>
                        </a:spcAft>
                        <a:defRPr b="1">
                          <a:solidFill>
                            <a:schemeClr val="tx1"/>
                          </a:solidFill>
                          <a:latin typeface="Centaur" panose="02030504050205020304" pitchFamily="18" charset="0"/>
                        </a:defRPr>
                      </a:lvl6pPr>
                      <a:lvl7pPr fontAlgn="base">
                        <a:spcBef>
                          <a:spcPct val="20000"/>
                        </a:spcBef>
                        <a:spcAft>
                          <a:spcPct val="0"/>
                        </a:spcAft>
                        <a:defRPr b="1">
                          <a:solidFill>
                            <a:schemeClr val="tx1"/>
                          </a:solidFill>
                          <a:latin typeface="Centaur" panose="02030504050205020304" pitchFamily="18" charset="0"/>
                        </a:defRPr>
                      </a:lvl7pPr>
                      <a:lvl8pPr fontAlgn="base">
                        <a:spcBef>
                          <a:spcPct val="20000"/>
                        </a:spcBef>
                        <a:spcAft>
                          <a:spcPct val="0"/>
                        </a:spcAft>
                        <a:defRPr b="1">
                          <a:solidFill>
                            <a:schemeClr val="tx1"/>
                          </a:solidFill>
                          <a:latin typeface="Centaur" panose="02030504050205020304" pitchFamily="18" charset="0"/>
                        </a:defRPr>
                      </a:lvl8pPr>
                      <a:lvl9pPr fontAlgn="base">
                        <a:spcBef>
                          <a:spcPct val="20000"/>
                        </a:spcBef>
                        <a:spcAft>
                          <a:spcPct val="0"/>
                        </a:spcAft>
                        <a:defRPr b="1">
                          <a:solidFill>
                            <a:schemeClr val="tx1"/>
                          </a:solidFill>
                          <a:latin typeface="Centaur" panose="020305040502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rPr>
                        <a:t>40</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b="1">
                          <a:solidFill>
                            <a:schemeClr val="tx1"/>
                          </a:solidFill>
                          <a:latin typeface="Centaur" panose="02030504050205020304" pitchFamily="18" charset="0"/>
                        </a:defRPr>
                      </a:lvl1pPr>
                      <a:lvl2pPr>
                        <a:spcBef>
                          <a:spcPct val="20000"/>
                        </a:spcBef>
                        <a:defRPr sz="2400" b="1">
                          <a:solidFill>
                            <a:schemeClr val="tx1"/>
                          </a:solidFill>
                          <a:latin typeface="Centaur" panose="02030504050205020304" pitchFamily="18" charset="0"/>
                        </a:defRPr>
                      </a:lvl2pPr>
                      <a:lvl3pPr>
                        <a:spcBef>
                          <a:spcPct val="20000"/>
                        </a:spcBef>
                        <a:defRPr sz="2000" b="1">
                          <a:solidFill>
                            <a:schemeClr val="tx1"/>
                          </a:solidFill>
                          <a:latin typeface="Centaur" panose="02030504050205020304" pitchFamily="18" charset="0"/>
                        </a:defRPr>
                      </a:lvl3pPr>
                      <a:lvl4pPr>
                        <a:spcBef>
                          <a:spcPct val="20000"/>
                        </a:spcBef>
                        <a:defRPr b="1">
                          <a:solidFill>
                            <a:schemeClr val="tx1"/>
                          </a:solidFill>
                          <a:latin typeface="Centaur" panose="02030504050205020304" pitchFamily="18" charset="0"/>
                        </a:defRPr>
                      </a:lvl4pPr>
                      <a:lvl5pPr>
                        <a:spcBef>
                          <a:spcPct val="20000"/>
                        </a:spcBef>
                        <a:defRPr b="1">
                          <a:solidFill>
                            <a:schemeClr val="tx1"/>
                          </a:solidFill>
                          <a:latin typeface="Centaur" panose="02030504050205020304" pitchFamily="18" charset="0"/>
                        </a:defRPr>
                      </a:lvl5pPr>
                      <a:lvl6pPr fontAlgn="base">
                        <a:spcBef>
                          <a:spcPct val="20000"/>
                        </a:spcBef>
                        <a:spcAft>
                          <a:spcPct val="0"/>
                        </a:spcAft>
                        <a:defRPr b="1">
                          <a:solidFill>
                            <a:schemeClr val="tx1"/>
                          </a:solidFill>
                          <a:latin typeface="Centaur" panose="02030504050205020304" pitchFamily="18" charset="0"/>
                        </a:defRPr>
                      </a:lvl6pPr>
                      <a:lvl7pPr fontAlgn="base">
                        <a:spcBef>
                          <a:spcPct val="20000"/>
                        </a:spcBef>
                        <a:spcAft>
                          <a:spcPct val="0"/>
                        </a:spcAft>
                        <a:defRPr b="1">
                          <a:solidFill>
                            <a:schemeClr val="tx1"/>
                          </a:solidFill>
                          <a:latin typeface="Centaur" panose="02030504050205020304" pitchFamily="18" charset="0"/>
                        </a:defRPr>
                      </a:lvl7pPr>
                      <a:lvl8pPr fontAlgn="base">
                        <a:spcBef>
                          <a:spcPct val="20000"/>
                        </a:spcBef>
                        <a:spcAft>
                          <a:spcPct val="0"/>
                        </a:spcAft>
                        <a:defRPr b="1">
                          <a:solidFill>
                            <a:schemeClr val="tx1"/>
                          </a:solidFill>
                          <a:latin typeface="Centaur" panose="02030504050205020304" pitchFamily="18" charset="0"/>
                        </a:defRPr>
                      </a:lvl8pPr>
                      <a:lvl9pPr fontAlgn="base">
                        <a:spcBef>
                          <a:spcPct val="20000"/>
                        </a:spcBef>
                        <a:spcAft>
                          <a:spcPct val="0"/>
                        </a:spcAft>
                        <a:defRPr b="1">
                          <a:solidFill>
                            <a:schemeClr val="tx1"/>
                          </a:solidFill>
                          <a:latin typeface="Centaur" panose="020305040502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rPr>
                        <a:t>37</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b="1">
                          <a:solidFill>
                            <a:schemeClr val="tx1"/>
                          </a:solidFill>
                          <a:latin typeface="Centaur" panose="02030504050205020304" pitchFamily="18" charset="0"/>
                        </a:defRPr>
                      </a:lvl1pPr>
                      <a:lvl2pPr>
                        <a:spcBef>
                          <a:spcPct val="20000"/>
                        </a:spcBef>
                        <a:defRPr sz="2400" b="1">
                          <a:solidFill>
                            <a:schemeClr val="tx1"/>
                          </a:solidFill>
                          <a:latin typeface="Centaur" panose="02030504050205020304" pitchFamily="18" charset="0"/>
                        </a:defRPr>
                      </a:lvl2pPr>
                      <a:lvl3pPr>
                        <a:spcBef>
                          <a:spcPct val="20000"/>
                        </a:spcBef>
                        <a:defRPr sz="2000" b="1">
                          <a:solidFill>
                            <a:schemeClr val="tx1"/>
                          </a:solidFill>
                          <a:latin typeface="Centaur" panose="02030504050205020304" pitchFamily="18" charset="0"/>
                        </a:defRPr>
                      </a:lvl3pPr>
                      <a:lvl4pPr>
                        <a:spcBef>
                          <a:spcPct val="20000"/>
                        </a:spcBef>
                        <a:defRPr b="1">
                          <a:solidFill>
                            <a:schemeClr val="tx1"/>
                          </a:solidFill>
                          <a:latin typeface="Centaur" panose="02030504050205020304" pitchFamily="18" charset="0"/>
                        </a:defRPr>
                      </a:lvl4pPr>
                      <a:lvl5pPr>
                        <a:spcBef>
                          <a:spcPct val="20000"/>
                        </a:spcBef>
                        <a:defRPr b="1">
                          <a:solidFill>
                            <a:schemeClr val="tx1"/>
                          </a:solidFill>
                          <a:latin typeface="Centaur" panose="02030504050205020304" pitchFamily="18" charset="0"/>
                        </a:defRPr>
                      </a:lvl5pPr>
                      <a:lvl6pPr fontAlgn="base">
                        <a:spcBef>
                          <a:spcPct val="20000"/>
                        </a:spcBef>
                        <a:spcAft>
                          <a:spcPct val="0"/>
                        </a:spcAft>
                        <a:defRPr b="1">
                          <a:solidFill>
                            <a:schemeClr val="tx1"/>
                          </a:solidFill>
                          <a:latin typeface="Centaur" panose="02030504050205020304" pitchFamily="18" charset="0"/>
                        </a:defRPr>
                      </a:lvl6pPr>
                      <a:lvl7pPr fontAlgn="base">
                        <a:spcBef>
                          <a:spcPct val="20000"/>
                        </a:spcBef>
                        <a:spcAft>
                          <a:spcPct val="0"/>
                        </a:spcAft>
                        <a:defRPr b="1">
                          <a:solidFill>
                            <a:schemeClr val="tx1"/>
                          </a:solidFill>
                          <a:latin typeface="Centaur" panose="02030504050205020304" pitchFamily="18" charset="0"/>
                        </a:defRPr>
                      </a:lvl7pPr>
                      <a:lvl8pPr fontAlgn="base">
                        <a:spcBef>
                          <a:spcPct val="20000"/>
                        </a:spcBef>
                        <a:spcAft>
                          <a:spcPct val="0"/>
                        </a:spcAft>
                        <a:defRPr b="1">
                          <a:solidFill>
                            <a:schemeClr val="tx1"/>
                          </a:solidFill>
                          <a:latin typeface="Centaur" panose="02030504050205020304" pitchFamily="18" charset="0"/>
                        </a:defRPr>
                      </a:lvl8pPr>
                      <a:lvl9pPr fontAlgn="base">
                        <a:spcBef>
                          <a:spcPct val="20000"/>
                        </a:spcBef>
                        <a:spcAft>
                          <a:spcPct val="0"/>
                        </a:spcAft>
                        <a:defRPr b="1">
                          <a:solidFill>
                            <a:schemeClr val="tx1"/>
                          </a:solidFill>
                          <a:latin typeface="Centaur" panose="020305040502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bg1">
                              <a:lumMod val="95000"/>
                            </a:schemeClr>
                          </a:solidFill>
                          <a:effectLst/>
                          <a:latin typeface="Centaur" panose="02030504050205020304" pitchFamily="18" charset="0"/>
                        </a:rPr>
                        <a:t>42</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2"/>
                    </a:solidFill>
                  </a:tcPr>
                </a:tc>
                <a:tc>
                  <a:txBody>
                    <a:bodyPr/>
                    <a:lstStyle>
                      <a:lvl1pPr>
                        <a:spcBef>
                          <a:spcPct val="20000"/>
                        </a:spcBef>
                        <a:defRPr sz="2800" b="1">
                          <a:solidFill>
                            <a:schemeClr val="tx1"/>
                          </a:solidFill>
                          <a:latin typeface="Centaur" panose="02030504050205020304" pitchFamily="18" charset="0"/>
                        </a:defRPr>
                      </a:lvl1pPr>
                      <a:lvl2pPr>
                        <a:spcBef>
                          <a:spcPct val="20000"/>
                        </a:spcBef>
                        <a:defRPr sz="2400" b="1">
                          <a:solidFill>
                            <a:schemeClr val="tx1"/>
                          </a:solidFill>
                          <a:latin typeface="Centaur" panose="02030504050205020304" pitchFamily="18" charset="0"/>
                        </a:defRPr>
                      </a:lvl2pPr>
                      <a:lvl3pPr>
                        <a:spcBef>
                          <a:spcPct val="20000"/>
                        </a:spcBef>
                        <a:defRPr sz="2000" b="1">
                          <a:solidFill>
                            <a:schemeClr val="tx1"/>
                          </a:solidFill>
                          <a:latin typeface="Centaur" panose="02030504050205020304" pitchFamily="18" charset="0"/>
                        </a:defRPr>
                      </a:lvl3pPr>
                      <a:lvl4pPr>
                        <a:spcBef>
                          <a:spcPct val="20000"/>
                        </a:spcBef>
                        <a:defRPr b="1">
                          <a:solidFill>
                            <a:schemeClr val="tx1"/>
                          </a:solidFill>
                          <a:latin typeface="Centaur" panose="02030504050205020304" pitchFamily="18" charset="0"/>
                        </a:defRPr>
                      </a:lvl4pPr>
                      <a:lvl5pPr>
                        <a:spcBef>
                          <a:spcPct val="20000"/>
                        </a:spcBef>
                        <a:defRPr b="1">
                          <a:solidFill>
                            <a:schemeClr val="tx1"/>
                          </a:solidFill>
                          <a:latin typeface="Centaur" panose="02030504050205020304" pitchFamily="18" charset="0"/>
                        </a:defRPr>
                      </a:lvl5pPr>
                      <a:lvl6pPr fontAlgn="base">
                        <a:spcBef>
                          <a:spcPct val="20000"/>
                        </a:spcBef>
                        <a:spcAft>
                          <a:spcPct val="0"/>
                        </a:spcAft>
                        <a:defRPr b="1">
                          <a:solidFill>
                            <a:schemeClr val="tx1"/>
                          </a:solidFill>
                          <a:latin typeface="Centaur" panose="02030504050205020304" pitchFamily="18" charset="0"/>
                        </a:defRPr>
                      </a:lvl6pPr>
                      <a:lvl7pPr fontAlgn="base">
                        <a:spcBef>
                          <a:spcPct val="20000"/>
                        </a:spcBef>
                        <a:spcAft>
                          <a:spcPct val="0"/>
                        </a:spcAft>
                        <a:defRPr b="1">
                          <a:solidFill>
                            <a:schemeClr val="tx1"/>
                          </a:solidFill>
                          <a:latin typeface="Centaur" panose="02030504050205020304" pitchFamily="18" charset="0"/>
                        </a:defRPr>
                      </a:lvl7pPr>
                      <a:lvl8pPr fontAlgn="base">
                        <a:spcBef>
                          <a:spcPct val="20000"/>
                        </a:spcBef>
                        <a:spcAft>
                          <a:spcPct val="0"/>
                        </a:spcAft>
                        <a:defRPr b="1">
                          <a:solidFill>
                            <a:schemeClr val="tx1"/>
                          </a:solidFill>
                          <a:latin typeface="Centaur" panose="02030504050205020304" pitchFamily="18" charset="0"/>
                        </a:defRPr>
                      </a:lvl8pPr>
                      <a:lvl9pPr fontAlgn="base">
                        <a:spcBef>
                          <a:spcPct val="20000"/>
                        </a:spcBef>
                        <a:spcAft>
                          <a:spcPct val="0"/>
                        </a:spcAft>
                        <a:defRPr b="1">
                          <a:solidFill>
                            <a:schemeClr val="tx1"/>
                          </a:solidFill>
                          <a:latin typeface="Centaur" panose="020305040502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Centaur" panose="02030504050205020304" pitchFamily="18" charset="0"/>
                          <a:cs typeface="Times New Roman" panose="02020603050405020304" pitchFamily="18" charset="0"/>
                        </a:rPr>
                        <a:t>.027</a:t>
                      </a:r>
                      <a:endParaRPr kumimoji="0" lang="en-US" altLang="en-US" sz="1800" b="0" i="0" u="none" strike="noStrike" cap="none" normalizeH="0" baseline="0" dirty="0">
                        <a:ln>
                          <a:noFill/>
                        </a:ln>
                        <a:solidFill>
                          <a:schemeClr val="tx1"/>
                        </a:solidFill>
                        <a:effectLst/>
                        <a:latin typeface="Centaur" panose="020305040502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464670861"/>
                  </a:ext>
                </a:extLst>
              </a:tr>
            </a:tbl>
          </a:graphicData>
        </a:graphic>
      </p:graphicFrame>
      <p:sp>
        <p:nvSpPr>
          <p:cNvPr id="47163" name="Rectangle 59">
            <a:extLst>
              <a:ext uri="{FF2B5EF4-FFF2-40B4-BE49-F238E27FC236}">
                <a16:creationId xmlns:a16="http://schemas.microsoft.com/office/drawing/2014/main" id="{52E44EF0-0D61-4BD7-BB21-4F600418238D}"/>
              </a:ext>
            </a:extLst>
          </p:cNvPr>
          <p:cNvSpPr>
            <a:spLocks noChangeArrowheads="1"/>
          </p:cNvSpPr>
          <p:nvPr/>
        </p:nvSpPr>
        <p:spPr bwMode="auto">
          <a:xfrm>
            <a:off x="943276" y="3581400"/>
            <a:ext cx="9267524" cy="2362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b="1">
                <a:solidFill>
                  <a:schemeClr val="tx1"/>
                </a:solidFill>
                <a:latin typeface="Centaur" panose="02030504050205020304" pitchFamily="18" charset="0"/>
              </a:defRPr>
            </a:lvl1pPr>
            <a:lvl2pPr marL="742950" indent="-285750">
              <a:spcBef>
                <a:spcPct val="20000"/>
              </a:spcBef>
              <a:buChar char="–"/>
              <a:defRPr sz="2800" b="1">
                <a:solidFill>
                  <a:schemeClr val="tx1"/>
                </a:solidFill>
                <a:latin typeface="Centaur" panose="02030504050205020304" pitchFamily="18" charset="0"/>
              </a:defRPr>
            </a:lvl2pPr>
            <a:lvl3pPr marL="1143000" indent="-228600">
              <a:spcBef>
                <a:spcPct val="20000"/>
              </a:spcBef>
              <a:buChar char="•"/>
              <a:defRPr sz="2400" b="1">
                <a:solidFill>
                  <a:schemeClr val="tx1"/>
                </a:solidFill>
                <a:latin typeface="Centaur" panose="02030504050205020304" pitchFamily="18" charset="0"/>
              </a:defRPr>
            </a:lvl3pPr>
            <a:lvl4pPr marL="1600200" indent="-228600">
              <a:spcBef>
                <a:spcPct val="20000"/>
              </a:spcBef>
              <a:buChar char="–"/>
              <a:defRPr sz="2000" b="1">
                <a:solidFill>
                  <a:schemeClr val="tx1"/>
                </a:solidFill>
                <a:latin typeface="Centaur" panose="02030504050205020304" pitchFamily="18" charset="0"/>
              </a:defRPr>
            </a:lvl4pPr>
            <a:lvl5pPr marL="2057400" indent="-228600">
              <a:spcBef>
                <a:spcPct val="20000"/>
              </a:spcBef>
              <a:buChar char="»"/>
              <a:defRPr sz="2000" b="1">
                <a:solidFill>
                  <a:schemeClr val="tx1"/>
                </a:solidFill>
                <a:latin typeface="Centaur" panose="02030504050205020304" pitchFamily="18" charset="0"/>
              </a:defRPr>
            </a:lvl5pPr>
            <a:lvl6pPr marL="2514600" indent="-228600" fontAlgn="base">
              <a:spcBef>
                <a:spcPct val="20000"/>
              </a:spcBef>
              <a:spcAft>
                <a:spcPct val="0"/>
              </a:spcAft>
              <a:buChar char="»"/>
              <a:defRPr sz="2000" b="1">
                <a:solidFill>
                  <a:schemeClr val="tx1"/>
                </a:solidFill>
                <a:latin typeface="Centaur" panose="02030504050205020304" pitchFamily="18" charset="0"/>
              </a:defRPr>
            </a:lvl6pPr>
            <a:lvl7pPr marL="2971800" indent="-228600" fontAlgn="base">
              <a:spcBef>
                <a:spcPct val="20000"/>
              </a:spcBef>
              <a:spcAft>
                <a:spcPct val="0"/>
              </a:spcAft>
              <a:buChar char="»"/>
              <a:defRPr sz="2000" b="1">
                <a:solidFill>
                  <a:schemeClr val="tx1"/>
                </a:solidFill>
                <a:latin typeface="Centaur" panose="02030504050205020304" pitchFamily="18" charset="0"/>
              </a:defRPr>
            </a:lvl7pPr>
            <a:lvl8pPr marL="3429000" indent="-228600" fontAlgn="base">
              <a:spcBef>
                <a:spcPct val="20000"/>
              </a:spcBef>
              <a:spcAft>
                <a:spcPct val="0"/>
              </a:spcAft>
              <a:buChar char="»"/>
              <a:defRPr sz="2000" b="1">
                <a:solidFill>
                  <a:schemeClr val="tx1"/>
                </a:solidFill>
                <a:latin typeface="Centaur" panose="02030504050205020304" pitchFamily="18" charset="0"/>
              </a:defRPr>
            </a:lvl8pPr>
            <a:lvl9pPr marL="3886200" indent="-228600" fontAlgn="base">
              <a:spcBef>
                <a:spcPct val="20000"/>
              </a:spcBef>
              <a:spcAft>
                <a:spcPct val="0"/>
              </a:spcAft>
              <a:buChar char="»"/>
              <a:defRPr sz="2000" b="1">
                <a:solidFill>
                  <a:schemeClr val="tx1"/>
                </a:solidFill>
                <a:latin typeface="Centaur" panose="02030504050205020304" pitchFamily="18" charset="0"/>
              </a:defRPr>
            </a:lvl9pPr>
          </a:lstStyle>
          <a:p>
            <a:r>
              <a:rPr lang="en-US" altLang="en-US" dirty="0">
                <a:solidFill>
                  <a:schemeClr val="accent2"/>
                </a:solidFill>
                <a:latin typeface="+mn-lt"/>
              </a:rPr>
              <a:t>Close is the price of last share sold for day</a:t>
            </a:r>
            <a:endParaRPr lang="en-US" altLang="en-US" sz="2900" dirty="0">
              <a:solidFill>
                <a:schemeClr val="accent2"/>
              </a:solidFill>
              <a:latin typeface="+mn-lt"/>
            </a:endParaRPr>
          </a:p>
          <a:p>
            <a:pPr>
              <a:buFontTx/>
              <a:buNone/>
            </a:pPr>
            <a:endParaRPr lang="en-US" altLang="en-US" sz="2500"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9196" name="Rectangle 44">
            <a:extLst>
              <a:ext uri="{FF2B5EF4-FFF2-40B4-BE49-F238E27FC236}">
                <a16:creationId xmlns:a16="http://schemas.microsoft.com/office/drawing/2014/main" id="{92DB91C5-BF2B-423A-AEA5-A160EE6522B9}"/>
              </a:ext>
            </a:extLst>
          </p:cNvPr>
          <p:cNvSpPr>
            <a:spLocks noGrp="1" noChangeArrowheads="1"/>
          </p:cNvSpPr>
          <p:nvPr>
            <p:ph type="title"/>
          </p:nvPr>
        </p:nvSpPr>
        <p:spPr>
          <a:xfrm>
            <a:off x="609600" y="274638"/>
            <a:ext cx="10972800" cy="1143000"/>
          </a:xfrm>
        </p:spPr>
        <p:txBody>
          <a:bodyPr/>
          <a:lstStyle/>
          <a:p>
            <a:r>
              <a:rPr lang="en-US" altLang="en-US"/>
              <a:t>Net Change</a:t>
            </a:r>
          </a:p>
        </p:txBody>
      </p:sp>
      <p:graphicFrame>
        <p:nvGraphicFramePr>
          <p:cNvPr id="49209" name="Group 57">
            <a:extLst>
              <a:ext uri="{FF2B5EF4-FFF2-40B4-BE49-F238E27FC236}">
                <a16:creationId xmlns:a16="http://schemas.microsoft.com/office/drawing/2014/main" id="{57B03C42-7075-440B-85C1-695AFA87BAB8}"/>
              </a:ext>
            </a:extLst>
          </p:cNvPr>
          <p:cNvGraphicFramePr>
            <a:graphicFrameLocks noGrp="1"/>
          </p:cNvGraphicFramePr>
          <p:nvPr>
            <p:ph type="tbl" idx="1"/>
            <p:extLst>
              <p:ext uri="{D42A27DB-BD31-4B8C-83A1-F6EECF244321}">
                <p14:modId xmlns:p14="http://schemas.microsoft.com/office/powerpoint/2010/main" val="469865642"/>
              </p:ext>
            </p:extLst>
          </p:nvPr>
        </p:nvGraphicFramePr>
        <p:xfrm>
          <a:off x="609600" y="1600200"/>
          <a:ext cx="8382000" cy="1630363"/>
        </p:xfrm>
        <a:graphic>
          <a:graphicData uri="http://schemas.openxmlformats.org/drawingml/2006/table">
            <a:tbl>
              <a:tblPr/>
              <a:tblGrid>
                <a:gridCol w="801688">
                  <a:extLst>
                    <a:ext uri="{9D8B030D-6E8A-4147-A177-3AD203B41FA5}">
                      <a16:colId xmlns:a16="http://schemas.microsoft.com/office/drawing/2014/main" val="270606320"/>
                    </a:ext>
                  </a:extLst>
                </a:gridCol>
                <a:gridCol w="593725">
                  <a:extLst>
                    <a:ext uri="{9D8B030D-6E8A-4147-A177-3AD203B41FA5}">
                      <a16:colId xmlns:a16="http://schemas.microsoft.com/office/drawing/2014/main" val="4206159593"/>
                    </a:ext>
                  </a:extLst>
                </a:gridCol>
                <a:gridCol w="725487">
                  <a:extLst>
                    <a:ext uri="{9D8B030D-6E8A-4147-A177-3AD203B41FA5}">
                      <a16:colId xmlns:a16="http://schemas.microsoft.com/office/drawing/2014/main" val="2751923296"/>
                    </a:ext>
                  </a:extLst>
                </a:gridCol>
                <a:gridCol w="725488">
                  <a:extLst>
                    <a:ext uri="{9D8B030D-6E8A-4147-A177-3AD203B41FA5}">
                      <a16:colId xmlns:a16="http://schemas.microsoft.com/office/drawing/2014/main" val="4057918651"/>
                    </a:ext>
                  </a:extLst>
                </a:gridCol>
                <a:gridCol w="593725">
                  <a:extLst>
                    <a:ext uri="{9D8B030D-6E8A-4147-A177-3AD203B41FA5}">
                      <a16:colId xmlns:a16="http://schemas.microsoft.com/office/drawing/2014/main" val="3361513074"/>
                    </a:ext>
                  </a:extLst>
                </a:gridCol>
                <a:gridCol w="711200">
                  <a:extLst>
                    <a:ext uri="{9D8B030D-6E8A-4147-A177-3AD203B41FA5}">
                      <a16:colId xmlns:a16="http://schemas.microsoft.com/office/drawing/2014/main" val="984107766"/>
                    </a:ext>
                  </a:extLst>
                </a:gridCol>
                <a:gridCol w="593725">
                  <a:extLst>
                    <a:ext uri="{9D8B030D-6E8A-4147-A177-3AD203B41FA5}">
                      <a16:colId xmlns:a16="http://schemas.microsoft.com/office/drawing/2014/main" val="970403457"/>
                    </a:ext>
                  </a:extLst>
                </a:gridCol>
                <a:gridCol w="893762">
                  <a:extLst>
                    <a:ext uri="{9D8B030D-6E8A-4147-A177-3AD203B41FA5}">
                      <a16:colId xmlns:a16="http://schemas.microsoft.com/office/drawing/2014/main" val="2028956190"/>
                    </a:ext>
                  </a:extLst>
                </a:gridCol>
                <a:gridCol w="685800">
                  <a:extLst>
                    <a:ext uri="{9D8B030D-6E8A-4147-A177-3AD203B41FA5}">
                      <a16:colId xmlns:a16="http://schemas.microsoft.com/office/drawing/2014/main" val="4511938"/>
                    </a:ext>
                  </a:extLst>
                </a:gridCol>
                <a:gridCol w="609600">
                  <a:extLst>
                    <a:ext uri="{9D8B030D-6E8A-4147-A177-3AD203B41FA5}">
                      <a16:colId xmlns:a16="http://schemas.microsoft.com/office/drawing/2014/main" val="4155537403"/>
                    </a:ext>
                  </a:extLst>
                </a:gridCol>
                <a:gridCol w="762000">
                  <a:extLst>
                    <a:ext uri="{9D8B030D-6E8A-4147-A177-3AD203B41FA5}">
                      <a16:colId xmlns:a16="http://schemas.microsoft.com/office/drawing/2014/main" val="2294738583"/>
                    </a:ext>
                  </a:extLst>
                </a:gridCol>
                <a:gridCol w="685800">
                  <a:extLst>
                    <a:ext uri="{9D8B030D-6E8A-4147-A177-3AD203B41FA5}">
                      <a16:colId xmlns:a16="http://schemas.microsoft.com/office/drawing/2014/main" val="515687680"/>
                    </a:ext>
                  </a:extLst>
                </a:gridCol>
              </a:tblGrid>
              <a:tr h="1020763">
                <a:tc>
                  <a:txBody>
                    <a:bodyPr/>
                    <a:lstStyle>
                      <a:lvl1pPr>
                        <a:spcBef>
                          <a:spcPct val="20000"/>
                        </a:spcBef>
                        <a:defRPr sz="2800" b="1">
                          <a:solidFill>
                            <a:schemeClr val="tx1"/>
                          </a:solidFill>
                          <a:latin typeface="Centaur" panose="02030504050205020304" pitchFamily="18" charset="0"/>
                        </a:defRPr>
                      </a:lvl1pPr>
                      <a:lvl2pPr>
                        <a:spcBef>
                          <a:spcPct val="20000"/>
                        </a:spcBef>
                        <a:defRPr sz="2400" b="1">
                          <a:solidFill>
                            <a:schemeClr val="tx1"/>
                          </a:solidFill>
                          <a:latin typeface="Centaur" panose="02030504050205020304" pitchFamily="18" charset="0"/>
                        </a:defRPr>
                      </a:lvl2pPr>
                      <a:lvl3pPr>
                        <a:spcBef>
                          <a:spcPct val="20000"/>
                        </a:spcBef>
                        <a:defRPr sz="2000" b="1">
                          <a:solidFill>
                            <a:schemeClr val="tx1"/>
                          </a:solidFill>
                          <a:latin typeface="Centaur" panose="02030504050205020304" pitchFamily="18" charset="0"/>
                        </a:defRPr>
                      </a:lvl3pPr>
                      <a:lvl4pPr>
                        <a:spcBef>
                          <a:spcPct val="20000"/>
                        </a:spcBef>
                        <a:defRPr b="1">
                          <a:solidFill>
                            <a:schemeClr val="tx1"/>
                          </a:solidFill>
                          <a:latin typeface="Centaur" panose="02030504050205020304" pitchFamily="18" charset="0"/>
                        </a:defRPr>
                      </a:lvl4pPr>
                      <a:lvl5pPr>
                        <a:spcBef>
                          <a:spcPct val="20000"/>
                        </a:spcBef>
                        <a:defRPr b="1">
                          <a:solidFill>
                            <a:schemeClr val="tx1"/>
                          </a:solidFill>
                          <a:latin typeface="Centaur" panose="02030504050205020304" pitchFamily="18" charset="0"/>
                        </a:defRPr>
                      </a:lvl5pPr>
                      <a:lvl6pPr fontAlgn="base">
                        <a:spcBef>
                          <a:spcPct val="20000"/>
                        </a:spcBef>
                        <a:spcAft>
                          <a:spcPct val="0"/>
                        </a:spcAft>
                        <a:defRPr b="1">
                          <a:solidFill>
                            <a:schemeClr val="tx1"/>
                          </a:solidFill>
                          <a:latin typeface="Centaur" panose="02030504050205020304" pitchFamily="18" charset="0"/>
                        </a:defRPr>
                      </a:lvl6pPr>
                      <a:lvl7pPr fontAlgn="base">
                        <a:spcBef>
                          <a:spcPct val="20000"/>
                        </a:spcBef>
                        <a:spcAft>
                          <a:spcPct val="0"/>
                        </a:spcAft>
                        <a:defRPr b="1">
                          <a:solidFill>
                            <a:schemeClr val="tx1"/>
                          </a:solidFill>
                          <a:latin typeface="Centaur" panose="02030504050205020304" pitchFamily="18" charset="0"/>
                        </a:defRPr>
                      </a:lvl7pPr>
                      <a:lvl8pPr fontAlgn="base">
                        <a:spcBef>
                          <a:spcPct val="20000"/>
                        </a:spcBef>
                        <a:spcAft>
                          <a:spcPct val="0"/>
                        </a:spcAft>
                        <a:defRPr b="1">
                          <a:solidFill>
                            <a:schemeClr val="tx1"/>
                          </a:solidFill>
                          <a:latin typeface="Centaur" panose="02030504050205020304" pitchFamily="18" charset="0"/>
                        </a:defRPr>
                      </a:lvl8pPr>
                      <a:lvl9pPr fontAlgn="base">
                        <a:spcBef>
                          <a:spcPct val="20000"/>
                        </a:spcBef>
                        <a:spcAft>
                          <a:spcPct val="0"/>
                        </a:spcAft>
                        <a:defRPr b="1">
                          <a:solidFill>
                            <a:schemeClr val="tx1"/>
                          </a:solidFill>
                          <a:latin typeface="Centaur" panose="020305040502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cs typeface="Times New Roman" panose="02020603050405020304" pitchFamily="18" charset="0"/>
                        </a:rPr>
                        <a:t>YTD</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cs typeface="Times New Roman" panose="02020603050405020304" pitchFamily="18" charset="0"/>
                        </a:rPr>
                        <a:t>%</a:t>
                      </a:r>
                      <a:endParaRPr kumimoji="0" lang="en-US" altLang="en-US" sz="1800" b="0" i="0" u="none" strike="noStrike" cap="none" normalizeH="0" baseline="0">
                        <a:ln>
                          <a:noFill/>
                        </a:ln>
                        <a:solidFill>
                          <a:schemeClr val="tx1"/>
                        </a:solidFill>
                        <a:effectLst/>
                        <a:latin typeface="Centaur" panose="020305040502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lvl1pPr>
                        <a:spcBef>
                          <a:spcPct val="20000"/>
                        </a:spcBef>
                        <a:defRPr sz="2800" b="1">
                          <a:solidFill>
                            <a:schemeClr val="tx1"/>
                          </a:solidFill>
                          <a:latin typeface="Centaur" panose="02030504050205020304" pitchFamily="18" charset="0"/>
                        </a:defRPr>
                      </a:lvl1pPr>
                      <a:lvl2pPr>
                        <a:spcBef>
                          <a:spcPct val="20000"/>
                        </a:spcBef>
                        <a:defRPr sz="2400" b="1">
                          <a:solidFill>
                            <a:schemeClr val="tx1"/>
                          </a:solidFill>
                          <a:latin typeface="Centaur" panose="02030504050205020304" pitchFamily="18" charset="0"/>
                        </a:defRPr>
                      </a:lvl2pPr>
                      <a:lvl3pPr>
                        <a:spcBef>
                          <a:spcPct val="20000"/>
                        </a:spcBef>
                        <a:defRPr sz="2000" b="1">
                          <a:solidFill>
                            <a:schemeClr val="tx1"/>
                          </a:solidFill>
                          <a:latin typeface="Centaur" panose="02030504050205020304" pitchFamily="18" charset="0"/>
                        </a:defRPr>
                      </a:lvl3pPr>
                      <a:lvl4pPr>
                        <a:spcBef>
                          <a:spcPct val="20000"/>
                        </a:spcBef>
                        <a:defRPr b="1">
                          <a:solidFill>
                            <a:schemeClr val="tx1"/>
                          </a:solidFill>
                          <a:latin typeface="Centaur" panose="02030504050205020304" pitchFamily="18" charset="0"/>
                        </a:defRPr>
                      </a:lvl4pPr>
                      <a:lvl5pPr>
                        <a:spcBef>
                          <a:spcPct val="20000"/>
                        </a:spcBef>
                        <a:defRPr b="1">
                          <a:solidFill>
                            <a:schemeClr val="tx1"/>
                          </a:solidFill>
                          <a:latin typeface="Centaur" panose="02030504050205020304" pitchFamily="18" charset="0"/>
                        </a:defRPr>
                      </a:lvl5pPr>
                      <a:lvl6pPr fontAlgn="base">
                        <a:spcBef>
                          <a:spcPct val="20000"/>
                        </a:spcBef>
                        <a:spcAft>
                          <a:spcPct val="0"/>
                        </a:spcAft>
                        <a:defRPr b="1">
                          <a:solidFill>
                            <a:schemeClr val="tx1"/>
                          </a:solidFill>
                          <a:latin typeface="Centaur" panose="02030504050205020304" pitchFamily="18" charset="0"/>
                        </a:defRPr>
                      </a:lvl6pPr>
                      <a:lvl7pPr fontAlgn="base">
                        <a:spcBef>
                          <a:spcPct val="20000"/>
                        </a:spcBef>
                        <a:spcAft>
                          <a:spcPct val="0"/>
                        </a:spcAft>
                        <a:defRPr b="1">
                          <a:solidFill>
                            <a:schemeClr val="tx1"/>
                          </a:solidFill>
                          <a:latin typeface="Centaur" panose="02030504050205020304" pitchFamily="18" charset="0"/>
                        </a:defRPr>
                      </a:lvl7pPr>
                      <a:lvl8pPr fontAlgn="base">
                        <a:spcBef>
                          <a:spcPct val="20000"/>
                        </a:spcBef>
                        <a:spcAft>
                          <a:spcPct val="0"/>
                        </a:spcAft>
                        <a:defRPr b="1">
                          <a:solidFill>
                            <a:schemeClr val="tx1"/>
                          </a:solidFill>
                          <a:latin typeface="Centaur" panose="02030504050205020304" pitchFamily="18" charset="0"/>
                        </a:defRPr>
                      </a:lvl8pPr>
                      <a:lvl9pPr fontAlgn="base">
                        <a:spcBef>
                          <a:spcPct val="20000"/>
                        </a:spcBef>
                        <a:spcAft>
                          <a:spcPct val="0"/>
                        </a:spcAft>
                        <a:defRPr b="1">
                          <a:solidFill>
                            <a:schemeClr val="tx1"/>
                          </a:solidFill>
                          <a:latin typeface="Centaur" panose="020305040502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cs typeface="Times New Roman" panose="02020603050405020304" pitchFamily="18" charset="0"/>
                        </a:rPr>
                        <a:t>52-Week</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cs typeface="Times New Roman" panose="02020603050405020304" pitchFamily="18" charset="0"/>
                        </a:rPr>
                        <a:t>High    Low</a:t>
                      </a:r>
                      <a:endParaRPr kumimoji="0" lang="en-US" altLang="en-US" sz="1800" b="0" i="0" u="none" strike="noStrike" cap="none" normalizeH="0" baseline="0">
                        <a:ln>
                          <a:noFill/>
                        </a:ln>
                        <a:solidFill>
                          <a:schemeClr val="tx1"/>
                        </a:solidFill>
                        <a:effectLst/>
                        <a:latin typeface="Centaur" panose="020305040502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a:txBody>
                    <a:bodyPr/>
                    <a:lstStyle>
                      <a:lvl1pPr>
                        <a:spcBef>
                          <a:spcPct val="20000"/>
                        </a:spcBef>
                        <a:defRPr sz="2800" b="1">
                          <a:solidFill>
                            <a:schemeClr val="tx1"/>
                          </a:solidFill>
                          <a:latin typeface="Centaur" panose="02030504050205020304" pitchFamily="18" charset="0"/>
                        </a:defRPr>
                      </a:lvl1pPr>
                      <a:lvl2pPr>
                        <a:spcBef>
                          <a:spcPct val="20000"/>
                        </a:spcBef>
                        <a:defRPr sz="2400" b="1">
                          <a:solidFill>
                            <a:schemeClr val="tx1"/>
                          </a:solidFill>
                          <a:latin typeface="Centaur" panose="02030504050205020304" pitchFamily="18" charset="0"/>
                        </a:defRPr>
                      </a:lvl2pPr>
                      <a:lvl3pPr>
                        <a:spcBef>
                          <a:spcPct val="20000"/>
                        </a:spcBef>
                        <a:defRPr sz="2000" b="1">
                          <a:solidFill>
                            <a:schemeClr val="tx1"/>
                          </a:solidFill>
                          <a:latin typeface="Centaur" panose="02030504050205020304" pitchFamily="18" charset="0"/>
                        </a:defRPr>
                      </a:lvl3pPr>
                      <a:lvl4pPr>
                        <a:spcBef>
                          <a:spcPct val="20000"/>
                        </a:spcBef>
                        <a:defRPr b="1">
                          <a:solidFill>
                            <a:schemeClr val="tx1"/>
                          </a:solidFill>
                          <a:latin typeface="Centaur" panose="02030504050205020304" pitchFamily="18" charset="0"/>
                        </a:defRPr>
                      </a:lvl4pPr>
                      <a:lvl5pPr>
                        <a:spcBef>
                          <a:spcPct val="20000"/>
                        </a:spcBef>
                        <a:defRPr b="1">
                          <a:solidFill>
                            <a:schemeClr val="tx1"/>
                          </a:solidFill>
                          <a:latin typeface="Centaur" panose="02030504050205020304" pitchFamily="18" charset="0"/>
                        </a:defRPr>
                      </a:lvl5pPr>
                      <a:lvl6pPr fontAlgn="base">
                        <a:spcBef>
                          <a:spcPct val="20000"/>
                        </a:spcBef>
                        <a:spcAft>
                          <a:spcPct val="0"/>
                        </a:spcAft>
                        <a:defRPr b="1">
                          <a:solidFill>
                            <a:schemeClr val="tx1"/>
                          </a:solidFill>
                          <a:latin typeface="Centaur" panose="02030504050205020304" pitchFamily="18" charset="0"/>
                        </a:defRPr>
                      </a:lvl6pPr>
                      <a:lvl7pPr fontAlgn="base">
                        <a:spcBef>
                          <a:spcPct val="20000"/>
                        </a:spcBef>
                        <a:spcAft>
                          <a:spcPct val="0"/>
                        </a:spcAft>
                        <a:defRPr b="1">
                          <a:solidFill>
                            <a:schemeClr val="tx1"/>
                          </a:solidFill>
                          <a:latin typeface="Centaur" panose="02030504050205020304" pitchFamily="18" charset="0"/>
                        </a:defRPr>
                      </a:lvl7pPr>
                      <a:lvl8pPr fontAlgn="base">
                        <a:spcBef>
                          <a:spcPct val="20000"/>
                        </a:spcBef>
                        <a:spcAft>
                          <a:spcPct val="0"/>
                        </a:spcAft>
                        <a:defRPr b="1">
                          <a:solidFill>
                            <a:schemeClr val="tx1"/>
                          </a:solidFill>
                          <a:latin typeface="Centaur" panose="02030504050205020304" pitchFamily="18" charset="0"/>
                        </a:defRPr>
                      </a:lvl8pPr>
                      <a:lvl9pPr fontAlgn="base">
                        <a:spcBef>
                          <a:spcPct val="20000"/>
                        </a:spcBef>
                        <a:spcAft>
                          <a:spcPct val="0"/>
                        </a:spcAft>
                        <a:defRPr b="1">
                          <a:solidFill>
                            <a:schemeClr val="tx1"/>
                          </a:solidFill>
                          <a:latin typeface="Centaur" panose="020305040502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cs typeface="Times New Roman" panose="02020603050405020304" pitchFamily="18" charset="0"/>
                        </a:rPr>
                        <a:t>Stock</a:t>
                      </a:r>
                      <a:endParaRPr kumimoji="0" lang="en-US" altLang="en-US" sz="1800" b="0" i="0" u="none" strike="noStrike" cap="none" normalizeH="0" baseline="0">
                        <a:ln>
                          <a:noFill/>
                        </a:ln>
                        <a:solidFill>
                          <a:schemeClr val="tx1"/>
                        </a:solidFill>
                        <a:effectLst/>
                        <a:latin typeface="Centaur" panose="020305040502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b="1">
                          <a:solidFill>
                            <a:schemeClr val="tx1"/>
                          </a:solidFill>
                          <a:latin typeface="Centaur" panose="02030504050205020304" pitchFamily="18" charset="0"/>
                        </a:defRPr>
                      </a:lvl1pPr>
                      <a:lvl2pPr>
                        <a:spcBef>
                          <a:spcPct val="20000"/>
                        </a:spcBef>
                        <a:defRPr sz="2400" b="1">
                          <a:solidFill>
                            <a:schemeClr val="tx1"/>
                          </a:solidFill>
                          <a:latin typeface="Centaur" panose="02030504050205020304" pitchFamily="18" charset="0"/>
                        </a:defRPr>
                      </a:lvl2pPr>
                      <a:lvl3pPr>
                        <a:spcBef>
                          <a:spcPct val="20000"/>
                        </a:spcBef>
                        <a:defRPr sz="2000" b="1">
                          <a:solidFill>
                            <a:schemeClr val="tx1"/>
                          </a:solidFill>
                          <a:latin typeface="Centaur" panose="02030504050205020304" pitchFamily="18" charset="0"/>
                        </a:defRPr>
                      </a:lvl3pPr>
                      <a:lvl4pPr>
                        <a:spcBef>
                          <a:spcPct val="20000"/>
                        </a:spcBef>
                        <a:defRPr b="1">
                          <a:solidFill>
                            <a:schemeClr val="tx1"/>
                          </a:solidFill>
                          <a:latin typeface="Centaur" panose="02030504050205020304" pitchFamily="18" charset="0"/>
                        </a:defRPr>
                      </a:lvl4pPr>
                      <a:lvl5pPr>
                        <a:spcBef>
                          <a:spcPct val="20000"/>
                        </a:spcBef>
                        <a:defRPr b="1">
                          <a:solidFill>
                            <a:schemeClr val="tx1"/>
                          </a:solidFill>
                          <a:latin typeface="Centaur" panose="02030504050205020304" pitchFamily="18" charset="0"/>
                        </a:defRPr>
                      </a:lvl5pPr>
                      <a:lvl6pPr fontAlgn="base">
                        <a:spcBef>
                          <a:spcPct val="20000"/>
                        </a:spcBef>
                        <a:spcAft>
                          <a:spcPct val="0"/>
                        </a:spcAft>
                        <a:defRPr b="1">
                          <a:solidFill>
                            <a:schemeClr val="tx1"/>
                          </a:solidFill>
                          <a:latin typeface="Centaur" panose="02030504050205020304" pitchFamily="18" charset="0"/>
                        </a:defRPr>
                      </a:lvl6pPr>
                      <a:lvl7pPr fontAlgn="base">
                        <a:spcBef>
                          <a:spcPct val="20000"/>
                        </a:spcBef>
                        <a:spcAft>
                          <a:spcPct val="0"/>
                        </a:spcAft>
                        <a:defRPr b="1">
                          <a:solidFill>
                            <a:schemeClr val="tx1"/>
                          </a:solidFill>
                          <a:latin typeface="Centaur" panose="02030504050205020304" pitchFamily="18" charset="0"/>
                        </a:defRPr>
                      </a:lvl7pPr>
                      <a:lvl8pPr fontAlgn="base">
                        <a:spcBef>
                          <a:spcPct val="20000"/>
                        </a:spcBef>
                        <a:spcAft>
                          <a:spcPct val="0"/>
                        </a:spcAft>
                        <a:defRPr b="1">
                          <a:solidFill>
                            <a:schemeClr val="tx1"/>
                          </a:solidFill>
                          <a:latin typeface="Centaur" panose="02030504050205020304" pitchFamily="18" charset="0"/>
                        </a:defRPr>
                      </a:lvl8pPr>
                      <a:lvl9pPr fontAlgn="base">
                        <a:spcBef>
                          <a:spcPct val="20000"/>
                        </a:spcBef>
                        <a:spcAft>
                          <a:spcPct val="0"/>
                        </a:spcAft>
                        <a:defRPr b="1">
                          <a:solidFill>
                            <a:schemeClr val="tx1"/>
                          </a:solidFill>
                          <a:latin typeface="Centaur" panose="020305040502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cs typeface="Times New Roman" panose="02020603050405020304" pitchFamily="18" charset="0"/>
                        </a:rPr>
                        <a:t>Div</a:t>
                      </a:r>
                      <a:endParaRPr kumimoji="0" lang="en-US" altLang="en-US" sz="1800" b="0" i="0" u="none" strike="noStrike" cap="none" normalizeH="0" baseline="0">
                        <a:ln>
                          <a:noFill/>
                        </a:ln>
                        <a:solidFill>
                          <a:schemeClr val="tx1"/>
                        </a:solidFill>
                        <a:effectLst/>
                        <a:latin typeface="Centaur" panose="020305040502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b="1">
                          <a:solidFill>
                            <a:schemeClr val="tx1"/>
                          </a:solidFill>
                          <a:latin typeface="Centaur" panose="02030504050205020304" pitchFamily="18" charset="0"/>
                        </a:defRPr>
                      </a:lvl1pPr>
                      <a:lvl2pPr>
                        <a:spcBef>
                          <a:spcPct val="20000"/>
                        </a:spcBef>
                        <a:defRPr sz="2400" b="1">
                          <a:solidFill>
                            <a:schemeClr val="tx1"/>
                          </a:solidFill>
                          <a:latin typeface="Centaur" panose="02030504050205020304" pitchFamily="18" charset="0"/>
                        </a:defRPr>
                      </a:lvl2pPr>
                      <a:lvl3pPr>
                        <a:spcBef>
                          <a:spcPct val="20000"/>
                        </a:spcBef>
                        <a:defRPr sz="2000" b="1">
                          <a:solidFill>
                            <a:schemeClr val="tx1"/>
                          </a:solidFill>
                          <a:latin typeface="Centaur" panose="02030504050205020304" pitchFamily="18" charset="0"/>
                        </a:defRPr>
                      </a:lvl3pPr>
                      <a:lvl4pPr>
                        <a:spcBef>
                          <a:spcPct val="20000"/>
                        </a:spcBef>
                        <a:defRPr b="1">
                          <a:solidFill>
                            <a:schemeClr val="tx1"/>
                          </a:solidFill>
                          <a:latin typeface="Centaur" panose="02030504050205020304" pitchFamily="18" charset="0"/>
                        </a:defRPr>
                      </a:lvl4pPr>
                      <a:lvl5pPr>
                        <a:spcBef>
                          <a:spcPct val="20000"/>
                        </a:spcBef>
                        <a:defRPr b="1">
                          <a:solidFill>
                            <a:schemeClr val="tx1"/>
                          </a:solidFill>
                          <a:latin typeface="Centaur" panose="02030504050205020304" pitchFamily="18" charset="0"/>
                        </a:defRPr>
                      </a:lvl5pPr>
                      <a:lvl6pPr fontAlgn="base">
                        <a:spcBef>
                          <a:spcPct val="20000"/>
                        </a:spcBef>
                        <a:spcAft>
                          <a:spcPct val="0"/>
                        </a:spcAft>
                        <a:defRPr b="1">
                          <a:solidFill>
                            <a:schemeClr val="tx1"/>
                          </a:solidFill>
                          <a:latin typeface="Centaur" panose="02030504050205020304" pitchFamily="18" charset="0"/>
                        </a:defRPr>
                      </a:lvl6pPr>
                      <a:lvl7pPr fontAlgn="base">
                        <a:spcBef>
                          <a:spcPct val="20000"/>
                        </a:spcBef>
                        <a:spcAft>
                          <a:spcPct val="0"/>
                        </a:spcAft>
                        <a:defRPr b="1">
                          <a:solidFill>
                            <a:schemeClr val="tx1"/>
                          </a:solidFill>
                          <a:latin typeface="Centaur" panose="02030504050205020304" pitchFamily="18" charset="0"/>
                        </a:defRPr>
                      </a:lvl7pPr>
                      <a:lvl8pPr fontAlgn="base">
                        <a:spcBef>
                          <a:spcPct val="20000"/>
                        </a:spcBef>
                        <a:spcAft>
                          <a:spcPct val="0"/>
                        </a:spcAft>
                        <a:defRPr b="1">
                          <a:solidFill>
                            <a:schemeClr val="tx1"/>
                          </a:solidFill>
                          <a:latin typeface="Centaur" panose="02030504050205020304" pitchFamily="18" charset="0"/>
                        </a:defRPr>
                      </a:lvl8pPr>
                      <a:lvl9pPr fontAlgn="base">
                        <a:spcBef>
                          <a:spcPct val="20000"/>
                        </a:spcBef>
                        <a:spcAft>
                          <a:spcPct val="0"/>
                        </a:spcAft>
                        <a:defRPr b="1">
                          <a:solidFill>
                            <a:schemeClr val="tx1"/>
                          </a:solidFill>
                          <a:latin typeface="Centaur" panose="020305040502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cs typeface="Times New Roman" panose="02020603050405020304" pitchFamily="18" charset="0"/>
                        </a:rPr>
                        <a:t>YLD</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cs typeface="Times New Roman" panose="02020603050405020304" pitchFamily="18" charset="0"/>
                        </a:rPr>
                        <a:t>%</a:t>
                      </a:r>
                      <a:endParaRPr kumimoji="0" lang="en-US" altLang="en-US" sz="1800" b="0" i="0" u="none" strike="noStrike" cap="none" normalizeH="0" baseline="0">
                        <a:ln>
                          <a:noFill/>
                        </a:ln>
                        <a:solidFill>
                          <a:schemeClr val="tx1"/>
                        </a:solidFill>
                        <a:effectLst/>
                        <a:latin typeface="Centaur" panose="020305040502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b="1">
                          <a:solidFill>
                            <a:schemeClr val="tx1"/>
                          </a:solidFill>
                          <a:latin typeface="Centaur" panose="02030504050205020304" pitchFamily="18" charset="0"/>
                        </a:defRPr>
                      </a:lvl1pPr>
                      <a:lvl2pPr>
                        <a:spcBef>
                          <a:spcPct val="20000"/>
                        </a:spcBef>
                        <a:defRPr sz="2400" b="1">
                          <a:solidFill>
                            <a:schemeClr val="tx1"/>
                          </a:solidFill>
                          <a:latin typeface="Centaur" panose="02030504050205020304" pitchFamily="18" charset="0"/>
                        </a:defRPr>
                      </a:lvl2pPr>
                      <a:lvl3pPr>
                        <a:spcBef>
                          <a:spcPct val="20000"/>
                        </a:spcBef>
                        <a:defRPr sz="2000" b="1">
                          <a:solidFill>
                            <a:schemeClr val="tx1"/>
                          </a:solidFill>
                          <a:latin typeface="Centaur" panose="02030504050205020304" pitchFamily="18" charset="0"/>
                        </a:defRPr>
                      </a:lvl3pPr>
                      <a:lvl4pPr>
                        <a:spcBef>
                          <a:spcPct val="20000"/>
                        </a:spcBef>
                        <a:defRPr b="1">
                          <a:solidFill>
                            <a:schemeClr val="tx1"/>
                          </a:solidFill>
                          <a:latin typeface="Centaur" panose="02030504050205020304" pitchFamily="18" charset="0"/>
                        </a:defRPr>
                      </a:lvl4pPr>
                      <a:lvl5pPr>
                        <a:spcBef>
                          <a:spcPct val="20000"/>
                        </a:spcBef>
                        <a:defRPr b="1">
                          <a:solidFill>
                            <a:schemeClr val="tx1"/>
                          </a:solidFill>
                          <a:latin typeface="Centaur" panose="02030504050205020304" pitchFamily="18" charset="0"/>
                        </a:defRPr>
                      </a:lvl5pPr>
                      <a:lvl6pPr fontAlgn="base">
                        <a:spcBef>
                          <a:spcPct val="20000"/>
                        </a:spcBef>
                        <a:spcAft>
                          <a:spcPct val="0"/>
                        </a:spcAft>
                        <a:defRPr b="1">
                          <a:solidFill>
                            <a:schemeClr val="tx1"/>
                          </a:solidFill>
                          <a:latin typeface="Centaur" panose="02030504050205020304" pitchFamily="18" charset="0"/>
                        </a:defRPr>
                      </a:lvl6pPr>
                      <a:lvl7pPr fontAlgn="base">
                        <a:spcBef>
                          <a:spcPct val="20000"/>
                        </a:spcBef>
                        <a:spcAft>
                          <a:spcPct val="0"/>
                        </a:spcAft>
                        <a:defRPr b="1">
                          <a:solidFill>
                            <a:schemeClr val="tx1"/>
                          </a:solidFill>
                          <a:latin typeface="Centaur" panose="02030504050205020304" pitchFamily="18" charset="0"/>
                        </a:defRPr>
                      </a:lvl7pPr>
                      <a:lvl8pPr fontAlgn="base">
                        <a:spcBef>
                          <a:spcPct val="20000"/>
                        </a:spcBef>
                        <a:spcAft>
                          <a:spcPct val="0"/>
                        </a:spcAft>
                        <a:defRPr b="1">
                          <a:solidFill>
                            <a:schemeClr val="tx1"/>
                          </a:solidFill>
                          <a:latin typeface="Centaur" panose="02030504050205020304" pitchFamily="18" charset="0"/>
                        </a:defRPr>
                      </a:lvl8pPr>
                      <a:lvl9pPr fontAlgn="base">
                        <a:spcBef>
                          <a:spcPct val="20000"/>
                        </a:spcBef>
                        <a:spcAft>
                          <a:spcPct val="0"/>
                        </a:spcAft>
                        <a:defRPr b="1">
                          <a:solidFill>
                            <a:schemeClr val="tx1"/>
                          </a:solidFill>
                          <a:latin typeface="Centaur" panose="020305040502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cs typeface="Times New Roman" panose="02020603050405020304" pitchFamily="18" charset="0"/>
                        </a:rPr>
                        <a:t>P/E</a:t>
                      </a:r>
                      <a:endParaRPr kumimoji="0" lang="en-US" altLang="en-US" sz="1800" b="0" i="0" u="none" strike="noStrike" cap="none" normalizeH="0" baseline="0">
                        <a:ln>
                          <a:noFill/>
                        </a:ln>
                        <a:solidFill>
                          <a:schemeClr val="tx1"/>
                        </a:solidFill>
                        <a:effectLst/>
                        <a:latin typeface="Centaur" panose="020305040502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b="1">
                          <a:solidFill>
                            <a:schemeClr val="tx1"/>
                          </a:solidFill>
                          <a:latin typeface="Centaur" panose="02030504050205020304" pitchFamily="18" charset="0"/>
                        </a:defRPr>
                      </a:lvl1pPr>
                      <a:lvl2pPr>
                        <a:spcBef>
                          <a:spcPct val="20000"/>
                        </a:spcBef>
                        <a:defRPr sz="2400" b="1">
                          <a:solidFill>
                            <a:schemeClr val="tx1"/>
                          </a:solidFill>
                          <a:latin typeface="Centaur" panose="02030504050205020304" pitchFamily="18" charset="0"/>
                        </a:defRPr>
                      </a:lvl2pPr>
                      <a:lvl3pPr>
                        <a:spcBef>
                          <a:spcPct val="20000"/>
                        </a:spcBef>
                        <a:defRPr sz="2000" b="1">
                          <a:solidFill>
                            <a:schemeClr val="tx1"/>
                          </a:solidFill>
                          <a:latin typeface="Centaur" panose="02030504050205020304" pitchFamily="18" charset="0"/>
                        </a:defRPr>
                      </a:lvl3pPr>
                      <a:lvl4pPr>
                        <a:spcBef>
                          <a:spcPct val="20000"/>
                        </a:spcBef>
                        <a:defRPr b="1">
                          <a:solidFill>
                            <a:schemeClr val="tx1"/>
                          </a:solidFill>
                          <a:latin typeface="Centaur" panose="02030504050205020304" pitchFamily="18" charset="0"/>
                        </a:defRPr>
                      </a:lvl4pPr>
                      <a:lvl5pPr>
                        <a:spcBef>
                          <a:spcPct val="20000"/>
                        </a:spcBef>
                        <a:defRPr b="1">
                          <a:solidFill>
                            <a:schemeClr val="tx1"/>
                          </a:solidFill>
                          <a:latin typeface="Centaur" panose="02030504050205020304" pitchFamily="18" charset="0"/>
                        </a:defRPr>
                      </a:lvl5pPr>
                      <a:lvl6pPr fontAlgn="base">
                        <a:spcBef>
                          <a:spcPct val="20000"/>
                        </a:spcBef>
                        <a:spcAft>
                          <a:spcPct val="0"/>
                        </a:spcAft>
                        <a:defRPr b="1">
                          <a:solidFill>
                            <a:schemeClr val="tx1"/>
                          </a:solidFill>
                          <a:latin typeface="Centaur" panose="02030504050205020304" pitchFamily="18" charset="0"/>
                        </a:defRPr>
                      </a:lvl6pPr>
                      <a:lvl7pPr fontAlgn="base">
                        <a:spcBef>
                          <a:spcPct val="20000"/>
                        </a:spcBef>
                        <a:spcAft>
                          <a:spcPct val="0"/>
                        </a:spcAft>
                        <a:defRPr b="1">
                          <a:solidFill>
                            <a:schemeClr val="tx1"/>
                          </a:solidFill>
                          <a:latin typeface="Centaur" panose="02030504050205020304" pitchFamily="18" charset="0"/>
                        </a:defRPr>
                      </a:lvl7pPr>
                      <a:lvl8pPr fontAlgn="base">
                        <a:spcBef>
                          <a:spcPct val="20000"/>
                        </a:spcBef>
                        <a:spcAft>
                          <a:spcPct val="0"/>
                        </a:spcAft>
                        <a:defRPr b="1">
                          <a:solidFill>
                            <a:schemeClr val="tx1"/>
                          </a:solidFill>
                          <a:latin typeface="Centaur" panose="02030504050205020304" pitchFamily="18" charset="0"/>
                        </a:defRPr>
                      </a:lvl8pPr>
                      <a:lvl9pPr fontAlgn="base">
                        <a:spcBef>
                          <a:spcPct val="20000"/>
                        </a:spcBef>
                        <a:spcAft>
                          <a:spcPct val="0"/>
                        </a:spcAft>
                        <a:defRPr b="1">
                          <a:solidFill>
                            <a:schemeClr val="tx1"/>
                          </a:solidFill>
                          <a:latin typeface="Centaur" panose="020305040502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cs typeface="Times New Roman" panose="02020603050405020304" pitchFamily="18" charset="0"/>
                        </a:rPr>
                        <a:t>Vol</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cs typeface="Times New Roman" panose="02020603050405020304" pitchFamily="18" charset="0"/>
                        </a:rPr>
                        <a:t>100s</a:t>
                      </a:r>
                      <a:endParaRPr kumimoji="0" lang="en-US" altLang="en-US" sz="1800" b="0" i="0" u="none" strike="noStrike" cap="none" normalizeH="0" baseline="0">
                        <a:ln>
                          <a:noFill/>
                        </a:ln>
                        <a:solidFill>
                          <a:schemeClr val="tx1"/>
                        </a:solidFill>
                        <a:effectLst/>
                        <a:latin typeface="Centaur" panose="020305040502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b="1">
                          <a:solidFill>
                            <a:schemeClr val="tx1"/>
                          </a:solidFill>
                          <a:latin typeface="Centaur" panose="02030504050205020304" pitchFamily="18" charset="0"/>
                        </a:defRPr>
                      </a:lvl1pPr>
                      <a:lvl2pPr>
                        <a:spcBef>
                          <a:spcPct val="20000"/>
                        </a:spcBef>
                        <a:defRPr sz="2400" b="1">
                          <a:solidFill>
                            <a:schemeClr val="tx1"/>
                          </a:solidFill>
                          <a:latin typeface="Centaur" panose="02030504050205020304" pitchFamily="18" charset="0"/>
                        </a:defRPr>
                      </a:lvl2pPr>
                      <a:lvl3pPr>
                        <a:spcBef>
                          <a:spcPct val="20000"/>
                        </a:spcBef>
                        <a:defRPr sz="2000" b="1">
                          <a:solidFill>
                            <a:schemeClr val="tx1"/>
                          </a:solidFill>
                          <a:latin typeface="Centaur" panose="02030504050205020304" pitchFamily="18" charset="0"/>
                        </a:defRPr>
                      </a:lvl3pPr>
                      <a:lvl4pPr>
                        <a:spcBef>
                          <a:spcPct val="20000"/>
                        </a:spcBef>
                        <a:defRPr b="1">
                          <a:solidFill>
                            <a:schemeClr val="tx1"/>
                          </a:solidFill>
                          <a:latin typeface="Centaur" panose="02030504050205020304" pitchFamily="18" charset="0"/>
                        </a:defRPr>
                      </a:lvl4pPr>
                      <a:lvl5pPr>
                        <a:spcBef>
                          <a:spcPct val="20000"/>
                        </a:spcBef>
                        <a:defRPr b="1">
                          <a:solidFill>
                            <a:schemeClr val="tx1"/>
                          </a:solidFill>
                          <a:latin typeface="Centaur" panose="02030504050205020304" pitchFamily="18" charset="0"/>
                        </a:defRPr>
                      </a:lvl5pPr>
                      <a:lvl6pPr fontAlgn="base">
                        <a:spcBef>
                          <a:spcPct val="20000"/>
                        </a:spcBef>
                        <a:spcAft>
                          <a:spcPct val="0"/>
                        </a:spcAft>
                        <a:defRPr b="1">
                          <a:solidFill>
                            <a:schemeClr val="tx1"/>
                          </a:solidFill>
                          <a:latin typeface="Centaur" panose="02030504050205020304" pitchFamily="18" charset="0"/>
                        </a:defRPr>
                      </a:lvl6pPr>
                      <a:lvl7pPr fontAlgn="base">
                        <a:spcBef>
                          <a:spcPct val="20000"/>
                        </a:spcBef>
                        <a:spcAft>
                          <a:spcPct val="0"/>
                        </a:spcAft>
                        <a:defRPr b="1">
                          <a:solidFill>
                            <a:schemeClr val="tx1"/>
                          </a:solidFill>
                          <a:latin typeface="Centaur" panose="02030504050205020304" pitchFamily="18" charset="0"/>
                        </a:defRPr>
                      </a:lvl7pPr>
                      <a:lvl8pPr fontAlgn="base">
                        <a:spcBef>
                          <a:spcPct val="20000"/>
                        </a:spcBef>
                        <a:spcAft>
                          <a:spcPct val="0"/>
                        </a:spcAft>
                        <a:defRPr b="1">
                          <a:solidFill>
                            <a:schemeClr val="tx1"/>
                          </a:solidFill>
                          <a:latin typeface="Centaur" panose="02030504050205020304" pitchFamily="18" charset="0"/>
                        </a:defRPr>
                      </a:lvl8pPr>
                      <a:lvl9pPr fontAlgn="base">
                        <a:spcBef>
                          <a:spcPct val="20000"/>
                        </a:spcBef>
                        <a:spcAft>
                          <a:spcPct val="0"/>
                        </a:spcAft>
                        <a:defRPr b="1">
                          <a:solidFill>
                            <a:schemeClr val="tx1"/>
                          </a:solidFill>
                          <a:latin typeface="Centaur" panose="020305040502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cs typeface="Times New Roman" panose="02020603050405020304" pitchFamily="18" charset="0"/>
                        </a:rPr>
                        <a:t>High</a:t>
                      </a:r>
                      <a:endParaRPr kumimoji="0" lang="en-US" altLang="en-US" sz="1800" b="0" i="0" u="none" strike="noStrike" cap="none" normalizeH="0" baseline="0">
                        <a:ln>
                          <a:noFill/>
                        </a:ln>
                        <a:solidFill>
                          <a:schemeClr val="tx1"/>
                        </a:solidFill>
                        <a:effectLst/>
                        <a:latin typeface="Centaur" panose="020305040502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b="1">
                          <a:solidFill>
                            <a:schemeClr val="tx1"/>
                          </a:solidFill>
                          <a:latin typeface="Centaur" panose="02030504050205020304" pitchFamily="18" charset="0"/>
                        </a:defRPr>
                      </a:lvl1pPr>
                      <a:lvl2pPr>
                        <a:spcBef>
                          <a:spcPct val="20000"/>
                        </a:spcBef>
                        <a:defRPr sz="2400" b="1">
                          <a:solidFill>
                            <a:schemeClr val="tx1"/>
                          </a:solidFill>
                          <a:latin typeface="Centaur" panose="02030504050205020304" pitchFamily="18" charset="0"/>
                        </a:defRPr>
                      </a:lvl2pPr>
                      <a:lvl3pPr>
                        <a:spcBef>
                          <a:spcPct val="20000"/>
                        </a:spcBef>
                        <a:defRPr sz="2000" b="1">
                          <a:solidFill>
                            <a:schemeClr val="tx1"/>
                          </a:solidFill>
                          <a:latin typeface="Centaur" panose="02030504050205020304" pitchFamily="18" charset="0"/>
                        </a:defRPr>
                      </a:lvl3pPr>
                      <a:lvl4pPr>
                        <a:spcBef>
                          <a:spcPct val="20000"/>
                        </a:spcBef>
                        <a:defRPr b="1">
                          <a:solidFill>
                            <a:schemeClr val="tx1"/>
                          </a:solidFill>
                          <a:latin typeface="Centaur" panose="02030504050205020304" pitchFamily="18" charset="0"/>
                        </a:defRPr>
                      </a:lvl4pPr>
                      <a:lvl5pPr>
                        <a:spcBef>
                          <a:spcPct val="20000"/>
                        </a:spcBef>
                        <a:defRPr b="1">
                          <a:solidFill>
                            <a:schemeClr val="tx1"/>
                          </a:solidFill>
                          <a:latin typeface="Centaur" panose="02030504050205020304" pitchFamily="18" charset="0"/>
                        </a:defRPr>
                      </a:lvl5pPr>
                      <a:lvl6pPr fontAlgn="base">
                        <a:spcBef>
                          <a:spcPct val="20000"/>
                        </a:spcBef>
                        <a:spcAft>
                          <a:spcPct val="0"/>
                        </a:spcAft>
                        <a:defRPr b="1">
                          <a:solidFill>
                            <a:schemeClr val="tx1"/>
                          </a:solidFill>
                          <a:latin typeface="Centaur" panose="02030504050205020304" pitchFamily="18" charset="0"/>
                        </a:defRPr>
                      </a:lvl6pPr>
                      <a:lvl7pPr fontAlgn="base">
                        <a:spcBef>
                          <a:spcPct val="20000"/>
                        </a:spcBef>
                        <a:spcAft>
                          <a:spcPct val="0"/>
                        </a:spcAft>
                        <a:defRPr b="1">
                          <a:solidFill>
                            <a:schemeClr val="tx1"/>
                          </a:solidFill>
                          <a:latin typeface="Centaur" panose="02030504050205020304" pitchFamily="18" charset="0"/>
                        </a:defRPr>
                      </a:lvl7pPr>
                      <a:lvl8pPr fontAlgn="base">
                        <a:spcBef>
                          <a:spcPct val="20000"/>
                        </a:spcBef>
                        <a:spcAft>
                          <a:spcPct val="0"/>
                        </a:spcAft>
                        <a:defRPr b="1">
                          <a:solidFill>
                            <a:schemeClr val="tx1"/>
                          </a:solidFill>
                          <a:latin typeface="Centaur" panose="02030504050205020304" pitchFamily="18" charset="0"/>
                        </a:defRPr>
                      </a:lvl8pPr>
                      <a:lvl9pPr fontAlgn="base">
                        <a:spcBef>
                          <a:spcPct val="20000"/>
                        </a:spcBef>
                        <a:spcAft>
                          <a:spcPct val="0"/>
                        </a:spcAft>
                        <a:defRPr b="1">
                          <a:solidFill>
                            <a:schemeClr val="tx1"/>
                          </a:solidFill>
                          <a:latin typeface="Centaur" panose="020305040502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cs typeface="Times New Roman" panose="02020603050405020304" pitchFamily="18" charset="0"/>
                        </a:rPr>
                        <a:t>Low</a:t>
                      </a:r>
                      <a:endParaRPr kumimoji="0" lang="en-US" altLang="en-US" sz="1800" b="0" i="0" u="none" strike="noStrike" cap="none" normalizeH="0" baseline="0">
                        <a:ln>
                          <a:noFill/>
                        </a:ln>
                        <a:solidFill>
                          <a:schemeClr val="tx1"/>
                        </a:solidFill>
                        <a:effectLst/>
                        <a:latin typeface="Centaur" panose="020305040502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b="1">
                          <a:solidFill>
                            <a:schemeClr val="tx1"/>
                          </a:solidFill>
                          <a:latin typeface="Centaur" panose="02030504050205020304" pitchFamily="18" charset="0"/>
                        </a:defRPr>
                      </a:lvl1pPr>
                      <a:lvl2pPr>
                        <a:spcBef>
                          <a:spcPct val="20000"/>
                        </a:spcBef>
                        <a:defRPr sz="2400" b="1">
                          <a:solidFill>
                            <a:schemeClr val="tx1"/>
                          </a:solidFill>
                          <a:latin typeface="Centaur" panose="02030504050205020304" pitchFamily="18" charset="0"/>
                        </a:defRPr>
                      </a:lvl2pPr>
                      <a:lvl3pPr>
                        <a:spcBef>
                          <a:spcPct val="20000"/>
                        </a:spcBef>
                        <a:defRPr sz="2000" b="1">
                          <a:solidFill>
                            <a:schemeClr val="tx1"/>
                          </a:solidFill>
                          <a:latin typeface="Centaur" panose="02030504050205020304" pitchFamily="18" charset="0"/>
                        </a:defRPr>
                      </a:lvl3pPr>
                      <a:lvl4pPr>
                        <a:spcBef>
                          <a:spcPct val="20000"/>
                        </a:spcBef>
                        <a:defRPr b="1">
                          <a:solidFill>
                            <a:schemeClr val="tx1"/>
                          </a:solidFill>
                          <a:latin typeface="Centaur" panose="02030504050205020304" pitchFamily="18" charset="0"/>
                        </a:defRPr>
                      </a:lvl4pPr>
                      <a:lvl5pPr>
                        <a:spcBef>
                          <a:spcPct val="20000"/>
                        </a:spcBef>
                        <a:defRPr b="1">
                          <a:solidFill>
                            <a:schemeClr val="tx1"/>
                          </a:solidFill>
                          <a:latin typeface="Centaur" panose="02030504050205020304" pitchFamily="18" charset="0"/>
                        </a:defRPr>
                      </a:lvl5pPr>
                      <a:lvl6pPr fontAlgn="base">
                        <a:spcBef>
                          <a:spcPct val="20000"/>
                        </a:spcBef>
                        <a:spcAft>
                          <a:spcPct val="0"/>
                        </a:spcAft>
                        <a:defRPr b="1">
                          <a:solidFill>
                            <a:schemeClr val="tx1"/>
                          </a:solidFill>
                          <a:latin typeface="Centaur" panose="02030504050205020304" pitchFamily="18" charset="0"/>
                        </a:defRPr>
                      </a:lvl6pPr>
                      <a:lvl7pPr fontAlgn="base">
                        <a:spcBef>
                          <a:spcPct val="20000"/>
                        </a:spcBef>
                        <a:spcAft>
                          <a:spcPct val="0"/>
                        </a:spcAft>
                        <a:defRPr b="1">
                          <a:solidFill>
                            <a:schemeClr val="tx1"/>
                          </a:solidFill>
                          <a:latin typeface="Centaur" panose="02030504050205020304" pitchFamily="18" charset="0"/>
                        </a:defRPr>
                      </a:lvl7pPr>
                      <a:lvl8pPr fontAlgn="base">
                        <a:spcBef>
                          <a:spcPct val="20000"/>
                        </a:spcBef>
                        <a:spcAft>
                          <a:spcPct val="0"/>
                        </a:spcAft>
                        <a:defRPr b="1">
                          <a:solidFill>
                            <a:schemeClr val="tx1"/>
                          </a:solidFill>
                          <a:latin typeface="Centaur" panose="02030504050205020304" pitchFamily="18" charset="0"/>
                        </a:defRPr>
                      </a:lvl8pPr>
                      <a:lvl9pPr fontAlgn="base">
                        <a:spcBef>
                          <a:spcPct val="20000"/>
                        </a:spcBef>
                        <a:spcAft>
                          <a:spcPct val="0"/>
                        </a:spcAft>
                        <a:defRPr b="1">
                          <a:solidFill>
                            <a:schemeClr val="tx1"/>
                          </a:solidFill>
                          <a:latin typeface="Centaur" panose="020305040502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cs typeface="Times New Roman" panose="02020603050405020304" pitchFamily="18" charset="0"/>
                        </a:rPr>
                        <a:t>Close</a:t>
                      </a:r>
                      <a:endParaRPr kumimoji="0" lang="en-US" altLang="en-US" sz="1800" b="0" i="0" u="none" strike="noStrike" cap="none" normalizeH="0" baseline="0">
                        <a:ln>
                          <a:noFill/>
                        </a:ln>
                        <a:solidFill>
                          <a:schemeClr val="tx1"/>
                        </a:solidFill>
                        <a:effectLst/>
                        <a:latin typeface="Centaur" panose="020305040502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b="1">
                          <a:solidFill>
                            <a:schemeClr val="tx1"/>
                          </a:solidFill>
                          <a:latin typeface="Centaur" panose="02030504050205020304" pitchFamily="18" charset="0"/>
                        </a:defRPr>
                      </a:lvl1pPr>
                      <a:lvl2pPr>
                        <a:spcBef>
                          <a:spcPct val="20000"/>
                        </a:spcBef>
                        <a:defRPr sz="2400" b="1">
                          <a:solidFill>
                            <a:schemeClr val="tx1"/>
                          </a:solidFill>
                          <a:latin typeface="Centaur" panose="02030504050205020304" pitchFamily="18" charset="0"/>
                        </a:defRPr>
                      </a:lvl2pPr>
                      <a:lvl3pPr>
                        <a:spcBef>
                          <a:spcPct val="20000"/>
                        </a:spcBef>
                        <a:defRPr sz="2000" b="1">
                          <a:solidFill>
                            <a:schemeClr val="tx1"/>
                          </a:solidFill>
                          <a:latin typeface="Centaur" panose="02030504050205020304" pitchFamily="18" charset="0"/>
                        </a:defRPr>
                      </a:lvl3pPr>
                      <a:lvl4pPr>
                        <a:spcBef>
                          <a:spcPct val="20000"/>
                        </a:spcBef>
                        <a:defRPr b="1">
                          <a:solidFill>
                            <a:schemeClr val="tx1"/>
                          </a:solidFill>
                          <a:latin typeface="Centaur" panose="02030504050205020304" pitchFamily="18" charset="0"/>
                        </a:defRPr>
                      </a:lvl4pPr>
                      <a:lvl5pPr>
                        <a:spcBef>
                          <a:spcPct val="20000"/>
                        </a:spcBef>
                        <a:defRPr b="1">
                          <a:solidFill>
                            <a:schemeClr val="tx1"/>
                          </a:solidFill>
                          <a:latin typeface="Centaur" panose="02030504050205020304" pitchFamily="18" charset="0"/>
                        </a:defRPr>
                      </a:lvl5pPr>
                      <a:lvl6pPr fontAlgn="base">
                        <a:spcBef>
                          <a:spcPct val="20000"/>
                        </a:spcBef>
                        <a:spcAft>
                          <a:spcPct val="0"/>
                        </a:spcAft>
                        <a:defRPr b="1">
                          <a:solidFill>
                            <a:schemeClr val="tx1"/>
                          </a:solidFill>
                          <a:latin typeface="Centaur" panose="02030504050205020304" pitchFamily="18" charset="0"/>
                        </a:defRPr>
                      </a:lvl6pPr>
                      <a:lvl7pPr fontAlgn="base">
                        <a:spcBef>
                          <a:spcPct val="20000"/>
                        </a:spcBef>
                        <a:spcAft>
                          <a:spcPct val="0"/>
                        </a:spcAft>
                        <a:defRPr b="1">
                          <a:solidFill>
                            <a:schemeClr val="tx1"/>
                          </a:solidFill>
                          <a:latin typeface="Centaur" panose="02030504050205020304" pitchFamily="18" charset="0"/>
                        </a:defRPr>
                      </a:lvl7pPr>
                      <a:lvl8pPr fontAlgn="base">
                        <a:spcBef>
                          <a:spcPct val="20000"/>
                        </a:spcBef>
                        <a:spcAft>
                          <a:spcPct val="0"/>
                        </a:spcAft>
                        <a:defRPr b="1">
                          <a:solidFill>
                            <a:schemeClr val="tx1"/>
                          </a:solidFill>
                          <a:latin typeface="Centaur" panose="02030504050205020304" pitchFamily="18" charset="0"/>
                        </a:defRPr>
                      </a:lvl8pPr>
                      <a:lvl9pPr fontAlgn="base">
                        <a:spcBef>
                          <a:spcPct val="20000"/>
                        </a:spcBef>
                        <a:spcAft>
                          <a:spcPct val="0"/>
                        </a:spcAft>
                        <a:defRPr b="1">
                          <a:solidFill>
                            <a:schemeClr val="tx1"/>
                          </a:solidFill>
                          <a:latin typeface="Centaur" panose="020305040502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bg1">
                              <a:lumMod val="95000"/>
                            </a:schemeClr>
                          </a:solidFill>
                          <a:effectLst/>
                          <a:latin typeface="Centaur" panose="02030504050205020304" pitchFamily="18" charset="0"/>
                          <a:cs typeface="Times New Roman" panose="02020603050405020304" pitchFamily="18" charset="0"/>
                        </a:rPr>
                        <a:t>Net</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err="1">
                          <a:ln>
                            <a:noFill/>
                          </a:ln>
                          <a:solidFill>
                            <a:schemeClr val="bg1">
                              <a:lumMod val="95000"/>
                            </a:schemeClr>
                          </a:solidFill>
                          <a:effectLst/>
                          <a:latin typeface="Centaur" panose="02030504050205020304" pitchFamily="18" charset="0"/>
                          <a:cs typeface="Times New Roman" panose="02020603050405020304" pitchFamily="18" charset="0"/>
                        </a:rPr>
                        <a:t>Chg</a:t>
                      </a:r>
                      <a:endParaRPr kumimoji="0" lang="en-US" altLang="en-US" sz="1800" b="0" i="0" u="none" strike="noStrike" cap="none" normalizeH="0" baseline="0" dirty="0">
                        <a:ln>
                          <a:noFill/>
                        </a:ln>
                        <a:solidFill>
                          <a:schemeClr val="bg1">
                            <a:lumMod val="95000"/>
                          </a:schemeClr>
                        </a:solidFill>
                        <a:effectLst/>
                        <a:latin typeface="Centaur" panose="020305040502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2"/>
                    </a:solidFill>
                  </a:tcPr>
                </a:tc>
                <a:extLst>
                  <a:ext uri="{0D108BD9-81ED-4DB2-BD59-A6C34878D82A}">
                    <a16:rowId xmlns:a16="http://schemas.microsoft.com/office/drawing/2014/main" val="3027812939"/>
                  </a:ext>
                </a:extLst>
              </a:tr>
              <a:tr h="609600">
                <a:tc>
                  <a:txBody>
                    <a:bodyPr/>
                    <a:lstStyle>
                      <a:lvl1pPr>
                        <a:spcBef>
                          <a:spcPct val="20000"/>
                        </a:spcBef>
                        <a:defRPr sz="2800" b="1">
                          <a:solidFill>
                            <a:schemeClr val="tx1"/>
                          </a:solidFill>
                          <a:latin typeface="Centaur" panose="02030504050205020304" pitchFamily="18" charset="0"/>
                        </a:defRPr>
                      </a:lvl1pPr>
                      <a:lvl2pPr>
                        <a:spcBef>
                          <a:spcPct val="20000"/>
                        </a:spcBef>
                        <a:defRPr sz="2400" b="1">
                          <a:solidFill>
                            <a:schemeClr val="tx1"/>
                          </a:solidFill>
                          <a:latin typeface="Centaur" panose="02030504050205020304" pitchFamily="18" charset="0"/>
                        </a:defRPr>
                      </a:lvl2pPr>
                      <a:lvl3pPr>
                        <a:spcBef>
                          <a:spcPct val="20000"/>
                        </a:spcBef>
                        <a:defRPr sz="2000" b="1">
                          <a:solidFill>
                            <a:schemeClr val="tx1"/>
                          </a:solidFill>
                          <a:latin typeface="Centaur" panose="02030504050205020304" pitchFamily="18" charset="0"/>
                        </a:defRPr>
                      </a:lvl3pPr>
                      <a:lvl4pPr>
                        <a:spcBef>
                          <a:spcPct val="20000"/>
                        </a:spcBef>
                        <a:defRPr b="1">
                          <a:solidFill>
                            <a:schemeClr val="tx1"/>
                          </a:solidFill>
                          <a:latin typeface="Centaur" panose="02030504050205020304" pitchFamily="18" charset="0"/>
                        </a:defRPr>
                      </a:lvl4pPr>
                      <a:lvl5pPr>
                        <a:spcBef>
                          <a:spcPct val="20000"/>
                        </a:spcBef>
                        <a:defRPr b="1">
                          <a:solidFill>
                            <a:schemeClr val="tx1"/>
                          </a:solidFill>
                          <a:latin typeface="Centaur" panose="02030504050205020304" pitchFamily="18" charset="0"/>
                        </a:defRPr>
                      </a:lvl5pPr>
                      <a:lvl6pPr fontAlgn="base">
                        <a:spcBef>
                          <a:spcPct val="20000"/>
                        </a:spcBef>
                        <a:spcAft>
                          <a:spcPct val="0"/>
                        </a:spcAft>
                        <a:defRPr b="1">
                          <a:solidFill>
                            <a:schemeClr val="tx1"/>
                          </a:solidFill>
                          <a:latin typeface="Centaur" panose="02030504050205020304" pitchFamily="18" charset="0"/>
                        </a:defRPr>
                      </a:lvl6pPr>
                      <a:lvl7pPr fontAlgn="base">
                        <a:spcBef>
                          <a:spcPct val="20000"/>
                        </a:spcBef>
                        <a:spcAft>
                          <a:spcPct val="0"/>
                        </a:spcAft>
                        <a:defRPr b="1">
                          <a:solidFill>
                            <a:schemeClr val="tx1"/>
                          </a:solidFill>
                          <a:latin typeface="Centaur" panose="02030504050205020304" pitchFamily="18" charset="0"/>
                        </a:defRPr>
                      </a:lvl7pPr>
                      <a:lvl8pPr fontAlgn="base">
                        <a:spcBef>
                          <a:spcPct val="20000"/>
                        </a:spcBef>
                        <a:spcAft>
                          <a:spcPct val="0"/>
                        </a:spcAft>
                        <a:defRPr b="1">
                          <a:solidFill>
                            <a:schemeClr val="tx1"/>
                          </a:solidFill>
                          <a:latin typeface="Centaur" panose="02030504050205020304" pitchFamily="18" charset="0"/>
                        </a:defRPr>
                      </a:lvl8pPr>
                      <a:lvl9pPr fontAlgn="base">
                        <a:spcBef>
                          <a:spcPct val="20000"/>
                        </a:spcBef>
                        <a:spcAft>
                          <a:spcPct val="0"/>
                        </a:spcAft>
                        <a:defRPr b="1">
                          <a:solidFill>
                            <a:schemeClr val="tx1"/>
                          </a:solidFill>
                          <a:latin typeface="Centaur" panose="020305040502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cs typeface="Times New Roman" panose="02020603050405020304" pitchFamily="18" charset="0"/>
                        </a:rPr>
                        <a:t>-16.3</a:t>
                      </a:r>
                      <a:endParaRPr kumimoji="0" lang="en-US" altLang="en-US" sz="1800" b="0" i="0" u="none" strike="noStrike" cap="none" normalizeH="0" baseline="0">
                        <a:ln>
                          <a:noFill/>
                        </a:ln>
                        <a:solidFill>
                          <a:schemeClr val="tx1"/>
                        </a:solidFill>
                        <a:effectLst/>
                        <a:latin typeface="Centaur" panose="020305040502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b="1">
                          <a:solidFill>
                            <a:schemeClr val="tx1"/>
                          </a:solidFill>
                          <a:latin typeface="Centaur" panose="02030504050205020304" pitchFamily="18" charset="0"/>
                        </a:defRPr>
                      </a:lvl1pPr>
                      <a:lvl2pPr>
                        <a:spcBef>
                          <a:spcPct val="20000"/>
                        </a:spcBef>
                        <a:defRPr sz="2400" b="1">
                          <a:solidFill>
                            <a:schemeClr val="tx1"/>
                          </a:solidFill>
                          <a:latin typeface="Centaur" panose="02030504050205020304" pitchFamily="18" charset="0"/>
                        </a:defRPr>
                      </a:lvl2pPr>
                      <a:lvl3pPr>
                        <a:spcBef>
                          <a:spcPct val="20000"/>
                        </a:spcBef>
                        <a:defRPr sz="2000" b="1">
                          <a:solidFill>
                            <a:schemeClr val="tx1"/>
                          </a:solidFill>
                          <a:latin typeface="Centaur" panose="02030504050205020304" pitchFamily="18" charset="0"/>
                        </a:defRPr>
                      </a:lvl3pPr>
                      <a:lvl4pPr>
                        <a:spcBef>
                          <a:spcPct val="20000"/>
                        </a:spcBef>
                        <a:defRPr b="1">
                          <a:solidFill>
                            <a:schemeClr val="tx1"/>
                          </a:solidFill>
                          <a:latin typeface="Centaur" panose="02030504050205020304" pitchFamily="18" charset="0"/>
                        </a:defRPr>
                      </a:lvl4pPr>
                      <a:lvl5pPr>
                        <a:spcBef>
                          <a:spcPct val="20000"/>
                        </a:spcBef>
                        <a:defRPr b="1">
                          <a:solidFill>
                            <a:schemeClr val="tx1"/>
                          </a:solidFill>
                          <a:latin typeface="Centaur" panose="02030504050205020304" pitchFamily="18" charset="0"/>
                        </a:defRPr>
                      </a:lvl5pPr>
                      <a:lvl6pPr fontAlgn="base">
                        <a:spcBef>
                          <a:spcPct val="20000"/>
                        </a:spcBef>
                        <a:spcAft>
                          <a:spcPct val="0"/>
                        </a:spcAft>
                        <a:defRPr b="1">
                          <a:solidFill>
                            <a:schemeClr val="tx1"/>
                          </a:solidFill>
                          <a:latin typeface="Centaur" panose="02030504050205020304" pitchFamily="18" charset="0"/>
                        </a:defRPr>
                      </a:lvl6pPr>
                      <a:lvl7pPr fontAlgn="base">
                        <a:spcBef>
                          <a:spcPct val="20000"/>
                        </a:spcBef>
                        <a:spcAft>
                          <a:spcPct val="0"/>
                        </a:spcAft>
                        <a:defRPr b="1">
                          <a:solidFill>
                            <a:schemeClr val="tx1"/>
                          </a:solidFill>
                          <a:latin typeface="Centaur" panose="02030504050205020304" pitchFamily="18" charset="0"/>
                        </a:defRPr>
                      </a:lvl7pPr>
                      <a:lvl8pPr fontAlgn="base">
                        <a:spcBef>
                          <a:spcPct val="20000"/>
                        </a:spcBef>
                        <a:spcAft>
                          <a:spcPct val="0"/>
                        </a:spcAft>
                        <a:defRPr b="1">
                          <a:solidFill>
                            <a:schemeClr val="tx1"/>
                          </a:solidFill>
                          <a:latin typeface="Centaur" panose="02030504050205020304" pitchFamily="18" charset="0"/>
                        </a:defRPr>
                      </a:lvl8pPr>
                      <a:lvl9pPr fontAlgn="base">
                        <a:spcBef>
                          <a:spcPct val="20000"/>
                        </a:spcBef>
                        <a:spcAft>
                          <a:spcPct val="0"/>
                        </a:spcAft>
                        <a:defRPr b="1">
                          <a:solidFill>
                            <a:schemeClr val="tx1"/>
                          </a:solidFill>
                          <a:latin typeface="Centaur" panose="020305040502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rPr>
                        <a:t>43</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b="1">
                          <a:solidFill>
                            <a:schemeClr val="tx1"/>
                          </a:solidFill>
                          <a:latin typeface="Centaur" panose="02030504050205020304" pitchFamily="18" charset="0"/>
                        </a:defRPr>
                      </a:lvl1pPr>
                      <a:lvl2pPr>
                        <a:spcBef>
                          <a:spcPct val="20000"/>
                        </a:spcBef>
                        <a:defRPr sz="2400" b="1">
                          <a:solidFill>
                            <a:schemeClr val="tx1"/>
                          </a:solidFill>
                          <a:latin typeface="Centaur" panose="02030504050205020304" pitchFamily="18" charset="0"/>
                        </a:defRPr>
                      </a:lvl2pPr>
                      <a:lvl3pPr>
                        <a:spcBef>
                          <a:spcPct val="20000"/>
                        </a:spcBef>
                        <a:defRPr sz="2000" b="1">
                          <a:solidFill>
                            <a:schemeClr val="tx1"/>
                          </a:solidFill>
                          <a:latin typeface="Centaur" panose="02030504050205020304" pitchFamily="18" charset="0"/>
                        </a:defRPr>
                      </a:lvl3pPr>
                      <a:lvl4pPr>
                        <a:spcBef>
                          <a:spcPct val="20000"/>
                        </a:spcBef>
                        <a:defRPr b="1">
                          <a:solidFill>
                            <a:schemeClr val="tx1"/>
                          </a:solidFill>
                          <a:latin typeface="Centaur" panose="02030504050205020304" pitchFamily="18" charset="0"/>
                        </a:defRPr>
                      </a:lvl4pPr>
                      <a:lvl5pPr>
                        <a:spcBef>
                          <a:spcPct val="20000"/>
                        </a:spcBef>
                        <a:defRPr b="1">
                          <a:solidFill>
                            <a:schemeClr val="tx1"/>
                          </a:solidFill>
                          <a:latin typeface="Centaur" panose="02030504050205020304" pitchFamily="18" charset="0"/>
                        </a:defRPr>
                      </a:lvl5pPr>
                      <a:lvl6pPr fontAlgn="base">
                        <a:spcBef>
                          <a:spcPct val="20000"/>
                        </a:spcBef>
                        <a:spcAft>
                          <a:spcPct val="0"/>
                        </a:spcAft>
                        <a:defRPr b="1">
                          <a:solidFill>
                            <a:schemeClr val="tx1"/>
                          </a:solidFill>
                          <a:latin typeface="Centaur" panose="02030504050205020304" pitchFamily="18" charset="0"/>
                        </a:defRPr>
                      </a:lvl6pPr>
                      <a:lvl7pPr fontAlgn="base">
                        <a:spcBef>
                          <a:spcPct val="20000"/>
                        </a:spcBef>
                        <a:spcAft>
                          <a:spcPct val="0"/>
                        </a:spcAft>
                        <a:defRPr b="1">
                          <a:solidFill>
                            <a:schemeClr val="tx1"/>
                          </a:solidFill>
                          <a:latin typeface="Centaur" panose="02030504050205020304" pitchFamily="18" charset="0"/>
                        </a:defRPr>
                      </a:lvl7pPr>
                      <a:lvl8pPr fontAlgn="base">
                        <a:spcBef>
                          <a:spcPct val="20000"/>
                        </a:spcBef>
                        <a:spcAft>
                          <a:spcPct val="0"/>
                        </a:spcAft>
                        <a:defRPr b="1">
                          <a:solidFill>
                            <a:schemeClr val="tx1"/>
                          </a:solidFill>
                          <a:latin typeface="Centaur" panose="02030504050205020304" pitchFamily="18" charset="0"/>
                        </a:defRPr>
                      </a:lvl8pPr>
                      <a:lvl9pPr fontAlgn="base">
                        <a:spcBef>
                          <a:spcPct val="20000"/>
                        </a:spcBef>
                        <a:spcAft>
                          <a:spcPct val="0"/>
                        </a:spcAft>
                        <a:defRPr b="1">
                          <a:solidFill>
                            <a:schemeClr val="tx1"/>
                          </a:solidFill>
                          <a:latin typeface="Centaur" panose="020305040502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rPr>
                        <a:t>36</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b="1">
                          <a:solidFill>
                            <a:schemeClr val="tx1"/>
                          </a:solidFill>
                          <a:latin typeface="Centaur" panose="02030504050205020304" pitchFamily="18" charset="0"/>
                        </a:defRPr>
                      </a:lvl1pPr>
                      <a:lvl2pPr>
                        <a:spcBef>
                          <a:spcPct val="20000"/>
                        </a:spcBef>
                        <a:defRPr sz="2400" b="1">
                          <a:solidFill>
                            <a:schemeClr val="tx1"/>
                          </a:solidFill>
                          <a:latin typeface="Centaur" panose="02030504050205020304" pitchFamily="18" charset="0"/>
                        </a:defRPr>
                      </a:lvl2pPr>
                      <a:lvl3pPr>
                        <a:spcBef>
                          <a:spcPct val="20000"/>
                        </a:spcBef>
                        <a:defRPr sz="2000" b="1">
                          <a:solidFill>
                            <a:schemeClr val="tx1"/>
                          </a:solidFill>
                          <a:latin typeface="Centaur" panose="02030504050205020304" pitchFamily="18" charset="0"/>
                        </a:defRPr>
                      </a:lvl3pPr>
                      <a:lvl4pPr>
                        <a:spcBef>
                          <a:spcPct val="20000"/>
                        </a:spcBef>
                        <a:defRPr b="1">
                          <a:solidFill>
                            <a:schemeClr val="tx1"/>
                          </a:solidFill>
                          <a:latin typeface="Centaur" panose="02030504050205020304" pitchFamily="18" charset="0"/>
                        </a:defRPr>
                      </a:lvl4pPr>
                      <a:lvl5pPr>
                        <a:spcBef>
                          <a:spcPct val="20000"/>
                        </a:spcBef>
                        <a:defRPr b="1">
                          <a:solidFill>
                            <a:schemeClr val="tx1"/>
                          </a:solidFill>
                          <a:latin typeface="Centaur" panose="02030504050205020304" pitchFamily="18" charset="0"/>
                        </a:defRPr>
                      </a:lvl5pPr>
                      <a:lvl6pPr fontAlgn="base">
                        <a:spcBef>
                          <a:spcPct val="20000"/>
                        </a:spcBef>
                        <a:spcAft>
                          <a:spcPct val="0"/>
                        </a:spcAft>
                        <a:defRPr b="1">
                          <a:solidFill>
                            <a:schemeClr val="tx1"/>
                          </a:solidFill>
                          <a:latin typeface="Centaur" panose="02030504050205020304" pitchFamily="18" charset="0"/>
                        </a:defRPr>
                      </a:lvl6pPr>
                      <a:lvl7pPr fontAlgn="base">
                        <a:spcBef>
                          <a:spcPct val="20000"/>
                        </a:spcBef>
                        <a:spcAft>
                          <a:spcPct val="0"/>
                        </a:spcAft>
                        <a:defRPr b="1">
                          <a:solidFill>
                            <a:schemeClr val="tx1"/>
                          </a:solidFill>
                          <a:latin typeface="Centaur" panose="02030504050205020304" pitchFamily="18" charset="0"/>
                        </a:defRPr>
                      </a:lvl7pPr>
                      <a:lvl8pPr fontAlgn="base">
                        <a:spcBef>
                          <a:spcPct val="20000"/>
                        </a:spcBef>
                        <a:spcAft>
                          <a:spcPct val="0"/>
                        </a:spcAft>
                        <a:defRPr b="1">
                          <a:solidFill>
                            <a:schemeClr val="tx1"/>
                          </a:solidFill>
                          <a:latin typeface="Centaur" panose="02030504050205020304" pitchFamily="18" charset="0"/>
                        </a:defRPr>
                      </a:lvl8pPr>
                      <a:lvl9pPr fontAlgn="base">
                        <a:spcBef>
                          <a:spcPct val="20000"/>
                        </a:spcBef>
                        <a:spcAft>
                          <a:spcPct val="0"/>
                        </a:spcAft>
                        <a:defRPr b="1">
                          <a:solidFill>
                            <a:schemeClr val="tx1"/>
                          </a:solidFill>
                          <a:latin typeface="Centaur" panose="020305040502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cs typeface="Times New Roman" panose="02020603050405020304" pitchFamily="18" charset="0"/>
                        </a:rPr>
                        <a:t>AAR</a:t>
                      </a:r>
                      <a:endParaRPr kumimoji="0" lang="en-US" altLang="en-US" sz="1800" b="0" i="0" u="none" strike="noStrike" cap="none" normalizeH="0" baseline="0">
                        <a:ln>
                          <a:noFill/>
                        </a:ln>
                        <a:solidFill>
                          <a:schemeClr val="tx1"/>
                        </a:solidFill>
                        <a:effectLst/>
                        <a:latin typeface="Centaur" panose="020305040502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b="1">
                          <a:solidFill>
                            <a:schemeClr val="tx1"/>
                          </a:solidFill>
                          <a:latin typeface="Centaur" panose="02030504050205020304" pitchFamily="18" charset="0"/>
                        </a:defRPr>
                      </a:lvl1pPr>
                      <a:lvl2pPr>
                        <a:spcBef>
                          <a:spcPct val="20000"/>
                        </a:spcBef>
                        <a:defRPr sz="2400" b="1">
                          <a:solidFill>
                            <a:schemeClr val="tx1"/>
                          </a:solidFill>
                          <a:latin typeface="Centaur" panose="02030504050205020304" pitchFamily="18" charset="0"/>
                        </a:defRPr>
                      </a:lvl2pPr>
                      <a:lvl3pPr>
                        <a:spcBef>
                          <a:spcPct val="20000"/>
                        </a:spcBef>
                        <a:defRPr sz="2000" b="1">
                          <a:solidFill>
                            <a:schemeClr val="tx1"/>
                          </a:solidFill>
                          <a:latin typeface="Centaur" panose="02030504050205020304" pitchFamily="18" charset="0"/>
                        </a:defRPr>
                      </a:lvl3pPr>
                      <a:lvl4pPr>
                        <a:spcBef>
                          <a:spcPct val="20000"/>
                        </a:spcBef>
                        <a:defRPr b="1">
                          <a:solidFill>
                            <a:schemeClr val="tx1"/>
                          </a:solidFill>
                          <a:latin typeface="Centaur" panose="02030504050205020304" pitchFamily="18" charset="0"/>
                        </a:defRPr>
                      </a:lvl4pPr>
                      <a:lvl5pPr>
                        <a:spcBef>
                          <a:spcPct val="20000"/>
                        </a:spcBef>
                        <a:defRPr b="1">
                          <a:solidFill>
                            <a:schemeClr val="tx1"/>
                          </a:solidFill>
                          <a:latin typeface="Centaur" panose="02030504050205020304" pitchFamily="18" charset="0"/>
                        </a:defRPr>
                      </a:lvl5pPr>
                      <a:lvl6pPr fontAlgn="base">
                        <a:spcBef>
                          <a:spcPct val="20000"/>
                        </a:spcBef>
                        <a:spcAft>
                          <a:spcPct val="0"/>
                        </a:spcAft>
                        <a:defRPr b="1">
                          <a:solidFill>
                            <a:schemeClr val="tx1"/>
                          </a:solidFill>
                          <a:latin typeface="Centaur" panose="02030504050205020304" pitchFamily="18" charset="0"/>
                        </a:defRPr>
                      </a:lvl6pPr>
                      <a:lvl7pPr fontAlgn="base">
                        <a:spcBef>
                          <a:spcPct val="20000"/>
                        </a:spcBef>
                        <a:spcAft>
                          <a:spcPct val="0"/>
                        </a:spcAft>
                        <a:defRPr b="1">
                          <a:solidFill>
                            <a:schemeClr val="tx1"/>
                          </a:solidFill>
                          <a:latin typeface="Centaur" panose="02030504050205020304" pitchFamily="18" charset="0"/>
                        </a:defRPr>
                      </a:lvl7pPr>
                      <a:lvl8pPr fontAlgn="base">
                        <a:spcBef>
                          <a:spcPct val="20000"/>
                        </a:spcBef>
                        <a:spcAft>
                          <a:spcPct val="0"/>
                        </a:spcAft>
                        <a:defRPr b="1">
                          <a:solidFill>
                            <a:schemeClr val="tx1"/>
                          </a:solidFill>
                          <a:latin typeface="Centaur" panose="02030504050205020304" pitchFamily="18" charset="0"/>
                        </a:defRPr>
                      </a:lvl8pPr>
                      <a:lvl9pPr fontAlgn="base">
                        <a:spcBef>
                          <a:spcPct val="20000"/>
                        </a:spcBef>
                        <a:spcAft>
                          <a:spcPct val="0"/>
                        </a:spcAft>
                        <a:defRPr b="1">
                          <a:solidFill>
                            <a:schemeClr val="tx1"/>
                          </a:solidFill>
                          <a:latin typeface="Centaur" panose="020305040502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cs typeface="Times New Roman" panose="02020603050405020304" pitchFamily="18" charset="0"/>
                        </a:rPr>
                        <a:t>.33</a:t>
                      </a:r>
                      <a:endParaRPr kumimoji="0" lang="en-US" altLang="en-US" sz="1800" b="0" i="0" u="none" strike="noStrike" cap="none" normalizeH="0" baseline="0">
                        <a:ln>
                          <a:noFill/>
                        </a:ln>
                        <a:solidFill>
                          <a:schemeClr val="tx1"/>
                        </a:solidFill>
                        <a:effectLst/>
                        <a:latin typeface="Centaur" panose="020305040502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b="1">
                          <a:solidFill>
                            <a:schemeClr val="tx1"/>
                          </a:solidFill>
                          <a:latin typeface="Centaur" panose="02030504050205020304" pitchFamily="18" charset="0"/>
                        </a:defRPr>
                      </a:lvl1pPr>
                      <a:lvl2pPr>
                        <a:spcBef>
                          <a:spcPct val="20000"/>
                        </a:spcBef>
                        <a:defRPr sz="2400" b="1">
                          <a:solidFill>
                            <a:schemeClr val="tx1"/>
                          </a:solidFill>
                          <a:latin typeface="Centaur" panose="02030504050205020304" pitchFamily="18" charset="0"/>
                        </a:defRPr>
                      </a:lvl2pPr>
                      <a:lvl3pPr>
                        <a:spcBef>
                          <a:spcPct val="20000"/>
                        </a:spcBef>
                        <a:defRPr sz="2000" b="1">
                          <a:solidFill>
                            <a:schemeClr val="tx1"/>
                          </a:solidFill>
                          <a:latin typeface="Centaur" panose="02030504050205020304" pitchFamily="18" charset="0"/>
                        </a:defRPr>
                      </a:lvl3pPr>
                      <a:lvl4pPr>
                        <a:spcBef>
                          <a:spcPct val="20000"/>
                        </a:spcBef>
                        <a:defRPr b="1">
                          <a:solidFill>
                            <a:schemeClr val="tx1"/>
                          </a:solidFill>
                          <a:latin typeface="Centaur" panose="02030504050205020304" pitchFamily="18" charset="0"/>
                        </a:defRPr>
                      </a:lvl4pPr>
                      <a:lvl5pPr>
                        <a:spcBef>
                          <a:spcPct val="20000"/>
                        </a:spcBef>
                        <a:defRPr b="1">
                          <a:solidFill>
                            <a:schemeClr val="tx1"/>
                          </a:solidFill>
                          <a:latin typeface="Centaur" panose="02030504050205020304" pitchFamily="18" charset="0"/>
                        </a:defRPr>
                      </a:lvl5pPr>
                      <a:lvl6pPr fontAlgn="base">
                        <a:spcBef>
                          <a:spcPct val="20000"/>
                        </a:spcBef>
                        <a:spcAft>
                          <a:spcPct val="0"/>
                        </a:spcAft>
                        <a:defRPr b="1">
                          <a:solidFill>
                            <a:schemeClr val="tx1"/>
                          </a:solidFill>
                          <a:latin typeface="Centaur" panose="02030504050205020304" pitchFamily="18" charset="0"/>
                        </a:defRPr>
                      </a:lvl6pPr>
                      <a:lvl7pPr fontAlgn="base">
                        <a:spcBef>
                          <a:spcPct val="20000"/>
                        </a:spcBef>
                        <a:spcAft>
                          <a:spcPct val="0"/>
                        </a:spcAft>
                        <a:defRPr b="1">
                          <a:solidFill>
                            <a:schemeClr val="tx1"/>
                          </a:solidFill>
                          <a:latin typeface="Centaur" panose="02030504050205020304" pitchFamily="18" charset="0"/>
                        </a:defRPr>
                      </a:lvl7pPr>
                      <a:lvl8pPr fontAlgn="base">
                        <a:spcBef>
                          <a:spcPct val="20000"/>
                        </a:spcBef>
                        <a:spcAft>
                          <a:spcPct val="0"/>
                        </a:spcAft>
                        <a:defRPr b="1">
                          <a:solidFill>
                            <a:schemeClr val="tx1"/>
                          </a:solidFill>
                          <a:latin typeface="Centaur" panose="02030504050205020304" pitchFamily="18" charset="0"/>
                        </a:defRPr>
                      </a:lvl8pPr>
                      <a:lvl9pPr fontAlgn="base">
                        <a:spcBef>
                          <a:spcPct val="20000"/>
                        </a:spcBef>
                        <a:spcAft>
                          <a:spcPct val="0"/>
                        </a:spcAft>
                        <a:defRPr b="1">
                          <a:solidFill>
                            <a:schemeClr val="tx1"/>
                          </a:solidFill>
                          <a:latin typeface="Centaur" panose="020305040502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cs typeface="Times New Roman" panose="02020603050405020304" pitchFamily="18" charset="0"/>
                        </a:rPr>
                        <a:t>2.5</a:t>
                      </a:r>
                      <a:endParaRPr kumimoji="0" lang="en-US" altLang="en-US" sz="1800" b="0" i="0" u="none" strike="noStrike" cap="none" normalizeH="0" baseline="0">
                        <a:ln>
                          <a:noFill/>
                        </a:ln>
                        <a:solidFill>
                          <a:schemeClr val="tx1"/>
                        </a:solidFill>
                        <a:effectLst/>
                        <a:latin typeface="Centaur" panose="020305040502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b="1">
                          <a:solidFill>
                            <a:schemeClr val="tx1"/>
                          </a:solidFill>
                          <a:latin typeface="Centaur" panose="02030504050205020304" pitchFamily="18" charset="0"/>
                        </a:defRPr>
                      </a:lvl1pPr>
                      <a:lvl2pPr>
                        <a:spcBef>
                          <a:spcPct val="20000"/>
                        </a:spcBef>
                        <a:defRPr sz="2400" b="1">
                          <a:solidFill>
                            <a:schemeClr val="tx1"/>
                          </a:solidFill>
                          <a:latin typeface="Centaur" panose="02030504050205020304" pitchFamily="18" charset="0"/>
                        </a:defRPr>
                      </a:lvl2pPr>
                      <a:lvl3pPr>
                        <a:spcBef>
                          <a:spcPct val="20000"/>
                        </a:spcBef>
                        <a:defRPr sz="2000" b="1">
                          <a:solidFill>
                            <a:schemeClr val="tx1"/>
                          </a:solidFill>
                          <a:latin typeface="Centaur" panose="02030504050205020304" pitchFamily="18" charset="0"/>
                        </a:defRPr>
                      </a:lvl3pPr>
                      <a:lvl4pPr>
                        <a:spcBef>
                          <a:spcPct val="20000"/>
                        </a:spcBef>
                        <a:defRPr b="1">
                          <a:solidFill>
                            <a:schemeClr val="tx1"/>
                          </a:solidFill>
                          <a:latin typeface="Centaur" panose="02030504050205020304" pitchFamily="18" charset="0"/>
                        </a:defRPr>
                      </a:lvl4pPr>
                      <a:lvl5pPr>
                        <a:spcBef>
                          <a:spcPct val="20000"/>
                        </a:spcBef>
                        <a:defRPr b="1">
                          <a:solidFill>
                            <a:schemeClr val="tx1"/>
                          </a:solidFill>
                          <a:latin typeface="Centaur" panose="02030504050205020304" pitchFamily="18" charset="0"/>
                        </a:defRPr>
                      </a:lvl5pPr>
                      <a:lvl6pPr fontAlgn="base">
                        <a:spcBef>
                          <a:spcPct val="20000"/>
                        </a:spcBef>
                        <a:spcAft>
                          <a:spcPct val="0"/>
                        </a:spcAft>
                        <a:defRPr b="1">
                          <a:solidFill>
                            <a:schemeClr val="tx1"/>
                          </a:solidFill>
                          <a:latin typeface="Centaur" panose="02030504050205020304" pitchFamily="18" charset="0"/>
                        </a:defRPr>
                      </a:lvl6pPr>
                      <a:lvl7pPr fontAlgn="base">
                        <a:spcBef>
                          <a:spcPct val="20000"/>
                        </a:spcBef>
                        <a:spcAft>
                          <a:spcPct val="0"/>
                        </a:spcAft>
                        <a:defRPr b="1">
                          <a:solidFill>
                            <a:schemeClr val="tx1"/>
                          </a:solidFill>
                          <a:latin typeface="Centaur" panose="02030504050205020304" pitchFamily="18" charset="0"/>
                        </a:defRPr>
                      </a:lvl7pPr>
                      <a:lvl8pPr fontAlgn="base">
                        <a:spcBef>
                          <a:spcPct val="20000"/>
                        </a:spcBef>
                        <a:spcAft>
                          <a:spcPct val="0"/>
                        </a:spcAft>
                        <a:defRPr b="1">
                          <a:solidFill>
                            <a:schemeClr val="tx1"/>
                          </a:solidFill>
                          <a:latin typeface="Centaur" panose="02030504050205020304" pitchFamily="18" charset="0"/>
                        </a:defRPr>
                      </a:lvl8pPr>
                      <a:lvl9pPr fontAlgn="base">
                        <a:spcBef>
                          <a:spcPct val="20000"/>
                        </a:spcBef>
                        <a:spcAft>
                          <a:spcPct val="0"/>
                        </a:spcAft>
                        <a:defRPr b="1">
                          <a:solidFill>
                            <a:schemeClr val="tx1"/>
                          </a:solidFill>
                          <a:latin typeface="Centaur" panose="020305040502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cs typeface="Times New Roman" panose="02020603050405020304" pitchFamily="18" charset="0"/>
                        </a:rPr>
                        <a:t>22</a:t>
                      </a:r>
                      <a:endParaRPr kumimoji="0" lang="en-US" altLang="en-US" sz="1800" b="0" i="0" u="none" strike="noStrike" cap="none" normalizeH="0" baseline="0">
                        <a:ln>
                          <a:noFill/>
                        </a:ln>
                        <a:solidFill>
                          <a:schemeClr val="tx1"/>
                        </a:solidFill>
                        <a:effectLst/>
                        <a:latin typeface="Centaur" panose="020305040502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b="1">
                          <a:solidFill>
                            <a:schemeClr val="tx1"/>
                          </a:solidFill>
                          <a:latin typeface="Centaur" panose="02030504050205020304" pitchFamily="18" charset="0"/>
                        </a:defRPr>
                      </a:lvl1pPr>
                      <a:lvl2pPr>
                        <a:spcBef>
                          <a:spcPct val="20000"/>
                        </a:spcBef>
                        <a:defRPr sz="2400" b="1">
                          <a:solidFill>
                            <a:schemeClr val="tx1"/>
                          </a:solidFill>
                          <a:latin typeface="Centaur" panose="02030504050205020304" pitchFamily="18" charset="0"/>
                        </a:defRPr>
                      </a:lvl2pPr>
                      <a:lvl3pPr>
                        <a:spcBef>
                          <a:spcPct val="20000"/>
                        </a:spcBef>
                        <a:defRPr sz="2000" b="1">
                          <a:solidFill>
                            <a:schemeClr val="tx1"/>
                          </a:solidFill>
                          <a:latin typeface="Centaur" panose="02030504050205020304" pitchFamily="18" charset="0"/>
                        </a:defRPr>
                      </a:lvl3pPr>
                      <a:lvl4pPr>
                        <a:spcBef>
                          <a:spcPct val="20000"/>
                        </a:spcBef>
                        <a:defRPr b="1">
                          <a:solidFill>
                            <a:schemeClr val="tx1"/>
                          </a:solidFill>
                          <a:latin typeface="Centaur" panose="02030504050205020304" pitchFamily="18" charset="0"/>
                        </a:defRPr>
                      </a:lvl4pPr>
                      <a:lvl5pPr>
                        <a:spcBef>
                          <a:spcPct val="20000"/>
                        </a:spcBef>
                        <a:defRPr b="1">
                          <a:solidFill>
                            <a:schemeClr val="tx1"/>
                          </a:solidFill>
                          <a:latin typeface="Centaur" panose="02030504050205020304" pitchFamily="18" charset="0"/>
                        </a:defRPr>
                      </a:lvl5pPr>
                      <a:lvl6pPr fontAlgn="base">
                        <a:spcBef>
                          <a:spcPct val="20000"/>
                        </a:spcBef>
                        <a:spcAft>
                          <a:spcPct val="0"/>
                        </a:spcAft>
                        <a:defRPr b="1">
                          <a:solidFill>
                            <a:schemeClr val="tx1"/>
                          </a:solidFill>
                          <a:latin typeface="Centaur" panose="02030504050205020304" pitchFamily="18" charset="0"/>
                        </a:defRPr>
                      </a:lvl6pPr>
                      <a:lvl7pPr fontAlgn="base">
                        <a:spcBef>
                          <a:spcPct val="20000"/>
                        </a:spcBef>
                        <a:spcAft>
                          <a:spcPct val="0"/>
                        </a:spcAft>
                        <a:defRPr b="1">
                          <a:solidFill>
                            <a:schemeClr val="tx1"/>
                          </a:solidFill>
                          <a:latin typeface="Centaur" panose="02030504050205020304" pitchFamily="18" charset="0"/>
                        </a:defRPr>
                      </a:lvl7pPr>
                      <a:lvl8pPr fontAlgn="base">
                        <a:spcBef>
                          <a:spcPct val="20000"/>
                        </a:spcBef>
                        <a:spcAft>
                          <a:spcPct val="0"/>
                        </a:spcAft>
                        <a:defRPr b="1">
                          <a:solidFill>
                            <a:schemeClr val="tx1"/>
                          </a:solidFill>
                          <a:latin typeface="Centaur" panose="02030504050205020304" pitchFamily="18" charset="0"/>
                        </a:defRPr>
                      </a:lvl8pPr>
                      <a:lvl9pPr fontAlgn="base">
                        <a:spcBef>
                          <a:spcPct val="20000"/>
                        </a:spcBef>
                        <a:spcAft>
                          <a:spcPct val="0"/>
                        </a:spcAft>
                        <a:defRPr b="1">
                          <a:solidFill>
                            <a:schemeClr val="tx1"/>
                          </a:solidFill>
                          <a:latin typeface="Centaur" panose="020305040502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cs typeface="Times New Roman" panose="02020603050405020304" pitchFamily="18" charset="0"/>
                        </a:rPr>
                        <a:t>1479</a:t>
                      </a:r>
                      <a:endParaRPr kumimoji="0" lang="en-US" altLang="en-US" sz="1800" b="0" i="0" u="none" strike="noStrike" cap="none" normalizeH="0" baseline="0">
                        <a:ln>
                          <a:noFill/>
                        </a:ln>
                        <a:solidFill>
                          <a:schemeClr val="tx1"/>
                        </a:solidFill>
                        <a:effectLst/>
                        <a:latin typeface="Centaur" panose="020305040502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b="1">
                          <a:solidFill>
                            <a:schemeClr val="tx1"/>
                          </a:solidFill>
                          <a:latin typeface="Centaur" panose="02030504050205020304" pitchFamily="18" charset="0"/>
                        </a:defRPr>
                      </a:lvl1pPr>
                      <a:lvl2pPr>
                        <a:spcBef>
                          <a:spcPct val="20000"/>
                        </a:spcBef>
                        <a:defRPr sz="2400" b="1">
                          <a:solidFill>
                            <a:schemeClr val="tx1"/>
                          </a:solidFill>
                          <a:latin typeface="Centaur" panose="02030504050205020304" pitchFamily="18" charset="0"/>
                        </a:defRPr>
                      </a:lvl2pPr>
                      <a:lvl3pPr>
                        <a:spcBef>
                          <a:spcPct val="20000"/>
                        </a:spcBef>
                        <a:defRPr sz="2000" b="1">
                          <a:solidFill>
                            <a:schemeClr val="tx1"/>
                          </a:solidFill>
                          <a:latin typeface="Centaur" panose="02030504050205020304" pitchFamily="18" charset="0"/>
                        </a:defRPr>
                      </a:lvl3pPr>
                      <a:lvl4pPr>
                        <a:spcBef>
                          <a:spcPct val="20000"/>
                        </a:spcBef>
                        <a:defRPr b="1">
                          <a:solidFill>
                            <a:schemeClr val="tx1"/>
                          </a:solidFill>
                          <a:latin typeface="Centaur" panose="02030504050205020304" pitchFamily="18" charset="0"/>
                        </a:defRPr>
                      </a:lvl4pPr>
                      <a:lvl5pPr>
                        <a:spcBef>
                          <a:spcPct val="20000"/>
                        </a:spcBef>
                        <a:defRPr b="1">
                          <a:solidFill>
                            <a:schemeClr val="tx1"/>
                          </a:solidFill>
                          <a:latin typeface="Centaur" panose="02030504050205020304" pitchFamily="18" charset="0"/>
                        </a:defRPr>
                      </a:lvl5pPr>
                      <a:lvl6pPr fontAlgn="base">
                        <a:spcBef>
                          <a:spcPct val="20000"/>
                        </a:spcBef>
                        <a:spcAft>
                          <a:spcPct val="0"/>
                        </a:spcAft>
                        <a:defRPr b="1">
                          <a:solidFill>
                            <a:schemeClr val="tx1"/>
                          </a:solidFill>
                          <a:latin typeface="Centaur" panose="02030504050205020304" pitchFamily="18" charset="0"/>
                        </a:defRPr>
                      </a:lvl6pPr>
                      <a:lvl7pPr fontAlgn="base">
                        <a:spcBef>
                          <a:spcPct val="20000"/>
                        </a:spcBef>
                        <a:spcAft>
                          <a:spcPct val="0"/>
                        </a:spcAft>
                        <a:defRPr b="1">
                          <a:solidFill>
                            <a:schemeClr val="tx1"/>
                          </a:solidFill>
                          <a:latin typeface="Centaur" panose="02030504050205020304" pitchFamily="18" charset="0"/>
                        </a:defRPr>
                      </a:lvl7pPr>
                      <a:lvl8pPr fontAlgn="base">
                        <a:spcBef>
                          <a:spcPct val="20000"/>
                        </a:spcBef>
                        <a:spcAft>
                          <a:spcPct val="0"/>
                        </a:spcAft>
                        <a:defRPr b="1">
                          <a:solidFill>
                            <a:schemeClr val="tx1"/>
                          </a:solidFill>
                          <a:latin typeface="Centaur" panose="02030504050205020304" pitchFamily="18" charset="0"/>
                        </a:defRPr>
                      </a:lvl8pPr>
                      <a:lvl9pPr fontAlgn="base">
                        <a:spcBef>
                          <a:spcPct val="20000"/>
                        </a:spcBef>
                        <a:spcAft>
                          <a:spcPct val="0"/>
                        </a:spcAft>
                        <a:defRPr b="1">
                          <a:solidFill>
                            <a:schemeClr val="tx1"/>
                          </a:solidFill>
                          <a:latin typeface="Centaur" panose="020305040502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rPr>
                        <a:t>40</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b="1">
                          <a:solidFill>
                            <a:schemeClr val="tx1"/>
                          </a:solidFill>
                          <a:latin typeface="Centaur" panose="02030504050205020304" pitchFamily="18" charset="0"/>
                        </a:defRPr>
                      </a:lvl1pPr>
                      <a:lvl2pPr>
                        <a:spcBef>
                          <a:spcPct val="20000"/>
                        </a:spcBef>
                        <a:defRPr sz="2400" b="1">
                          <a:solidFill>
                            <a:schemeClr val="tx1"/>
                          </a:solidFill>
                          <a:latin typeface="Centaur" panose="02030504050205020304" pitchFamily="18" charset="0"/>
                        </a:defRPr>
                      </a:lvl2pPr>
                      <a:lvl3pPr>
                        <a:spcBef>
                          <a:spcPct val="20000"/>
                        </a:spcBef>
                        <a:defRPr sz="2000" b="1">
                          <a:solidFill>
                            <a:schemeClr val="tx1"/>
                          </a:solidFill>
                          <a:latin typeface="Centaur" panose="02030504050205020304" pitchFamily="18" charset="0"/>
                        </a:defRPr>
                      </a:lvl3pPr>
                      <a:lvl4pPr>
                        <a:spcBef>
                          <a:spcPct val="20000"/>
                        </a:spcBef>
                        <a:defRPr b="1">
                          <a:solidFill>
                            <a:schemeClr val="tx1"/>
                          </a:solidFill>
                          <a:latin typeface="Centaur" panose="02030504050205020304" pitchFamily="18" charset="0"/>
                        </a:defRPr>
                      </a:lvl4pPr>
                      <a:lvl5pPr>
                        <a:spcBef>
                          <a:spcPct val="20000"/>
                        </a:spcBef>
                        <a:defRPr b="1">
                          <a:solidFill>
                            <a:schemeClr val="tx1"/>
                          </a:solidFill>
                          <a:latin typeface="Centaur" panose="02030504050205020304" pitchFamily="18" charset="0"/>
                        </a:defRPr>
                      </a:lvl5pPr>
                      <a:lvl6pPr fontAlgn="base">
                        <a:spcBef>
                          <a:spcPct val="20000"/>
                        </a:spcBef>
                        <a:spcAft>
                          <a:spcPct val="0"/>
                        </a:spcAft>
                        <a:defRPr b="1">
                          <a:solidFill>
                            <a:schemeClr val="tx1"/>
                          </a:solidFill>
                          <a:latin typeface="Centaur" panose="02030504050205020304" pitchFamily="18" charset="0"/>
                        </a:defRPr>
                      </a:lvl6pPr>
                      <a:lvl7pPr fontAlgn="base">
                        <a:spcBef>
                          <a:spcPct val="20000"/>
                        </a:spcBef>
                        <a:spcAft>
                          <a:spcPct val="0"/>
                        </a:spcAft>
                        <a:defRPr b="1">
                          <a:solidFill>
                            <a:schemeClr val="tx1"/>
                          </a:solidFill>
                          <a:latin typeface="Centaur" panose="02030504050205020304" pitchFamily="18" charset="0"/>
                        </a:defRPr>
                      </a:lvl7pPr>
                      <a:lvl8pPr fontAlgn="base">
                        <a:spcBef>
                          <a:spcPct val="20000"/>
                        </a:spcBef>
                        <a:spcAft>
                          <a:spcPct val="0"/>
                        </a:spcAft>
                        <a:defRPr b="1">
                          <a:solidFill>
                            <a:schemeClr val="tx1"/>
                          </a:solidFill>
                          <a:latin typeface="Centaur" panose="02030504050205020304" pitchFamily="18" charset="0"/>
                        </a:defRPr>
                      </a:lvl8pPr>
                      <a:lvl9pPr fontAlgn="base">
                        <a:spcBef>
                          <a:spcPct val="20000"/>
                        </a:spcBef>
                        <a:spcAft>
                          <a:spcPct val="0"/>
                        </a:spcAft>
                        <a:defRPr b="1">
                          <a:solidFill>
                            <a:schemeClr val="tx1"/>
                          </a:solidFill>
                          <a:latin typeface="Centaur" panose="020305040502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rPr>
                        <a:t>37</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b="1">
                          <a:solidFill>
                            <a:schemeClr val="tx1"/>
                          </a:solidFill>
                          <a:latin typeface="Centaur" panose="02030504050205020304" pitchFamily="18" charset="0"/>
                        </a:defRPr>
                      </a:lvl1pPr>
                      <a:lvl2pPr>
                        <a:spcBef>
                          <a:spcPct val="20000"/>
                        </a:spcBef>
                        <a:defRPr sz="2400" b="1">
                          <a:solidFill>
                            <a:schemeClr val="tx1"/>
                          </a:solidFill>
                          <a:latin typeface="Centaur" panose="02030504050205020304" pitchFamily="18" charset="0"/>
                        </a:defRPr>
                      </a:lvl2pPr>
                      <a:lvl3pPr>
                        <a:spcBef>
                          <a:spcPct val="20000"/>
                        </a:spcBef>
                        <a:defRPr sz="2000" b="1">
                          <a:solidFill>
                            <a:schemeClr val="tx1"/>
                          </a:solidFill>
                          <a:latin typeface="Centaur" panose="02030504050205020304" pitchFamily="18" charset="0"/>
                        </a:defRPr>
                      </a:lvl3pPr>
                      <a:lvl4pPr>
                        <a:spcBef>
                          <a:spcPct val="20000"/>
                        </a:spcBef>
                        <a:defRPr b="1">
                          <a:solidFill>
                            <a:schemeClr val="tx1"/>
                          </a:solidFill>
                          <a:latin typeface="Centaur" panose="02030504050205020304" pitchFamily="18" charset="0"/>
                        </a:defRPr>
                      </a:lvl4pPr>
                      <a:lvl5pPr>
                        <a:spcBef>
                          <a:spcPct val="20000"/>
                        </a:spcBef>
                        <a:defRPr b="1">
                          <a:solidFill>
                            <a:schemeClr val="tx1"/>
                          </a:solidFill>
                          <a:latin typeface="Centaur" panose="02030504050205020304" pitchFamily="18" charset="0"/>
                        </a:defRPr>
                      </a:lvl5pPr>
                      <a:lvl6pPr fontAlgn="base">
                        <a:spcBef>
                          <a:spcPct val="20000"/>
                        </a:spcBef>
                        <a:spcAft>
                          <a:spcPct val="0"/>
                        </a:spcAft>
                        <a:defRPr b="1">
                          <a:solidFill>
                            <a:schemeClr val="tx1"/>
                          </a:solidFill>
                          <a:latin typeface="Centaur" panose="02030504050205020304" pitchFamily="18" charset="0"/>
                        </a:defRPr>
                      </a:lvl6pPr>
                      <a:lvl7pPr fontAlgn="base">
                        <a:spcBef>
                          <a:spcPct val="20000"/>
                        </a:spcBef>
                        <a:spcAft>
                          <a:spcPct val="0"/>
                        </a:spcAft>
                        <a:defRPr b="1">
                          <a:solidFill>
                            <a:schemeClr val="tx1"/>
                          </a:solidFill>
                          <a:latin typeface="Centaur" panose="02030504050205020304" pitchFamily="18" charset="0"/>
                        </a:defRPr>
                      </a:lvl7pPr>
                      <a:lvl8pPr fontAlgn="base">
                        <a:spcBef>
                          <a:spcPct val="20000"/>
                        </a:spcBef>
                        <a:spcAft>
                          <a:spcPct val="0"/>
                        </a:spcAft>
                        <a:defRPr b="1">
                          <a:solidFill>
                            <a:schemeClr val="tx1"/>
                          </a:solidFill>
                          <a:latin typeface="Centaur" panose="02030504050205020304" pitchFamily="18" charset="0"/>
                        </a:defRPr>
                      </a:lvl8pPr>
                      <a:lvl9pPr fontAlgn="base">
                        <a:spcBef>
                          <a:spcPct val="20000"/>
                        </a:spcBef>
                        <a:spcAft>
                          <a:spcPct val="0"/>
                        </a:spcAft>
                        <a:defRPr b="1">
                          <a:solidFill>
                            <a:schemeClr val="tx1"/>
                          </a:solidFill>
                          <a:latin typeface="Centaur" panose="020305040502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Centaur" panose="02030504050205020304" pitchFamily="18" charset="0"/>
                        </a:rPr>
                        <a:t>42</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b="1">
                          <a:solidFill>
                            <a:schemeClr val="tx1"/>
                          </a:solidFill>
                          <a:latin typeface="Centaur" panose="02030504050205020304" pitchFamily="18" charset="0"/>
                        </a:defRPr>
                      </a:lvl1pPr>
                      <a:lvl2pPr>
                        <a:spcBef>
                          <a:spcPct val="20000"/>
                        </a:spcBef>
                        <a:defRPr sz="2400" b="1">
                          <a:solidFill>
                            <a:schemeClr val="tx1"/>
                          </a:solidFill>
                          <a:latin typeface="Centaur" panose="02030504050205020304" pitchFamily="18" charset="0"/>
                        </a:defRPr>
                      </a:lvl2pPr>
                      <a:lvl3pPr>
                        <a:spcBef>
                          <a:spcPct val="20000"/>
                        </a:spcBef>
                        <a:defRPr sz="2000" b="1">
                          <a:solidFill>
                            <a:schemeClr val="tx1"/>
                          </a:solidFill>
                          <a:latin typeface="Centaur" panose="02030504050205020304" pitchFamily="18" charset="0"/>
                        </a:defRPr>
                      </a:lvl3pPr>
                      <a:lvl4pPr>
                        <a:spcBef>
                          <a:spcPct val="20000"/>
                        </a:spcBef>
                        <a:defRPr b="1">
                          <a:solidFill>
                            <a:schemeClr val="tx1"/>
                          </a:solidFill>
                          <a:latin typeface="Centaur" panose="02030504050205020304" pitchFamily="18" charset="0"/>
                        </a:defRPr>
                      </a:lvl4pPr>
                      <a:lvl5pPr>
                        <a:spcBef>
                          <a:spcPct val="20000"/>
                        </a:spcBef>
                        <a:defRPr b="1">
                          <a:solidFill>
                            <a:schemeClr val="tx1"/>
                          </a:solidFill>
                          <a:latin typeface="Centaur" panose="02030504050205020304" pitchFamily="18" charset="0"/>
                        </a:defRPr>
                      </a:lvl5pPr>
                      <a:lvl6pPr fontAlgn="base">
                        <a:spcBef>
                          <a:spcPct val="20000"/>
                        </a:spcBef>
                        <a:spcAft>
                          <a:spcPct val="0"/>
                        </a:spcAft>
                        <a:defRPr b="1">
                          <a:solidFill>
                            <a:schemeClr val="tx1"/>
                          </a:solidFill>
                          <a:latin typeface="Centaur" panose="02030504050205020304" pitchFamily="18" charset="0"/>
                        </a:defRPr>
                      </a:lvl6pPr>
                      <a:lvl7pPr fontAlgn="base">
                        <a:spcBef>
                          <a:spcPct val="20000"/>
                        </a:spcBef>
                        <a:spcAft>
                          <a:spcPct val="0"/>
                        </a:spcAft>
                        <a:defRPr b="1">
                          <a:solidFill>
                            <a:schemeClr val="tx1"/>
                          </a:solidFill>
                          <a:latin typeface="Centaur" panose="02030504050205020304" pitchFamily="18" charset="0"/>
                        </a:defRPr>
                      </a:lvl7pPr>
                      <a:lvl8pPr fontAlgn="base">
                        <a:spcBef>
                          <a:spcPct val="20000"/>
                        </a:spcBef>
                        <a:spcAft>
                          <a:spcPct val="0"/>
                        </a:spcAft>
                        <a:defRPr b="1">
                          <a:solidFill>
                            <a:schemeClr val="tx1"/>
                          </a:solidFill>
                          <a:latin typeface="Centaur" panose="02030504050205020304" pitchFamily="18" charset="0"/>
                        </a:defRPr>
                      </a:lvl8pPr>
                      <a:lvl9pPr fontAlgn="base">
                        <a:spcBef>
                          <a:spcPct val="20000"/>
                        </a:spcBef>
                        <a:spcAft>
                          <a:spcPct val="0"/>
                        </a:spcAft>
                        <a:defRPr b="1">
                          <a:solidFill>
                            <a:schemeClr val="tx1"/>
                          </a:solidFill>
                          <a:latin typeface="Centaur" panose="020305040502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bg1">
                              <a:lumMod val="95000"/>
                            </a:schemeClr>
                          </a:solidFill>
                          <a:effectLst/>
                          <a:latin typeface="Centaur" panose="02030504050205020304" pitchFamily="18" charset="0"/>
                          <a:cs typeface="Times New Roman" panose="02020603050405020304" pitchFamily="18" charset="0"/>
                        </a:rPr>
                        <a:t>.027</a:t>
                      </a:r>
                      <a:endParaRPr kumimoji="0" lang="en-US" altLang="en-US" sz="1800" b="0" i="0" u="none" strike="noStrike" cap="none" normalizeH="0" baseline="0" dirty="0">
                        <a:ln>
                          <a:noFill/>
                        </a:ln>
                        <a:solidFill>
                          <a:schemeClr val="bg1">
                            <a:lumMod val="95000"/>
                          </a:schemeClr>
                        </a:solidFill>
                        <a:effectLst/>
                        <a:latin typeface="Centaur" panose="020305040502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2"/>
                    </a:solidFill>
                  </a:tcPr>
                </a:tc>
                <a:extLst>
                  <a:ext uri="{0D108BD9-81ED-4DB2-BD59-A6C34878D82A}">
                    <a16:rowId xmlns:a16="http://schemas.microsoft.com/office/drawing/2014/main" val="3037560183"/>
                  </a:ext>
                </a:extLst>
              </a:tr>
            </a:tbl>
          </a:graphicData>
        </a:graphic>
      </p:graphicFrame>
      <p:sp>
        <p:nvSpPr>
          <p:cNvPr id="49207" name="Rectangle 55">
            <a:extLst>
              <a:ext uri="{FF2B5EF4-FFF2-40B4-BE49-F238E27FC236}">
                <a16:creationId xmlns:a16="http://schemas.microsoft.com/office/drawing/2014/main" id="{21F73197-7688-4D24-841B-D3CA23A9A8B2}"/>
              </a:ext>
            </a:extLst>
          </p:cNvPr>
          <p:cNvSpPr>
            <a:spLocks noChangeArrowheads="1"/>
          </p:cNvSpPr>
          <p:nvPr/>
        </p:nvSpPr>
        <p:spPr bwMode="auto">
          <a:xfrm>
            <a:off x="543827" y="3581400"/>
            <a:ext cx="9666973" cy="2362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b="1">
                <a:solidFill>
                  <a:schemeClr val="tx1"/>
                </a:solidFill>
                <a:latin typeface="Centaur" panose="02030504050205020304" pitchFamily="18" charset="0"/>
              </a:defRPr>
            </a:lvl1pPr>
            <a:lvl2pPr marL="742950" indent="-285750">
              <a:spcBef>
                <a:spcPct val="20000"/>
              </a:spcBef>
              <a:buChar char="–"/>
              <a:defRPr sz="2800" b="1">
                <a:solidFill>
                  <a:schemeClr val="tx1"/>
                </a:solidFill>
                <a:latin typeface="Centaur" panose="02030504050205020304" pitchFamily="18" charset="0"/>
              </a:defRPr>
            </a:lvl2pPr>
            <a:lvl3pPr marL="1143000" indent="-228600">
              <a:spcBef>
                <a:spcPct val="20000"/>
              </a:spcBef>
              <a:buChar char="•"/>
              <a:defRPr sz="2400" b="1">
                <a:solidFill>
                  <a:schemeClr val="tx1"/>
                </a:solidFill>
                <a:latin typeface="Centaur" panose="02030504050205020304" pitchFamily="18" charset="0"/>
              </a:defRPr>
            </a:lvl3pPr>
            <a:lvl4pPr marL="1600200" indent="-228600">
              <a:spcBef>
                <a:spcPct val="20000"/>
              </a:spcBef>
              <a:buChar char="–"/>
              <a:defRPr sz="2000" b="1">
                <a:solidFill>
                  <a:schemeClr val="tx1"/>
                </a:solidFill>
                <a:latin typeface="Centaur" panose="02030504050205020304" pitchFamily="18" charset="0"/>
              </a:defRPr>
            </a:lvl4pPr>
            <a:lvl5pPr marL="2057400" indent="-228600">
              <a:spcBef>
                <a:spcPct val="20000"/>
              </a:spcBef>
              <a:buChar char="»"/>
              <a:defRPr sz="2000" b="1">
                <a:solidFill>
                  <a:schemeClr val="tx1"/>
                </a:solidFill>
                <a:latin typeface="Centaur" panose="02030504050205020304" pitchFamily="18" charset="0"/>
              </a:defRPr>
            </a:lvl5pPr>
            <a:lvl6pPr marL="2514600" indent="-228600" fontAlgn="base">
              <a:spcBef>
                <a:spcPct val="20000"/>
              </a:spcBef>
              <a:spcAft>
                <a:spcPct val="0"/>
              </a:spcAft>
              <a:buChar char="»"/>
              <a:defRPr sz="2000" b="1">
                <a:solidFill>
                  <a:schemeClr val="tx1"/>
                </a:solidFill>
                <a:latin typeface="Centaur" panose="02030504050205020304" pitchFamily="18" charset="0"/>
              </a:defRPr>
            </a:lvl6pPr>
            <a:lvl7pPr marL="2971800" indent="-228600" fontAlgn="base">
              <a:spcBef>
                <a:spcPct val="20000"/>
              </a:spcBef>
              <a:spcAft>
                <a:spcPct val="0"/>
              </a:spcAft>
              <a:buChar char="»"/>
              <a:defRPr sz="2000" b="1">
                <a:solidFill>
                  <a:schemeClr val="tx1"/>
                </a:solidFill>
                <a:latin typeface="Centaur" panose="02030504050205020304" pitchFamily="18" charset="0"/>
              </a:defRPr>
            </a:lvl7pPr>
            <a:lvl8pPr marL="3429000" indent="-228600" fontAlgn="base">
              <a:spcBef>
                <a:spcPct val="20000"/>
              </a:spcBef>
              <a:spcAft>
                <a:spcPct val="0"/>
              </a:spcAft>
              <a:buChar char="»"/>
              <a:defRPr sz="2000" b="1">
                <a:solidFill>
                  <a:schemeClr val="tx1"/>
                </a:solidFill>
                <a:latin typeface="Centaur" panose="02030504050205020304" pitchFamily="18" charset="0"/>
              </a:defRPr>
            </a:lvl8pPr>
            <a:lvl9pPr marL="3886200" indent="-228600" fontAlgn="base">
              <a:spcBef>
                <a:spcPct val="20000"/>
              </a:spcBef>
              <a:spcAft>
                <a:spcPct val="0"/>
              </a:spcAft>
              <a:buChar char="»"/>
              <a:defRPr sz="2000" b="1">
                <a:solidFill>
                  <a:schemeClr val="tx1"/>
                </a:solidFill>
                <a:latin typeface="Centaur" panose="02030504050205020304" pitchFamily="18" charset="0"/>
              </a:defRPr>
            </a:lvl9pPr>
          </a:lstStyle>
          <a:p>
            <a:r>
              <a:rPr lang="en-US" altLang="en-US" dirty="0">
                <a:solidFill>
                  <a:schemeClr val="accent2"/>
                </a:solidFill>
                <a:latin typeface="+mn-lt"/>
              </a:rPr>
              <a:t>Net change = </a:t>
            </a:r>
            <a:r>
              <a:rPr lang="en-US" altLang="en-US" b="0" dirty="0">
                <a:solidFill>
                  <a:schemeClr val="accent2"/>
                </a:solidFill>
                <a:latin typeface="+mn-lt"/>
              </a:rPr>
              <a:t>difference between closing price of share from prior day and current day</a:t>
            </a:r>
            <a:endParaRPr lang="en-US" altLang="en-US" sz="2900" b="0" dirty="0">
              <a:solidFill>
                <a:schemeClr val="accent2"/>
              </a:solidFill>
              <a:latin typeface="+mn-lt"/>
            </a:endParaRPr>
          </a:p>
          <a:p>
            <a:pPr>
              <a:buFontTx/>
              <a:buNone/>
            </a:pPr>
            <a:endParaRPr lang="en-US" altLang="en-US" sz="2500" dirty="0">
              <a:latin typeface="+mn-lt"/>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746" name="Rectangle 2">
            <a:extLst>
              <a:ext uri="{FF2B5EF4-FFF2-40B4-BE49-F238E27FC236}">
                <a16:creationId xmlns:a16="http://schemas.microsoft.com/office/drawing/2014/main" id="{A52A739A-CD08-4BC2-9244-40510C56A7AC}"/>
              </a:ext>
            </a:extLst>
          </p:cNvPr>
          <p:cNvSpPr>
            <a:spLocks noGrp="1" noChangeArrowheads="1"/>
          </p:cNvSpPr>
          <p:nvPr>
            <p:ph type="title"/>
          </p:nvPr>
        </p:nvSpPr>
        <p:spPr>
          <a:xfrm>
            <a:off x="646335" y="1434213"/>
            <a:ext cx="10058400" cy="707887"/>
          </a:xfrm>
        </p:spPr>
        <p:txBody>
          <a:bodyPr>
            <a:normAutofit/>
          </a:bodyPr>
          <a:lstStyle/>
          <a:p>
            <a:r>
              <a:rPr lang="en-US" altLang="en-US" sz="4400" cap="none" dirty="0">
                <a:latin typeface="+mn-lt"/>
              </a:rPr>
              <a:t>Three Basic Indicators</a:t>
            </a:r>
          </a:p>
        </p:txBody>
      </p:sp>
      <p:sp>
        <p:nvSpPr>
          <p:cNvPr id="31747" name="Rectangle 3">
            <a:extLst>
              <a:ext uri="{FF2B5EF4-FFF2-40B4-BE49-F238E27FC236}">
                <a16:creationId xmlns:a16="http://schemas.microsoft.com/office/drawing/2014/main" id="{85C08DD5-D5BC-4B47-A86B-05DF7E3E3B67}"/>
              </a:ext>
            </a:extLst>
          </p:cNvPr>
          <p:cNvSpPr>
            <a:spLocks noGrp="1" noChangeArrowheads="1"/>
          </p:cNvSpPr>
          <p:nvPr>
            <p:ph idx="1"/>
          </p:nvPr>
        </p:nvSpPr>
        <p:spPr>
          <a:xfrm>
            <a:off x="555548" y="2208998"/>
            <a:ext cx="10932204" cy="4367463"/>
          </a:xfrm>
        </p:spPr>
        <p:txBody>
          <a:bodyPr>
            <a:noAutofit/>
          </a:bodyPr>
          <a:lstStyle/>
          <a:p>
            <a:pPr>
              <a:lnSpc>
                <a:spcPct val="90000"/>
              </a:lnSpc>
            </a:pPr>
            <a:r>
              <a:rPr lang="en-US" altLang="en-US" sz="2800" b="1" cap="small" dirty="0">
                <a:solidFill>
                  <a:schemeClr val="accent2"/>
                </a:solidFill>
              </a:rPr>
              <a:t>Dow Jones Industrial Average </a:t>
            </a:r>
            <a:r>
              <a:rPr lang="en-US" altLang="en-US" sz="2800" b="1" dirty="0">
                <a:solidFill>
                  <a:schemeClr val="accent2"/>
                </a:solidFill>
              </a:rPr>
              <a:t>(DOW)</a:t>
            </a:r>
          </a:p>
          <a:p>
            <a:pPr lvl="1">
              <a:lnSpc>
                <a:spcPct val="90000"/>
              </a:lnSpc>
            </a:pPr>
            <a:r>
              <a:rPr lang="en-US" altLang="en-US" sz="2400" dirty="0"/>
              <a:t>Lists </a:t>
            </a:r>
            <a:r>
              <a:rPr lang="en-US" altLang="en-US" sz="2400" b="1" dirty="0"/>
              <a:t>30 leading industrial </a:t>
            </a:r>
            <a:r>
              <a:rPr lang="en-US" altLang="en-US" sz="2400" dirty="0"/>
              <a:t>blue-chip stocks</a:t>
            </a:r>
          </a:p>
          <a:p>
            <a:pPr>
              <a:lnSpc>
                <a:spcPct val="90000"/>
              </a:lnSpc>
            </a:pPr>
            <a:endParaRPr lang="en-US" altLang="en-US" sz="2400" dirty="0">
              <a:solidFill>
                <a:schemeClr val="hlink"/>
              </a:solidFill>
            </a:endParaRPr>
          </a:p>
          <a:p>
            <a:pPr>
              <a:lnSpc>
                <a:spcPct val="90000"/>
              </a:lnSpc>
            </a:pPr>
            <a:endParaRPr lang="en-US" altLang="en-US" sz="2000" dirty="0"/>
          </a:p>
        </p:txBody>
      </p:sp>
      <p:sp>
        <p:nvSpPr>
          <p:cNvPr id="5" name="TextBox 4">
            <a:extLst>
              <a:ext uri="{FF2B5EF4-FFF2-40B4-BE49-F238E27FC236}">
                <a16:creationId xmlns:a16="http://schemas.microsoft.com/office/drawing/2014/main" id="{F81CB7D8-F1B5-4E51-B04B-42C639260015}"/>
              </a:ext>
            </a:extLst>
          </p:cNvPr>
          <p:cNvSpPr txBox="1"/>
          <p:nvPr/>
        </p:nvSpPr>
        <p:spPr>
          <a:xfrm>
            <a:off x="555548" y="348092"/>
            <a:ext cx="10696383" cy="830997"/>
          </a:xfrm>
          <a:prstGeom prst="rect">
            <a:avLst/>
          </a:prstGeom>
          <a:noFill/>
        </p:spPr>
        <p:txBody>
          <a:bodyPr wrap="square">
            <a:spAutoFit/>
          </a:bodyPr>
          <a:lstStyle/>
          <a:p>
            <a:r>
              <a:rPr lang="en-US" altLang="en-US" sz="4800" cap="all" dirty="0">
                <a:latin typeface="+mj-lt"/>
              </a:rPr>
              <a:t>How Well the Stock Market is Doing Overall</a:t>
            </a:r>
            <a:endParaRPr lang="en-US" sz="4800" cap="all" dirty="0">
              <a:latin typeface="+mj-lt"/>
            </a:endParaRPr>
          </a:p>
        </p:txBody>
      </p:sp>
      <p:pic>
        <p:nvPicPr>
          <p:cNvPr id="4" name="Picture 3">
            <a:extLst>
              <a:ext uri="{FF2B5EF4-FFF2-40B4-BE49-F238E27FC236}">
                <a16:creationId xmlns:a16="http://schemas.microsoft.com/office/drawing/2014/main" id="{88CC6452-5D08-4C2A-B66D-3C5383DBBF5A}"/>
              </a:ext>
            </a:extLst>
          </p:cNvPr>
          <p:cNvPicPr>
            <a:picLocks noChangeAspect="1"/>
          </p:cNvPicPr>
          <p:nvPr/>
        </p:nvPicPr>
        <p:blipFill rotWithShape="1">
          <a:blip r:embed="rId2"/>
          <a:srcRect r="9960"/>
          <a:stretch/>
        </p:blipFill>
        <p:spPr>
          <a:xfrm>
            <a:off x="186728" y="3897343"/>
            <a:ext cx="10977613" cy="1568286"/>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1747">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1747">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7" grpId="0" build="p"/>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746" name="Rectangle 2">
            <a:extLst>
              <a:ext uri="{FF2B5EF4-FFF2-40B4-BE49-F238E27FC236}">
                <a16:creationId xmlns:a16="http://schemas.microsoft.com/office/drawing/2014/main" id="{A52A739A-CD08-4BC2-9244-40510C56A7AC}"/>
              </a:ext>
            </a:extLst>
          </p:cNvPr>
          <p:cNvSpPr>
            <a:spLocks noGrp="1" noChangeArrowheads="1"/>
          </p:cNvSpPr>
          <p:nvPr>
            <p:ph type="title"/>
          </p:nvPr>
        </p:nvSpPr>
        <p:spPr>
          <a:xfrm>
            <a:off x="646335" y="1434213"/>
            <a:ext cx="10058400" cy="707887"/>
          </a:xfrm>
        </p:spPr>
        <p:txBody>
          <a:bodyPr>
            <a:normAutofit/>
          </a:bodyPr>
          <a:lstStyle/>
          <a:p>
            <a:r>
              <a:rPr lang="en-US" altLang="en-US" sz="4400" cap="none" dirty="0">
                <a:latin typeface="+mn-lt"/>
              </a:rPr>
              <a:t>Three Basic Indicators</a:t>
            </a:r>
          </a:p>
        </p:txBody>
      </p:sp>
      <p:sp>
        <p:nvSpPr>
          <p:cNvPr id="31747" name="Rectangle 3">
            <a:extLst>
              <a:ext uri="{FF2B5EF4-FFF2-40B4-BE49-F238E27FC236}">
                <a16:creationId xmlns:a16="http://schemas.microsoft.com/office/drawing/2014/main" id="{85C08DD5-D5BC-4B47-A86B-05DF7E3E3B67}"/>
              </a:ext>
            </a:extLst>
          </p:cNvPr>
          <p:cNvSpPr>
            <a:spLocks noGrp="1" noChangeArrowheads="1"/>
          </p:cNvSpPr>
          <p:nvPr>
            <p:ph idx="1"/>
          </p:nvPr>
        </p:nvSpPr>
        <p:spPr>
          <a:xfrm>
            <a:off x="555548" y="2093489"/>
            <a:ext cx="10932204" cy="4367463"/>
          </a:xfrm>
        </p:spPr>
        <p:txBody>
          <a:bodyPr>
            <a:noAutofit/>
          </a:bodyPr>
          <a:lstStyle/>
          <a:p>
            <a:pPr>
              <a:lnSpc>
                <a:spcPct val="90000"/>
              </a:lnSpc>
            </a:pPr>
            <a:r>
              <a:rPr lang="en-US" altLang="en-US" sz="2800" b="1" cap="small" dirty="0">
                <a:solidFill>
                  <a:schemeClr val="accent2"/>
                </a:solidFill>
              </a:rPr>
              <a:t>Standard and Poor’s 500 Composite Index (S &amp; P)</a:t>
            </a:r>
          </a:p>
          <a:p>
            <a:pPr lvl="1">
              <a:lnSpc>
                <a:spcPct val="90000"/>
              </a:lnSpc>
            </a:pPr>
            <a:r>
              <a:rPr lang="en-US" altLang="en-US" sz="2400" dirty="0"/>
              <a:t>Covers market activity for </a:t>
            </a:r>
            <a:r>
              <a:rPr lang="en-US" altLang="en-US" sz="2400" b="1" dirty="0"/>
              <a:t>500 stocks</a:t>
            </a:r>
          </a:p>
          <a:p>
            <a:pPr lvl="1">
              <a:lnSpc>
                <a:spcPct val="90000"/>
              </a:lnSpc>
            </a:pPr>
            <a:r>
              <a:rPr lang="en-US" altLang="en-US" sz="2400" b="1" dirty="0"/>
              <a:t>More accurate </a:t>
            </a:r>
            <a:r>
              <a:rPr lang="en-US" altLang="en-US" sz="2400" dirty="0"/>
              <a:t>than DOW </a:t>
            </a:r>
          </a:p>
          <a:p>
            <a:pPr lvl="2"/>
            <a:r>
              <a:rPr lang="en-US" altLang="en-US" sz="2000" dirty="0"/>
              <a:t>Evaluates a </a:t>
            </a:r>
            <a:r>
              <a:rPr lang="en-US" altLang="en-US" sz="2000" b="1" dirty="0"/>
              <a:t>greater variety </a:t>
            </a:r>
            <a:r>
              <a:rPr lang="en-US" altLang="en-US" sz="2000" dirty="0"/>
              <a:t>of stock</a:t>
            </a:r>
          </a:p>
        </p:txBody>
      </p:sp>
      <p:sp>
        <p:nvSpPr>
          <p:cNvPr id="5" name="TextBox 4">
            <a:extLst>
              <a:ext uri="{FF2B5EF4-FFF2-40B4-BE49-F238E27FC236}">
                <a16:creationId xmlns:a16="http://schemas.microsoft.com/office/drawing/2014/main" id="{F81CB7D8-F1B5-4E51-B04B-42C639260015}"/>
              </a:ext>
            </a:extLst>
          </p:cNvPr>
          <p:cNvSpPr txBox="1"/>
          <p:nvPr/>
        </p:nvSpPr>
        <p:spPr>
          <a:xfrm>
            <a:off x="555548" y="348092"/>
            <a:ext cx="10696383" cy="830997"/>
          </a:xfrm>
          <a:prstGeom prst="rect">
            <a:avLst/>
          </a:prstGeom>
          <a:noFill/>
        </p:spPr>
        <p:txBody>
          <a:bodyPr wrap="square">
            <a:spAutoFit/>
          </a:bodyPr>
          <a:lstStyle/>
          <a:p>
            <a:r>
              <a:rPr lang="en-US" altLang="en-US" sz="4800" cap="all" dirty="0">
                <a:latin typeface="+mj-lt"/>
              </a:rPr>
              <a:t>How Well the Stock Market is Doing Overall</a:t>
            </a:r>
            <a:endParaRPr lang="en-US" sz="4800" cap="all" dirty="0">
              <a:latin typeface="+mj-lt"/>
            </a:endParaRPr>
          </a:p>
        </p:txBody>
      </p:sp>
      <p:pic>
        <p:nvPicPr>
          <p:cNvPr id="3" name="Picture 2">
            <a:extLst>
              <a:ext uri="{FF2B5EF4-FFF2-40B4-BE49-F238E27FC236}">
                <a16:creationId xmlns:a16="http://schemas.microsoft.com/office/drawing/2014/main" id="{84D90D19-1479-4B70-A386-EF108A8F7441}"/>
              </a:ext>
            </a:extLst>
          </p:cNvPr>
          <p:cNvPicPr>
            <a:picLocks noChangeAspect="1"/>
          </p:cNvPicPr>
          <p:nvPr/>
        </p:nvPicPr>
        <p:blipFill>
          <a:blip r:embed="rId2"/>
          <a:stretch>
            <a:fillRect/>
          </a:stretch>
        </p:blipFill>
        <p:spPr>
          <a:xfrm>
            <a:off x="458953" y="5066030"/>
            <a:ext cx="9729388" cy="1443878"/>
          </a:xfrm>
          <a:prstGeom prst="rect">
            <a:avLst/>
          </a:prstGeom>
        </p:spPr>
      </p:pic>
    </p:spTree>
    <p:extLst>
      <p:ext uri="{BB962C8B-B14F-4D97-AF65-F5344CB8AC3E}">
        <p14:creationId xmlns:p14="http://schemas.microsoft.com/office/powerpoint/2010/main" val="22120409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1747">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1747">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1747">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174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7" grpId="0" build="p"/>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746" name="Rectangle 2">
            <a:extLst>
              <a:ext uri="{FF2B5EF4-FFF2-40B4-BE49-F238E27FC236}">
                <a16:creationId xmlns:a16="http://schemas.microsoft.com/office/drawing/2014/main" id="{A52A739A-CD08-4BC2-9244-40510C56A7AC}"/>
              </a:ext>
            </a:extLst>
          </p:cNvPr>
          <p:cNvSpPr>
            <a:spLocks noGrp="1" noChangeArrowheads="1"/>
          </p:cNvSpPr>
          <p:nvPr>
            <p:ph type="title"/>
          </p:nvPr>
        </p:nvSpPr>
        <p:spPr>
          <a:xfrm>
            <a:off x="646335" y="1434213"/>
            <a:ext cx="10058400" cy="707887"/>
          </a:xfrm>
        </p:spPr>
        <p:txBody>
          <a:bodyPr>
            <a:normAutofit/>
          </a:bodyPr>
          <a:lstStyle/>
          <a:p>
            <a:r>
              <a:rPr lang="en-US" altLang="en-US" sz="4400" cap="none" dirty="0">
                <a:latin typeface="+mn-lt"/>
              </a:rPr>
              <a:t>Three Basic Indicators</a:t>
            </a:r>
          </a:p>
        </p:txBody>
      </p:sp>
      <p:sp>
        <p:nvSpPr>
          <p:cNvPr id="31747" name="Rectangle 3">
            <a:extLst>
              <a:ext uri="{FF2B5EF4-FFF2-40B4-BE49-F238E27FC236}">
                <a16:creationId xmlns:a16="http://schemas.microsoft.com/office/drawing/2014/main" id="{85C08DD5-D5BC-4B47-A86B-05DF7E3E3B67}"/>
              </a:ext>
            </a:extLst>
          </p:cNvPr>
          <p:cNvSpPr>
            <a:spLocks noGrp="1" noChangeArrowheads="1"/>
          </p:cNvSpPr>
          <p:nvPr>
            <p:ph idx="1"/>
          </p:nvPr>
        </p:nvSpPr>
        <p:spPr>
          <a:xfrm>
            <a:off x="555548" y="2208998"/>
            <a:ext cx="10932204" cy="4367463"/>
          </a:xfrm>
        </p:spPr>
        <p:txBody>
          <a:bodyPr>
            <a:noAutofit/>
          </a:bodyPr>
          <a:lstStyle/>
          <a:p>
            <a:pPr>
              <a:lnSpc>
                <a:spcPct val="90000"/>
              </a:lnSpc>
            </a:pPr>
            <a:r>
              <a:rPr lang="en-US" altLang="en-US" sz="2400" b="1" cap="small" dirty="0">
                <a:solidFill>
                  <a:schemeClr val="accent2"/>
                </a:solidFill>
              </a:rPr>
              <a:t>National Association of Security Dealers Automated Quotations (NASDAQ)</a:t>
            </a:r>
          </a:p>
          <a:p>
            <a:pPr lvl="1">
              <a:lnSpc>
                <a:spcPct val="90000"/>
              </a:lnSpc>
            </a:pPr>
            <a:r>
              <a:rPr lang="en-US" altLang="en-US" sz="2000" dirty="0"/>
              <a:t>Monitors fast-moving technology companies</a:t>
            </a:r>
          </a:p>
          <a:p>
            <a:pPr lvl="1">
              <a:lnSpc>
                <a:spcPct val="90000"/>
              </a:lnSpc>
            </a:pPr>
            <a:r>
              <a:rPr lang="en-US" altLang="en-US" sz="2000" dirty="0"/>
              <a:t>Speculative stocks, show dramatic ups and downs</a:t>
            </a:r>
          </a:p>
        </p:txBody>
      </p:sp>
      <p:sp>
        <p:nvSpPr>
          <p:cNvPr id="5" name="TextBox 4">
            <a:extLst>
              <a:ext uri="{FF2B5EF4-FFF2-40B4-BE49-F238E27FC236}">
                <a16:creationId xmlns:a16="http://schemas.microsoft.com/office/drawing/2014/main" id="{F81CB7D8-F1B5-4E51-B04B-42C639260015}"/>
              </a:ext>
            </a:extLst>
          </p:cNvPr>
          <p:cNvSpPr txBox="1"/>
          <p:nvPr/>
        </p:nvSpPr>
        <p:spPr>
          <a:xfrm>
            <a:off x="555548" y="348092"/>
            <a:ext cx="10696383" cy="830997"/>
          </a:xfrm>
          <a:prstGeom prst="rect">
            <a:avLst/>
          </a:prstGeom>
          <a:noFill/>
        </p:spPr>
        <p:txBody>
          <a:bodyPr wrap="square">
            <a:spAutoFit/>
          </a:bodyPr>
          <a:lstStyle/>
          <a:p>
            <a:r>
              <a:rPr lang="en-US" altLang="en-US" sz="4800" cap="all" dirty="0">
                <a:latin typeface="+mj-lt"/>
              </a:rPr>
              <a:t>How Well the Stock Market is Doing Overall</a:t>
            </a:r>
            <a:endParaRPr lang="en-US" sz="4800" cap="all" dirty="0">
              <a:latin typeface="+mj-lt"/>
            </a:endParaRPr>
          </a:p>
        </p:txBody>
      </p:sp>
    </p:spTree>
    <p:extLst>
      <p:ext uri="{BB962C8B-B14F-4D97-AF65-F5344CB8AC3E}">
        <p14:creationId xmlns:p14="http://schemas.microsoft.com/office/powerpoint/2010/main" val="39951298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1747">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1747">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174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7" grpId="0" build="p"/>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770" name="Rectangle 2">
            <a:extLst>
              <a:ext uri="{FF2B5EF4-FFF2-40B4-BE49-F238E27FC236}">
                <a16:creationId xmlns:a16="http://schemas.microsoft.com/office/drawing/2014/main" id="{0F3285DD-127A-4498-A914-EB052046314E}"/>
              </a:ext>
            </a:extLst>
          </p:cNvPr>
          <p:cNvSpPr>
            <a:spLocks noGrp="1" noChangeArrowheads="1"/>
          </p:cNvSpPr>
          <p:nvPr>
            <p:ph type="title"/>
          </p:nvPr>
        </p:nvSpPr>
        <p:spPr>
          <a:xfrm>
            <a:off x="373851" y="149589"/>
            <a:ext cx="10058400" cy="1609725"/>
          </a:xfrm>
        </p:spPr>
        <p:txBody>
          <a:bodyPr/>
          <a:lstStyle/>
          <a:p>
            <a:r>
              <a:rPr lang="en-US" altLang="en-US" dirty="0"/>
              <a:t>Ups and Downs</a:t>
            </a:r>
          </a:p>
        </p:txBody>
      </p:sp>
      <p:sp>
        <p:nvSpPr>
          <p:cNvPr id="32771" name="Rectangle 3">
            <a:extLst>
              <a:ext uri="{FF2B5EF4-FFF2-40B4-BE49-F238E27FC236}">
                <a16:creationId xmlns:a16="http://schemas.microsoft.com/office/drawing/2014/main" id="{D1F2F44D-F5A7-4E3C-8556-C3BAB1B1767E}"/>
              </a:ext>
            </a:extLst>
          </p:cNvPr>
          <p:cNvSpPr>
            <a:spLocks noGrp="1" noChangeArrowheads="1"/>
          </p:cNvSpPr>
          <p:nvPr>
            <p:ph idx="1"/>
          </p:nvPr>
        </p:nvSpPr>
        <p:spPr>
          <a:xfrm>
            <a:off x="332555" y="1967517"/>
            <a:ext cx="10058400" cy="4496468"/>
          </a:xfrm>
        </p:spPr>
        <p:txBody>
          <a:bodyPr>
            <a:normAutofit/>
          </a:bodyPr>
          <a:lstStyle/>
          <a:p>
            <a:r>
              <a:rPr lang="en-US" altLang="en-US" sz="2800" b="1" dirty="0">
                <a:solidFill>
                  <a:schemeClr val="accent2"/>
                </a:solidFill>
              </a:rPr>
              <a:t>BULL market</a:t>
            </a:r>
            <a:r>
              <a:rPr lang="en-US" altLang="en-US" sz="2800" dirty="0"/>
              <a:t>:</a:t>
            </a:r>
          </a:p>
          <a:p>
            <a:pPr lvl="1"/>
            <a:r>
              <a:rPr lang="en-US" altLang="en-US" sz="2400" dirty="0"/>
              <a:t>Market doing well</a:t>
            </a:r>
          </a:p>
          <a:p>
            <a:pPr lvl="1"/>
            <a:r>
              <a:rPr lang="en-US" altLang="en-US" sz="2400" dirty="0"/>
              <a:t>Investors </a:t>
            </a:r>
            <a:r>
              <a:rPr lang="en-US" altLang="en-US" sz="2400" b="1" dirty="0"/>
              <a:t>optimistic</a:t>
            </a:r>
            <a:endParaRPr lang="en-US" altLang="en-US" sz="2400" dirty="0"/>
          </a:p>
          <a:p>
            <a:pPr lvl="1"/>
            <a:r>
              <a:rPr lang="en-US" altLang="en-US" sz="2400" b="1" dirty="0"/>
              <a:t>Purchasing</a:t>
            </a:r>
            <a:r>
              <a:rPr lang="en-US" altLang="en-US" sz="2400" dirty="0"/>
              <a:t> stocks</a:t>
            </a:r>
          </a:p>
          <a:p>
            <a:endParaRPr lang="en-US" altLang="en-US" sz="2800" dirty="0"/>
          </a:p>
          <a:p>
            <a:r>
              <a:rPr lang="en-US" altLang="en-US" sz="2800" b="1" dirty="0">
                <a:solidFill>
                  <a:schemeClr val="accent2"/>
                </a:solidFill>
              </a:rPr>
              <a:t>BEAR market</a:t>
            </a:r>
            <a:r>
              <a:rPr lang="en-US" altLang="en-US" sz="2800" dirty="0"/>
              <a:t>:</a:t>
            </a:r>
          </a:p>
          <a:p>
            <a:pPr lvl="1"/>
            <a:r>
              <a:rPr lang="en-US" altLang="en-US" sz="2400" dirty="0"/>
              <a:t>Market doing poorly</a:t>
            </a:r>
          </a:p>
          <a:p>
            <a:pPr lvl="1"/>
            <a:r>
              <a:rPr lang="en-US" altLang="en-US" sz="2400" dirty="0"/>
              <a:t>Investors:</a:t>
            </a:r>
          </a:p>
          <a:p>
            <a:pPr lvl="2"/>
            <a:r>
              <a:rPr lang="en-US" altLang="en-US" sz="2400" b="1" dirty="0"/>
              <a:t>Not purchasing </a:t>
            </a:r>
            <a:r>
              <a:rPr lang="en-US" altLang="en-US" sz="2400" dirty="0"/>
              <a:t>stocks</a:t>
            </a:r>
          </a:p>
          <a:p>
            <a:pPr lvl="2"/>
            <a:r>
              <a:rPr lang="en-US" altLang="en-US" sz="2400" b="1" dirty="0"/>
              <a:t>Selling</a:t>
            </a:r>
            <a:r>
              <a:rPr lang="en-US" altLang="en-US" sz="2400" dirty="0"/>
              <a:t> stocks already owned</a:t>
            </a:r>
          </a:p>
          <a:p>
            <a:endParaRPr lang="en-US" altLang="en-US" dirty="0"/>
          </a:p>
          <a:p>
            <a:pPr lvl="1"/>
            <a:endParaRPr lang="en-US" altLang="en-US" dirty="0"/>
          </a:p>
        </p:txBody>
      </p:sp>
      <p:pic>
        <p:nvPicPr>
          <p:cNvPr id="36866" name="Picture 2" descr="See the source image">
            <a:extLst>
              <a:ext uri="{FF2B5EF4-FFF2-40B4-BE49-F238E27FC236}">
                <a16:creationId xmlns:a16="http://schemas.microsoft.com/office/drawing/2014/main" id="{46409D26-5A28-46FA-9202-2E476F6E58E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0" y="1710812"/>
            <a:ext cx="5931382" cy="399681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2771">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32771">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499"/>
                                          </p:stCondLst>
                                        </p:cTn>
                                        <p:tgtEl>
                                          <p:spTgt spid="32771">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499"/>
                                          </p:stCondLst>
                                        </p:cTn>
                                        <p:tgtEl>
                                          <p:spTgt spid="32771">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499"/>
                                          </p:stCondLst>
                                        </p:cTn>
                                        <p:tgtEl>
                                          <p:spTgt spid="32771">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499"/>
                                          </p:stCondLst>
                                        </p:cTn>
                                        <p:tgtEl>
                                          <p:spTgt spid="32771">
                                            <p:txEl>
                                              <p:pRg st="6" end="6"/>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499"/>
                                          </p:stCondLst>
                                        </p:cTn>
                                        <p:tgtEl>
                                          <p:spTgt spid="32771">
                                            <p:txEl>
                                              <p:pRg st="7" end="7"/>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499"/>
                                          </p:stCondLst>
                                        </p:cTn>
                                        <p:tgtEl>
                                          <p:spTgt spid="32771">
                                            <p:txEl>
                                              <p:pRg st="8" end="8"/>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499"/>
                                          </p:stCondLst>
                                        </p:cTn>
                                        <p:tgtEl>
                                          <p:spTgt spid="32771">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1" grpId="0" build="p"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859B5C45-ED29-40C8-A95F-D4709D3775F1}"/>
              </a:ext>
            </a:extLst>
          </p:cNvPr>
          <p:cNvSpPr>
            <a:spLocks noGrp="1" noChangeArrowheads="1"/>
          </p:cNvSpPr>
          <p:nvPr>
            <p:ph type="title"/>
          </p:nvPr>
        </p:nvSpPr>
        <p:spPr/>
        <p:txBody>
          <a:bodyPr/>
          <a:lstStyle/>
          <a:p>
            <a:r>
              <a:rPr lang="en-US" altLang="en-US"/>
              <a:t>Bonds</a:t>
            </a:r>
          </a:p>
        </p:txBody>
      </p:sp>
      <p:sp>
        <p:nvSpPr>
          <p:cNvPr id="7171" name="Rectangle 3">
            <a:extLst>
              <a:ext uri="{FF2B5EF4-FFF2-40B4-BE49-F238E27FC236}">
                <a16:creationId xmlns:a16="http://schemas.microsoft.com/office/drawing/2014/main" id="{A2233360-0C7C-43CB-B606-7F330C3DCABE}"/>
              </a:ext>
            </a:extLst>
          </p:cNvPr>
          <p:cNvSpPr>
            <a:spLocks noGrp="1" noChangeArrowheads="1"/>
          </p:cNvSpPr>
          <p:nvPr>
            <p:ph type="body" idx="1"/>
          </p:nvPr>
        </p:nvSpPr>
        <p:spPr>
          <a:xfrm>
            <a:off x="1645919" y="5020055"/>
            <a:ext cx="10217683" cy="1722908"/>
          </a:xfrm>
        </p:spPr>
        <p:txBody>
          <a:bodyPr>
            <a:normAutofit/>
          </a:bodyPr>
          <a:lstStyle/>
          <a:p>
            <a:r>
              <a:rPr lang="en-US" altLang="en-US" sz="2800" dirty="0"/>
              <a:t>Security representing a </a:t>
            </a:r>
            <a:r>
              <a:rPr lang="en-US" altLang="en-US" sz="2800" b="1" dirty="0"/>
              <a:t>loan of money </a:t>
            </a:r>
            <a:r>
              <a:rPr lang="en-US" altLang="en-US" sz="2800" dirty="0"/>
              <a:t>for a set time period</a:t>
            </a:r>
          </a:p>
          <a:p>
            <a:endParaRPr lang="en-US" altLang="en-US" sz="2800" dirty="0"/>
          </a:p>
          <a:p>
            <a:r>
              <a:rPr lang="en-US" altLang="en-US" sz="2800" dirty="0"/>
              <a:t>Pays a </a:t>
            </a:r>
            <a:r>
              <a:rPr lang="en-US" altLang="en-US" sz="2800" b="1" dirty="0"/>
              <a:t>fixed rate of interest</a:t>
            </a:r>
          </a:p>
        </p:txBody>
      </p:sp>
      <p:pic>
        <p:nvPicPr>
          <p:cNvPr id="27650" name="Picture 2" descr="See the source image">
            <a:extLst>
              <a:ext uri="{FF2B5EF4-FFF2-40B4-BE49-F238E27FC236}">
                <a16:creationId xmlns:a16="http://schemas.microsoft.com/office/drawing/2014/main" id="{1A3A4581-3169-4284-9109-6C65899DBFA0}"/>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b="11245"/>
          <a:stretch/>
        </p:blipFill>
        <p:spPr bwMode="auto">
          <a:xfrm>
            <a:off x="5574890" y="317109"/>
            <a:ext cx="6534550" cy="426541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C7AF2EA-2065-405B-A2BC-E0CB2C1BF786}"/>
              </a:ext>
            </a:extLst>
          </p:cNvPr>
          <p:cNvSpPr>
            <a:spLocks noGrp="1"/>
          </p:cNvSpPr>
          <p:nvPr>
            <p:ph type="title"/>
          </p:nvPr>
        </p:nvSpPr>
        <p:spPr/>
        <p:txBody>
          <a:bodyPr/>
          <a:lstStyle/>
          <a:p>
            <a:r>
              <a:rPr lang="en-US" dirty="0"/>
              <a:t>Interest Rate ON bonds</a:t>
            </a:r>
          </a:p>
        </p:txBody>
      </p:sp>
      <p:pic>
        <p:nvPicPr>
          <p:cNvPr id="7" name="Content Placeholder 6">
            <a:extLst>
              <a:ext uri="{FF2B5EF4-FFF2-40B4-BE49-F238E27FC236}">
                <a16:creationId xmlns:a16="http://schemas.microsoft.com/office/drawing/2014/main" id="{007D51D3-C48D-45EC-B6DA-FA8EF7091BC9}"/>
              </a:ext>
            </a:extLst>
          </p:cNvPr>
          <p:cNvPicPr>
            <a:picLocks noGrp="1" noChangeAspect="1"/>
          </p:cNvPicPr>
          <p:nvPr>
            <p:ph idx="1"/>
          </p:nvPr>
        </p:nvPicPr>
        <p:blipFill>
          <a:blip r:embed="rId2"/>
          <a:stretch>
            <a:fillRect/>
          </a:stretch>
        </p:blipFill>
        <p:spPr>
          <a:xfrm>
            <a:off x="1597313" y="1940887"/>
            <a:ext cx="8422264" cy="4807492"/>
          </a:xfrm>
        </p:spPr>
      </p:pic>
    </p:spTree>
    <p:extLst>
      <p:ext uri="{BB962C8B-B14F-4D97-AF65-F5344CB8AC3E}">
        <p14:creationId xmlns:p14="http://schemas.microsoft.com/office/powerpoint/2010/main" val="421349591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ood Type">
  <a:themeElements>
    <a:clrScheme name="Wood Type">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Wood Type">
      <a:majorFont>
        <a:latin typeface="Rockwell Condensed" panose="02060603050405020104"/>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panose="02060603020205020403"/>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Wood Type">
      <a:fillStyleLst>
        <a:solidFill>
          <a:schemeClr val="phClr"/>
        </a:solidFill>
        <a:blipFill rotWithShape="1">
          <a:blip xmlns:r="http://schemas.openxmlformats.org/officeDocument/2006/relationships" r:embed="rId1">
            <a:duotone>
              <a:schemeClr val="phClr">
                <a:tint val="70000"/>
                <a:shade val="63000"/>
              </a:schemeClr>
              <a:schemeClr val="phClr">
                <a:tint val="10000"/>
                <a:satMod val="150000"/>
              </a:schemeClr>
            </a:duotone>
          </a:blip>
          <a:tile tx="0" ty="0" sx="60000" sy="59000" flip="none" algn="tl"/>
        </a:blipFill>
        <a:blipFill rotWithShape="1">
          <a:blip xmlns:r="http://schemas.openxmlformats.org/officeDocument/2006/relationships" r:embed="rId1">
            <a:duotone>
              <a:schemeClr val="phClr">
                <a:shade val="36000"/>
                <a:satMod val="120000"/>
              </a:schemeClr>
              <a:schemeClr val="phClr">
                <a:tint val="40000"/>
              </a:schemeClr>
            </a:duotone>
          </a:blip>
          <a:tile tx="0" ty="0" sx="60000" sy="59000" flip="none" algn="tl"/>
        </a:blip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oftEdge rad="12700"/>
          </a:effectLst>
        </a:effectStyle>
        <a:effectStyle>
          <a:effectLst>
            <a:outerShdw blurRad="50800" dist="19050" dir="5400000" algn="tl" rotWithShape="0">
              <a:srgbClr val="000000">
                <a:alpha val="60000"/>
              </a:srgbClr>
            </a:outerShdw>
            <a:softEdge rad="12700"/>
          </a:effectLst>
        </a:effectStyle>
      </a:effectStyleLst>
      <a:bgFillStyleLst>
        <a:solidFill>
          <a:schemeClr val="phClr"/>
        </a:solidFill>
        <a:solidFill>
          <a:schemeClr val="phClr">
            <a:shade val="97000"/>
            <a:satMod val="150000"/>
          </a:schemeClr>
        </a:solidFill>
        <a:blipFill rotWithShape="1">
          <a:blip xmlns:r="http://schemas.openxmlformats.org/officeDocument/2006/relationships" r:embed="rId1">
            <a:duotone>
              <a:schemeClr val="phClr">
                <a:tint val="75000"/>
                <a:shade val="58000"/>
                <a:satMod val="120000"/>
              </a:schemeClr>
              <a:schemeClr val="phClr">
                <a:tint val="50000"/>
                <a:shade val="96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name="Wood Type" id="{7ACABC62-BF99-48CF-A9DC-4DB89C7B13DC}" vid="{142A1326-48AB-42A9-8428-CB14AA30176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CE32C9F05AA6440B299475256E02A35" ma:contentTypeVersion="14" ma:contentTypeDescription="Create a new document." ma:contentTypeScope="" ma:versionID="f4ccd6ea2960a082b80bdd2a7f9a5a20">
  <xsd:schema xmlns:xsd="http://www.w3.org/2001/XMLSchema" xmlns:xs="http://www.w3.org/2001/XMLSchema" xmlns:p="http://schemas.microsoft.com/office/2006/metadata/properties" xmlns:ns3="f64460a2-4f08-4fd6-9ad1-fc82b3df559f" xmlns:ns4="19d6cbc1-b490-41ec-b9ce-92a22ec82564" targetNamespace="http://schemas.microsoft.com/office/2006/metadata/properties" ma:root="true" ma:fieldsID="2bc1a32e23330a56fd88f248013fe661" ns3:_="" ns4:_="">
    <xsd:import namespace="f64460a2-4f08-4fd6-9ad1-fc82b3df559f"/>
    <xsd:import namespace="19d6cbc1-b490-41ec-b9ce-92a22ec82564"/>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DateTaken" minOccurs="0"/>
                <xsd:element ref="ns4:MediaServiceLocation" minOccurs="0"/>
                <xsd:element ref="ns4:MediaServiceAutoTags" minOccurs="0"/>
                <xsd:element ref="ns4:MediaServiceOCR" minOccurs="0"/>
                <xsd:element ref="ns4:MediaServiceGenerationTime" minOccurs="0"/>
                <xsd:element ref="ns4:MediaServiceEventHashCode" minOccurs="0"/>
                <xsd:element ref="ns4:MediaServiceAutoKeyPoints" minOccurs="0"/>
                <xsd:element ref="ns4:MediaServiceKeyPoints" minOccurs="0"/>
                <xsd:element ref="ns4: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64460a2-4f08-4fd6-9ad1-fc82b3df559f"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element name="SharingHintHash" ma:index="10" nillable="true" ma:displayName="Sharing Hint Hash" ma:description=""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9d6cbc1-b490-41ec-b9ce-92a22ec82564" elementFormDefault="qualified">
    <xsd:import namespace="http://schemas.microsoft.com/office/2006/documentManagement/types"/>
    <xsd:import namespace="http://schemas.microsoft.com/office/infopath/2007/PartnerControls"/>
    <xsd:element name="MediaServiceMetadata" ma:index="11" nillable="true" ma:displayName="MediaServiceMetadata" ma:description="" ma:hidden="true" ma:internalName="MediaServiceMetadata" ma:readOnly="true">
      <xsd:simpleType>
        <xsd:restriction base="dms:Note"/>
      </xsd:simpleType>
    </xsd:element>
    <xsd:element name="MediaServiceFastMetadata" ma:index="12" nillable="true" ma:displayName="MediaServiceFastMetadata" ma:description="" ma:hidden="true" ma:internalName="MediaServiceFastMetadata" ma:readOnly="true">
      <xsd:simpleType>
        <xsd:restriction base="dms:Note"/>
      </xsd:simpleType>
    </xsd:element>
    <xsd:element name="MediaServiceDateTaken" ma:index="13" nillable="true" ma:displayName="MediaServiceDateTaken" ma:hidden="true" ma:internalName="MediaServiceDateTaken" ma:readOnly="true">
      <xsd:simpleType>
        <xsd:restriction base="dms:Text"/>
      </xsd:simpleType>
    </xsd:element>
    <xsd:element name="MediaServiceLocation" ma:index="14" nillable="true" ma:displayName="MediaServiceLocation" ma:internalName="MediaServiceLocatio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element name="MediaLengthInSeconds" ma:index="21" nillable="true" ma:displayName="Length (seconds)"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B16EFF20-5D94-43B0-BCC3-AA7BBDC844C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64460a2-4f08-4fd6-9ad1-fc82b3df559f"/>
    <ds:schemaRef ds:uri="19d6cbc1-b490-41ec-b9ce-92a22ec8256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FE2C9BD-7782-482A-ACAA-4A7DB39A5E7E}">
  <ds:schemaRefs>
    <ds:schemaRef ds:uri="http://schemas.microsoft.com/sharepoint/v3/contenttype/forms"/>
  </ds:schemaRefs>
</ds:datastoreItem>
</file>

<file path=customXml/itemProps3.xml><?xml version="1.0" encoding="utf-8"?>
<ds:datastoreItem xmlns:ds="http://schemas.openxmlformats.org/officeDocument/2006/customXml" ds:itemID="{D35A83D0-77EC-4CD3-875E-490DFE0E1B3B}">
  <ds:schemaRefs>
    <ds:schemaRef ds:uri="http://purl.org/dc/dcmitype/"/>
    <ds:schemaRef ds:uri="19d6cbc1-b490-41ec-b9ce-92a22ec82564"/>
    <ds:schemaRef ds:uri="http://schemas.microsoft.com/office/2006/metadata/properties"/>
    <ds:schemaRef ds:uri="http://purl.org/dc/elements/1.1/"/>
    <ds:schemaRef ds:uri="f64460a2-4f08-4fd6-9ad1-fc82b3df559f"/>
    <ds:schemaRef ds:uri="http://schemas.microsoft.com/office/2006/documentManagement/types"/>
    <ds:schemaRef ds:uri="http://purl.org/dc/terms/"/>
    <ds:schemaRef ds:uri="http://www.w3.org/XML/1998/namespace"/>
    <ds:schemaRef ds:uri="http://schemas.microsoft.com/office/infopath/2007/PartnerControls"/>
    <ds:schemaRef ds:uri="http://schemas.openxmlformats.org/package/2006/metadata/core-properties"/>
  </ds:schemaRefs>
</ds:datastoreItem>
</file>

<file path=docProps/app.xml><?xml version="1.0" encoding="utf-8"?>
<Properties xmlns="http://schemas.openxmlformats.org/officeDocument/2006/extended-properties" xmlns:vt="http://schemas.openxmlformats.org/officeDocument/2006/docPropsVTypes">
  <Template>Wood Type</Template>
  <TotalTime>173</TotalTime>
  <Words>2712</Words>
  <Application>Microsoft Office PowerPoint</Application>
  <PresentationFormat>Widescreen</PresentationFormat>
  <Paragraphs>535</Paragraphs>
  <Slides>38</Slides>
  <Notes>8</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38</vt:i4>
      </vt:variant>
    </vt:vector>
  </HeadingPairs>
  <TitlesOfParts>
    <vt:vector size="48" baseType="lpstr">
      <vt:lpstr>Arial</vt:lpstr>
      <vt:lpstr>Calibri</vt:lpstr>
      <vt:lpstr>Centaur</vt:lpstr>
      <vt:lpstr>Gill Sans MT</vt:lpstr>
      <vt:lpstr>Rockwell</vt:lpstr>
      <vt:lpstr>Rockwell Condensed</vt:lpstr>
      <vt:lpstr>Rockwell Extra Bold</vt:lpstr>
      <vt:lpstr>Times New Roman</vt:lpstr>
      <vt:lpstr>Wingdings</vt:lpstr>
      <vt:lpstr>Wood Type</vt:lpstr>
      <vt:lpstr>PowerPoint Presentation</vt:lpstr>
      <vt:lpstr>Types of Investments</vt:lpstr>
      <vt:lpstr>Stocks</vt:lpstr>
      <vt:lpstr>Three Basic Indicators</vt:lpstr>
      <vt:lpstr>Three Basic Indicators</vt:lpstr>
      <vt:lpstr>Three Basic Indicators</vt:lpstr>
      <vt:lpstr>Ups and Downs</vt:lpstr>
      <vt:lpstr>Bonds</vt:lpstr>
      <vt:lpstr>Interest Rate ON bonds</vt:lpstr>
      <vt:lpstr>Mutual Funds</vt:lpstr>
      <vt:lpstr>Real Estate</vt:lpstr>
      <vt:lpstr>Savings/Certificates of Deposits</vt:lpstr>
      <vt:lpstr>Collectibles</vt:lpstr>
      <vt:lpstr>Risk vs. Return</vt:lpstr>
      <vt:lpstr>PowerPoint Presentation</vt:lpstr>
      <vt:lpstr>Short-term Investment Strategies</vt:lpstr>
      <vt:lpstr>PowerPoint Presentation</vt:lpstr>
      <vt:lpstr>Long-term Investment Strategies</vt:lpstr>
      <vt:lpstr>Long-term Investment Strategies</vt:lpstr>
      <vt:lpstr>Long-term Investment Strategies</vt:lpstr>
      <vt:lpstr>PowerPoint Presentation</vt:lpstr>
      <vt:lpstr>Long-term Investment Strategies</vt:lpstr>
      <vt:lpstr>Sources of Investment Information</vt:lpstr>
      <vt:lpstr>Sources of Investment Information</vt:lpstr>
      <vt:lpstr>The Language of the  Stock Market</vt:lpstr>
      <vt:lpstr>Why Companies Issue Stock</vt:lpstr>
      <vt:lpstr>Stock Classifications</vt:lpstr>
      <vt:lpstr>Growth Stock</vt:lpstr>
      <vt:lpstr>Income Stock</vt:lpstr>
      <vt:lpstr>Blue-chip Stock</vt:lpstr>
      <vt:lpstr>Reading Stock Quotes</vt:lpstr>
      <vt:lpstr>Year to Date Percent Change</vt:lpstr>
      <vt:lpstr>52-Week High Low</vt:lpstr>
      <vt:lpstr>Stock Name</vt:lpstr>
      <vt:lpstr>Volume</vt:lpstr>
      <vt:lpstr>High and Low</vt:lpstr>
      <vt:lpstr>Close</vt:lpstr>
      <vt:lpstr>Net Change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Jason Heaton</dc:creator>
  <cp:lastModifiedBy>Jason Heaton</cp:lastModifiedBy>
  <cp:revision>1</cp:revision>
  <dcterms:created xsi:type="dcterms:W3CDTF">2022-01-20T03:15:22Z</dcterms:created>
  <dcterms:modified xsi:type="dcterms:W3CDTF">2022-01-20T06:08:54Z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0x0101001CE32C9F05AA6440B299475256E02A35</vt:lpwstr>
  </property>
</Properties>
</file>