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257" r:id="rId2"/>
    <p:sldId id="258" r:id="rId3"/>
    <p:sldId id="294" r:id="rId4"/>
    <p:sldId id="295" r:id="rId5"/>
    <p:sldId id="299" r:id="rId6"/>
    <p:sldId id="259" r:id="rId7"/>
    <p:sldId id="260" r:id="rId8"/>
    <p:sldId id="263" r:id="rId9"/>
    <p:sldId id="296" r:id="rId10"/>
    <p:sldId id="297" r:id="rId11"/>
    <p:sldId id="298" r:id="rId12"/>
    <p:sldId id="262" r:id="rId13"/>
    <p:sldId id="266" r:id="rId14"/>
    <p:sldId id="300" r:id="rId15"/>
    <p:sldId id="301" r:id="rId16"/>
    <p:sldId id="269" r:id="rId17"/>
    <p:sldId id="288" r:id="rId18"/>
    <p:sldId id="290" r:id="rId19"/>
    <p:sldId id="291" r:id="rId20"/>
    <p:sldId id="293" r:id="rId21"/>
    <p:sldId id="275" r:id="rId22"/>
    <p:sldId id="276" r:id="rId23"/>
    <p:sldId id="277" r:id="rId24"/>
    <p:sldId id="302" r:id="rId25"/>
    <p:sldId id="278" r:id="rId26"/>
    <p:sldId id="256" r:id="rId27"/>
    <p:sldId id="303" r:id="rId28"/>
    <p:sldId id="304" r:id="rId29"/>
    <p:sldId id="261" r:id="rId30"/>
    <p:sldId id="305" r:id="rId31"/>
    <p:sldId id="306" r:id="rId32"/>
    <p:sldId id="264" r:id="rId33"/>
    <p:sldId id="265" r:id="rId34"/>
    <p:sldId id="307" r:id="rId35"/>
    <p:sldId id="267" r:id="rId36"/>
    <p:sldId id="308" r:id="rId37"/>
    <p:sldId id="309" r:id="rId38"/>
    <p:sldId id="310" r:id="rId39"/>
    <p:sldId id="311" r:id="rId40"/>
    <p:sldId id="312" r:id="rId41"/>
    <p:sldId id="273" r:id="rId42"/>
    <p:sldId id="272" r:id="rId43"/>
    <p:sldId id="313" r:id="rId44"/>
    <p:sldId id="314" r:id="rId45"/>
    <p:sldId id="323" r:id="rId46"/>
    <p:sldId id="324" r:id="rId47"/>
    <p:sldId id="325" r:id="rId48"/>
    <p:sldId id="287" r:id="rId49"/>
    <p:sldId id="292" r:id="rId50"/>
    <p:sldId id="317" r:id="rId51"/>
    <p:sldId id="281" r:id="rId52"/>
    <p:sldId id="318" r:id="rId53"/>
    <p:sldId id="319" r:id="rId54"/>
    <p:sldId id="320" r:id="rId55"/>
    <p:sldId id="321" r:id="rId56"/>
    <p:sldId id="284" r:id="rId57"/>
    <p:sldId id="285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1022A0-26F0-425D-8BBE-5F8C4854B7D4}" v="114" dt="2022-03-28T21:14:49.2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65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 Heaton" userId="019bb3f8270b5e33" providerId="LiveId" clId="{191022A0-26F0-425D-8BBE-5F8C4854B7D4}"/>
    <pc:docChg chg="undo custSel addSld delSld modSld">
      <pc:chgData name="Jason Heaton" userId="019bb3f8270b5e33" providerId="LiveId" clId="{191022A0-26F0-425D-8BBE-5F8C4854B7D4}" dt="2022-03-28T21:15:09.167" v="888" actId="113"/>
      <pc:docMkLst>
        <pc:docMk/>
      </pc:docMkLst>
      <pc:sldChg chg="delSp modSp mod">
        <pc:chgData name="Jason Heaton" userId="019bb3f8270b5e33" providerId="LiveId" clId="{191022A0-26F0-425D-8BBE-5F8C4854B7D4}" dt="2022-03-28T20:38:46.793" v="68" actId="1076"/>
        <pc:sldMkLst>
          <pc:docMk/>
          <pc:sldMk cId="0" sldId="256"/>
        </pc:sldMkLst>
        <pc:spChg chg="mod">
          <ac:chgData name="Jason Heaton" userId="019bb3f8270b5e33" providerId="LiveId" clId="{191022A0-26F0-425D-8BBE-5F8C4854B7D4}" dt="2022-03-28T20:38:46.793" v="68" actId="1076"/>
          <ac:spMkLst>
            <pc:docMk/>
            <pc:sldMk cId="0" sldId="256"/>
            <ac:spMk id="2050" creationId="{A6990976-B849-4FA3-A340-CF202496E857}"/>
          </ac:spMkLst>
        </pc:spChg>
        <pc:picChg chg="del">
          <ac:chgData name="Jason Heaton" userId="019bb3f8270b5e33" providerId="LiveId" clId="{191022A0-26F0-425D-8BBE-5F8C4854B7D4}" dt="2022-03-28T20:38:38.443" v="65" actId="478"/>
          <ac:picMkLst>
            <pc:docMk/>
            <pc:sldMk cId="0" sldId="256"/>
            <ac:picMk id="2065" creationId="{1BE378CB-90C6-4E8C-B984-0B2BA3126EE0}"/>
          </ac:picMkLst>
        </pc:picChg>
        <pc:picChg chg="del">
          <ac:chgData name="Jason Heaton" userId="019bb3f8270b5e33" providerId="LiveId" clId="{191022A0-26F0-425D-8BBE-5F8C4854B7D4}" dt="2022-03-28T20:38:33.399" v="64" actId="478"/>
          <ac:picMkLst>
            <pc:docMk/>
            <pc:sldMk cId="0" sldId="256"/>
            <ac:picMk id="2069" creationId="{FD065B8A-23A5-4793-A3E9-74548107D9D8}"/>
          </ac:picMkLst>
        </pc:picChg>
      </pc:sldChg>
      <pc:sldChg chg="addSp delSp modSp mod modClrScheme chgLayout">
        <pc:chgData name="Jason Heaton" userId="019bb3f8270b5e33" providerId="LiveId" clId="{191022A0-26F0-425D-8BBE-5F8C4854B7D4}" dt="2022-03-28T20:42:17.650" v="219" actId="1076"/>
        <pc:sldMkLst>
          <pc:docMk/>
          <pc:sldMk cId="0" sldId="261"/>
        </pc:sldMkLst>
        <pc:spChg chg="add del mod ord">
          <ac:chgData name="Jason Heaton" userId="019bb3f8270b5e33" providerId="LiveId" clId="{191022A0-26F0-425D-8BBE-5F8C4854B7D4}" dt="2022-03-28T20:42:09.557" v="218" actId="700"/>
          <ac:spMkLst>
            <pc:docMk/>
            <pc:sldMk cId="0" sldId="261"/>
            <ac:spMk id="2" creationId="{E297EDC3-2FE3-47D8-9BDC-0F544B69ECF8}"/>
          </ac:spMkLst>
        </pc:spChg>
        <pc:spChg chg="add del mod ord">
          <ac:chgData name="Jason Heaton" userId="019bb3f8270b5e33" providerId="LiveId" clId="{191022A0-26F0-425D-8BBE-5F8C4854B7D4}" dt="2022-03-28T20:42:09.557" v="218" actId="700"/>
          <ac:spMkLst>
            <pc:docMk/>
            <pc:sldMk cId="0" sldId="261"/>
            <ac:spMk id="3" creationId="{D959AC8F-43BE-4413-BE2F-AA37BCD5DD55}"/>
          </ac:spMkLst>
        </pc:spChg>
        <pc:spChg chg="mod ord">
          <ac:chgData name="Jason Heaton" userId="019bb3f8270b5e33" providerId="LiveId" clId="{191022A0-26F0-425D-8BBE-5F8C4854B7D4}" dt="2022-03-28T20:42:09.557" v="218" actId="700"/>
          <ac:spMkLst>
            <pc:docMk/>
            <pc:sldMk cId="0" sldId="261"/>
            <ac:spMk id="9218" creationId="{F3ED3157-AF26-4F51-A579-350D71D2E424}"/>
          </ac:spMkLst>
        </pc:spChg>
        <pc:spChg chg="mod ord">
          <ac:chgData name="Jason Heaton" userId="019bb3f8270b5e33" providerId="LiveId" clId="{191022A0-26F0-425D-8BBE-5F8C4854B7D4}" dt="2022-03-28T20:42:17.650" v="219" actId="1076"/>
          <ac:spMkLst>
            <pc:docMk/>
            <pc:sldMk cId="0" sldId="261"/>
            <ac:spMk id="9219" creationId="{07D1F697-3AE9-4459-BB9E-C4E7400D6201}"/>
          </ac:spMkLst>
        </pc:spChg>
        <pc:spChg chg="mod ord">
          <ac:chgData name="Jason Heaton" userId="019bb3f8270b5e33" providerId="LiveId" clId="{191022A0-26F0-425D-8BBE-5F8C4854B7D4}" dt="2022-03-28T20:42:09.557" v="218" actId="700"/>
          <ac:spMkLst>
            <pc:docMk/>
            <pc:sldMk cId="0" sldId="261"/>
            <ac:spMk id="9220" creationId="{D241FA84-F005-44E4-A9CD-B9C149E80EBC}"/>
          </ac:spMkLst>
        </pc:spChg>
      </pc:sldChg>
      <pc:sldChg chg="addSp delSp modSp mod setBg">
        <pc:chgData name="Jason Heaton" userId="019bb3f8270b5e33" providerId="LiveId" clId="{191022A0-26F0-425D-8BBE-5F8C4854B7D4}" dt="2022-03-28T20:35:47.869" v="33" actId="26606"/>
        <pc:sldMkLst>
          <pc:docMk/>
          <pc:sldMk cId="0" sldId="262"/>
        </pc:sldMkLst>
        <pc:spChg chg="add">
          <ac:chgData name="Jason Heaton" userId="019bb3f8270b5e33" providerId="LiveId" clId="{191022A0-26F0-425D-8BBE-5F8C4854B7D4}" dt="2022-03-28T20:35:47.869" v="33" actId="26606"/>
          <ac:spMkLst>
            <pc:docMk/>
            <pc:sldMk cId="0" sldId="262"/>
            <ac:spMk id="73" creationId="{3FD711E9-7F79-40A9-8D9E-4AE293C154A5}"/>
          </ac:spMkLst>
        </pc:spChg>
        <pc:spChg chg="mod">
          <ac:chgData name="Jason Heaton" userId="019bb3f8270b5e33" providerId="LiveId" clId="{191022A0-26F0-425D-8BBE-5F8C4854B7D4}" dt="2022-03-28T20:35:47.869" v="33" actId="26606"/>
          <ac:spMkLst>
            <pc:docMk/>
            <pc:sldMk cId="0" sldId="262"/>
            <ac:spMk id="8194" creationId="{6E59AE8E-3732-44D2-A275-08FFE2DBBF95}"/>
          </ac:spMkLst>
        </pc:spChg>
        <pc:spChg chg="del">
          <ac:chgData name="Jason Heaton" userId="019bb3f8270b5e33" providerId="LiveId" clId="{191022A0-26F0-425D-8BBE-5F8C4854B7D4}" dt="2022-03-28T20:35:47.869" v="33" actId="26606"/>
          <ac:spMkLst>
            <pc:docMk/>
            <pc:sldMk cId="0" sldId="262"/>
            <ac:spMk id="8195" creationId="{4EA514F2-15E8-4189-AFBD-2B911E406764}"/>
          </ac:spMkLst>
        </pc:spChg>
        <pc:graphicFrameChg chg="add">
          <ac:chgData name="Jason Heaton" userId="019bb3f8270b5e33" providerId="LiveId" clId="{191022A0-26F0-425D-8BBE-5F8C4854B7D4}" dt="2022-03-28T20:35:47.869" v="33" actId="26606"/>
          <ac:graphicFrameMkLst>
            <pc:docMk/>
            <pc:sldMk cId="0" sldId="262"/>
            <ac:graphicFrameMk id="8197" creationId="{B909AB71-C3E5-8F34-7A6B-F310A0CF1495}"/>
          </ac:graphicFrameMkLst>
        </pc:graphicFrameChg>
      </pc:sldChg>
      <pc:sldChg chg="addSp delSp modSp mod">
        <pc:chgData name="Jason Heaton" userId="019bb3f8270b5e33" providerId="LiveId" clId="{191022A0-26F0-425D-8BBE-5F8C4854B7D4}" dt="2022-03-28T20:47:08.944" v="300" actId="14100"/>
        <pc:sldMkLst>
          <pc:docMk/>
          <pc:sldMk cId="0" sldId="264"/>
        </pc:sldMkLst>
        <pc:spChg chg="mod">
          <ac:chgData name="Jason Heaton" userId="019bb3f8270b5e33" providerId="LiveId" clId="{191022A0-26F0-425D-8BBE-5F8C4854B7D4}" dt="2022-03-28T20:45:05.931" v="260" actId="1076"/>
          <ac:spMkLst>
            <pc:docMk/>
            <pc:sldMk cId="0" sldId="264"/>
            <ac:spMk id="12290" creationId="{C03E9018-6B24-4E6E-BBB3-644FA99C3521}"/>
          </ac:spMkLst>
        </pc:spChg>
        <pc:spChg chg="mod">
          <ac:chgData name="Jason Heaton" userId="019bb3f8270b5e33" providerId="LiveId" clId="{191022A0-26F0-425D-8BBE-5F8C4854B7D4}" dt="2022-03-28T20:47:08.944" v="300" actId="14100"/>
          <ac:spMkLst>
            <pc:docMk/>
            <pc:sldMk cId="0" sldId="264"/>
            <ac:spMk id="12291" creationId="{627EB507-C713-4400-BD4D-F30F0BC83D31}"/>
          </ac:spMkLst>
        </pc:spChg>
        <pc:picChg chg="add mod">
          <ac:chgData name="Jason Heaton" userId="019bb3f8270b5e33" providerId="LiveId" clId="{191022A0-26F0-425D-8BBE-5F8C4854B7D4}" dt="2022-03-28T20:45:58.614" v="271" actId="1076"/>
          <ac:picMkLst>
            <pc:docMk/>
            <pc:sldMk cId="0" sldId="264"/>
            <ac:picMk id="2050" creationId="{194F5C0C-ED5B-4716-BCF9-E3BA76344B1D}"/>
          </ac:picMkLst>
        </pc:picChg>
        <pc:picChg chg="del">
          <ac:chgData name="Jason Heaton" userId="019bb3f8270b5e33" providerId="LiveId" clId="{191022A0-26F0-425D-8BBE-5F8C4854B7D4}" dt="2022-03-28T20:45:12.330" v="262" actId="478"/>
          <ac:picMkLst>
            <pc:docMk/>
            <pc:sldMk cId="0" sldId="264"/>
            <ac:picMk id="12292" creationId="{957F54BC-4209-41F5-801C-AD6124AAEB6F}"/>
          </ac:picMkLst>
        </pc:picChg>
      </pc:sldChg>
      <pc:sldChg chg="modSp mod">
        <pc:chgData name="Jason Heaton" userId="019bb3f8270b5e33" providerId="LiveId" clId="{191022A0-26F0-425D-8BBE-5F8C4854B7D4}" dt="2022-03-28T20:49:47.673" v="332" actId="14100"/>
        <pc:sldMkLst>
          <pc:docMk/>
          <pc:sldMk cId="0" sldId="265"/>
        </pc:sldMkLst>
        <pc:spChg chg="mod">
          <ac:chgData name="Jason Heaton" userId="019bb3f8270b5e33" providerId="LiveId" clId="{191022A0-26F0-425D-8BBE-5F8C4854B7D4}" dt="2022-03-28T20:49:47.673" v="332" actId="14100"/>
          <ac:spMkLst>
            <pc:docMk/>
            <pc:sldMk cId="0" sldId="265"/>
            <ac:spMk id="13315" creationId="{00F34943-F336-46C1-A64D-4A7E719BCEDF}"/>
          </ac:spMkLst>
        </pc:spChg>
      </pc:sldChg>
      <pc:sldChg chg="modSp mod">
        <pc:chgData name="Jason Heaton" userId="019bb3f8270b5e33" providerId="LiveId" clId="{191022A0-26F0-425D-8BBE-5F8C4854B7D4}" dt="2022-03-28T20:35:59.435" v="36" actId="20577"/>
        <pc:sldMkLst>
          <pc:docMk/>
          <pc:sldMk cId="0" sldId="266"/>
        </pc:sldMkLst>
        <pc:spChg chg="mod">
          <ac:chgData name="Jason Heaton" userId="019bb3f8270b5e33" providerId="LiveId" clId="{191022A0-26F0-425D-8BBE-5F8C4854B7D4}" dt="2022-03-28T20:35:59.435" v="36" actId="20577"/>
          <ac:spMkLst>
            <pc:docMk/>
            <pc:sldMk cId="0" sldId="266"/>
            <ac:spMk id="14339" creationId="{6CF5B647-C716-4015-95AA-6BE40129200C}"/>
          </ac:spMkLst>
        </pc:spChg>
      </pc:sldChg>
      <pc:sldChg chg="addSp delSp modSp mod setBg">
        <pc:chgData name="Jason Heaton" userId="019bb3f8270b5e33" providerId="LiveId" clId="{191022A0-26F0-425D-8BBE-5F8C4854B7D4}" dt="2022-03-28T20:53:06.464" v="403" actId="122"/>
        <pc:sldMkLst>
          <pc:docMk/>
          <pc:sldMk cId="0" sldId="267"/>
        </pc:sldMkLst>
        <pc:spChg chg="add del">
          <ac:chgData name="Jason Heaton" userId="019bb3f8270b5e33" providerId="LiveId" clId="{191022A0-26F0-425D-8BBE-5F8C4854B7D4}" dt="2022-03-28T20:52:01.422" v="362" actId="26606"/>
          <ac:spMkLst>
            <pc:docMk/>
            <pc:sldMk cId="0" sldId="267"/>
            <ac:spMk id="136" creationId="{CCF043BA-0C52-4068-BCF5-2B2D89BA9D36}"/>
          </ac:spMkLst>
        </pc:spChg>
        <pc:spChg chg="mod">
          <ac:chgData name="Jason Heaton" userId="019bb3f8270b5e33" providerId="LiveId" clId="{191022A0-26F0-425D-8BBE-5F8C4854B7D4}" dt="2022-03-28T20:53:06.464" v="403" actId="122"/>
          <ac:spMkLst>
            <pc:docMk/>
            <pc:sldMk cId="0" sldId="267"/>
            <ac:spMk id="15362" creationId="{5159FF6D-FFDE-41EE-8171-39BC3C575529}"/>
          </ac:spMkLst>
        </pc:spChg>
        <pc:spChg chg="mod ord">
          <ac:chgData name="Jason Heaton" userId="019bb3f8270b5e33" providerId="LiveId" clId="{191022A0-26F0-425D-8BBE-5F8C4854B7D4}" dt="2022-03-28T20:53:00.513" v="401" actId="14100"/>
          <ac:spMkLst>
            <pc:docMk/>
            <pc:sldMk cId="0" sldId="267"/>
            <ac:spMk id="15363" creationId="{0D11D070-05FE-4EE8-95FB-3EA500773E5B}"/>
          </ac:spMkLst>
        </pc:spChg>
        <pc:grpChg chg="add del">
          <ac:chgData name="Jason Heaton" userId="019bb3f8270b5e33" providerId="LiveId" clId="{191022A0-26F0-425D-8BBE-5F8C4854B7D4}" dt="2022-03-28T20:52:01.422" v="362" actId="26606"/>
          <ac:grpSpMkLst>
            <pc:docMk/>
            <pc:sldMk cId="0" sldId="267"/>
            <ac:grpSpMk id="138" creationId="{789ACCC8-A635-400E-B9C0-AD9CA57109CE}"/>
          </ac:grpSpMkLst>
        </pc:grpChg>
        <pc:picChg chg="add mod">
          <ac:chgData name="Jason Heaton" userId="019bb3f8270b5e33" providerId="LiveId" clId="{191022A0-26F0-425D-8BBE-5F8C4854B7D4}" dt="2022-03-28T20:53:03.067" v="402" actId="1076"/>
          <ac:picMkLst>
            <pc:docMk/>
            <pc:sldMk cId="0" sldId="267"/>
            <ac:picMk id="4098" creationId="{445F1728-F6BC-439B-AF6F-DE0FF39A497F}"/>
          </ac:picMkLst>
        </pc:picChg>
        <pc:picChg chg="del">
          <ac:chgData name="Jason Heaton" userId="019bb3f8270b5e33" providerId="LiveId" clId="{191022A0-26F0-425D-8BBE-5F8C4854B7D4}" dt="2022-03-28T20:51:34.100" v="357" actId="478"/>
          <ac:picMkLst>
            <pc:docMk/>
            <pc:sldMk cId="0" sldId="267"/>
            <ac:picMk id="15364" creationId="{093FBA2F-85B3-42AC-8DEA-977F81A0F069}"/>
          </ac:picMkLst>
        </pc:picChg>
      </pc:sldChg>
      <pc:sldChg chg="del">
        <pc:chgData name="Jason Heaton" userId="019bb3f8270b5e33" providerId="LiveId" clId="{191022A0-26F0-425D-8BBE-5F8C4854B7D4}" dt="2022-03-28T20:53:16.483" v="404" actId="47"/>
        <pc:sldMkLst>
          <pc:docMk/>
          <pc:sldMk cId="0" sldId="268"/>
        </pc:sldMkLst>
      </pc:sldChg>
      <pc:sldChg chg="modSp">
        <pc:chgData name="Jason Heaton" userId="019bb3f8270b5e33" providerId="LiveId" clId="{191022A0-26F0-425D-8BBE-5F8C4854B7D4}" dt="2022-03-28T20:36:31.974" v="38" actId="1076"/>
        <pc:sldMkLst>
          <pc:docMk/>
          <pc:sldMk cId="0" sldId="269"/>
        </pc:sldMkLst>
        <pc:picChg chg="mod">
          <ac:chgData name="Jason Heaton" userId="019bb3f8270b5e33" providerId="LiveId" clId="{191022A0-26F0-425D-8BBE-5F8C4854B7D4}" dt="2022-03-28T20:36:31.974" v="38" actId="1076"/>
          <ac:picMkLst>
            <pc:docMk/>
            <pc:sldMk cId="0" sldId="269"/>
            <ac:picMk id="2050" creationId="{F2B84DEA-F21E-4B7F-AF9D-ABE90D8C8A51}"/>
          </ac:picMkLst>
        </pc:picChg>
      </pc:sldChg>
      <pc:sldChg chg="delSp del">
        <pc:chgData name="Jason Heaton" userId="019bb3f8270b5e33" providerId="LiveId" clId="{191022A0-26F0-425D-8BBE-5F8C4854B7D4}" dt="2022-03-28T20:54:02.164" v="417" actId="47"/>
        <pc:sldMkLst>
          <pc:docMk/>
          <pc:sldMk cId="0" sldId="270"/>
        </pc:sldMkLst>
        <pc:picChg chg="del">
          <ac:chgData name="Jason Heaton" userId="019bb3f8270b5e33" providerId="LiveId" clId="{191022A0-26F0-425D-8BBE-5F8C4854B7D4}" dt="2022-03-28T20:53:36.431" v="407" actId="21"/>
          <ac:picMkLst>
            <pc:docMk/>
            <pc:sldMk cId="0" sldId="270"/>
            <ac:picMk id="19463" creationId="{609C983E-9FB5-41BF-BD7D-CC0CF4A8A773}"/>
          </ac:picMkLst>
        </pc:picChg>
      </pc:sldChg>
      <pc:sldChg chg="modSp del mod">
        <pc:chgData name="Jason Heaton" userId="019bb3f8270b5e33" providerId="LiveId" clId="{191022A0-26F0-425D-8BBE-5F8C4854B7D4}" dt="2022-03-28T20:54:43.561" v="427" actId="47"/>
        <pc:sldMkLst>
          <pc:docMk/>
          <pc:sldMk cId="0" sldId="271"/>
        </pc:sldMkLst>
        <pc:spChg chg="mod">
          <ac:chgData name="Jason Heaton" userId="019bb3f8270b5e33" providerId="LiveId" clId="{191022A0-26F0-425D-8BBE-5F8C4854B7D4}" dt="2022-03-28T20:54:14.708" v="420" actId="122"/>
          <ac:spMkLst>
            <pc:docMk/>
            <pc:sldMk cId="0" sldId="271"/>
            <ac:spMk id="20482" creationId="{595D03E4-7F0D-427D-BD48-C17558BE5ADA}"/>
          </ac:spMkLst>
        </pc:spChg>
        <pc:spChg chg="mod">
          <ac:chgData name="Jason Heaton" userId="019bb3f8270b5e33" providerId="LiveId" clId="{191022A0-26F0-425D-8BBE-5F8C4854B7D4}" dt="2022-03-28T20:54:28.774" v="426" actId="20577"/>
          <ac:spMkLst>
            <pc:docMk/>
            <pc:sldMk cId="0" sldId="271"/>
            <ac:spMk id="20483" creationId="{12422C73-F2B4-4C2F-853C-FB1179241490}"/>
          </ac:spMkLst>
        </pc:spChg>
      </pc:sldChg>
      <pc:sldChg chg="addSp delSp modSp add del mod">
        <pc:chgData name="Jason Heaton" userId="019bb3f8270b5e33" providerId="LiveId" clId="{191022A0-26F0-425D-8BBE-5F8C4854B7D4}" dt="2022-03-28T20:58:23.150" v="455" actId="1076"/>
        <pc:sldMkLst>
          <pc:docMk/>
          <pc:sldMk cId="0" sldId="272"/>
        </pc:sldMkLst>
        <pc:spChg chg="add del mod">
          <ac:chgData name="Jason Heaton" userId="019bb3f8270b5e33" providerId="LiveId" clId="{191022A0-26F0-425D-8BBE-5F8C4854B7D4}" dt="2022-03-28T20:58:16.086" v="452"/>
          <ac:spMkLst>
            <pc:docMk/>
            <pc:sldMk cId="0" sldId="272"/>
            <ac:spMk id="5" creationId="{F115BDA3-EDDB-462E-AD92-F997A124B681}"/>
          </ac:spMkLst>
        </pc:spChg>
        <pc:picChg chg="add mod">
          <ac:chgData name="Jason Heaton" userId="019bb3f8270b5e33" providerId="LiveId" clId="{191022A0-26F0-425D-8BBE-5F8C4854B7D4}" dt="2022-03-28T20:58:23.150" v="455" actId="1076"/>
          <ac:picMkLst>
            <pc:docMk/>
            <pc:sldMk cId="0" sldId="272"/>
            <ac:picMk id="8" creationId="{547B150D-4F79-4586-9FF6-ABA7942BC7DD}"/>
          </ac:picMkLst>
        </pc:picChg>
        <pc:picChg chg="add del mod">
          <ac:chgData name="Jason Heaton" userId="019bb3f8270b5e33" providerId="LiveId" clId="{191022A0-26F0-425D-8BBE-5F8C4854B7D4}" dt="2022-03-28T20:58:14.045" v="451" actId="21"/>
          <ac:picMkLst>
            <pc:docMk/>
            <pc:sldMk cId="0" sldId="272"/>
            <ac:picMk id="6146" creationId="{48F9B2E5-C430-4315-AD9D-6C9BBAE029E2}"/>
          </ac:picMkLst>
        </pc:picChg>
        <pc:picChg chg="del">
          <ac:chgData name="Jason Heaton" userId="019bb3f8270b5e33" providerId="LiveId" clId="{191022A0-26F0-425D-8BBE-5F8C4854B7D4}" dt="2022-03-28T20:58:10.472" v="448" actId="478"/>
          <ac:picMkLst>
            <pc:docMk/>
            <pc:sldMk cId="0" sldId="272"/>
            <ac:picMk id="20483" creationId="{2A535742-5851-48A7-BC39-4A12C9B8DBCF}"/>
          </ac:picMkLst>
        </pc:picChg>
      </pc:sldChg>
      <pc:sldChg chg="modSp mod">
        <pc:chgData name="Jason Heaton" userId="019bb3f8270b5e33" providerId="LiveId" clId="{191022A0-26F0-425D-8BBE-5F8C4854B7D4}" dt="2022-03-28T20:38:00.858" v="60" actId="13926"/>
        <pc:sldMkLst>
          <pc:docMk/>
          <pc:sldMk cId="0" sldId="276"/>
        </pc:sldMkLst>
        <pc:spChg chg="mod">
          <ac:chgData name="Jason Heaton" userId="019bb3f8270b5e33" providerId="LiveId" clId="{191022A0-26F0-425D-8BBE-5F8C4854B7D4}" dt="2022-03-28T20:38:00.858" v="60" actId="13926"/>
          <ac:spMkLst>
            <pc:docMk/>
            <pc:sldMk cId="0" sldId="276"/>
            <ac:spMk id="2" creationId="{D51AF9B2-CC09-4A85-9B21-0718F334655C}"/>
          </ac:spMkLst>
        </pc:spChg>
      </pc:sldChg>
      <pc:sldChg chg="modSp mod">
        <pc:chgData name="Jason Heaton" userId="019bb3f8270b5e33" providerId="LiveId" clId="{191022A0-26F0-425D-8BBE-5F8C4854B7D4}" dt="2022-03-28T20:38:15.971" v="63" actId="14100"/>
        <pc:sldMkLst>
          <pc:docMk/>
          <pc:sldMk cId="0" sldId="277"/>
        </pc:sldMkLst>
        <pc:spChg chg="mod">
          <ac:chgData name="Jason Heaton" userId="019bb3f8270b5e33" providerId="LiveId" clId="{191022A0-26F0-425D-8BBE-5F8C4854B7D4}" dt="2022-03-28T20:38:15.971" v="63" actId="14100"/>
          <ac:spMkLst>
            <pc:docMk/>
            <pc:sldMk cId="0" sldId="277"/>
            <ac:spMk id="27651" creationId="{04BD2FAE-DCFA-4F59-8052-5DC3BCA41EBF}"/>
          </ac:spMkLst>
        </pc:spChg>
      </pc:sldChg>
      <pc:sldChg chg="addSp delSp modSp mod setBg modClrScheme chgLayout">
        <pc:chgData name="Jason Heaton" userId="019bb3f8270b5e33" providerId="LiveId" clId="{191022A0-26F0-425D-8BBE-5F8C4854B7D4}" dt="2022-03-28T21:04:55.250" v="639" actId="113"/>
        <pc:sldMkLst>
          <pc:docMk/>
          <pc:sldMk cId="0" sldId="281"/>
        </pc:sldMkLst>
        <pc:spChg chg="mod ord">
          <ac:chgData name="Jason Heaton" userId="019bb3f8270b5e33" providerId="LiveId" clId="{191022A0-26F0-425D-8BBE-5F8C4854B7D4}" dt="2022-03-28T20:34:03.348" v="9" actId="26606"/>
          <ac:spMkLst>
            <pc:docMk/>
            <pc:sldMk cId="0" sldId="281"/>
            <ac:spMk id="2" creationId="{15B9AB01-654B-4ABD-866D-F0DDECF4BAC5}"/>
          </ac:spMkLst>
        </pc:spChg>
        <pc:spChg chg="mod ord">
          <ac:chgData name="Jason Heaton" userId="019bb3f8270b5e33" providerId="LiveId" clId="{191022A0-26F0-425D-8BBE-5F8C4854B7D4}" dt="2022-03-28T21:04:55.250" v="639" actId="113"/>
          <ac:spMkLst>
            <pc:docMk/>
            <pc:sldMk cId="0" sldId="281"/>
            <ac:spMk id="3" creationId="{04E5F3FD-ECCE-423D-A6F3-1410AB627930}"/>
          </ac:spMkLst>
        </pc:spChg>
        <pc:spChg chg="add del">
          <ac:chgData name="Jason Heaton" userId="019bb3f8270b5e33" providerId="LiveId" clId="{191022A0-26F0-425D-8BBE-5F8C4854B7D4}" dt="2022-03-28T20:34:03.333" v="8" actId="26606"/>
          <ac:spMkLst>
            <pc:docMk/>
            <pc:sldMk cId="0" sldId="281"/>
            <ac:spMk id="72" creationId="{5118BA95-03E7-41B7-B442-0AF8C0A7FF68}"/>
          </ac:spMkLst>
        </pc:spChg>
        <pc:spChg chg="add del">
          <ac:chgData name="Jason Heaton" userId="019bb3f8270b5e33" providerId="LiveId" clId="{191022A0-26F0-425D-8BBE-5F8C4854B7D4}" dt="2022-03-28T20:34:03.333" v="8" actId="26606"/>
          <ac:spMkLst>
            <pc:docMk/>
            <pc:sldMk cId="0" sldId="281"/>
            <ac:spMk id="74" creationId="{AD9B3EAD-A2B3-42C4-927C-3455E3E69EE6}"/>
          </ac:spMkLst>
        </pc:spChg>
        <pc:spChg chg="add del">
          <ac:chgData name="Jason Heaton" userId="019bb3f8270b5e33" providerId="LiveId" clId="{191022A0-26F0-425D-8BBE-5F8C4854B7D4}" dt="2022-03-28T20:34:03.333" v="8" actId="26606"/>
          <ac:spMkLst>
            <pc:docMk/>
            <pc:sldMk cId="0" sldId="281"/>
            <ac:spMk id="76" creationId="{89F78725-8B4F-43D3-B767-EB7DB0C0201E}"/>
          </ac:spMkLst>
        </pc:spChg>
        <pc:grpChg chg="add del">
          <ac:chgData name="Jason Heaton" userId="019bb3f8270b5e33" providerId="LiveId" clId="{191022A0-26F0-425D-8BBE-5F8C4854B7D4}" dt="2022-03-28T20:34:03.333" v="8" actId="26606"/>
          <ac:grpSpMkLst>
            <pc:docMk/>
            <pc:sldMk cId="0" sldId="281"/>
            <ac:grpSpMk id="78" creationId="{C9B0630D-5E49-4BF7-8CF1-7DECD4B08B16}"/>
          </ac:grpSpMkLst>
        </pc:grpChg>
        <pc:picChg chg="mod">
          <ac:chgData name="Jason Heaton" userId="019bb3f8270b5e33" providerId="LiveId" clId="{191022A0-26F0-425D-8BBE-5F8C4854B7D4}" dt="2022-03-28T20:34:11.654" v="11" actId="1076"/>
          <ac:picMkLst>
            <pc:docMk/>
            <pc:sldMk cId="0" sldId="281"/>
            <ac:picMk id="29699" creationId="{5896C7AD-D13E-48E8-A6A8-BE3B1A78D8D2}"/>
          </ac:picMkLst>
        </pc:picChg>
      </pc:sldChg>
      <pc:sldChg chg="addSp delSp modSp mod">
        <pc:chgData name="Jason Heaton" userId="019bb3f8270b5e33" providerId="LiveId" clId="{191022A0-26F0-425D-8BBE-5F8C4854B7D4}" dt="2022-03-28T21:14:12.578" v="879" actId="13926"/>
        <pc:sldMkLst>
          <pc:docMk/>
          <pc:sldMk cId="0" sldId="284"/>
        </pc:sldMkLst>
        <pc:spChg chg="mod">
          <ac:chgData name="Jason Heaton" userId="019bb3f8270b5e33" providerId="LiveId" clId="{191022A0-26F0-425D-8BBE-5F8C4854B7D4}" dt="2022-03-28T21:11:16.058" v="821" actId="120"/>
          <ac:spMkLst>
            <pc:docMk/>
            <pc:sldMk cId="0" sldId="284"/>
            <ac:spMk id="2" creationId="{A072B563-D021-46EE-A4C6-8F40F1647A31}"/>
          </ac:spMkLst>
        </pc:spChg>
        <pc:spChg chg="mod">
          <ac:chgData name="Jason Heaton" userId="019bb3f8270b5e33" providerId="LiveId" clId="{191022A0-26F0-425D-8BBE-5F8C4854B7D4}" dt="2022-03-28T21:11:20.859" v="822" actId="1076"/>
          <ac:spMkLst>
            <pc:docMk/>
            <pc:sldMk cId="0" sldId="284"/>
            <ac:spMk id="34838" creationId="{C4CA9094-8DF6-4956-A86F-DB6A45CCC78F}"/>
          </ac:spMkLst>
        </pc:spChg>
        <pc:spChg chg="mod">
          <ac:chgData name="Jason Heaton" userId="019bb3f8270b5e33" providerId="LiveId" clId="{191022A0-26F0-425D-8BBE-5F8C4854B7D4}" dt="2022-03-28T21:14:12.578" v="879" actId="13926"/>
          <ac:spMkLst>
            <pc:docMk/>
            <pc:sldMk cId="0" sldId="284"/>
            <ac:spMk id="34839" creationId="{849BDF62-38B3-4F40-9A1A-7562B5529742}"/>
          </ac:spMkLst>
        </pc:spChg>
        <pc:graphicFrameChg chg="mod modGraphic">
          <ac:chgData name="Jason Heaton" userId="019bb3f8270b5e33" providerId="LiveId" clId="{191022A0-26F0-425D-8BBE-5F8C4854B7D4}" dt="2022-03-28T21:13:28.875" v="869" actId="122"/>
          <ac:graphicFrameMkLst>
            <pc:docMk/>
            <pc:sldMk cId="0" sldId="284"/>
            <ac:graphicFrameMk id="4" creationId="{1842E741-4DC7-41B1-BD1A-A1B19F94CD96}"/>
          </ac:graphicFrameMkLst>
        </pc:graphicFrameChg>
        <pc:picChg chg="add mod">
          <ac:chgData name="Jason Heaton" userId="019bb3f8270b5e33" providerId="LiveId" clId="{191022A0-26F0-425D-8BBE-5F8C4854B7D4}" dt="2022-03-28T21:13:47.112" v="875" actId="14100"/>
          <ac:picMkLst>
            <pc:docMk/>
            <pc:sldMk cId="0" sldId="284"/>
            <ac:picMk id="10" creationId="{4FD41301-9965-4100-B558-78562C9350E3}"/>
          </ac:picMkLst>
        </pc:picChg>
        <pc:picChg chg="add del mod">
          <ac:chgData name="Jason Heaton" userId="019bb3f8270b5e33" providerId="LiveId" clId="{191022A0-26F0-425D-8BBE-5F8C4854B7D4}" dt="2022-03-28T21:10:39.094" v="813" actId="478"/>
          <ac:picMkLst>
            <pc:docMk/>
            <pc:sldMk cId="0" sldId="284"/>
            <ac:picMk id="12290" creationId="{FDE2EFEC-8B9E-4A80-AA46-0DCA3AD36DF6}"/>
          </ac:picMkLst>
        </pc:picChg>
        <pc:picChg chg="add mod">
          <ac:chgData name="Jason Heaton" userId="019bb3f8270b5e33" providerId="LiveId" clId="{191022A0-26F0-425D-8BBE-5F8C4854B7D4}" dt="2022-03-28T21:11:01.669" v="816" actId="1076"/>
          <ac:picMkLst>
            <pc:docMk/>
            <pc:sldMk cId="0" sldId="284"/>
            <ac:picMk id="12292" creationId="{FCAF8D0C-6E4E-4AD7-9D0D-A65CFED369B7}"/>
          </ac:picMkLst>
        </pc:picChg>
        <pc:picChg chg="del">
          <ac:chgData name="Jason Heaton" userId="019bb3f8270b5e33" providerId="LiveId" clId="{191022A0-26F0-425D-8BBE-5F8C4854B7D4}" dt="2022-03-28T21:13:37.104" v="871" actId="478"/>
          <ac:picMkLst>
            <pc:docMk/>
            <pc:sldMk cId="0" sldId="284"/>
            <ac:picMk id="34840" creationId="{537A1611-1BDD-476D-ADE4-0C4F84805C0D}"/>
          </ac:picMkLst>
        </pc:picChg>
        <pc:picChg chg="del">
          <ac:chgData name="Jason Heaton" userId="019bb3f8270b5e33" providerId="LiveId" clId="{191022A0-26F0-425D-8BBE-5F8C4854B7D4}" dt="2022-03-28T21:09:55.560" v="810" actId="478"/>
          <ac:picMkLst>
            <pc:docMk/>
            <pc:sldMk cId="0" sldId="284"/>
            <ac:picMk id="34841" creationId="{01809FC6-867E-483B-A6A2-590B3F29B2A7}"/>
          </ac:picMkLst>
        </pc:picChg>
      </pc:sldChg>
      <pc:sldChg chg="delSp modSp mod">
        <pc:chgData name="Jason Heaton" userId="019bb3f8270b5e33" providerId="LiveId" clId="{191022A0-26F0-425D-8BBE-5F8C4854B7D4}" dt="2022-03-28T21:15:09.167" v="888" actId="113"/>
        <pc:sldMkLst>
          <pc:docMk/>
          <pc:sldMk cId="0" sldId="285"/>
        </pc:sldMkLst>
        <pc:spChg chg="mod">
          <ac:chgData name="Jason Heaton" userId="019bb3f8270b5e33" providerId="LiveId" clId="{191022A0-26F0-425D-8BBE-5F8C4854B7D4}" dt="2022-03-28T21:15:09.167" v="888" actId="113"/>
          <ac:spMkLst>
            <pc:docMk/>
            <pc:sldMk cId="0" sldId="285"/>
            <ac:spMk id="35842" creationId="{D1FE87DC-17CF-4E71-B15A-B61A0E776A36}"/>
          </ac:spMkLst>
        </pc:spChg>
        <pc:picChg chg="del">
          <ac:chgData name="Jason Heaton" userId="019bb3f8270b5e33" providerId="LiveId" clId="{191022A0-26F0-425D-8BBE-5F8C4854B7D4}" dt="2022-03-28T21:14:49.254" v="883" actId="478"/>
          <ac:picMkLst>
            <pc:docMk/>
            <pc:sldMk cId="0" sldId="285"/>
            <ac:picMk id="35843" creationId="{4C8668C0-1BCD-48B1-AFCE-45848F15663D}"/>
          </ac:picMkLst>
        </pc:picChg>
      </pc:sldChg>
      <pc:sldChg chg="addSp delSp modSp mod">
        <pc:chgData name="Jason Heaton" userId="019bb3f8270b5e33" providerId="LiveId" clId="{191022A0-26F0-425D-8BBE-5F8C4854B7D4}" dt="2022-03-28T21:03:18.024" v="546" actId="403"/>
        <pc:sldMkLst>
          <pc:docMk/>
          <pc:sldMk cId="0" sldId="287"/>
        </pc:sldMkLst>
        <pc:spChg chg="mod">
          <ac:chgData name="Jason Heaton" userId="019bb3f8270b5e33" providerId="LiveId" clId="{191022A0-26F0-425D-8BBE-5F8C4854B7D4}" dt="2022-03-28T21:03:18.024" v="546" actId="403"/>
          <ac:spMkLst>
            <pc:docMk/>
            <pc:sldMk cId="0" sldId="287"/>
            <ac:spMk id="2" creationId="{3AC79CFB-C0C8-4065-9A7B-CF2B09FB4150}"/>
          </ac:spMkLst>
        </pc:spChg>
        <pc:spChg chg="mod">
          <ac:chgData name="Jason Heaton" userId="019bb3f8270b5e33" providerId="LiveId" clId="{191022A0-26F0-425D-8BBE-5F8C4854B7D4}" dt="2022-03-28T21:03:08.724" v="544" actId="20577"/>
          <ac:spMkLst>
            <pc:docMk/>
            <pc:sldMk cId="0" sldId="287"/>
            <ac:spMk id="26626" creationId="{9581C014-CD98-4CD6-B470-2AEC93376111}"/>
          </ac:spMkLst>
        </pc:spChg>
        <pc:picChg chg="add mod">
          <ac:chgData name="Jason Heaton" userId="019bb3f8270b5e33" providerId="LiveId" clId="{191022A0-26F0-425D-8BBE-5F8C4854B7D4}" dt="2022-03-28T21:02:23.468" v="528" actId="1076"/>
          <ac:picMkLst>
            <pc:docMk/>
            <pc:sldMk cId="0" sldId="287"/>
            <ac:picMk id="6" creationId="{DC04CCEF-11D1-4194-AC7D-26E8542606B4}"/>
          </ac:picMkLst>
        </pc:picChg>
        <pc:picChg chg="add mod">
          <ac:chgData name="Jason Heaton" userId="019bb3f8270b5e33" providerId="LiveId" clId="{191022A0-26F0-425D-8BBE-5F8C4854B7D4}" dt="2022-03-28T21:02:43.839" v="532" actId="1076"/>
          <ac:picMkLst>
            <pc:docMk/>
            <pc:sldMk cId="0" sldId="287"/>
            <ac:picMk id="7" creationId="{43FC672F-855B-4C88-882C-4EB631DE66BF}"/>
          </ac:picMkLst>
        </pc:picChg>
        <pc:picChg chg="del">
          <ac:chgData name="Jason Heaton" userId="019bb3f8270b5e33" providerId="LiveId" clId="{191022A0-26F0-425D-8BBE-5F8C4854B7D4}" dt="2022-03-28T21:02:13.922" v="525" actId="478"/>
          <ac:picMkLst>
            <pc:docMk/>
            <pc:sldMk cId="0" sldId="287"/>
            <ac:picMk id="26627" creationId="{00AB9F38-796C-43D0-AC8A-D723324A6108}"/>
          </ac:picMkLst>
        </pc:picChg>
        <pc:picChg chg="del">
          <ac:chgData name="Jason Heaton" userId="019bb3f8270b5e33" providerId="LiveId" clId="{191022A0-26F0-425D-8BBE-5F8C4854B7D4}" dt="2022-03-28T21:02:12.737" v="524" actId="478"/>
          <ac:picMkLst>
            <pc:docMk/>
            <pc:sldMk cId="0" sldId="287"/>
            <ac:picMk id="26628" creationId="{275FB550-0EB0-436C-874C-70306F6EAFA7}"/>
          </ac:picMkLst>
        </pc:picChg>
      </pc:sldChg>
      <pc:sldChg chg="modSp">
        <pc:chgData name="Jason Heaton" userId="019bb3f8270b5e33" providerId="LiveId" clId="{191022A0-26F0-425D-8BBE-5F8C4854B7D4}" dt="2022-03-28T20:36:42.390" v="39" actId="403"/>
        <pc:sldMkLst>
          <pc:docMk/>
          <pc:sldMk cId="0" sldId="288"/>
        </pc:sldMkLst>
        <pc:spChg chg="mod">
          <ac:chgData name="Jason Heaton" userId="019bb3f8270b5e33" providerId="LiveId" clId="{191022A0-26F0-425D-8BBE-5F8C4854B7D4}" dt="2022-03-28T20:36:42.390" v="39" actId="403"/>
          <ac:spMkLst>
            <pc:docMk/>
            <pc:sldMk cId="0" sldId="288"/>
            <ac:spMk id="58371" creationId="{BEB79229-EA01-4AD7-8EAC-EB9559017ADF}"/>
          </ac:spMkLst>
        </pc:spChg>
      </pc:sldChg>
      <pc:sldChg chg="addSp delSp del">
        <pc:chgData name="Jason Heaton" userId="019bb3f8270b5e33" providerId="LiveId" clId="{191022A0-26F0-425D-8BBE-5F8C4854B7D4}" dt="2022-03-28T21:00:39.882" v="482" actId="47"/>
        <pc:sldMkLst>
          <pc:docMk/>
          <pc:sldMk cId="0" sldId="289"/>
        </pc:sldMkLst>
        <pc:picChg chg="add">
          <ac:chgData name="Jason Heaton" userId="019bb3f8270b5e33" providerId="LiveId" clId="{191022A0-26F0-425D-8BBE-5F8C4854B7D4}" dt="2022-03-28T21:00:10.092" v="474"/>
          <ac:picMkLst>
            <pc:docMk/>
            <pc:sldMk cId="0" sldId="289"/>
            <ac:picMk id="8194" creationId="{3B1F1126-6BAA-4E91-AD71-12E18650330E}"/>
          </ac:picMkLst>
        </pc:picChg>
        <pc:picChg chg="del">
          <ac:chgData name="Jason Heaton" userId="019bb3f8270b5e33" providerId="LiveId" clId="{191022A0-26F0-425D-8BBE-5F8C4854B7D4}" dt="2022-03-28T21:00:09.083" v="473" actId="478"/>
          <ac:picMkLst>
            <pc:docMk/>
            <pc:sldMk cId="0" sldId="289"/>
            <ac:picMk id="23556" creationId="{2BCE2155-AEDD-4829-94CA-7BCBBE3D8CCA}"/>
          </ac:picMkLst>
        </pc:picChg>
      </pc:sldChg>
      <pc:sldChg chg="modSp">
        <pc:chgData name="Jason Heaton" userId="019bb3f8270b5e33" providerId="LiveId" clId="{191022A0-26F0-425D-8BBE-5F8C4854B7D4}" dt="2022-03-28T20:36:52.455" v="40" actId="403"/>
        <pc:sldMkLst>
          <pc:docMk/>
          <pc:sldMk cId="0" sldId="290"/>
        </pc:sldMkLst>
        <pc:spChg chg="mod">
          <ac:chgData name="Jason Heaton" userId="019bb3f8270b5e33" providerId="LiveId" clId="{191022A0-26F0-425D-8BBE-5F8C4854B7D4}" dt="2022-03-28T20:36:52.455" v="40" actId="403"/>
          <ac:spMkLst>
            <pc:docMk/>
            <pc:sldMk cId="0" sldId="290"/>
            <ac:spMk id="62467" creationId="{96644833-C2AD-4BAC-A790-97ED7FDB9179}"/>
          </ac:spMkLst>
        </pc:spChg>
      </pc:sldChg>
      <pc:sldChg chg="modSp">
        <pc:chgData name="Jason Heaton" userId="019bb3f8270b5e33" providerId="LiveId" clId="{191022A0-26F0-425D-8BBE-5F8C4854B7D4}" dt="2022-03-28T20:36:57.877" v="41" actId="403"/>
        <pc:sldMkLst>
          <pc:docMk/>
          <pc:sldMk cId="0" sldId="291"/>
        </pc:sldMkLst>
        <pc:spChg chg="mod">
          <ac:chgData name="Jason Heaton" userId="019bb3f8270b5e33" providerId="LiveId" clId="{191022A0-26F0-425D-8BBE-5F8C4854B7D4}" dt="2022-03-28T20:36:57.877" v="41" actId="403"/>
          <ac:spMkLst>
            <pc:docMk/>
            <pc:sldMk cId="0" sldId="291"/>
            <ac:spMk id="64515" creationId="{3097862D-B6AD-4C3F-A6AE-CC02A3044162}"/>
          </ac:spMkLst>
        </pc:spChg>
      </pc:sldChg>
      <pc:sldChg chg="modSp mod">
        <pc:chgData name="Jason Heaton" userId="019bb3f8270b5e33" providerId="LiveId" clId="{191022A0-26F0-425D-8BBE-5F8C4854B7D4}" dt="2022-03-28T21:04:18.064" v="612" actId="20577"/>
        <pc:sldMkLst>
          <pc:docMk/>
          <pc:sldMk cId="0" sldId="292"/>
        </pc:sldMkLst>
        <pc:spChg chg="mod">
          <ac:chgData name="Jason Heaton" userId="019bb3f8270b5e33" providerId="LiveId" clId="{191022A0-26F0-425D-8BBE-5F8C4854B7D4}" dt="2022-03-28T21:04:18.064" v="612" actId="20577"/>
          <ac:spMkLst>
            <pc:docMk/>
            <pc:sldMk cId="0" sldId="292"/>
            <ac:spMk id="27650" creationId="{1E2064C2-C6FA-48B3-BCD7-EB628CAEA308}"/>
          </ac:spMkLst>
        </pc:spChg>
      </pc:sldChg>
      <pc:sldChg chg="addSp delSp modSp mod delAnim">
        <pc:chgData name="Jason Heaton" userId="019bb3f8270b5e33" providerId="LiveId" clId="{191022A0-26F0-425D-8BBE-5F8C4854B7D4}" dt="2022-03-28T20:37:42.084" v="59" actId="1076"/>
        <pc:sldMkLst>
          <pc:docMk/>
          <pc:sldMk cId="0" sldId="293"/>
        </pc:sldMkLst>
        <pc:spChg chg="add mod">
          <ac:chgData name="Jason Heaton" userId="019bb3f8270b5e33" providerId="LiveId" clId="{191022A0-26F0-425D-8BBE-5F8C4854B7D4}" dt="2022-03-28T20:37:42.084" v="59" actId="1076"/>
          <ac:spMkLst>
            <pc:docMk/>
            <pc:sldMk cId="0" sldId="293"/>
            <ac:spMk id="2" creationId="{E74B3140-0356-479B-A70A-040B3759FEA2}"/>
          </ac:spMkLst>
        </pc:spChg>
        <pc:spChg chg="del mod">
          <ac:chgData name="Jason Heaton" userId="019bb3f8270b5e33" providerId="LiveId" clId="{191022A0-26F0-425D-8BBE-5F8C4854B7D4}" dt="2022-03-28T20:37:35.513" v="58" actId="478"/>
          <ac:spMkLst>
            <pc:docMk/>
            <pc:sldMk cId="0" sldId="293"/>
            <ac:spMk id="67593" creationId="{B10CB25E-C008-4A71-B4A1-57C4A7689DD1}"/>
          </ac:spMkLst>
        </pc:spChg>
      </pc:sldChg>
      <pc:sldChg chg="modSp mod">
        <pc:chgData name="Jason Heaton" userId="019bb3f8270b5e33" providerId="LiveId" clId="{191022A0-26F0-425D-8BBE-5F8C4854B7D4}" dt="2022-03-28T20:35:40.590" v="32" actId="113"/>
        <pc:sldMkLst>
          <pc:docMk/>
          <pc:sldMk cId="2867260315" sldId="298"/>
        </pc:sldMkLst>
        <pc:spChg chg="mod">
          <ac:chgData name="Jason Heaton" userId="019bb3f8270b5e33" providerId="LiveId" clId="{191022A0-26F0-425D-8BBE-5F8C4854B7D4}" dt="2022-03-28T20:35:40.590" v="32" actId="113"/>
          <ac:spMkLst>
            <pc:docMk/>
            <pc:sldMk cId="2867260315" sldId="298"/>
            <ac:spMk id="4" creationId="{41331080-668C-42F4-B213-D34AAAE29139}"/>
          </ac:spMkLst>
        </pc:spChg>
        <pc:spChg chg="mod">
          <ac:chgData name="Jason Heaton" userId="019bb3f8270b5e33" providerId="LiveId" clId="{191022A0-26F0-425D-8BBE-5F8C4854B7D4}" dt="2022-03-28T20:35:37.415" v="31" actId="113"/>
          <ac:spMkLst>
            <pc:docMk/>
            <pc:sldMk cId="2867260315" sldId="298"/>
            <ac:spMk id="9219" creationId="{FB7A48E2-833D-4822-B141-5A9992D39601}"/>
          </ac:spMkLst>
        </pc:spChg>
      </pc:sldChg>
      <pc:sldChg chg="addSp delSp modSp mod modClrScheme chgLayout">
        <pc:chgData name="Jason Heaton" userId="019bb3f8270b5e33" providerId="LiveId" clId="{191022A0-26F0-425D-8BBE-5F8C4854B7D4}" dt="2022-03-28T20:41:14.153" v="195" actId="20577"/>
        <pc:sldMkLst>
          <pc:docMk/>
          <pc:sldMk cId="0" sldId="303"/>
        </pc:sldMkLst>
        <pc:spChg chg="add del mod">
          <ac:chgData name="Jason Heaton" userId="019bb3f8270b5e33" providerId="LiveId" clId="{191022A0-26F0-425D-8BBE-5F8C4854B7D4}" dt="2022-03-28T20:38:55.531" v="72"/>
          <ac:spMkLst>
            <pc:docMk/>
            <pc:sldMk cId="0" sldId="303"/>
            <ac:spMk id="2" creationId="{E05E0585-445A-4B0E-B2A1-3C919F356D21}"/>
          </ac:spMkLst>
        </pc:spChg>
        <pc:spChg chg="add del mod">
          <ac:chgData name="Jason Heaton" userId="019bb3f8270b5e33" providerId="LiveId" clId="{191022A0-26F0-425D-8BBE-5F8C4854B7D4}" dt="2022-03-28T20:38:55.531" v="72"/>
          <ac:spMkLst>
            <pc:docMk/>
            <pc:sldMk cId="0" sldId="303"/>
            <ac:spMk id="3" creationId="{94956A38-011B-4EA3-9A73-538F51FE8A13}"/>
          </ac:spMkLst>
        </pc:spChg>
        <pc:spChg chg="add del mod ord">
          <ac:chgData name="Jason Heaton" userId="019bb3f8270b5e33" providerId="LiveId" clId="{191022A0-26F0-425D-8BBE-5F8C4854B7D4}" dt="2022-03-28T20:39:23.270" v="97" actId="700"/>
          <ac:spMkLst>
            <pc:docMk/>
            <pc:sldMk cId="0" sldId="303"/>
            <ac:spMk id="4" creationId="{5117CDAF-D851-4069-937D-180674FFB961}"/>
          </ac:spMkLst>
        </pc:spChg>
        <pc:spChg chg="add del mod ord">
          <ac:chgData name="Jason Heaton" userId="019bb3f8270b5e33" providerId="LiveId" clId="{191022A0-26F0-425D-8BBE-5F8C4854B7D4}" dt="2022-03-28T20:39:23.270" v="97" actId="700"/>
          <ac:spMkLst>
            <pc:docMk/>
            <pc:sldMk cId="0" sldId="303"/>
            <ac:spMk id="5" creationId="{CD84B40D-8EEE-4B48-A9C3-18E2B7D980A9}"/>
          </ac:spMkLst>
        </pc:spChg>
        <pc:spChg chg="add del mod ord">
          <ac:chgData name="Jason Heaton" userId="019bb3f8270b5e33" providerId="LiveId" clId="{191022A0-26F0-425D-8BBE-5F8C4854B7D4}" dt="2022-03-28T20:39:23.270" v="97" actId="700"/>
          <ac:spMkLst>
            <pc:docMk/>
            <pc:sldMk cId="0" sldId="303"/>
            <ac:spMk id="6" creationId="{02FAC770-0DB2-49DC-9001-84CBBD6C0766}"/>
          </ac:spMkLst>
        </pc:spChg>
        <pc:spChg chg="add del mod ord">
          <ac:chgData name="Jason Heaton" userId="019bb3f8270b5e33" providerId="LiveId" clId="{191022A0-26F0-425D-8BBE-5F8C4854B7D4}" dt="2022-03-28T20:39:23.270" v="97" actId="700"/>
          <ac:spMkLst>
            <pc:docMk/>
            <pc:sldMk cId="0" sldId="303"/>
            <ac:spMk id="7" creationId="{BFDB15D9-23BE-40A3-A628-BB817FD977D1}"/>
          </ac:spMkLst>
        </pc:spChg>
        <pc:spChg chg="add del mod">
          <ac:chgData name="Jason Heaton" userId="019bb3f8270b5e33" providerId="LiveId" clId="{191022A0-26F0-425D-8BBE-5F8C4854B7D4}" dt="2022-03-28T20:39:22.370" v="94" actId="478"/>
          <ac:spMkLst>
            <pc:docMk/>
            <pc:sldMk cId="0" sldId="303"/>
            <ac:spMk id="9" creationId="{610AE967-C7D8-49A7-8E20-027E6FA8E525}"/>
          </ac:spMkLst>
        </pc:spChg>
        <pc:spChg chg="add mod ord">
          <ac:chgData name="Jason Heaton" userId="019bb3f8270b5e33" providerId="LiveId" clId="{191022A0-26F0-425D-8BBE-5F8C4854B7D4}" dt="2022-03-28T20:41:14.153" v="195" actId="20577"/>
          <ac:spMkLst>
            <pc:docMk/>
            <pc:sldMk cId="0" sldId="303"/>
            <ac:spMk id="10" creationId="{63BF9383-8959-4999-9839-7742AF3EE0D1}"/>
          </ac:spMkLst>
        </pc:spChg>
        <pc:spChg chg="add del mod ord">
          <ac:chgData name="Jason Heaton" userId="019bb3f8270b5e33" providerId="LiveId" clId="{191022A0-26F0-425D-8BBE-5F8C4854B7D4}" dt="2022-03-28T20:39:35.969" v="111" actId="20577"/>
          <ac:spMkLst>
            <pc:docMk/>
            <pc:sldMk cId="0" sldId="303"/>
            <ac:spMk id="5122" creationId="{ABFD263D-1045-4E84-B0CA-66CD20DC50E5}"/>
          </ac:spMkLst>
        </pc:spChg>
        <pc:spChg chg="del">
          <ac:chgData name="Jason Heaton" userId="019bb3f8270b5e33" providerId="LiveId" clId="{191022A0-26F0-425D-8BBE-5F8C4854B7D4}" dt="2022-03-28T20:40:57.123" v="171" actId="478"/>
          <ac:spMkLst>
            <pc:docMk/>
            <pc:sldMk cId="0" sldId="303"/>
            <ac:spMk id="5124" creationId="{A53902D8-F7D9-453F-8132-87A9DE74A6D8}"/>
          </ac:spMkLst>
        </pc:spChg>
        <pc:spChg chg="del mod">
          <ac:chgData name="Jason Heaton" userId="019bb3f8270b5e33" providerId="LiveId" clId="{191022A0-26F0-425D-8BBE-5F8C4854B7D4}" dt="2022-03-28T20:40:46.239" v="168" actId="478"/>
          <ac:spMkLst>
            <pc:docMk/>
            <pc:sldMk cId="0" sldId="303"/>
            <ac:spMk id="5125" creationId="{DB5050F5-E98B-4715-B828-44BA76DFC2BE}"/>
          </ac:spMkLst>
        </pc:spChg>
        <pc:spChg chg="del mod">
          <ac:chgData name="Jason Heaton" userId="019bb3f8270b5e33" providerId="LiveId" clId="{191022A0-26F0-425D-8BBE-5F8C4854B7D4}" dt="2022-03-28T20:39:46.591" v="121" actId="478"/>
          <ac:spMkLst>
            <pc:docMk/>
            <pc:sldMk cId="0" sldId="303"/>
            <ac:spMk id="5126" creationId="{0AB9CF10-4C40-48EC-9118-02490807AC9E}"/>
          </ac:spMkLst>
        </pc:spChg>
        <pc:spChg chg="del">
          <ac:chgData name="Jason Heaton" userId="019bb3f8270b5e33" providerId="LiveId" clId="{191022A0-26F0-425D-8BBE-5F8C4854B7D4}" dt="2022-03-28T20:39:59.827" v="127" actId="478"/>
          <ac:spMkLst>
            <pc:docMk/>
            <pc:sldMk cId="0" sldId="303"/>
            <ac:spMk id="5127" creationId="{DF6769AC-A8AE-41E0-9AFE-0FAFD048563E}"/>
          </ac:spMkLst>
        </pc:spChg>
      </pc:sldChg>
      <pc:sldChg chg="modSp mod">
        <pc:chgData name="Jason Heaton" userId="019bb3f8270b5e33" providerId="LiveId" clId="{191022A0-26F0-425D-8BBE-5F8C4854B7D4}" dt="2022-03-28T20:41:37.572" v="206" actId="27636"/>
        <pc:sldMkLst>
          <pc:docMk/>
          <pc:sldMk cId="0" sldId="304"/>
        </pc:sldMkLst>
        <pc:spChg chg="mod">
          <ac:chgData name="Jason Heaton" userId="019bb3f8270b5e33" providerId="LiveId" clId="{191022A0-26F0-425D-8BBE-5F8C4854B7D4}" dt="2022-03-28T20:41:37.572" v="206" actId="27636"/>
          <ac:spMkLst>
            <pc:docMk/>
            <pc:sldMk cId="0" sldId="304"/>
            <ac:spMk id="8195" creationId="{DADA34A5-F440-4501-8464-999EEBDED90A}"/>
          </ac:spMkLst>
        </pc:spChg>
      </pc:sldChg>
      <pc:sldChg chg="addSp delSp modSp mod">
        <pc:chgData name="Jason Heaton" userId="019bb3f8270b5e33" providerId="LiveId" clId="{191022A0-26F0-425D-8BBE-5F8C4854B7D4}" dt="2022-03-28T20:44:01.179" v="241" actId="20577"/>
        <pc:sldMkLst>
          <pc:docMk/>
          <pc:sldMk cId="0" sldId="305"/>
        </pc:sldMkLst>
        <pc:spChg chg="mod">
          <ac:chgData name="Jason Heaton" userId="019bb3f8270b5e33" providerId="LiveId" clId="{191022A0-26F0-425D-8BBE-5F8C4854B7D4}" dt="2022-03-28T20:42:26.781" v="222" actId="14100"/>
          <ac:spMkLst>
            <pc:docMk/>
            <pc:sldMk cId="0" sldId="305"/>
            <ac:spMk id="10242" creationId="{46600027-81B0-45DB-B1EB-E5CD9962774B}"/>
          </ac:spMkLst>
        </pc:spChg>
        <pc:spChg chg="mod">
          <ac:chgData name="Jason Heaton" userId="019bb3f8270b5e33" providerId="LiveId" clId="{191022A0-26F0-425D-8BBE-5F8C4854B7D4}" dt="2022-03-28T20:44:01.179" v="241" actId="20577"/>
          <ac:spMkLst>
            <pc:docMk/>
            <pc:sldMk cId="0" sldId="305"/>
            <ac:spMk id="10243" creationId="{E72CBC16-5BA0-4225-886E-3916827C45EA}"/>
          </ac:spMkLst>
        </pc:spChg>
        <pc:spChg chg="del">
          <ac:chgData name="Jason Heaton" userId="019bb3f8270b5e33" providerId="LiveId" clId="{191022A0-26F0-425D-8BBE-5F8C4854B7D4}" dt="2022-03-28T20:42:46.633" v="226" actId="478"/>
          <ac:spMkLst>
            <pc:docMk/>
            <pc:sldMk cId="0" sldId="305"/>
            <ac:spMk id="10245" creationId="{580A9156-7BEB-4199-B168-F49A765D1197}"/>
          </ac:spMkLst>
        </pc:spChg>
        <pc:picChg chg="add mod">
          <ac:chgData name="Jason Heaton" userId="019bb3f8270b5e33" providerId="LiveId" clId="{191022A0-26F0-425D-8BBE-5F8C4854B7D4}" dt="2022-03-28T20:43:37.555" v="234" actId="14100"/>
          <ac:picMkLst>
            <pc:docMk/>
            <pc:sldMk cId="0" sldId="305"/>
            <ac:picMk id="1026" creationId="{60BD22CB-37F6-457C-B441-C39D93487456}"/>
          </ac:picMkLst>
        </pc:picChg>
        <pc:picChg chg="del">
          <ac:chgData name="Jason Heaton" userId="019bb3f8270b5e33" providerId="LiveId" clId="{191022A0-26F0-425D-8BBE-5F8C4854B7D4}" dt="2022-03-28T20:42:48.594" v="227" actId="478"/>
          <ac:picMkLst>
            <pc:docMk/>
            <pc:sldMk cId="0" sldId="305"/>
            <ac:picMk id="10244" creationId="{EA038CB5-2836-4B86-87BC-0D153678C64B}"/>
          </ac:picMkLst>
        </pc:picChg>
      </pc:sldChg>
      <pc:sldChg chg="addSp delSp modSp mod">
        <pc:chgData name="Jason Heaton" userId="019bb3f8270b5e33" providerId="LiveId" clId="{191022A0-26F0-425D-8BBE-5F8C4854B7D4}" dt="2022-03-28T20:44:54.443" v="257" actId="20577"/>
        <pc:sldMkLst>
          <pc:docMk/>
          <pc:sldMk cId="0" sldId="306"/>
        </pc:sldMkLst>
        <pc:spChg chg="mod">
          <ac:chgData name="Jason Heaton" userId="019bb3f8270b5e33" providerId="LiveId" clId="{191022A0-26F0-425D-8BBE-5F8C4854B7D4}" dt="2022-03-28T20:44:23.699" v="248" actId="14100"/>
          <ac:spMkLst>
            <pc:docMk/>
            <pc:sldMk cId="0" sldId="306"/>
            <ac:spMk id="11266" creationId="{F18EC4B3-7F19-4313-89D3-EB1ED2B2BA60}"/>
          </ac:spMkLst>
        </pc:spChg>
        <pc:spChg chg="mod">
          <ac:chgData name="Jason Heaton" userId="019bb3f8270b5e33" providerId="LiveId" clId="{191022A0-26F0-425D-8BBE-5F8C4854B7D4}" dt="2022-03-28T20:44:54.443" v="257" actId="20577"/>
          <ac:spMkLst>
            <pc:docMk/>
            <pc:sldMk cId="0" sldId="306"/>
            <ac:spMk id="11267" creationId="{27170460-76B2-44DB-8692-35AD3AA41BDD}"/>
          </ac:spMkLst>
        </pc:spChg>
        <pc:spChg chg="del">
          <ac:chgData name="Jason Heaton" userId="019bb3f8270b5e33" providerId="LiveId" clId="{191022A0-26F0-425D-8BBE-5F8C4854B7D4}" dt="2022-03-28T20:44:10.402" v="243" actId="478"/>
          <ac:spMkLst>
            <pc:docMk/>
            <pc:sldMk cId="0" sldId="306"/>
            <ac:spMk id="11269" creationId="{A073F8E9-9400-40EF-B35F-4677956981D7}"/>
          </ac:spMkLst>
        </pc:spChg>
        <pc:picChg chg="add mod">
          <ac:chgData name="Jason Heaton" userId="019bb3f8270b5e33" providerId="LiveId" clId="{191022A0-26F0-425D-8BBE-5F8C4854B7D4}" dt="2022-03-28T20:44:15.560" v="246" actId="1076"/>
          <ac:picMkLst>
            <pc:docMk/>
            <pc:sldMk cId="0" sldId="306"/>
            <ac:picMk id="6" creationId="{D33E324B-3AA3-4558-89BA-5CBC3BF951B5}"/>
          </ac:picMkLst>
        </pc:picChg>
        <pc:picChg chg="del">
          <ac:chgData name="Jason Heaton" userId="019bb3f8270b5e33" providerId="LiveId" clId="{191022A0-26F0-425D-8BBE-5F8C4854B7D4}" dt="2022-03-28T20:44:09.156" v="242" actId="478"/>
          <ac:picMkLst>
            <pc:docMk/>
            <pc:sldMk cId="0" sldId="306"/>
            <ac:picMk id="11268" creationId="{EBEFC93E-06CE-4D6E-ACF6-F1A614D1E936}"/>
          </ac:picMkLst>
        </pc:picChg>
      </pc:sldChg>
      <pc:sldChg chg="modSp mod">
        <pc:chgData name="Jason Heaton" userId="019bb3f8270b5e33" providerId="LiveId" clId="{191022A0-26F0-425D-8BBE-5F8C4854B7D4}" dt="2022-03-28T20:51:18.294" v="355" actId="113"/>
        <pc:sldMkLst>
          <pc:docMk/>
          <pc:sldMk cId="0" sldId="307"/>
        </pc:sldMkLst>
        <pc:spChg chg="mod">
          <ac:chgData name="Jason Heaton" userId="019bb3f8270b5e33" providerId="LiveId" clId="{191022A0-26F0-425D-8BBE-5F8C4854B7D4}" dt="2022-03-28T20:51:18.294" v="355" actId="113"/>
          <ac:spMkLst>
            <pc:docMk/>
            <pc:sldMk cId="0" sldId="307"/>
            <ac:spMk id="14339" creationId="{19DE570F-0174-4841-93C6-76BFD4093013}"/>
          </ac:spMkLst>
        </pc:spChg>
        <pc:picChg chg="mod">
          <ac:chgData name="Jason Heaton" userId="019bb3f8270b5e33" providerId="LiveId" clId="{191022A0-26F0-425D-8BBE-5F8C4854B7D4}" dt="2022-03-28T20:50:07.885" v="336" actId="1076"/>
          <ac:picMkLst>
            <pc:docMk/>
            <pc:sldMk cId="0" sldId="307"/>
            <ac:picMk id="14344" creationId="{331812F5-0418-4471-B1F4-4E20E376BEA6}"/>
          </ac:picMkLst>
        </pc:picChg>
      </pc:sldChg>
      <pc:sldChg chg="addSp delSp modSp add del mod setBg addAnim delAnim">
        <pc:chgData name="Jason Heaton" userId="019bb3f8270b5e33" providerId="LiveId" clId="{191022A0-26F0-425D-8BBE-5F8C4854B7D4}" dt="2022-03-28T20:53:56.348" v="416" actId="26606"/>
        <pc:sldMkLst>
          <pc:docMk/>
          <pc:sldMk cId="0" sldId="308"/>
        </pc:sldMkLst>
        <pc:spChg chg="add del">
          <ac:chgData name="Jason Heaton" userId="019bb3f8270b5e33" providerId="LiveId" clId="{191022A0-26F0-425D-8BBE-5F8C4854B7D4}" dt="2022-03-28T20:53:49.166" v="411" actId="26606"/>
          <ac:spMkLst>
            <pc:docMk/>
            <pc:sldMk cId="0" sldId="308"/>
            <ac:spMk id="72" creationId="{2550AE69-AC86-4188-83E5-A856C4F1DCFF}"/>
          </ac:spMkLst>
        </pc:spChg>
        <pc:spChg chg="add del">
          <ac:chgData name="Jason Heaton" userId="019bb3f8270b5e33" providerId="LiveId" clId="{191022A0-26F0-425D-8BBE-5F8C4854B7D4}" dt="2022-03-28T20:53:49.166" v="411" actId="26606"/>
          <ac:spMkLst>
            <pc:docMk/>
            <pc:sldMk cId="0" sldId="308"/>
            <ac:spMk id="74" creationId="{EC4CA156-2C9D-4F0C-B229-88D8B5E17BCF}"/>
          </ac:spMkLst>
        </pc:spChg>
        <pc:spChg chg="add del">
          <ac:chgData name="Jason Heaton" userId="019bb3f8270b5e33" providerId="LiveId" clId="{191022A0-26F0-425D-8BBE-5F8C4854B7D4}" dt="2022-03-28T20:53:49.166" v="411" actId="26606"/>
          <ac:spMkLst>
            <pc:docMk/>
            <pc:sldMk cId="0" sldId="308"/>
            <ac:spMk id="76" creationId="{D7361ED3-EBE5-4EFC-8DA3-D0CE4BF2F4B1}"/>
          </ac:spMkLst>
        </pc:spChg>
        <pc:spChg chg="add del">
          <ac:chgData name="Jason Heaton" userId="019bb3f8270b5e33" providerId="LiveId" clId="{191022A0-26F0-425D-8BBE-5F8C4854B7D4}" dt="2022-03-28T20:53:49.166" v="411" actId="26606"/>
          <ac:spMkLst>
            <pc:docMk/>
            <pc:sldMk cId="0" sldId="308"/>
            <ac:spMk id="82" creationId="{CFB57ED5-941D-44E2-9320-56A0A026F201}"/>
          </ac:spMkLst>
        </pc:spChg>
        <pc:spChg chg="add del">
          <ac:chgData name="Jason Heaton" userId="019bb3f8270b5e33" providerId="LiveId" clId="{191022A0-26F0-425D-8BBE-5F8C4854B7D4}" dt="2022-03-28T20:53:49.166" v="411" actId="26606"/>
          <ac:spMkLst>
            <pc:docMk/>
            <pc:sldMk cId="0" sldId="308"/>
            <ac:spMk id="84" creationId="{7A1BE9A9-6FBF-4CF1-8F0C-BFCFF1FD962B}"/>
          </ac:spMkLst>
        </pc:spChg>
        <pc:spChg chg="add del">
          <ac:chgData name="Jason Heaton" userId="019bb3f8270b5e33" providerId="LiveId" clId="{191022A0-26F0-425D-8BBE-5F8C4854B7D4}" dt="2022-03-28T20:53:49.166" v="411" actId="26606"/>
          <ac:spMkLst>
            <pc:docMk/>
            <pc:sldMk cId="0" sldId="308"/>
            <ac:spMk id="86" creationId="{C4AE8163-578C-46A4-BF65-BD3AEEF2A05E}"/>
          </ac:spMkLst>
        </pc:spChg>
        <pc:spChg chg="add del">
          <ac:chgData name="Jason Heaton" userId="019bb3f8270b5e33" providerId="LiveId" clId="{191022A0-26F0-425D-8BBE-5F8C4854B7D4}" dt="2022-03-28T20:53:49.166" v="411" actId="26606"/>
          <ac:spMkLst>
            <pc:docMk/>
            <pc:sldMk cId="0" sldId="308"/>
            <ac:spMk id="88" creationId="{346F56CC-F97A-40DF-9A88-6D8BF7A6A75B}"/>
          </ac:spMkLst>
        </pc:spChg>
        <pc:spChg chg="mod">
          <ac:chgData name="Jason Heaton" userId="019bb3f8270b5e33" providerId="LiveId" clId="{191022A0-26F0-425D-8BBE-5F8C4854B7D4}" dt="2022-03-28T20:53:56.348" v="416" actId="26606"/>
          <ac:spMkLst>
            <pc:docMk/>
            <pc:sldMk cId="0" sldId="308"/>
            <ac:spMk id="18434" creationId="{C3F4F2A7-B64D-4C3C-8996-7EEAB8BD3C25}"/>
          </ac:spMkLst>
        </pc:spChg>
        <pc:spChg chg="mod">
          <ac:chgData name="Jason Heaton" userId="019bb3f8270b5e33" providerId="LiveId" clId="{191022A0-26F0-425D-8BBE-5F8C4854B7D4}" dt="2022-03-28T20:53:56.348" v="416" actId="26606"/>
          <ac:spMkLst>
            <pc:docMk/>
            <pc:sldMk cId="0" sldId="308"/>
            <ac:spMk id="18435" creationId="{7FC2AD91-8927-4F04-8653-5B142C35F2C8}"/>
          </ac:spMkLst>
        </pc:spChg>
        <pc:spChg chg="add del">
          <ac:chgData name="Jason Heaton" userId="019bb3f8270b5e33" providerId="LiveId" clId="{191022A0-26F0-425D-8BBE-5F8C4854B7D4}" dt="2022-03-28T20:53:51.501" v="413" actId="26606"/>
          <ac:spMkLst>
            <pc:docMk/>
            <pc:sldMk cId="0" sldId="308"/>
            <ac:spMk id="18437" creationId="{7049A7D3-684C-4C59-A4B6-7B308A6AD34D}"/>
          </ac:spMkLst>
        </pc:spChg>
        <pc:spChg chg="add del">
          <ac:chgData name="Jason Heaton" userId="019bb3f8270b5e33" providerId="LiveId" clId="{191022A0-26F0-425D-8BBE-5F8C4854B7D4}" dt="2022-03-28T20:53:51.501" v="413" actId="26606"/>
          <ac:spMkLst>
            <pc:docMk/>
            <pc:sldMk cId="0" sldId="308"/>
            <ac:spMk id="18438" creationId="{D7B1087B-C592-40E7-B532-60B453A2FE6A}"/>
          </ac:spMkLst>
        </pc:spChg>
        <pc:spChg chg="add del">
          <ac:chgData name="Jason Heaton" userId="019bb3f8270b5e33" providerId="LiveId" clId="{191022A0-26F0-425D-8BBE-5F8C4854B7D4}" dt="2022-03-28T20:53:51.501" v="413" actId="26606"/>
          <ac:spMkLst>
            <pc:docMk/>
            <pc:sldMk cId="0" sldId="308"/>
            <ac:spMk id="18439" creationId="{14AE7447-E8F8-4A0F-9E3D-94842BFF886E}"/>
          </ac:spMkLst>
        </pc:spChg>
        <pc:spChg chg="add del">
          <ac:chgData name="Jason Heaton" userId="019bb3f8270b5e33" providerId="LiveId" clId="{191022A0-26F0-425D-8BBE-5F8C4854B7D4}" dt="2022-03-28T20:53:51.501" v="413" actId="26606"/>
          <ac:spMkLst>
            <pc:docMk/>
            <pc:sldMk cId="0" sldId="308"/>
            <ac:spMk id="18441" creationId="{0680B5D0-24EC-465A-A0E6-C4DF951E0043}"/>
          </ac:spMkLst>
        </pc:spChg>
        <pc:spChg chg="add del">
          <ac:chgData name="Jason Heaton" userId="019bb3f8270b5e33" providerId="LiveId" clId="{191022A0-26F0-425D-8BBE-5F8C4854B7D4}" dt="2022-03-28T20:53:51.501" v="413" actId="26606"/>
          <ac:spMkLst>
            <pc:docMk/>
            <pc:sldMk cId="0" sldId="308"/>
            <ac:spMk id="18442" creationId="{30BF1B50-A83E-4ED6-A2AA-C943C1F89F85}"/>
          </ac:spMkLst>
        </pc:spChg>
        <pc:spChg chg="add del">
          <ac:chgData name="Jason Heaton" userId="019bb3f8270b5e33" providerId="LiveId" clId="{191022A0-26F0-425D-8BBE-5F8C4854B7D4}" dt="2022-03-28T20:53:51.501" v="413" actId="26606"/>
          <ac:spMkLst>
            <pc:docMk/>
            <pc:sldMk cId="0" sldId="308"/>
            <ac:spMk id="18443" creationId="{1F31E8B2-210B-4B90-83BB-3B180732EF38}"/>
          </ac:spMkLst>
        </pc:spChg>
        <pc:spChg chg="add del">
          <ac:chgData name="Jason Heaton" userId="019bb3f8270b5e33" providerId="LiveId" clId="{191022A0-26F0-425D-8BBE-5F8C4854B7D4}" dt="2022-03-28T20:53:51.501" v="413" actId="26606"/>
          <ac:spMkLst>
            <pc:docMk/>
            <pc:sldMk cId="0" sldId="308"/>
            <ac:spMk id="18444" creationId="{6B387409-2B98-40F8-A65F-EF7CF989512F}"/>
          </ac:spMkLst>
        </pc:spChg>
        <pc:spChg chg="add">
          <ac:chgData name="Jason Heaton" userId="019bb3f8270b5e33" providerId="LiveId" clId="{191022A0-26F0-425D-8BBE-5F8C4854B7D4}" dt="2022-03-28T20:53:56.348" v="416" actId="26606"/>
          <ac:spMkLst>
            <pc:docMk/>
            <pc:sldMk cId="0" sldId="308"/>
            <ac:spMk id="18446" creationId="{7049A7D3-684C-4C59-A4B6-7B308A6AD34D}"/>
          </ac:spMkLst>
        </pc:spChg>
        <pc:spChg chg="add">
          <ac:chgData name="Jason Heaton" userId="019bb3f8270b5e33" providerId="LiveId" clId="{191022A0-26F0-425D-8BBE-5F8C4854B7D4}" dt="2022-03-28T20:53:56.348" v="416" actId="26606"/>
          <ac:spMkLst>
            <pc:docMk/>
            <pc:sldMk cId="0" sldId="308"/>
            <ac:spMk id="18447" creationId="{D7B1087B-C592-40E7-B532-60B453A2FE6A}"/>
          </ac:spMkLst>
        </pc:spChg>
        <pc:spChg chg="add">
          <ac:chgData name="Jason Heaton" userId="019bb3f8270b5e33" providerId="LiveId" clId="{191022A0-26F0-425D-8BBE-5F8C4854B7D4}" dt="2022-03-28T20:53:56.348" v="416" actId="26606"/>
          <ac:spMkLst>
            <pc:docMk/>
            <pc:sldMk cId="0" sldId="308"/>
            <ac:spMk id="18448" creationId="{14AE7447-E8F8-4A0F-9E3D-94842BFF886E}"/>
          </ac:spMkLst>
        </pc:spChg>
        <pc:spChg chg="add">
          <ac:chgData name="Jason Heaton" userId="019bb3f8270b5e33" providerId="LiveId" clId="{191022A0-26F0-425D-8BBE-5F8C4854B7D4}" dt="2022-03-28T20:53:56.348" v="416" actId="26606"/>
          <ac:spMkLst>
            <pc:docMk/>
            <pc:sldMk cId="0" sldId="308"/>
            <ac:spMk id="18450" creationId="{FF0965A7-524A-44F1-B044-48411EA4FD85}"/>
          </ac:spMkLst>
        </pc:spChg>
        <pc:spChg chg="add">
          <ac:chgData name="Jason Heaton" userId="019bb3f8270b5e33" providerId="LiveId" clId="{191022A0-26F0-425D-8BBE-5F8C4854B7D4}" dt="2022-03-28T20:53:56.348" v="416" actId="26606"/>
          <ac:spMkLst>
            <pc:docMk/>
            <pc:sldMk cId="0" sldId="308"/>
            <ac:spMk id="18451" creationId="{58EE5433-7B78-4432-965F-8790C3F425BE}"/>
          </ac:spMkLst>
        </pc:spChg>
        <pc:spChg chg="add">
          <ac:chgData name="Jason Heaton" userId="019bb3f8270b5e33" providerId="LiveId" clId="{191022A0-26F0-425D-8BBE-5F8C4854B7D4}" dt="2022-03-28T20:53:56.348" v="416" actId="26606"/>
          <ac:spMkLst>
            <pc:docMk/>
            <pc:sldMk cId="0" sldId="308"/>
            <ac:spMk id="18452" creationId="{8F7AAA96-ECD9-48EA-B942-1172BB519BB0}"/>
          </ac:spMkLst>
        </pc:spChg>
        <pc:spChg chg="add">
          <ac:chgData name="Jason Heaton" userId="019bb3f8270b5e33" providerId="LiveId" clId="{191022A0-26F0-425D-8BBE-5F8C4854B7D4}" dt="2022-03-28T20:53:56.348" v="416" actId="26606"/>
          <ac:spMkLst>
            <pc:docMk/>
            <pc:sldMk cId="0" sldId="308"/>
            <ac:spMk id="18453" creationId="{248BD5A8-902E-46F3-9C9F-F939987C5E32}"/>
          </ac:spMkLst>
        </pc:spChg>
        <pc:grpChg chg="add del">
          <ac:chgData name="Jason Heaton" userId="019bb3f8270b5e33" providerId="LiveId" clId="{191022A0-26F0-425D-8BBE-5F8C4854B7D4}" dt="2022-03-28T20:53:49.166" v="411" actId="26606"/>
          <ac:grpSpMkLst>
            <pc:docMk/>
            <pc:sldMk cId="0" sldId="308"/>
            <ac:grpSpMk id="78" creationId="{85105087-7F16-4C94-837C-C45445116665}"/>
          </ac:grpSpMkLst>
        </pc:grpChg>
        <pc:grpChg chg="add del">
          <ac:chgData name="Jason Heaton" userId="019bb3f8270b5e33" providerId="LiveId" clId="{191022A0-26F0-425D-8BBE-5F8C4854B7D4}" dt="2022-03-28T20:53:49.166" v="411" actId="26606"/>
          <ac:grpSpMkLst>
            <pc:docMk/>
            <pc:sldMk cId="0" sldId="308"/>
            <ac:grpSpMk id="90" creationId="{694818F1-2ACF-4181-B8B6-7637EB92BD6E}"/>
          </ac:grpSpMkLst>
        </pc:grpChg>
        <pc:grpChg chg="add del">
          <ac:chgData name="Jason Heaton" userId="019bb3f8270b5e33" providerId="LiveId" clId="{191022A0-26F0-425D-8BBE-5F8C4854B7D4}" dt="2022-03-28T20:53:51.501" v="413" actId="26606"/>
          <ac:grpSpMkLst>
            <pc:docMk/>
            <pc:sldMk cId="0" sldId="308"/>
            <ac:grpSpMk id="18440" creationId="{85981F80-69EE-4E2B-82A8-47FDFD7720AC}"/>
          </ac:grpSpMkLst>
        </pc:grpChg>
        <pc:grpChg chg="add del">
          <ac:chgData name="Jason Heaton" userId="019bb3f8270b5e33" providerId="LiveId" clId="{191022A0-26F0-425D-8BBE-5F8C4854B7D4}" dt="2022-03-28T20:53:51.501" v="413" actId="26606"/>
          <ac:grpSpMkLst>
            <pc:docMk/>
            <pc:sldMk cId="0" sldId="308"/>
            <ac:grpSpMk id="18445" creationId="{C9E5F284-A588-4AE7-A36D-1C93E4FD0241}"/>
          </ac:grpSpMkLst>
        </pc:grpChg>
        <pc:grpChg chg="add">
          <ac:chgData name="Jason Heaton" userId="019bb3f8270b5e33" providerId="LiveId" clId="{191022A0-26F0-425D-8BBE-5F8C4854B7D4}" dt="2022-03-28T20:53:56.348" v="416" actId="26606"/>
          <ac:grpSpMkLst>
            <pc:docMk/>
            <pc:sldMk cId="0" sldId="308"/>
            <ac:grpSpMk id="18449" creationId="{85981F80-69EE-4E2B-82A8-47FDFD7720AC}"/>
          </ac:grpSpMkLst>
        </pc:grpChg>
        <pc:grpChg chg="add">
          <ac:chgData name="Jason Heaton" userId="019bb3f8270b5e33" providerId="LiveId" clId="{191022A0-26F0-425D-8BBE-5F8C4854B7D4}" dt="2022-03-28T20:53:56.348" v="416" actId="26606"/>
          <ac:grpSpMkLst>
            <pc:docMk/>
            <pc:sldMk cId="0" sldId="308"/>
            <ac:grpSpMk id="18454" creationId="{3800B863-FA71-4FFB-9F30-56E95B0D3DF0}"/>
          </ac:grpSpMkLst>
        </pc:grpChg>
        <pc:picChg chg="add mod ord">
          <ac:chgData name="Jason Heaton" userId="019bb3f8270b5e33" providerId="LiveId" clId="{191022A0-26F0-425D-8BBE-5F8C4854B7D4}" dt="2022-03-28T20:53:56.348" v="416" actId="26606"/>
          <ac:picMkLst>
            <pc:docMk/>
            <pc:sldMk cId="0" sldId="308"/>
            <ac:picMk id="4" creationId="{1300CADF-1D18-4481-B37A-16A35DC2D5D0}"/>
          </ac:picMkLst>
        </pc:picChg>
      </pc:sldChg>
      <pc:sldChg chg="modSp">
        <pc:chgData name="Jason Heaton" userId="019bb3f8270b5e33" providerId="LiveId" clId="{191022A0-26F0-425D-8BBE-5F8C4854B7D4}" dt="2022-03-28T20:54:52.560" v="429" actId="403"/>
        <pc:sldMkLst>
          <pc:docMk/>
          <pc:sldMk cId="0" sldId="310"/>
        </pc:sldMkLst>
        <pc:spChg chg="mod">
          <ac:chgData name="Jason Heaton" userId="019bb3f8270b5e33" providerId="LiveId" clId="{191022A0-26F0-425D-8BBE-5F8C4854B7D4}" dt="2022-03-28T20:54:52.560" v="429" actId="403"/>
          <ac:spMkLst>
            <pc:docMk/>
            <pc:sldMk cId="0" sldId="310"/>
            <ac:spMk id="3" creationId="{BC3B6411-D219-4E04-82A9-10B939109036}"/>
          </ac:spMkLst>
        </pc:spChg>
      </pc:sldChg>
      <pc:sldChg chg="addSp delSp modSp mod setBg">
        <pc:chgData name="Jason Heaton" userId="019bb3f8270b5e33" providerId="LiveId" clId="{191022A0-26F0-425D-8BBE-5F8C4854B7D4}" dt="2022-03-28T20:59:20.372" v="462" actId="120"/>
        <pc:sldMkLst>
          <pc:docMk/>
          <pc:sldMk cId="0" sldId="311"/>
        </pc:sldMkLst>
        <pc:spChg chg="mod">
          <ac:chgData name="Jason Heaton" userId="019bb3f8270b5e33" providerId="LiveId" clId="{191022A0-26F0-425D-8BBE-5F8C4854B7D4}" dt="2022-03-28T20:59:20.372" v="462" actId="120"/>
          <ac:spMkLst>
            <pc:docMk/>
            <pc:sldMk cId="0" sldId="311"/>
            <ac:spMk id="2" creationId="{B1A10991-B5AE-4442-9F74-95B93612D630}"/>
          </ac:spMkLst>
        </pc:spChg>
        <pc:spChg chg="mod">
          <ac:chgData name="Jason Heaton" userId="019bb3f8270b5e33" providerId="LiveId" clId="{191022A0-26F0-425D-8BBE-5F8C4854B7D4}" dt="2022-03-28T20:59:17.944" v="461" actId="27636"/>
          <ac:spMkLst>
            <pc:docMk/>
            <pc:sldMk cId="0" sldId="311"/>
            <ac:spMk id="3" creationId="{0814B876-82E0-4205-ADA2-684F430DEA0E}"/>
          </ac:spMkLst>
        </pc:spChg>
        <pc:spChg chg="add">
          <ac:chgData name="Jason Heaton" userId="019bb3f8270b5e33" providerId="LiveId" clId="{191022A0-26F0-425D-8BBE-5F8C4854B7D4}" dt="2022-03-28T20:56:06.119" v="436" actId="26606"/>
          <ac:spMkLst>
            <pc:docMk/>
            <pc:sldMk cId="0" sldId="311"/>
            <ac:spMk id="71" creationId="{E009DD9B-5EE2-4C0D-8B2B-351C8C102205}"/>
          </ac:spMkLst>
        </pc:spChg>
        <pc:spChg chg="add">
          <ac:chgData name="Jason Heaton" userId="019bb3f8270b5e33" providerId="LiveId" clId="{191022A0-26F0-425D-8BBE-5F8C4854B7D4}" dt="2022-03-28T20:56:06.119" v="436" actId="26606"/>
          <ac:spMkLst>
            <pc:docMk/>
            <pc:sldMk cId="0" sldId="311"/>
            <ac:spMk id="73" creationId="{E720DB99-7745-4E75-9D96-AAB6D55C531E}"/>
          </ac:spMkLst>
        </pc:spChg>
        <pc:spChg chg="add">
          <ac:chgData name="Jason Heaton" userId="019bb3f8270b5e33" providerId="LiveId" clId="{191022A0-26F0-425D-8BBE-5F8C4854B7D4}" dt="2022-03-28T20:56:06.119" v="436" actId="26606"/>
          <ac:spMkLst>
            <pc:docMk/>
            <pc:sldMk cId="0" sldId="311"/>
            <ac:spMk id="75" creationId="{D68803C4-E159-4360-B7BB-74205C8F782D}"/>
          </ac:spMkLst>
        </pc:spChg>
        <pc:spChg chg="add">
          <ac:chgData name="Jason Heaton" userId="019bb3f8270b5e33" providerId="LiveId" clId="{191022A0-26F0-425D-8BBE-5F8C4854B7D4}" dt="2022-03-28T20:56:06.119" v="436" actId="26606"/>
          <ac:spMkLst>
            <pc:docMk/>
            <pc:sldMk cId="0" sldId="311"/>
            <ac:spMk id="77" creationId="{504B0465-3B07-49BF-BEA7-D81476246293}"/>
          </ac:spMkLst>
        </pc:spChg>
        <pc:spChg chg="add">
          <ac:chgData name="Jason Heaton" userId="019bb3f8270b5e33" providerId="LiveId" clId="{191022A0-26F0-425D-8BBE-5F8C4854B7D4}" dt="2022-03-28T20:56:06.119" v="436" actId="26606"/>
          <ac:spMkLst>
            <pc:docMk/>
            <pc:sldMk cId="0" sldId="311"/>
            <ac:spMk id="79" creationId="{49B7FFA5-14CB-4A4F-9BCC-CA3AA5D9D276}"/>
          </ac:spMkLst>
        </pc:spChg>
        <pc:spChg chg="add">
          <ac:chgData name="Jason Heaton" userId="019bb3f8270b5e33" providerId="LiveId" clId="{191022A0-26F0-425D-8BBE-5F8C4854B7D4}" dt="2022-03-28T20:56:06.119" v="436" actId="26606"/>
          <ac:spMkLst>
            <pc:docMk/>
            <pc:sldMk cId="0" sldId="311"/>
            <ac:spMk id="81" creationId="{04E48745-7512-4EC2-9E20-9092D12150CA}"/>
          </ac:spMkLst>
        </pc:spChg>
        <pc:picChg chg="add mod ord">
          <ac:chgData name="Jason Heaton" userId="019bb3f8270b5e33" providerId="LiveId" clId="{191022A0-26F0-425D-8BBE-5F8C4854B7D4}" dt="2022-03-28T20:56:06.119" v="436" actId="26606"/>
          <ac:picMkLst>
            <pc:docMk/>
            <pc:sldMk cId="0" sldId="311"/>
            <ac:picMk id="5122" creationId="{B82A4663-6524-4D52-B18A-DEF1B4AE543F}"/>
          </ac:picMkLst>
        </pc:picChg>
        <pc:picChg chg="del">
          <ac:chgData name="Jason Heaton" userId="019bb3f8270b5e33" providerId="LiveId" clId="{191022A0-26F0-425D-8BBE-5F8C4854B7D4}" dt="2022-03-28T20:55:25.489" v="434" actId="478"/>
          <ac:picMkLst>
            <pc:docMk/>
            <pc:sldMk cId="0" sldId="311"/>
            <ac:picMk id="17411" creationId="{4A596E07-F09F-46AA-94CD-756D1DE4D97B}"/>
          </ac:picMkLst>
        </pc:picChg>
      </pc:sldChg>
      <pc:sldChg chg="modSp mod">
        <pc:chgData name="Jason Heaton" userId="019bb3f8270b5e33" providerId="LiveId" clId="{191022A0-26F0-425D-8BBE-5F8C4854B7D4}" dt="2022-03-28T20:57:31.975" v="445" actId="20577"/>
        <pc:sldMkLst>
          <pc:docMk/>
          <pc:sldMk cId="0" sldId="312"/>
        </pc:sldMkLst>
        <pc:spChg chg="mod">
          <ac:chgData name="Jason Heaton" userId="019bb3f8270b5e33" providerId="LiveId" clId="{191022A0-26F0-425D-8BBE-5F8C4854B7D4}" dt="2022-03-28T20:57:24.334" v="442" actId="1076"/>
          <ac:spMkLst>
            <pc:docMk/>
            <pc:sldMk cId="0" sldId="312"/>
            <ac:spMk id="2" creationId="{7139F889-EE70-4F4D-85F5-8B995E91E60C}"/>
          </ac:spMkLst>
        </pc:spChg>
        <pc:spChg chg="mod">
          <ac:chgData name="Jason Heaton" userId="019bb3f8270b5e33" providerId="LiveId" clId="{191022A0-26F0-425D-8BBE-5F8C4854B7D4}" dt="2022-03-28T20:57:31.975" v="445" actId="20577"/>
          <ac:spMkLst>
            <pc:docMk/>
            <pc:sldMk cId="0" sldId="312"/>
            <ac:spMk id="18434" creationId="{E12301A9-44DC-4E92-AFE6-41EB1D8A1D47}"/>
          </ac:spMkLst>
        </pc:spChg>
        <pc:picChg chg="mod">
          <ac:chgData name="Jason Heaton" userId="019bb3f8270b5e33" providerId="LiveId" clId="{191022A0-26F0-425D-8BBE-5F8C4854B7D4}" dt="2022-03-28T20:56:23.489" v="437" actId="1076"/>
          <ac:picMkLst>
            <pc:docMk/>
            <pc:sldMk cId="0" sldId="312"/>
            <ac:picMk id="18435" creationId="{4A8A2BDD-B03F-4D8A-8C72-E0C25ABF8977}"/>
          </ac:picMkLst>
        </pc:picChg>
      </pc:sldChg>
      <pc:sldChg chg="addSp delSp modSp mod setBg">
        <pc:chgData name="Jason Heaton" userId="019bb3f8270b5e33" providerId="LiveId" clId="{191022A0-26F0-425D-8BBE-5F8C4854B7D4}" dt="2022-03-28T21:00:02.566" v="472" actId="26606"/>
        <pc:sldMkLst>
          <pc:docMk/>
          <pc:sldMk cId="0" sldId="314"/>
        </pc:sldMkLst>
        <pc:spChg chg="mod">
          <ac:chgData name="Jason Heaton" userId="019bb3f8270b5e33" providerId="LiveId" clId="{191022A0-26F0-425D-8BBE-5F8C4854B7D4}" dt="2022-03-28T21:00:02.566" v="472" actId="26606"/>
          <ac:spMkLst>
            <pc:docMk/>
            <pc:sldMk cId="0" sldId="314"/>
            <ac:spMk id="2" creationId="{D8FEF508-E92E-4860-94E3-F06EE0799F31}"/>
          </ac:spMkLst>
        </pc:spChg>
        <pc:spChg chg="add del">
          <ac:chgData name="Jason Heaton" userId="019bb3f8270b5e33" providerId="LiveId" clId="{191022A0-26F0-425D-8BBE-5F8C4854B7D4}" dt="2022-03-28T21:00:02.515" v="471" actId="26606"/>
          <ac:spMkLst>
            <pc:docMk/>
            <pc:sldMk cId="0" sldId="314"/>
            <ac:spMk id="135" creationId="{484E34F7-E155-426C-A88E-8AEA6CF3F7EC}"/>
          </ac:spMkLst>
        </pc:spChg>
        <pc:spChg chg="add">
          <ac:chgData name="Jason Heaton" userId="019bb3f8270b5e33" providerId="LiveId" clId="{191022A0-26F0-425D-8BBE-5F8C4854B7D4}" dt="2022-03-28T21:00:02.566" v="472" actId="26606"/>
          <ac:spMkLst>
            <pc:docMk/>
            <pc:sldMk cId="0" sldId="314"/>
            <ac:spMk id="137" creationId="{E720DB99-7745-4E75-9D96-AAB6D55C531E}"/>
          </ac:spMkLst>
        </pc:spChg>
        <pc:spChg chg="add">
          <ac:chgData name="Jason Heaton" userId="019bb3f8270b5e33" providerId="LiveId" clId="{191022A0-26F0-425D-8BBE-5F8C4854B7D4}" dt="2022-03-28T21:00:02.566" v="472" actId="26606"/>
          <ac:spMkLst>
            <pc:docMk/>
            <pc:sldMk cId="0" sldId="314"/>
            <ac:spMk id="139" creationId="{D68803C4-E159-4360-B7BB-74205C8F782D}"/>
          </ac:spMkLst>
        </pc:spChg>
        <pc:spChg chg="add">
          <ac:chgData name="Jason Heaton" userId="019bb3f8270b5e33" providerId="LiveId" clId="{191022A0-26F0-425D-8BBE-5F8C4854B7D4}" dt="2022-03-28T21:00:02.566" v="472" actId="26606"/>
          <ac:spMkLst>
            <pc:docMk/>
            <pc:sldMk cId="0" sldId="314"/>
            <ac:spMk id="141" creationId="{504B0465-3B07-49BF-BEA7-D81476246293}"/>
          </ac:spMkLst>
        </pc:spChg>
        <pc:spChg chg="add">
          <ac:chgData name="Jason Heaton" userId="019bb3f8270b5e33" providerId="LiveId" clId="{191022A0-26F0-425D-8BBE-5F8C4854B7D4}" dt="2022-03-28T21:00:02.566" v="472" actId="26606"/>
          <ac:spMkLst>
            <pc:docMk/>
            <pc:sldMk cId="0" sldId="314"/>
            <ac:spMk id="143" creationId="{49B7FFA5-14CB-4A4F-9BCC-CA3AA5D9D276}"/>
          </ac:spMkLst>
        </pc:spChg>
        <pc:spChg chg="add">
          <ac:chgData name="Jason Heaton" userId="019bb3f8270b5e33" providerId="LiveId" clId="{191022A0-26F0-425D-8BBE-5F8C4854B7D4}" dt="2022-03-28T21:00:02.566" v="472" actId="26606"/>
          <ac:spMkLst>
            <pc:docMk/>
            <pc:sldMk cId="0" sldId="314"/>
            <ac:spMk id="145" creationId="{04E48745-7512-4EC2-9E20-9092D12150CA}"/>
          </ac:spMkLst>
        </pc:spChg>
        <pc:spChg chg="mod ord">
          <ac:chgData name="Jason Heaton" userId="019bb3f8270b5e33" providerId="LiveId" clId="{191022A0-26F0-425D-8BBE-5F8C4854B7D4}" dt="2022-03-28T21:00:02.566" v="472" actId="26606"/>
          <ac:spMkLst>
            <pc:docMk/>
            <pc:sldMk cId="0" sldId="314"/>
            <ac:spMk id="22530" creationId="{F68EA58E-24D3-4973-81E9-186AB6A814B0}"/>
          </ac:spMkLst>
        </pc:spChg>
        <pc:spChg chg="add">
          <ac:chgData name="Jason Heaton" userId="019bb3f8270b5e33" providerId="LiveId" clId="{191022A0-26F0-425D-8BBE-5F8C4854B7D4}" dt="2022-03-28T21:00:02.566" v="472" actId="26606"/>
          <ac:spMkLst>
            <pc:docMk/>
            <pc:sldMk cId="0" sldId="314"/>
            <ac:spMk id="22533" creationId="{E009DD9B-5EE2-4C0D-8B2B-351C8C102205}"/>
          </ac:spMkLst>
        </pc:spChg>
        <pc:picChg chg="add mod">
          <ac:chgData name="Jason Heaton" userId="019bb3f8270b5e33" providerId="LiveId" clId="{191022A0-26F0-425D-8BBE-5F8C4854B7D4}" dt="2022-03-28T21:00:02.566" v="472" actId="26606"/>
          <ac:picMkLst>
            <pc:docMk/>
            <pc:sldMk cId="0" sldId="314"/>
            <ac:picMk id="7170" creationId="{8FA46681-BE09-43E6-87FA-8957ADFB9409}"/>
          </ac:picMkLst>
        </pc:picChg>
        <pc:picChg chg="del">
          <ac:chgData name="Jason Heaton" userId="019bb3f8270b5e33" providerId="LiveId" clId="{191022A0-26F0-425D-8BBE-5F8C4854B7D4}" dt="2022-03-28T20:59:39.346" v="467" actId="478"/>
          <ac:picMkLst>
            <pc:docMk/>
            <pc:sldMk cId="0" sldId="314"/>
            <ac:picMk id="22531" creationId="{E261EA59-8C09-4035-ACE3-ED37C3B815E8}"/>
          </ac:picMkLst>
        </pc:picChg>
        <pc:picChg chg="del">
          <ac:chgData name="Jason Heaton" userId="019bb3f8270b5e33" providerId="LiveId" clId="{191022A0-26F0-425D-8BBE-5F8C4854B7D4}" dt="2022-03-28T20:59:38.506" v="466" actId="478"/>
          <ac:picMkLst>
            <pc:docMk/>
            <pc:sldMk cId="0" sldId="314"/>
            <ac:picMk id="22532" creationId="{17332EF3-2517-4EF5-897D-0405B825999E}"/>
          </ac:picMkLst>
        </pc:picChg>
      </pc:sldChg>
      <pc:sldChg chg="modSp del mod">
        <pc:chgData name="Jason Heaton" userId="019bb3f8270b5e33" providerId="LiveId" clId="{191022A0-26F0-425D-8BBE-5F8C4854B7D4}" dt="2022-03-28T21:01:23.935" v="507" actId="47"/>
        <pc:sldMkLst>
          <pc:docMk/>
          <pc:sldMk cId="0" sldId="315"/>
        </pc:sldMkLst>
        <pc:spChg chg="mod">
          <ac:chgData name="Jason Heaton" userId="019bb3f8270b5e33" providerId="LiveId" clId="{191022A0-26F0-425D-8BBE-5F8C4854B7D4}" dt="2022-03-28T21:01:02.044" v="500" actId="21"/>
          <ac:spMkLst>
            <pc:docMk/>
            <pc:sldMk cId="0" sldId="315"/>
            <ac:spMk id="24578" creationId="{EC17B928-DC7F-408B-8D40-EDF1B951A844}"/>
          </ac:spMkLst>
        </pc:spChg>
      </pc:sldChg>
      <pc:sldChg chg="modSp del mod">
        <pc:chgData name="Jason Heaton" userId="019bb3f8270b5e33" providerId="LiveId" clId="{191022A0-26F0-425D-8BBE-5F8C4854B7D4}" dt="2022-03-28T21:02:00.476" v="520" actId="47"/>
        <pc:sldMkLst>
          <pc:docMk/>
          <pc:sldMk cId="0" sldId="316"/>
        </pc:sldMkLst>
        <pc:spChg chg="mod">
          <ac:chgData name="Jason Heaton" userId="019bb3f8270b5e33" providerId="LiveId" clId="{191022A0-26F0-425D-8BBE-5F8C4854B7D4}" dt="2022-03-28T21:01:42.132" v="513" actId="21"/>
          <ac:spMkLst>
            <pc:docMk/>
            <pc:sldMk cId="0" sldId="316"/>
            <ac:spMk id="25603" creationId="{C849F125-7D80-40A0-B498-051791ABEC7E}"/>
          </ac:spMkLst>
        </pc:spChg>
      </pc:sldChg>
      <pc:sldChg chg="addSp delSp modSp mod setBg">
        <pc:chgData name="Jason Heaton" userId="019bb3f8270b5e33" providerId="LiveId" clId="{191022A0-26F0-425D-8BBE-5F8C4854B7D4}" dt="2022-03-28T20:34:24.526" v="13" actId="26606"/>
        <pc:sldMkLst>
          <pc:docMk/>
          <pc:sldMk cId="0" sldId="317"/>
        </pc:sldMkLst>
        <pc:spChg chg="mod">
          <ac:chgData name="Jason Heaton" userId="019bb3f8270b5e33" providerId="LiveId" clId="{191022A0-26F0-425D-8BBE-5F8C4854B7D4}" dt="2022-03-28T20:34:24.526" v="13" actId="26606"/>
          <ac:spMkLst>
            <pc:docMk/>
            <pc:sldMk cId="0" sldId="317"/>
            <ac:spMk id="2" creationId="{8705CD69-895E-4898-8B2A-AA3C53122D74}"/>
          </ac:spMkLst>
        </pc:spChg>
        <pc:spChg chg="del mod">
          <ac:chgData name="Jason Heaton" userId="019bb3f8270b5e33" providerId="LiveId" clId="{191022A0-26F0-425D-8BBE-5F8C4854B7D4}" dt="2022-03-28T20:34:24.526" v="13" actId="26606"/>
          <ac:spMkLst>
            <pc:docMk/>
            <pc:sldMk cId="0" sldId="317"/>
            <ac:spMk id="3" creationId="{9306881E-7DD5-4387-AB6E-92543D105E6E}"/>
          </ac:spMkLst>
        </pc:spChg>
        <pc:spChg chg="add">
          <ac:chgData name="Jason Heaton" userId="019bb3f8270b5e33" providerId="LiveId" clId="{191022A0-26F0-425D-8BBE-5F8C4854B7D4}" dt="2022-03-28T20:34:24.526" v="13" actId="26606"/>
          <ac:spMkLst>
            <pc:docMk/>
            <pc:sldMk cId="0" sldId="317"/>
            <ac:spMk id="9" creationId="{3FD711E9-7F79-40A9-8D9E-4AE293C154A5}"/>
          </ac:spMkLst>
        </pc:spChg>
        <pc:graphicFrameChg chg="add">
          <ac:chgData name="Jason Heaton" userId="019bb3f8270b5e33" providerId="LiveId" clId="{191022A0-26F0-425D-8BBE-5F8C4854B7D4}" dt="2022-03-28T20:34:24.526" v="13" actId="26606"/>
          <ac:graphicFrameMkLst>
            <pc:docMk/>
            <pc:sldMk cId="0" sldId="317"/>
            <ac:graphicFrameMk id="5" creationId="{0921F90B-EA79-3E56-51FD-9C5C569E9FDB}"/>
          </ac:graphicFrameMkLst>
        </pc:graphicFrameChg>
      </pc:sldChg>
      <pc:sldChg chg="delSp modSp mod">
        <pc:chgData name="Jason Heaton" userId="019bb3f8270b5e33" providerId="LiveId" clId="{191022A0-26F0-425D-8BBE-5F8C4854B7D4}" dt="2022-03-28T21:05:49.688" v="649" actId="113"/>
        <pc:sldMkLst>
          <pc:docMk/>
          <pc:sldMk cId="0" sldId="318"/>
        </pc:sldMkLst>
        <pc:spChg chg="del mod">
          <ac:chgData name="Jason Heaton" userId="019bb3f8270b5e33" providerId="LiveId" clId="{191022A0-26F0-425D-8BBE-5F8C4854B7D4}" dt="2022-03-28T20:33:16.193" v="1" actId="478"/>
          <ac:spMkLst>
            <pc:docMk/>
            <pc:sldMk cId="0" sldId="318"/>
            <ac:spMk id="30722" creationId="{404FC5E8-4CAC-4C3B-A18D-F17E24F9764A}"/>
          </ac:spMkLst>
        </pc:spChg>
        <pc:spChg chg="mod">
          <ac:chgData name="Jason Heaton" userId="019bb3f8270b5e33" providerId="LiveId" clId="{191022A0-26F0-425D-8BBE-5F8C4854B7D4}" dt="2022-03-28T21:05:49.688" v="649" actId="113"/>
          <ac:spMkLst>
            <pc:docMk/>
            <pc:sldMk cId="0" sldId="318"/>
            <ac:spMk id="30723" creationId="{A7C0FC30-532A-41E6-AF0F-79897D621E59}"/>
          </ac:spMkLst>
        </pc:spChg>
      </pc:sldChg>
      <pc:sldChg chg="delSp modSp mod">
        <pc:chgData name="Jason Heaton" userId="019bb3f8270b5e33" providerId="LiveId" clId="{191022A0-26F0-425D-8BBE-5F8C4854B7D4}" dt="2022-03-28T21:07:13.472" v="776" actId="6549"/>
        <pc:sldMkLst>
          <pc:docMk/>
          <pc:sldMk cId="0" sldId="319"/>
        </pc:sldMkLst>
        <pc:spChg chg="mod">
          <ac:chgData name="Jason Heaton" userId="019bb3f8270b5e33" providerId="LiveId" clId="{191022A0-26F0-425D-8BBE-5F8C4854B7D4}" dt="2022-03-28T21:07:13.472" v="776" actId="6549"/>
          <ac:spMkLst>
            <pc:docMk/>
            <pc:sldMk cId="0" sldId="319"/>
            <ac:spMk id="31746" creationId="{4637C1D3-AA0B-4913-89D0-915AFA1701B5}"/>
          </ac:spMkLst>
        </pc:spChg>
        <pc:picChg chg="del mod">
          <ac:chgData name="Jason Heaton" userId="019bb3f8270b5e33" providerId="LiveId" clId="{191022A0-26F0-425D-8BBE-5F8C4854B7D4}" dt="2022-03-28T21:06:01.028" v="654" actId="478"/>
          <ac:picMkLst>
            <pc:docMk/>
            <pc:sldMk cId="0" sldId="319"/>
            <ac:picMk id="31747" creationId="{D934E0D7-8E90-4AD9-A6C2-EC5215098EDC}"/>
          </ac:picMkLst>
        </pc:picChg>
      </pc:sldChg>
      <pc:sldChg chg="addSp delSp modSp mod">
        <pc:chgData name="Jason Heaton" userId="019bb3f8270b5e33" providerId="LiveId" clId="{191022A0-26F0-425D-8BBE-5F8C4854B7D4}" dt="2022-03-28T21:13:33.626" v="870" actId="1076"/>
        <pc:sldMkLst>
          <pc:docMk/>
          <pc:sldMk cId="0" sldId="320"/>
        </pc:sldMkLst>
        <pc:spChg chg="mod">
          <ac:chgData name="Jason Heaton" userId="019bb3f8270b5e33" providerId="LiveId" clId="{191022A0-26F0-425D-8BBE-5F8C4854B7D4}" dt="2022-03-28T21:08:06.504" v="782" actId="14100"/>
          <ac:spMkLst>
            <pc:docMk/>
            <pc:sldMk cId="0" sldId="320"/>
            <ac:spMk id="2" creationId="{B8F19348-0F17-4F6F-9838-7C1F91644202}"/>
          </ac:spMkLst>
        </pc:spChg>
        <pc:spChg chg="mod">
          <ac:chgData name="Jason Heaton" userId="019bb3f8270b5e33" providerId="LiveId" clId="{191022A0-26F0-425D-8BBE-5F8C4854B7D4}" dt="2022-03-28T21:08:34.797" v="797" actId="13926"/>
          <ac:spMkLst>
            <pc:docMk/>
            <pc:sldMk cId="0" sldId="320"/>
            <ac:spMk id="32770" creationId="{D156E543-A765-42C1-BFEB-129509D41419}"/>
          </ac:spMkLst>
        </pc:spChg>
        <pc:picChg chg="add mod">
          <ac:chgData name="Jason Heaton" userId="019bb3f8270b5e33" providerId="LiveId" clId="{191022A0-26F0-425D-8BBE-5F8C4854B7D4}" dt="2022-03-28T21:13:33.626" v="870" actId="1076"/>
          <ac:picMkLst>
            <pc:docMk/>
            <pc:sldMk cId="0" sldId="320"/>
            <ac:picMk id="9218" creationId="{36995F12-03B4-44F1-BE57-28C5AD538FE7}"/>
          </ac:picMkLst>
        </pc:picChg>
        <pc:picChg chg="del">
          <ac:chgData name="Jason Heaton" userId="019bb3f8270b5e33" providerId="LiveId" clId="{191022A0-26F0-425D-8BBE-5F8C4854B7D4}" dt="2022-03-28T21:07:47.800" v="777" actId="478"/>
          <ac:picMkLst>
            <pc:docMk/>
            <pc:sldMk cId="0" sldId="320"/>
            <ac:picMk id="32771" creationId="{C3167B3D-EF7D-49EE-AFCF-272CAA1B470D}"/>
          </ac:picMkLst>
        </pc:picChg>
      </pc:sldChg>
      <pc:sldChg chg="addSp delSp modSp mod modAnim">
        <pc:chgData name="Jason Heaton" userId="019bb3f8270b5e33" providerId="LiveId" clId="{191022A0-26F0-425D-8BBE-5F8C4854B7D4}" dt="2022-03-28T21:09:50.674" v="809" actId="113"/>
        <pc:sldMkLst>
          <pc:docMk/>
          <pc:sldMk cId="0" sldId="321"/>
        </pc:sldMkLst>
        <pc:spChg chg="mod">
          <ac:chgData name="Jason Heaton" userId="019bb3f8270b5e33" providerId="LiveId" clId="{191022A0-26F0-425D-8BBE-5F8C4854B7D4}" dt="2022-03-28T21:09:50.674" v="809" actId="113"/>
          <ac:spMkLst>
            <pc:docMk/>
            <pc:sldMk cId="0" sldId="321"/>
            <ac:spMk id="3" creationId="{624468B1-E790-469C-BE13-1E7BF2FF0EE0}"/>
          </ac:spMkLst>
        </pc:spChg>
        <pc:picChg chg="del">
          <ac:chgData name="Jason Heaton" userId="019bb3f8270b5e33" providerId="LiveId" clId="{191022A0-26F0-425D-8BBE-5F8C4854B7D4}" dt="2022-03-28T21:09:33.249" v="800" actId="478"/>
          <ac:picMkLst>
            <pc:docMk/>
            <pc:sldMk cId="0" sldId="321"/>
            <ac:picMk id="6" creationId="{21A6E125-9073-4CD6-BDA0-FB941937F5F7}"/>
          </ac:picMkLst>
        </pc:picChg>
        <pc:picChg chg="add mod">
          <ac:chgData name="Jason Heaton" userId="019bb3f8270b5e33" providerId="LiveId" clId="{191022A0-26F0-425D-8BBE-5F8C4854B7D4}" dt="2022-03-28T21:09:38.125" v="802" actId="1076"/>
          <ac:picMkLst>
            <pc:docMk/>
            <pc:sldMk cId="0" sldId="321"/>
            <ac:picMk id="11266" creationId="{31470C0A-B60C-490B-A303-7494D15FC4DB}"/>
          </ac:picMkLst>
        </pc:picChg>
        <pc:picChg chg="del">
          <ac:chgData name="Jason Heaton" userId="019bb3f8270b5e33" providerId="LiveId" clId="{191022A0-26F0-425D-8BBE-5F8C4854B7D4}" dt="2022-03-28T21:09:29.568" v="798" actId="478"/>
          <ac:picMkLst>
            <pc:docMk/>
            <pc:sldMk cId="0" sldId="321"/>
            <ac:picMk id="33796" creationId="{62AB6810-9767-4F42-818C-F5EE7751E4E7}"/>
          </ac:picMkLst>
        </pc:picChg>
        <pc:picChg chg="del">
          <ac:chgData name="Jason Heaton" userId="019bb3f8270b5e33" providerId="LiveId" clId="{191022A0-26F0-425D-8BBE-5F8C4854B7D4}" dt="2022-03-28T21:09:30.376" v="799" actId="478"/>
          <ac:picMkLst>
            <pc:docMk/>
            <pc:sldMk cId="0" sldId="321"/>
            <ac:picMk id="33797" creationId="{BF95DCC3-CE4E-4186-9964-056232983259}"/>
          </ac:picMkLst>
        </pc:picChg>
      </pc:sldChg>
      <pc:sldChg chg="del">
        <pc:chgData name="Jason Heaton" userId="019bb3f8270b5e33" providerId="LiveId" clId="{191022A0-26F0-425D-8BBE-5F8C4854B7D4}" dt="2022-03-28T21:14:40.898" v="880" actId="47"/>
        <pc:sldMkLst>
          <pc:docMk/>
          <pc:sldMk cId="0" sldId="322"/>
        </pc:sldMkLst>
      </pc:sldChg>
      <pc:sldChg chg="modSp add mod">
        <pc:chgData name="Jason Heaton" userId="019bb3f8270b5e33" providerId="LiveId" clId="{191022A0-26F0-425D-8BBE-5F8C4854B7D4}" dt="2022-03-28T21:00:35.933" v="481" actId="14100"/>
        <pc:sldMkLst>
          <pc:docMk/>
          <pc:sldMk cId="3229571765" sldId="323"/>
        </pc:sldMkLst>
        <pc:spChg chg="mod">
          <ac:chgData name="Jason Heaton" userId="019bb3f8270b5e33" providerId="LiveId" clId="{191022A0-26F0-425D-8BBE-5F8C4854B7D4}" dt="2022-03-28T21:00:35.933" v="481" actId="14100"/>
          <ac:spMkLst>
            <pc:docMk/>
            <pc:sldMk cId="3229571765" sldId="323"/>
            <ac:spMk id="22530" creationId="{F68EA58E-24D3-4973-81E9-186AB6A814B0}"/>
          </ac:spMkLst>
        </pc:spChg>
      </pc:sldChg>
      <pc:sldChg chg="modSp add mod">
        <pc:chgData name="Jason Heaton" userId="019bb3f8270b5e33" providerId="LiveId" clId="{191022A0-26F0-425D-8BBE-5F8C4854B7D4}" dt="2022-03-28T21:01:20.143" v="506" actId="14100"/>
        <pc:sldMkLst>
          <pc:docMk/>
          <pc:sldMk cId="517666828" sldId="324"/>
        </pc:sldMkLst>
        <pc:spChg chg="mod">
          <ac:chgData name="Jason Heaton" userId="019bb3f8270b5e33" providerId="LiveId" clId="{191022A0-26F0-425D-8BBE-5F8C4854B7D4}" dt="2022-03-28T21:00:56.794" v="499" actId="20577"/>
          <ac:spMkLst>
            <pc:docMk/>
            <pc:sldMk cId="517666828" sldId="324"/>
            <ac:spMk id="2" creationId="{D8FEF508-E92E-4860-94E3-F06EE0799F31}"/>
          </ac:spMkLst>
        </pc:spChg>
        <pc:spChg chg="mod">
          <ac:chgData name="Jason Heaton" userId="019bb3f8270b5e33" providerId="LiveId" clId="{191022A0-26F0-425D-8BBE-5F8C4854B7D4}" dt="2022-03-28T21:01:20.143" v="506" actId="14100"/>
          <ac:spMkLst>
            <pc:docMk/>
            <pc:sldMk cId="517666828" sldId="324"/>
            <ac:spMk id="22530" creationId="{F68EA58E-24D3-4973-81E9-186AB6A814B0}"/>
          </ac:spMkLst>
        </pc:spChg>
      </pc:sldChg>
      <pc:sldChg chg="modSp add mod">
        <pc:chgData name="Jason Heaton" userId="019bb3f8270b5e33" providerId="LiveId" clId="{191022A0-26F0-425D-8BBE-5F8C4854B7D4}" dt="2022-03-28T21:01:52.689" v="519" actId="20577"/>
        <pc:sldMkLst>
          <pc:docMk/>
          <pc:sldMk cId="616265152" sldId="325"/>
        </pc:sldMkLst>
        <pc:spChg chg="mod">
          <ac:chgData name="Jason Heaton" userId="019bb3f8270b5e33" providerId="LiveId" clId="{191022A0-26F0-425D-8BBE-5F8C4854B7D4}" dt="2022-03-28T21:01:36.034" v="512" actId="20577"/>
          <ac:spMkLst>
            <pc:docMk/>
            <pc:sldMk cId="616265152" sldId="325"/>
            <ac:spMk id="2" creationId="{D8FEF508-E92E-4860-94E3-F06EE0799F31}"/>
          </ac:spMkLst>
        </pc:spChg>
        <pc:spChg chg="mod">
          <ac:chgData name="Jason Heaton" userId="019bb3f8270b5e33" providerId="LiveId" clId="{191022A0-26F0-425D-8BBE-5F8C4854B7D4}" dt="2022-03-28T21:01:52.689" v="519" actId="20577"/>
          <ac:spMkLst>
            <pc:docMk/>
            <pc:sldMk cId="616265152" sldId="325"/>
            <ac:spMk id="22530" creationId="{F68EA58E-24D3-4973-81E9-186AB6A814B0}"/>
          </ac:spMkLst>
        </pc:spChg>
      </pc:sldChg>
    </pc:docChg>
  </pc:docChgLst>
  <pc:docChgLst>
    <pc:chgData name="Jason Heaton" userId="019bb3f8270b5e33" providerId="LiveId" clId="{856DAB37-979C-40F6-86E9-BDF82450C1DA}"/>
    <pc:docChg chg="undo custSel addSld delSld modSld">
      <pc:chgData name="Jason Heaton" userId="019bb3f8270b5e33" providerId="LiveId" clId="{856DAB37-979C-40F6-86E9-BDF82450C1DA}" dt="2022-02-01T15:01:58.560" v="727" actId="27636"/>
      <pc:docMkLst>
        <pc:docMk/>
      </pc:docMkLst>
      <pc:sldChg chg="modSp mod">
        <pc:chgData name="Jason Heaton" userId="019bb3f8270b5e33" providerId="LiveId" clId="{856DAB37-979C-40F6-86E9-BDF82450C1DA}" dt="2022-02-01T15:01:29.694" v="722" actId="27636"/>
        <pc:sldMkLst>
          <pc:docMk/>
          <pc:sldMk cId="0" sldId="267"/>
        </pc:sldMkLst>
        <pc:spChg chg="mod">
          <ac:chgData name="Jason Heaton" userId="019bb3f8270b5e33" providerId="LiveId" clId="{856DAB37-979C-40F6-86E9-BDF82450C1DA}" dt="2022-02-01T15:01:29.694" v="722" actId="27636"/>
          <ac:spMkLst>
            <pc:docMk/>
            <pc:sldMk cId="0" sldId="267"/>
            <ac:spMk id="15362" creationId="{5159FF6D-FFDE-41EE-8171-39BC3C575529}"/>
          </ac:spMkLst>
        </pc:spChg>
        <pc:spChg chg="mod">
          <ac:chgData name="Jason Heaton" userId="019bb3f8270b5e33" providerId="LiveId" clId="{856DAB37-979C-40F6-86E9-BDF82450C1DA}" dt="2022-02-01T15:01:29.694" v="721" actId="27636"/>
          <ac:spMkLst>
            <pc:docMk/>
            <pc:sldMk cId="0" sldId="267"/>
            <ac:spMk id="15363" creationId="{0D11D070-05FE-4EE8-95FB-3EA500773E5B}"/>
          </ac:spMkLst>
        </pc:spChg>
      </pc:sldChg>
      <pc:sldChg chg="addSp delSp modSp mod">
        <pc:chgData name="Jason Heaton" userId="019bb3f8270b5e33" providerId="LiveId" clId="{856DAB37-979C-40F6-86E9-BDF82450C1DA}" dt="2022-01-31T02:28:40.282" v="221" actId="1076"/>
        <pc:sldMkLst>
          <pc:docMk/>
          <pc:sldMk cId="0" sldId="269"/>
        </pc:sldMkLst>
        <pc:spChg chg="add del mod">
          <ac:chgData name="Jason Heaton" userId="019bb3f8270b5e33" providerId="LiveId" clId="{856DAB37-979C-40F6-86E9-BDF82450C1DA}" dt="2022-01-31T02:18:14.976" v="93" actId="478"/>
          <ac:spMkLst>
            <pc:docMk/>
            <pc:sldMk cId="0" sldId="269"/>
            <ac:spMk id="4" creationId="{02B55782-4DCA-4D81-87EF-183F6F62870C}"/>
          </ac:spMkLst>
        </pc:spChg>
        <pc:spChg chg="mod">
          <ac:chgData name="Jason Heaton" userId="019bb3f8270b5e33" providerId="LiveId" clId="{856DAB37-979C-40F6-86E9-BDF82450C1DA}" dt="2022-01-31T02:28:40.282" v="221" actId="1076"/>
          <ac:spMkLst>
            <pc:docMk/>
            <pc:sldMk cId="0" sldId="269"/>
            <ac:spMk id="17410" creationId="{55B445B6-0184-44F3-B25D-ED5243FC7E03}"/>
          </ac:spMkLst>
        </pc:spChg>
        <pc:spChg chg="mod">
          <ac:chgData name="Jason Heaton" userId="019bb3f8270b5e33" providerId="LiveId" clId="{856DAB37-979C-40F6-86E9-BDF82450C1DA}" dt="2022-01-31T02:28:24.688" v="217" actId="1076"/>
          <ac:spMkLst>
            <pc:docMk/>
            <pc:sldMk cId="0" sldId="269"/>
            <ac:spMk id="17411" creationId="{21202005-B16A-4FB7-B8CA-68BFCA3E5126}"/>
          </ac:spMkLst>
        </pc:spChg>
        <pc:picChg chg="add del mod">
          <ac:chgData name="Jason Heaton" userId="019bb3f8270b5e33" providerId="LiveId" clId="{856DAB37-979C-40F6-86E9-BDF82450C1DA}" dt="2022-01-31T02:20:56.210" v="152" actId="478"/>
          <ac:picMkLst>
            <pc:docMk/>
            <pc:sldMk cId="0" sldId="269"/>
            <ac:picMk id="5" creationId="{417F0D92-8296-4082-93BC-B8D89474FB0E}"/>
          </ac:picMkLst>
        </pc:picChg>
        <pc:picChg chg="add del mod">
          <ac:chgData name="Jason Heaton" userId="019bb3f8270b5e33" providerId="LiveId" clId="{856DAB37-979C-40F6-86E9-BDF82450C1DA}" dt="2022-01-31T02:20:55.486" v="151" actId="478"/>
          <ac:picMkLst>
            <pc:docMk/>
            <pc:sldMk cId="0" sldId="269"/>
            <ac:picMk id="6" creationId="{10CD6782-1A7B-448E-921F-726073F601C0}"/>
          </ac:picMkLst>
        </pc:picChg>
        <pc:picChg chg="add mod">
          <ac:chgData name="Jason Heaton" userId="019bb3f8270b5e33" providerId="LiveId" clId="{856DAB37-979C-40F6-86E9-BDF82450C1DA}" dt="2022-01-31T02:28:33.697" v="220" actId="1076"/>
          <ac:picMkLst>
            <pc:docMk/>
            <pc:sldMk cId="0" sldId="269"/>
            <ac:picMk id="2050" creationId="{F2B84DEA-F21E-4B7F-AF9D-ABE90D8C8A51}"/>
          </ac:picMkLst>
        </pc:picChg>
      </pc:sldChg>
      <pc:sldChg chg="del">
        <pc:chgData name="Jason Heaton" userId="019bb3f8270b5e33" providerId="LiveId" clId="{856DAB37-979C-40F6-86E9-BDF82450C1DA}" dt="2022-01-31T02:20:05.900" v="146" actId="47"/>
        <pc:sldMkLst>
          <pc:docMk/>
          <pc:sldMk cId="0" sldId="270"/>
        </pc:sldMkLst>
      </pc:sldChg>
      <pc:sldChg chg="modSp del mod">
        <pc:chgData name="Jason Heaton" userId="019bb3f8270b5e33" providerId="LiveId" clId="{856DAB37-979C-40F6-86E9-BDF82450C1DA}" dt="2022-02-01T15:01:29.694" v="723" actId="27636"/>
        <pc:sldMkLst>
          <pc:docMk/>
          <pc:sldMk cId="0" sldId="271"/>
        </pc:sldMkLst>
        <pc:spChg chg="mod">
          <ac:chgData name="Jason Heaton" userId="019bb3f8270b5e33" providerId="LiveId" clId="{856DAB37-979C-40F6-86E9-BDF82450C1DA}" dt="2022-02-01T15:01:29.694" v="723" actId="27636"/>
          <ac:spMkLst>
            <pc:docMk/>
            <pc:sldMk cId="0" sldId="271"/>
            <ac:spMk id="20482" creationId="{595D03E4-7F0D-427D-BD48-C17558BE5ADA}"/>
          </ac:spMkLst>
        </pc:spChg>
        <pc:picChg chg="mod">
          <ac:chgData name="Jason Heaton" userId="019bb3f8270b5e33" providerId="LiveId" clId="{856DAB37-979C-40F6-86E9-BDF82450C1DA}" dt="2022-01-31T02:20:46.230" v="149" actId="1076"/>
          <ac:picMkLst>
            <pc:docMk/>
            <pc:sldMk cId="0" sldId="271"/>
            <ac:picMk id="19459" creationId="{AA714BB5-D93D-4375-9D27-61DB5641A118}"/>
          </ac:picMkLst>
        </pc:picChg>
        <pc:picChg chg="mod">
          <ac:chgData name="Jason Heaton" userId="019bb3f8270b5e33" providerId="LiveId" clId="{856DAB37-979C-40F6-86E9-BDF82450C1DA}" dt="2022-01-31T02:20:10.066" v="148" actId="1076"/>
          <ac:picMkLst>
            <pc:docMk/>
            <pc:sldMk cId="0" sldId="271"/>
            <ac:picMk id="19460" creationId="{D8E85BB1-0FF0-4ADF-961C-8E1A06EFDEFA}"/>
          </ac:picMkLst>
        </pc:picChg>
      </pc:sldChg>
      <pc:sldChg chg="del">
        <pc:chgData name="Jason Heaton" userId="019bb3f8270b5e33" providerId="LiveId" clId="{856DAB37-979C-40F6-86E9-BDF82450C1DA}" dt="2022-01-31T02:21:22.393" v="154" actId="47"/>
        <pc:sldMkLst>
          <pc:docMk/>
          <pc:sldMk cId="0" sldId="272"/>
        </pc:sldMkLst>
      </pc:sldChg>
      <pc:sldChg chg="del">
        <pc:chgData name="Jason Heaton" userId="019bb3f8270b5e33" providerId="LiveId" clId="{856DAB37-979C-40F6-86E9-BDF82450C1DA}" dt="2022-01-31T02:21:23.113" v="155" actId="47"/>
        <pc:sldMkLst>
          <pc:docMk/>
          <pc:sldMk cId="0" sldId="273"/>
        </pc:sldMkLst>
      </pc:sldChg>
      <pc:sldChg chg="add del">
        <pc:chgData name="Jason Heaton" userId="019bb3f8270b5e33" providerId="LiveId" clId="{856DAB37-979C-40F6-86E9-BDF82450C1DA}" dt="2022-01-31T02:29:55.887" v="257" actId="47"/>
        <pc:sldMkLst>
          <pc:docMk/>
          <pc:sldMk cId="0" sldId="274"/>
        </pc:sldMkLst>
      </pc:sldChg>
      <pc:sldChg chg="modSp mod">
        <pc:chgData name="Jason Heaton" userId="019bb3f8270b5e33" providerId="LiveId" clId="{856DAB37-979C-40F6-86E9-BDF82450C1DA}" dt="2022-01-31T02:35:44.634" v="612" actId="403"/>
        <pc:sldMkLst>
          <pc:docMk/>
          <pc:sldMk cId="0" sldId="275"/>
        </pc:sldMkLst>
        <pc:spChg chg="mod">
          <ac:chgData name="Jason Heaton" userId="019bb3f8270b5e33" providerId="LiveId" clId="{856DAB37-979C-40F6-86E9-BDF82450C1DA}" dt="2022-01-31T02:35:44.634" v="612" actId="403"/>
          <ac:spMkLst>
            <pc:docMk/>
            <pc:sldMk cId="0" sldId="275"/>
            <ac:spMk id="25603" creationId="{7BC420EC-AA61-4E2A-BEFE-70295A9BC7AB}"/>
          </ac:spMkLst>
        </pc:spChg>
      </pc:sldChg>
      <pc:sldChg chg="addSp modSp mod">
        <pc:chgData name="Jason Heaton" userId="019bb3f8270b5e33" providerId="LiveId" clId="{856DAB37-979C-40F6-86E9-BDF82450C1DA}" dt="2022-01-31T02:37:30.472" v="710" actId="20577"/>
        <pc:sldMkLst>
          <pc:docMk/>
          <pc:sldMk cId="0" sldId="276"/>
        </pc:sldMkLst>
        <pc:spChg chg="add mod">
          <ac:chgData name="Jason Heaton" userId="019bb3f8270b5e33" providerId="LiveId" clId="{856DAB37-979C-40F6-86E9-BDF82450C1DA}" dt="2022-01-31T02:37:05.299" v="704" actId="20577"/>
          <ac:spMkLst>
            <pc:docMk/>
            <pc:sldMk cId="0" sldId="276"/>
            <ac:spMk id="2" creationId="{D51AF9B2-CC09-4A85-9B21-0718F334655C}"/>
          </ac:spMkLst>
        </pc:spChg>
        <pc:spChg chg="mod">
          <ac:chgData name="Jason Heaton" userId="019bb3f8270b5e33" providerId="LiveId" clId="{856DAB37-979C-40F6-86E9-BDF82450C1DA}" dt="2022-01-31T02:37:30.472" v="710" actId="20577"/>
          <ac:spMkLst>
            <pc:docMk/>
            <pc:sldMk cId="0" sldId="276"/>
            <ac:spMk id="26627" creationId="{F5F265C7-FC2F-423A-9453-0C1E23914946}"/>
          </ac:spMkLst>
        </pc:spChg>
        <pc:spChg chg="mod">
          <ac:chgData name="Jason Heaton" userId="019bb3f8270b5e33" providerId="LiveId" clId="{856DAB37-979C-40F6-86E9-BDF82450C1DA}" dt="2022-01-31T02:37:12.199" v="706" actId="403"/>
          <ac:spMkLst>
            <pc:docMk/>
            <pc:sldMk cId="0" sldId="276"/>
            <ac:spMk id="26628" creationId="{08831C0E-AE6D-4F12-A828-4B9AC4117A2A}"/>
          </ac:spMkLst>
        </pc:spChg>
        <pc:spChg chg="mod">
          <ac:chgData name="Jason Heaton" userId="019bb3f8270b5e33" providerId="LiveId" clId="{856DAB37-979C-40F6-86E9-BDF82450C1DA}" dt="2022-01-31T02:37:16.414" v="708" actId="113"/>
          <ac:spMkLst>
            <pc:docMk/>
            <pc:sldMk cId="0" sldId="276"/>
            <ac:spMk id="26629" creationId="{7EC1949F-8611-4EDE-9537-63D96DBD95D9}"/>
          </ac:spMkLst>
        </pc:spChg>
      </pc:sldChg>
      <pc:sldChg chg="modSp mod">
        <pc:chgData name="Jason Heaton" userId="019bb3f8270b5e33" providerId="LiveId" clId="{856DAB37-979C-40F6-86E9-BDF82450C1DA}" dt="2022-01-31T02:38:10.556" v="720" actId="113"/>
        <pc:sldMkLst>
          <pc:docMk/>
          <pc:sldMk cId="0" sldId="277"/>
        </pc:sldMkLst>
        <pc:spChg chg="mod">
          <ac:chgData name="Jason Heaton" userId="019bb3f8270b5e33" providerId="LiveId" clId="{856DAB37-979C-40F6-86E9-BDF82450C1DA}" dt="2022-01-31T02:37:55.973" v="715" actId="113"/>
          <ac:spMkLst>
            <pc:docMk/>
            <pc:sldMk cId="0" sldId="277"/>
            <ac:spMk id="27651" creationId="{04BD2FAE-DCFA-4F59-8052-5DC3BCA41EBF}"/>
          </ac:spMkLst>
        </pc:spChg>
        <pc:spChg chg="mod">
          <ac:chgData name="Jason Heaton" userId="019bb3f8270b5e33" providerId="LiveId" clId="{856DAB37-979C-40F6-86E9-BDF82450C1DA}" dt="2022-01-31T02:38:05.749" v="718" actId="14100"/>
          <ac:spMkLst>
            <pc:docMk/>
            <pc:sldMk cId="0" sldId="277"/>
            <ac:spMk id="27652" creationId="{5AAE1E70-4C5D-4BCA-B2F8-28316D7D494A}"/>
          </ac:spMkLst>
        </pc:spChg>
        <pc:spChg chg="mod">
          <ac:chgData name="Jason Heaton" userId="019bb3f8270b5e33" providerId="LiveId" clId="{856DAB37-979C-40F6-86E9-BDF82450C1DA}" dt="2022-01-31T02:38:10.556" v="720" actId="113"/>
          <ac:spMkLst>
            <pc:docMk/>
            <pc:sldMk cId="0" sldId="277"/>
            <ac:spMk id="27653" creationId="{7A028D41-F1CC-4DD4-878B-7C5ABDD1C725}"/>
          </ac:spMkLst>
        </pc:spChg>
      </pc:sldChg>
      <pc:sldChg chg="delSp modSp mod">
        <pc:chgData name="Jason Heaton" userId="019bb3f8270b5e33" providerId="LiveId" clId="{856DAB37-979C-40F6-86E9-BDF82450C1DA}" dt="2022-01-31T02:24:49.308" v="192" actId="20577"/>
        <pc:sldMkLst>
          <pc:docMk/>
          <pc:sldMk cId="0" sldId="278"/>
        </pc:sldMkLst>
        <pc:spChg chg="mod">
          <ac:chgData name="Jason Heaton" userId="019bb3f8270b5e33" providerId="LiveId" clId="{856DAB37-979C-40F6-86E9-BDF82450C1DA}" dt="2022-01-31T02:24:49.308" v="192" actId="20577"/>
          <ac:spMkLst>
            <pc:docMk/>
            <pc:sldMk cId="0" sldId="278"/>
            <ac:spMk id="28674" creationId="{FB7639DB-06C1-4B9E-9FB3-6198D6D8BD92}"/>
          </ac:spMkLst>
        </pc:spChg>
        <pc:spChg chg="del">
          <ac:chgData name="Jason Heaton" userId="019bb3f8270b5e33" providerId="LiveId" clId="{856DAB37-979C-40F6-86E9-BDF82450C1DA}" dt="2022-01-31T02:24:04.890" v="165" actId="478"/>
          <ac:spMkLst>
            <pc:docMk/>
            <pc:sldMk cId="0" sldId="278"/>
            <ac:spMk id="28679" creationId="{5D89D9F0-2FE1-4240-A835-2B57D4AE0747}"/>
          </ac:spMkLst>
        </pc:spChg>
        <pc:picChg chg="mod">
          <ac:chgData name="Jason Heaton" userId="019bb3f8270b5e33" providerId="LiveId" clId="{856DAB37-979C-40F6-86E9-BDF82450C1DA}" dt="2022-01-31T02:24:42.095" v="187" actId="1076"/>
          <ac:picMkLst>
            <pc:docMk/>
            <pc:sldMk cId="0" sldId="278"/>
            <ac:picMk id="28680" creationId="{EB8039D2-6651-4D4A-A80E-361E4836C577}"/>
          </ac:picMkLst>
        </pc:picChg>
      </pc:sldChg>
      <pc:sldChg chg="modSp mod">
        <pc:chgData name="Jason Heaton" userId="019bb3f8270b5e33" providerId="LiveId" clId="{856DAB37-979C-40F6-86E9-BDF82450C1DA}" dt="2022-02-01T15:01:58.560" v="727" actId="27636"/>
        <pc:sldMkLst>
          <pc:docMk/>
          <pc:sldMk cId="0" sldId="284"/>
        </pc:sldMkLst>
        <pc:spChg chg="mod">
          <ac:chgData name="Jason Heaton" userId="019bb3f8270b5e33" providerId="LiveId" clId="{856DAB37-979C-40F6-86E9-BDF82450C1DA}" dt="2022-02-01T15:01:58.560" v="727" actId="27636"/>
          <ac:spMkLst>
            <pc:docMk/>
            <pc:sldMk cId="0" sldId="284"/>
            <ac:spMk id="2" creationId="{A072B563-D021-46EE-A4C6-8F40F1647A31}"/>
          </ac:spMkLst>
        </pc:spChg>
      </pc:sldChg>
      <pc:sldChg chg="modSp mod">
        <pc:chgData name="Jason Heaton" userId="019bb3f8270b5e33" providerId="LiveId" clId="{856DAB37-979C-40F6-86E9-BDF82450C1DA}" dt="2022-01-31T02:31:10.253" v="331" actId="115"/>
        <pc:sldMkLst>
          <pc:docMk/>
          <pc:sldMk cId="0" sldId="288"/>
        </pc:sldMkLst>
        <pc:spChg chg="mod">
          <ac:chgData name="Jason Heaton" userId="019bb3f8270b5e33" providerId="LiveId" clId="{856DAB37-979C-40F6-86E9-BDF82450C1DA}" dt="2022-01-31T02:30:03.604" v="276" actId="20577"/>
          <ac:spMkLst>
            <pc:docMk/>
            <pc:sldMk cId="0" sldId="288"/>
            <ac:spMk id="58370" creationId="{AC8E3364-62FB-48DD-B58E-334931B7407F}"/>
          </ac:spMkLst>
        </pc:spChg>
        <pc:spChg chg="mod">
          <ac:chgData name="Jason Heaton" userId="019bb3f8270b5e33" providerId="LiveId" clId="{856DAB37-979C-40F6-86E9-BDF82450C1DA}" dt="2022-01-31T02:31:00.515" v="330" actId="113"/>
          <ac:spMkLst>
            <pc:docMk/>
            <pc:sldMk cId="0" sldId="288"/>
            <ac:spMk id="58371" creationId="{BEB79229-EA01-4AD7-8EAC-EB9559017ADF}"/>
          </ac:spMkLst>
        </pc:spChg>
        <pc:spChg chg="mod">
          <ac:chgData name="Jason Heaton" userId="019bb3f8270b5e33" providerId="LiveId" clId="{856DAB37-979C-40F6-86E9-BDF82450C1DA}" dt="2022-01-31T02:31:10.253" v="331" actId="115"/>
          <ac:spMkLst>
            <pc:docMk/>
            <pc:sldMk cId="0" sldId="288"/>
            <ac:spMk id="58375" creationId="{C9A6FC0B-EBC0-4846-99F7-B6BA08D77ECA}"/>
          </ac:spMkLst>
        </pc:spChg>
      </pc:sldChg>
      <pc:sldChg chg="del">
        <pc:chgData name="Jason Heaton" userId="019bb3f8270b5e33" providerId="LiveId" clId="{856DAB37-979C-40F6-86E9-BDF82450C1DA}" dt="2022-01-31T02:33:34.989" v="412" actId="47"/>
        <pc:sldMkLst>
          <pc:docMk/>
          <pc:sldMk cId="0" sldId="289"/>
        </pc:sldMkLst>
      </pc:sldChg>
      <pc:sldChg chg="addSp delSp modSp mod">
        <pc:chgData name="Jason Heaton" userId="019bb3f8270b5e33" providerId="LiveId" clId="{856DAB37-979C-40F6-86E9-BDF82450C1DA}" dt="2022-01-31T02:30:51.023" v="328" actId="115"/>
        <pc:sldMkLst>
          <pc:docMk/>
          <pc:sldMk cId="0" sldId="290"/>
        </pc:sldMkLst>
        <pc:spChg chg="add del mod">
          <ac:chgData name="Jason Heaton" userId="019bb3f8270b5e33" providerId="LiveId" clId="{856DAB37-979C-40F6-86E9-BDF82450C1DA}" dt="2022-01-31T02:29:52.266" v="252" actId="478"/>
          <ac:spMkLst>
            <pc:docMk/>
            <pc:sldMk cId="0" sldId="290"/>
            <ac:spMk id="3" creationId="{67BC8944-23B4-4737-BDE4-323444EE174C}"/>
          </ac:spMkLst>
        </pc:spChg>
        <pc:spChg chg="add del mod">
          <ac:chgData name="Jason Heaton" userId="019bb3f8270b5e33" providerId="LiveId" clId="{856DAB37-979C-40F6-86E9-BDF82450C1DA}" dt="2022-01-31T02:29:34.844" v="247"/>
          <ac:spMkLst>
            <pc:docMk/>
            <pc:sldMk cId="0" sldId="290"/>
            <ac:spMk id="11" creationId="{8127A60F-C5C1-4B29-A4F9-8B5A28D6F00D}"/>
          </ac:spMkLst>
        </pc:spChg>
        <pc:spChg chg="add del mod">
          <ac:chgData name="Jason Heaton" userId="019bb3f8270b5e33" providerId="LiveId" clId="{856DAB37-979C-40F6-86E9-BDF82450C1DA}" dt="2022-01-31T02:29:51.846" v="251"/>
          <ac:spMkLst>
            <pc:docMk/>
            <pc:sldMk cId="0" sldId="290"/>
            <ac:spMk id="12" creationId="{9480BCF4-EEF0-46F1-A039-F1D7790768EB}"/>
          </ac:spMkLst>
        </pc:spChg>
        <pc:spChg chg="add del mod">
          <ac:chgData name="Jason Heaton" userId="019bb3f8270b5e33" providerId="LiveId" clId="{856DAB37-979C-40F6-86E9-BDF82450C1DA}" dt="2022-01-31T02:30:27.724" v="310" actId="20577"/>
          <ac:spMkLst>
            <pc:docMk/>
            <pc:sldMk cId="0" sldId="290"/>
            <ac:spMk id="62466" creationId="{EC884723-B4C5-42C1-925E-2931E16F1DA1}"/>
          </ac:spMkLst>
        </pc:spChg>
        <pc:spChg chg="mod">
          <ac:chgData name="Jason Heaton" userId="019bb3f8270b5e33" providerId="LiveId" clId="{856DAB37-979C-40F6-86E9-BDF82450C1DA}" dt="2022-01-31T02:30:51.023" v="328" actId="115"/>
          <ac:spMkLst>
            <pc:docMk/>
            <pc:sldMk cId="0" sldId="290"/>
            <ac:spMk id="62467" creationId="{96644833-C2AD-4BAC-A790-97ED7FDB9179}"/>
          </ac:spMkLst>
        </pc:spChg>
        <pc:spChg chg="mod">
          <ac:chgData name="Jason Heaton" userId="019bb3f8270b5e33" providerId="LiveId" clId="{856DAB37-979C-40F6-86E9-BDF82450C1DA}" dt="2022-01-31T02:30:41.195" v="326" actId="115"/>
          <ac:spMkLst>
            <pc:docMk/>
            <pc:sldMk cId="0" sldId="290"/>
            <ac:spMk id="62468" creationId="{FFB1A2BB-0FBD-4FA6-AE42-4F621E7FD99C}"/>
          </ac:spMkLst>
        </pc:spChg>
      </pc:sldChg>
      <pc:sldChg chg="modSp mod">
        <pc:chgData name="Jason Heaton" userId="019bb3f8270b5e33" providerId="LiveId" clId="{856DAB37-979C-40F6-86E9-BDF82450C1DA}" dt="2022-01-31T02:32:33.005" v="397" actId="1035"/>
        <pc:sldMkLst>
          <pc:docMk/>
          <pc:sldMk cId="0" sldId="291"/>
        </pc:sldMkLst>
        <pc:spChg chg="mod">
          <ac:chgData name="Jason Heaton" userId="019bb3f8270b5e33" providerId="LiveId" clId="{856DAB37-979C-40F6-86E9-BDF82450C1DA}" dt="2022-01-31T02:31:20.420" v="340" actId="20577"/>
          <ac:spMkLst>
            <pc:docMk/>
            <pc:sldMk cId="0" sldId="291"/>
            <ac:spMk id="64514" creationId="{8C594734-54EC-4474-80A4-E5218846B505}"/>
          </ac:spMkLst>
        </pc:spChg>
        <pc:spChg chg="mod">
          <ac:chgData name="Jason Heaton" userId="019bb3f8270b5e33" providerId="LiveId" clId="{856DAB37-979C-40F6-86E9-BDF82450C1DA}" dt="2022-01-31T02:32:33.005" v="397" actId="1035"/>
          <ac:spMkLst>
            <pc:docMk/>
            <pc:sldMk cId="0" sldId="291"/>
            <ac:spMk id="64515" creationId="{3097862D-B6AD-4C3F-A6AE-CC02A3044162}"/>
          </ac:spMkLst>
        </pc:spChg>
        <pc:spChg chg="mod">
          <ac:chgData name="Jason Heaton" userId="019bb3f8270b5e33" providerId="LiveId" clId="{856DAB37-979C-40F6-86E9-BDF82450C1DA}" dt="2022-01-31T02:31:48.164" v="368" actId="115"/>
          <ac:spMkLst>
            <pc:docMk/>
            <pc:sldMk cId="0" sldId="291"/>
            <ac:spMk id="64516" creationId="{83A3D25B-C0BC-42F6-8BCF-3D6E3B7C60B7}"/>
          </ac:spMkLst>
        </pc:spChg>
      </pc:sldChg>
      <pc:sldChg chg="modSp mod">
        <pc:chgData name="Jason Heaton" userId="019bb3f8270b5e33" providerId="LiveId" clId="{856DAB37-979C-40F6-86E9-BDF82450C1DA}" dt="2022-01-31T02:33:08.531" v="411" actId="14100"/>
        <pc:sldMkLst>
          <pc:docMk/>
          <pc:sldMk cId="0" sldId="293"/>
        </pc:sldMkLst>
        <pc:spChg chg="mod">
          <ac:chgData name="Jason Heaton" userId="019bb3f8270b5e33" providerId="LiveId" clId="{856DAB37-979C-40F6-86E9-BDF82450C1DA}" dt="2022-01-31T02:32:05.516" v="379" actId="20577"/>
          <ac:spMkLst>
            <pc:docMk/>
            <pc:sldMk cId="0" sldId="293"/>
            <ac:spMk id="67586" creationId="{E2A0E9FA-B1E7-4146-A8A9-84E5E5E2C801}"/>
          </ac:spMkLst>
        </pc:spChg>
        <pc:spChg chg="mod">
          <ac:chgData name="Jason Heaton" userId="019bb3f8270b5e33" providerId="LiveId" clId="{856DAB37-979C-40F6-86E9-BDF82450C1DA}" dt="2022-01-31T02:32:50.803" v="409" actId="113"/>
          <ac:spMkLst>
            <pc:docMk/>
            <pc:sldMk cId="0" sldId="293"/>
            <ac:spMk id="67587" creationId="{9A51D7A6-21A8-4DB5-B355-AA66624C9E34}"/>
          </ac:spMkLst>
        </pc:spChg>
        <pc:spChg chg="mod">
          <ac:chgData name="Jason Heaton" userId="019bb3f8270b5e33" providerId="LiveId" clId="{856DAB37-979C-40F6-86E9-BDF82450C1DA}" dt="2022-01-31T02:33:08.531" v="411" actId="14100"/>
          <ac:spMkLst>
            <pc:docMk/>
            <pc:sldMk cId="0" sldId="293"/>
            <ac:spMk id="67595" creationId="{80F6A009-DE84-43C7-8411-3E6F61A8A39A}"/>
          </ac:spMkLst>
        </pc:spChg>
      </pc:sldChg>
      <pc:sldChg chg="addSp modSp mod">
        <pc:chgData name="Jason Heaton" userId="019bb3f8270b5e33" providerId="LiveId" clId="{856DAB37-979C-40F6-86E9-BDF82450C1DA}" dt="2022-01-31T02:16:45.972" v="57" actId="14100"/>
        <pc:sldMkLst>
          <pc:docMk/>
          <pc:sldMk cId="236819336" sldId="300"/>
        </pc:sldMkLst>
        <pc:spChg chg="mod">
          <ac:chgData name="Jason Heaton" userId="019bb3f8270b5e33" providerId="LiveId" clId="{856DAB37-979C-40F6-86E9-BDF82450C1DA}" dt="2022-01-28T20:50:09.630" v="12" actId="1076"/>
          <ac:spMkLst>
            <pc:docMk/>
            <pc:sldMk cId="236819336" sldId="300"/>
            <ac:spMk id="2" creationId="{15292DA8-763F-43ED-8B53-FA176534E7EA}"/>
          </ac:spMkLst>
        </pc:spChg>
        <pc:spChg chg="mod">
          <ac:chgData name="Jason Heaton" userId="019bb3f8270b5e33" providerId="LiveId" clId="{856DAB37-979C-40F6-86E9-BDF82450C1DA}" dt="2022-01-31T02:16:25.769" v="50" actId="1076"/>
          <ac:spMkLst>
            <pc:docMk/>
            <pc:sldMk cId="236819336" sldId="300"/>
            <ac:spMk id="3" creationId="{A9B68D8C-6FD1-431A-A15A-4FA1E41D4881}"/>
          </ac:spMkLst>
        </pc:spChg>
        <pc:picChg chg="add mod modCrop">
          <ac:chgData name="Jason Heaton" userId="019bb3f8270b5e33" providerId="LiveId" clId="{856DAB37-979C-40F6-86E9-BDF82450C1DA}" dt="2022-01-31T02:16:32.808" v="53" actId="1076"/>
          <ac:picMkLst>
            <pc:docMk/>
            <pc:sldMk cId="236819336" sldId="300"/>
            <ac:picMk id="5" creationId="{D2E8586B-CD36-41FD-83B7-9FB140B8E10A}"/>
          </ac:picMkLst>
        </pc:picChg>
        <pc:cxnChg chg="add mod">
          <ac:chgData name="Jason Heaton" userId="019bb3f8270b5e33" providerId="LiveId" clId="{856DAB37-979C-40F6-86E9-BDF82450C1DA}" dt="2022-01-31T02:16:45.972" v="57" actId="14100"/>
          <ac:cxnSpMkLst>
            <pc:docMk/>
            <pc:sldMk cId="236819336" sldId="300"/>
            <ac:cxnSpMk id="7" creationId="{CC3B51A3-D934-4098-A787-D6EB416DC400}"/>
          </ac:cxnSpMkLst>
        </pc:cxnChg>
      </pc:sldChg>
      <pc:sldChg chg="delSp modSp add mod">
        <pc:chgData name="Jason Heaton" userId="019bb3f8270b5e33" providerId="LiveId" clId="{856DAB37-979C-40F6-86E9-BDF82450C1DA}" dt="2022-01-31T02:26:07.205" v="198" actId="14100"/>
        <pc:sldMkLst>
          <pc:docMk/>
          <pc:sldMk cId="50269081" sldId="301"/>
        </pc:sldMkLst>
        <pc:spChg chg="mod">
          <ac:chgData name="Jason Heaton" userId="019bb3f8270b5e33" providerId="LiveId" clId="{856DAB37-979C-40F6-86E9-BDF82450C1DA}" dt="2022-01-31T02:26:07.205" v="198" actId="14100"/>
          <ac:spMkLst>
            <pc:docMk/>
            <pc:sldMk cId="50269081" sldId="301"/>
            <ac:spMk id="2" creationId="{15292DA8-763F-43ED-8B53-FA176534E7EA}"/>
          </ac:spMkLst>
        </pc:spChg>
        <pc:spChg chg="mod">
          <ac:chgData name="Jason Heaton" userId="019bb3f8270b5e33" providerId="LiveId" clId="{856DAB37-979C-40F6-86E9-BDF82450C1DA}" dt="2022-01-31T02:26:01.612" v="197" actId="403"/>
          <ac:spMkLst>
            <pc:docMk/>
            <pc:sldMk cId="50269081" sldId="301"/>
            <ac:spMk id="3" creationId="{A9B68D8C-6FD1-431A-A15A-4FA1E41D4881}"/>
          </ac:spMkLst>
        </pc:spChg>
        <pc:picChg chg="del">
          <ac:chgData name="Jason Heaton" userId="019bb3f8270b5e33" providerId="LiveId" clId="{856DAB37-979C-40F6-86E9-BDF82450C1DA}" dt="2022-01-31T02:16:52.067" v="60" actId="478"/>
          <ac:picMkLst>
            <pc:docMk/>
            <pc:sldMk cId="50269081" sldId="301"/>
            <ac:picMk id="5" creationId="{D2E8586B-CD36-41FD-83B7-9FB140B8E10A}"/>
          </ac:picMkLst>
        </pc:picChg>
        <pc:cxnChg chg="del">
          <ac:chgData name="Jason Heaton" userId="019bb3f8270b5e33" providerId="LiveId" clId="{856DAB37-979C-40F6-86E9-BDF82450C1DA}" dt="2022-01-31T02:16:51.357" v="59" actId="478"/>
          <ac:cxnSpMkLst>
            <pc:docMk/>
            <pc:sldMk cId="50269081" sldId="301"/>
            <ac:cxnSpMk id="7" creationId="{CC3B51A3-D934-4098-A787-D6EB416DC400}"/>
          </ac:cxnSpMkLst>
        </pc:cxnChg>
      </pc:sldChg>
      <pc:sldChg chg="addSp delSp modSp new mod">
        <pc:chgData name="Jason Heaton" userId="019bb3f8270b5e33" providerId="LiveId" clId="{856DAB37-979C-40F6-86E9-BDF82450C1DA}" dt="2022-01-31T02:25:06.326" v="194" actId="14100"/>
        <pc:sldMkLst>
          <pc:docMk/>
          <pc:sldMk cId="3194522003" sldId="302"/>
        </pc:sldMkLst>
        <pc:spChg chg="del">
          <ac:chgData name="Jason Heaton" userId="019bb3f8270b5e33" providerId="LiveId" clId="{856DAB37-979C-40F6-86E9-BDF82450C1DA}" dt="2022-01-31T02:23:33.295" v="158" actId="478"/>
          <ac:spMkLst>
            <pc:docMk/>
            <pc:sldMk cId="3194522003" sldId="302"/>
            <ac:spMk id="2" creationId="{37B79AFC-FA18-466A-A873-540592CA1379}"/>
          </ac:spMkLst>
        </pc:spChg>
        <pc:spChg chg="del">
          <ac:chgData name="Jason Heaton" userId="019bb3f8270b5e33" providerId="LiveId" clId="{856DAB37-979C-40F6-86E9-BDF82450C1DA}" dt="2022-01-31T02:23:29.576" v="157"/>
          <ac:spMkLst>
            <pc:docMk/>
            <pc:sldMk cId="3194522003" sldId="302"/>
            <ac:spMk id="3" creationId="{10065B96-65DB-4E69-86F1-88EA2FD39C02}"/>
          </ac:spMkLst>
        </pc:spChg>
        <pc:picChg chg="add mod">
          <ac:chgData name="Jason Heaton" userId="019bb3f8270b5e33" providerId="LiveId" clId="{856DAB37-979C-40F6-86E9-BDF82450C1DA}" dt="2022-01-31T02:25:06.326" v="194" actId="14100"/>
          <ac:picMkLst>
            <pc:docMk/>
            <pc:sldMk cId="3194522003" sldId="302"/>
            <ac:picMk id="1026" creationId="{746CC03F-B7E6-443E-83C4-FFB31E1A2410}"/>
          </ac:picMkLst>
        </pc:picChg>
      </pc:sldChg>
      <pc:sldChg chg="modSp mod">
        <pc:chgData name="Jason Heaton" userId="019bb3f8270b5e33" providerId="LiveId" clId="{856DAB37-979C-40F6-86E9-BDF82450C1DA}" dt="2022-02-01T15:01:58.533" v="724" actId="27636"/>
        <pc:sldMkLst>
          <pc:docMk/>
          <pc:sldMk cId="0" sldId="312"/>
        </pc:sldMkLst>
        <pc:spChg chg="mod">
          <ac:chgData name="Jason Heaton" userId="019bb3f8270b5e33" providerId="LiveId" clId="{856DAB37-979C-40F6-86E9-BDF82450C1DA}" dt="2022-02-01T15:01:58.533" v="724" actId="27636"/>
          <ac:spMkLst>
            <pc:docMk/>
            <pc:sldMk cId="0" sldId="312"/>
            <ac:spMk id="2" creationId="{7139F889-EE70-4F4D-85F5-8B995E91E60C}"/>
          </ac:spMkLst>
        </pc:spChg>
      </pc:sldChg>
      <pc:sldChg chg="modSp mod">
        <pc:chgData name="Jason Heaton" userId="019bb3f8270b5e33" providerId="LiveId" clId="{856DAB37-979C-40F6-86E9-BDF82450C1DA}" dt="2022-02-01T15:01:58.544" v="725" actId="27636"/>
        <pc:sldMkLst>
          <pc:docMk/>
          <pc:sldMk cId="0" sldId="317"/>
        </pc:sldMkLst>
        <pc:spChg chg="mod">
          <ac:chgData name="Jason Heaton" userId="019bb3f8270b5e33" providerId="LiveId" clId="{856DAB37-979C-40F6-86E9-BDF82450C1DA}" dt="2022-02-01T15:01:58.544" v="725" actId="27636"/>
          <ac:spMkLst>
            <pc:docMk/>
            <pc:sldMk cId="0" sldId="317"/>
            <ac:spMk id="3" creationId="{9306881E-7DD5-4387-AB6E-92543D105E6E}"/>
          </ac:spMkLst>
        </pc:spChg>
      </pc:sldChg>
      <pc:sldChg chg="modSp mod">
        <pc:chgData name="Jason Heaton" userId="019bb3f8270b5e33" providerId="LiveId" clId="{856DAB37-979C-40F6-86E9-BDF82450C1DA}" dt="2022-02-01T15:01:58.560" v="726" actId="27636"/>
        <pc:sldMkLst>
          <pc:docMk/>
          <pc:sldMk cId="0" sldId="321"/>
        </pc:sldMkLst>
        <pc:spChg chg="mod">
          <ac:chgData name="Jason Heaton" userId="019bb3f8270b5e33" providerId="LiveId" clId="{856DAB37-979C-40F6-86E9-BDF82450C1DA}" dt="2022-02-01T15:01:58.560" v="726" actId="27636"/>
          <ac:spMkLst>
            <pc:docMk/>
            <pc:sldMk cId="0" sldId="321"/>
            <ac:spMk id="3" creationId="{624468B1-E790-469C-BE13-1E7BF2FF0EE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40932-5467-4F12-90DC-AF0450D08306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D8B6E1D-4B31-4890-B7BA-5FEB5E7FAF6C}">
      <dgm:prSet/>
      <dgm:spPr/>
      <dgm:t>
        <a:bodyPr/>
        <a:lstStyle/>
        <a:p>
          <a:r>
            <a:rPr lang="en-US" b="1"/>
            <a:t>401(k)</a:t>
          </a:r>
          <a:endParaRPr lang="en-US"/>
        </a:p>
      </dgm:t>
    </dgm:pt>
    <dgm:pt modelId="{1385D106-3F23-456D-8F17-D7D0E499656E}" type="parTrans" cxnId="{1D44B94F-00AA-4A30-A61F-3D7135B73E08}">
      <dgm:prSet/>
      <dgm:spPr/>
      <dgm:t>
        <a:bodyPr/>
        <a:lstStyle/>
        <a:p>
          <a:endParaRPr lang="en-US"/>
        </a:p>
      </dgm:t>
    </dgm:pt>
    <dgm:pt modelId="{289CC884-920C-4A76-893F-E7917F7BE195}" type="sibTrans" cxnId="{1D44B94F-00AA-4A30-A61F-3D7135B73E08}">
      <dgm:prSet/>
      <dgm:spPr/>
      <dgm:t>
        <a:bodyPr/>
        <a:lstStyle/>
        <a:p>
          <a:endParaRPr lang="en-US"/>
        </a:p>
      </dgm:t>
    </dgm:pt>
    <dgm:pt modelId="{B1ABEEE8-2284-4E42-8730-5B0E6B885B2E}">
      <dgm:prSet/>
      <dgm:spPr/>
      <dgm:t>
        <a:bodyPr/>
        <a:lstStyle/>
        <a:p>
          <a:r>
            <a:rPr lang="en-US"/>
            <a:t>Employer-sponsored retirement plan</a:t>
          </a:r>
        </a:p>
      </dgm:t>
    </dgm:pt>
    <dgm:pt modelId="{931A6F96-46EB-4001-8B22-B92FC98D8A41}" type="parTrans" cxnId="{E9B2B146-2897-4F67-9E47-3AFD91D19EF4}">
      <dgm:prSet/>
      <dgm:spPr/>
      <dgm:t>
        <a:bodyPr/>
        <a:lstStyle/>
        <a:p>
          <a:endParaRPr lang="en-US"/>
        </a:p>
      </dgm:t>
    </dgm:pt>
    <dgm:pt modelId="{4017DC96-7894-41AF-B7BB-4168F915C639}" type="sibTrans" cxnId="{E9B2B146-2897-4F67-9E47-3AFD91D19EF4}">
      <dgm:prSet/>
      <dgm:spPr/>
      <dgm:t>
        <a:bodyPr/>
        <a:lstStyle/>
        <a:p>
          <a:endParaRPr lang="en-US"/>
        </a:p>
      </dgm:t>
    </dgm:pt>
    <dgm:pt modelId="{DD54D96D-3761-46D0-8841-11DA9B368FF2}">
      <dgm:prSet/>
      <dgm:spPr/>
      <dgm:t>
        <a:bodyPr/>
        <a:lstStyle/>
        <a:p>
          <a:r>
            <a:rPr lang="en-US"/>
            <a:t>May make matching contributions</a:t>
          </a:r>
        </a:p>
      </dgm:t>
    </dgm:pt>
    <dgm:pt modelId="{6BE6599F-6A9A-46CF-9CA7-8E9FE2138B47}" type="parTrans" cxnId="{CB60561B-C31E-4EC9-BF89-9A82F4A82902}">
      <dgm:prSet/>
      <dgm:spPr/>
      <dgm:t>
        <a:bodyPr/>
        <a:lstStyle/>
        <a:p>
          <a:endParaRPr lang="en-US"/>
        </a:p>
      </dgm:t>
    </dgm:pt>
    <dgm:pt modelId="{53933DB0-3D9E-4D8D-9817-9FB137163223}" type="sibTrans" cxnId="{CB60561B-C31E-4EC9-BF89-9A82F4A82902}">
      <dgm:prSet/>
      <dgm:spPr/>
      <dgm:t>
        <a:bodyPr/>
        <a:lstStyle/>
        <a:p>
          <a:endParaRPr lang="en-US"/>
        </a:p>
      </dgm:t>
    </dgm:pt>
    <dgm:pt modelId="{21769C50-D613-4132-9485-468316587C9F}">
      <dgm:prSet/>
      <dgm:spPr/>
      <dgm:t>
        <a:bodyPr/>
        <a:lstStyle/>
        <a:p>
          <a:r>
            <a:rPr lang="en-US"/>
            <a:t>Tax-deferred</a:t>
          </a:r>
        </a:p>
      </dgm:t>
    </dgm:pt>
    <dgm:pt modelId="{944431EB-2E5C-49C5-AC9B-0B5C9017BACD}" type="parTrans" cxnId="{DA2E0018-85E7-4639-908F-4DD00CE2F2A4}">
      <dgm:prSet/>
      <dgm:spPr/>
      <dgm:t>
        <a:bodyPr/>
        <a:lstStyle/>
        <a:p>
          <a:endParaRPr lang="en-US"/>
        </a:p>
      </dgm:t>
    </dgm:pt>
    <dgm:pt modelId="{D3BC5918-5A9A-450B-920B-518B0D636890}" type="sibTrans" cxnId="{DA2E0018-85E7-4639-908F-4DD00CE2F2A4}">
      <dgm:prSet/>
      <dgm:spPr/>
      <dgm:t>
        <a:bodyPr/>
        <a:lstStyle/>
        <a:p>
          <a:endParaRPr lang="en-US"/>
        </a:p>
      </dgm:t>
    </dgm:pt>
    <dgm:pt modelId="{EA1D796E-3EB9-4E3F-B370-73D4524B7495}">
      <dgm:prSet/>
      <dgm:spPr/>
      <dgm:t>
        <a:bodyPr/>
        <a:lstStyle/>
        <a:p>
          <a:r>
            <a:rPr lang="en-US" b="1"/>
            <a:t>403(b)</a:t>
          </a:r>
          <a:endParaRPr lang="en-US"/>
        </a:p>
      </dgm:t>
    </dgm:pt>
    <dgm:pt modelId="{88C9E2C1-1A91-4BC4-A8A3-48C7F8A5A1A4}" type="parTrans" cxnId="{9B05CA9A-E43C-47C4-A4BB-6B04FC98620C}">
      <dgm:prSet/>
      <dgm:spPr/>
      <dgm:t>
        <a:bodyPr/>
        <a:lstStyle/>
        <a:p>
          <a:endParaRPr lang="en-US"/>
        </a:p>
      </dgm:t>
    </dgm:pt>
    <dgm:pt modelId="{1B1319F3-0540-4646-880B-BAEC3052BD16}" type="sibTrans" cxnId="{9B05CA9A-E43C-47C4-A4BB-6B04FC98620C}">
      <dgm:prSet/>
      <dgm:spPr/>
      <dgm:t>
        <a:bodyPr/>
        <a:lstStyle/>
        <a:p>
          <a:endParaRPr lang="en-US"/>
        </a:p>
      </dgm:t>
    </dgm:pt>
    <dgm:pt modelId="{33046AC3-035C-4CF0-824F-273DAF504E2A}">
      <dgm:prSet/>
      <dgm:spPr/>
      <dgm:t>
        <a:bodyPr/>
        <a:lstStyle/>
        <a:p>
          <a:r>
            <a:rPr lang="en-US"/>
            <a:t>For employees of:</a:t>
          </a:r>
        </a:p>
      </dgm:t>
    </dgm:pt>
    <dgm:pt modelId="{69C00C92-587F-4385-98F3-44C2F76EF626}" type="parTrans" cxnId="{B6089708-1A44-46ED-AC7C-783A182F2FF4}">
      <dgm:prSet/>
      <dgm:spPr/>
      <dgm:t>
        <a:bodyPr/>
        <a:lstStyle/>
        <a:p>
          <a:endParaRPr lang="en-US"/>
        </a:p>
      </dgm:t>
    </dgm:pt>
    <dgm:pt modelId="{5B647096-D95B-492A-B371-BD11AF229F39}" type="sibTrans" cxnId="{B6089708-1A44-46ED-AC7C-783A182F2FF4}">
      <dgm:prSet/>
      <dgm:spPr/>
      <dgm:t>
        <a:bodyPr/>
        <a:lstStyle/>
        <a:p>
          <a:endParaRPr lang="en-US"/>
        </a:p>
      </dgm:t>
    </dgm:pt>
    <dgm:pt modelId="{6E7459DA-FDC8-461E-946A-2EEF4A3E0CD4}">
      <dgm:prSet/>
      <dgm:spPr/>
      <dgm:t>
        <a:bodyPr/>
        <a:lstStyle/>
        <a:p>
          <a:r>
            <a:rPr lang="en-US"/>
            <a:t>Public Schools</a:t>
          </a:r>
        </a:p>
      </dgm:t>
    </dgm:pt>
    <dgm:pt modelId="{05B944E8-ABE5-466D-A9FB-64488495E093}" type="parTrans" cxnId="{2F93A2E9-A20B-4877-805D-CB6E81B77D6F}">
      <dgm:prSet/>
      <dgm:spPr/>
      <dgm:t>
        <a:bodyPr/>
        <a:lstStyle/>
        <a:p>
          <a:endParaRPr lang="en-US"/>
        </a:p>
      </dgm:t>
    </dgm:pt>
    <dgm:pt modelId="{F6E9DA76-DFCE-4005-A40C-80265DE61A67}" type="sibTrans" cxnId="{2F93A2E9-A20B-4877-805D-CB6E81B77D6F}">
      <dgm:prSet/>
      <dgm:spPr/>
      <dgm:t>
        <a:bodyPr/>
        <a:lstStyle/>
        <a:p>
          <a:endParaRPr lang="en-US"/>
        </a:p>
      </dgm:t>
    </dgm:pt>
    <dgm:pt modelId="{36D6A926-2D20-4D27-8F3D-3198A1911056}">
      <dgm:prSet/>
      <dgm:spPr/>
      <dgm:t>
        <a:bodyPr/>
        <a:lstStyle/>
        <a:p>
          <a:r>
            <a:rPr lang="en-US"/>
            <a:t>Churches</a:t>
          </a:r>
        </a:p>
      </dgm:t>
    </dgm:pt>
    <dgm:pt modelId="{C7F9572E-3065-4859-887B-F490F7226BCF}" type="parTrans" cxnId="{E20C6858-8559-4332-AC3D-79B281E26679}">
      <dgm:prSet/>
      <dgm:spPr/>
      <dgm:t>
        <a:bodyPr/>
        <a:lstStyle/>
        <a:p>
          <a:endParaRPr lang="en-US"/>
        </a:p>
      </dgm:t>
    </dgm:pt>
    <dgm:pt modelId="{F5031CFC-FF5F-4226-AF52-8403CD08E606}" type="sibTrans" cxnId="{E20C6858-8559-4332-AC3D-79B281E26679}">
      <dgm:prSet/>
      <dgm:spPr/>
      <dgm:t>
        <a:bodyPr/>
        <a:lstStyle/>
        <a:p>
          <a:endParaRPr lang="en-US"/>
        </a:p>
      </dgm:t>
    </dgm:pt>
    <dgm:pt modelId="{D8789EF0-F7AF-46E8-8273-D9B046F3DBA3}">
      <dgm:prSet/>
      <dgm:spPr/>
      <dgm:t>
        <a:bodyPr/>
        <a:lstStyle/>
        <a:p>
          <a:r>
            <a:rPr lang="en-US"/>
            <a:t>(certain) Non-Profits</a:t>
          </a:r>
        </a:p>
      </dgm:t>
    </dgm:pt>
    <dgm:pt modelId="{4B9D6A6B-3AAD-4F92-A6EE-72DD68002378}" type="parTrans" cxnId="{2BDEA061-3F46-4E85-90DE-8174C9B9B45B}">
      <dgm:prSet/>
      <dgm:spPr/>
      <dgm:t>
        <a:bodyPr/>
        <a:lstStyle/>
        <a:p>
          <a:endParaRPr lang="en-US"/>
        </a:p>
      </dgm:t>
    </dgm:pt>
    <dgm:pt modelId="{4621A6FB-B20B-4DA5-87AB-75A3CB3FEFFA}" type="sibTrans" cxnId="{2BDEA061-3F46-4E85-90DE-8174C9B9B45B}">
      <dgm:prSet/>
      <dgm:spPr/>
      <dgm:t>
        <a:bodyPr/>
        <a:lstStyle/>
        <a:p>
          <a:endParaRPr lang="en-US"/>
        </a:p>
      </dgm:t>
    </dgm:pt>
    <dgm:pt modelId="{ED61C871-604D-47F6-B8DF-F4F13B53BE3B}">
      <dgm:prSet/>
      <dgm:spPr/>
      <dgm:t>
        <a:bodyPr/>
        <a:lstStyle/>
        <a:p>
          <a:r>
            <a:rPr lang="en-US"/>
            <a:t>Tax-deferred</a:t>
          </a:r>
        </a:p>
      </dgm:t>
    </dgm:pt>
    <dgm:pt modelId="{CB03C722-65F2-4348-9855-8751589B6D26}" type="parTrans" cxnId="{2F8B538C-92BC-4E1D-9875-9B29C1422F32}">
      <dgm:prSet/>
      <dgm:spPr/>
      <dgm:t>
        <a:bodyPr/>
        <a:lstStyle/>
        <a:p>
          <a:endParaRPr lang="en-US"/>
        </a:p>
      </dgm:t>
    </dgm:pt>
    <dgm:pt modelId="{9CC491D9-69A2-40EA-8239-3A1C89937666}" type="sibTrans" cxnId="{2F8B538C-92BC-4E1D-9875-9B29C1422F32}">
      <dgm:prSet/>
      <dgm:spPr/>
      <dgm:t>
        <a:bodyPr/>
        <a:lstStyle/>
        <a:p>
          <a:endParaRPr lang="en-US"/>
        </a:p>
      </dgm:t>
    </dgm:pt>
    <dgm:pt modelId="{8F4F57B5-B567-4090-8A6B-AC8834093E69}">
      <dgm:prSet/>
      <dgm:spPr/>
      <dgm:t>
        <a:bodyPr/>
        <a:lstStyle/>
        <a:p>
          <a:r>
            <a:rPr lang="en-US" b="1"/>
            <a:t>Keogh plan</a:t>
          </a:r>
          <a:endParaRPr lang="en-US"/>
        </a:p>
      </dgm:t>
    </dgm:pt>
    <dgm:pt modelId="{EA0D90DB-3170-474C-8798-3056E15660EC}" type="parTrans" cxnId="{F54B7045-735D-4973-BF78-7783E8A49633}">
      <dgm:prSet/>
      <dgm:spPr/>
      <dgm:t>
        <a:bodyPr/>
        <a:lstStyle/>
        <a:p>
          <a:endParaRPr lang="en-US"/>
        </a:p>
      </dgm:t>
    </dgm:pt>
    <dgm:pt modelId="{97A7A305-9235-4679-9B5B-22E6A6BFE70D}" type="sibTrans" cxnId="{F54B7045-735D-4973-BF78-7783E8A49633}">
      <dgm:prSet/>
      <dgm:spPr/>
      <dgm:t>
        <a:bodyPr/>
        <a:lstStyle/>
        <a:p>
          <a:endParaRPr lang="en-US"/>
        </a:p>
      </dgm:t>
    </dgm:pt>
    <dgm:pt modelId="{E807C1EA-CD5C-4277-A555-449556203DCE}">
      <dgm:prSet/>
      <dgm:spPr/>
      <dgm:t>
        <a:bodyPr/>
        <a:lstStyle/>
        <a:p>
          <a:r>
            <a:rPr lang="en-US"/>
            <a:t>Tax deferred</a:t>
          </a:r>
        </a:p>
      </dgm:t>
    </dgm:pt>
    <dgm:pt modelId="{2F05CC6D-5A41-4119-8702-8872B7AFA693}" type="parTrans" cxnId="{D955ABBD-618F-40A6-A8AC-55F2C493FA86}">
      <dgm:prSet/>
      <dgm:spPr/>
      <dgm:t>
        <a:bodyPr/>
        <a:lstStyle/>
        <a:p>
          <a:endParaRPr lang="en-US"/>
        </a:p>
      </dgm:t>
    </dgm:pt>
    <dgm:pt modelId="{2D951C22-220B-4FCA-8163-E4BF2B47B276}" type="sibTrans" cxnId="{D955ABBD-618F-40A6-A8AC-55F2C493FA86}">
      <dgm:prSet/>
      <dgm:spPr/>
      <dgm:t>
        <a:bodyPr/>
        <a:lstStyle/>
        <a:p>
          <a:endParaRPr lang="en-US"/>
        </a:p>
      </dgm:t>
    </dgm:pt>
    <dgm:pt modelId="{4D439911-53FE-4734-8F17-AA5888724D38}">
      <dgm:prSet/>
      <dgm:spPr/>
      <dgm:t>
        <a:bodyPr/>
        <a:lstStyle/>
        <a:p>
          <a:r>
            <a:rPr lang="en-US"/>
            <a:t>Small businesses or Self-Employed</a:t>
          </a:r>
        </a:p>
      </dgm:t>
    </dgm:pt>
    <dgm:pt modelId="{374BDC4F-7819-4478-897D-1247F58BBB22}" type="parTrans" cxnId="{875BA380-9C31-4C82-99F7-90FD2BCC274A}">
      <dgm:prSet/>
      <dgm:spPr/>
      <dgm:t>
        <a:bodyPr/>
        <a:lstStyle/>
        <a:p>
          <a:endParaRPr lang="en-US"/>
        </a:p>
      </dgm:t>
    </dgm:pt>
    <dgm:pt modelId="{A6B8DCE5-5473-4C6C-A897-2C553C0755A9}" type="sibTrans" cxnId="{875BA380-9C31-4C82-99F7-90FD2BCC274A}">
      <dgm:prSet/>
      <dgm:spPr/>
      <dgm:t>
        <a:bodyPr/>
        <a:lstStyle/>
        <a:p>
          <a:endParaRPr lang="en-US"/>
        </a:p>
      </dgm:t>
    </dgm:pt>
    <dgm:pt modelId="{91FF96C6-22C0-47AA-A3F7-57DA6B90DA6C}" type="pres">
      <dgm:prSet presAssocID="{9B940932-5467-4F12-90DC-AF0450D08306}" presName="diagram" presStyleCnt="0">
        <dgm:presLayoutVars>
          <dgm:dir/>
          <dgm:resizeHandles val="exact"/>
        </dgm:presLayoutVars>
      </dgm:prSet>
      <dgm:spPr/>
    </dgm:pt>
    <dgm:pt modelId="{E04D6EAB-4312-4212-AD51-7BD11F18F9BD}" type="pres">
      <dgm:prSet presAssocID="{4D8B6E1D-4B31-4890-B7BA-5FEB5E7FAF6C}" presName="node" presStyleLbl="node1" presStyleIdx="0" presStyleCnt="3">
        <dgm:presLayoutVars>
          <dgm:bulletEnabled val="1"/>
        </dgm:presLayoutVars>
      </dgm:prSet>
      <dgm:spPr/>
    </dgm:pt>
    <dgm:pt modelId="{8C769CD1-D3A6-4E4F-A7A5-FEB1B123B87B}" type="pres">
      <dgm:prSet presAssocID="{289CC884-920C-4A76-893F-E7917F7BE195}" presName="sibTrans" presStyleCnt="0"/>
      <dgm:spPr/>
    </dgm:pt>
    <dgm:pt modelId="{8B5374F2-BD64-47CF-BCD9-724331C83483}" type="pres">
      <dgm:prSet presAssocID="{EA1D796E-3EB9-4E3F-B370-73D4524B7495}" presName="node" presStyleLbl="node1" presStyleIdx="1" presStyleCnt="3">
        <dgm:presLayoutVars>
          <dgm:bulletEnabled val="1"/>
        </dgm:presLayoutVars>
      </dgm:prSet>
      <dgm:spPr/>
    </dgm:pt>
    <dgm:pt modelId="{D6101508-0425-493F-B866-98C320640777}" type="pres">
      <dgm:prSet presAssocID="{1B1319F3-0540-4646-880B-BAEC3052BD16}" presName="sibTrans" presStyleCnt="0"/>
      <dgm:spPr/>
    </dgm:pt>
    <dgm:pt modelId="{3A7D9714-278F-4595-8AC0-242A85BED0AF}" type="pres">
      <dgm:prSet presAssocID="{8F4F57B5-B567-4090-8A6B-AC8834093E69}" presName="node" presStyleLbl="node1" presStyleIdx="2" presStyleCnt="3">
        <dgm:presLayoutVars>
          <dgm:bulletEnabled val="1"/>
        </dgm:presLayoutVars>
      </dgm:prSet>
      <dgm:spPr/>
    </dgm:pt>
  </dgm:ptLst>
  <dgm:cxnLst>
    <dgm:cxn modelId="{B6089708-1A44-46ED-AC7C-783A182F2FF4}" srcId="{EA1D796E-3EB9-4E3F-B370-73D4524B7495}" destId="{33046AC3-035C-4CF0-824F-273DAF504E2A}" srcOrd="0" destOrd="0" parTransId="{69C00C92-587F-4385-98F3-44C2F76EF626}" sibTransId="{5B647096-D95B-492A-B371-BD11AF229F39}"/>
    <dgm:cxn modelId="{DA2E0018-85E7-4639-908F-4DD00CE2F2A4}" srcId="{4D8B6E1D-4B31-4890-B7BA-5FEB5E7FAF6C}" destId="{21769C50-D613-4132-9485-468316587C9F}" srcOrd="1" destOrd="0" parTransId="{944431EB-2E5C-49C5-AC9B-0B5C9017BACD}" sibTransId="{D3BC5918-5A9A-450B-920B-518B0D636890}"/>
    <dgm:cxn modelId="{CB60561B-C31E-4EC9-BF89-9A82F4A82902}" srcId="{B1ABEEE8-2284-4E42-8730-5B0E6B885B2E}" destId="{DD54D96D-3761-46D0-8841-11DA9B368FF2}" srcOrd="0" destOrd="0" parTransId="{6BE6599F-6A9A-46CF-9CA7-8E9FE2138B47}" sibTransId="{53933DB0-3D9E-4D8D-9817-9FB137163223}"/>
    <dgm:cxn modelId="{DB5B7F20-9C13-4950-95A9-F321BF5830E3}" type="presOf" srcId="{6E7459DA-FDC8-461E-946A-2EEF4A3E0CD4}" destId="{8B5374F2-BD64-47CF-BCD9-724331C83483}" srcOrd="0" destOrd="2" presId="urn:microsoft.com/office/officeart/2005/8/layout/default"/>
    <dgm:cxn modelId="{FE817F2D-F006-47B5-B3E4-093CDDD201C8}" type="presOf" srcId="{4D439911-53FE-4734-8F17-AA5888724D38}" destId="{3A7D9714-278F-4595-8AC0-242A85BED0AF}" srcOrd="0" destOrd="2" presId="urn:microsoft.com/office/officeart/2005/8/layout/default"/>
    <dgm:cxn modelId="{30942B3E-86F5-4DD2-9345-A6F177A16ADA}" type="presOf" srcId="{8F4F57B5-B567-4090-8A6B-AC8834093E69}" destId="{3A7D9714-278F-4595-8AC0-242A85BED0AF}" srcOrd="0" destOrd="0" presId="urn:microsoft.com/office/officeart/2005/8/layout/default"/>
    <dgm:cxn modelId="{E6D35541-4B06-4B6E-B137-E2EB5F580820}" type="presOf" srcId="{ED61C871-604D-47F6-B8DF-F4F13B53BE3B}" destId="{8B5374F2-BD64-47CF-BCD9-724331C83483}" srcOrd="0" destOrd="5" presId="urn:microsoft.com/office/officeart/2005/8/layout/default"/>
    <dgm:cxn modelId="{2BDEA061-3F46-4E85-90DE-8174C9B9B45B}" srcId="{33046AC3-035C-4CF0-824F-273DAF504E2A}" destId="{D8789EF0-F7AF-46E8-8273-D9B046F3DBA3}" srcOrd="2" destOrd="0" parTransId="{4B9D6A6B-3AAD-4F92-A6EE-72DD68002378}" sibTransId="{4621A6FB-B20B-4DA5-87AB-75A3CB3FEFFA}"/>
    <dgm:cxn modelId="{F54B7045-735D-4973-BF78-7783E8A49633}" srcId="{9B940932-5467-4F12-90DC-AF0450D08306}" destId="{8F4F57B5-B567-4090-8A6B-AC8834093E69}" srcOrd="2" destOrd="0" parTransId="{EA0D90DB-3170-474C-8798-3056E15660EC}" sibTransId="{97A7A305-9235-4679-9B5B-22E6A6BFE70D}"/>
    <dgm:cxn modelId="{E9B2B146-2897-4F67-9E47-3AFD91D19EF4}" srcId="{4D8B6E1D-4B31-4890-B7BA-5FEB5E7FAF6C}" destId="{B1ABEEE8-2284-4E42-8730-5B0E6B885B2E}" srcOrd="0" destOrd="0" parTransId="{931A6F96-46EB-4001-8B22-B92FC98D8A41}" sibTransId="{4017DC96-7894-41AF-B7BB-4168F915C639}"/>
    <dgm:cxn modelId="{1ADA8F68-8CD5-4B57-B87E-A1CCC01DFD60}" type="presOf" srcId="{EA1D796E-3EB9-4E3F-B370-73D4524B7495}" destId="{8B5374F2-BD64-47CF-BCD9-724331C83483}" srcOrd="0" destOrd="0" presId="urn:microsoft.com/office/officeart/2005/8/layout/default"/>
    <dgm:cxn modelId="{C5A4724D-EBD7-41CF-992C-213C51A80145}" type="presOf" srcId="{36D6A926-2D20-4D27-8F3D-3198A1911056}" destId="{8B5374F2-BD64-47CF-BCD9-724331C83483}" srcOrd="0" destOrd="3" presId="urn:microsoft.com/office/officeart/2005/8/layout/default"/>
    <dgm:cxn modelId="{1D44B94F-00AA-4A30-A61F-3D7135B73E08}" srcId="{9B940932-5467-4F12-90DC-AF0450D08306}" destId="{4D8B6E1D-4B31-4890-B7BA-5FEB5E7FAF6C}" srcOrd="0" destOrd="0" parTransId="{1385D106-3F23-456D-8F17-D7D0E499656E}" sibTransId="{289CC884-920C-4A76-893F-E7917F7BE195}"/>
    <dgm:cxn modelId="{07983353-A062-41FF-93BC-61F43639D1F5}" type="presOf" srcId="{9B940932-5467-4F12-90DC-AF0450D08306}" destId="{91FF96C6-22C0-47AA-A3F7-57DA6B90DA6C}" srcOrd="0" destOrd="0" presId="urn:microsoft.com/office/officeart/2005/8/layout/default"/>
    <dgm:cxn modelId="{E20C6858-8559-4332-AC3D-79B281E26679}" srcId="{33046AC3-035C-4CF0-824F-273DAF504E2A}" destId="{36D6A926-2D20-4D27-8F3D-3198A1911056}" srcOrd="1" destOrd="0" parTransId="{C7F9572E-3065-4859-887B-F490F7226BCF}" sibTransId="{F5031CFC-FF5F-4226-AF52-8403CD08E606}"/>
    <dgm:cxn modelId="{877C395A-03F8-4660-86C6-41424C99B5FA}" type="presOf" srcId="{21769C50-D613-4132-9485-468316587C9F}" destId="{E04D6EAB-4312-4212-AD51-7BD11F18F9BD}" srcOrd="0" destOrd="3" presId="urn:microsoft.com/office/officeart/2005/8/layout/default"/>
    <dgm:cxn modelId="{B0056B7A-6B65-4392-9B65-6B01C5CE2671}" type="presOf" srcId="{D8789EF0-F7AF-46E8-8273-D9B046F3DBA3}" destId="{8B5374F2-BD64-47CF-BCD9-724331C83483}" srcOrd="0" destOrd="4" presId="urn:microsoft.com/office/officeart/2005/8/layout/default"/>
    <dgm:cxn modelId="{4D13D95A-C0BF-4967-99FD-7D889265856F}" type="presOf" srcId="{E807C1EA-CD5C-4277-A555-449556203DCE}" destId="{3A7D9714-278F-4595-8AC0-242A85BED0AF}" srcOrd="0" destOrd="1" presId="urn:microsoft.com/office/officeart/2005/8/layout/default"/>
    <dgm:cxn modelId="{EDA71E7F-8B6A-43CA-AC03-267984FC9236}" type="presOf" srcId="{DD54D96D-3761-46D0-8841-11DA9B368FF2}" destId="{E04D6EAB-4312-4212-AD51-7BD11F18F9BD}" srcOrd="0" destOrd="2" presId="urn:microsoft.com/office/officeart/2005/8/layout/default"/>
    <dgm:cxn modelId="{875BA380-9C31-4C82-99F7-90FD2BCC274A}" srcId="{8F4F57B5-B567-4090-8A6B-AC8834093E69}" destId="{4D439911-53FE-4734-8F17-AA5888724D38}" srcOrd="1" destOrd="0" parTransId="{374BDC4F-7819-4478-897D-1247F58BBB22}" sibTransId="{A6B8DCE5-5473-4C6C-A897-2C553C0755A9}"/>
    <dgm:cxn modelId="{2F8B538C-92BC-4E1D-9875-9B29C1422F32}" srcId="{EA1D796E-3EB9-4E3F-B370-73D4524B7495}" destId="{ED61C871-604D-47F6-B8DF-F4F13B53BE3B}" srcOrd="1" destOrd="0" parTransId="{CB03C722-65F2-4348-9855-8751589B6D26}" sibTransId="{9CC491D9-69A2-40EA-8239-3A1C89937666}"/>
    <dgm:cxn modelId="{F9FCB897-546C-4401-A9E7-5461BC5DC5AF}" type="presOf" srcId="{33046AC3-035C-4CF0-824F-273DAF504E2A}" destId="{8B5374F2-BD64-47CF-BCD9-724331C83483}" srcOrd="0" destOrd="1" presId="urn:microsoft.com/office/officeart/2005/8/layout/default"/>
    <dgm:cxn modelId="{9B05CA9A-E43C-47C4-A4BB-6B04FC98620C}" srcId="{9B940932-5467-4F12-90DC-AF0450D08306}" destId="{EA1D796E-3EB9-4E3F-B370-73D4524B7495}" srcOrd="1" destOrd="0" parTransId="{88C9E2C1-1A91-4BC4-A8A3-48C7F8A5A1A4}" sibTransId="{1B1319F3-0540-4646-880B-BAEC3052BD16}"/>
    <dgm:cxn modelId="{2B5B6AB5-B709-4547-B972-BC2990EDB7BB}" type="presOf" srcId="{4D8B6E1D-4B31-4890-B7BA-5FEB5E7FAF6C}" destId="{E04D6EAB-4312-4212-AD51-7BD11F18F9BD}" srcOrd="0" destOrd="0" presId="urn:microsoft.com/office/officeart/2005/8/layout/default"/>
    <dgm:cxn modelId="{D955ABBD-618F-40A6-A8AC-55F2C493FA86}" srcId="{8F4F57B5-B567-4090-8A6B-AC8834093E69}" destId="{E807C1EA-CD5C-4277-A555-449556203DCE}" srcOrd="0" destOrd="0" parTransId="{2F05CC6D-5A41-4119-8702-8872B7AFA693}" sibTransId="{2D951C22-220B-4FCA-8163-E4BF2B47B276}"/>
    <dgm:cxn modelId="{CBF2CCD3-50A7-4AF2-A950-7C9F4BB2047C}" type="presOf" srcId="{B1ABEEE8-2284-4E42-8730-5B0E6B885B2E}" destId="{E04D6EAB-4312-4212-AD51-7BD11F18F9BD}" srcOrd="0" destOrd="1" presId="urn:microsoft.com/office/officeart/2005/8/layout/default"/>
    <dgm:cxn modelId="{2F93A2E9-A20B-4877-805D-CB6E81B77D6F}" srcId="{33046AC3-035C-4CF0-824F-273DAF504E2A}" destId="{6E7459DA-FDC8-461E-946A-2EEF4A3E0CD4}" srcOrd="0" destOrd="0" parTransId="{05B944E8-ABE5-466D-A9FB-64488495E093}" sibTransId="{F6E9DA76-DFCE-4005-A40C-80265DE61A67}"/>
    <dgm:cxn modelId="{F8BF2853-F687-4CA5-BCF2-BD709C6085FB}" type="presParOf" srcId="{91FF96C6-22C0-47AA-A3F7-57DA6B90DA6C}" destId="{E04D6EAB-4312-4212-AD51-7BD11F18F9BD}" srcOrd="0" destOrd="0" presId="urn:microsoft.com/office/officeart/2005/8/layout/default"/>
    <dgm:cxn modelId="{64FA0FD9-BC99-40D8-A167-DCDC4C698243}" type="presParOf" srcId="{91FF96C6-22C0-47AA-A3F7-57DA6B90DA6C}" destId="{8C769CD1-D3A6-4E4F-A7A5-FEB1B123B87B}" srcOrd="1" destOrd="0" presId="urn:microsoft.com/office/officeart/2005/8/layout/default"/>
    <dgm:cxn modelId="{F0A627D8-9699-4957-9EF5-C0FA93DB9F81}" type="presParOf" srcId="{91FF96C6-22C0-47AA-A3F7-57DA6B90DA6C}" destId="{8B5374F2-BD64-47CF-BCD9-724331C83483}" srcOrd="2" destOrd="0" presId="urn:microsoft.com/office/officeart/2005/8/layout/default"/>
    <dgm:cxn modelId="{10C5A117-518D-4B8C-8C88-F9DE68D9646E}" type="presParOf" srcId="{91FF96C6-22C0-47AA-A3F7-57DA6B90DA6C}" destId="{D6101508-0425-493F-B866-98C320640777}" srcOrd="3" destOrd="0" presId="urn:microsoft.com/office/officeart/2005/8/layout/default"/>
    <dgm:cxn modelId="{9F8BFA20-0CE6-4F9E-9ABE-9D98592FD641}" type="presParOf" srcId="{91FF96C6-22C0-47AA-A3F7-57DA6B90DA6C}" destId="{3A7D9714-278F-4595-8AC0-242A85BED0AF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F7C741-53E3-4C80-969A-AB15182A6B4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9A25AB8-B768-4989-BC72-DECEF91F3C89}">
      <dgm:prSet/>
      <dgm:spPr/>
      <dgm:t>
        <a:bodyPr/>
        <a:lstStyle/>
        <a:p>
          <a:r>
            <a:rPr lang="en-US"/>
            <a:t>Choice 1</a:t>
          </a:r>
        </a:p>
      </dgm:t>
    </dgm:pt>
    <dgm:pt modelId="{AF1F3F1E-7C99-4336-9971-A6106D49FD65}" type="parTrans" cxnId="{EB4CFECC-1697-4FAD-8FF4-A70B18EB37BD}">
      <dgm:prSet/>
      <dgm:spPr/>
      <dgm:t>
        <a:bodyPr/>
        <a:lstStyle/>
        <a:p>
          <a:endParaRPr lang="en-US"/>
        </a:p>
      </dgm:t>
    </dgm:pt>
    <dgm:pt modelId="{56883A0B-83DE-41C3-882F-E451FA0ED5B9}" type="sibTrans" cxnId="{EB4CFECC-1697-4FAD-8FF4-A70B18EB37BD}">
      <dgm:prSet/>
      <dgm:spPr/>
      <dgm:t>
        <a:bodyPr/>
        <a:lstStyle/>
        <a:p>
          <a:endParaRPr lang="en-US"/>
        </a:p>
      </dgm:t>
    </dgm:pt>
    <dgm:pt modelId="{0CC68852-E142-4D3B-96F0-7AF0D1EDD03C}">
      <dgm:prSet/>
      <dgm:spPr/>
      <dgm:t>
        <a:bodyPr/>
        <a:lstStyle/>
        <a:p>
          <a:r>
            <a:rPr lang="en-US"/>
            <a:t>$10,000</a:t>
          </a:r>
        </a:p>
      </dgm:t>
    </dgm:pt>
    <dgm:pt modelId="{BF08BED5-47C9-4593-A492-C0AF647A278E}" type="parTrans" cxnId="{56609700-5E4E-43B6-8E60-F6C7726A775A}">
      <dgm:prSet/>
      <dgm:spPr/>
      <dgm:t>
        <a:bodyPr/>
        <a:lstStyle/>
        <a:p>
          <a:endParaRPr lang="en-US"/>
        </a:p>
      </dgm:t>
    </dgm:pt>
    <dgm:pt modelId="{B1433715-BD57-4C20-A9F6-FD5011A4FE8B}" type="sibTrans" cxnId="{56609700-5E4E-43B6-8E60-F6C7726A775A}">
      <dgm:prSet/>
      <dgm:spPr/>
      <dgm:t>
        <a:bodyPr/>
        <a:lstStyle/>
        <a:p>
          <a:endParaRPr lang="en-US"/>
        </a:p>
      </dgm:t>
    </dgm:pt>
    <dgm:pt modelId="{40A19023-29E6-46FA-8062-D074A897CCAC}">
      <dgm:prSet/>
      <dgm:spPr/>
      <dgm:t>
        <a:bodyPr/>
        <a:lstStyle/>
        <a:p>
          <a:r>
            <a:rPr lang="en-US"/>
            <a:t>5.5% interest</a:t>
          </a:r>
        </a:p>
      </dgm:t>
    </dgm:pt>
    <dgm:pt modelId="{13959DB4-0F8B-45E4-AF1C-760E7F71E881}" type="parTrans" cxnId="{1046AD11-570D-49F6-8F56-0048B31D427F}">
      <dgm:prSet/>
      <dgm:spPr/>
      <dgm:t>
        <a:bodyPr/>
        <a:lstStyle/>
        <a:p>
          <a:endParaRPr lang="en-US"/>
        </a:p>
      </dgm:t>
    </dgm:pt>
    <dgm:pt modelId="{933160F2-E607-4A5B-BD76-669C9C5D6DB4}" type="sibTrans" cxnId="{1046AD11-570D-49F6-8F56-0048B31D427F}">
      <dgm:prSet/>
      <dgm:spPr/>
      <dgm:t>
        <a:bodyPr/>
        <a:lstStyle/>
        <a:p>
          <a:endParaRPr lang="en-US"/>
        </a:p>
      </dgm:t>
    </dgm:pt>
    <dgm:pt modelId="{419FB242-D1C6-4655-AA3D-256D1E1B3763}">
      <dgm:prSet/>
      <dgm:spPr/>
      <dgm:t>
        <a:bodyPr/>
        <a:lstStyle/>
        <a:p>
          <a:r>
            <a:rPr lang="en-US"/>
            <a:t>9 years</a:t>
          </a:r>
        </a:p>
      </dgm:t>
    </dgm:pt>
    <dgm:pt modelId="{FFC6BF86-9274-4DA9-A785-657C1C9B8015}" type="parTrans" cxnId="{947F76DE-D06A-4576-82D7-811BFEA2CA1D}">
      <dgm:prSet/>
      <dgm:spPr/>
      <dgm:t>
        <a:bodyPr/>
        <a:lstStyle/>
        <a:p>
          <a:endParaRPr lang="en-US"/>
        </a:p>
      </dgm:t>
    </dgm:pt>
    <dgm:pt modelId="{5E141633-D498-455C-99E8-64E46A7737E8}" type="sibTrans" cxnId="{947F76DE-D06A-4576-82D7-811BFEA2CA1D}">
      <dgm:prSet/>
      <dgm:spPr/>
      <dgm:t>
        <a:bodyPr/>
        <a:lstStyle/>
        <a:p>
          <a:endParaRPr lang="en-US"/>
        </a:p>
      </dgm:t>
    </dgm:pt>
    <dgm:pt modelId="{95FAFDF4-9B7D-41B9-B87A-C56B364BB4B5}">
      <dgm:prSet/>
      <dgm:spPr/>
      <dgm:t>
        <a:bodyPr/>
        <a:lstStyle/>
        <a:p>
          <a:r>
            <a:rPr lang="en-US"/>
            <a:t>Choice 2</a:t>
          </a:r>
        </a:p>
      </dgm:t>
    </dgm:pt>
    <dgm:pt modelId="{8918369D-8FFE-44E8-BD43-E9C69EC4E39F}" type="parTrans" cxnId="{994406EA-37CB-44B8-BAD6-3F7364EDA6D9}">
      <dgm:prSet/>
      <dgm:spPr/>
      <dgm:t>
        <a:bodyPr/>
        <a:lstStyle/>
        <a:p>
          <a:endParaRPr lang="en-US"/>
        </a:p>
      </dgm:t>
    </dgm:pt>
    <dgm:pt modelId="{48A044FD-BD42-42D5-B098-ECA0E0FA6770}" type="sibTrans" cxnId="{994406EA-37CB-44B8-BAD6-3F7364EDA6D9}">
      <dgm:prSet/>
      <dgm:spPr/>
      <dgm:t>
        <a:bodyPr/>
        <a:lstStyle/>
        <a:p>
          <a:endParaRPr lang="en-US"/>
        </a:p>
      </dgm:t>
    </dgm:pt>
    <dgm:pt modelId="{0D865013-717F-4818-A267-3AC22180C112}">
      <dgm:prSet/>
      <dgm:spPr/>
      <dgm:t>
        <a:bodyPr/>
        <a:lstStyle/>
        <a:p>
          <a:r>
            <a:rPr lang="en-US"/>
            <a:t>$8,000</a:t>
          </a:r>
        </a:p>
      </dgm:t>
    </dgm:pt>
    <dgm:pt modelId="{0B7AA81B-F9EC-4CDD-B70D-B6CE5BDAFD75}" type="parTrans" cxnId="{5278B102-1BA5-4E36-B900-CC3653EEFFAC}">
      <dgm:prSet/>
      <dgm:spPr/>
      <dgm:t>
        <a:bodyPr/>
        <a:lstStyle/>
        <a:p>
          <a:endParaRPr lang="en-US"/>
        </a:p>
      </dgm:t>
    </dgm:pt>
    <dgm:pt modelId="{7C813689-9311-473D-A235-DDFC64D3715D}" type="sibTrans" cxnId="{5278B102-1BA5-4E36-B900-CC3653EEFFAC}">
      <dgm:prSet/>
      <dgm:spPr/>
      <dgm:t>
        <a:bodyPr/>
        <a:lstStyle/>
        <a:p>
          <a:endParaRPr lang="en-US"/>
        </a:p>
      </dgm:t>
    </dgm:pt>
    <dgm:pt modelId="{A18F6CB3-E7E6-4C00-9EFC-E5E7321245DC}">
      <dgm:prSet/>
      <dgm:spPr/>
      <dgm:t>
        <a:bodyPr/>
        <a:lstStyle/>
        <a:p>
          <a:r>
            <a:rPr lang="en-US"/>
            <a:t>6.5% interest</a:t>
          </a:r>
        </a:p>
      </dgm:t>
    </dgm:pt>
    <dgm:pt modelId="{F50A5076-41FD-4A9D-9436-A3121ACBB0A9}" type="parTrans" cxnId="{AEEE3BF5-C249-4FEA-B6F0-F3BA019050CF}">
      <dgm:prSet/>
      <dgm:spPr/>
      <dgm:t>
        <a:bodyPr/>
        <a:lstStyle/>
        <a:p>
          <a:endParaRPr lang="en-US"/>
        </a:p>
      </dgm:t>
    </dgm:pt>
    <dgm:pt modelId="{75327920-E4A7-4C67-AB72-E9F7EA8D8D89}" type="sibTrans" cxnId="{AEEE3BF5-C249-4FEA-B6F0-F3BA019050CF}">
      <dgm:prSet/>
      <dgm:spPr/>
      <dgm:t>
        <a:bodyPr/>
        <a:lstStyle/>
        <a:p>
          <a:endParaRPr lang="en-US"/>
        </a:p>
      </dgm:t>
    </dgm:pt>
    <dgm:pt modelId="{52EBFBAA-9D37-4CC9-ADCA-7CF7FAD4DED9}">
      <dgm:prSet/>
      <dgm:spPr/>
      <dgm:t>
        <a:bodyPr/>
        <a:lstStyle/>
        <a:p>
          <a:r>
            <a:rPr lang="en-US"/>
            <a:t>10 years</a:t>
          </a:r>
        </a:p>
      </dgm:t>
    </dgm:pt>
    <dgm:pt modelId="{216A981C-574E-41C3-ADE8-883193F5D957}" type="parTrans" cxnId="{EBC60049-E56C-470A-AA9E-28F6B559D74C}">
      <dgm:prSet/>
      <dgm:spPr/>
      <dgm:t>
        <a:bodyPr/>
        <a:lstStyle/>
        <a:p>
          <a:endParaRPr lang="en-US"/>
        </a:p>
      </dgm:t>
    </dgm:pt>
    <dgm:pt modelId="{372B88F1-06DD-4451-B78B-51FC985F6D8E}" type="sibTrans" cxnId="{EBC60049-E56C-470A-AA9E-28F6B559D74C}">
      <dgm:prSet/>
      <dgm:spPr/>
      <dgm:t>
        <a:bodyPr/>
        <a:lstStyle/>
        <a:p>
          <a:endParaRPr lang="en-US"/>
        </a:p>
      </dgm:t>
    </dgm:pt>
    <dgm:pt modelId="{208FDA04-5413-4218-8D1D-4F976E7732C7}" type="pres">
      <dgm:prSet presAssocID="{53F7C741-53E3-4C80-969A-AB15182A6B45}" presName="Name0" presStyleCnt="0">
        <dgm:presLayoutVars>
          <dgm:dir/>
          <dgm:animLvl val="lvl"/>
          <dgm:resizeHandles val="exact"/>
        </dgm:presLayoutVars>
      </dgm:prSet>
      <dgm:spPr/>
    </dgm:pt>
    <dgm:pt modelId="{D02C8573-38E9-4C21-BFF2-B8B802ED0B9B}" type="pres">
      <dgm:prSet presAssocID="{F9A25AB8-B768-4989-BC72-DECEF91F3C89}" presName="composite" presStyleCnt="0"/>
      <dgm:spPr/>
    </dgm:pt>
    <dgm:pt modelId="{59467C8E-E97D-4236-A099-7E0A62CF37DA}" type="pres">
      <dgm:prSet presAssocID="{F9A25AB8-B768-4989-BC72-DECEF91F3C8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2CCCD5C7-DC5F-410E-A62E-556BF32C13D7}" type="pres">
      <dgm:prSet presAssocID="{F9A25AB8-B768-4989-BC72-DECEF91F3C89}" presName="desTx" presStyleLbl="alignAccFollowNode1" presStyleIdx="0" presStyleCnt="2">
        <dgm:presLayoutVars>
          <dgm:bulletEnabled val="1"/>
        </dgm:presLayoutVars>
      </dgm:prSet>
      <dgm:spPr/>
    </dgm:pt>
    <dgm:pt modelId="{5C81188E-9A19-48D2-AE08-D862A734F5F9}" type="pres">
      <dgm:prSet presAssocID="{56883A0B-83DE-41C3-882F-E451FA0ED5B9}" presName="space" presStyleCnt="0"/>
      <dgm:spPr/>
    </dgm:pt>
    <dgm:pt modelId="{57786402-7B93-494A-A2EB-6A10D6871868}" type="pres">
      <dgm:prSet presAssocID="{95FAFDF4-9B7D-41B9-B87A-C56B364BB4B5}" presName="composite" presStyleCnt="0"/>
      <dgm:spPr/>
    </dgm:pt>
    <dgm:pt modelId="{8BD0A0F8-3BB4-499D-A380-FBA61DC33A07}" type="pres">
      <dgm:prSet presAssocID="{95FAFDF4-9B7D-41B9-B87A-C56B364BB4B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11E3FC6C-6F71-49CA-9E20-B5ABD0080859}" type="pres">
      <dgm:prSet presAssocID="{95FAFDF4-9B7D-41B9-B87A-C56B364BB4B5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56609700-5E4E-43B6-8E60-F6C7726A775A}" srcId="{F9A25AB8-B768-4989-BC72-DECEF91F3C89}" destId="{0CC68852-E142-4D3B-96F0-7AF0D1EDD03C}" srcOrd="0" destOrd="0" parTransId="{BF08BED5-47C9-4593-A492-C0AF647A278E}" sibTransId="{B1433715-BD57-4C20-A9F6-FD5011A4FE8B}"/>
    <dgm:cxn modelId="{5278B102-1BA5-4E36-B900-CC3653EEFFAC}" srcId="{95FAFDF4-9B7D-41B9-B87A-C56B364BB4B5}" destId="{0D865013-717F-4818-A267-3AC22180C112}" srcOrd="0" destOrd="0" parTransId="{0B7AA81B-F9EC-4CDD-B70D-B6CE5BDAFD75}" sibTransId="{7C813689-9311-473D-A235-DDFC64D3715D}"/>
    <dgm:cxn modelId="{1046AD11-570D-49F6-8F56-0048B31D427F}" srcId="{F9A25AB8-B768-4989-BC72-DECEF91F3C89}" destId="{40A19023-29E6-46FA-8062-D074A897CCAC}" srcOrd="1" destOrd="0" parTransId="{13959DB4-0F8B-45E4-AF1C-760E7F71E881}" sibTransId="{933160F2-E607-4A5B-BD76-669C9C5D6DB4}"/>
    <dgm:cxn modelId="{047F2836-E2B2-464F-96B0-E0372D7BC01B}" type="presOf" srcId="{52EBFBAA-9D37-4CC9-ADCA-7CF7FAD4DED9}" destId="{11E3FC6C-6F71-49CA-9E20-B5ABD0080859}" srcOrd="0" destOrd="2" presId="urn:microsoft.com/office/officeart/2005/8/layout/hList1"/>
    <dgm:cxn modelId="{FAC88238-2ECD-4491-84B7-3B4DBB81A60B}" type="presOf" srcId="{F9A25AB8-B768-4989-BC72-DECEF91F3C89}" destId="{59467C8E-E97D-4236-A099-7E0A62CF37DA}" srcOrd="0" destOrd="0" presId="urn:microsoft.com/office/officeart/2005/8/layout/hList1"/>
    <dgm:cxn modelId="{EBC60049-E56C-470A-AA9E-28F6B559D74C}" srcId="{95FAFDF4-9B7D-41B9-B87A-C56B364BB4B5}" destId="{52EBFBAA-9D37-4CC9-ADCA-7CF7FAD4DED9}" srcOrd="2" destOrd="0" parTransId="{216A981C-574E-41C3-ADE8-883193F5D957}" sibTransId="{372B88F1-06DD-4451-B78B-51FC985F6D8E}"/>
    <dgm:cxn modelId="{F8EFA04D-EDC8-4E8A-BDBA-96BA380D974D}" type="presOf" srcId="{40A19023-29E6-46FA-8062-D074A897CCAC}" destId="{2CCCD5C7-DC5F-410E-A62E-556BF32C13D7}" srcOrd="0" destOrd="1" presId="urn:microsoft.com/office/officeart/2005/8/layout/hList1"/>
    <dgm:cxn modelId="{FAD3B270-B75F-4209-9F19-BE40F4C46B01}" type="presOf" srcId="{95FAFDF4-9B7D-41B9-B87A-C56B364BB4B5}" destId="{8BD0A0F8-3BB4-499D-A380-FBA61DC33A07}" srcOrd="0" destOrd="0" presId="urn:microsoft.com/office/officeart/2005/8/layout/hList1"/>
    <dgm:cxn modelId="{83989185-A7FA-4D30-9600-66187B58CB15}" type="presOf" srcId="{0D865013-717F-4818-A267-3AC22180C112}" destId="{11E3FC6C-6F71-49CA-9E20-B5ABD0080859}" srcOrd="0" destOrd="0" presId="urn:microsoft.com/office/officeart/2005/8/layout/hList1"/>
    <dgm:cxn modelId="{5D0F5A89-1983-4582-85DC-26585603E99A}" type="presOf" srcId="{53F7C741-53E3-4C80-969A-AB15182A6B45}" destId="{208FDA04-5413-4218-8D1D-4F976E7732C7}" srcOrd="0" destOrd="0" presId="urn:microsoft.com/office/officeart/2005/8/layout/hList1"/>
    <dgm:cxn modelId="{28EB8989-0D13-442C-B7D2-80CE6E2BF74D}" type="presOf" srcId="{0CC68852-E142-4D3B-96F0-7AF0D1EDD03C}" destId="{2CCCD5C7-DC5F-410E-A62E-556BF32C13D7}" srcOrd="0" destOrd="0" presId="urn:microsoft.com/office/officeart/2005/8/layout/hList1"/>
    <dgm:cxn modelId="{B517C6AB-1576-4460-84B2-5D3A53C6D3C8}" type="presOf" srcId="{419FB242-D1C6-4655-AA3D-256D1E1B3763}" destId="{2CCCD5C7-DC5F-410E-A62E-556BF32C13D7}" srcOrd="0" destOrd="2" presId="urn:microsoft.com/office/officeart/2005/8/layout/hList1"/>
    <dgm:cxn modelId="{DF2653B0-3D39-4440-8FC5-0C9D0D12AE8E}" type="presOf" srcId="{A18F6CB3-E7E6-4C00-9EFC-E5E7321245DC}" destId="{11E3FC6C-6F71-49CA-9E20-B5ABD0080859}" srcOrd="0" destOrd="1" presId="urn:microsoft.com/office/officeart/2005/8/layout/hList1"/>
    <dgm:cxn modelId="{EB4CFECC-1697-4FAD-8FF4-A70B18EB37BD}" srcId="{53F7C741-53E3-4C80-969A-AB15182A6B45}" destId="{F9A25AB8-B768-4989-BC72-DECEF91F3C89}" srcOrd="0" destOrd="0" parTransId="{AF1F3F1E-7C99-4336-9971-A6106D49FD65}" sibTransId="{56883A0B-83DE-41C3-882F-E451FA0ED5B9}"/>
    <dgm:cxn modelId="{947F76DE-D06A-4576-82D7-811BFEA2CA1D}" srcId="{F9A25AB8-B768-4989-BC72-DECEF91F3C89}" destId="{419FB242-D1C6-4655-AA3D-256D1E1B3763}" srcOrd="2" destOrd="0" parTransId="{FFC6BF86-9274-4DA9-A785-657C1C9B8015}" sibTransId="{5E141633-D498-455C-99E8-64E46A7737E8}"/>
    <dgm:cxn modelId="{994406EA-37CB-44B8-BAD6-3F7364EDA6D9}" srcId="{53F7C741-53E3-4C80-969A-AB15182A6B45}" destId="{95FAFDF4-9B7D-41B9-B87A-C56B364BB4B5}" srcOrd="1" destOrd="0" parTransId="{8918369D-8FFE-44E8-BD43-E9C69EC4E39F}" sibTransId="{48A044FD-BD42-42D5-B098-ECA0E0FA6770}"/>
    <dgm:cxn modelId="{AEEE3BF5-C249-4FEA-B6F0-F3BA019050CF}" srcId="{95FAFDF4-9B7D-41B9-B87A-C56B364BB4B5}" destId="{A18F6CB3-E7E6-4C00-9EFC-E5E7321245DC}" srcOrd="1" destOrd="0" parTransId="{F50A5076-41FD-4A9D-9436-A3121ACBB0A9}" sibTransId="{75327920-E4A7-4C67-AB72-E9F7EA8D8D89}"/>
    <dgm:cxn modelId="{BD546D9E-66C9-44EF-B708-2DDA27E7BA4A}" type="presParOf" srcId="{208FDA04-5413-4218-8D1D-4F976E7732C7}" destId="{D02C8573-38E9-4C21-BFF2-B8B802ED0B9B}" srcOrd="0" destOrd="0" presId="urn:microsoft.com/office/officeart/2005/8/layout/hList1"/>
    <dgm:cxn modelId="{8A80A902-9334-4FDB-8822-2165C8314362}" type="presParOf" srcId="{D02C8573-38E9-4C21-BFF2-B8B802ED0B9B}" destId="{59467C8E-E97D-4236-A099-7E0A62CF37DA}" srcOrd="0" destOrd="0" presId="urn:microsoft.com/office/officeart/2005/8/layout/hList1"/>
    <dgm:cxn modelId="{7443CE3D-3839-47E1-BF00-A3432DB92DFE}" type="presParOf" srcId="{D02C8573-38E9-4C21-BFF2-B8B802ED0B9B}" destId="{2CCCD5C7-DC5F-410E-A62E-556BF32C13D7}" srcOrd="1" destOrd="0" presId="urn:microsoft.com/office/officeart/2005/8/layout/hList1"/>
    <dgm:cxn modelId="{E9FB0D07-4DDB-4023-BDE2-3F77D26B039A}" type="presParOf" srcId="{208FDA04-5413-4218-8D1D-4F976E7732C7}" destId="{5C81188E-9A19-48D2-AE08-D862A734F5F9}" srcOrd="1" destOrd="0" presId="urn:microsoft.com/office/officeart/2005/8/layout/hList1"/>
    <dgm:cxn modelId="{F30CB160-A581-4DFB-888F-F2E47F71E7D3}" type="presParOf" srcId="{208FDA04-5413-4218-8D1D-4F976E7732C7}" destId="{57786402-7B93-494A-A2EB-6A10D6871868}" srcOrd="2" destOrd="0" presId="urn:microsoft.com/office/officeart/2005/8/layout/hList1"/>
    <dgm:cxn modelId="{3B6ACFE1-A08A-4D5F-9FF7-F85C8057E572}" type="presParOf" srcId="{57786402-7B93-494A-A2EB-6A10D6871868}" destId="{8BD0A0F8-3BB4-499D-A380-FBA61DC33A07}" srcOrd="0" destOrd="0" presId="urn:microsoft.com/office/officeart/2005/8/layout/hList1"/>
    <dgm:cxn modelId="{F46FAEEC-7CE8-4500-A62E-BB53F369BDC1}" type="presParOf" srcId="{57786402-7B93-494A-A2EB-6A10D6871868}" destId="{11E3FC6C-6F71-49CA-9E20-B5ABD008085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4D6EAB-4312-4212-AD51-7BD11F18F9BD}">
      <dsp:nvSpPr>
        <dsp:cNvPr id="0" name=""/>
        <dsp:cNvSpPr/>
      </dsp:nvSpPr>
      <dsp:spPr>
        <a:xfrm>
          <a:off x="0" y="865947"/>
          <a:ext cx="3143249" cy="18859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401(k)</a:t>
          </a:r>
          <a:endParaRPr lang="en-US" sz="22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Employer-sponsored retirement plan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May make matching contributions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Tax-deferred</a:t>
          </a:r>
        </a:p>
      </dsp:txBody>
      <dsp:txXfrm>
        <a:off x="0" y="865947"/>
        <a:ext cx="3143249" cy="1885950"/>
      </dsp:txXfrm>
    </dsp:sp>
    <dsp:sp modelId="{8B5374F2-BD64-47CF-BCD9-724331C83483}">
      <dsp:nvSpPr>
        <dsp:cNvPr id="0" name=""/>
        <dsp:cNvSpPr/>
      </dsp:nvSpPr>
      <dsp:spPr>
        <a:xfrm>
          <a:off x="3457575" y="865947"/>
          <a:ext cx="3143249" cy="1885950"/>
        </a:xfrm>
        <a:prstGeom prst="rect">
          <a:avLst/>
        </a:prstGeom>
        <a:solidFill>
          <a:schemeClr val="accent2">
            <a:hueOff val="953895"/>
            <a:satOff val="-21764"/>
            <a:lumOff val="80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403(b)</a:t>
          </a:r>
          <a:endParaRPr lang="en-US" sz="22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For employees of: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Public Schools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Churches</a:t>
          </a:r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(certain) Non-Profits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Tax-deferred</a:t>
          </a:r>
        </a:p>
      </dsp:txBody>
      <dsp:txXfrm>
        <a:off x="3457575" y="865947"/>
        <a:ext cx="3143249" cy="1885950"/>
      </dsp:txXfrm>
    </dsp:sp>
    <dsp:sp modelId="{3A7D9714-278F-4595-8AC0-242A85BED0AF}">
      <dsp:nvSpPr>
        <dsp:cNvPr id="0" name=""/>
        <dsp:cNvSpPr/>
      </dsp:nvSpPr>
      <dsp:spPr>
        <a:xfrm>
          <a:off x="6915149" y="865947"/>
          <a:ext cx="3143249" cy="1885950"/>
        </a:xfrm>
        <a:prstGeom prst="rect">
          <a:avLst/>
        </a:prstGeom>
        <a:solidFill>
          <a:schemeClr val="accent2">
            <a:hueOff val="1907789"/>
            <a:satOff val="-43528"/>
            <a:lumOff val="160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Keogh plan</a:t>
          </a:r>
          <a:endParaRPr lang="en-US" sz="22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Tax deferred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Small businesses or Self-Employed</a:t>
          </a:r>
        </a:p>
      </dsp:txBody>
      <dsp:txXfrm>
        <a:off x="6915149" y="865947"/>
        <a:ext cx="3143249" cy="1885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467C8E-E97D-4236-A099-7E0A62CF37DA}">
      <dsp:nvSpPr>
        <dsp:cNvPr id="0" name=""/>
        <dsp:cNvSpPr/>
      </dsp:nvSpPr>
      <dsp:spPr>
        <a:xfrm>
          <a:off x="49" y="8663"/>
          <a:ext cx="4700141" cy="118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592" tIns="166624" rIns="291592" bIns="166624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Choice 1</a:t>
          </a:r>
        </a:p>
      </dsp:txBody>
      <dsp:txXfrm>
        <a:off x="49" y="8663"/>
        <a:ext cx="4700141" cy="1180800"/>
      </dsp:txXfrm>
    </dsp:sp>
    <dsp:sp modelId="{2CCCD5C7-DC5F-410E-A62E-556BF32C13D7}">
      <dsp:nvSpPr>
        <dsp:cNvPr id="0" name=""/>
        <dsp:cNvSpPr/>
      </dsp:nvSpPr>
      <dsp:spPr>
        <a:xfrm>
          <a:off x="49" y="1189463"/>
          <a:ext cx="4700141" cy="24197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694" tIns="218694" rIns="291592" bIns="328041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$10,000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5.5% interest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9 years</a:t>
          </a:r>
        </a:p>
      </dsp:txBody>
      <dsp:txXfrm>
        <a:off x="49" y="1189463"/>
        <a:ext cx="4700141" cy="2419717"/>
      </dsp:txXfrm>
    </dsp:sp>
    <dsp:sp modelId="{8BD0A0F8-3BB4-499D-A380-FBA61DC33A07}">
      <dsp:nvSpPr>
        <dsp:cNvPr id="0" name=""/>
        <dsp:cNvSpPr/>
      </dsp:nvSpPr>
      <dsp:spPr>
        <a:xfrm>
          <a:off x="5358209" y="8663"/>
          <a:ext cx="4700141" cy="118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592" tIns="166624" rIns="291592" bIns="166624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/>
            <a:t>Choice 2</a:t>
          </a:r>
        </a:p>
      </dsp:txBody>
      <dsp:txXfrm>
        <a:off x="5358209" y="8663"/>
        <a:ext cx="4700141" cy="1180800"/>
      </dsp:txXfrm>
    </dsp:sp>
    <dsp:sp modelId="{11E3FC6C-6F71-49CA-9E20-B5ABD0080859}">
      <dsp:nvSpPr>
        <dsp:cNvPr id="0" name=""/>
        <dsp:cNvSpPr/>
      </dsp:nvSpPr>
      <dsp:spPr>
        <a:xfrm>
          <a:off x="5358209" y="1189463"/>
          <a:ext cx="4700141" cy="24197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694" tIns="218694" rIns="291592" bIns="328041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$8,000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6.5% interest</a:t>
          </a:r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4100" kern="1200"/>
            <a:t>10 years</a:t>
          </a:r>
        </a:p>
      </dsp:txBody>
      <dsp:txXfrm>
        <a:off x="5358209" y="1189463"/>
        <a:ext cx="4700141" cy="24197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A13E2-9865-4334-84BB-909C57663862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F15A6-9529-473B-BCBD-BD270FD32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6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how.com/legal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ehow.com/facts_4963569_social-security-eligibility-requirements.html#ixzz1EFuSnmBX" TargetMode="External"/><Relationship Id="rId5" Type="http://schemas.openxmlformats.org/officeDocument/2006/relationships/hyperlink" Target="http://www.ehow.com/education/" TargetMode="External"/><Relationship Id="rId4" Type="http://schemas.openxmlformats.org/officeDocument/2006/relationships/hyperlink" Target="http://www.ehow.com/facts_4963569_social-security-eligibility-requirements.html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how.com/legal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ehow.com/facts_4963569_social-security-eligibility-requirements.html#ixzz1EFuSnmBX" TargetMode="External"/><Relationship Id="rId5" Type="http://schemas.openxmlformats.org/officeDocument/2006/relationships/hyperlink" Target="http://www.ehow.com/education/" TargetMode="External"/><Relationship Id="rId4" Type="http://schemas.openxmlformats.org/officeDocument/2006/relationships/hyperlink" Target="http://www.ehow.com/facts_4963569_social-security-eligibility-requirements.html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how.com/legal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ehow.com/facts_4963569_social-security-eligibility-requirements.html#ixzz1EFuSnmBX" TargetMode="External"/><Relationship Id="rId5" Type="http://schemas.openxmlformats.org/officeDocument/2006/relationships/hyperlink" Target="http://www.ehow.com/education/" TargetMode="External"/><Relationship Id="rId4" Type="http://schemas.openxmlformats.org/officeDocument/2006/relationships/hyperlink" Target="http://www.ehow.com/facts_4963569_social-security-eligibility-requirements.html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how.com/legal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ehow.com/facts_4963569_social-security-eligibility-requirements.html#ixzz1EFuSnmBX" TargetMode="External"/><Relationship Id="rId5" Type="http://schemas.openxmlformats.org/officeDocument/2006/relationships/hyperlink" Target="http://www.ehow.com/education/" TargetMode="External"/><Relationship Id="rId4" Type="http://schemas.openxmlformats.org/officeDocument/2006/relationships/hyperlink" Target="http://www.ehow.com/facts_4963569_social-security-eligibility-requirements.html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vestopedia.com/terms/k/keoghplan.asp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BFC4F4D-84B5-4A63-81C9-B567E4A7C7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FD23A-37AA-407D-BE05-DA110B80C54C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0D7EEE18-E583-4F86-8C00-1B2E5C2B8D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CD1F8D78-936B-40F8-9A4F-443C0A5800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900">
                <a:ea typeface="Gulim" panose="020B0600000101010101" pitchFamily="34" charset="-127"/>
              </a:rPr>
              <a:t>This can be used as a pre-assessment to see how realistic the students are about their retirement, or as an activity to expand on their prior knowledge.</a:t>
            </a:r>
            <a:endParaRPr lang="en-US" altLang="ko-KR" sz="1400">
              <a:ea typeface="Gulim" panose="020B0600000101010101" pitchFamily="34" charset="-127"/>
            </a:endParaRPr>
          </a:p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192C818-6980-4E94-9528-9B64119E42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10BB6C-50F8-4061-BE39-C2AFE45D6C48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978911D3-5415-4F9E-8953-8DEED4A9EA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245E2F5F-7775-468E-899A-9AEECEEA3B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Principal times interest rate = interest earned</a:t>
            </a:r>
          </a:p>
          <a:p>
            <a:r>
              <a:rPr lang="en-US" altLang="en-US"/>
              <a:t>Add interest earned to principal = ending balance at the end of the year.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CB6F891-4697-4B5F-B3C5-7D181F4D91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A93437-9C3E-4800-BD16-1B80F2512B5E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38BCF225-CF7F-49D4-AA14-BCF585FA04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D81CD10C-D04C-490A-8A48-C676D6914C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Principal times interest rate = interest earned</a:t>
            </a:r>
          </a:p>
          <a:p>
            <a:r>
              <a:rPr lang="en-US" altLang="en-US"/>
              <a:t>Add interest earned to beginning principal for that year = ending balance at the end of the year.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1FCDCD2-2C3F-4EE6-A355-AC7868D2FA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330C08-0B8D-4248-BB34-DBCA5FD1DDF3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730783CB-E25D-461B-8B9C-93B0B44388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5F0CAA7C-3457-435C-A42D-52964185F9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Principal times interest rate = interest earned</a:t>
            </a:r>
          </a:p>
          <a:p>
            <a:r>
              <a:rPr lang="en-US" altLang="en-US"/>
              <a:t>Add interest earned to beginning principal for that year = ending balance at the end of the year.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388EB6F-6778-4688-90D8-F14F4A531B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ABD892-DD37-4413-9876-E22FDC14EAEF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68610" name="Rectangle 2">
            <a:extLst>
              <a:ext uri="{FF2B5EF4-FFF2-40B4-BE49-F238E27FC236}">
                <a16:creationId xmlns:a16="http://schemas.microsoft.com/office/drawing/2014/main" id="{F2935BAD-5C49-41EC-BA6D-D394B4AA1E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CCDE1D3C-357C-405A-A7DA-A1081B2A6C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Principal times interest rate = interest earned</a:t>
            </a:r>
          </a:p>
          <a:p>
            <a:r>
              <a:rPr lang="en-US" altLang="en-US"/>
              <a:t>Add interest earned to beginning principal for that year = ending balance at the end of the year.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0E83839-5973-49AB-8821-0D51830D14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93D5A-84E2-4CE8-BC80-74F344E5C848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6828740A-D087-44EE-B318-5EA07CBB77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8565C432-7828-440E-8ED6-6AD630FB16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This page is from the NEFE (National Endowment for Financial Education</a:t>
            </a:r>
          </a:p>
          <a:p>
            <a:r>
              <a:rPr lang="en-US" altLang="en-US"/>
              <a:t>Order Free student and teacher manuals</a:t>
            </a:r>
          </a:p>
          <a:p>
            <a:r>
              <a:rPr lang="en-US" altLang="en-US"/>
              <a:t>http://hsfpp.nefe.org/loadFile.cfm?contentid=321</a:t>
            </a:r>
          </a:p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BACF8AA-A1EB-4A54-8198-10535B44DE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474EE9-1B7C-4EAE-AE7A-D04135D69C3D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7B32E0ED-FAC9-4A3A-BB9A-A2E228EB74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CFDDF874-2BC7-40F7-AF73-ED80F9D741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70A5BD1-94EF-4B0E-87B9-F1823DE942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2433B7-F2A9-4F66-97D1-D234127B291A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CE52BB2E-74B9-4560-989A-3DF1CB7A64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A13E9F17-513D-448C-986D-3413EBF82D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BFC4F4D-84B5-4A63-81C9-B567E4A7C7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FD23A-37AA-407D-BE05-DA110B80C54C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0D7EEE18-E583-4F86-8C00-1B2E5C2B8D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CD1F8D78-936B-40F8-9A4F-443C0A5800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900">
                <a:ea typeface="Gulim" panose="020B0600000101010101" pitchFamily="34" charset="-127"/>
              </a:rPr>
              <a:t>This can be used as a pre-assessment to see how realistic the students are about their retirement, or as an activity to expand on their prior knowledge.</a:t>
            </a:r>
            <a:endParaRPr lang="en-US" altLang="ko-KR" sz="1400">
              <a:ea typeface="Gulim" panose="020B0600000101010101" pitchFamily="34" charset="-127"/>
            </a:endParaRP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997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BFC4F4D-84B5-4A63-81C9-B567E4A7C7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FD23A-37AA-407D-BE05-DA110B80C54C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0D7EEE18-E583-4F86-8C00-1B2E5C2B8D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CD1F8D78-936B-40F8-9A4F-443C0A5800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900">
                <a:ea typeface="Gulim" panose="020B0600000101010101" pitchFamily="34" charset="-127"/>
              </a:rPr>
              <a:t>This can be used as a pre-assessment to see how realistic the students are about their retirement, or as an activity to expand on their prior knowledge.</a:t>
            </a:r>
            <a:endParaRPr lang="en-US" altLang="ko-KR" sz="1400">
              <a:ea typeface="Gulim" panose="020B0600000101010101" pitchFamily="34" charset="-127"/>
            </a:endParaRP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514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BFC4F4D-84B5-4A63-81C9-B567E4A7C7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FD23A-37AA-407D-BE05-DA110B80C54C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0D7EEE18-E583-4F86-8C00-1B2E5C2B8D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CD1F8D78-936B-40F8-9A4F-443C0A5800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900">
                <a:ea typeface="Gulim" panose="020B0600000101010101" pitchFamily="34" charset="-127"/>
              </a:rPr>
              <a:t>This can be used as a pre-assessment to see how realistic the students are about their retirement, or as an activity to expand on their prior knowledge.</a:t>
            </a:r>
            <a:endParaRPr lang="en-US" altLang="ko-KR" sz="1400">
              <a:ea typeface="Gulim" panose="020B0600000101010101" pitchFamily="34" charset="-127"/>
            </a:endParaRP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490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9CDBA5A-5AF9-4C71-8EA6-D538A34024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BEE6EE-7C23-4CBF-9A17-7940E30B1958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3F016485-ED3D-4AAB-AB60-ED05992086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1D3E79B5-5A8C-4C31-A8DE-E0A8196B18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Eligibility requirements to receive Social Security: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Citizenship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You must be a United States citizen or a </a:t>
            </a:r>
            <a:r>
              <a:rPr lang="en-US" altLang="en-US" sz="800">
                <a:hlinkClick r:id="rId3"/>
              </a:rPr>
              <a:t>legal</a:t>
            </a:r>
            <a:r>
              <a:rPr lang="en-US" altLang="en-US" sz="800"/>
              <a:t> alien to be eligible for </a:t>
            </a:r>
            <a:r>
              <a:rPr lang="en-US" altLang="en-US" sz="800">
                <a:hlinkClick r:id="rId4"/>
              </a:rPr>
              <a:t>Social Security</a:t>
            </a:r>
            <a:r>
              <a:rPr lang="en-US" altLang="en-US" sz="800"/>
              <a:t> benefits. Social Security Contributions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You must work and put money towards Social Security benefits for a period of 10 years before you can collect Social Security benefits upon </a:t>
            </a:r>
            <a:r>
              <a:rPr lang="en-US" altLang="en-US" sz="800">
                <a:hlinkClick r:id="rId4"/>
              </a:rPr>
              <a:t>retirement</a:t>
            </a:r>
            <a:r>
              <a:rPr lang="en-US" altLang="en-US" sz="800"/>
              <a:t>. Surviving Dependent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 surviving dependent (spouse or child) may be eligible to collect the Social Security benefits of a deceased spouse or parent if the deceased spouse or parent was due any Social Security benefits. Dependent Grandchild or Child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 dependent grandchild or child (biological, adopted or stepchild) may qualify for a parent's Social Security benefits if that grandchild or child is single and under 18 years of age, is between the ages of 18 and 19 and attending </a:t>
            </a:r>
            <a:r>
              <a:rPr lang="en-US" altLang="en-US" sz="800">
                <a:hlinkClick r:id="rId5"/>
              </a:rPr>
              <a:t>school</a:t>
            </a:r>
            <a:r>
              <a:rPr lang="en-US" altLang="en-US" sz="800"/>
              <a:t> full time (below grade 12), or was disabled before the age of 22 and is 18 years of age and up. Child Supporting a Senior Parent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If a child supports a senior parent and contributes 50 percent to that support, the senior parent may be eligible for the Social Security benefits of that child if that child dies. Ex-Spouse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Anyone divorced from someone 62 years of age or older may be eligible for their ex-spouses' benefits.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Read more: </a:t>
            </a:r>
            <a:r>
              <a:rPr lang="en-US" altLang="en-US" sz="800">
                <a:hlinkClick r:id="rId6"/>
              </a:rPr>
              <a:t>Social Security Eligibility Requirements | eHow.com</a:t>
            </a:r>
            <a:r>
              <a:rPr lang="en-US" altLang="en-US" sz="800"/>
              <a:t> </a:t>
            </a:r>
            <a:r>
              <a:rPr lang="en-US" altLang="en-US" sz="800">
                <a:hlinkClick r:id="rId6"/>
              </a:rPr>
              <a:t>http://www.ehow.com/facts_4963569_social-security-eligibility-requirements.html#ixzz1EFuSnmBX</a:t>
            </a:r>
            <a:r>
              <a:rPr lang="en-US" altLang="en-US" sz="800"/>
              <a:t> </a:t>
            </a:r>
          </a:p>
          <a:p>
            <a:pPr marL="228600" indent="-228600">
              <a:lnSpc>
                <a:spcPct val="80000"/>
              </a:lnSpc>
            </a:pPr>
            <a:endParaRPr lang="en-US" altLang="en-US" sz="800"/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Difference between traditional and Roth IRA?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Traditional IRA Profile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Tax deductible contributions (depending on income level)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Withdraws begin at age 59 1/2 and are mandatory by 70 1/2.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Taxes are paid on earnings when withdrawn from the IRA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Funds can be used to purchase a variety of investments (stocks, bonds, certificates of deposits, etc.)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Available to everyone; no income restrictions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All funds withdrawn (including principal contributions) before 59 1/2 are subject to a 10% penalty (subject to exception).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Roth IRA Profile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Contributions are not tax deductible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No Mandatory Distribution Age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All earnings and principal are 100% tax free if rules and regulations are followed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Funds can be used to purchase a variety of investments (stocks, bonds, certificates of deposits, etc.)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Available only to single-filers making up to $95,000 or married couples making a combined maximum of $150,000 annually.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Principal contributions can be withdrawn any time without penalty (subject to some minimal conditions). </a:t>
            </a:r>
          </a:p>
          <a:p>
            <a:pPr marL="228600" indent="-228600">
              <a:lnSpc>
                <a:spcPct val="80000"/>
              </a:lnSpc>
            </a:pPr>
            <a:endParaRPr lang="en-US" altLang="en-US" sz="800" b="1"/>
          </a:p>
          <a:p>
            <a:pPr marL="228600" indent="-228600">
              <a:lnSpc>
                <a:spcPct val="80000"/>
              </a:lnSpc>
            </a:pPr>
            <a:endParaRPr lang="en-US" altLang="en-US" sz="800" b="1"/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401(k) vs 403(b)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401k and 403b plans are actually the same thing - 401k plans are for for-profit companies, and 403b plans are for non-profit companies, schools, government agencies, etc.</a:t>
            </a:r>
            <a:br>
              <a:rPr lang="en-US" altLang="en-US" sz="800"/>
            </a:br>
            <a:br>
              <a:rPr lang="en-US" altLang="en-US" sz="800" b="1"/>
            </a:br>
            <a:endParaRPr lang="en-US" altLang="en-US" sz="800" b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9CDBA5A-5AF9-4C71-8EA6-D538A34024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BEE6EE-7C23-4CBF-9A17-7940E30B1958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3F016485-ED3D-4AAB-AB60-ED05992086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1D3E79B5-5A8C-4C31-A8DE-E0A8196B18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Eligibility requirements to receive Social Security: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Citizenship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You must be a United States citizen or a </a:t>
            </a:r>
            <a:r>
              <a:rPr lang="en-US" altLang="en-US" sz="800">
                <a:hlinkClick r:id="rId3"/>
              </a:rPr>
              <a:t>legal</a:t>
            </a:r>
            <a:r>
              <a:rPr lang="en-US" altLang="en-US" sz="800"/>
              <a:t> alien to be eligible for </a:t>
            </a:r>
            <a:r>
              <a:rPr lang="en-US" altLang="en-US" sz="800">
                <a:hlinkClick r:id="rId4"/>
              </a:rPr>
              <a:t>Social Security</a:t>
            </a:r>
            <a:r>
              <a:rPr lang="en-US" altLang="en-US" sz="800"/>
              <a:t> benefits. Social Security Contributions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You must work and put money towards Social Security benefits for a period of 10 years before you can collect Social Security benefits upon </a:t>
            </a:r>
            <a:r>
              <a:rPr lang="en-US" altLang="en-US" sz="800">
                <a:hlinkClick r:id="rId4"/>
              </a:rPr>
              <a:t>retirement</a:t>
            </a:r>
            <a:r>
              <a:rPr lang="en-US" altLang="en-US" sz="800"/>
              <a:t>. Surviving Dependent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 surviving dependent (spouse or child) may be eligible to collect the Social Security benefits of a deceased spouse or parent if the deceased spouse or parent was due any Social Security benefits. Dependent Grandchild or Child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 dependent grandchild or child (biological, adopted or stepchild) may qualify for a parent's Social Security benefits if that grandchild or child is single and under 18 years of age, is between the ages of 18 and 19 and attending </a:t>
            </a:r>
            <a:r>
              <a:rPr lang="en-US" altLang="en-US" sz="800">
                <a:hlinkClick r:id="rId5"/>
              </a:rPr>
              <a:t>school</a:t>
            </a:r>
            <a:r>
              <a:rPr lang="en-US" altLang="en-US" sz="800"/>
              <a:t> full time (below grade 12), or was disabled before the age of 22 and is 18 years of age and up. Child Supporting a Senior Parent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If a child supports a senior parent and contributes 50 percent to that support, the senior parent may be eligible for the Social Security benefits of that child if that child dies. Ex-Spouse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Anyone divorced from someone 62 years of age or older may be eligible for their ex-spouses' benefits.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Read more: </a:t>
            </a:r>
            <a:r>
              <a:rPr lang="en-US" altLang="en-US" sz="800">
                <a:hlinkClick r:id="rId6"/>
              </a:rPr>
              <a:t>Social Security Eligibility Requirements | eHow.com</a:t>
            </a:r>
            <a:r>
              <a:rPr lang="en-US" altLang="en-US" sz="800"/>
              <a:t> </a:t>
            </a:r>
            <a:r>
              <a:rPr lang="en-US" altLang="en-US" sz="800">
                <a:hlinkClick r:id="rId6"/>
              </a:rPr>
              <a:t>http://www.ehow.com/facts_4963569_social-security-eligibility-requirements.html#ixzz1EFuSnmBX</a:t>
            </a:r>
            <a:r>
              <a:rPr lang="en-US" altLang="en-US" sz="800"/>
              <a:t> </a:t>
            </a:r>
          </a:p>
          <a:p>
            <a:pPr marL="228600" indent="-228600">
              <a:lnSpc>
                <a:spcPct val="80000"/>
              </a:lnSpc>
            </a:pPr>
            <a:endParaRPr lang="en-US" altLang="en-US" sz="800"/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Difference between traditional and Roth IRA?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Traditional IRA Profile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Tax deductible contributions (depending on income level)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Withdraws begin at age 59 1/2 and are mandatory by 70 1/2.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Taxes are paid on earnings when withdrawn from the IRA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Funds can be used to purchase a variety of investments (stocks, bonds, certificates of deposits, etc.)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Available to everyone; no income restrictions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All funds withdrawn (including principal contributions) before 59 1/2 are subject to a 10% penalty (subject to exception).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Roth IRA Profile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Contributions are not tax deductible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No Mandatory Distribution Age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All earnings and principal are 100% tax free if rules and regulations are followed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Funds can be used to purchase a variety of investments (stocks, bonds, certificates of deposits, etc.)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Available only to single-filers making up to $95,000 or married couples making a combined maximum of $150,000 annually.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Principal contributions can be withdrawn any time without penalty (subject to some minimal conditions). </a:t>
            </a:r>
          </a:p>
          <a:p>
            <a:pPr marL="228600" indent="-228600">
              <a:lnSpc>
                <a:spcPct val="80000"/>
              </a:lnSpc>
            </a:pPr>
            <a:endParaRPr lang="en-US" altLang="en-US" sz="800" b="1"/>
          </a:p>
          <a:p>
            <a:pPr marL="228600" indent="-228600">
              <a:lnSpc>
                <a:spcPct val="80000"/>
              </a:lnSpc>
            </a:pPr>
            <a:endParaRPr lang="en-US" altLang="en-US" sz="800" b="1"/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401(k) vs 403(b)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401k and 403b plans are actually the same thing - 401k plans are for for-profit companies, and 403b plans are for non-profit companies, schools, government agencies, etc.</a:t>
            </a:r>
            <a:br>
              <a:rPr lang="en-US" altLang="en-US" sz="800"/>
            </a:br>
            <a:br>
              <a:rPr lang="en-US" altLang="en-US" sz="800" b="1"/>
            </a:br>
            <a:endParaRPr lang="en-US" altLang="en-US" sz="800" b="1"/>
          </a:p>
        </p:txBody>
      </p:sp>
    </p:spTree>
    <p:extLst>
      <p:ext uri="{BB962C8B-B14F-4D97-AF65-F5344CB8AC3E}">
        <p14:creationId xmlns:p14="http://schemas.microsoft.com/office/powerpoint/2010/main" val="2323278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9CDBA5A-5AF9-4C71-8EA6-D538A34024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BEE6EE-7C23-4CBF-9A17-7940E30B1958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3F016485-ED3D-4AAB-AB60-ED05992086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1D3E79B5-5A8C-4C31-A8DE-E0A8196B18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Eligibility requirements to receive Social Security: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Citizenship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You must be a United States citizen or a </a:t>
            </a:r>
            <a:r>
              <a:rPr lang="en-US" altLang="en-US" sz="800">
                <a:hlinkClick r:id="rId3"/>
              </a:rPr>
              <a:t>legal</a:t>
            </a:r>
            <a:r>
              <a:rPr lang="en-US" altLang="en-US" sz="800"/>
              <a:t> alien to be eligible for </a:t>
            </a:r>
            <a:r>
              <a:rPr lang="en-US" altLang="en-US" sz="800">
                <a:hlinkClick r:id="rId4"/>
              </a:rPr>
              <a:t>Social Security</a:t>
            </a:r>
            <a:r>
              <a:rPr lang="en-US" altLang="en-US" sz="800"/>
              <a:t> benefits. Social Security Contributions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You must work and put money towards Social Security benefits for a period of 10 years before you can collect Social Security benefits upon </a:t>
            </a:r>
            <a:r>
              <a:rPr lang="en-US" altLang="en-US" sz="800">
                <a:hlinkClick r:id="rId4"/>
              </a:rPr>
              <a:t>retirement</a:t>
            </a:r>
            <a:r>
              <a:rPr lang="en-US" altLang="en-US" sz="800"/>
              <a:t>. Surviving Dependent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 surviving dependent (spouse or child) may be eligible to collect the Social Security benefits of a deceased spouse or parent if the deceased spouse or parent was due any Social Security benefits. Dependent Grandchild or Child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 dependent grandchild or child (biological, adopted or stepchild) may qualify for a parent's Social Security benefits if that grandchild or child is single and under 18 years of age, is between the ages of 18 and 19 and attending </a:t>
            </a:r>
            <a:r>
              <a:rPr lang="en-US" altLang="en-US" sz="800">
                <a:hlinkClick r:id="rId5"/>
              </a:rPr>
              <a:t>school</a:t>
            </a:r>
            <a:r>
              <a:rPr lang="en-US" altLang="en-US" sz="800"/>
              <a:t> full time (below grade 12), or was disabled before the age of 22 and is 18 years of age and up. Child Supporting a Senior Parent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If a child supports a senior parent and contributes 50 percent to that support, the senior parent may be eligible for the Social Security benefits of that child if that child dies. Ex-Spouse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Anyone divorced from someone 62 years of age or older may be eligible for their ex-spouses' benefits.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Read more: </a:t>
            </a:r>
            <a:r>
              <a:rPr lang="en-US" altLang="en-US" sz="800">
                <a:hlinkClick r:id="rId6"/>
              </a:rPr>
              <a:t>Social Security Eligibility Requirements | eHow.com</a:t>
            </a:r>
            <a:r>
              <a:rPr lang="en-US" altLang="en-US" sz="800"/>
              <a:t> </a:t>
            </a:r>
            <a:r>
              <a:rPr lang="en-US" altLang="en-US" sz="800">
                <a:hlinkClick r:id="rId6"/>
              </a:rPr>
              <a:t>http://www.ehow.com/facts_4963569_social-security-eligibility-requirements.html#ixzz1EFuSnmBX</a:t>
            </a:r>
            <a:r>
              <a:rPr lang="en-US" altLang="en-US" sz="800"/>
              <a:t> </a:t>
            </a:r>
          </a:p>
          <a:p>
            <a:pPr marL="228600" indent="-228600">
              <a:lnSpc>
                <a:spcPct val="80000"/>
              </a:lnSpc>
            </a:pPr>
            <a:endParaRPr lang="en-US" altLang="en-US" sz="800"/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Difference between traditional and Roth IRA?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Traditional IRA Profile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Tax deductible contributions (depending on income level)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Withdraws begin at age 59 1/2 and are mandatory by 70 1/2.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Taxes are paid on earnings when withdrawn from the IRA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Funds can be used to purchase a variety of investments (stocks, bonds, certificates of deposits, etc.)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Available to everyone; no income restrictions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All funds withdrawn (including principal contributions) before 59 1/2 are subject to a 10% penalty (subject to exception).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Roth IRA Profile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Contributions are not tax deductible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No Mandatory Distribution Age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All earnings and principal are 100% tax free if rules and regulations are followed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Funds can be used to purchase a variety of investments (stocks, bonds, certificates of deposits, etc.)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Available only to single-filers making up to $95,000 or married couples making a combined maximum of $150,000 annually.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Principal contributions can be withdrawn any time without penalty (subject to some minimal conditions). </a:t>
            </a:r>
          </a:p>
          <a:p>
            <a:pPr marL="228600" indent="-228600">
              <a:lnSpc>
                <a:spcPct val="80000"/>
              </a:lnSpc>
            </a:pPr>
            <a:endParaRPr lang="en-US" altLang="en-US" sz="800" b="1"/>
          </a:p>
          <a:p>
            <a:pPr marL="228600" indent="-228600">
              <a:lnSpc>
                <a:spcPct val="80000"/>
              </a:lnSpc>
            </a:pPr>
            <a:endParaRPr lang="en-US" altLang="en-US" sz="800" b="1"/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401(k) vs 403(b)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401k and 403b plans are actually the same thing - 401k plans are for for-profit companies, and 403b plans are for non-profit companies, schools, government agencies, etc.</a:t>
            </a:r>
            <a:br>
              <a:rPr lang="en-US" altLang="en-US" sz="800"/>
            </a:br>
            <a:br>
              <a:rPr lang="en-US" altLang="en-US" sz="800" b="1"/>
            </a:br>
            <a:endParaRPr lang="en-US" altLang="en-US" sz="800" b="1"/>
          </a:p>
        </p:txBody>
      </p:sp>
    </p:spTree>
    <p:extLst>
      <p:ext uri="{BB962C8B-B14F-4D97-AF65-F5344CB8AC3E}">
        <p14:creationId xmlns:p14="http://schemas.microsoft.com/office/powerpoint/2010/main" val="3213487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9CDBA5A-5AF9-4C71-8EA6-D538A34024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BEE6EE-7C23-4CBF-9A17-7940E30B1958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3F016485-ED3D-4AAB-AB60-ED05992086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1D3E79B5-5A8C-4C31-A8DE-E0A8196B18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Eligibility requirements to receive Social Security: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Citizenship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You must be a United States citizen or a </a:t>
            </a:r>
            <a:r>
              <a:rPr lang="en-US" altLang="en-US" sz="800">
                <a:hlinkClick r:id="rId3"/>
              </a:rPr>
              <a:t>legal</a:t>
            </a:r>
            <a:r>
              <a:rPr lang="en-US" altLang="en-US" sz="800"/>
              <a:t> alien to be eligible for </a:t>
            </a:r>
            <a:r>
              <a:rPr lang="en-US" altLang="en-US" sz="800">
                <a:hlinkClick r:id="rId4"/>
              </a:rPr>
              <a:t>Social Security</a:t>
            </a:r>
            <a:r>
              <a:rPr lang="en-US" altLang="en-US" sz="800"/>
              <a:t> benefits. Social Security Contributions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You must work and put money towards Social Security benefits for a period of 10 years before you can collect Social Security benefits upon </a:t>
            </a:r>
            <a:r>
              <a:rPr lang="en-US" altLang="en-US" sz="800">
                <a:hlinkClick r:id="rId4"/>
              </a:rPr>
              <a:t>retirement</a:t>
            </a:r>
            <a:r>
              <a:rPr lang="en-US" altLang="en-US" sz="800"/>
              <a:t>. Surviving Dependent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 surviving dependent (spouse or child) may be eligible to collect the Social Security benefits of a deceased spouse or parent if the deceased spouse or parent was due any Social Security benefits. Dependent Grandchild or Child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 dependent grandchild or child (biological, adopted or stepchild) may qualify for a parent's Social Security benefits if that grandchild or child is single and under 18 years of age, is between the ages of 18 and 19 and attending </a:t>
            </a:r>
            <a:r>
              <a:rPr lang="en-US" altLang="en-US" sz="800">
                <a:hlinkClick r:id="rId5"/>
              </a:rPr>
              <a:t>school</a:t>
            </a:r>
            <a:r>
              <a:rPr lang="en-US" altLang="en-US" sz="800"/>
              <a:t> full time (below grade 12), or was disabled before the age of 22 and is 18 years of age and up. Child Supporting a Senior Parent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If a child supports a senior parent and contributes 50 percent to that support, the senior parent may be eligible for the Social Security benefits of that child if that child dies. Ex-Spouse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Anyone divorced from someone 62 years of age or older may be eligible for their ex-spouses' benefits.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Read more: </a:t>
            </a:r>
            <a:r>
              <a:rPr lang="en-US" altLang="en-US" sz="800">
                <a:hlinkClick r:id="rId6"/>
              </a:rPr>
              <a:t>Social Security Eligibility Requirements | eHow.com</a:t>
            </a:r>
            <a:r>
              <a:rPr lang="en-US" altLang="en-US" sz="800"/>
              <a:t> </a:t>
            </a:r>
            <a:r>
              <a:rPr lang="en-US" altLang="en-US" sz="800">
                <a:hlinkClick r:id="rId6"/>
              </a:rPr>
              <a:t>http://www.ehow.com/facts_4963569_social-security-eligibility-requirements.html#ixzz1EFuSnmBX</a:t>
            </a:r>
            <a:r>
              <a:rPr lang="en-US" altLang="en-US" sz="800"/>
              <a:t> </a:t>
            </a:r>
          </a:p>
          <a:p>
            <a:pPr marL="228600" indent="-228600">
              <a:lnSpc>
                <a:spcPct val="80000"/>
              </a:lnSpc>
            </a:pPr>
            <a:endParaRPr lang="en-US" altLang="en-US" sz="800"/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Difference between traditional and Roth IRA?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Traditional IRA Profile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Tax deductible contributions (depending on income level)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Withdraws begin at age 59 1/2 and are mandatory by 70 1/2.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Taxes are paid on earnings when withdrawn from the IRA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Funds can be used to purchase a variety of investments (stocks, bonds, certificates of deposits, etc.)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Available to everyone; no income restrictions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All funds withdrawn (including principal contributions) before 59 1/2 are subject to a 10% penalty (subject to exception).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Roth IRA Profile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Contributions are not tax deductible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No Mandatory Distribution Age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All earnings and principal are 100% tax free if rules and regulations are followed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Funds can be used to purchase a variety of investments (stocks, bonds, certificates of deposits, etc.)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Available only to single-filers making up to $95,000 or married couples making a combined maximum of $150,000 annually. 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Principal contributions can be withdrawn any time without penalty (subject to some minimal conditions). </a:t>
            </a:r>
          </a:p>
          <a:p>
            <a:pPr marL="228600" indent="-228600">
              <a:lnSpc>
                <a:spcPct val="80000"/>
              </a:lnSpc>
            </a:pPr>
            <a:endParaRPr lang="en-US" altLang="en-US" sz="800" b="1"/>
          </a:p>
          <a:p>
            <a:pPr marL="228600" indent="-228600">
              <a:lnSpc>
                <a:spcPct val="80000"/>
              </a:lnSpc>
            </a:pPr>
            <a:endParaRPr lang="en-US" altLang="en-US" sz="800" b="1"/>
          </a:p>
          <a:p>
            <a:pPr marL="228600" indent="-228600">
              <a:lnSpc>
                <a:spcPct val="80000"/>
              </a:lnSpc>
            </a:pPr>
            <a:r>
              <a:rPr lang="en-US" altLang="en-US" sz="800" b="1"/>
              <a:t>401(k) vs 403(b)</a:t>
            </a:r>
          </a:p>
          <a:p>
            <a:pPr marL="228600" indent="-228600">
              <a:lnSpc>
                <a:spcPct val="80000"/>
              </a:lnSpc>
            </a:pPr>
            <a:r>
              <a:rPr lang="en-US" altLang="en-US" sz="800"/>
              <a:t>401k and 403b plans are actually the same thing - 401k plans are for for-profit companies, and 403b plans are for non-profit companies, schools, government agencies, etc.</a:t>
            </a:r>
            <a:br>
              <a:rPr lang="en-US" altLang="en-US" sz="800"/>
            </a:br>
            <a:br>
              <a:rPr lang="en-US" altLang="en-US" sz="800" b="1"/>
            </a:br>
            <a:endParaRPr lang="en-US" altLang="en-US" sz="800" b="1"/>
          </a:p>
        </p:txBody>
      </p:sp>
    </p:spTree>
    <p:extLst>
      <p:ext uri="{BB962C8B-B14F-4D97-AF65-F5344CB8AC3E}">
        <p14:creationId xmlns:p14="http://schemas.microsoft.com/office/powerpoint/2010/main" val="3328200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FCA9032-BA0B-4D76-A9EF-9091E9AA09A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02401-C101-48DF-A201-AEAE9672F1DD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92F2E696-9279-4579-BBB5-5095C9CBB5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1B35380A-8149-4DCB-A604-13E94BEC67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Keogh Plan- A tax deferred pension plan available to self-employed individuals or unincorporated </a:t>
            </a:r>
            <a:r>
              <a:rPr lang="en-US" altLang="en-US" u="sng">
                <a:hlinkClick r:id="rId3"/>
              </a:rPr>
              <a:t>businesses</a:t>
            </a:r>
            <a:r>
              <a:rPr lang="en-US" altLang="en-US"/>
              <a:t> for retirement purposes. A Keogh plan can be set up as either a defined-benefit or defined-contribution plan, although most plans are defined contribution. Contributions are generally tax deductible up to 25% of annual income with a limit of $47,000 (as of 2007). Keogh plan types include money-purchase plans (used by high-income earners), defined-benefit plans (which have high annual minimums) and profit-sharing plans (which offer annual flexibility based on profits).</a:t>
            </a:r>
            <a:br>
              <a:rPr lang="en-US" altLang="en-US"/>
            </a:br>
            <a:br>
              <a:rPr lang="en-US" altLang="en-US"/>
            </a:br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7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9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26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193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48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0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30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812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657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1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5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1DC118C-0111-4454-ACEA-42A9D5C4F24C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B0DFF4D-F1F8-4E75-BE89-7B38C338F8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9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2.wdp"/><Relationship Id="rId9" Type="http://schemas.microsoft.com/office/2007/relationships/diagramDrawing" Target="../diagrams/drawing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6.jpe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6.jpe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6.jpe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6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bankingrates.com/retirement/planning/how-long-million-last-retirement-state/?utm_campaign=1153439&amp;utm_source=msn.com&amp;utm_content=7&amp;utm_medium=rss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2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cialsecurity.gov/OACT/quickcalc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9260A789-9432-4D3D-8E9B-4B5C11B192C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160929" y="2142564"/>
            <a:ext cx="9870142" cy="1828800"/>
          </a:xfrm>
        </p:spPr>
        <p:txBody>
          <a:bodyPr/>
          <a:lstStyle/>
          <a:p>
            <a:r>
              <a:rPr lang="en-US" altLang="en-US" dirty="0"/>
              <a:t>Retirement Planning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A16DCBF-4232-4356-974D-E4400491CD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Individual Retirement Account (IRA)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1E1AD4-AD95-4628-865E-DC6BC0203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Traditional IRA Cons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FB7A48E2-833D-4822-B141-5A9992D39601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Clr>
                <a:srgbClr val="006600"/>
              </a:buClr>
            </a:pPr>
            <a:r>
              <a:rPr lang="en-US" altLang="en-US" sz="2400" b="1" dirty="0"/>
              <a:t>Deduction limits </a:t>
            </a:r>
            <a:r>
              <a:rPr lang="en-US" altLang="en-US" sz="2400" dirty="0"/>
              <a:t>may occur</a:t>
            </a:r>
          </a:p>
          <a:p>
            <a:pPr lvl="1">
              <a:buClr>
                <a:srgbClr val="006600"/>
              </a:buClr>
            </a:pPr>
            <a:r>
              <a:rPr lang="en-US" altLang="en-US" sz="2000" dirty="0"/>
              <a:t>Depending on </a:t>
            </a:r>
            <a:r>
              <a:rPr lang="en-US" altLang="en-US" sz="2000" b="1" dirty="0"/>
              <a:t>your income</a:t>
            </a:r>
          </a:p>
          <a:p>
            <a:pPr lvl="1">
              <a:buClr>
                <a:srgbClr val="006600"/>
              </a:buClr>
            </a:pPr>
            <a:endParaRPr lang="en-US" altLang="en-US" sz="2000" dirty="0"/>
          </a:p>
          <a:p>
            <a:pPr>
              <a:buClr>
                <a:srgbClr val="006600"/>
              </a:buClr>
            </a:pPr>
            <a:r>
              <a:rPr lang="en-US" altLang="en-US" sz="2400" dirty="0"/>
              <a:t>Contributions taxed as </a:t>
            </a:r>
            <a:r>
              <a:rPr lang="en-US" altLang="en-US" sz="2400" b="1" dirty="0"/>
              <a:t>ordinary income in retirement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9900C4-B353-40C3-90A6-987058FEE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Roth IRA Cons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31080-668C-42F4-B213-D34AAAE291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No immediate tax benefit</a:t>
            </a:r>
          </a:p>
          <a:p>
            <a:endParaRPr lang="en-US" sz="2400" dirty="0"/>
          </a:p>
          <a:p>
            <a:r>
              <a:rPr lang="en-US" sz="2400" dirty="0"/>
              <a:t>Contribution </a:t>
            </a:r>
            <a:r>
              <a:rPr lang="en-US" sz="2400" b="1" dirty="0"/>
              <a:t>limits may occur at higher incomes</a:t>
            </a:r>
          </a:p>
        </p:txBody>
      </p:sp>
    </p:spTree>
    <p:extLst>
      <p:ext uri="{BB962C8B-B14F-4D97-AF65-F5344CB8AC3E}">
        <p14:creationId xmlns:p14="http://schemas.microsoft.com/office/powerpoint/2010/main" val="3037419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A16DCBF-4232-4356-974D-E4400491CD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Individual Retirement Account (IRA)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1E1AD4-AD95-4628-865E-DC6BC0203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Traditional IRA</a:t>
            </a:r>
            <a:br>
              <a:rPr lang="en-US" dirty="0"/>
            </a:br>
            <a:r>
              <a:rPr lang="en-US" dirty="0"/>
              <a:t>Early Withdrawal Rules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FB7A48E2-833D-4822-B141-5A9992D39601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Clr>
                <a:srgbClr val="006600"/>
              </a:buClr>
            </a:pPr>
            <a:r>
              <a:rPr lang="en-US" altLang="en-US" dirty="0"/>
              <a:t>Unless an exception, all early withdrawals:</a:t>
            </a:r>
          </a:p>
          <a:p>
            <a:pPr lvl="1">
              <a:buClr>
                <a:srgbClr val="006600"/>
              </a:buClr>
            </a:pPr>
            <a:r>
              <a:rPr lang="en-US" altLang="en-US" b="1" dirty="0"/>
              <a:t>Taxed</a:t>
            </a:r>
          </a:p>
          <a:p>
            <a:pPr lvl="1">
              <a:buClr>
                <a:srgbClr val="006600"/>
              </a:buClr>
            </a:pPr>
            <a:r>
              <a:rPr lang="en-US" altLang="en-US" b="1" dirty="0"/>
              <a:t>10% penalty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9900C4-B353-40C3-90A6-987058FEE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Roth IRA</a:t>
            </a:r>
            <a:br>
              <a:rPr lang="en-US" dirty="0"/>
            </a:br>
            <a:r>
              <a:rPr lang="en-US" dirty="0"/>
              <a:t>Early Withdrawal Rules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31080-668C-42F4-B213-D34AAAE291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Unless for an exception, early withdrawals may be subjected to:</a:t>
            </a:r>
          </a:p>
          <a:p>
            <a:pPr lvl="1"/>
            <a:r>
              <a:rPr lang="en-US" b="1" dirty="0"/>
              <a:t>Income taxes</a:t>
            </a:r>
          </a:p>
          <a:p>
            <a:pPr lvl="1"/>
            <a:r>
              <a:rPr lang="en-US" b="1" dirty="0"/>
              <a:t>10% penalty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E92FAC-4F81-4B85-8AED-9083CE0F5EA1}"/>
              </a:ext>
            </a:extLst>
          </p:cNvPr>
          <p:cNvSpPr txBox="1"/>
          <p:nvPr/>
        </p:nvSpPr>
        <p:spPr>
          <a:xfrm>
            <a:off x="3783105" y="5173039"/>
            <a:ext cx="599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Withdrawal exception types </a:t>
            </a:r>
            <a:r>
              <a:rPr lang="en-US" b="1" dirty="0"/>
              <a:t>without IRS Penalty</a:t>
            </a:r>
            <a:r>
              <a:rPr lang="en-US" dirty="0"/>
              <a:t>:</a:t>
            </a:r>
          </a:p>
          <a:p>
            <a:r>
              <a:rPr lang="en-US" b="1" dirty="0"/>
              <a:t>Education</a:t>
            </a:r>
          </a:p>
          <a:p>
            <a:r>
              <a:rPr lang="en-US" b="1" dirty="0"/>
              <a:t>First-Time Home Purchase</a:t>
            </a:r>
          </a:p>
          <a:p>
            <a:r>
              <a:rPr lang="en-US" b="1" dirty="0"/>
              <a:t>Medical Expenses</a:t>
            </a:r>
          </a:p>
        </p:txBody>
      </p:sp>
    </p:spTree>
    <p:extLst>
      <p:ext uri="{BB962C8B-B14F-4D97-AF65-F5344CB8AC3E}">
        <p14:creationId xmlns:p14="http://schemas.microsoft.com/office/powerpoint/2010/main" val="2867260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6E59AE8E-3732-44D2-A275-08FFE2DBBF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en-US" altLang="en-US"/>
              <a:t>Other sources of retirement income: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FD711E9-7F79-40A9-8D9E-4AE293C1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197" name="Rectangle 3">
            <a:extLst>
              <a:ext uri="{FF2B5EF4-FFF2-40B4-BE49-F238E27FC236}">
                <a16:creationId xmlns:a16="http://schemas.microsoft.com/office/drawing/2014/main" id="{B909AB71-C3E5-8F34-7A6B-F310A0CF14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6693209"/>
              </p:ext>
            </p:extLst>
          </p:nvPr>
        </p:nvGraphicFramePr>
        <p:xfrm>
          <a:off x="1069975" y="2385390"/>
          <a:ext cx="10058400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E2B3AF4-6532-48B6-AF56-B012A9ECC8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Planning for retirement is your responsibility!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CF5B647-C716-4015-95AA-6BE4012920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9848" y="2619374"/>
            <a:ext cx="10058400" cy="3552825"/>
          </a:xfrm>
        </p:spPr>
        <p:txBody>
          <a:bodyPr/>
          <a:lstStyle/>
          <a:p>
            <a:r>
              <a:rPr lang="en-US" altLang="en-US" dirty="0"/>
              <a:t>Traditional employer-funded retirement plans are disappearing.</a:t>
            </a:r>
          </a:p>
          <a:p>
            <a:endParaRPr lang="en-US" altLang="en-US" dirty="0"/>
          </a:p>
          <a:p>
            <a:r>
              <a:rPr lang="en-US" altLang="en-US" dirty="0"/>
              <a:t>Social Security benefits may not insure a comfortable lifestyle.</a:t>
            </a:r>
          </a:p>
          <a:p>
            <a:endParaRPr lang="en-US" altLang="en-US" dirty="0"/>
          </a:p>
          <a:p>
            <a:r>
              <a:rPr lang="en-US" altLang="en-US" dirty="0"/>
              <a:t>Without a retirement plan, you could face a future of financial uncertainties and hardships.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92DA8-763F-43ED-8B53-FA176534E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23" y="340233"/>
            <a:ext cx="5226177" cy="1636776"/>
          </a:xfrm>
        </p:spPr>
        <p:txBody>
          <a:bodyPr/>
          <a:lstStyle/>
          <a:p>
            <a:r>
              <a:rPr lang="en-US" dirty="0"/>
              <a:t>Tax-Deferred does not mean Tax-Free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68D8C-6FD1-431A-A15A-4FA1E41D4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6941" y="400050"/>
            <a:ext cx="7142876" cy="3105150"/>
          </a:xfrm>
        </p:spPr>
        <p:txBody>
          <a:bodyPr>
            <a:normAutofit/>
          </a:bodyPr>
          <a:lstStyle/>
          <a:p>
            <a:r>
              <a:rPr lang="en-US" sz="2800" dirty="0"/>
              <a:t>Benefits of Tax-Deferred</a:t>
            </a:r>
          </a:p>
          <a:p>
            <a:pPr lvl="1"/>
            <a:r>
              <a:rPr lang="en-US" sz="2400" b="1" dirty="0"/>
              <a:t>Invest now, Pay Later</a:t>
            </a:r>
          </a:p>
          <a:p>
            <a:pPr lvl="2"/>
            <a:r>
              <a:rPr lang="en-US" sz="2000" dirty="0"/>
              <a:t>Higher Potential Return</a:t>
            </a:r>
          </a:p>
          <a:p>
            <a:pPr lvl="2"/>
            <a:endParaRPr lang="en-US" sz="2000" dirty="0"/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E8586B-CD36-41FD-83B7-9FB140B8E1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" t="3912"/>
          <a:stretch/>
        </p:blipFill>
        <p:spPr>
          <a:xfrm>
            <a:off x="2638540" y="2259431"/>
            <a:ext cx="7262391" cy="445071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C3B51A3-D934-4098-A787-D6EB416DC400}"/>
              </a:ext>
            </a:extLst>
          </p:cNvPr>
          <p:cNvCxnSpPr>
            <a:cxnSpLocks/>
          </p:cNvCxnSpPr>
          <p:nvPr/>
        </p:nvCxnSpPr>
        <p:spPr>
          <a:xfrm>
            <a:off x="8540496" y="1591056"/>
            <a:ext cx="0" cy="12344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19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92DA8-763F-43ED-8B53-FA176534E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23" y="340233"/>
            <a:ext cx="10622661" cy="1636776"/>
          </a:xfrm>
        </p:spPr>
        <p:txBody>
          <a:bodyPr/>
          <a:lstStyle/>
          <a:p>
            <a:r>
              <a:rPr lang="en-US" dirty="0"/>
              <a:t>Tax-Deferred does not mean Tax-Free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68D8C-6FD1-431A-A15A-4FA1E41D4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323" y="2483358"/>
            <a:ext cx="10058400" cy="4050792"/>
          </a:xfrm>
        </p:spPr>
        <p:txBody>
          <a:bodyPr>
            <a:normAutofit/>
          </a:bodyPr>
          <a:lstStyle/>
          <a:p>
            <a:r>
              <a:rPr lang="en-US" sz="3200" u="sng" dirty="0"/>
              <a:t>Potentially</a:t>
            </a:r>
            <a:r>
              <a:rPr lang="en-US" sz="3200" dirty="0"/>
              <a:t>, lower taxes</a:t>
            </a:r>
          </a:p>
          <a:p>
            <a:pPr lvl="1"/>
            <a:r>
              <a:rPr lang="en-US" sz="2800" b="1" dirty="0"/>
              <a:t>Before retirement</a:t>
            </a:r>
            <a:r>
              <a:rPr lang="en-US" sz="2800" dirty="0"/>
              <a:t>, wages typically higher</a:t>
            </a:r>
          </a:p>
          <a:p>
            <a:pPr lvl="1"/>
            <a:endParaRPr lang="en-US" sz="2800" dirty="0"/>
          </a:p>
          <a:p>
            <a:pPr lvl="1"/>
            <a:r>
              <a:rPr lang="en-US" sz="2800" b="1" dirty="0"/>
              <a:t>After retirement</a:t>
            </a:r>
            <a:r>
              <a:rPr lang="en-US" sz="2800" dirty="0"/>
              <a:t>, may be relying on:</a:t>
            </a:r>
          </a:p>
          <a:p>
            <a:pPr lvl="2"/>
            <a:r>
              <a:rPr lang="en-US" sz="2400" dirty="0"/>
              <a:t>Part-time job</a:t>
            </a:r>
          </a:p>
          <a:p>
            <a:pPr lvl="2"/>
            <a:endParaRPr lang="en-US" sz="2400" dirty="0"/>
          </a:p>
          <a:p>
            <a:pPr lvl="2"/>
            <a:r>
              <a:rPr lang="en-US" sz="2400" dirty="0"/>
              <a:t>“Nest-egg”</a:t>
            </a:r>
          </a:p>
        </p:txBody>
      </p:sp>
    </p:spTree>
    <p:extLst>
      <p:ext uri="{BB962C8B-B14F-4D97-AF65-F5344CB8AC3E}">
        <p14:creationId xmlns:p14="http://schemas.microsoft.com/office/powerpoint/2010/main" val="50269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5B445B6-0184-44F3-B25D-ED5243FC7E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1365" y="92850"/>
            <a:ext cx="10058400" cy="1609344"/>
          </a:xfrm>
        </p:spPr>
        <p:txBody>
          <a:bodyPr/>
          <a:lstStyle/>
          <a:p>
            <a:r>
              <a:rPr lang="en-US" altLang="en-US" dirty="0"/>
              <a:t>Compound Interest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1202005-B16A-4FB7-B8CA-68BFCA3E512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48118" y="1792940"/>
            <a:ext cx="7404847" cy="5266765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Interest calculated </a:t>
            </a:r>
            <a:r>
              <a:rPr lang="en-US" altLang="en-US" sz="2400" b="1" dirty="0"/>
              <a:t>not only on initial principal</a:t>
            </a:r>
          </a:p>
          <a:p>
            <a:pPr lvl="1"/>
            <a:r>
              <a:rPr lang="en-US" altLang="en-US" sz="2000" b="1" dirty="0"/>
              <a:t>But</a:t>
            </a:r>
            <a:r>
              <a:rPr lang="en-US" altLang="en-US" sz="2000" dirty="0"/>
              <a:t> also accumulated </a:t>
            </a:r>
            <a:r>
              <a:rPr lang="en-US" altLang="en-US" sz="2000" b="1" dirty="0"/>
              <a:t>interest of prior periods</a:t>
            </a:r>
          </a:p>
          <a:p>
            <a:pPr marL="0" indent="0">
              <a:buNone/>
            </a:pPr>
            <a:endParaRPr lang="en-US" altLang="en-US" sz="2200" b="1" dirty="0"/>
          </a:p>
          <a:p>
            <a:pPr lvl="1"/>
            <a:endParaRPr lang="en-US" altLang="en-US" sz="2000" b="1" dirty="0"/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F2B84DEA-F21E-4B7F-AF9D-ABE90D8C8A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1"/>
          <a:stretch/>
        </p:blipFill>
        <p:spPr bwMode="auto">
          <a:xfrm>
            <a:off x="2042272" y="2759719"/>
            <a:ext cx="7234518" cy="40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AC8E3364-62FB-48DD-B58E-334931B740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Compound Interest Example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BEB79229-EA01-4AD7-8EAC-EB9559017A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658475"/>
            <a:ext cx="8229600" cy="12954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sz="2400" u="sng" dirty="0"/>
              <a:t>$300, 4% interest, 3 years</a:t>
            </a:r>
            <a:r>
              <a:rPr lang="en-US" altLang="en-US" sz="2400" dirty="0"/>
              <a:t>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en-US" sz="2400" b="1" dirty="0"/>
              <a:t>How much interest?</a:t>
            </a:r>
          </a:p>
          <a:p>
            <a:pPr lvl="1">
              <a:buFont typeface="Wingdings" panose="05000000000000000000" pitchFamily="2" charset="2"/>
              <a:buNone/>
            </a:pPr>
            <a:endParaRPr lang="en-US" altLang="en-US" dirty="0"/>
          </a:p>
          <a:p>
            <a:endParaRPr lang="en-US" altLang="en-US" dirty="0"/>
          </a:p>
        </p:txBody>
      </p:sp>
      <p:sp>
        <p:nvSpPr>
          <p:cNvPr id="58375" name="Text Box 7">
            <a:extLst>
              <a:ext uri="{FF2B5EF4-FFF2-40B4-BE49-F238E27FC236}">
                <a16:creationId xmlns:a16="http://schemas.microsoft.com/office/drawing/2014/main" id="{C9A6FC0B-EBC0-4846-99F7-B6BA08D77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31242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/>
              <a:t>Beginning of </a:t>
            </a:r>
            <a:r>
              <a:rPr lang="en-US" altLang="en-US" sz="2400" b="1" u="sng" dirty="0"/>
              <a:t>Year 1</a:t>
            </a:r>
          </a:p>
        </p:txBody>
      </p:sp>
      <p:sp>
        <p:nvSpPr>
          <p:cNvPr id="58385" name="Text Box 17">
            <a:extLst>
              <a:ext uri="{FF2B5EF4-FFF2-40B4-BE49-F238E27FC236}">
                <a16:creationId xmlns:a16="http://schemas.microsoft.com/office/drawing/2014/main" id="{B32CC04D-BA7C-4974-BA54-CBD3F2646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48768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End of Year 1</a:t>
            </a:r>
          </a:p>
        </p:txBody>
      </p:sp>
      <p:sp>
        <p:nvSpPr>
          <p:cNvPr id="58386" name="Text Box 18">
            <a:extLst>
              <a:ext uri="{FF2B5EF4-FFF2-40B4-BE49-F238E27FC236}">
                <a16:creationId xmlns:a16="http://schemas.microsoft.com/office/drawing/2014/main" id="{D13240DF-14C3-4FF5-87F6-B5CC5825FB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3810000"/>
            <a:ext cx="990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$300</a:t>
            </a:r>
          </a:p>
          <a:p>
            <a:pPr>
              <a:spcBef>
                <a:spcPct val="50000"/>
              </a:spcBef>
            </a:pPr>
            <a:r>
              <a:rPr lang="en-US" altLang="en-US" sz="2400" u="sng"/>
              <a:t>+ 12</a:t>
            </a:r>
          </a:p>
          <a:p>
            <a:pPr>
              <a:spcBef>
                <a:spcPct val="50000"/>
              </a:spcBef>
            </a:pPr>
            <a:r>
              <a:rPr lang="en-US" altLang="en-US" sz="2400"/>
              <a:t>$312</a:t>
            </a:r>
          </a:p>
        </p:txBody>
      </p:sp>
      <p:sp>
        <p:nvSpPr>
          <p:cNvPr id="58387" name="Text Box 19">
            <a:extLst>
              <a:ext uri="{FF2B5EF4-FFF2-40B4-BE49-F238E27FC236}">
                <a16:creationId xmlns:a16="http://schemas.microsoft.com/office/drawing/2014/main" id="{883C325B-DBF0-4E7F-AC0E-6A37C9284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810000"/>
            <a:ext cx="12954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$300</a:t>
            </a:r>
          </a:p>
          <a:p>
            <a:pPr>
              <a:spcBef>
                <a:spcPct val="50000"/>
              </a:spcBef>
            </a:pPr>
            <a:r>
              <a:rPr lang="en-US" altLang="en-US" sz="2400" u="sng"/>
              <a:t>x. 04</a:t>
            </a:r>
          </a:p>
          <a:p>
            <a:pPr>
              <a:spcBef>
                <a:spcPct val="50000"/>
              </a:spcBef>
            </a:pPr>
            <a:r>
              <a:rPr lang="en-US" altLang="en-US" sz="2400"/>
              <a:t>  $12</a:t>
            </a:r>
          </a:p>
        </p:txBody>
      </p:sp>
      <p:sp>
        <p:nvSpPr>
          <p:cNvPr id="58388" name="Line 20">
            <a:extLst>
              <a:ext uri="{FF2B5EF4-FFF2-40B4-BE49-F238E27FC236}">
                <a16:creationId xmlns:a16="http://schemas.microsoft.com/office/drawing/2014/main" id="{34E7324A-ACFC-4229-8F32-5A426FBF16E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5800" y="4724400"/>
            <a:ext cx="1219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EC884723-B4C5-42C1-925E-2931E16F1D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Compound Interest Example</a:t>
            </a:r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96644833-C2AD-4BAC-A790-97ED7FDB91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658475"/>
            <a:ext cx="8229600" cy="12954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sz="2400" u="sng" dirty="0"/>
              <a:t>$300, 4% interest, 3 years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en-US" sz="2400" b="1" dirty="0"/>
              <a:t>How much interest</a:t>
            </a:r>
            <a:r>
              <a:rPr lang="en-US" altLang="en-US" sz="2400" dirty="0"/>
              <a:t>?</a:t>
            </a:r>
          </a:p>
          <a:p>
            <a:pPr lvl="1">
              <a:buFont typeface="Wingdings" panose="05000000000000000000" pitchFamily="2" charset="2"/>
              <a:buNone/>
            </a:pPr>
            <a:endParaRPr lang="en-US" altLang="en-US" dirty="0"/>
          </a:p>
          <a:p>
            <a:endParaRPr lang="en-US" altLang="en-US" dirty="0"/>
          </a:p>
        </p:txBody>
      </p:sp>
      <p:sp>
        <p:nvSpPr>
          <p:cNvPr id="62468" name="Text Box 4">
            <a:extLst>
              <a:ext uri="{FF2B5EF4-FFF2-40B4-BE49-F238E27FC236}">
                <a16:creationId xmlns:a16="http://schemas.microsoft.com/office/drawing/2014/main" id="{FFB1A2BB-0FBD-4FA6-AE42-4F621E7FD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31242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/>
              <a:t>Beginning of </a:t>
            </a:r>
            <a:r>
              <a:rPr lang="en-US" altLang="en-US" sz="2400" b="1" u="sng" dirty="0"/>
              <a:t>Year 2</a:t>
            </a:r>
          </a:p>
        </p:txBody>
      </p:sp>
      <p:sp>
        <p:nvSpPr>
          <p:cNvPr id="62469" name="Text Box 5">
            <a:extLst>
              <a:ext uri="{FF2B5EF4-FFF2-40B4-BE49-F238E27FC236}">
                <a16:creationId xmlns:a16="http://schemas.microsoft.com/office/drawing/2014/main" id="{E7C6ED31-4CF2-4E7E-8A51-22F221ADC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49530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End of Year 2</a:t>
            </a:r>
          </a:p>
        </p:txBody>
      </p:sp>
      <p:sp>
        <p:nvSpPr>
          <p:cNvPr id="62470" name="Text Box 6">
            <a:extLst>
              <a:ext uri="{FF2B5EF4-FFF2-40B4-BE49-F238E27FC236}">
                <a16:creationId xmlns:a16="http://schemas.microsoft.com/office/drawing/2014/main" id="{E5EA601B-9C30-40F1-9D0C-25892BF1A8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3857625"/>
            <a:ext cx="12954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2400"/>
              <a:t>$312.00</a:t>
            </a:r>
          </a:p>
          <a:p>
            <a:pPr algn="r">
              <a:spcBef>
                <a:spcPct val="50000"/>
              </a:spcBef>
            </a:pPr>
            <a:r>
              <a:rPr lang="en-US" altLang="en-US" sz="2400" u="sng"/>
              <a:t>+ 12.48</a:t>
            </a:r>
          </a:p>
          <a:p>
            <a:pPr algn="r">
              <a:spcBef>
                <a:spcPct val="50000"/>
              </a:spcBef>
            </a:pPr>
            <a:r>
              <a:rPr lang="en-US" altLang="en-US" sz="2400"/>
              <a:t>$324.48</a:t>
            </a:r>
          </a:p>
        </p:txBody>
      </p:sp>
      <p:sp>
        <p:nvSpPr>
          <p:cNvPr id="62471" name="Text Box 7">
            <a:extLst>
              <a:ext uri="{FF2B5EF4-FFF2-40B4-BE49-F238E27FC236}">
                <a16:creationId xmlns:a16="http://schemas.microsoft.com/office/drawing/2014/main" id="{93478B19-4149-4592-8642-4948D4CB4B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3886200"/>
            <a:ext cx="1219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2400"/>
              <a:t>$312</a:t>
            </a:r>
          </a:p>
          <a:p>
            <a:pPr algn="r">
              <a:spcBef>
                <a:spcPct val="50000"/>
              </a:spcBef>
            </a:pPr>
            <a:r>
              <a:rPr lang="en-US" altLang="en-US" sz="2400" u="sng"/>
              <a:t>x. 04</a:t>
            </a:r>
          </a:p>
          <a:p>
            <a:pPr algn="r">
              <a:spcBef>
                <a:spcPct val="50000"/>
              </a:spcBef>
            </a:pPr>
            <a:r>
              <a:rPr lang="en-US" altLang="en-US" sz="2400"/>
              <a:t>$12.48</a:t>
            </a:r>
          </a:p>
        </p:txBody>
      </p:sp>
      <p:sp>
        <p:nvSpPr>
          <p:cNvPr id="62472" name="Line 8">
            <a:extLst>
              <a:ext uri="{FF2B5EF4-FFF2-40B4-BE49-F238E27FC236}">
                <a16:creationId xmlns:a16="http://schemas.microsoft.com/office/drawing/2014/main" id="{0250C152-75BD-4031-81DF-C9AA547A061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00600" y="48006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8C594734-54EC-4474-80A4-E5218846B5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Compound Interest Example</a:t>
            </a:r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3097862D-B6AD-4C3F-A6AE-CC02A304416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662960"/>
            <a:ext cx="8229600" cy="12954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sz="2400" u="sng" dirty="0"/>
              <a:t>$300, 4% interest, 3 years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en-US" sz="2400" b="1" dirty="0"/>
              <a:t>How much interest?</a:t>
            </a:r>
          </a:p>
          <a:p>
            <a:pPr lvl="1">
              <a:buFont typeface="Wingdings" panose="05000000000000000000" pitchFamily="2" charset="2"/>
              <a:buNone/>
            </a:pPr>
            <a:endParaRPr lang="en-US" altLang="en-US" dirty="0"/>
          </a:p>
          <a:p>
            <a:endParaRPr lang="en-US" altLang="en-US" dirty="0"/>
          </a:p>
        </p:txBody>
      </p:sp>
      <p:sp>
        <p:nvSpPr>
          <p:cNvPr id="64516" name="Text Box 4">
            <a:extLst>
              <a:ext uri="{FF2B5EF4-FFF2-40B4-BE49-F238E27FC236}">
                <a16:creationId xmlns:a16="http://schemas.microsoft.com/office/drawing/2014/main" id="{83A3D25B-C0BC-42F6-8BCF-3D6E3B7C6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3124200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/>
              <a:t>Beginning of </a:t>
            </a:r>
            <a:r>
              <a:rPr lang="en-US" altLang="en-US" sz="2400" b="1" u="sng" dirty="0"/>
              <a:t>Year 3</a:t>
            </a:r>
          </a:p>
        </p:txBody>
      </p:sp>
      <p:sp>
        <p:nvSpPr>
          <p:cNvPr id="64517" name="Text Box 5">
            <a:extLst>
              <a:ext uri="{FF2B5EF4-FFF2-40B4-BE49-F238E27FC236}">
                <a16:creationId xmlns:a16="http://schemas.microsoft.com/office/drawing/2014/main" id="{F1B0EC59-4AC8-4E6E-8BB3-452FA358C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49530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/>
              <a:t>End of Year 3</a:t>
            </a:r>
          </a:p>
        </p:txBody>
      </p:sp>
      <p:sp>
        <p:nvSpPr>
          <p:cNvPr id="64518" name="Text Box 6">
            <a:extLst>
              <a:ext uri="{FF2B5EF4-FFF2-40B4-BE49-F238E27FC236}">
                <a16:creationId xmlns:a16="http://schemas.microsoft.com/office/drawing/2014/main" id="{6D8AC005-0638-4F03-8A93-1EEDBA000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3857625"/>
            <a:ext cx="12954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2400"/>
              <a:t>$324.48</a:t>
            </a:r>
          </a:p>
          <a:p>
            <a:pPr algn="r">
              <a:spcBef>
                <a:spcPct val="50000"/>
              </a:spcBef>
            </a:pPr>
            <a:r>
              <a:rPr lang="en-US" altLang="en-US" sz="2400" u="sng"/>
              <a:t>+ 12.98</a:t>
            </a:r>
          </a:p>
          <a:p>
            <a:pPr algn="r">
              <a:spcBef>
                <a:spcPct val="50000"/>
              </a:spcBef>
            </a:pPr>
            <a:r>
              <a:rPr lang="en-US" altLang="en-US" sz="2400"/>
              <a:t>$337.46</a:t>
            </a:r>
          </a:p>
        </p:txBody>
      </p:sp>
      <p:sp>
        <p:nvSpPr>
          <p:cNvPr id="64519" name="Text Box 7">
            <a:extLst>
              <a:ext uri="{FF2B5EF4-FFF2-40B4-BE49-F238E27FC236}">
                <a16:creationId xmlns:a16="http://schemas.microsoft.com/office/drawing/2014/main" id="{5E4099BF-93AF-42A6-88DA-72DA059A3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3886200"/>
            <a:ext cx="1371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2400"/>
              <a:t>$324.48</a:t>
            </a:r>
          </a:p>
          <a:p>
            <a:pPr algn="r">
              <a:spcBef>
                <a:spcPct val="50000"/>
              </a:spcBef>
            </a:pPr>
            <a:r>
              <a:rPr lang="en-US" altLang="en-US" sz="2400" u="sng"/>
              <a:t>x. 04</a:t>
            </a:r>
          </a:p>
          <a:p>
            <a:pPr algn="r">
              <a:spcBef>
                <a:spcPct val="50000"/>
              </a:spcBef>
            </a:pPr>
            <a:r>
              <a:rPr lang="en-US" altLang="en-US" sz="2400"/>
              <a:t>$12.98</a:t>
            </a:r>
          </a:p>
        </p:txBody>
      </p:sp>
      <p:sp>
        <p:nvSpPr>
          <p:cNvPr id="64520" name="Line 8">
            <a:extLst>
              <a:ext uri="{FF2B5EF4-FFF2-40B4-BE49-F238E27FC236}">
                <a16:creationId xmlns:a16="http://schemas.microsoft.com/office/drawing/2014/main" id="{2E384A46-7EE9-4AD6-8EAC-23FBC0F286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00600" y="48006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6F3701C-CA39-4958-87CF-0306D5E687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Retirement: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315843B-B96C-4138-A288-33FCBAD018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9848" y="2121408"/>
            <a:ext cx="9867093" cy="418078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ea typeface="Gulim" panose="020B0600000101010101" pitchFamily="34" charset="-127"/>
              </a:rPr>
              <a:t>May be decades off</a:t>
            </a:r>
          </a:p>
          <a:p>
            <a:pPr lvl="1"/>
            <a:r>
              <a:rPr lang="en-US" altLang="ko-KR" sz="2400" dirty="0">
                <a:ea typeface="Gulim" panose="020B0600000101010101" pitchFamily="34" charset="-127"/>
              </a:rPr>
              <a:t>But planning </a:t>
            </a:r>
            <a:r>
              <a:rPr lang="en-US" altLang="ko-KR" sz="2400" b="1" dirty="0">
                <a:ea typeface="Gulim" panose="020B0600000101010101" pitchFamily="34" charset="-127"/>
              </a:rPr>
              <a:t>sooner is better</a:t>
            </a:r>
          </a:p>
          <a:p>
            <a:pPr>
              <a:lnSpc>
                <a:spcPct val="90000"/>
              </a:lnSpc>
            </a:pPr>
            <a:endParaRPr lang="en-US" altLang="ko-KR" sz="2800" dirty="0">
              <a:ea typeface="Gulim" panose="020B0600000101010101" pitchFamily="34" charset="-127"/>
            </a:endParaRPr>
          </a:p>
          <a:p>
            <a:pPr>
              <a:lnSpc>
                <a:spcPct val="90000"/>
              </a:lnSpc>
            </a:pPr>
            <a:r>
              <a:rPr lang="en-US" altLang="ko-KR" sz="2800" dirty="0">
                <a:ea typeface="Gulim" panose="020B0600000101010101" pitchFamily="34" charset="-127"/>
              </a:rPr>
              <a:t>Questions to </a:t>
            </a:r>
            <a:r>
              <a:rPr lang="en-US" altLang="ko-KR" sz="2800" b="1" dirty="0">
                <a:ea typeface="Gulim" panose="020B0600000101010101" pitchFamily="34" charset="-127"/>
              </a:rPr>
              <a:t>think about</a:t>
            </a:r>
            <a:r>
              <a:rPr lang="en-US" altLang="ko-KR" sz="2800" dirty="0">
                <a:ea typeface="Gulim" panose="020B0600000101010101" pitchFamily="34" charset="-127"/>
              </a:rPr>
              <a:t>:</a:t>
            </a:r>
          </a:p>
          <a:p>
            <a:pPr lvl="1"/>
            <a:r>
              <a:rPr lang="en-US" altLang="ko-KR" sz="2400" dirty="0">
                <a:ea typeface="Gulim" panose="020B0600000101010101" pitchFamily="34" charset="-127"/>
              </a:rPr>
              <a:t>What </a:t>
            </a:r>
            <a:r>
              <a:rPr lang="en-US" altLang="ko-KR" sz="2400" b="1" dirty="0">
                <a:ea typeface="Gulim" panose="020B0600000101010101" pitchFamily="34" charset="-127"/>
              </a:rPr>
              <a:t>kind of lifestyle </a:t>
            </a:r>
            <a:r>
              <a:rPr lang="en-US" altLang="ko-KR" sz="2400" dirty="0">
                <a:ea typeface="Gulim" panose="020B0600000101010101" pitchFamily="34" charset="-127"/>
              </a:rPr>
              <a:t>will you have?</a:t>
            </a:r>
          </a:p>
          <a:p>
            <a:pPr lvl="1"/>
            <a:endParaRPr lang="en-US" altLang="ko-KR" sz="2400" dirty="0">
              <a:ea typeface="Gulim" panose="020B0600000101010101" pitchFamily="34" charset="-127"/>
            </a:endParaRPr>
          </a:p>
          <a:p>
            <a:pPr lvl="1"/>
            <a:r>
              <a:rPr lang="en-US" altLang="ko-KR" sz="2400" dirty="0">
                <a:ea typeface="Gulim" panose="020B0600000101010101" pitchFamily="34" charset="-127"/>
              </a:rPr>
              <a:t>Where will retirement income come from?</a:t>
            </a:r>
          </a:p>
          <a:p>
            <a:pPr lvl="2"/>
            <a:r>
              <a:rPr lang="en-US" altLang="ko-KR" sz="2000" b="1" dirty="0">
                <a:ea typeface="Gulim" panose="020B0600000101010101" pitchFamily="34" charset="-127"/>
              </a:rPr>
              <a:t>Savings</a:t>
            </a:r>
          </a:p>
          <a:p>
            <a:pPr lvl="2"/>
            <a:r>
              <a:rPr lang="en-US" altLang="ko-KR" sz="2000" b="1" dirty="0">
                <a:ea typeface="Gulim" panose="020B0600000101010101" pitchFamily="34" charset="-127"/>
              </a:rPr>
              <a:t>Investments</a:t>
            </a:r>
          </a:p>
          <a:p>
            <a:pPr lvl="2"/>
            <a:r>
              <a:rPr lang="en-US" altLang="ko-KR" sz="2000" b="1" dirty="0">
                <a:ea typeface="Gulim" panose="020B0600000101010101" pitchFamily="34" charset="-127"/>
              </a:rPr>
              <a:t>Government Programs</a:t>
            </a:r>
          </a:p>
          <a:p>
            <a:pPr lvl="2"/>
            <a:endParaRPr lang="en-US" altLang="ko-KR" sz="2000" dirty="0">
              <a:ea typeface="Gulim" panose="020B0600000101010101" pitchFamily="34" charset="-127"/>
            </a:endParaRPr>
          </a:p>
          <a:p>
            <a:pPr lvl="1"/>
            <a:endParaRPr lang="en-US" altLang="ko-KR" sz="2400" dirty="0">
              <a:ea typeface="Gulim" panose="020B0600000101010101" pitchFamily="34" charset="-127"/>
            </a:endParaRPr>
          </a:p>
          <a:p>
            <a:pPr>
              <a:lnSpc>
                <a:spcPct val="90000"/>
              </a:lnSpc>
            </a:pPr>
            <a:endParaRPr lang="en-US" altLang="ko-KR" sz="2800" dirty="0">
              <a:ea typeface="Gulim" panose="020B0600000101010101" pitchFamily="34" charset="-127"/>
            </a:endParaRPr>
          </a:p>
          <a:p>
            <a:pPr>
              <a:lnSpc>
                <a:spcPct val="90000"/>
              </a:lnSpc>
            </a:pPr>
            <a:endParaRPr lang="en-US" alt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E2A0E9FA-B1E7-4146-A8A9-84E5E5E2C8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Compound Interest Example</a:t>
            </a: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9A51D7A6-21A8-4DB5-B355-AA66624C9E3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670401"/>
            <a:ext cx="8229600" cy="12954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n-US" altLang="en-US" u="sng" dirty="0"/>
              <a:t>$300, 4% interest, 3 years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en-US" b="1" dirty="0"/>
              <a:t>How much interest?</a:t>
            </a:r>
          </a:p>
          <a:p>
            <a:pPr lvl="1">
              <a:buFont typeface="Wingdings" panose="05000000000000000000" pitchFamily="2" charset="2"/>
              <a:buNone/>
            </a:pPr>
            <a:endParaRPr lang="en-US" altLang="en-US" dirty="0"/>
          </a:p>
          <a:p>
            <a:endParaRPr lang="en-US" altLang="en-US" dirty="0"/>
          </a:p>
        </p:txBody>
      </p:sp>
      <p:sp>
        <p:nvSpPr>
          <p:cNvPr id="67594" name="Text Box 10">
            <a:extLst>
              <a:ext uri="{FF2B5EF4-FFF2-40B4-BE49-F238E27FC236}">
                <a16:creationId xmlns:a16="http://schemas.microsoft.com/office/drawing/2014/main" id="{C8CB686A-F26D-4713-AC56-354F94E59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3048001"/>
            <a:ext cx="1295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2400"/>
              <a:t>$337.46</a:t>
            </a:r>
          </a:p>
          <a:p>
            <a:pPr algn="r">
              <a:spcBef>
                <a:spcPct val="50000"/>
              </a:spcBef>
            </a:pPr>
            <a:r>
              <a:rPr lang="en-US" altLang="en-US" sz="2400" u="sng"/>
              <a:t>-300.00</a:t>
            </a:r>
          </a:p>
        </p:txBody>
      </p:sp>
      <p:sp>
        <p:nvSpPr>
          <p:cNvPr id="67595" name="Text Box 11">
            <a:extLst>
              <a:ext uri="{FF2B5EF4-FFF2-40B4-BE49-F238E27FC236}">
                <a16:creationId xmlns:a16="http://schemas.microsoft.com/office/drawing/2014/main" id="{80F6A009-DE84-43C7-8411-3E6F61A8A3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2941" y="3081338"/>
            <a:ext cx="2398059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en-US" sz="2400" dirty="0"/>
              <a:t>Total</a:t>
            </a:r>
          </a:p>
          <a:p>
            <a:pPr algn="r">
              <a:spcBef>
                <a:spcPct val="50000"/>
              </a:spcBef>
            </a:pPr>
            <a:r>
              <a:rPr lang="en-US" altLang="en-US" sz="2400" u="sng" dirty="0"/>
              <a:t>-Principal</a:t>
            </a:r>
          </a:p>
          <a:p>
            <a:pPr algn="r">
              <a:spcBef>
                <a:spcPct val="50000"/>
              </a:spcBef>
            </a:pPr>
            <a:endParaRPr lang="en-US" altLang="en-US" sz="2400" dirty="0"/>
          </a:p>
          <a:p>
            <a:pPr algn="r">
              <a:spcBef>
                <a:spcPct val="50000"/>
              </a:spcBef>
            </a:pPr>
            <a:r>
              <a:rPr lang="en-US" altLang="en-US" sz="2400" b="1" dirty="0"/>
              <a:t>Total Interest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4B3140-0356-479B-A70A-040B3759FEA2}"/>
              </a:ext>
            </a:extLst>
          </p:cNvPr>
          <p:cNvSpPr txBox="1"/>
          <p:nvPr/>
        </p:nvSpPr>
        <p:spPr>
          <a:xfrm>
            <a:off x="5541916" y="4610100"/>
            <a:ext cx="19463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$37.46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7E003EE0-894F-4C5A-957F-17228150B0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Rule of 72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7BC420EC-AA61-4E2A-BEFE-70295A9BC7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3752" y="2008094"/>
            <a:ext cx="10267636" cy="4164106"/>
          </a:xfrm>
        </p:spPr>
        <p:txBody>
          <a:bodyPr>
            <a:normAutofit/>
          </a:bodyPr>
          <a:lstStyle/>
          <a:p>
            <a:r>
              <a:rPr lang="en-US" altLang="en-US" sz="2800" b="1" dirty="0"/>
              <a:t>How long for money to double</a:t>
            </a:r>
            <a:r>
              <a:rPr lang="en-US" altLang="en-US" sz="2800" dirty="0"/>
              <a:t>:</a:t>
            </a:r>
          </a:p>
          <a:p>
            <a:pPr lvl="1"/>
            <a:r>
              <a:rPr lang="en-US" altLang="en-US" sz="2400" dirty="0"/>
              <a:t>Divide 72 by interest rate</a:t>
            </a:r>
          </a:p>
          <a:p>
            <a:endParaRPr lang="en-US" altLang="en-US" sz="2800" dirty="0"/>
          </a:p>
          <a:p>
            <a:r>
              <a:rPr lang="en-US" altLang="en-US" sz="2800" b="1" dirty="0"/>
              <a:t>What interest needed to double money within a given period</a:t>
            </a:r>
            <a:r>
              <a:rPr lang="en-US" altLang="en-US" sz="2800" dirty="0"/>
              <a:t>:</a:t>
            </a:r>
          </a:p>
          <a:p>
            <a:pPr lvl="1"/>
            <a:r>
              <a:rPr lang="en-US" altLang="en-US" sz="2400" dirty="0"/>
              <a:t>Divide 72 by years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5564F8F4-8BA1-4576-9993-D937E6506E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4600" y="762000"/>
            <a:ext cx="7010400" cy="1447800"/>
          </a:xfrm>
        </p:spPr>
        <p:txBody>
          <a:bodyPr/>
          <a:lstStyle/>
          <a:p>
            <a:r>
              <a:rPr lang="en-US" altLang="en-US"/>
              <a:t>Try It!</a:t>
            </a:r>
            <a:br>
              <a:rPr lang="en-US" altLang="en-US"/>
            </a:br>
            <a:r>
              <a:rPr lang="en-US" altLang="en-US" sz="2600"/>
              <a:t>Apply the Rule of 72 to Find the Time or Rate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F5F265C7-FC2F-423A-9453-0C1E239149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362200" y="2743200"/>
            <a:ext cx="7010400" cy="1524000"/>
          </a:xfrm>
        </p:spPr>
        <p:txBody>
          <a:bodyPr/>
          <a:lstStyle/>
          <a:p>
            <a:pPr>
              <a:buClr>
                <a:srgbClr val="006600"/>
              </a:buClr>
            </a:pPr>
            <a:r>
              <a:rPr lang="en-US" altLang="en-US" dirty="0"/>
              <a:t>Assume you can earn </a:t>
            </a:r>
            <a:r>
              <a:rPr lang="en-US" altLang="en-US" b="1" dirty="0"/>
              <a:t>6% on your money</a:t>
            </a:r>
            <a:r>
              <a:rPr lang="en-US" altLang="en-US" dirty="0"/>
              <a:t>.  </a:t>
            </a:r>
          </a:p>
          <a:p>
            <a:pPr>
              <a:buClr>
                <a:srgbClr val="006600"/>
              </a:buClr>
            </a:pPr>
            <a:endParaRPr lang="en-US" altLang="en-US" dirty="0"/>
          </a:p>
          <a:p>
            <a:pPr>
              <a:buClr>
                <a:srgbClr val="006600"/>
              </a:buClr>
            </a:pPr>
            <a:r>
              <a:rPr lang="en-US" altLang="en-US" dirty="0"/>
              <a:t>How long will it take $100 to grow to $200?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</p:txBody>
      </p:sp>
      <p:sp>
        <p:nvSpPr>
          <p:cNvPr id="26628" name="Rectangle 4">
            <a:extLst>
              <a:ext uri="{FF2B5EF4-FFF2-40B4-BE49-F238E27FC236}">
                <a16:creationId xmlns:a16="http://schemas.microsoft.com/office/drawing/2014/main" id="{08831C0E-AE6D-4F12-A828-4B9AC4117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4572000"/>
            <a:ext cx="2971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4800" b="1" dirty="0">
                <a:solidFill>
                  <a:srgbClr val="006600"/>
                </a:solidFill>
                <a:latin typeface="Gill Sans MT" panose="020B0502020104020203" pitchFamily="34" charset="0"/>
              </a:rPr>
              <a:t>72 ÷ 6% =</a:t>
            </a:r>
          </a:p>
        </p:txBody>
      </p:sp>
      <p:sp>
        <p:nvSpPr>
          <p:cNvPr id="26629" name="Rectangle 5">
            <a:extLst>
              <a:ext uri="{FF2B5EF4-FFF2-40B4-BE49-F238E27FC236}">
                <a16:creationId xmlns:a16="http://schemas.microsoft.com/office/drawing/2014/main" id="{7EC1949F-8611-4EDE-9537-63D96DBD9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1" y="4419600"/>
            <a:ext cx="311995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6000" b="1" dirty="0">
                <a:solidFill>
                  <a:srgbClr val="006600"/>
                </a:solidFill>
                <a:latin typeface="Gill Sans MT" panose="020B0502020104020203" pitchFamily="34" charset="0"/>
              </a:rPr>
              <a:t>12 years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1AF9B2-CC09-4A85-9B21-0718F334655C}"/>
              </a:ext>
            </a:extLst>
          </p:cNvPr>
          <p:cNvSpPr txBox="1"/>
          <p:nvPr/>
        </p:nvSpPr>
        <p:spPr>
          <a:xfrm>
            <a:off x="1983944" y="6338047"/>
            <a:ext cx="840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Note, you are </a:t>
            </a:r>
            <a:r>
              <a:rPr lang="en-US" b="1" dirty="0">
                <a:highlight>
                  <a:srgbClr val="FFFF00"/>
                </a:highlight>
              </a:rPr>
              <a:t>dividing by a whole number </a:t>
            </a:r>
            <a:r>
              <a:rPr lang="en-US" dirty="0">
                <a:highlight>
                  <a:srgbClr val="FFFF00"/>
                </a:highlight>
              </a:rPr>
              <a:t>(6%), rather than decimal (0.06)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  <p:bldP spid="2662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5BC5D8A7-3C89-4059-945B-6EAFFDB0C8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90800" y="762000"/>
            <a:ext cx="7010400" cy="1447800"/>
          </a:xfrm>
        </p:spPr>
        <p:txBody>
          <a:bodyPr/>
          <a:lstStyle/>
          <a:p>
            <a:r>
              <a:rPr lang="en-US" altLang="en-US"/>
              <a:t>Try It!</a:t>
            </a:r>
            <a:br>
              <a:rPr lang="en-US" altLang="en-US"/>
            </a:br>
            <a:r>
              <a:rPr lang="en-US" altLang="en-US" sz="2600"/>
              <a:t>Apply the Rule of 72 to Find the Time or Rate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04BD2FAE-DCFA-4F59-8052-5DC3BCA41E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41293" y="2743200"/>
            <a:ext cx="10452847" cy="1524000"/>
          </a:xfrm>
        </p:spPr>
        <p:txBody>
          <a:bodyPr/>
          <a:lstStyle/>
          <a:p>
            <a:pPr>
              <a:buClr>
                <a:srgbClr val="006600"/>
              </a:buClr>
            </a:pPr>
            <a:r>
              <a:rPr lang="en-US" altLang="en-US" sz="2400" dirty="0"/>
              <a:t>If you </a:t>
            </a:r>
            <a:r>
              <a:rPr lang="en-US" altLang="en-US" sz="2400" b="1" dirty="0"/>
              <a:t>have $200 today </a:t>
            </a:r>
            <a:r>
              <a:rPr lang="en-US" altLang="en-US" sz="2400" dirty="0"/>
              <a:t>and </a:t>
            </a:r>
            <a:r>
              <a:rPr lang="en-US" altLang="en-US" sz="2400" b="1" dirty="0"/>
              <a:t>need $400 in eight years</a:t>
            </a:r>
            <a:r>
              <a:rPr lang="en-US" altLang="en-US" sz="2400" dirty="0"/>
              <a:t>, what </a:t>
            </a:r>
            <a:r>
              <a:rPr lang="en-US" altLang="en-US" sz="2400" b="1" dirty="0"/>
              <a:t>interest rate </a:t>
            </a:r>
            <a:r>
              <a:rPr lang="en-US" altLang="en-US" sz="2400" dirty="0"/>
              <a:t>do you need to earn?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dirty="0"/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5AAE1E70-4C5D-4BCA-B2F8-28316D7D4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4419600"/>
            <a:ext cx="4724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4800" b="1" dirty="0">
                <a:solidFill>
                  <a:srgbClr val="006600"/>
                </a:solidFill>
                <a:latin typeface="Gill Sans MT" panose="020B0502020104020203" pitchFamily="34" charset="0"/>
              </a:rPr>
              <a:t>72 ÷ 8 years =</a:t>
            </a:r>
          </a:p>
        </p:txBody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7A028D41-F1CC-4DD4-878B-7C5ABDD1C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1" y="4343400"/>
            <a:ext cx="416556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6000" b="1" dirty="0">
                <a:solidFill>
                  <a:srgbClr val="006600"/>
                </a:solidFill>
                <a:latin typeface="Gill Sans MT" panose="020B0502020104020203" pitchFamily="34" charset="0"/>
              </a:rPr>
              <a:t>9% interest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3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746CC03F-B7E6-443E-83C4-FFB31E1A24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00287" y="54206"/>
            <a:ext cx="7935829" cy="680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5220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FB7639DB-06C1-4B9E-9FB3-6198D6D8BD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399" y="142875"/>
            <a:ext cx="5724525" cy="3200400"/>
          </a:xfrm>
        </p:spPr>
        <p:txBody>
          <a:bodyPr/>
          <a:lstStyle/>
          <a:p>
            <a:r>
              <a:rPr lang="en-US" altLang="en-US" dirty="0"/>
              <a:t>The key is: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6000" b="1" dirty="0"/>
              <a:t>START EARLY!</a:t>
            </a:r>
            <a:endParaRPr lang="en-US" altLang="en-US" b="1" dirty="0"/>
          </a:p>
        </p:txBody>
      </p:sp>
      <p:pic>
        <p:nvPicPr>
          <p:cNvPr id="28680" name="Picture 8">
            <a:extLst>
              <a:ext uri="{FF2B5EF4-FFF2-40B4-BE49-F238E27FC236}">
                <a16:creationId xmlns:a16="http://schemas.microsoft.com/office/drawing/2014/main" id="{EB8039D2-6651-4D4A-A80E-361E4836C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25" y="85726"/>
            <a:ext cx="51831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A6990976-B849-4FA3-A340-CF202496E8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210235" y="2059829"/>
            <a:ext cx="10273553" cy="1736725"/>
          </a:xfrm>
        </p:spPr>
        <p:txBody>
          <a:bodyPr/>
          <a:lstStyle/>
          <a:p>
            <a:r>
              <a:rPr lang="en-US" altLang="en-US" dirty="0"/>
              <a:t>Savings vs. Investing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BFD263D-1045-4E84-B0CA-66CD20DC50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Savings Vs Investing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3BF9383-8959-4999-9839-7742AF3EE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/>
              <a:t>Savings</a:t>
            </a:r>
          </a:p>
          <a:p>
            <a:pPr lvl="1"/>
            <a:r>
              <a:rPr lang="en-US" altLang="en-US" sz="2800" dirty="0">
                <a:solidFill>
                  <a:schemeClr val="hlink"/>
                </a:solidFill>
                <a:latin typeface="Gill Sans MT" panose="020B0502020104020203" pitchFamily="34" charset="0"/>
              </a:rPr>
              <a:t>Portion of current income not spent on consumption.</a:t>
            </a:r>
          </a:p>
          <a:p>
            <a:endParaRPr lang="en-US" altLang="en-US" dirty="0">
              <a:solidFill>
                <a:schemeClr val="hlink"/>
              </a:solidFill>
              <a:latin typeface="Gill Sans MT" panose="020B0502020104020203" pitchFamily="34" charset="0"/>
            </a:endParaRPr>
          </a:p>
          <a:p>
            <a:r>
              <a:rPr lang="en-US" sz="3600" b="1" dirty="0"/>
              <a:t>Investments</a:t>
            </a:r>
          </a:p>
          <a:p>
            <a:pPr lvl="1"/>
            <a:r>
              <a:rPr lang="en-US" altLang="en-US" sz="2600" dirty="0">
                <a:solidFill>
                  <a:schemeClr val="hlink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Purchase of assets with the goal of increasing future income.</a:t>
            </a:r>
          </a:p>
          <a:p>
            <a:endParaRPr lang="en-US" sz="3600" b="1" dirty="0"/>
          </a:p>
          <a:p>
            <a:endParaRPr lang="en-US" altLang="en-US" sz="2000" dirty="0">
              <a:solidFill>
                <a:schemeClr val="hlink"/>
              </a:solidFill>
              <a:latin typeface="Gill Sans MT" panose="020B0502020104020203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DABFB53-DCA7-4B02-9D61-A51913590C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Risk, Return, and Liquidity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DADA34A5-F440-4501-8464-999EEBDED9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51647" y="1999129"/>
            <a:ext cx="10936941" cy="4374239"/>
          </a:xfrm>
        </p:spPr>
        <p:txBody>
          <a:bodyPr>
            <a:normAutofit/>
          </a:bodyPr>
          <a:lstStyle/>
          <a:p>
            <a:r>
              <a:rPr lang="en-US" altLang="en-US" sz="2800" b="1" dirty="0"/>
              <a:t>Risk</a:t>
            </a:r>
            <a:endParaRPr lang="en-US" altLang="en-US" sz="2800" dirty="0"/>
          </a:p>
          <a:p>
            <a:pPr lvl="1"/>
            <a:r>
              <a:rPr lang="en-US" altLang="en-US" sz="2400" dirty="0"/>
              <a:t>The chance that the value of an investment will decrease.</a:t>
            </a:r>
          </a:p>
          <a:p>
            <a:endParaRPr lang="en-US" altLang="en-US" sz="2800" b="1" dirty="0"/>
          </a:p>
          <a:p>
            <a:r>
              <a:rPr lang="en-US" altLang="en-US" sz="2800" b="1" dirty="0"/>
              <a:t>Return</a:t>
            </a:r>
            <a:endParaRPr lang="en-US" altLang="en-US" sz="2800" dirty="0"/>
          </a:p>
          <a:p>
            <a:pPr lvl="1"/>
            <a:r>
              <a:rPr lang="en-US" altLang="en-US" sz="2400" dirty="0"/>
              <a:t>The profit or yield from an investment.</a:t>
            </a:r>
          </a:p>
          <a:p>
            <a:endParaRPr lang="en-US" altLang="en-US" sz="2800" b="1" dirty="0"/>
          </a:p>
          <a:p>
            <a:r>
              <a:rPr lang="en-US" altLang="en-US" sz="2800" b="1" dirty="0"/>
              <a:t>Liquidity</a:t>
            </a:r>
            <a:endParaRPr lang="en-US" altLang="en-US" sz="2800" dirty="0"/>
          </a:p>
          <a:p>
            <a:pPr lvl="1"/>
            <a:r>
              <a:rPr lang="en-US" altLang="en-US" sz="2400" dirty="0"/>
              <a:t>The ability of an investment to be converted into cash quickly without loss of value.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F3ED3157-AF26-4F51-A579-350D71D2E4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Risk, Return, and Liquidity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07D1F697-3AE9-4459-BB9E-C4E7400D620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666875" y="2093976"/>
            <a:ext cx="4025900" cy="4525963"/>
          </a:xfrm>
        </p:spPr>
        <p:txBody>
          <a:bodyPr>
            <a:normAutofit/>
          </a:bodyPr>
          <a:lstStyle/>
          <a:p>
            <a:r>
              <a:rPr lang="en-US" altLang="en-US" sz="3200" b="1" dirty="0"/>
              <a:t>Savings</a:t>
            </a:r>
          </a:p>
          <a:p>
            <a:pPr lvl="1"/>
            <a:r>
              <a:rPr lang="en-US" altLang="en-US" sz="2800" dirty="0"/>
              <a:t>Low risk</a:t>
            </a:r>
          </a:p>
          <a:p>
            <a:pPr lvl="1"/>
            <a:r>
              <a:rPr lang="en-US" altLang="en-US" sz="2800" dirty="0"/>
              <a:t>Low return</a:t>
            </a:r>
          </a:p>
          <a:p>
            <a:pPr lvl="1"/>
            <a:r>
              <a:rPr lang="en-US" altLang="en-US" sz="2800" dirty="0"/>
              <a:t>High liquidity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D241FA84-F005-44E4-A9CD-B9C149E80EBC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5943600" y="2057401"/>
            <a:ext cx="4025900" cy="4525963"/>
          </a:xfrm>
        </p:spPr>
        <p:txBody>
          <a:bodyPr>
            <a:normAutofit/>
          </a:bodyPr>
          <a:lstStyle/>
          <a:p>
            <a:pPr>
              <a:buClr>
                <a:srgbClr val="006600"/>
              </a:buClr>
            </a:pPr>
            <a:r>
              <a:rPr lang="en-US" altLang="en-US" sz="3200" b="1" dirty="0"/>
              <a:t>Investments</a:t>
            </a:r>
          </a:p>
          <a:p>
            <a:pPr lvl="1">
              <a:buClr>
                <a:srgbClr val="006600"/>
              </a:buClr>
            </a:pPr>
            <a:r>
              <a:rPr lang="en-US" altLang="en-US" sz="2800" dirty="0"/>
              <a:t>High risk</a:t>
            </a:r>
          </a:p>
          <a:p>
            <a:pPr lvl="1">
              <a:buClr>
                <a:srgbClr val="006600"/>
              </a:buClr>
            </a:pPr>
            <a:r>
              <a:rPr lang="en-US" altLang="en-US" sz="2800" dirty="0"/>
              <a:t>High return</a:t>
            </a:r>
          </a:p>
          <a:p>
            <a:pPr lvl="1">
              <a:buClr>
                <a:srgbClr val="006600"/>
              </a:buClr>
            </a:pPr>
            <a:r>
              <a:rPr lang="en-US" altLang="en-US" sz="2800" dirty="0"/>
              <a:t>Low liquidity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6F3701C-CA39-4958-87CF-0306D5E687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How much will you need?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315843B-B96C-4138-A288-33FCBAD018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b="1" dirty="0">
                <a:ea typeface="Gulim" panose="020B0600000101010101" pitchFamily="34" charset="-127"/>
              </a:rPr>
              <a:t>Amount needed depends </a:t>
            </a:r>
            <a:r>
              <a:rPr lang="en-US" altLang="ko-KR" sz="2800" dirty="0">
                <a:ea typeface="Gulim" panose="020B0600000101010101" pitchFamily="34" charset="-127"/>
              </a:rPr>
              <a:t>on your lifestyle</a:t>
            </a:r>
          </a:p>
          <a:p>
            <a:pPr lvl="1"/>
            <a:endParaRPr lang="en-US" altLang="ko-KR" sz="2400" dirty="0">
              <a:ea typeface="Gulim" panose="020B0600000101010101" pitchFamily="34" charset="-127"/>
            </a:endParaRPr>
          </a:p>
          <a:p>
            <a:r>
              <a:rPr lang="en-US" altLang="ko-KR" sz="2800" dirty="0">
                <a:ea typeface="Gulim" panose="020B0600000101010101" pitchFamily="34" charset="-127"/>
              </a:rPr>
              <a:t>Will you:</a:t>
            </a:r>
          </a:p>
          <a:p>
            <a:pPr lvl="1"/>
            <a:r>
              <a:rPr lang="en-US" altLang="ko-KR" sz="2400" b="1" dirty="0">
                <a:ea typeface="Gulim" panose="020B0600000101010101" pitchFamily="34" charset="-127"/>
              </a:rPr>
              <a:t>Maintain your current </a:t>
            </a:r>
            <a:r>
              <a:rPr lang="en-US" altLang="ko-KR" sz="2400" dirty="0">
                <a:ea typeface="Gulim" panose="020B0600000101010101" pitchFamily="34" charset="-127"/>
              </a:rPr>
              <a:t>(at retirement) </a:t>
            </a:r>
            <a:r>
              <a:rPr lang="en-US" altLang="ko-KR" sz="2400" b="1" dirty="0">
                <a:ea typeface="Gulim" panose="020B0600000101010101" pitchFamily="34" charset="-127"/>
              </a:rPr>
              <a:t>spending</a:t>
            </a:r>
          </a:p>
          <a:p>
            <a:pPr lvl="1"/>
            <a:r>
              <a:rPr lang="en-US" altLang="ko-KR" sz="2400" b="1" dirty="0">
                <a:ea typeface="Gulim" panose="020B0600000101010101" pitchFamily="34" charset="-127"/>
              </a:rPr>
              <a:t>Spend more </a:t>
            </a:r>
          </a:p>
          <a:p>
            <a:pPr lvl="1"/>
            <a:r>
              <a:rPr lang="en-US" altLang="ko-KR" sz="2400" b="1" dirty="0">
                <a:ea typeface="Gulim" panose="020B0600000101010101" pitchFamily="34" charset="-127"/>
              </a:rPr>
              <a:t>Spend less </a:t>
            </a:r>
            <a:endParaRPr lang="en-US" altLang="ko-KR" sz="2400" dirty="0"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29077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46600027-81B0-45DB-B1EB-E5CD996277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00050"/>
            <a:ext cx="11163300" cy="1600200"/>
          </a:xfrm>
        </p:spPr>
        <p:txBody>
          <a:bodyPr/>
          <a:lstStyle/>
          <a:p>
            <a:r>
              <a:rPr lang="en-US" altLang="en-US"/>
              <a:t>Inflation, Savings and Investments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72CBC16-5BA0-4225-886E-3916827C4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318" y="2286000"/>
            <a:ext cx="8215032" cy="353943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800" dirty="0">
                <a:solidFill>
                  <a:schemeClr val="bg1"/>
                </a:solidFill>
                <a:latin typeface="Gill Sans MT" panose="020B0502020104020203" pitchFamily="34" charset="0"/>
              </a:rPr>
              <a:t>Today, a large soft drink at your favorite fast-food place costs $1.00. </a:t>
            </a:r>
          </a:p>
          <a:p>
            <a:pPr eaLnBrk="1" hangingPunct="1"/>
            <a:r>
              <a:rPr lang="en-US" altLang="en-US" sz="2800" dirty="0">
                <a:solidFill>
                  <a:schemeClr val="bg1"/>
                </a:solidFill>
                <a:latin typeface="Gill Sans MT" panose="020B0502020104020203" pitchFamily="34" charset="0"/>
              </a:rPr>
              <a:t> </a:t>
            </a:r>
          </a:p>
          <a:p>
            <a:pPr eaLnBrk="1" hangingPunct="1"/>
            <a:r>
              <a:rPr lang="en-US" altLang="en-US" sz="2800" dirty="0">
                <a:solidFill>
                  <a:schemeClr val="bg1"/>
                </a:solidFill>
                <a:latin typeface="Gill Sans MT" panose="020B0502020104020203" pitchFamily="34" charset="0"/>
              </a:rPr>
              <a:t>You buy the soft drink but also decide to save some money for the future as well.  </a:t>
            </a:r>
          </a:p>
          <a:p>
            <a:pPr eaLnBrk="1" hangingPunct="1"/>
            <a:endParaRPr lang="en-US" altLang="en-US" sz="28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eaLnBrk="1" hangingPunct="1"/>
            <a:r>
              <a:rPr lang="en-US" altLang="en-US" sz="2800" dirty="0">
                <a:solidFill>
                  <a:schemeClr val="bg1"/>
                </a:solidFill>
                <a:latin typeface="Gill Sans MT" panose="020B0502020104020203" pitchFamily="34" charset="0"/>
              </a:rPr>
              <a:t>So you put a dollar in your savings account, where it earns 5%.</a:t>
            </a:r>
          </a:p>
        </p:txBody>
      </p:sp>
      <p:pic>
        <p:nvPicPr>
          <p:cNvPr id="1026" name="Picture 2" descr="Image result for coca cola">
            <a:extLst>
              <a:ext uri="{FF2B5EF4-FFF2-40B4-BE49-F238E27FC236}">
                <a16:creationId xmlns:a16="http://schemas.microsoft.com/office/drawing/2014/main" id="{60BD22CB-37F6-457C-B441-C39D934874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9" r="13201"/>
          <a:stretch/>
        </p:blipFill>
        <p:spPr bwMode="auto">
          <a:xfrm>
            <a:off x="9111236" y="2286000"/>
            <a:ext cx="2556890" cy="377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F18EC4B3-7F19-4313-89D3-EB1ED2B2BA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1950" y="381000"/>
            <a:ext cx="11306176" cy="1600200"/>
          </a:xfrm>
        </p:spPr>
        <p:txBody>
          <a:bodyPr/>
          <a:lstStyle/>
          <a:p>
            <a:r>
              <a:rPr lang="en-US" altLang="en-US"/>
              <a:t>Inflation, Savings and Investments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27170460-76B2-44DB-8692-35AD3AA41B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3" y="2133601"/>
            <a:ext cx="8180855" cy="353943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800" dirty="0">
                <a:solidFill>
                  <a:schemeClr val="bg1"/>
                </a:solidFill>
                <a:latin typeface="Gill Sans MT" panose="020B0502020104020203" pitchFamily="34" charset="0"/>
              </a:rPr>
              <a:t>One year later, the dollar in your saving account is worth $1.05.  </a:t>
            </a:r>
          </a:p>
          <a:p>
            <a:pPr eaLnBrk="1" hangingPunct="1"/>
            <a:endParaRPr lang="en-US" altLang="en-US" sz="28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eaLnBrk="1" hangingPunct="1"/>
            <a:r>
              <a:rPr lang="en-US" altLang="en-US" sz="2800" dirty="0">
                <a:solidFill>
                  <a:schemeClr val="bg1"/>
                </a:solidFill>
                <a:latin typeface="Gill Sans MT" panose="020B0502020104020203" pitchFamily="34" charset="0"/>
              </a:rPr>
              <a:t>You take the money out and visit your favorite convenience store, hoping to buy another delicious beverage.  </a:t>
            </a:r>
          </a:p>
          <a:p>
            <a:pPr eaLnBrk="1" hangingPunct="1"/>
            <a:endParaRPr lang="en-US" altLang="en-US" sz="28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eaLnBrk="1" hangingPunct="1"/>
            <a:r>
              <a:rPr lang="en-US" altLang="en-US" sz="2800" dirty="0">
                <a:solidFill>
                  <a:schemeClr val="bg1"/>
                </a:solidFill>
                <a:latin typeface="Gill Sans MT" panose="020B0502020104020203" pitchFamily="34" charset="0"/>
              </a:rPr>
              <a:t>Unfortunately, drinks now cost $1.10.</a:t>
            </a:r>
          </a:p>
        </p:txBody>
      </p:sp>
      <p:pic>
        <p:nvPicPr>
          <p:cNvPr id="6" name="Picture 2" descr="Image result for coca cola">
            <a:extLst>
              <a:ext uri="{FF2B5EF4-FFF2-40B4-BE49-F238E27FC236}">
                <a16:creationId xmlns:a16="http://schemas.microsoft.com/office/drawing/2014/main" id="{D33E324B-3AA3-4558-89BA-5CBC3BF951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9" r="13201"/>
          <a:stretch/>
        </p:blipFill>
        <p:spPr bwMode="auto">
          <a:xfrm>
            <a:off x="9111236" y="2286000"/>
            <a:ext cx="2556890" cy="377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C03E9018-6B24-4E6E-BBB3-644FA99C35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3388" y="524435"/>
            <a:ext cx="10470776" cy="1600200"/>
          </a:xfrm>
        </p:spPr>
        <p:txBody>
          <a:bodyPr/>
          <a:lstStyle/>
          <a:p>
            <a:r>
              <a:rPr lang="en-US" altLang="en-US" dirty="0"/>
              <a:t>Inflation, Savings and Investments</a:t>
            </a: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627EB507-C713-4400-BD4D-F30F0BC83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377" y="2384612"/>
            <a:ext cx="114300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en-US" sz="2800" dirty="0">
                <a:latin typeface="Gill Sans MT" panose="020B0502020104020203" pitchFamily="34" charset="0"/>
              </a:rPr>
              <a:t>The point?</a:t>
            </a:r>
          </a:p>
          <a:p>
            <a:pPr eaLnBrk="1" hangingPunct="1"/>
            <a:r>
              <a:rPr lang="en-US" altLang="en-US" sz="2800" dirty="0">
                <a:latin typeface="Gill Sans MT" panose="020B0502020104020203" pitchFamily="34" charset="0"/>
              </a:rPr>
              <a:t>  </a:t>
            </a:r>
          </a:p>
          <a:p>
            <a:pPr eaLnBrk="1" hangingPunct="1"/>
            <a:r>
              <a:rPr lang="en-US" altLang="en-US" sz="2800" dirty="0">
                <a:latin typeface="Gill Sans MT" panose="020B0502020104020203" pitchFamily="34" charset="0"/>
              </a:rPr>
              <a:t>Inflation can work against your money.  </a:t>
            </a:r>
          </a:p>
          <a:p>
            <a:pPr eaLnBrk="1" hangingPunct="1"/>
            <a:endParaRPr lang="en-US" altLang="en-US" sz="2800" dirty="0">
              <a:latin typeface="Gill Sans MT" panose="020B0502020104020203" pitchFamily="34" charset="0"/>
            </a:endParaRPr>
          </a:p>
          <a:p>
            <a:pPr eaLnBrk="1" hangingPunct="1"/>
            <a:r>
              <a:rPr lang="en-US" altLang="en-US" sz="2800" dirty="0">
                <a:latin typeface="Gill Sans MT" panose="020B0502020104020203" pitchFamily="34" charset="0"/>
              </a:rPr>
              <a:t>You need to learn to: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altLang="en-US" sz="2800" b="1" dirty="0">
                <a:latin typeface="Gill Sans MT" panose="020B0502020104020203" pitchFamily="34" charset="0"/>
              </a:rPr>
              <a:t>Invest wisely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altLang="en-US" sz="2800" b="1" dirty="0">
                <a:latin typeface="Gill Sans MT" panose="020B0502020104020203" pitchFamily="34" charset="0"/>
              </a:rPr>
              <a:t>Follow the rate of inflation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altLang="en-US" sz="2800" b="1" dirty="0">
                <a:latin typeface="Gill Sans MT" panose="020B0502020104020203" pitchFamily="34" charset="0"/>
              </a:rPr>
              <a:t>Make sure your investment rates are higher </a:t>
            </a:r>
            <a:r>
              <a:rPr lang="en-US" altLang="en-US" sz="2800" dirty="0">
                <a:latin typeface="Gill Sans MT" panose="020B0502020104020203" pitchFamily="34" charset="0"/>
              </a:rPr>
              <a:t>than those of inflation.</a:t>
            </a:r>
          </a:p>
        </p:txBody>
      </p:sp>
      <p:pic>
        <p:nvPicPr>
          <p:cNvPr id="2050" name="Picture 2" descr="Image result for inflation">
            <a:extLst>
              <a:ext uri="{FF2B5EF4-FFF2-40B4-BE49-F238E27FC236}">
                <a16:creationId xmlns:a16="http://schemas.microsoft.com/office/drawing/2014/main" id="{194F5C0C-ED5B-4716-BCF9-E3BA76344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4167" y="1816780"/>
            <a:ext cx="2506370" cy="233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42F38318-E002-4F2E-860C-C3BF70AC8C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Time Value of Money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0F34943-F336-46C1-A64D-4A7E719BCE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46847" y="2366682"/>
            <a:ext cx="9897035" cy="4064282"/>
          </a:xfrm>
        </p:spPr>
        <p:txBody>
          <a:bodyPr>
            <a:normAutofit/>
          </a:bodyPr>
          <a:lstStyle/>
          <a:p>
            <a:r>
              <a:rPr lang="en-US" altLang="en-US" sz="3600" dirty="0"/>
              <a:t>The </a:t>
            </a:r>
            <a:r>
              <a:rPr lang="en-US" altLang="en-US" sz="3600" b="1" dirty="0"/>
              <a:t>time value of money </a:t>
            </a:r>
            <a:r>
              <a:rPr lang="en-US" altLang="en-US" sz="3600" dirty="0"/>
              <a:t>refers to the:</a:t>
            </a:r>
          </a:p>
          <a:p>
            <a:pPr lvl="1"/>
            <a:r>
              <a:rPr lang="en-US" altLang="en-US" sz="3200" dirty="0"/>
              <a:t>Fact that a </a:t>
            </a:r>
            <a:r>
              <a:rPr lang="en-US" altLang="en-US" sz="3200" b="1" dirty="0"/>
              <a:t>dollar in hand today is worth more</a:t>
            </a:r>
          </a:p>
          <a:p>
            <a:pPr lvl="2"/>
            <a:r>
              <a:rPr lang="en-US" altLang="en-US" sz="3200" dirty="0"/>
              <a:t>than a </a:t>
            </a:r>
            <a:r>
              <a:rPr lang="en-US" altLang="en-US" sz="3200" b="1" dirty="0"/>
              <a:t>dollar promised at some future time</a:t>
            </a:r>
            <a:r>
              <a:rPr lang="en-US" altLang="en-US" sz="3200" dirty="0"/>
              <a:t>. 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8A75CAC1-5B78-49D3-ACB2-744DBDE969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Future Value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9DE570F-0174-4841-93C6-76BFD4093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/>
              <a:t>Refers to the amount of </a:t>
            </a:r>
            <a:r>
              <a:rPr lang="en-US" altLang="en-US" sz="2800" b="1" dirty="0"/>
              <a:t>money to which an investment will grow</a:t>
            </a:r>
          </a:p>
          <a:p>
            <a:pPr lvl="1"/>
            <a:r>
              <a:rPr lang="en-US" altLang="en-US" sz="2600" dirty="0"/>
              <a:t>Over a </a:t>
            </a:r>
            <a:r>
              <a:rPr lang="en-US" altLang="en-US" sz="2600" b="1" dirty="0"/>
              <a:t>finite period at a given interest r</a:t>
            </a:r>
            <a:r>
              <a:rPr lang="en-US" altLang="en-US" sz="2600" dirty="0"/>
              <a:t>ate. </a:t>
            </a:r>
          </a:p>
          <a:p>
            <a:pPr lvl="1"/>
            <a:endParaRPr lang="en-US" altLang="en-US" sz="2600" dirty="0"/>
          </a:p>
          <a:p>
            <a:r>
              <a:rPr lang="en-US" altLang="en-US" sz="2800" dirty="0"/>
              <a:t>Put another way, </a:t>
            </a:r>
            <a:r>
              <a:rPr lang="en-US" altLang="en-US" sz="2800" b="1" u="sng" dirty="0">
                <a:highlight>
                  <a:srgbClr val="FFFF00"/>
                </a:highlight>
              </a:rPr>
              <a:t>future value </a:t>
            </a:r>
            <a:r>
              <a:rPr lang="en-US" altLang="en-US" sz="2800" dirty="0"/>
              <a:t>is the:</a:t>
            </a:r>
          </a:p>
          <a:p>
            <a:pPr lvl="1"/>
            <a:r>
              <a:rPr lang="en-US" altLang="en-US" sz="2600" b="1" dirty="0"/>
              <a:t>Cash value of an investment at a particular time</a:t>
            </a:r>
            <a:r>
              <a:rPr lang="en-US" altLang="en-US" sz="2600" dirty="0"/>
              <a:t> in the future.</a:t>
            </a:r>
            <a:r>
              <a:rPr lang="en-US" alt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14344" name="Picture 8">
            <a:extLst>
              <a:ext uri="{FF2B5EF4-FFF2-40B4-BE49-F238E27FC236}">
                <a16:creationId xmlns:a16="http://schemas.microsoft.com/office/drawing/2014/main" id="{331812F5-0418-4471-B1F4-4E20E376B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576" y="233083"/>
            <a:ext cx="2438400" cy="173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5159FF6D-FFDE-41EE-8171-39BC3C5755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9575" y="484632"/>
            <a:ext cx="10718673" cy="1609344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5300" dirty="0"/>
              <a:t>“You can always make more money, </a:t>
            </a:r>
            <a:br>
              <a:rPr lang="en-US" altLang="en-US" sz="5300" dirty="0"/>
            </a:br>
            <a:r>
              <a:rPr lang="en-US" altLang="en-US" sz="5300" dirty="0"/>
              <a:t>but you can’t make more time.”</a:t>
            </a:r>
            <a:br>
              <a:rPr lang="en-US" altLang="en-US" sz="4000" dirty="0"/>
            </a:br>
            <a:endParaRPr lang="en-US" altLang="en-US" sz="4000" dirty="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0D11D070-05FE-4EE8-95FB-3EA500773E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12648" y="2626233"/>
            <a:ext cx="5292852" cy="4050792"/>
          </a:xfrm>
        </p:spPr>
        <p:txBody>
          <a:bodyPr>
            <a:normAutofit/>
          </a:bodyPr>
          <a:lstStyle/>
          <a:p>
            <a:r>
              <a:rPr lang="en-US" altLang="en-US" sz="2800" dirty="0"/>
              <a:t>Respond to this statement.</a:t>
            </a:r>
          </a:p>
          <a:p>
            <a:pPr lvl="1"/>
            <a:r>
              <a:rPr lang="en-US" altLang="en-US" sz="2400" dirty="0"/>
              <a:t>Then discuss it with a partner.  </a:t>
            </a:r>
          </a:p>
          <a:p>
            <a:pPr lvl="1"/>
            <a:endParaRPr lang="en-US" altLang="en-US" sz="2400" dirty="0"/>
          </a:p>
          <a:p>
            <a:r>
              <a:rPr lang="en-US" altLang="en-US" sz="2800" dirty="0"/>
              <a:t>How does it relate to future value?</a:t>
            </a:r>
          </a:p>
        </p:txBody>
      </p:sp>
      <p:pic>
        <p:nvPicPr>
          <p:cNvPr id="4098" name="Picture 2" descr="Image result for time">
            <a:extLst>
              <a:ext uri="{FF2B5EF4-FFF2-40B4-BE49-F238E27FC236}">
                <a16:creationId xmlns:a16="http://schemas.microsoft.com/office/drawing/2014/main" id="{445F1728-F6BC-439B-AF6F-DE0FF39A4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0805" y="2626233"/>
            <a:ext cx="4773168" cy="386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6" name="Rectangle 71">
            <a:extLst>
              <a:ext uri="{FF2B5EF4-FFF2-40B4-BE49-F238E27FC236}">
                <a16:creationId xmlns:a16="http://schemas.microsoft.com/office/drawing/2014/main" id="{7049A7D3-684C-4C59-A4B6-7B308A6AD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47" name="Rectangle 73">
            <a:extLst>
              <a:ext uri="{FF2B5EF4-FFF2-40B4-BE49-F238E27FC236}">
                <a16:creationId xmlns:a16="http://schemas.microsoft.com/office/drawing/2014/main" id="{D7B1087B-C592-40E7-B532-60B453A2F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48" name="Rectangle 75">
            <a:extLst>
              <a:ext uri="{FF2B5EF4-FFF2-40B4-BE49-F238E27FC236}">
                <a16:creationId xmlns:a16="http://schemas.microsoft.com/office/drawing/2014/main" id="{14AE7447-E8F8-4A0F-9E3D-94842BFF88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449" name="Group 77">
            <a:extLst>
              <a:ext uri="{FF2B5EF4-FFF2-40B4-BE49-F238E27FC236}">
                <a16:creationId xmlns:a16="http://schemas.microsoft.com/office/drawing/2014/main" id="{85981F80-69EE-4E2B-82A8-47FDFD7720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46CE0473-0B07-47EE-A016-EBD87F2C8C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EDD0D1E4-DFCA-4DF0-9D37-571A5F52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 useBgFill="1">
        <p:nvSpPr>
          <p:cNvPr id="18450" name="Rectangle 81">
            <a:extLst>
              <a:ext uri="{FF2B5EF4-FFF2-40B4-BE49-F238E27FC236}">
                <a16:creationId xmlns:a16="http://schemas.microsoft.com/office/drawing/2014/main" id="{FF0965A7-524A-44F1-B044-48411EA4F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451" name="Rectangle 83">
            <a:extLst>
              <a:ext uri="{FF2B5EF4-FFF2-40B4-BE49-F238E27FC236}">
                <a16:creationId xmlns:a16="http://schemas.microsoft.com/office/drawing/2014/main" id="{58EE5433-7B78-4432-965F-8790C3F42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653241"/>
            <a:ext cx="10908792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52" name="Rectangle 85">
            <a:extLst>
              <a:ext uri="{FF2B5EF4-FFF2-40B4-BE49-F238E27FC236}">
                <a16:creationId xmlns:a16="http://schemas.microsoft.com/office/drawing/2014/main" id="{8F7AAA96-ECD9-48EA-B942-1172BB519B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1" y="822325"/>
            <a:ext cx="5149596" cy="4846228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C3F4F2A7-B64D-4C3C-8996-7EEAB8BD3C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13220" y="1054100"/>
            <a:ext cx="4615180" cy="37360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sz="8000">
                <a:blipFill dpi="0" rotWithShape="1">
                  <a:blip r:embed="rId5"/>
                  <a:srcRect/>
                  <a:tile tx="6350" ty="-127000" sx="65000" sy="64000" flip="none" algn="tl"/>
                </a:blipFill>
              </a:rPr>
              <a:t>Risk and Return</a:t>
            </a:r>
          </a:p>
        </p:txBody>
      </p:sp>
      <p:sp>
        <p:nvSpPr>
          <p:cNvPr id="18453" name="Rectangle 87">
            <a:extLst>
              <a:ext uri="{FF2B5EF4-FFF2-40B4-BE49-F238E27FC236}">
                <a16:creationId xmlns:a16="http://schemas.microsoft.com/office/drawing/2014/main" id="{248BD5A8-902E-46F3-9C9F-F939987C5E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5756954"/>
            <a:ext cx="10908792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454" name="Group 89">
            <a:extLst>
              <a:ext uri="{FF2B5EF4-FFF2-40B4-BE49-F238E27FC236}">
                <a16:creationId xmlns:a16="http://schemas.microsoft.com/office/drawing/2014/main" id="{3800B863-FA71-4FFB-9F30-56E95B0D3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6920" y="5257800"/>
            <a:ext cx="1080904" cy="1080902"/>
            <a:chOff x="9685338" y="4460675"/>
            <a:chExt cx="1080904" cy="1080902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F974AC77-F93C-4C47-8BA3-991BBA2EF1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170C1A4-4B9C-47A6-981D-0D71C56856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FC2AD91-8927-4F04-8653-5B142C35F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13220" y="4790199"/>
            <a:ext cx="4615180" cy="66876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altLang="en-US">
                <a:solidFill>
                  <a:srgbClr val="000000"/>
                </a:solidFill>
              </a:rPr>
              <a:t>What is the relationship between risk and return?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1300CADF-1D18-4481-B37A-16A35DC2D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999" y="1183533"/>
            <a:ext cx="5462001" cy="41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E1D87-CF4E-4826-94EE-E96B6F7AC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1295400"/>
            <a:ext cx="7851648" cy="1524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5000" dirty="0">
                <a:solidFill>
                  <a:srgbClr val="002060"/>
                </a:solidFill>
              </a:rPr>
              <a:t>Exponential Growth &amp; Decay</a:t>
            </a:r>
          </a:p>
        </p:txBody>
      </p:sp>
      <p:sp>
        <p:nvSpPr>
          <p:cNvPr id="15362" name="Subtitle 2">
            <a:extLst>
              <a:ext uri="{FF2B5EF4-FFF2-40B4-BE49-F238E27FC236}">
                <a16:creationId xmlns:a16="http://schemas.microsoft.com/office/drawing/2014/main" id="{9B53BEE6-3A8F-4017-9AF2-C3105D4612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3048000"/>
            <a:ext cx="7854950" cy="990600"/>
          </a:xfrm>
        </p:spPr>
        <p:txBody>
          <a:bodyPr/>
          <a:lstStyle/>
          <a:p>
            <a:pPr algn="ctr"/>
            <a:r>
              <a:rPr lang="en-US" altLang="en-US" sz="2800"/>
              <a:t>Applications that Apply to Me!</a:t>
            </a:r>
          </a:p>
        </p:txBody>
      </p:sp>
      <p:pic>
        <p:nvPicPr>
          <p:cNvPr id="15363" name="Picture 2">
            <a:extLst>
              <a:ext uri="{FF2B5EF4-FFF2-40B4-BE49-F238E27FC236}">
                <a16:creationId xmlns:a16="http://schemas.microsoft.com/office/drawing/2014/main" id="{2A1ACC47-3249-41E5-893D-C3B49FA70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267200"/>
            <a:ext cx="1727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6">
            <a:extLst>
              <a:ext uri="{FF2B5EF4-FFF2-40B4-BE49-F238E27FC236}">
                <a16:creationId xmlns:a16="http://schemas.microsoft.com/office/drawing/2014/main" id="{96AC9538-CB3D-4FE9-810E-F7E405ED5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648200"/>
            <a:ext cx="1600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">
            <a:extLst>
              <a:ext uri="{FF2B5EF4-FFF2-40B4-BE49-F238E27FC236}">
                <a16:creationId xmlns:a16="http://schemas.microsoft.com/office/drawing/2014/main" id="{310A6328-4603-453D-8428-C7310074A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648200"/>
            <a:ext cx="13335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D84F5-B1DA-40CF-961C-2717264DD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6000" dirty="0"/>
              <a:t>Exponential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B6411-D219-4E04-82A9-10B939109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2438400"/>
            <a:ext cx="8229600" cy="3886200"/>
          </a:xfrm>
        </p:spPr>
        <p:txBody>
          <a:bodyPr>
            <a:normAutofit/>
          </a:bodyPr>
          <a:lstStyle/>
          <a:p>
            <a:r>
              <a:rPr lang="en-US" altLang="en-US" sz="2800" dirty="0"/>
              <a:t>What do we know about exponents?</a:t>
            </a:r>
          </a:p>
          <a:p>
            <a:endParaRPr lang="en-US" altLang="en-US" sz="2800" dirty="0"/>
          </a:p>
          <a:p>
            <a:r>
              <a:rPr lang="en-US" altLang="en-US" sz="2800" dirty="0"/>
              <a:t>What do we know about functions?</a:t>
            </a:r>
            <a:endParaRPr lang="en-US" altLang="en-US" sz="28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See the source image">
            <a:extLst>
              <a:ext uri="{FF2B5EF4-FFF2-40B4-BE49-F238E27FC236}">
                <a16:creationId xmlns:a16="http://schemas.microsoft.com/office/drawing/2014/main" id="{B82A4663-6524-4D52-B18A-DEF1B4AE54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67" b="808"/>
          <a:stretch/>
        </p:blipFill>
        <p:spPr bwMode="auto">
          <a:xfrm>
            <a:off x="-1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3837459"/>
            <a:ext cx="10222992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3981573"/>
            <a:ext cx="10222992" cy="2078335"/>
          </a:xfrm>
          <a:prstGeom prst="rect">
            <a:avLst/>
          </a:prstGeom>
          <a:blipFill dpi="0" rotWithShape="1">
            <a:blip r:embed="rId3">
              <a:alphaModFix amt="9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A10991-B5AE-4442-9F74-95B93612D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456" y="4162031"/>
            <a:ext cx="4543683" cy="176714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Exponential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4B876-82E0-4205-ADA2-684F430DE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7920" y="4170410"/>
            <a:ext cx="4989576" cy="1767141"/>
          </a:xfrm>
        </p:spPr>
        <p:txBody>
          <a:bodyPr anchor="ctr">
            <a:normAutofit/>
          </a:bodyPr>
          <a:lstStyle/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400" dirty="0"/>
              <a:t>Always involves the equation: b</a:t>
            </a:r>
            <a:r>
              <a:rPr lang="en-US" sz="2400" baseline="30000" dirty="0"/>
              <a:t>x</a:t>
            </a:r>
          </a:p>
          <a:p>
            <a:pPr marL="274320" lvl="1" indent="-274320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400" baseline="30000" dirty="0"/>
          </a:p>
          <a:p>
            <a:pPr marL="640080" lvl="1" indent="-246888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b="1" dirty="0"/>
              <a:t>Example</a:t>
            </a:r>
            <a:r>
              <a:rPr lang="en-US" sz="2400" dirty="0"/>
              <a:t>:</a:t>
            </a:r>
          </a:p>
          <a:p>
            <a:pPr lvl="2" indent="-246888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400" dirty="0"/>
              <a:t>2</a:t>
            </a:r>
            <a:r>
              <a:rPr lang="en-US" sz="2400" baseline="30000" dirty="0"/>
              <a:t>3</a:t>
            </a:r>
            <a:r>
              <a:rPr lang="en-US" sz="2400" dirty="0"/>
              <a:t> = 2 · 2 · 2 = 8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128670"/>
            <a:ext cx="10222992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6F3701C-CA39-4958-87CF-0306D5E687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How much will you need?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4315843B-B96C-4138-A288-33FCBAD018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ea typeface="Gulim" panose="020B0600000101010101" pitchFamily="34" charset="-127"/>
              </a:rPr>
              <a:t>Include ideas on how much you will spend:</a:t>
            </a:r>
          </a:p>
          <a:p>
            <a:pPr lvl="1"/>
            <a:r>
              <a:rPr lang="en-US" altLang="ko-KR" sz="2400" dirty="0">
                <a:ea typeface="Gulim" panose="020B0600000101010101" pitchFamily="34" charset="-127"/>
              </a:rPr>
              <a:t>Do you </a:t>
            </a:r>
            <a:r>
              <a:rPr lang="en-US" altLang="ko-KR" sz="2400" b="1" dirty="0">
                <a:ea typeface="Gulim" panose="020B0600000101010101" pitchFamily="34" charset="-127"/>
              </a:rPr>
              <a:t>plan to travel and see world?</a:t>
            </a:r>
          </a:p>
          <a:p>
            <a:pPr lvl="1"/>
            <a:endParaRPr lang="en-US" altLang="ko-KR" sz="2400" dirty="0">
              <a:ea typeface="Gulim" panose="020B0600000101010101" pitchFamily="34" charset="-127"/>
            </a:endParaRPr>
          </a:p>
          <a:p>
            <a:pPr lvl="1"/>
            <a:r>
              <a:rPr lang="en-US" altLang="ko-KR" sz="2400" dirty="0">
                <a:ea typeface="Gulim" panose="020B0600000101010101" pitchFamily="34" charset="-127"/>
              </a:rPr>
              <a:t>Moving into </a:t>
            </a:r>
            <a:r>
              <a:rPr lang="en-US" altLang="ko-KR" sz="2400" b="1" dirty="0">
                <a:ea typeface="Gulim" panose="020B0600000101010101" pitchFamily="34" charset="-127"/>
              </a:rPr>
              <a:t>smaller, and less expensive, house?</a:t>
            </a:r>
          </a:p>
          <a:p>
            <a:pPr lvl="1"/>
            <a:endParaRPr lang="en-US" altLang="ko-KR" sz="2400" dirty="0">
              <a:ea typeface="Gulim" panose="020B0600000101010101" pitchFamily="34" charset="-127"/>
            </a:endParaRPr>
          </a:p>
          <a:p>
            <a:pPr lvl="1"/>
            <a:r>
              <a:rPr lang="en-US" altLang="ko-KR" sz="2400" b="1" dirty="0">
                <a:ea typeface="Gulim" panose="020B0600000101010101" pitchFamily="34" charset="-127"/>
              </a:rPr>
              <a:t>Eat out less?</a:t>
            </a:r>
          </a:p>
          <a:p>
            <a:pPr lvl="1"/>
            <a:endParaRPr lang="en-US" altLang="ko-KR" sz="2400" dirty="0">
              <a:ea typeface="Gulim" panose="020B0600000101010101" pitchFamily="34" charset="-127"/>
            </a:endParaRPr>
          </a:p>
          <a:p>
            <a:pPr lvl="1"/>
            <a:r>
              <a:rPr lang="en-US" altLang="ko-KR" sz="2400" b="1" dirty="0">
                <a:ea typeface="Gulim" panose="020B0600000101010101" pitchFamily="34" charset="-127"/>
              </a:rPr>
              <a:t>Move</a:t>
            </a:r>
            <a:r>
              <a:rPr lang="en-US" altLang="ko-KR" sz="2400" dirty="0">
                <a:ea typeface="Gulim" panose="020B0600000101010101" pitchFamily="34" charset="-127"/>
              </a:rPr>
              <a:t> to smaller city with </a:t>
            </a:r>
            <a:r>
              <a:rPr lang="en-US" altLang="ko-KR" sz="2400" b="1" dirty="0">
                <a:ea typeface="Gulim" panose="020B0600000101010101" pitchFamily="34" charset="-127"/>
              </a:rPr>
              <a:t>lower cost of living</a:t>
            </a:r>
            <a:r>
              <a:rPr lang="en-US" altLang="ko-KR" sz="2400" dirty="0">
                <a:ea typeface="Gulim" panose="020B0600000101010101" pitchFamily="34" charset="-127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55446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9F889-EE70-4F4D-85F5-8B995E91E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662" y="568325"/>
            <a:ext cx="11496675" cy="1066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/>
              <a:t>Group investigation:</a:t>
            </a:r>
            <a:br>
              <a:rPr lang="en-US" dirty="0"/>
            </a:br>
            <a:r>
              <a:rPr lang="en-US" dirty="0"/>
              <a:t>Y = 2</a:t>
            </a:r>
            <a:r>
              <a:rPr lang="en-US" baseline="30000" dirty="0"/>
              <a:t>x</a:t>
            </a:r>
            <a:r>
              <a:rPr lang="en-US" dirty="0"/>
              <a:t> 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E12301A9-44DC-4E92-AFE6-41EB1D8A1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2438400"/>
            <a:ext cx="8229600" cy="3886200"/>
          </a:xfrm>
        </p:spPr>
        <p:txBody>
          <a:bodyPr>
            <a:normAutofit/>
          </a:bodyPr>
          <a:lstStyle/>
          <a:p>
            <a:r>
              <a:rPr lang="en-US" altLang="en-US" sz="2800" dirty="0"/>
              <a:t>Create an </a:t>
            </a:r>
            <a:r>
              <a:rPr lang="en-US" altLang="en-US" sz="2800" dirty="0" err="1"/>
              <a:t>x,y</a:t>
            </a:r>
            <a:r>
              <a:rPr lang="en-US" altLang="en-US" sz="2800" dirty="0"/>
              <a:t> table.</a:t>
            </a:r>
          </a:p>
          <a:p>
            <a:endParaRPr lang="en-US" altLang="en-US" sz="2800" dirty="0"/>
          </a:p>
          <a:p>
            <a:r>
              <a:rPr lang="en-US" altLang="en-US" sz="2800" dirty="0"/>
              <a:t>Use x values of -1, 0, 1, 2, 3, </a:t>
            </a:r>
          </a:p>
          <a:p>
            <a:endParaRPr lang="en-US" altLang="en-US" sz="2800" dirty="0"/>
          </a:p>
          <a:p>
            <a:r>
              <a:rPr lang="en-US" altLang="en-US" sz="2800" dirty="0"/>
              <a:t>Graph the table</a:t>
            </a:r>
          </a:p>
          <a:p>
            <a:endParaRPr lang="en-US" altLang="en-US" sz="2800" dirty="0"/>
          </a:p>
          <a:p>
            <a:r>
              <a:rPr lang="en-US" altLang="en-US" sz="2800" dirty="0"/>
              <a:t>What do you observe.</a:t>
            </a:r>
          </a:p>
          <a:p>
            <a:endParaRPr lang="en-US" altLang="en-US" sz="2800" dirty="0"/>
          </a:p>
        </p:txBody>
      </p:sp>
      <p:pic>
        <p:nvPicPr>
          <p:cNvPr id="18435" name="Picture 2">
            <a:extLst>
              <a:ext uri="{FF2B5EF4-FFF2-40B4-BE49-F238E27FC236}">
                <a16:creationId xmlns:a16="http://schemas.microsoft.com/office/drawing/2014/main" id="{4A8A2BDD-B03F-4D8A-8C72-E0C25ABF8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476" y="2978150"/>
            <a:ext cx="1381125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1CE34-007D-40D6-B109-1BFB24DB2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066800"/>
            <a:ext cx="8229600" cy="914400"/>
          </a:xfrm>
        </p:spPr>
        <p:txBody>
          <a:bodyPr/>
          <a:lstStyle/>
          <a:p>
            <a:pPr algn="ctr">
              <a:defRPr/>
            </a:pPr>
            <a:r>
              <a:rPr lang="en-US" sz="4800" dirty="0"/>
              <a:t>The Table:  Results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D3264C9-EFDD-4EC0-B150-B20709E0E67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200400" y="2133601"/>
          <a:ext cx="5715000" cy="4511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194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X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F(x)</a:t>
                      </a:r>
                      <a:r>
                        <a:rPr lang="en-US" sz="4000" baseline="0" dirty="0"/>
                        <a:t> = 2</a:t>
                      </a:r>
                      <a:r>
                        <a:rPr lang="en-US" sz="4000" baseline="30000" dirty="0"/>
                        <a:t>x</a:t>
                      </a: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194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-1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2</a:t>
                      </a:r>
                      <a:r>
                        <a:rPr lang="en-US" sz="4000" baseline="30000" dirty="0"/>
                        <a:t>-1</a:t>
                      </a:r>
                      <a:r>
                        <a:rPr lang="en-US" sz="4000" dirty="0"/>
                        <a:t> = ½ </a:t>
                      </a: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194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0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2</a:t>
                      </a:r>
                      <a:r>
                        <a:rPr lang="en-US" sz="4000" baseline="30000" dirty="0"/>
                        <a:t>0</a:t>
                      </a:r>
                      <a:r>
                        <a:rPr lang="en-US" sz="4000" dirty="0"/>
                        <a:t> = 1</a:t>
                      </a: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194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1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2</a:t>
                      </a:r>
                      <a:r>
                        <a:rPr lang="en-US" sz="4000" baseline="30000" dirty="0"/>
                        <a:t>1</a:t>
                      </a:r>
                      <a:r>
                        <a:rPr lang="en-US" sz="4000" dirty="0"/>
                        <a:t> = 2</a:t>
                      </a: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194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2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2</a:t>
                      </a:r>
                      <a:r>
                        <a:rPr lang="en-US" sz="4000" baseline="30000" dirty="0"/>
                        <a:t>2</a:t>
                      </a:r>
                      <a:r>
                        <a:rPr lang="en-US" sz="4000" dirty="0"/>
                        <a:t> = 4</a:t>
                      </a: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1946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3</a:t>
                      </a: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2</a:t>
                      </a:r>
                      <a:r>
                        <a:rPr lang="en-US" sz="4000" baseline="30000" dirty="0"/>
                        <a:t>3</a:t>
                      </a:r>
                      <a:r>
                        <a:rPr lang="en-US" sz="4000" dirty="0"/>
                        <a:t> = 8</a:t>
                      </a: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Sj03883880000[1].wav">
            <a:hlinkClick r:id="" action="ppaction://media"/>
            <a:extLst>
              <a:ext uri="{FF2B5EF4-FFF2-40B4-BE49-F238E27FC236}">
                <a16:creationId xmlns:a16="http://schemas.microsoft.com/office/drawing/2014/main" id="{E3611858-70F3-4854-9200-DD23845CD44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A45265-7583-4019-A250-EFB3E671E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/>
              <a:t>The Graph of y = 2</a:t>
            </a:r>
            <a:r>
              <a:rPr lang="en-US" baseline="30000" dirty="0"/>
              <a:t>x</a:t>
            </a:r>
          </a:p>
        </p:txBody>
      </p:sp>
      <p:pic>
        <p:nvPicPr>
          <p:cNvPr id="8" name="Picture 2" descr="Image result for y=2x exponent">
            <a:extLst>
              <a:ext uri="{FF2B5EF4-FFF2-40B4-BE49-F238E27FC236}">
                <a16:creationId xmlns:a16="http://schemas.microsoft.com/office/drawing/2014/main" id="{547B150D-4F79-4586-9FF6-ABA7942BC7D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28" y="1882442"/>
            <a:ext cx="6343743" cy="478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8C48A-EC33-4FE0-9EA4-7EEC69CE2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/>
              <a:t>Observations</a:t>
            </a:r>
          </a:p>
        </p:txBody>
      </p:sp>
      <p:sp>
        <p:nvSpPr>
          <p:cNvPr id="21506" name="Content Placeholder 7">
            <a:extLst>
              <a:ext uri="{FF2B5EF4-FFF2-40B4-BE49-F238E27FC236}">
                <a16:creationId xmlns:a16="http://schemas.microsoft.com/office/drawing/2014/main" id="{F162D9C8-6C75-4F2B-86F9-2F18525F0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What did you notice?</a:t>
            </a:r>
          </a:p>
          <a:p>
            <a:r>
              <a:rPr lang="en-US" altLang="en-US"/>
              <a:t>What is the pattern?</a:t>
            </a:r>
          </a:p>
          <a:p>
            <a:r>
              <a:rPr lang="en-US" altLang="en-US"/>
              <a:t>What would happen if x= -2</a:t>
            </a:r>
          </a:p>
          <a:p>
            <a:r>
              <a:rPr lang="en-US" altLang="en-US"/>
              <a:t>What would happen if x = 5</a:t>
            </a:r>
          </a:p>
          <a:p>
            <a:r>
              <a:rPr lang="en-US" altLang="en-US"/>
              <a:t>What real-life applications are there?</a:t>
            </a:r>
          </a:p>
        </p:txBody>
      </p:sp>
      <p:pic>
        <p:nvPicPr>
          <p:cNvPr id="21507" name="Picture 4">
            <a:extLst>
              <a:ext uri="{FF2B5EF4-FFF2-40B4-BE49-F238E27FC236}">
                <a16:creationId xmlns:a16="http://schemas.microsoft.com/office/drawing/2014/main" id="{494EAEE6-4B70-447A-A68C-8A56E6FDD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247901"/>
            <a:ext cx="1581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33" name="Rectangle 134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FEF508-E92E-4860-94E3-F06EE0799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/>
              <a:t>Group: Money Doubling?</a:t>
            </a:r>
            <a:endParaRPr lang="en-US" dirty="0"/>
          </a:p>
        </p:txBody>
      </p:sp>
      <p:pic>
        <p:nvPicPr>
          <p:cNvPr id="7170" name="Picture 2" descr="Image result for money">
            <a:extLst>
              <a:ext uri="{FF2B5EF4-FFF2-40B4-BE49-F238E27FC236}">
                <a16:creationId xmlns:a16="http://schemas.microsoft.com/office/drawing/2014/main" id="{8FA46681-BE09-43E6-87FA-8957ADFB94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65" b="2"/>
          <a:stretch/>
        </p:blipFill>
        <p:spPr bwMode="auto">
          <a:xfrm>
            <a:off x="1007196" y="2265037"/>
            <a:ext cx="5088800" cy="390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F68EA58E-24D3-4973-81E9-186AB6A81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6216" y="2320412"/>
            <a:ext cx="4632031" cy="3851787"/>
          </a:xfrm>
        </p:spPr>
        <p:txBody>
          <a:bodyPr anchor="ctr">
            <a:normAutofit/>
          </a:bodyPr>
          <a:lstStyle/>
          <a:p>
            <a:r>
              <a:rPr lang="en-US" altLang="en-US"/>
              <a:t>You have a $100.00</a:t>
            </a:r>
          </a:p>
          <a:p>
            <a:endParaRPr lang="en-US" altLang="en-US"/>
          </a:p>
          <a:p>
            <a:r>
              <a:rPr lang="en-US" altLang="en-US"/>
              <a:t>Your money doubles each year.</a:t>
            </a:r>
          </a:p>
          <a:p>
            <a:endParaRPr lang="en-US" altLang="en-US"/>
          </a:p>
          <a:p>
            <a:r>
              <a:rPr lang="en-US" altLang="en-US"/>
              <a:t>How much do you have in 5 years?</a:t>
            </a:r>
          </a:p>
          <a:p>
            <a:endParaRPr lang="en-US" altLang="en-US"/>
          </a:p>
          <a:p>
            <a:r>
              <a:rPr lang="en-US" altLang="en-US"/>
              <a:t>Show work.</a:t>
            </a:r>
            <a:endParaRPr lang="en-US" altLang="en-US" dirty="0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33" name="Rectangle 134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FEF508-E92E-4860-94E3-F06EE0799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/>
              <a:t>Group: Money Doubling?</a:t>
            </a:r>
            <a:endParaRPr lang="en-US" dirty="0"/>
          </a:p>
        </p:txBody>
      </p:sp>
      <p:pic>
        <p:nvPicPr>
          <p:cNvPr id="7170" name="Picture 2" descr="Image result for money">
            <a:extLst>
              <a:ext uri="{FF2B5EF4-FFF2-40B4-BE49-F238E27FC236}">
                <a16:creationId xmlns:a16="http://schemas.microsoft.com/office/drawing/2014/main" id="{8FA46681-BE09-43E6-87FA-8957ADFB94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65" b="2"/>
          <a:stretch/>
        </p:blipFill>
        <p:spPr bwMode="auto">
          <a:xfrm>
            <a:off x="1007196" y="2265037"/>
            <a:ext cx="5088800" cy="390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F68EA58E-24D3-4973-81E9-186AB6A81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6216" y="2320412"/>
            <a:ext cx="4632031" cy="4073469"/>
          </a:xfrm>
        </p:spPr>
        <p:txBody>
          <a:bodyPr anchor="ctr">
            <a:normAutofit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en-US" altLang="en-US" dirty="0"/>
              <a:t>Year 1: $100 · 2 = $200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dirty="0"/>
          </a:p>
          <a:p>
            <a:pPr>
              <a:buFont typeface="Wingdings 2" panose="05020102010507070707" pitchFamily="18" charset="2"/>
              <a:buNone/>
            </a:pPr>
            <a:r>
              <a:rPr lang="en-US" altLang="en-US" dirty="0"/>
              <a:t>Year 2: $200 · 2 = $400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dirty="0"/>
          </a:p>
          <a:p>
            <a:pPr>
              <a:buFont typeface="Wingdings 2" panose="05020102010507070707" pitchFamily="18" charset="2"/>
              <a:buNone/>
            </a:pPr>
            <a:r>
              <a:rPr lang="en-US" altLang="en-US" dirty="0"/>
              <a:t>Year 3: $400 · 2 = $800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dirty="0"/>
          </a:p>
          <a:p>
            <a:pPr>
              <a:buFont typeface="Wingdings 2" panose="05020102010507070707" pitchFamily="18" charset="2"/>
              <a:buNone/>
            </a:pPr>
            <a:r>
              <a:rPr lang="en-US" altLang="en-US" dirty="0"/>
              <a:t>Year 4: $800 · 2 = $1600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dirty="0"/>
          </a:p>
          <a:p>
            <a:pPr>
              <a:buFont typeface="Wingdings 2" panose="05020102010507070707" pitchFamily="18" charset="2"/>
              <a:buNone/>
            </a:pPr>
            <a:r>
              <a:rPr lang="en-US" altLang="en-US" dirty="0"/>
              <a:t>Year 5: $1600 · 2 = $3200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5717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33" name="Rectangle 134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FEF508-E92E-4860-94E3-F06EE0799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Earning Interest</a:t>
            </a:r>
          </a:p>
        </p:txBody>
      </p:sp>
      <p:pic>
        <p:nvPicPr>
          <p:cNvPr id="7170" name="Picture 2" descr="Image result for money">
            <a:extLst>
              <a:ext uri="{FF2B5EF4-FFF2-40B4-BE49-F238E27FC236}">
                <a16:creationId xmlns:a16="http://schemas.microsoft.com/office/drawing/2014/main" id="{8FA46681-BE09-43E6-87FA-8957ADFB94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65" b="2"/>
          <a:stretch/>
        </p:blipFill>
        <p:spPr bwMode="auto">
          <a:xfrm>
            <a:off x="1007196" y="2265037"/>
            <a:ext cx="5088800" cy="390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F68EA58E-24D3-4973-81E9-186AB6A81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6216" y="2320412"/>
            <a:ext cx="5570278" cy="4073469"/>
          </a:xfrm>
        </p:spPr>
        <p:txBody>
          <a:bodyPr anchor="ctr">
            <a:normAutofit/>
          </a:bodyPr>
          <a:lstStyle/>
          <a:p>
            <a:r>
              <a:rPr lang="en-US" altLang="en-US" sz="2400" dirty="0"/>
              <a:t>You have $100.00.</a:t>
            </a:r>
          </a:p>
          <a:p>
            <a:endParaRPr lang="en-US" altLang="en-US" sz="2400" dirty="0"/>
          </a:p>
          <a:p>
            <a:r>
              <a:rPr lang="en-US" altLang="en-US" sz="2400" dirty="0"/>
              <a:t>Each year you earn 10% interest.</a:t>
            </a:r>
          </a:p>
          <a:p>
            <a:endParaRPr lang="en-US" altLang="en-US" sz="2400" dirty="0"/>
          </a:p>
          <a:p>
            <a:r>
              <a:rPr lang="en-US" altLang="en-US" sz="2400" dirty="0"/>
              <a:t>How much $ do you have in 5 years?</a:t>
            </a:r>
          </a:p>
          <a:p>
            <a:endParaRPr lang="en-US" altLang="en-US" sz="2400" dirty="0"/>
          </a:p>
          <a:p>
            <a:r>
              <a:rPr lang="en-US" altLang="en-US" sz="2400" dirty="0"/>
              <a:t>Show Work.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dirty="0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76668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533" name="Rectangle 134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FEF508-E92E-4860-94E3-F06EE0799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Earning 10% Interest</a:t>
            </a:r>
          </a:p>
        </p:txBody>
      </p:sp>
      <p:pic>
        <p:nvPicPr>
          <p:cNvPr id="7170" name="Picture 2" descr="Image result for money">
            <a:extLst>
              <a:ext uri="{FF2B5EF4-FFF2-40B4-BE49-F238E27FC236}">
                <a16:creationId xmlns:a16="http://schemas.microsoft.com/office/drawing/2014/main" id="{8FA46681-BE09-43E6-87FA-8957ADFB94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65" b="2"/>
          <a:stretch/>
        </p:blipFill>
        <p:spPr bwMode="auto">
          <a:xfrm>
            <a:off x="1007196" y="2265037"/>
            <a:ext cx="5088800" cy="390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F68EA58E-24D3-4973-81E9-186AB6A81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6216" y="2320412"/>
            <a:ext cx="5570278" cy="4073469"/>
          </a:xfrm>
        </p:spPr>
        <p:txBody>
          <a:bodyPr anchor="ctr">
            <a:normAutofit fontScale="92500"/>
          </a:bodyPr>
          <a:lstStyle/>
          <a:p>
            <a:pPr>
              <a:buFont typeface="Wingdings 2" panose="05020102010507070707" pitchFamily="18" charset="2"/>
              <a:buNone/>
            </a:pPr>
            <a:r>
              <a:rPr lang="en-US" altLang="en-US" sz="2400" dirty="0"/>
              <a:t>Year 1: $100 + 100·(.10) = $110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sz="2400" dirty="0"/>
          </a:p>
          <a:p>
            <a:pPr>
              <a:buFont typeface="Wingdings 2" panose="05020102010507070707" pitchFamily="18" charset="2"/>
              <a:buNone/>
            </a:pPr>
            <a:r>
              <a:rPr lang="en-US" altLang="en-US" sz="2400" dirty="0"/>
              <a:t>Year 2: $110 + 110·(.10) = $121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sz="2400" dirty="0"/>
          </a:p>
          <a:p>
            <a:pPr>
              <a:buFont typeface="Wingdings 2" panose="05020102010507070707" pitchFamily="18" charset="2"/>
              <a:buNone/>
            </a:pPr>
            <a:r>
              <a:rPr lang="en-US" altLang="en-US" sz="2400" dirty="0"/>
              <a:t>Year 3: $121 + 121·(.10) = $133.10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sz="2400" dirty="0"/>
          </a:p>
          <a:p>
            <a:pPr>
              <a:buFont typeface="Wingdings 2" panose="05020102010507070707" pitchFamily="18" charset="2"/>
              <a:buNone/>
            </a:pPr>
            <a:r>
              <a:rPr lang="en-US" altLang="en-US" sz="2400" dirty="0"/>
              <a:t>Year 4: $133.10 + 133.10·(.10) = $146.41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sz="2400" dirty="0"/>
          </a:p>
          <a:p>
            <a:pPr>
              <a:buFont typeface="Wingdings 2" panose="05020102010507070707" pitchFamily="18" charset="2"/>
              <a:buNone/>
            </a:pPr>
            <a:r>
              <a:rPr lang="en-US" altLang="en-US" sz="2400" dirty="0"/>
              <a:t>Year 5: $146.41 + 1461.41·(.10) = $161.05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en-US" dirty="0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62651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79CFB-C0C8-4065-9A7B-CF2B09FB4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dirty="0"/>
              <a:t>Growth Models: Investing</a:t>
            </a:r>
          </a:p>
        </p:txBody>
      </p:sp>
      <p:sp>
        <p:nvSpPr>
          <p:cNvPr id="26626" name="Content Placeholder 2">
            <a:extLst>
              <a:ext uri="{FF2B5EF4-FFF2-40B4-BE49-F238E27FC236}">
                <a16:creationId xmlns:a16="http://schemas.microsoft.com/office/drawing/2014/main" id="{9581C014-CD98-4CD6-B470-2AEC93376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635" y="2121408"/>
            <a:ext cx="11376212" cy="4050792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en-US" altLang="en-US" sz="5400" dirty="0"/>
              <a:t>The Equation is:</a:t>
            </a:r>
          </a:p>
          <a:p>
            <a:pPr lvl="1" algn="ctr">
              <a:buFont typeface="Wingdings 2" panose="05020102010507070707" pitchFamily="18" charset="2"/>
              <a:buNone/>
            </a:pPr>
            <a:r>
              <a:rPr lang="en-US" altLang="en-US" sz="4800" dirty="0">
                <a:highlight>
                  <a:srgbClr val="FFFF00"/>
                </a:highlight>
              </a:rPr>
              <a:t>A = P (1+ r)</a:t>
            </a:r>
            <a:r>
              <a:rPr lang="en-US" altLang="en-US" sz="4800" baseline="30000" dirty="0">
                <a:highlight>
                  <a:srgbClr val="FFFF00"/>
                </a:highlight>
              </a:rPr>
              <a:t>t</a:t>
            </a:r>
          </a:p>
          <a:p>
            <a:pPr algn="ctr">
              <a:buFont typeface="Wingdings 2" panose="05020102010507070707" pitchFamily="18" charset="2"/>
              <a:buNone/>
            </a:pPr>
            <a:endParaRPr lang="en-US" altLang="en-US" dirty="0"/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dirty="0"/>
              <a:t>Where: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b="1" dirty="0"/>
              <a:t>P</a:t>
            </a:r>
            <a:r>
              <a:rPr lang="en-US" altLang="en-US" dirty="0"/>
              <a:t> = Principal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b="1" dirty="0"/>
              <a:t>r</a:t>
            </a:r>
            <a:r>
              <a:rPr lang="en-US" altLang="en-US" dirty="0"/>
              <a:t> = Annual Rate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b="1" dirty="0"/>
              <a:t>t </a:t>
            </a:r>
            <a:r>
              <a:rPr lang="en-US" altLang="en-US" dirty="0"/>
              <a:t>= Number of years</a:t>
            </a:r>
          </a:p>
          <a:p>
            <a:pPr lvl="1" algn="ctr">
              <a:buFont typeface="Wingdings 2" panose="05020102010507070707" pitchFamily="18" charset="2"/>
              <a:buNone/>
            </a:pPr>
            <a:endParaRPr lang="en-US" altLang="en-US" sz="4800" baseline="30000" dirty="0"/>
          </a:p>
          <a:p>
            <a:pPr lvl="1" algn="ctr">
              <a:buFont typeface="Wingdings 2" panose="05020102010507070707" pitchFamily="18" charset="2"/>
              <a:buNone/>
            </a:pPr>
            <a:endParaRPr lang="en-US" altLang="en-US" sz="4800" baseline="30000" dirty="0"/>
          </a:p>
        </p:txBody>
      </p:sp>
      <p:pic>
        <p:nvPicPr>
          <p:cNvPr id="6" name="Picture 2" descr="Image result for money">
            <a:extLst>
              <a:ext uri="{FF2B5EF4-FFF2-40B4-BE49-F238E27FC236}">
                <a16:creationId xmlns:a16="http://schemas.microsoft.com/office/drawing/2014/main" id="{DC04CCEF-11D1-4194-AC7D-26E8542606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65" b="2"/>
          <a:stretch/>
        </p:blipFill>
        <p:spPr bwMode="auto">
          <a:xfrm>
            <a:off x="771524" y="4146804"/>
            <a:ext cx="2695571" cy="206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time">
            <a:extLst>
              <a:ext uri="{FF2B5EF4-FFF2-40B4-BE49-F238E27FC236}">
                <a16:creationId xmlns:a16="http://schemas.microsoft.com/office/drawing/2014/main" id="{43FC672F-855B-4C88-882C-4EB631DE6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94353" y="4168445"/>
            <a:ext cx="2473772" cy="200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A0EB9-25C9-499D-A0A8-065CF5507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Using the Equation</a:t>
            </a:r>
          </a:p>
        </p:txBody>
      </p:sp>
      <p:sp>
        <p:nvSpPr>
          <p:cNvPr id="27650" name="Content Placeholder 2">
            <a:extLst>
              <a:ext uri="{FF2B5EF4-FFF2-40B4-BE49-F238E27FC236}">
                <a16:creationId xmlns:a16="http://schemas.microsoft.com/office/drawing/2014/main" id="{1E2064C2-C6FA-48B3-BCD7-EB628CAEA3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/>
              <a:t>$100.00 at 10% interest for 5 years</a:t>
            </a:r>
          </a:p>
          <a:p>
            <a:endParaRPr lang="en-US" altLang="en-US" sz="2800" dirty="0"/>
          </a:p>
          <a:p>
            <a:r>
              <a:rPr lang="en-US" altLang="en-US" sz="2800" b="1" dirty="0"/>
              <a:t>Calculate</a:t>
            </a:r>
            <a:r>
              <a:rPr lang="en-US" altLang="en-US" sz="2800" dirty="0"/>
              <a:t>:</a:t>
            </a:r>
          </a:p>
          <a:p>
            <a:pPr lvl="1"/>
            <a:r>
              <a:rPr lang="en-US" altLang="en-US" sz="2600" dirty="0"/>
              <a:t>100(1+ 100·(.10))</a:t>
            </a:r>
            <a:r>
              <a:rPr lang="en-US" altLang="en-US" sz="2600" baseline="30000" dirty="0"/>
              <a:t>5</a:t>
            </a:r>
            <a:r>
              <a:rPr lang="en-US" altLang="en-US" sz="2600" dirty="0"/>
              <a:t> = $161.05</a:t>
            </a:r>
          </a:p>
          <a:p>
            <a:endParaRPr lang="en-US" altLang="en-US" sz="2800" dirty="0"/>
          </a:p>
          <a:p>
            <a:r>
              <a:rPr lang="en-US" altLang="en-US" sz="2800" dirty="0"/>
              <a:t>What could we figure out now?</a:t>
            </a:r>
          </a:p>
          <a:p>
            <a:pPr lvl="1"/>
            <a:r>
              <a:rPr lang="en-US" altLang="en-US" sz="2600" dirty="0"/>
              <a:t>Which are better investment opportunities!</a:t>
            </a:r>
          </a:p>
        </p:txBody>
      </p:sp>
      <p:pic>
        <p:nvPicPr>
          <p:cNvPr id="27651" name="Picture 2">
            <a:extLst>
              <a:ext uri="{FF2B5EF4-FFF2-40B4-BE49-F238E27FC236}">
                <a16:creationId xmlns:a16="http://schemas.microsoft.com/office/drawing/2014/main" id="{93D296D6-E0A6-4DB5-878E-2E594B8CD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362200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3">
            <a:extLst>
              <a:ext uri="{FF2B5EF4-FFF2-40B4-BE49-F238E27FC236}">
                <a16:creationId xmlns:a16="http://schemas.microsoft.com/office/drawing/2014/main" id="{07D9EF96-82C0-46B2-87A5-1E88BFFC1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1" y="1143001"/>
            <a:ext cx="1304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6F3701C-CA39-4958-87CF-0306D5E687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00100" y="198881"/>
            <a:ext cx="4740355" cy="2198883"/>
          </a:xfrm>
        </p:spPr>
        <p:txBody>
          <a:bodyPr/>
          <a:lstStyle/>
          <a:p>
            <a:r>
              <a:rPr lang="en-US" altLang="en-US" dirty="0"/>
              <a:t>How much will you need?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FAEC75-4C3D-43CB-9FB4-DA28BD3ADF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3016" y="3390220"/>
            <a:ext cx="4829175" cy="24408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A36098-9B1C-476F-9CEE-C3A7D0AF7D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5912" y="0"/>
            <a:ext cx="4835988" cy="27146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833111-4286-4448-85C9-92E9B3CFE8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810" y="3044103"/>
            <a:ext cx="5076865" cy="27869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A6AF97-ABA1-480D-BED1-3BD14A1F24FB}"/>
              </a:ext>
            </a:extLst>
          </p:cNvPr>
          <p:cNvSpPr txBox="1"/>
          <p:nvPr/>
        </p:nvSpPr>
        <p:spPr>
          <a:xfrm>
            <a:off x="6474901" y="6375512"/>
            <a:ext cx="4966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Current data, as of 1/13/2022 at </a:t>
            </a:r>
            <a:r>
              <a:rPr lang="en-US" sz="1400" dirty="0">
                <a:hlinkClick r:id="rId6"/>
              </a:rPr>
              <a:t>www.gobankingrates.com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116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5CD69-895E-4898-8B2A-AA3C53122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Comparing Investments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D711E9-7F79-40A9-8D9E-4AE293C15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921F90B-EA79-3E56-51FD-9C5C569E9F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7686891"/>
              </p:ext>
            </p:extLst>
          </p:nvPr>
        </p:nvGraphicFramePr>
        <p:xfrm>
          <a:off x="1069975" y="2385390"/>
          <a:ext cx="10058400" cy="3617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9AB01-654B-4ABD-866D-F0DDECF4B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>
                <a:latin typeface="Comic Sans MS" pitchFamily="66" charset="0"/>
              </a:rPr>
              <a:t>  </a:t>
            </a:r>
            <a:r>
              <a:rPr lang="en-US" b="1"/>
              <a:t>Choice</a:t>
            </a:r>
            <a:r>
              <a:rPr lang="en-US" b="1">
                <a:latin typeface="Comic Sans MS" pitchFamily="66" charset="0"/>
              </a:rPr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5F3FD-ECCE-423D-A6F3-1410AB627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7" y="2121408"/>
            <a:ext cx="8531353" cy="4050792"/>
          </a:xfrm>
        </p:spPr>
        <p:txBody>
          <a:bodyPr>
            <a:normAutofit/>
          </a:bodyPr>
          <a:lstStyle/>
          <a:p>
            <a:pPr marL="640080" lvl="1" indent="-246888">
              <a:spcAft>
                <a:spcPts val="0"/>
              </a:spcAft>
              <a:buNone/>
              <a:defRPr/>
            </a:pPr>
            <a:r>
              <a:rPr lang="en-US" dirty="0"/>
              <a:t>	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dirty="0"/>
              <a:t>	</a:t>
            </a:r>
            <a:r>
              <a:rPr lang="en-US" sz="2800" dirty="0"/>
              <a:t>$</a:t>
            </a:r>
            <a:r>
              <a:rPr lang="en-US" sz="2800" b="1" dirty="0"/>
              <a:t>10,000 at 5.5% interest for 9 years</a:t>
            </a:r>
            <a:r>
              <a:rPr lang="en-US" sz="2800" dirty="0"/>
              <a:t>.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en-US" sz="2800" dirty="0"/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sz="2800" dirty="0"/>
              <a:t>	Equation: 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sz="2800" dirty="0"/>
              <a:t>		$10,000 (1 + .055)</a:t>
            </a:r>
            <a:r>
              <a:rPr lang="en-US" sz="2800" baseline="30000" dirty="0"/>
              <a:t>9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sz="2800" dirty="0"/>
              <a:t> 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en-US" sz="2800" dirty="0"/>
              <a:t>	Balance after 9 years: 	$16,190.94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endParaRPr lang="en-US" dirty="0"/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29699" name="Picture 2">
            <a:extLst>
              <a:ext uri="{FF2B5EF4-FFF2-40B4-BE49-F238E27FC236}">
                <a16:creationId xmlns:a16="http://schemas.microsoft.com/office/drawing/2014/main" id="{5896C7AD-D13E-48E8-A6A8-BE3B1A78D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0855" y="435378"/>
            <a:ext cx="2470506" cy="247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C813D-12CF-4EEE-8D72-D2A44F035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Choice 2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A7C0FC30-532A-41E6-AF0F-79897D621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752" y="1981200"/>
            <a:ext cx="10240742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800" dirty="0">
                <a:latin typeface="+mn-lt"/>
              </a:rPr>
              <a:t>$</a:t>
            </a:r>
            <a:r>
              <a:rPr lang="en-US" altLang="en-US" sz="2800" b="1" dirty="0">
                <a:latin typeface="+mn-lt"/>
              </a:rPr>
              <a:t>8,000 in an account that pays 6.5% interest for 10 years</a:t>
            </a:r>
            <a:r>
              <a:rPr lang="en-US" altLang="en-US" sz="2800" dirty="0">
                <a:latin typeface="+mn-lt"/>
              </a:rPr>
              <a:t>.</a:t>
            </a:r>
          </a:p>
          <a:p>
            <a:r>
              <a:rPr lang="en-US" altLang="en-US" sz="2800" dirty="0">
                <a:latin typeface="+mn-lt"/>
              </a:rPr>
              <a:t> </a:t>
            </a:r>
          </a:p>
          <a:p>
            <a:r>
              <a:rPr lang="en-US" altLang="en-US" sz="2800" dirty="0">
                <a:latin typeface="+mn-lt"/>
              </a:rPr>
              <a:t>Equation:	 $8,000 (1 + .065)</a:t>
            </a:r>
            <a:r>
              <a:rPr lang="en-US" altLang="en-US" sz="2800" baseline="30000" dirty="0">
                <a:latin typeface="+mn-lt"/>
              </a:rPr>
              <a:t>10 </a:t>
            </a:r>
            <a:r>
              <a:rPr lang="en-US" altLang="en-US" sz="2800" dirty="0">
                <a:latin typeface="+mn-lt"/>
              </a:rPr>
              <a:t>	</a:t>
            </a:r>
          </a:p>
          <a:p>
            <a:r>
              <a:rPr lang="en-US" altLang="en-US" sz="2800" dirty="0">
                <a:latin typeface="+mn-lt"/>
              </a:rPr>
              <a:t> </a:t>
            </a:r>
          </a:p>
          <a:p>
            <a:r>
              <a:rPr lang="en-US" altLang="en-US" sz="2800" b="1" dirty="0">
                <a:latin typeface="+mn-lt"/>
              </a:rPr>
              <a:t>Balance after 10 years: $15,071.10</a:t>
            </a:r>
          </a:p>
          <a:p>
            <a:endParaRPr lang="en-US" altLang="en-US" sz="3600" dirty="0">
              <a:latin typeface="+mn-lt"/>
            </a:endParaRPr>
          </a:p>
          <a:p>
            <a:endParaRPr lang="en-US" altLang="en-US" sz="3600" dirty="0">
              <a:latin typeface="+mn-lt"/>
            </a:endParaRPr>
          </a:p>
          <a:p>
            <a:r>
              <a:rPr lang="en-US" altLang="en-US" sz="3200" dirty="0">
                <a:latin typeface="+mn-lt"/>
              </a:rPr>
              <a:t> 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21857-A6AC-4A08-8799-334B45C8E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/>
              <a:t>Which Investment?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4637C1D3-AA0B-4913-89D0-915AFA170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424" y="2093976"/>
            <a:ext cx="11456894" cy="4230624"/>
          </a:xfrm>
        </p:spPr>
        <p:txBody>
          <a:bodyPr>
            <a:normAutofit/>
          </a:bodyPr>
          <a:lstStyle/>
          <a:p>
            <a:pPr algn="ctr"/>
            <a:r>
              <a:rPr lang="en-US" altLang="en-US" sz="3200" dirty="0"/>
              <a:t>The </a:t>
            </a:r>
            <a:r>
              <a:rPr lang="en-US" altLang="en-US" sz="3200" b="1" dirty="0"/>
              <a:t>first one yields more money</a:t>
            </a:r>
            <a:r>
              <a:rPr lang="en-US" altLang="en-US" sz="3200" dirty="0"/>
              <a:t>.</a:t>
            </a:r>
          </a:p>
          <a:p>
            <a:pPr algn="ctr"/>
            <a:endParaRPr lang="en-US" altLang="en-US" sz="3200" dirty="0"/>
          </a:p>
          <a:p>
            <a:pPr lvl="1" algn="ctr"/>
            <a:r>
              <a:rPr lang="en-US" altLang="en-US" sz="2800" dirty="0"/>
              <a:t>Choice 1: $16,190.94 </a:t>
            </a:r>
          </a:p>
          <a:p>
            <a:pPr lvl="1" algn="ctr"/>
            <a:r>
              <a:rPr lang="en-US" altLang="en-US" sz="2800" dirty="0"/>
              <a:t>Choice 2: $15,071.10</a:t>
            </a:r>
          </a:p>
          <a:p>
            <a:pPr algn="ctr"/>
            <a:endParaRPr lang="en-US" altLang="en-US" sz="2800" dirty="0"/>
          </a:p>
          <a:p>
            <a:pPr algn="ctr"/>
            <a:r>
              <a:rPr lang="en-US" altLang="en-US" sz="2800" dirty="0"/>
              <a:t>The </a:t>
            </a:r>
            <a:r>
              <a:rPr lang="en-US" altLang="en-US" sz="2800" b="1" dirty="0"/>
              <a:t>second one had a higher interest rate</a:t>
            </a:r>
            <a:r>
              <a:rPr lang="en-US" altLang="en-US" sz="2800" dirty="0"/>
              <a:t>.</a:t>
            </a:r>
          </a:p>
          <a:p>
            <a:pPr algn="ctr"/>
            <a:r>
              <a:rPr lang="en-US" altLang="en-US" sz="2800" dirty="0"/>
              <a:t>But, a smaller initial investment</a:t>
            </a:r>
            <a:endParaRPr lang="en-US" altLang="en-US" sz="2600" dirty="0"/>
          </a:p>
          <a:p>
            <a:pPr algn="ctr"/>
            <a:endParaRPr lang="en-US" altLang="en-US" sz="2800" dirty="0"/>
          </a:p>
          <a:p>
            <a:pPr lvl="1" algn="ctr"/>
            <a:endParaRPr lang="en-US" altLang="en-US" sz="2800" dirty="0"/>
          </a:p>
          <a:p>
            <a:endParaRPr lang="en-US" altLang="en-US" sz="32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19348-0F17-4F6F-9838-7C1F91644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934593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Exponential Decay</a:t>
            </a:r>
          </a:p>
        </p:txBody>
      </p:sp>
      <p:sp>
        <p:nvSpPr>
          <p:cNvPr id="32770" name="Content Placeholder 2">
            <a:extLst>
              <a:ext uri="{FF2B5EF4-FFF2-40B4-BE49-F238E27FC236}">
                <a16:creationId xmlns:a16="http://schemas.microsoft.com/office/drawing/2014/main" id="{D156E543-A765-42C1-BFEB-129509D41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638300"/>
            <a:ext cx="10058400" cy="4533900"/>
          </a:xfrm>
        </p:spPr>
        <p:txBody>
          <a:bodyPr/>
          <a:lstStyle/>
          <a:p>
            <a:pPr algn="ctr">
              <a:buFont typeface="Wingdings 2" panose="05020102010507070707" pitchFamily="18" charset="2"/>
              <a:buNone/>
            </a:pPr>
            <a:r>
              <a:rPr lang="en-US" altLang="en-US" dirty="0"/>
              <a:t>Instead of increasing, it is decreasing.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sz="4800" dirty="0"/>
              <a:t>	Formula:  </a:t>
            </a:r>
            <a:r>
              <a:rPr lang="en-US" altLang="en-US" sz="4800" b="1" dirty="0">
                <a:highlight>
                  <a:srgbClr val="FFFF00"/>
                </a:highlight>
              </a:rPr>
              <a:t>y = a (1 – r)</a:t>
            </a:r>
            <a:r>
              <a:rPr lang="en-US" altLang="en-US" sz="4800" b="1" baseline="30000" dirty="0">
                <a:highlight>
                  <a:srgbClr val="FFFF00"/>
                </a:highlight>
              </a:rPr>
              <a:t>t</a:t>
            </a:r>
          </a:p>
          <a:p>
            <a:pPr algn="ctr">
              <a:buFont typeface="Wingdings 2" panose="05020102010507070707" pitchFamily="18" charset="2"/>
              <a:buNone/>
            </a:pPr>
            <a:endParaRPr lang="en-US" altLang="en-US" dirty="0"/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sz="2400" dirty="0"/>
              <a:t>Where: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sz="2400" b="1" dirty="0"/>
              <a:t>a</a:t>
            </a:r>
            <a:r>
              <a:rPr lang="en-US" altLang="en-US" sz="2400" dirty="0"/>
              <a:t> = initial amount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sz="2400" b="1" dirty="0"/>
              <a:t>r</a:t>
            </a:r>
            <a:r>
              <a:rPr lang="en-US" altLang="en-US" sz="2400" dirty="0"/>
              <a:t> = percent decrease</a:t>
            </a:r>
          </a:p>
          <a:p>
            <a:pPr algn="ctr">
              <a:buFont typeface="Wingdings 2" panose="05020102010507070707" pitchFamily="18" charset="2"/>
              <a:buNone/>
            </a:pPr>
            <a:r>
              <a:rPr lang="en-US" altLang="en-US" sz="2400" b="1" dirty="0"/>
              <a:t>t </a:t>
            </a:r>
            <a:r>
              <a:rPr lang="en-US" altLang="en-US" sz="2400" dirty="0"/>
              <a:t>= Number of years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  <p:pic>
        <p:nvPicPr>
          <p:cNvPr id="9218" name="Picture 2" descr="See the source image">
            <a:extLst>
              <a:ext uri="{FF2B5EF4-FFF2-40B4-BE49-F238E27FC236}">
                <a16:creationId xmlns:a16="http://schemas.microsoft.com/office/drawing/2014/main" id="{36995F12-03B4-44F1-BE57-28C5AD538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52" y="3429000"/>
            <a:ext cx="2786807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0611F-91D4-452E-9E9B-ECF6026FB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/>
              <a:t>Real-life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4468B1-E790-469C-BE13-1E7BF2FF0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7"/>
            <a:ext cx="10058400" cy="4593717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What is </a:t>
            </a:r>
            <a:r>
              <a:rPr lang="en-US" b="1" dirty="0"/>
              <a:t>car depreciation</a:t>
            </a:r>
            <a:r>
              <a:rPr lang="en-US" dirty="0"/>
              <a:t>?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Car Value = $20,000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Depreciates 10% a year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Figure out the following values:</a:t>
            </a:r>
          </a:p>
          <a:p>
            <a:pPr marL="640080" lvl="1" indent="-246888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After 2 years</a:t>
            </a:r>
          </a:p>
          <a:p>
            <a:pPr marL="640080" lvl="1" indent="-246888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After 5 years</a:t>
            </a:r>
          </a:p>
          <a:p>
            <a:pPr marL="640080" lvl="1" indent="-246888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After 8 years</a:t>
            </a:r>
          </a:p>
          <a:p>
            <a:pPr marL="640080" lvl="1" indent="-246888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After 10 years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pic>
        <p:nvPicPr>
          <p:cNvPr id="11266" name="Picture 2" descr="Image result for depreciation">
            <a:extLst>
              <a:ext uri="{FF2B5EF4-FFF2-40B4-BE49-F238E27FC236}">
                <a16:creationId xmlns:a16="http://schemas.microsoft.com/office/drawing/2014/main" id="{31470C0A-B60C-490B-A303-7494D15FC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482" y="2121408"/>
            <a:ext cx="4162425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2B563-D021-46EE-A4C6-8F40F1647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175" y="333375"/>
            <a:ext cx="9572625" cy="15716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800" dirty="0"/>
              <a:t>Exponential Decay: </a:t>
            </a:r>
            <a:br>
              <a:rPr lang="en-US" sz="4800" dirty="0"/>
            </a:br>
            <a:r>
              <a:rPr lang="en-US" sz="4800" dirty="0"/>
              <a:t>Car Depreciation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842E741-4DC7-41B1-BD1A-A1B19F94CD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902250"/>
              </p:ext>
            </p:extLst>
          </p:nvPr>
        </p:nvGraphicFramePr>
        <p:xfrm>
          <a:off x="779929" y="3033713"/>
          <a:ext cx="10667998" cy="122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8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8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5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4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78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7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Depreciation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Rate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Value after 2 </a:t>
                      </a:r>
                      <a:r>
                        <a:rPr lang="en-US" sz="1800" dirty="0" err="1">
                          <a:latin typeface="+mn-lt"/>
                          <a:ea typeface="Calibri"/>
                          <a:cs typeface="Times New Roman"/>
                        </a:rPr>
                        <a:t>yrs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Value after 5 </a:t>
                      </a:r>
                      <a:r>
                        <a:rPr lang="en-US" sz="1800" dirty="0" err="1">
                          <a:latin typeface="+mn-lt"/>
                          <a:ea typeface="Calibri"/>
                          <a:cs typeface="Times New Roman"/>
                        </a:rPr>
                        <a:t>yrs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Value after 8 </a:t>
                      </a:r>
                      <a:r>
                        <a:rPr lang="en-US" sz="1800" dirty="0" err="1">
                          <a:latin typeface="+mn-lt"/>
                          <a:ea typeface="Calibri"/>
                          <a:cs typeface="Times New Roman"/>
                        </a:rPr>
                        <a:t>yrs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Value after 10 </a:t>
                      </a:r>
                      <a:r>
                        <a:rPr lang="en-US" sz="1800" dirty="0" err="1">
                          <a:latin typeface="+mn-lt"/>
                          <a:ea typeface="Calibri"/>
                          <a:cs typeface="Times New Roman"/>
                        </a:rPr>
                        <a:t>yrs</a:t>
                      </a:r>
                      <a:endParaRPr lang="en-US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8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$16,200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$11,809.80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$8609.34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n-lt"/>
                          <a:ea typeface="Calibri"/>
                          <a:cs typeface="Times New Roman"/>
                        </a:rPr>
                        <a:t>$6973.57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4838" name="TextBox 4">
            <a:extLst>
              <a:ext uri="{FF2B5EF4-FFF2-40B4-BE49-F238E27FC236}">
                <a16:creationId xmlns:a16="http://schemas.microsoft.com/office/drawing/2014/main" id="{C4CA9094-8DF6-4956-A86F-DB6A45CCC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175" y="2238375"/>
            <a:ext cx="586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dirty="0"/>
              <a:t>Assume the car was purchased for $20,000</a:t>
            </a:r>
          </a:p>
        </p:txBody>
      </p:sp>
      <p:sp>
        <p:nvSpPr>
          <p:cNvPr id="34839" name="TextBox 6">
            <a:extLst>
              <a:ext uri="{FF2B5EF4-FFF2-40B4-BE49-F238E27FC236}">
                <a16:creationId xmlns:a16="http://schemas.microsoft.com/office/drawing/2014/main" id="{849BDF62-38B3-4F40-9A1A-7562B5529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4715436"/>
            <a:ext cx="43434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800" dirty="0"/>
              <a:t>Formula:  </a:t>
            </a:r>
            <a:r>
              <a:rPr lang="en-US" altLang="en-US" sz="2800" dirty="0">
                <a:highlight>
                  <a:srgbClr val="FFFF00"/>
                </a:highlight>
              </a:rPr>
              <a:t>y = a (1 – r)</a:t>
            </a:r>
            <a:r>
              <a:rPr lang="en-US" altLang="en-US" sz="2800" baseline="30000" dirty="0">
                <a:highlight>
                  <a:srgbClr val="FFFF00"/>
                </a:highlight>
              </a:rPr>
              <a:t>t</a:t>
            </a:r>
          </a:p>
          <a:p>
            <a:endParaRPr lang="en-US" altLang="en-US" sz="2800" baseline="30000" dirty="0"/>
          </a:p>
          <a:p>
            <a:pPr algn="ctr"/>
            <a:r>
              <a:rPr lang="en-US" altLang="en-US" dirty="0"/>
              <a:t>a = initial amount</a:t>
            </a:r>
          </a:p>
          <a:p>
            <a:pPr algn="ctr"/>
            <a:r>
              <a:rPr lang="en-US" altLang="en-US" dirty="0"/>
              <a:t>r = percent decrease</a:t>
            </a:r>
          </a:p>
          <a:p>
            <a:pPr algn="ctr"/>
            <a:r>
              <a:rPr lang="en-US" altLang="en-US" dirty="0"/>
              <a:t>t = Number of years</a:t>
            </a:r>
          </a:p>
        </p:txBody>
      </p:sp>
      <p:pic>
        <p:nvPicPr>
          <p:cNvPr id="12292" name="Picture 4" descr="Image result for hyundai">
            <a:extLst>
              <a:ext uri="{FF2B5EF4-FFF2-40B4-BE49-F238E27FC236}">
                <a16:creationId xmlns:a16="http://schemas.microsoft.com/office/drawing/2014/main" id="{FCAF8D0C-6E4E-4AD7-9D0D-A65CFED36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1175" y="0"/>
            <a:ext cx="2790825" cy="207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See the source image">
            <a:extLst>
              <a:ext uri="{FF2B5EF4-FFF2-40B4-BE49-F238E27FC236}">
                <a16:creationId xmlns:a16="http://schemas.microsoft.com/office/drawing/2014/main" id="{4FD41301-9965-4100-B558-78562C935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965" y="82323"/>
            <a:ext cx="1699029" cy="200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4CFE1-498B-4224-90BF-E73A569DA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What Else?</a:t>
            </a:r>
          </a:p>
        </p:txBody>
      </p:sp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D1FE87DC-17CF-4E71-B15A-B61A0E776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/>
              <a:t>What happens when the </a:t>
            </a:r>
            <a:r>
              <a:rPr lang="en-US" altLang="en-US" sz="2800" b="1" dirty="0"/>
              <a:t>depreciation rate changes</a:t>
            </a:r>
            <a:r>
              <a:rPr lang="en-US" altLang="en-US" sz="2800" dirty="0"/>
              <a:t>.</a:t>
            </a:r>
          </a:p>
          <a:p>
            <a:endParaRPr lang="en-US" altLang="en-US" sz="2800" dirty="0"/>
          </a:p>
          <a:p>
            <a:r>
              <a:rPr lang="en-US" altLang="en-US" sz="2800" dirty="0"/>
              <a:t>What happens to the </a:t>
            </a:r>
            <a:r>
              <a:rPr lang="en-US" altLang="en-US" sz="2800" b="1" dirty="0"/>
              <a:t>values after 20 or 30 years </a:t>
            </a:r>
            <a:r>
              <a:rPr lang="en-US" altLang="en-US" sz="2800" dirty="0"/>
              <a:t>out – does it make sense?</a:t>
            </a:r>
          </a:p>
          <a:p>
            <a:endParaRPr lang="en-US" altLang="en-US" sz="2800" dirty="0"/>
          </a:p>
          <a:p>
            <a:r>
              <a:rPr lang="en-US" altLang="en-US" sz="2800" dirty="0"/>
              <a:t>What are the </a:t>
            </a:r>
            <a:r>
              <a:rPr lang="en-US" altLang="en-US" sz="2800" b="1" dirty="0"/>
              <a:t>pros and cons </a:t>
            </a:r>
            <a:r>
              <a:rPr lang="en-US" altLang="en-US" sz="2800" dirty="0"/>
              <a:t>of buying new or used cars.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9CF8FB2F-443F-4179-9B3C-58DE5939D9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90800" y="685800"/>
            <a:ext cx="7086600" cy="152400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How much money will you need when you retire?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FFC71E2-F910-4397-A7C1-A8764F1433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4600" y="2209800"/>
            <a:ext cx="7010400" cy="3810000"/>
          </a:xfrm>
        </p:spPr>
        <p:txBody>
          <a:bodyPr/>
          <a:lstStyle/>
          <a:p>
            <a:r>
              <a:rPr lang="en-US" altLang="en-US"/>
              <a:t>Many people stay healthy and active for 20 years or more after they retire.</a:t>
            </a:r>
          </a:p>
          <a:p>
            <a:r>
              <a:rPr lang="en-US" altLang="en-US"/>
              <a:t>If you start planning and investing soon enough, you can spend those years enjoying yourself instead of worrying about paying the bills.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140C23-3A5A-4C43-A9BF-CB70B97F1A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30" y="0"/>
            <a:ext cx="1058714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D1B7349F-8242-49CC-910C-9BE341FB07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How much will you need?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4EA176B4-DCF3-42E7-8092-7EA45C33A5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9848" y="2121408"/>
            <a:ext cx="10682270" cy="4050792"/>
          </a:xfrm>
        </p:spPr>
        <p:txBody>
          <a:bodyPr>
            <a:normAutofit/>
          </a:bodyPr>
          <a:lstStyle/>
          <a:p>
            <a:r>
              <a:rPr lang="en-US" altLang="en-US" sz="2800" dirty="0"/>
              <a:t>Basic source of retirement income = </a:t>
            </a:r>
            <a:r>
              <a:rPr lang="en-US" altLang="en-US" sz="2800" b="1" dirty="0"/>
              <a:t>Social Security</a:t>
            </a:r>
          </a:p>
          <a:p>
            <a:pPr lvl="1"/>
            <a:r>
              <a:rPr lang="en-US" altLang="en-US" sz="2400" b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Social Security Benefits Calculator</a:t>
            </a:r>
            <a:endParaRPr lang="en-US" altLang="en-US" sz="2400" b="1" dirty="0">
              <a:solidFill>
                <a:srgbClr val="00B050"/>
              </a:solidFill>
            </a:endParaRPr>
          </a:p>
          <a:p>
            <a:pPr lvl="2"/>
            <a:r>
              <a:rPr lang="en-US" altLang="en-US" sz="2000" dirty="0"/>
              <a:t>https://www.ssa.gov/OACT/quickcalc/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dirty="0"/>
              <a:t>Could you </a:t>
            </a:r>
            <a:r>
              <a:rPr lang="en-US" altLang="en-US" sz="2400" b="1" dirty="0"/>
              <a:t>live comfortably </a:t>
            </a:r>
            <a:r>
              <a:rPr lang="en-US" altLang="en-US" sz="2400" dirty="0"/>
              <a:t>on Social Security benefits only?</a:t>
            </a:r>
          </a:p>
          <a:p>
            <a:pPr lvl="1"/>
            <a:endParaRPr lang="en-US" altLang="en-US" sz="2400" dirty="0"/>
          </a:p>
          <a:p>
            <a:pPr lvl="1"/>
            <a:r>
              <a:rPr lang="en-US" altLang="en-US" sz="2400" b="1" u="sng" dirty="0"/>
              <a:t>Now</a:t>
            </a:r>
            <a:r>
              <a:rPr lang="en-US" altLang="en-US" sz="2400" dirty="0"/>
              <a:t>, </a:t>
            </a:r>
            <a:r>
              <a:rPr lang="en-US" altLang="en-US" sz="2400" u="sng" dirty="0"/>
              <a:t>how do you react to</a:t>
            </a:r>
            <a:r>
              <a:rPr lang="en-US" altLang="en-US" sz="2400" dirty="0"/>
              <a:t> those who say:</a:t>
            </a:r>
          </a:p>
          <a:p>
            <a:pPr lvl="2"/>
            <a:r>
              <a:rPr lang="en-US" altLang="en-US" sz="2200" dirty="0"/>
              <a:t>“</a:t>
            </a:r>
            <a:r>
              <a:rPr lang="en-US" altLang="en-US" sz="2200" b="1" dirty="0"/>
              <a:t>I’ll just live on Social Security</a:t>
            </a:r>
            <a:r>
              <a:rPr lang="en-US" altLang="en-US" sz="2200" dirty="0"/>
              <a:t>”</a:t>
            </a:r>
          </a:p>
          <a:p>
            <a:pPr lvl="1"/>
            <a:endParaRPr lang="en-US" alt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A16DCBF-4232-4356-974D-E4400491CD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Individual Retirement Account (IRA)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1E1AD4-AD95-4628-865E-DC6BC0203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178" y="2386584"/>
            <a:ext cx="4754880" cy="640080"/>
          </a:xfrm>
        </p:spPr>
        <p:txBody>
          <a:bodyPr>
            <a:normAutofit/>
          </a:bodyPr>
          <a:lstStyle/>
          <a:p>
            <a:r>
              <a:rPr lang="en-US" sz="2800" dirty="0"/>
              <a:t>Traditional IRA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FB7A48E2-833D-4822-B141-5A9992D39601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1021226" y="3081528"/>
            <a:ext cx="4754880" cy="3291840"/>
          </a:xfrm>
        </p:spPr>
        <p:txBody>
          <a:bodyPr>
            <a:normAutofit/>
          </a:bodyPr>
          <a:lstStyle/>
          <a:p>
            <a:pPr>
              <a:buClr>
                <a:srgbClr val="006600"/>
              </a:buClr>
            </a:pPr>
            <a:r>
              <a:rPr lang="en-US" altLang="en-US" sz="2400" dirty="0"/>
              <a:t>Make </a:t>
            </a:r>
            <a:r>
              <a:rPr lang="en-US" altLang="en-US" sz="2400" b="1" dirty="0"/>
              <a:t>pre-tax </a:t>
            </a:r>
            <a:r>
              <a:rPr lang="en-US" altLang="en-US" sz="2400" dirty="0"/>
              <a:t>contributions, now</a:t>
            </a:r>
          </a:p>
          <a:p>
            <a:pPr lvl="1">
              <a:buClr>
                <a:srgbClr val="006600"/>
              </a:buClr>
            </a:pPr>
            <a:r>
              <a:rPr lang="en-US" altLang="en-US" sz="2000" dirty="0"/>
              <a:t>Pay taxes during retirement</a:t>
            </a:r>
          </a:p>
          <a:p>
            <a:pPr lvl="1">
              <a:buClr>
                <a:srgbClr val="006600"/>
              </a:buClr>
            </a:pPr>
            <a:endParaRPr lang="en-US" altLang="en-US" sz="2000" dirty="0"/>
          </a:p>
          <a:p>
            <a:pPr>
              <a:buClr>
                <a:srgbClr val="006600"/>
              </a:buClr>
            </a:pPr>
            <a:r>
              <a:rPr lang="en-US" altLang="en-US" sz="2400" b="1" dirty="0"/>
              <a:t>Tax-free growth</a:t>
            </a:r>
          </a:p>
          <a:p>
            <a:pPr lvl="1">
              <a:buClr>
                <a:srgbClr val="006600"/>
              </a:buClr>
            </a:pPr>
            <a:endParaRPr lang="en-US" altLang="en-US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9900C4-B353-40C3-90A6-987058FEE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5602" y="2386584"/>
            <a:ext cx="4754880" cy="640080"/>
          </a:xfrm>
        </p:spPr>
        <p:txBody>
          <a:bodyPr>
            <a:normAutofit/>
          </a:bodyPr>
          <a:lstStyle/>
          <a:p>
            <a:r>
              <a:rPr lang="en-US" sz="2800" dirty="0"/>
              <a:t>Roth IRA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31080-668C-42F4-B213-D34AAAE29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15602" y="3081528"/>
            <a:ext cx="4754880" cy="3291840"/>
          </a:xfrm>
        </p:spPr>
        <p:txBody>
          <a:bodyPr>
            <a:normAutofit/>
          </a:bodyPr>
          <a:lstStyle/>
          <a:p>
            <a:r>
              <a:rPr lang="en-US" sz="2400" dirty="0"/>
              <a:t>Make post-tax contributions, now</a:t>
            </a:r>
          </a:p>
          <a:p>
            <a:pPr lvl="1"/>
            <a:r>
              <a:rPr lang="en-US" sz="2000" dirty="0"/>
              <a:t>Make tax-free withdrawals during retirement</a:t>
            </a:r>
          </a:p>
          <a:p>
            <a:pPr lvl="1"/>
            <a:endParaRPr lang="en-US" sz="2000" dirty="0"/>
          </a:p>
          <a:p>
            <a:pPr lvl="1"/>
            <a:r>
              <a:rPr lang="en-US" sz="2000" b="1" dirty="0"/>
              <a:t>$6000 yearly contribution limit</a:t>
            </a:r>
          </a:p>
          <a:p>
            <a:pPr lvl="2"/>
            <a:r>
              <a:rPr lang="en-US" sz="1800" b="1" dirty="0"/>
              <a:t> </a:t>
            </a:r>
            <a:r>
              <a:rPr lang="en-US" sz="1800" dirty="0"/>
              <a:t>(if older than 50, $7000 limit)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6199C-CAB8-4DC2-86A2-DBFC37964B20}"/>
              </a:ext>
            </a:extLst>
          </p:cNvPr>
          <p:cNvSpPr txBox="1"/>
          <p:nvPr/>
        </p:nvSpPr>
        <p:spPr>
          <a:xfrm>
            <a:off x="3395618" y="171191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6600"/>
              </a:buClr>
            </a:pPr>
            <a:r>
              <a:rPr lang="en-US" altLang="en-US" dirty="0"/>
              <a:t>One of best tools to grow money for retirement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A16DCBF-4232-4356-974D-E4400491CD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Individual Retirement Account (IRA)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1E1AD4-AD95-4628-865E-DC6BC0203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Traditional IRA Pros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FB7A48E2-833D-4822-B141-5A9992D39601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Clr>
                <a:srgbClr val="006600"/>
              </a:buClr>
            </a:pPr>
            <a:r>
              <a:rPr lang="en-US" altLang="en-US" sz="2400" dirty="0"/>
              <a:t>If deductible, </a:t>
            </a:r>
            <a:r>
              <a:rPr lang="en-US" altLang="en-US" sz="2400" b="1" dirty="0"/>
              <a:t>contributions reduce taxable income </a:t>
            </a:r>
            <a:r>
              <a:rPr lang="en-US" altLang="en-US" sz="2400" dirty="0"/>
              <a:t>(in that year)</a:t>
            </a:r>
          </a:p>
          <a:p>
            <a:pPr>
              <a:buClr>
                <a:srgbClr val="006600"/>
              </a:buClr>
            </a:pPr>
            <a:endParaRPr lang="en-US" altLang="en-US" sz="2400" dirty="0"/>
          </a:p>
          <a:p>
            <a:pPr>
              <a:buClr>
                <a:srgbClr val="006600"/>
              </a:buClr>
            </a:pPr>
            <a:r>
              <a:rPr lang="en-US" altLang="en-US" sz="2400" dirty="0"/>
              <a:t>Contribution </a:t>
            </a:r>
            <a:r>
              <a:rPr lang="en-US" altLang="en-US" sz="2400" b="1" dirty="0"/>
              <a:t>grows tax-deferred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9900C4-B353-40C3-90A6-987058FEE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Roth IRA Pros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331080-668C-42F4-B213-D34AAAE29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4223" y="2743200"/>
            <a:ext cx="5377503" cy="3291840"/>
          </a:xfrm>
        </p:spPr>
        <p:txBody>
          <a:bodyPr>
            <a:normAutofit/>
          </a:bodyPr>
          <a:lstStyle/>
          <a:p>
            <a:r>
              <a:rPr lang="en-US" sz="2400" b="1" dirty="0"/>
              <a:t>Qualified withdrawals </a:t>
            </a:r>
            <a:r>
              <a:rPr lang="en-US" sz="2400" dirty="0"/>
              <a:t>in retirement are </a:t>
            </a:r>
            <a:r>
              <a:rPr lang="en-US" sz="2400" b="1" dirty="0"/>
              <a:t>tax-free</a:t>
            </a:r>
          </a:p>
          <a:p>
            <a:endParaRPr lang="en-US" sz="2400" dirty="0"/>
          </a:p>
          <a:p>
            <a:r>
              <a:rPr lang="en-US" sz="2400" dirty="0"/>
              <a:t>Contributions can be </a:t>
            </a:r>
            <a:r>
              <a:rPr lang="en-US" sz="2400" b="1" dirty="0"/>
              <a:t>withdrawn</a:t>
            </a:r>
            <a:r>
              <a:rPr lang="en-US" sz="2400" dirty="0"/>
              <a:t>:</a:t>
            </a:r>
          </a:p>
          <a:p>
            <a:pPr lvl="1"/>
            <a:r>
              <a:rPr lang="en-US" sz="2000" b="1" dirty="0"/>
              <a:t>Any time</a:t>
            </a:r>
          </a:p>
          <a:p>
            <a:pPr lvl="1"/>
            <a:r>
              <a:rPr lang="en-US" sz="2000" b="1" dirty="0"/>
              <a:t>Tax- and penalty free</a:t>
            </a:r>
          </a:p>
        </p:txBody>
      </p:sp>
    </p:spTree>
    <p:extLst>
      <p:ext uri="{BB962C8B-B14F-4D97-AF65-F5344CB8AC3E}">
        <p14:creationId xmlns:p14="http://schemas.microsoft.com/office/powerpoint/2010/main" val="7368031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5573</TotalTime>
  <Words>4199</Words>
  <Application>Microsoft Office PowerPoint</Application>
  <PresentationFormat>Widescreen</PresentationFormat>
  <Paragraphs>570</Paragraphs>
  <Slides>57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8" baseType="lpstr">
      <vt:lpstr>Arial</vt:lpstr>
      <vt:lpstr>Calibri</vt:lpstr>
      <vt:lpstr>Comic Sans MS</vt:lpstr>
      <vt:lpstr>Constantia</vt:lpstr>
      <vt:lpstr>Gill Sans MT</vt:lpstr>
      <vt:lpstr>Rockwell</vt:lpstr>
      <vt:lpstr>Rockwell Condensed</vt:lpstr>
      <vt:lpstr>Rockwell Extra Bold</vt:lpstr>
      <vt:lpstr>Wingdings</vt:lpstr>
      <vt:lpstr>Wingdings 2</vt:lpstr>
      <vt:lpstr>Wood Type</vt:lpstr>
      <vt:lpstr>Retirement Planning</vt:lpstr>
      <vt:lpstr>Retirement:</vt:lpstr>
      <vt:lpstr>How much will you need?</vt:lpstr>
      <vt:lpstr>How much will you need?</vt:lpstr>
      <vt:lpstr>How much will you need?</vt:lpstr>
      <vt:lpstr>How much money will you need when you retire?</vt:lpstr>
      <vt:lpstr>How much will you need?</vt:lpstr>
      <vt:lpstr>Individual Retirement Account (IRA)</vt:lpstr>
      <vt:lpstr>Individual Retirement Account (IRA)</vt:lpstr>
      <vt:lpstr>Individual Retirement Account (IRA)</vt:lpstr>
      <vt:lpstr>Individual Retirement Account (IRA)</vt:lpstr>
      <vt:lpstr>Other sources of retirement income:</vt:lpstr>
      <vt:lpstr>Planning for retirement is your responsibility!</vt:lpstr>
      <vt:lpstr>Tax-Deferred does not mean Tax-Free</vt:lpstr>
      <vt:lpstr>Tax-Deferred does not mean Tax-Free</vt:lpstr>
      <vt:lpstr>Compound Interest</vt:lpstr>
      <vt:lpstr>Compound Interest Example</vt:lpstr>
      <vt:lpstr>Compound Interest Example</vt:lpstr>
      <vt:lpstr>Compound Interest Example</vt:lpstr>
      <vt:lpstr>Compound Interest Example</vt:lpstr>
      <vt:lpstr>Rule of 72</vt:lpstr>
      <vt:lpstr>Try It! Apply the Rule of 72 to Find the Time or Rate</vt:lpstr>
      <vt:lpstr>Try It! Apply the Rule of 72 to Find the Time or Rate</vt:lpstr>
      <vt:lpstr>PowerPoint Presentation</vt:lpstr>
      <vt:lpstr>The key is:  START EARLY!</vt:lpstr>
      <vt:lpstr>Savings vs. Investing</vt:lpstr>
      <vt:lpstr>Savings Vs Investing</vt:lpstr>
      <vt:lpstr>Risk, Return, and Liquidity</vt:lpstr>
      <vt:lpstr>Risk, Return, and Liquidity</vt:lpstr>
      <vt:lpstr>Inflation, Savings and Investments</vt:lpstr>
      <vt:lpstr>Inflation, Savings and Investments</vt:lpstr>
      <vt:lpstr>Inflation, Savings and Investments</vt:lpstr>
      <vt:lpstr>Time Value of Money</vt:lpstr>
      <vt:lpstr>Future Value</vt:lpstr>
      <vt:lpstr>“You can always make more money,  but you can’t make more time.” </vt:lpstr>
      <vt:lpstr>Risk and Return</vt:lpstr>
      <vt:lpstr>Exponential Growth &amp; Decay</vt:lpstr>
      <vt:lpstr>Exponential Function</vt:lpstr>
      <vt:lpstr>Exponential Functions</vt:lpstr>
      <vt:lpstr>Group investigation: Y = 2x </vt:lpstr>
      <vt:lpstr>The Table:  Results</vt:lpstr>
      <vt:lpstr>The Graph of y = 2x</vt:lpstr>
      <vt:lpstr>Observations</vt:lpstr>
      <vt:lpstr>Group: Money Doubling?</vt:lpstr>
      <vt:lpstr>Group: Money Doubling?</vt:lpstr>
      <vt:lpstr>Earning Interest</vt:lpstr>
      <vt:lpstr>Earning 10% Interest</vt:lpstr>
      <vt:lpstr>Growth Models: Investing</vt:lpstr>
      <vt:lpstr>Using the Equation</vt:lpstr>
      <vt:lpstr>Comparing Investments</vt:lpstr>
      <vt:lpstr>  Choice 1</vt:lpstr>
      <vt:lpstr>Choice 2</vt:lpstr>
      <vt:lpstr>Which Investment?</vt:lpstr>
      <vt:lpstr>Exponential Decay</vt:lpstr>
      <vt:lpstr>Real-life Examples</vt:lpstr>
      <vt:lpstr>Exponential Decay:  Car Depreciation</vt:lpstr>
      <vt:lpstr>What Else?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Retirement Planning</dc:title>
  <dc:creator>Jason Heaton</dc:creator>
  <cp:lastModifiedBy>Jason Heaton</cp:lastModifiedBy>
  <cp:revision>1</cp:revision>
  <dcterms:created xsi:type="dcterms:W3CDTF">2022-01-28T18:48:35Z</dcterms:created>
  <dcterms:modified xsi:type="dcterms:W3CDTF">2022-03-28T21:15:12Z</dcterms:modified>
</cp:coreProperties>
</file>