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sldIdLst>
    <p:sldId id="256" r:id="rId2"/>
    <p:sldId id="257" r:id="rId3"/>
    <p:sldId id="258" r:id="rId4"/>
    <p:sldId id="259" r:id="rId5"/>
    <p:sldId id="266" r:id="rId6"/>
    <p:sldId id="268" r:id="rId7"/>
    <p:sldId id="269" r:id="rId8"/>
    <p:sldId id="267" r:id="rId9"/>
    <p:sldId id="260" r:id="rId10"/>
    <p:sldId id="261" r:id="rId11"/>
    <p:sldId id="262" r:id="rId12"/>
    <p:sldId id="265" r:id="rId13"/>
    <p:sldId id="264" r:id="rId14"/>
    <p:sldId id="26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87" d="100"/>
          <a:sy n="87" d="100"/>
        </p:scale>
        <p:origin x="533" y="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4.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4.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C0BFD2-785B-43D3-8BD2-589021D8D335}" type="doc">
      <dgm:prSet loTypeId="urn:microsoft.com/office/officeart/2005/8/layout/process4" loCatId="process" qsTypeId="urn:microsoft.com/office/officeart/2005/8/quickstyle/simple1" qsCatId="simple" csTypeId="urn:microsoft.com/office/officeart/2005/8/colors/colorful2" csCatId="colorful"/>
      <dgm:spPr/>
      <dgm:t>
        <a:bodyPr/>
        <a:lstStyle/>
        <a:p>
          <a:endParaRPr lang="en-US"/>
        </a:p>
      </dgm:t>
    </dgm:pt>
    <dgm:pt modelId="{38EA2082-8044-497E-8917-DAF546A2025F}">
      <dgm:prSet/>
      <dgm:spPr/>
      <dgm:t>
        <a:bodyPr/>
        <a:lstStyle/>
        <a:p>
          <a:r>
            <a:rPr lang="en-US"/>
            <a:t>Type of software testing</a:t>
          </a:r>
        </a:p>
      </dgm:t>
    </dgm:pt>
    <dgm:pt modelId="{574C5AB9-F056-4E6C-8421-7D54C6FFF519}" type="parTrans" cxnId="{8F319ED7-798F-4DA6-9C5B-3C672D85222A}">
      <dgm:prSet/>
      <dgm:spPr/>
      <dgm:t>
        <a:bodyPr/>
        <a:lstStyle/>
        <a:p>
          <a:endParaRPr lang="en-US"/>
        </a:p>
      </dgm:t>
    </dgm:pt>
    <dgm:pt modelId="{FB01A010-BF4C-4F3B-BE85-26EC19DCE165}" type="sibTrans" cxnId="{8F319ED7-798F-4DA6-9C5B-3C672D85222A}">
      <dgm:prSet/>
      <dgm:spPr/>
      <dgm:t>
        <a:bodyPr/>
        <a:lstStyle/>
        <a:p>
          <a:endParaRPr lang="en-US"/>
        </a:p>
      </dgm:t>
    </dgm:pt>
    <dgm:pt modelId="{0BD7B095-E1A5-485D-AC1F-7045B10F7E1E}">
      <dgm:prSet/>
      <dgm:spPr/>
      <dgm:t>
        <a:bodyPr/>
        <a:lstStyle/>
        <a:p>
          <a:r>
            <a:rPr lang="en-US"/>
            <a:t>Checks individual subprograms, subroutines, classes, or procedures in a program</a:t>
          </a:r>
        </a:p>
      </dgm:t>
    </dgm:pt>
    <dgm:pt modelId="{AF4214EE-8E71-4038-B588-C2EA68AE53B7}" type="parTrans" cxnId="{FB97981E-0BA3-41D2-841D-52A80B2134DF}">
      <dgm:prSet/>
      <dgm:spPr/>
      <dgm:t>
        <a:bodyPr/>
        <a:lstStyle/>
        <a:p>
          <a:endParaRPr lang="en-US"/>
        </a:p>
      </dgm:t>
    </dgm:pt>
    <dgm:pt modelId="{B646C7F5-6861-40AC-A26C-3D3699CAA78A}" type="sibTrans" cxnId="{FB97981E-0BA3-41D2-841D-52A80B2134DF}">
      <dgm:prSet/>
      <dgm:spPr/>
      <dgm:t>
        <a:bodyPr/>
        <a:lstStyle/>
        <a:p>
          <a:endParaRPr lang="en-US"/>
        </a:p>
      </dgm:t>
    </dgm:pt>
    <dgm:pt modelId="{3C3BA2F2-6872-4017-8B00-D7A136251A91}">
      <dgm:prSet/>
      <dgm:spPr/>
      <dgm:t>
        <a:bodyPr/>
        <a:lstStyle/>
        <a:p>
          <a:r>
            <a:rPr lang="en-US"/>
            <a:t>Main objectives:</a:t>
          </a:r>
        </a:p>
      </dgm:t>
    </dgm:pt>
    <dgm:pt modelId="{19348AB1-D6F6-4206-BB23-D63CCBEE438F}" type="parTrans" cxnId="{B8D567CC-128E-4B7F-9CFC-110570CA94E2}">
      <dgm:prSet/>
      <dgm:spPr/>
      <dgm:t>
        <a:bodyPr/>
        <a:lstStyle/>
        <a:p>
          <a:endParaRPr lang="en-US"/>
        </a:p>
      </dgm:t>
    </dgm:pt>
    <dgm:pt modelId="{44E5776C-66C2-4D5D-A075-1346609250D3}" type="sibTrans" cxnId="{B8D567CC-128E-4B7F-9CFC-110570CA94E2}">
      <dgm:prSet/>
      <dgm:spPr/>
      <dgm:t>
        <a:bodyPr/>
        <a:lstStyle/>
        <a:p>
          <a:endParaRPr lang="en-US"/>
        </a:p>
      </dgm:t>
    </dgm:pt>
    <dgm:pt modelId="{0C02594C-8A18-4E60-A3CD-268BF56FDD73}">
      <dgm:prSet/>
      <dgm:spPr/>
      <dgm:t>
        <a:bodyPr/>
        <a:lstStyle/>
        <a:p>
          <a:r>
            <a:rPr lang="en-US"/>
            <a:t>Ensures module is fully tested </a:t>
          </a:r>
        </a:p>
      </dgm:t>
    </dgm:pt>
    <dgm:pt modelId="{3023B7D0-84ED-46B9-A37D-8893BDDD9BCD}" type="parTrans" cxnId="{5389A68F-B00B-4480-8E61-9B0EB52C59A5}">
      <dgm:prSet/>
      <dgm:spPr/>
      <dgm:t>
        <a:bodyPr/>
        <a:lstStyle/>
        <a:p>
          <a:endParaRPr lang="en-US"/>
        </a:p>
      </dgm:t>
    </dgm:pt>
    <dgm:pt modelId="{F6604481-FA27-44A7-B533-FE508C468858}" type="sibTrans" cxnId="{5389A68F-B00B-4480-8E61-9B0EB52C59A5}">
      <dgm:prSet/>
      <dgm:spPr/>
      <dgm:t>
        <a:bodyPr/>
        <a:lstStyle/>
        <a:p>
          <a:endParaRPr lang="en-US"/>
        </a:p>
      </dgm:t>
    </dgm:pt>
    <dgm:pt modelId="{EE23018B-7A8D-47E9-8431-E08F417902A5}">
      <dgm:prSet/>
      <dgm:spPr/>
      <dgm:t>
        <a:bodyPr/>
        <a:lstStyle/>
        <a:p>
          <a:r>
            <a:rPr lang="en-US"/>
            <a:t>Verifies functionality of module</a:t>
          </a:r>
        </a:p>
      </dgm:t>
    </dgm:pt>
    <dgm:pt modelId="{800F191C-8373-4658-BDEF-EB9B830193D1}" type="parTrans" cxnId="{E29A2409-3DA0-424A-B98B-2AA7E095DEAD}">
      <dgm:prSet/>
      <dgm:spPr/>
      <dgm:t>
        <a:bodyPr/>
        <a:lstStyle/>
        <a:p>
          <a:endParaRPr lang="en-US"/>
        </a:p>
      </dgm:t>
    </dgm:pt>
    <dgm:pt modelId="{36E28963-4C66-41BE-8C18-129A0961B247}" type="sibTrans" cxnId="{E29A2409-3DA0-424A-B98B-2AA7E095DEAD}">
      <dgm:prSet/>
      <dgm:spPr/>
      <dgm:t>
        <a:bodyPr/>
        <a:lstStyle/>
        <a:p>
          <a:endParaRPr lang="en-US"/>
        </a:p>
      </dgm:t>
    </dgm:pt>
    <dgm:pt modelId="{EE437AAB-05D7-4E8C-917C-C866CD2CF0BA}">
      <dgm:prSet/>
      <dgm:spPr/>
      <dgm:t>
        <a:bodyPr/>
        <a:lstStyle/>
        <a:p>
          <a:r>
            <a:rPr lang="en-US"/>
            <a:t>Preparation for full Application testing</a:t>
          </a:r>
        </a:p>
      </dgm:t>
    </dgm:pt>
    <dgm:pt modelId="{E96EF4B1-1CBD-4A1B-96ED-DDAEF246B45D}" type="parTrans" cxnId="{CD0009D7-5580-47AD-B101-F3325103B9A9}">
      <dgm:prSet/>
      <dgm:spPr/>
      <dgm:t>
        <a:bodyPr/>
        <a:lstStyle/>
        <a:p>
          <a:endParaRPr lang="en-US"/>
        </a:p>
      </dgm:t>
    </dgm:pt>
    <dgm:pt modelId="{7A0AF3DC-7DBC-4E08-89D8-DE7D2472FA67}" type="sibTrans" cxnId="{CD0009D7-5580-47AD-B101-F3325103B9A9}">
      <dgm:prSet/>
      <dgm:spPr/>
      <dgm:t>
        <a:bodyPr/>
        <a:lstStyle/>
        <a:p>
          <a:endParaRPr lang="en-US"/>
        </a:p>
      </dgm:t>
    </dgm:pt>
    <dgm:pt modelId="{A34A7316-7D4A-4E19-947D-668E6E69AEED}" type="pres">
      <dgm:prSet presAssocID="{E4C0BFD2-785B-43D3-8BD2-589021D8D335}" presName="Name0" presStyleCnt="0">
        <dgm:presLayoutVars>
          <dgm:dir/>
          <dgm:animLvl val="lvl"/>
          <dgm:resizeHandles val="exact"/>
        </dgm:presLayoutVars>
      </dgm:prSet>
      <dgm:spPr/>
    </dgm:pt>
    <dgm:pt modelId="{8AF4B317-5250-48A9-A4EB-FAB4DAA46CA5}" type="pres">
      <dgm:prSet presAssocID="{3C3BA2F2-6872-4017-8B00-D7A136251A91}" presName="boxAndChildren" presStyleCnt="0"/>
      <dgm:spPr/>
    </dgm:pt>
    <dgm:pt modelId="{55FEED05-0660-4D86-9443-66CDA00DD02C}" type="pres">
      <dgm:prSet presAssocID="{3C3BA2F2-6872-4017-8B00-D7A136251A91}" presName="parentTextBox" presStyleLbl="node1" presStyleIdx="0" presStyleCnt="3"/>
      <dgm:spPr/>
    </dgm:pt>
    <dgm:pt modelId="{DA47CF3F-B12E-44D1-85F2-ACFD39D15E68}" type="pres">
      <dgm:prSet presAssocID="{3C3BA2F2-6872-4017-8B00-D7A136251A91}" presName="entireBox" presStyleLbl="node1" presStyleIdx="0" presStyleCnt="3"/>
      <dgm:spPr/>
    </dgm:pt>
    <dgm:pt modelId="{ABFE30C0-ACCB-4752-AAF8-2FAF01132724}" type="pres">
      <dgm:prSet presAssocID="{3C3BA2F2-6872-4017-8B00-D7A136251A91}" presName="descendantBox" presStyleCnt="0"/>
      <dgm:spPr/>
    </dgm:pt>
    <dgm:pt modelId="{3EA943B5-B6CA-4C5E-8077-DD79B5010896}" type="pres">
      <dgm:prSet presAssocID="{0C02594C-8A18-4E60-A3CD-268BF56FDD73}" presName="childTextBox" presStyleLbl="fgAccFollowNode1" presStyleIdx="0" presStyleCnt="3">
        <dgm:presLayoutVars>
          <dgm:bulletEnabled val="1"/>
        </dgm:presLayoutVars>
      </dgm:prSet>
      <dgm:spPr/>
    </dgm:pt>
    <dgm:pt modelId="{B3FD867C-D40E-4837-8572-6A921FBE20DE}" type="pres">
      <dgm:prSet presAssocID="{EE23018B-7A8D-47E9-8431-E08F417902A5}" presName="childTextBox" presStyleLbl="fgAccFollowNode1" presStyleIdx="1" presStyleCnt="3">
        <dgm:presLayoutVars>
          <dgm:bulletEnabled val="1"/>
        </dgm:presLayoutVars>
      </dgm:prSet>
      <dgm:spPr/>
    </dgm:pt>
    <dgm:pt modelId="{29034475-DC7B-494E-A15D-C3CE87E6A0E6}" type="pres">
      <dgm:prSet presAssocID="{EE437AAB-05D7-4E8C-917C-C866CD2CF0BA}" presName="childTextBox" presStyleLbl="fgAccFollowNode1" presStyleIdx="2" presStyleCnt="3">
        <dgm:presLayoutVars>
          <dgm:bulletEnabled val="1"/>
        </dgm:presLayoutVars>
      </dgm:prSet>
      <dgm:spPr/>
    </dgm:pt>
    <dgm:pt modelId="{222B33DB-DE79-4E70-A267-371BBADD358B}" type="pres">
      <dgm:prSet presAssocID="{B646C7F5-6861-40AC-A26C-3D3699CAA78A}" presName="sp" presStyleCnt="0"/>
      <dgm:spPr/>
    </dgm:pt>
    <dgm:pt modelId="{EC26577B-7E5A-486D-98B3-F9916C00D5E8}" type="pres">
      <dgm:prSet presAssocID="{0BD7B095-E1A5-485D-AC1F-7045B10F7E1E}" presName="arrowAndChildren" presStyleCnt="0"/>
      <dgm:spPr/>
    </dgm:pt>
    <dgm:pt modelId="{6D24E979-D4A1-4826-9580-8C0BDD357CC6}" type="pres">
      <dgm:prSet presAssocID="{0BD7B095-E1A5-485D-AC1F-7045B10F7E1E}" presName="parentTextArrow" presStyleLbl="node1" presStyleIdx="1" presStyleCnt="3"/>
      <dgm:spPr/>
    </dgm:pt>
    <dgm:pt modelId="{3FF7E85C-87DD-4BAE-8677-C20859EC0EA3}" type="pres">
      <dgm:prSet presAssocID="{FB01A010-BF4C-4F3B-BE85-26EC19DCE165}" presName="sp" presStyleCnt="0"/>
      <dgm:spPr/>
    </dgm:pt>
    <dgm:pt modelId="{CBE61C95-929A-4208-97E1-D3C694095F0C}" type="pres">
      <dgm:prSet presAssocID="{38EA2082-8044-497E-8917-DAF546A2025F}" presName="arrowAndChildren" presStyleCnt="0"/>
      <dgm:spPr/>
    </dgm:pt>
    <dgm:pt modelId="{C5C21C37-7C21-427A-9EAA-7E54C031960B}" type="pres">
      <dgm:prSet presAssocID="{38EA2082-8044-497E-8917-DAF546A2025F}" presName="parentTextArrow" presStyleLbl="node1" presStyleIdx="2" presStyleCnt="3"/>
      <dgm:spPr/>
    </dgm:pt>
  </dgm:ptLst>
  <dgm:cxnLst>
    <dgm:cxn modelId="{E29A2409-3DA0-424A-B98B-2AA7E095DEAD}" srcId="{3C3BA2F2-6872-4017-8B00-D7A136251A91}" destId="{EE23018B-7A8D-47E9-8431-E08F417902A5}" srcOrd="1" destOrd="0" parTransId="{800F191C-8373-4658-BDEF-EB9B830193D1}" sibTransId="{36E28963-4C66-41BE-8C18-129A0961B247}"/>
    <dgm:cxn modelId="{F710C41C-0DC3-4E7A-ABD2-1E9138041CB4}" type="presOf" srcId="{0BD7B095-E1A5-485D-AC1F-7045B10F7E1E}" destId="{6D24E979-D4A1-4826-9580-8C0BDD357CC6}" srcOrd="0" destOrd="0" presId="urn:microsoft.com/office/officeart/2005/8/layout/process4"/>
    <dgm:cxn modelId="{FB97981E-0BA3-41D2-841D-52A80B2134DF}" srcId="{E4C0BFD2-785B-43D3-8BD2-589021D8D335}" destId="{0BD7B095-E1A5-485D-AC1F-7045B10F7E1E}" srcOrd="1" destOrd="0" parTransId="{AF4214EE-8E71-4038-B588-C2EA68AE53B7}" sibTransId="{B646C7F5-6861-40AC-A26C-3D3699CAA78A}"/>
    <dgm:cxn modelId="{43EB0C27-DF37-425B-B149-5D10204A595A}" type="presOf" srcId="{38EA2082-8044-497E-8917-DAF546A2025F}" destId="{C5C21C37-7C21-427A-9EAA-7E54C031960B}" srcOrd="0" destOrd="0" presId="urn:microsoft.com/office/officeart/2005/8/layout/process4"/>
    <dgm:cxn modelId="{5A83113D-75F9-4CFF-9DC9-946F06EA28B5}" type="presOf" srcId="{0C02594C-8A18-4E60-A3CD-268BF56FDD73}" destId="{3EA943B5-B6CA-4C5E-8077-DD79B5010896}" srcOrd="0" destOrd="0" presId="urn:microsoft.com/office/officeart/2005/8/layout/process4"/>
    <dgm:cxn modelId="{E5B2B13D-C145-4172-92BA-94575D83A92B}" type="presOf" srcId="{E4C0BFD2-785B-43D3-8BD2-589021D8D335}" destId="{A34A7316-7D4A-4E19-947D-668E6E69AEED}" srcOrd="0" destOrd="0" presId="urn:microsoft.com/office/officeart/2005/8/layout/process4"/>
    <dgm:cxn modelId="{B5353C73-50FF-4D6A-85EA-A39D89587B8D}" type="presOf" srcId="{EE437AAB-05D7-4E8C-917C-C866CD2CF0BA}" destId="{29034475-DC7B-494E-A15D-C3CE87E6A0E6}" srcOrd="0" destOrd="0" presId="urn:microsoft.com/office/officeart/2005/8/layout/process4"/>
    <dgm:cxn modelId="{6E8A4B57-C00E-44F3-AF4F-F6D2884447A3}" type="presOf" srcId="{3C3BA2F2-6872-4017-8B00-D7A136251A91}" destId="{DA47CF3F-B12E-44D1-85F2-ACFD39D15E68}" srcOrd="1" destOrd="0" presId="urn:microsoft.com/office/officeart/2005/8/layout/process4"/>
    <dgm:cxn modelId="{5389A68F-B00B-4480-8E61-9B0EB52C59A5}" srcId="{3C3BA2F2-6872-4017-8B00-D7A136251A91}" destId="{0C02594C-8A18-4E60-A3CD-268BF56FDD73}" srcOrd="0" destOrd="0" parTransId="{3023B7D0-84ED-46B9-A37D-8893BDDD9BCD}" sibTransId="{F6604481-FA27-44A7-B533-FE508C468858}"/>
    <dgm:cxn modelId="{47A55390-7F97-4BBF-9A58-A1B0C8F68DA1}" type="presOf" srcId="{EE23018B-7A8D-47E9-8431-E08F417902A5}" destId="{B3FD867C-D40E-4837-8572-6A921FBE20DE}" srcOrd="0" destOrd="0" presId="urn:microsoft.com/office/officeart/2005/8/layout/process4"/>
    <dgm:cxn modelId="{B16B15A9-952F-425B-8300-8B463E81A072}" type="presOf" srcId="{3C3BA2F2-6872-4017-8B00-D7A136251A91}" destId="{55FEED05-0660-4D86-9443-66CDA00DD02C}" srcOrd="0" destOrd="0" presId="urn:microsoft.com/office/officeart/2005/8/layout/process4"/>
    <dgm:cxn modelId="{B8D567CC-128E-4B7F-9CFC-110570CA94E2}" srcId="{E4C0BFD2-785B-43D3-8BD2-589021D8D335}" destId="{3C3BA2F2-6872-4017-8B00-D7A136251A91}" srcOrd="2" destOrd="0" parTransId="{19348AB1-D6F6-4206-BB23-D63CCBEE438F}" sibTransId="{44E5776C-66C2-4D5D-A075-1346609250D3}"/>
    <dgm:cxn modelId="{CD0009D7-5580-47AD-B101-F3325103B9A9}" srcId="{3C3BA2F2-6872-4017-8B00-D7A136251A91}" destId="{EE437AAB-05D7-4E8C-917C-C866CD2CF0BA}" srcOrd="2" destOrd="0" parTransId="{E96EF4B1-1CBD-4A1B-96ED-DDAEF246B45D}" sibTransId="{7A0AF3DC-7DBC-4E08-89D8-DE7D2472FA67}"/>
    <dgm:cxn modelId="{8F319ED7-798F-4DA6-9C5B-3C672D85222A}" srcId="{E4C0BFD2-785B-43D3-8BD2-589021D8D335}" destId="{38EA2082-8044-497E-8917-DAF546A2025F}" srcOrd="0" destOrd="0" parTransId="{574C5AB9-F056-4E6C-8421-7D54C6FFF519}" sibTransId="{FB01A010-BF4C-4F3B-BE85-26EC19DCE165}"/>
    <dgm:cxn modelId="{3D0AEA55-1DA7-4035-97AE-FB58F9BAC8CB}" type="presParOf" srcId="{A34A7316-7D4A-4E19-947D-668E6E69AEED}" destId="{8AF4B317-5250-48A9-A4EB-FAB4DAA46CA5}" srcOrd="0" destOrd="0" presId="urn:microsoft.com/office/officeart/2005/8/layout/process4"/>
    <dgm:cxn modelId="{BC870A21-45E7-48A6-92A8-C86DDFB98560}" type="presParOf" srcId="{8AF4B317-5250-48A9-A4EB-FAB4DAA46CA5}" destId="{55FEED05-0660-4D86-9443-66CDA00DD02C}" srcOrd="0" destOrd="0" presId="urn:microsoft.com/office/officeart/2005/8/layout/process4"/>
    <dgm:cxn modelId="{5456AF2E-C69C-431A-85F5-9BDE7D21560E}" type="presParOf" srcId="{8AF4B317-5250-48A9-A4EB-FAB4DAA46CA5}" destId="{DA47CF3F-B12E-44D1-85F2-ACFD39D15E68}" srcOrd="1" destOrd="0" presId="urn:microsoft.com/office/officeart/2005/8/layout/process4"/>
    <dgm:cxn modelId="{2A103A61-79A6-4789-95EF-38BE2AD9BF0B}" type="presParOf" srcId="{8AF4B317-5250-48A9-A4EB-FAB4DAA46CA5}" destId="{ABFE30C0-ACCB-4752-AAF8-2FAF01132724}" srcOrd="2" destOrd="0" presId="urn:microsoft.com/office/officeart/2005/8/layout/process4"/>
    <dgm:cxn modelId="{F1E8C30A-05F1-4ADC-A5FD-D17C04F68E55}" type="presParOf" srcId="{ABFE30C0-ACCB-4752-AAF8-2FAF01132724}" destId="{3EA943B5-B6CA-4C5E-8077-DD79B5010896}" srcOrd="0" destOrd="0" presId="urn:microsoft.com/office/officeart/2005/8/layout/process4"/>
    <dgm:cxn modelId="{E296B6C1-2BEA-4780-97A8-3EE572E7EF70}" type="presParOf" srcId="{ABFE30C0-ACCB-4752-AAF8-2FAF01132724}" destId="{B3FD867C-D40E-4837-8572-6A921FBE20DE}" srcOrd="1" destOrd="0" presId="urn:microsoft.com/office/officeart/2005/8/layout/process4"/>
    <dgm:cxn modelId="{52489F5F-55D4-42BB-8710-5DFFAF64C795}" type="presParOf" srcId="{ABFE30C0-ACCB-4752-AAF8-2FAF01132724}" destId="{29034475-DC7B-494E-A15D-C3CE87E6A0E6}" srcOrd="2" destOrd="0" presId="urn:microsoft.com/office/officeart/2005/8/layout/process4"/>
    <dgm:cxn modelId="{62C75636-6D95-4FA3-B5DD-2217EFC0A9BE}" type="presParOf" srcId="{A34A7316-7D4A-4E19-947D-668E6E69AEED}" destId="{222B33DB-DE79-4E70-A267-371BBADD358B}" srcOrd="1" destOrd="0" presId="urn:microsoft.com/office/officeart/2005/8/layout/process4"/>
    <dgm:cxn modelId="{5B7D3892-E54C-49E1-A77D-CF6EA91E8D01}" type="presParOf" srcId="{A34A7316-7D4A-4E19-947D-668E6E69AEED}" destId="{EC26577B-7E5A-486D-98B3-F9916C00D5E8}" srcOrd="2" destOrd="0" presId="urn:microsoft.com/office/officeart/2005/8/layout/process4"/>
    <dgm:cxn modelId="{EB46B407-7657-40B9-A50A-6995E1691A38}" type="presParOf" srcId="{EC26577B-7E5A-486D-98B3-F9916C00D5E8}" destId="{6D24E979-D4A1-4826-9580-8C0BDD357CC6}" srcOrd="0" destOrd="0" presId="urn:microsoft.com/office/officeart/2005/8/layout/process4"/>
    <dgm:cxn modelId="{C2CD7C0A-5C66-4090-B1F1-7034541C9700}" type="presParOf" srcId="{A34A7316-7D4A-4E19-947D-668E6E69AEED}" destId="{3FF7E85C-87DD-4BAE-8677-C20859EC0EA3}" srcOrd="3" destOrd="0" presId="urn:microsoft.com/office/officeart/2005/8/layout/process4"/>
    <dgm:cxn modelId="{E7D3F32E-F19A-42FF-8882-240B71CDFB36}" type="presParOf" srcId="{A34A7316-7D4A-4E19-947D-668E6E69AEED}" destId="{CBE61C95-929A-4208-97E1-D3C694095F0C}" srcOrd="4" destOrd="0" presId="urn:microsoft.com/office/officeart/2005/8/layout/process4"/>
    <dgm:cxn modelId="{79B52254-966D-4F69-83B3-5B4ABE97F6C5}" type="presParOf" srcId="{CBE61C95-929A-4208-97E1-D3C694095F0C}" destId="{C5C21C37-7C21-427A-9EAA-7E54C031960B}"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D6727D-230D-454E-963A-A597851F85C1}"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537C868C-2147-4822-8E91-AA6F3B746F62}">
      <dgm:prSet/>
      <dgm:spPr/>
      <dgm:t>
        <a:bodyPr/>
        <a:lstStyle/>
        <a:p>
          <a:r>
            <a:rPr lang="en-US"/>
            <a:t>If you test small piece, much easier to identify, understand and fix the defects at the module level</a:t>
          </a:r>
        </a:p>
      </dgm:t>
    </dgm:pt>
    <dgm:pt modelId="{394E865B-9604-4365-98C9-4DF58B7CC4E5}" type="parTrans" cxnId="{0491E11E-F362-41F2-A31A-C8426C5038FE}">
      <dgm:prSet/>
      <dgm:spPr/>
      <dgm:t>
        <a:bodyPr/>
        <a:lstStyle/>
        <a:p>
          <a:endParaRPr lang="en-US"/>
        </a:p>
      </dgm:t>
    </dgm:pt>
    <dgm:pt modelId="{70DE773A-D0A0-4637-A37B-67FF0A2CFE70}" type="sibTrans" cxnId="{0491E11E-F362-41F2-A31A-C8426C5038FE}">
      <dgm:prSet/>
      <dgm:spPr/>
      <dgm:t>
        <a:bodyPr/>
        <a:lstStyle/>
        <a:p>
          <a:endParaRPr lang="en-US"/>
        </a:p>
      </dgm:t>
    </dgm:pt>
    <dgm:pt modelId="{54857AFB-2B75-42CA-96F7-51F2748249F1}">
      <dgm:prSet/>
      <dgm:spPr/>
      <dgm:t>
        <a:bodyPr/>
        <a:lstStyle/>
        <a:p>
          <a:r>
            <a:rPr lang="en-US"/>
            <a:t>Can pinpoint issues</a:t>
          </a:r>
        </a:p>
      </dgm:t>
    </dgm:pt>
    <dgm:pt modelId="{DF381D36-794E-46A4-B0A7-44307F25AE27}" type="parTrans" cxnId="{302E5480-F0FF-49A0-9874-96F25CC8E82D}">
      <dgm:prSet/>
      <dgm:spPr/>
      <dgm:t>
        <a:bodyPr/>
        <a:lstStyle/>
        <a:p>
          <a:endParaRPr lang="en-US"/>
        </a:p>
      </dgm:t>
    </dgm:pt>
    <dgm:pt modelId="{C2EF72FD-05C7-45EC-BF25-9CEC3BC9EAFE}" type="sibTrans" cxnId="{302E5480-F0FF-49A0-9874-96F25CC8E82D}">
      <dgm:prSet/>
      <dgm:spPr/>
      <dgm:t>
        <a:bodyPr/>
        <a:lstStyle/>
        <a:p>
          <a:endParaRPr lang="en-US"/>
        </a:p>
      </dgm:t>
    </dgm:pt>
    <dgm:pt modelId="{B5BD04F6-77FF-4106-AD21-4FBFB0452A54}">
      <dgm:prSet/>
      <dgm:spPr/>
      <dgm:t>
        <a:bodyPr/>
        <a:lstStyle/>
        <a:p>
          <a:r>
            <a:rPr lang="en-US"/>
            <a:t>Multiple modules can be tested in parallel independent of each other</a:t>
          </a:r>
        </a:p>
      </dgm:t>
    </dgm:pt>
    <dgm:pt modelId="{65864C50-BFAA-45FA-A313-03C8121A4696}" type="parTrans" cxnId="{C90B8550-5685-4D69-9D65-90B1A53832B6}">
      <dgm:prSet/>
      <dgm:spPr/>
      <dgm:t>
        <a:bodyPr/>
        <a:lstStyle/>
        <a:p>
          <a:endParaRPr lang="en-US"/>
        </a:p>
      </dgm:t>
    </dgm:pt>
    <dgm:pt modelId="{9220E5E8-0F41-48B5-9CCF-D109FC508CE0}" type="sibTrans" cxnId="{C90B8550-5685-4D69-9D65-90B1A53832B6}">
      <dgm:prSet/>
      <dgm:spPr/>
      <dgm:t>
        <a:bodyPr/>
        <a:lstStyle/>
        <a:p>
          <a:endParaRPr lang="en-US"/>
        </a:p>
      </dgm:t>
    </dgm:pt>
    <dgm:pt modelId="{03B52076-0C33-4273-A439-0859FF818C85}">
      <dgm:prSet/>
      <dgm:spPr/>
      <dgm:t>
        <a:bodyPr/>
        <a:lstStyle/>
        <a:p>
          <a:r>
            <a:rPr lang="en-US"/>
            <a:t>Individual modules assigned to different people to test at same time</a:t>
          </a:r>
        </a:p>
      </dgm:t>
    </dgm:pt>
    <dgm:pt modelId="{A3E15C36-823C-4E1E-B74E-A68455BB176F}" type="parTrans" cxnId="{9DABDA6F-8780-43CD-97DC-E5B7101E6E05}">
      <dgm:prSet/>
      <dgm:spPr/>
      <dgm:t>
        <a:bodyPr/>
        <a:lstStyle/>
        <a:p>
          <a:endParaRPr lang="en-US"/>
        </a:p>
      </dgm:t>
    </dgm:pt>
    <dgm:pt modelId="{F56F7288-B937-46E7-8D23-C127720357C3}" type="sibTrans" cxnId="{9DABDA6F-8780-43CD-97DC-E5B7101E6E05}">
      <dgm:prSet/>
      <dgm:spPr/>
      <dgm:t>
        <a:bodyPr/>
        <a:lstStyle/>
        <a:p>
          <a:endParaRPr lang="en-US"/>
        </a:p>
      </dgm:t>
    </dgm:pt>
    <dgm:pt modelId="{9F206680-C411-4C8D-83A1-E2A26492C9A2}">
      <dgm:prSet/>
      <dgm:spPr/>
      <dgm:t>
        <a:bodyPr/>
        <a:lstStyle/>
        <a:p>
          <a:r>
            <a:rPr lang="en-US"/>
            <a:t>Huge time saver</a:t>
          </a:r>
        </a:p>
      </dgm:t>
    </dgm:pt>
    <dgm:pt modelId="{8616B748-1DB5-4571-BE12-82401D295A00}" type="parTrans" cxnId="{428498AA-1AA3-4F9F-9A29-01F15AA36F62}">
      <dgm:prSet/>
      <dgm:spPr/>
      <dgm:t>
        <a:bodyPr/>
        <a:lstStyle/>
        <a:p>
          <a:endParaRPr lang="en-US"/>
        </a:p>
      </dgm:t>
    </dgm:pt>
    <dgm:pt modelId="{BB8829AE-B48A-4FD2-BB7B-71B351C1679F}" type="sibTrans" cxnId="{428498AA-1AA3-4F9F-9A29-01F15AA36F62}">
      <dgm:prSet/>
      <dgm:spPr/>
      <dgm:t>
        <a:bodyPr/>
        <a:lstStyle/>
        <a:p>
          <a:endParaRPr lang="en-US"/>
        </a:p>
      </dgm:t>
    </dgm:pt>
    <dgm:pt modelId="{56B435AE-FCF0-4854-A7F5-E3472D3FB721}" type="pres">
      <dgm:prSet presAssocID="{8FD6727D-230D-454E-963A-A597851F85C1}" presName="linear" presStyleCnt="0">
        <dgm:presLayoutVars>
          <dgm:animLvl val="lvl"/>
          <dgm:resizeHandles val="exact"/>
        </dgm:presLayoutVars>
      </dgm:prSet>
      <dgm:spPr/>
    </dgm:pt>
    <dgm:pt modelId="{DB56A9BF-2DC8-451C-B0DD-579A79D0C928}" type="pres">
      <dgm:prSet presAssocID="{537C868C-2147-4822-8E91-AA6F3B746F62}" presName="parentText" presStyleLbl="node1" presStyleIdx="0" presStyleCnt="2">
        <dgm:presLayoutVars>
          <dgm:chMax val="0"/>
          <dgm:bulletEnabled val="1"/>
        </dgm:presLayoutVars>
      </dgm:prSet>
      <dgm:spPr/>
    </dgm:pt>
    <dgm:pt modelId="{F9A7DAF0-0294-494B-9F0F-686B7D5138DD}" type="pres">
      <dgm:prSet presAssocID="{537C868C-2147-4822-8E91-AA6F3B746F62}" presName="childText" presStyleLbl="revTx" presStyleIdx="0" presStyleCnt="2">
        <dgm:presLayoutVars>
          <dgm:bulletEnabled val="1"/>
        </dgm:presLayoutVars>
      </dgm:prSet>
      <dgm:spPr/>
    </dgm:pt>
    <dgm:pt modelId="{598907D9-B652-48DB-8E75-A52F3009C817}" type="pres">
      <dgm:prSet presAssocID="{B5BD04F6-77FF-4106-AD21-4FBFB0452A54}" presName="parentText" presStyleLbl="node1" presStyleIdx="1" presStyleCnt="2">
        <dgm:presLayoutVars>
          <dgm:chMax val="0"/>
          <dgm:bulletEnabled val="1"/>
        </dgm:presLayoutVars>
      </dgm:prSet>
      <dgm:spPr/>
    </dgm:pt>
    <dgm:pt modelId="{8E72A7E3-0BA9-4E8B-BA51-62DCC243F4AC}" type="pres">
      <dgm:prSet presAssocID="{B5BD04F6-77FF-4106-AD21-4FBFB0452A54}" presName="childText" presStyleLbl="revTx" presStyleIdx="1" presStyleCnt="2">
        <dgm:presLayoutVars>
          <dgm:bulletEnabled val="1"/>
        </dgm:presLayoutVars>
      </dgm:prSet>
      <dgm:spPr/>
    </dgm:pt>
  </dgm:ptLst>
  <dgm:cxnLst>
    <dgm:cxn modelId="{C84D9911-FAFA-4F78-AC25-A5849E8128DB}" type="presOf" srcId="{B5BD04F6-77FF-4106-AD21-4FBFB0452A54}" destId="{598907D9-B652-48DB-8E75-A52F3009C817}" srcOrd="0" destOrd="0" presId="urn:microsoft.com/office/officeart/2005/8/layout/vList2"/>
    <dgm:cxn modelId="{0491E11E-F362-41F2-A31A-C8426C5038FE}" srcId="{8FD6727D-230D-454E-963A-A597851F85C1}" destId="{537C868C-2147-4822-8E91-AA6F3B746F62}" srcOrd="0" destOrd="0" parTransId="{394E865B-9604-4365-98C9-4DF58B7CC4E5}" sibTransId="{70DE773A-D0A0-4637-A37B-67FF0A2CFE70}"/>
    <dgm:cxn modelId="{FB092C21-9248-4FE1-9795-BC74A5D76545}" type="presOf" srcId="{03B52076-0C33-4273-A439-0859FF818C85}" destId="{8E72A7E3-0BA9-4E8B-BA51-62DCC243F4AC}" srcOrd="0" destOrd="0" presId="urn:microsoft.com/office/officeart/2005/8/layout/vList2"/>
    <dgm:cxn modelId="{3178CE49-DED6-413F-8C81-86497F27BFB4}" type="presOf" srcId="{9F206680-C411-4C8D-83A1-E2A26492C9A2}" destId="{8E72A7E3-0BA9-4E8B-BA51-62DCC243F4AC}" srcOrd="0" destOrd="1" presId="urn:microsoft.com/office/officeart/2005/8/layout/vList2"/>
    <dgm:cxn modelId="{9DABDA6F-8780-43CD-97DC-E5B7101E6E05}" srcId="{B5BD04F6-77FF-4106-AD21-4FBFB0452A54}" destId="{03B52076-0C33-4273-A439-0859FF818C85}" srcOrd="0" destOrd="0" parTransId="{A3E15C36-823C-4E1E-B74E-A68455BB176F}" sibTransId="{F56F7288-B937-46E7-8D23-C127720357C3}"/>
    <dgm:cxn modelId="{C90B8550-5685-4D69-9D65-90B1A53832B6}" srcId="{8FD6727D-230D-454E-963A-A597851F85C1}" destId="{B5BD04F6-77FF-4106-AD21-4FBFB0452A54}" srcOrd="1" destOrd="0" parTransId="{65864C50-BFAA-45FA-A313-03C8121A4696}" sibTransId="{9220E5E8-0F41-48B5-9CCF-D109FC508CE0}"/>
    <dgm:cxn modelId="{A007A255-8C16-47E6-BA29-4D80692E4D1C}" type="presOf" srcId="{537C868C-2147-4822-8E91-AA6F3B746F62}" destId="{DB56A9BF-2DC8-451C-B0DD-579A79D0C928}" srcOrd="0" destOrd="0" presId="urn:microsoft.com/office/officeart/2005/8/layout/vList2"/>
    <dgm:cxn modelId="{9185EF7A-BC75-4D53-8BBB-765AD69718F9}" type="presOf" srcId="{8FD6727D-230D-454E-963A-A597851F85C1}" destId="{56B435AE-FCF0-4854-A7F5-E3472D3FB721}" srcOrd="0" destOrd="0" presId="urn:microsoft.com/office/officeart/2005/8/layout/vList2"/>
    <dgm:cxn modelId="{302E5480-F0FF-49A0-9874-96F25CC8E82D}" srcId="{537C868C-2147-4822-8E91-AA6F3B746F62}" destId="{54857AFB-2B75-42CA-96F7-51F2748249F1}" srcOrd="0" destOrd="0" parTransId="{DF381D36-794E-46A4-B0A7-44307F25AE27}" sibTransId="{C2EF72FD-05C7-45EC-BF25-9CEC3BC9EAFE}"/>
    <dgm:cxn modelId="{A14DDB97-930B-47EF-97BC-A9592C3EC8B4}" type="presOf" srcId="{54857AFB-2B75-42CA-96F7-51F2748249F1}" destId="{F9A7DAF0-0294-494B-9F0F-686B7D5138DD}" srcOrd="0" destOrd="0" presId="urn:microsoft.com/office/officeart/2005/8/layout/vList2"/>
    <dgm:cxn modelId="{428498AA-1AA3-4F9F-9A29-01F15AA36F62}" srcId="{B5BD04F6-77FF-4106-AD21-4FBFB0452A54}" destId="{9F206680-C411-4C8D-83A1-E2A26492C9A2}" srcOrd="1" destOrd="0" parTransId="{8616B748-1DB5-4571-BE12-82401D295A00}" sibTransId="{BB8829AE-B48A-4FD2-BB7B-71B351C1679F}"/>
    <dgm:cxn modelId="{663AD395-06F2-478D-B0F4-8A9C00CD3BB9}" type="presParOf" srcId="{56B435AE-FCF0-4854-A7F5-E3472D3FB721}" destId="{DB56A9BF-2DC8-451C-B0DD-579A79D0C928}" srcOrd="0" destOrd="0" presId="urn:microsoft.com/office/officeart/2005/8/layout/vList2"/>
    <dgm:cxn modelId="{78A3B659-0C63-4678-AB43-6757F502F9A1}" type="presParOf" srcId="{56B435AE-FCF0-4854-A7F5-E3472D3FB721}" destId="{F9A7DAF0-0294-494B-9F0F-686B7D5138DD}" srcOrd="1" destOrd="0" presId="urn:microsoft.com/office/officeart/2005/8/layout/vList2"/>
    <dgm:cxn modelId="{C4D65435-7805-40DC-B20C-194AE93C3272}" type="presParOf" srcId="{56B435AE-FCF0-4854-A7F5-E3472D3FB721}" destId="{598907D9-B652-48DB-8E75-A52F3009C817}" srcOrd="2" destOrd="0" presId="urn:microsoft.com/office/officeart/2005/8/layout/vList2"/>
    <dgm:cxn modelId="{311091CB-3E1B-4255-B78E-7AD9E2D5882C}" type="presParOf" srcId="{56B435AE-FCF0-4854-A7F5-E3472D3FB721}" destId="{8E72A7E3-0BA9-4E8B-BA51-62DCC243F4A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5498AB-0289-447F-9ED7-4477AAB74BD8}" type="doc">
      <dgm:prSet loTypeId="urn:microsoft.com/office/officeart/2016/7/layout/BasicLinearProcessNumbered" loCatId="process" qsTypeId="urn:microsoft.com/office/officeart/2005/8/quickstyle/simple1" qsCatId="simple" csTypeId="urn:microsoft.com/office/officeart/2005/8/colors/colorful2" csCatId="colorful"/>
      <dgm:spPr/>
      <dgm:t>
        <a:bodyPr/>
        <a:lstStyle/>
        <a:p>
          <a:endParaRPr lang="en-US"/>
        </a:p>
      </dgm:t>
    </dgm:pt>
    <dgm:pt modelId="{EF22FD7E-2BAD-4A13-B616-B19E982C363C}">
      <dgm:prSet/>
      <dgm:spPr/>
      <dgm:t>
        <a:bodyPr/>
        <a:lstStyle/>
        <a:p>
          <a:r>
            <a:rPr lang="en-US"/>
            <a:t>Make sure the two blue switches (on the right side of the robot car when the ultrasonic sensor is facing you) are pressed down.</a:t>
          </a:r>
        </a:p>
      </dgm:t>
    </dgm:pt>
    <dgm:pt modelId="{5F118714-73CF-4217-B45F-6DEF514C7B5A}" type="parTrans" cxnId="{3FC5064C-71CB-4C35-A478-05E87A05F375}">
      <dgm:prSet/>
      <dgm:spPr/>
      <dgm:t>
        <a:bodyPr/>
        <a:lstStyle/>
        <a:p>
          <a:endParaRPr lang="en-US"/>
        </a:p>
      </dgm:t>
    </dgm:pt>
    <dgm:pt modelId="{4F09BFF4-BF31-4AE5-AE65-C24D91D351A2}" type="sibTrans" cxnId="{3FC5064C-71CB-4C35-A478-05E87A05F375}">
      <dgm:prSet phldrT="1" phldr="0"/>
      <dgm:spPr/>
      <dgm:t>
        <a:bodyPr/>
        <a:lstStyle/>
        <a:p>
          <a:r>
            <a:rPr lang="en-US"/>
            <a:t>1</a:t>
          </a:r>
        </a:p>
      </dgm:t>
    </dgm:pt>
    <dgm:pt modelId="{891761D2-6CB7-495B-B24D-D768B35D7592}">
      <dgm:prSet/>
      <dgm:spPr/>
      <dgm:t>
        <a:bodyPr/>
        <a:lstStyle/>
        <a:p>
          <a:r>
            <a:rPr lang="en-US"/>
            <a:t>Connect monitor to the Raspberry Pi using the HDMI cable.</a:t>
          </a:r>
        </a:p>
      </dgm:t>
    </dgm:pt>
    <dgm:pt modelId="{B768C0F1-9414-4EC2-81A4-6C1F8853C95E}" type="parTrans" cxnId="{D6B98B36-D287-4884-BA7C-9D37E353C03A}">
      <dgm:prSet/>
      <dgm:spPr/>
      <dgm:t>
        <a:bodyPr/>
        <a:lstStyle/>
        <a:p>
          <a:endParaRPr lang="en-US"/>
        </a:p>
      </dgm:t>
    </dgm:pt>
    <dgm:pt modelId="{09DC597C-DDD5-42BC-8950-5DE80EAC6CF2}" type="sibTrans" cxnId="{D6B98B36-D287-4884-BA7C-9D37E353C03A}">
      <dgm:prSet phldrT="2" phldr="0"/>
      <dgm:spPr/>
      <dgm:t>
        <a:bodyPr/>
        <a:lstStyle/>
        <a:p>
          <a:r>
            <a:rPr lang="en-US"/>
            <a:t>2</a:t>
          </a:r>
        </a:p>
      </dgm:t>
    </dgm:pt>
    <dgm:pt modelId="{D45F8072-3F8A-4401-BE42-F7001CF53A4E}">
      <dgm:prSet/>
      <dgm:spPr/>
      <dgm:t>
        <a:bodyPr/>
        <a:lstStyle/>
        <a:p>
          <a:r>
            <a:rPr lang="en-US"/>
            <a:t>Connect mouse to the Raspberry Pi through the USB port.</a:t>
          </a:r>
        </a:p>
      </dgm:t>
    </dgm:pt>
    <dgm:pt modelId="{518C2171-CE59-4EA1-99D7-2D435EB9273F}" type="parTrans" cxnId="{8E941A3D-B688-4AC3-B21B-A03BE3476CF2}">
      <dgm:prSet/>
      <dgm:spPr/>
      <dgm:t>
        <a:bodyPr/>
        <a:lstStyle/>
        <a:p>
          <a:endParaRPr lang="en-US"/>
        </a:p>
      </dgm:t>
    </dgm:pt>
    <dgm:pt modelId="{E42DE33C-51D5-47EA-A5B0-F59471BC847B}" type="sibTrans" cxnId="{8E941A3D-B688-4AC3-B21B-A03BE3476CF2}">
      <dgm:prSet phldrT="3" phldr="0"/>
      <dgm:spPr/>
      <dgm:t>
        <a:bodyPr/>
        <a:lstStyle/>
        <a:p>
          <a:r>
            <a:rPr lang="en-US"/>
            <a:t>3</a:t>
          </a:r>
        </a:p>
      </dgm:t>
    </dgm:pt>
    <dgm:pt modelId="{454F8105-9834-4222-AF69-24F955C1ECB1}">
      <dgm:prSet/>
      <dgm:spPr/>
      <dgm:t>
        <a:bodyPr/>
        <a:lstStyle/>
        <a:p>
          <a:r>
            <a:rPr lang="en-US"/>
            <a:t>Connect the keyboard to the Raspberry Pi through the USB port.</a:t>
          </a:r>
        </a:p>
      </dgm:t>
    </dgm:pt>
    <dgm:pt modelId="{FEB3E209-F353-4E06-A389-8A2E89A743EC}" type="parTrans" cxnId="{C661BB0A-5A21-4370-AD5D-33BF6B08FC68}">
      <dgm:prSet/>
      <dgm:spPr/>
      <dgm:t>
        <a:bodyPr/>
        <a:lstStyle/>
        <a:p>
          <a:endParaRPr lang="en-US"/>
        </a:p>
      </dgm:t>
    </dgm:pt>
    <dgm:pt modelId="{703A7F9E-4BC8-4B3C-AF7C-EA134C89280A}" type="sibTrans" cxnId="{C661BB0A-5A21-4370-AD5D-33BF6B08FC68}">
      <dgm:prSet phldrT="4" phldr="0"/>
      <dgm:spPr/>
      <dgm:t>
        <a:bodyPr/>
        <a:lstStyle/>
        <a:p>
          <a:r>
            <a:rPr lang="en-US"/>
            <a:t>4</a:t>
          </a:r>
        </a:p>
      </dgm:t>
    </dgm:pt>
    <dgm:pt modelId="{1AE78265-369E-4C82-B754-EE2BCC521E5C}">
      <dgm:prSet/>
      <dgm:spPr/>
      <dgm:t>
        <a:bodyPr/>
        <a:lstStyle/>
        <a:p>
          <a:r>
            <a:rPr lang="en-US"/>
            <a:t>Ensure batteries are installed so that the Raspberry Pi has power.</a:t>
          </a:r>
        </a:p>
      </dgm:t>
    </dgm:pt>
    <dgm:pt modelId="{4A00692F-0170-487A-A819-891B6241670E}" type="parTrans" cxnId="{72F9A64D-D5E9-4887-84E9-F8383E7E7010}">
      <dgm:prSet/>
      <dgm:spPr/>
      <dgm:t>
        <a:bodyPr/>
        <a:lstStyle/>
        <a:p>
          <a:endParaRPr lang="en-US"/>
        </a:p>
      </dgm:t>
    </dgm:pt>
    <dgm:pt modelId="{DDD3FA20-51D6-49E8-AAC9-151C063F700E}" type="sibTrans" cxnId="{72F9A64D-D5E9-4887-84E9-F8383E7E7010}">
      <dgm:prSet phldrT="5" phldr="0"/>
      <dgm:spPr/>
      <dgm:t>
        <a:bodyPr/>
        <a:lstStyle/>
        <a:p>
          <a:r>
            <a:rPr lang="en-US"/>
            <a:t>5</a:t>
          </a:r>
        </a:p>
      </dgm:t>
    </dgm:pt>
    <dgm:pt modelId="{E1F1B0A9-BD20-411C-BBC4-F4BEA68F1674}" type="pres">
      <dgm:prSet presAssocID="{E85498AB-0289-447F-9ED7-4477AAB74BD8}" presName="Name0" presStyleCnt="0">
        <dgm:presLayoutVars>
          <dgm:animLvl val="lvl"/>
          <dgm:resizeHandles val="exact"/>
        </dgm:presLayoutVars>
      </dgm:prSet>
      <dgm:spPr/>
    </dgm:pt>
    <dgm:pt modelId="{7BE80BB7-B4DA-496D-9945-39B6464D4D84}" type="pres">
      <dgm:prSet presAssocID="{EF22FD7E-2BAD-4A13-B616-B19E982C363C}" presName="compositeNode" presStyleCnt="0">
        <dgm:presLayoutVars>
          <dgm:bulletEnabled val="1"/>
        </dgm:presLayoutVars>
      </dgm:prSet>
      <dgm:spPr/>
    </dgm:pt>
    <dgm:pt modelId="{4F150980-3853-4CE5-823E-69F16B7CA833}" type="pres">
      <dgm:prSet presAssocID="{EF22FD7E-2BAD-4A13-B616-B19E982C363C}" presName="bgRect" presStyleLbl="bgAccFollowNode1" presStyleIdx="0" presStyleCnt="5"/>
      <dgm:spPr/>
    </dgm:pt>
    <dgm:pt modelId="{B983F5CD-FFB4-42BF-AA90-F4C35AC0CC95}" type="pres">
      <dgm:prSet presAssocID="{4F09BFF4-BF31-4AE5-AE65-C24D91D351A2}" presName="sibTransNodeCircle" presStyleLbl="alignNode1" presStyleIdx="0" presStyleCnt="10">
        <dgm:presLayoutVars>
          <dgm:chMax val="0"/>
          <dgm:bulletEnabled/>
        </dgm:presLayoutVars>
      </dgm:prSet>
      <dgm:spPr/>
    </dgm:pt>
    <dgm:pt modelId="{3A9BD372-FDA5-4CC3-9880-F0FA75755866}" type="pres">
      <dgm:prSet presAssocID="{EF22FD7E-2BAD-4A13-B616-B19E982C363C}" presName="bottomLine" presStyleLbl="alignNode1" presStyleIdx="1" presStyleCnt="10">
        <dgm:presLayoutVars/>
      </dgm:prSet>
      <dgm:spPr/>
    </dgm:pt>
    <dgm:pt modelId="{7BAF6D83-C6E3-410F-8375-F5F189B1DD73}" type="pres">
      <dgm:prSet presAssocID="{EF22FD7E-2BAD-4A13-B616-B19E982C363C}" presName="nodeText" presStyleLbl="bgAccFollowNode1" presStyleIdx="0" presStyleCnt="5">
        <dgm:presLayoutVars>
          <dgm:bulletEnabled val="1"/>
        </dgm:presLayoutVars>
      </dgm:prSet>
      <dgm:spPr/>
    </dgm:pt>
    <dgm:pt modelId="{55C4E0D0-722C-43C3-B6C2-6EBA40B6ED9A}" type="pres">
      <dgm:prSet presAssocID="{4F09BFF4-BF31-4AE5-AE65-C24D91D351A2}" presName="sibTrans" presStyleCnt="0"/>
      <dgm:spPr/>
    </dgm:pt>
    <dgm:pt modelId="{455C24EE-A02C-41D3-B289-6DBF76B4A6E7}" type="pres">
      <dgm:prSet presAssocID="{891761D2-6CB7-495B-B24D-D768B35D7592}" presName="compositeNode" presStyleCnt="0">
        <dgm:presLayoutVars>
          <dgm:bulletEnabled val="1"/>
        </dgm:presLayoutVars>
      </dgm:prSet>
      <dgm:spPr/>
    </dgm:pt>
    <dgm:pt modelId="{FA058621-74D6-44E1-B6F9-C056FFD6028B}" type="pres">
      <dgm:prSet presAssocID="{891761D2-6CB7-495B-B24D-D768B35D7592}" presName="bgRect" presStyleLbl="bgAccFollowNode1" presStyleIdx="1" presStyleCnt="5"/>
      <dgm:spPr/>
    </dgm:pt>
    <dgm:pt modelId="{56F74F29-F50C-405C-B664-04B6D5AC3A89}" type="pres">
      <dgm:prSet presAssocID="{09DC597C-DDD5-42BC-8950-5DE80EAC6CF2}" presName="sibTransNodeCircle" presStyleLbl="alignNode1" presStyleIdx="2" presStyleCnt="10">
        <dgm:presLayoutVars>
          <dgm:chMax val="0"/>
          <dgm:bulletEnabled/>
        </dgm:presLayoutVars>
      </dgm:prSet>
      <dgm:spPr/>
    </dgm:pt>
    <dgm:pt modelId="{BDB493FA-8F9E-4720-914F-E8D5E773813B}" type="pres">
      <dgm:prSet presAssocID="{891761D2-6CB7-495B-B24D-D768B35D7592}" presName="bottomLine" presStyleLbl="alignNode1" presStyleIdx="3" presStyleCnt="10">
        <dgm:presLayoutVars/>
      </dgm:prSet>
      <dgm:spPr/>
    </dgm:pt>
    <dgm:pt modelId="{E4FB8C2B-239A-4491-B790-7AC11D16AF61}" type="pres">
      <dgm:prSet presAssocID="{891761D2-6CB7-495B-B24D-D768B35D7592}" presName="nodeText" presStyleLbl="bgAccFollowNode1" presStyleIdx="1" presStyleCnt="5">
        <dgm:presLayoutVars>
          <dgm:bulletEnabled val="1"/>
        </dgm:presLayoutVars>
      </dgm:prSet>
      <dgm:spPr/>
    </dgm:pt>
    <dgm:pt modelId="{F96C4034-368B-4DC2-8783-AC70F6C0E707}" type="pres">
      <dgm:prSet presAssocID="{09DC597C-DDD5-42BC-8950-5DE80EAC6CF2}" presName="sibTrans" presStyleCnt="0"/>
      <dgm:spPr/>
    </dgm:pt>
    <dgm:pt modelId="{09A35A92-26B5-49CD-B3E9-561EF60EDA78}" type="pres">
      <dgm:prSet presAssocID="{D45F8072-3F8A-4401-BE42-F7001CF53A4E}" presName="compositeNode" presStyleCnt="0">
        <dgm:presLayoutVars>
          <dgm:bulletEnabled val="1"/>
        </dgm:presLayoutVars>
      </dgm:prSet>
      <dgm:spPr/>
    </dgm:pt>
    <dgm:pt modelId="{C76778AF-05D4-4B1B-ABCB-C6735A8DFF9F}" type="pres">
      <dgm:prSet presAssocID="{D45F8072-3F8A-4401-BE42-F7001CF53A4E}" presName="bgRect" presStyleLbl="bgAccFollowNode1" presStyleIdx="2" presStyleCnt="5"/>
      <dgm:spPr/>
    </dgm:pt>
    <dgm:pt modelId="{77D7B3CE-11E4-4AAE-B288-BB86C05C008F}" type="pres">
      <dgm:prSet presAssocID="{E42DE33C-51D5-47EA-A5B0-F59471BC847B}" presName="sibTransNodeCircle" presStyleLbl="alignNode1" presStyleIdx="4" presStyleCnt="10">
        <dgm:presLayoutVars>
          <dgm:chMax val="0"/>
          <dgm:bulletEnabled/>
        </dgm:presLayoutVars>
      </dgm:prSet>
      <dgm:spPr/>
    </dgm:pt>
    <dgm:pt modelId="{000CE282-A588-46A3-912D-DE0EDFFF0589}" type="pres">
      <dgm:prSet presAssocID="{D45F8072-3F8A-4401-BE42-F7001CF53A4E}" presName="bottomLine" presStyleLbl="alignNode1" presStyleIdx="5" presStyleCnt="10">
        <dgm:presLayoutVars/>
      </dgm:prSet>
      <dgm:spPr/>
    </dgm:pt>
    <dgm:pt modelId="{F226CDF7-0867-49FD-B7B7-407795E7FDA5}" type="pres">
      <dgm:prSet presAssocID="{D45F8072-3F8A-4401-BE42-F7001CF53A4E}" presName="nodeText" presStyleLbl="bgAccFollowNode1" presStyleIdx="2" presStyleCnt="5">
        <dgm:presLayoutVars>
          <dgm:bulletEnabled val="1"/>
        </dgm:presLayoutVars>
      </dgm:prSet>
      <dgm:spPr/>
    </dgm:pt>
    <dgm:pt modelId="{8E8699C2-7A11-4FED-B7E8-E36E1EADA70D}" type="pres">
      <dgm:prSet presAssocID="{E42DE33C-51D5-47EA-A5B0-F59471BC847B}" presName="sibTrans" presStyleCnt="0"/>
      <dgm:spPr/>
    </dgm:pt>
    <dgm:pt modelId="{9A2A6089-6012-4013-9553-605851411173}" type="pres">
      <dgm:prSet presAssocID="{454F8105-9834-4222-AF69-24F955C1ECB1}" presName="compositeNode" presStyleCnt="0">
        <dgm:presLayoutVars>
          <dgm:bulletEnabled val="1"/>
        </dgm:presLayoutVars>
      </dgm:prSet>
      <dgm:spPr/>
    </dgm:pt>
    <dgm:pt modelId="{8B8284A7-E60C-4779-9DCA-3E882D845982}" type="pres">
      <dgm:prSet presAssocID="{454F8105-9834-4222-AF69-24F955C1ECB1}" presName="bgRect" presStyleLbl="bgAccFollowNode1" presStyleIdx="3" presStyleCnt="5"/>
      <dgm:spPr/>
    </dgm:pt>
    <dgm:pt modelId="{2EF275E7-E576-48F9-97D2-74CEAA5E984D}" type="pres">
      <dgm:prSet presAssocID="{703A7F9E-4BC8-4B3C-AF7C-EA134C89280A}" presName="sibTransNodeCircle" presStyleLbl="alignNode1" presStyleIdx="6" presStyleCnt="10">
        <dgm:presLayoutVars>
          <dgm:chMax val="0"/>
          <dgm:bulletEnabled/>
        </dgm:presLayoutVars>
      </dgm:prSet>
      <dgm:spPr/>
    </dgm:pt>
    <dgm:pt modelId="{4102C6BD-D0E3-42F9-A847-B116DCED15A6}" type="pres">
      <dgm:prSet presAssocID="{454F8105-9834-4222-AF69-24F955C1ECB1}" presName="bottomLine" presStyleLbl="alignNode1" presStyleIdx="7" presStyleCnt="10">
        <dgm:presLayoutVars/>
      </dgm:prSet>
      <dgm:spPr/>
    </dgm:pt>
    <dgm:pt modelId="{DAABC46C-7DD0-493B-ABC6-31DF92224EC4}" type="pres">
      <dgm:prSet presAssocID="{454F8105-9834-4222-AF69-24F955C1ECB1}" presName="nodeText" presStyleLbl="bgAccFollowNode1" presStyleIdx="3" presStyleCnt="5">
        <dgm:presLayoutVars>
          <dgm:bulletEnabled val="1"/>
        </dgm:presLayoutVars>
      </dgm:prSet>
      <dgm:spPr/>
    </dgm:pt>
    <dgm:pt modelId="{BE6284ED-7B56-4722-8363-A951FAE89B3C}" type="pres">
      <dgm:prSet presAssocID="{703A7F9E-4BC8-4B3C-AF7C-EA134C89280A}" presName="sibTrans" presStyleCnt="0"/>
      <dgm:spPr/>
    </dgm:pt>
    <dgm:pt modelId="{1303B445-F4E7-4778-8509-9739BDBF929A}" type="pres">
      <dgm:prSet presAssocID="{1AE78265-369E-4C82-B754-EE2BCC521E5C}" presName="compositeNode" presStyleCnt="0">
        <dgm:presLayoutVars>
          <dgm:bulletEnabled val="1"/>
        </dgm:presLayoutVars>
      </dgm:prSet>
      <dgm:spPr/>
    </dgm:pt>
    <dgm:pt modelId="{679B3FDA-1DAD-4312-9018-802296E54343}" type="pres">
      <dgm:prSet presAssocID="{1AE78265-369E-4C82-B754-EE2BCC521E5C}" presName="bgRect" presStyleLbl="bgAccFollowNode1" presStyleIdx="4" presStyleCnt="5"/>
      <dgm:spPr/>
    </dgm:pt>
    <dgm:pt modelId="{8BC3400D-2C81-4C9B-9931-E318374A6A1D}" type="pres">
      <dgm:prSet presAssocID="{DDD3FA20-51D6-49E8-AAC9-151C063F700E}" presName="sibTransNodeCircle" presStyleLbl="alignNode1" presStyleIdx="8" presStyleCnt="10">
        <dgm:presLayoutVars>
          <dgm:chMax val="0"/>
          <dgm:bulletEnabled/>
        </dgm:presLayoutVars>
      </dgm:prSet>
      <dgm:spPr/>
    </dgm:pt>
    <dgm:pt modelId="{81DD0BB4-87F0-4D40-BC14-053DE3D1C83F}" type="pres">
      <dgm:prSet presAssocID="{1AE78265-369E-4C82-B754-EE2BCC521E5C}" presName="bottomLine" presStyleLbl="alignNode1" presStyleIdx="9" presStyleCnt="10">
        <dgm:presLayoutVars/>
      </dgm:prSet>
      <dgm:spPr/>
    </dgm:pt>
    <dgm:pt modelId="{EA7AE70B-2B85-4EC2-A7F9-8F340876A630}" type="pres">
      <dgm:prSet presAssocID="{1AE78265-369E-4C82-B754-EE2BCC521E5C}" presName="nodeText" presStyleLbl="bgAccFollowNode1" presStyleIdx="4" presStyleCnt="5">
        <dgm:presLayoutVars>
          <dgm:bulletEnabled val="1"/>
        </dgm:presLayoutVars>
      </dgm:prSet>
      <dgm:spPr/>
    </dgm:pt>
  </dgm:ptLst>
  <dgm:cxnLst>
    <dgm:cxn modelId="{C661BB0A-5A21-4370-AD5D-33BF6B08FC68}" srcId="{E85498AB-0289-447F-9ED7-4477AAB74BD8}" destId="{454F8105-9834-4222-AF69-24F955C1ECB1}" srcOrd="3" destOrd="0" parTransId="{FEB3E209-F353-4E06-A389-8A2E89A743EC}" sibTransId="{703A7F9E-4BC8-4B3C-AF7C-EA134C89280A}"/>
    <dgm:cxn modelId="{36B4AF29-2984-4D9C-AD5D-51FC21CBB3C8}" type="presOf" srcId="{E42DE33C-51D5-47EA-A5B0-F59471BC847B}" destId="{77D7B3CE-11E4-4AAE-B288-BB86C05C008F}" srcOrd="0" destOrd="0" presId="urn:microsoft.com/office/officeart/2016/7/layout/BasicLinearProcessNumbered"/>
    <dgm:cxn modelId="{E6381B32-7B63-4103-87BA-83B586E700A3}" type="presOf" srcId="{D45F8072-3F8A-4401-BE42-F7001CF53A4E}" destId="{C76778AF-05D4-4B1B-ABCB-C6735A8DFF9F}" srcOrd="0" destOrd="0" presId="urn:microsoft.com/office/officeart/2016/7/layout/BasicLinearProcessNumbered"/>
    <dgm:cxn modelId="{CE018E34-3C99-4C35-8F79-2D2A9CA12F58}" type="presOf" srcId="{1AE78265-369E-4C82-B754-EE2BCC521E5C}" destId="{679B3FDA-1DAD-4312-9018-802296E54343}" srcOrd="0" destOrd="0" presId="urn:microsoft.com/office/officeart/2016/7/layout/BasicLinearProcessNumbered"/>
    <dgm:cxn modelId="{D6B98B36-D287-4884-BA7C-9D37E353C03A}" srcId="{E85498AB-0289-447F-9ED7-4477AAB74BD8}" destId="{891761D2-6CB7-495B-B24D-D768B35D7592}" srcOrd="1" destOrd="0" parTransId="{B768C0F1-9414-4EC2-81A4-6C1F8853C95E}" sibTransId="{09DC597C-DDD5-42BC-8950-5DE80EAC6CF2}"/>
    <dgm:cxn modelId="{2603B63B-B004-4368-92C5-BE9D664F4719}" type="presOf" srcId="{D45F8072-3F8A-4401-BE42-F7001CF53A4E}" destId="{F226CDF7-0867-49FD-B7B7-407795E7FDA5}" srcOrd="1" destOrd="0" presId="urn:microsoft.com/office/officeart/2016/7/layout/BasicLinearProcessNumbered"/>
    <dgm:cxn modelId="{8E941A3D-B688-4AC3-B21B-A03BE3476CF2}" srcId="{E85498AB-0289-447F-9ED7-4477AAB74BD8}" destId="{D45F8072-3F8A-4401-BE42-F7001CF53A4E}" srcOrd="2" destOrd="0" parTransId="{518C2171-CE59-4EA1-99D7-2D435EB9273F}" sibTransId="{E42DE33C-51D5-47EA-A5B0-F59471BC847B}"/>
    <dgm:cxn modelId="{F1FBA445-3C99-4A06-AE44-B51F2E8A5384}" type="presOf" srcId="{891761D2-6CB7-495B-B24D-D768B35D7592}" destId="{FA058621-74D6-44E1-B6F9-C056FFD6028B}" srcOrd="0" destOrd="0" presId="urn:microsoft.com/office/officeart/2016/7/layout/BasicLinearProcessNumbered"/>
    <dgm:cxn modelId="{3FC5064C-71CB-4C35-A478-05E87A05F375}" srcId="{E85498AB-0289-447F-9ED7-4477AAB74BD8}" destId="{EF22FD7E-2BAD-4A13-B616-B19E982C363C}" srcOrd="0" destOrd="0" parTransId="{5F118714-73CF-4217-B45F-6DEF514C7B5A}" sibTransId="{4F09BFF4-BF31-4AE5-AE65-C24D91D351A2}"/>
    <dgm:cxn modelId="{72F9A64D-D5E9-4887-84E9-F8383E7E7010}" srcId="{E85498AB-0289-447F-9ED7-4477AAB74BD8}" destId="{1AE78265-369E-4C82-B754-EE2BCC521E5C}" srcOrd="4" destOrd="0" parTransId="{4A00692F-0170-487A-A819-891B6241670E}" sibTransId="{DDD3FA20-51D6-49E8-AAC9-151C063F700E}"/>
    <dgm:cxn modelId="{A6A18A6E-D67E-4FE0-837B-2606067284AF}" type="presOf" srcId="{EF22FD7E-2BAD-4A13-B616-B19E982C363C}" destId="{7BAF6D83-C6E3-410F-8375-F5F189B1DD73}" srcOrd="1" destOrd="0" presId="urn:microsoft.com/office/officeart/2016/7/layout/BasicLinearProcessNumbered"/>
    <dgm:cxn modelId="{BCB0C64F-B382-4327-AF2D-ADE8970EE1FB}" type="presOf" srcId="{DDD3FA20-51D6-49E8-AAC9-151C063F700E}" destId="{8BC3400D-2C81-4C9B-9931-E318374A6A1D}" srcOrd="0" destOrd="0" presId="urn:microsoft.com/office/officeart/2016/7/layout/BasicLinearProcessNumbered"/>
    <dgm:cxn modelId="{83CAEF51-3CCE-4CB2-9836-43FDF281548A}" type="presOf" srcId="{4F09BFF4-BF31-4AE5-AE65-C24D91D351A2}" destId="{B983F5CD-FFB4-42BF-AA90-F4C35AC0CC95}" srcOrd="0" destOrd="0" presId="urn:microsoft.com/office/officeart/2016/7/layout/BasicLinearProcessNumbered"/>
    <dgm:cxn modelId="{523C4B84-AF2F-41A3-BDD4-8B8B5FFE4019}" type="presOf" srcId="{703A7F9E-4BC8-4B3C-AF7C-EA134C89280A}" destId="{2EF275E7-E576-48F9-97D2-74CEAA5E984D}" srcOrd="0" destOrd="0" presId="urn:microsoft.com/office/officeart/2016/7/layout/BasicLinearProcessNumbered"/>
    <dgm:cxn modelId="{097CB984-1745-4FB2-9C05-8EEFC525ADE3}" type="presOf" srcId="{E85498AB-0289-447F-9ED7-4477AAB74BD8}" destId="{E1F1B0A9-BD20-411C-BBC4-F4BEA68F1674}" srcOrd="0" destOrd="0" presId="urn:microsoft.com/office/officeart/2016/7/layout/BasicLinearProcessNumbered"/>
    <dgm:cxn modelId="{E7F6AE9B-DFBA-4880-BF29-50000DCF4ECE}" type="presOf" srcId="{09DC597C-DDD5-42BC-8950-5DE80EAC6CF2}" destId="{56F74F29-F50C-405C-B664-04B6D5AC3A89}" srcOrd="0" destOrd="0" presId="urn:microsoft.com/office/officeart/2016/7/layout/BasicLinearProcessNumbered"/>
    <dgm:cxn modelId="{71521C9D-BE79-4C1D-A352-361EA1A2396F}" type="presOf" srcId="{891761D2-6CB7-495B-B24D-D768B35D7592}" destId="{E4FB8C2B-239A-4491-B790-7AC11D16AF61}" srcOrd="1" destOrd="0" presId="urn:microsoft.com/office/officeart/2016/7/layout/BasicLinearProcessNumbered"/>
    <dgm:cxn modelId="{DC0182B3-712A-4691-8B52-0F0158631393}" type="presOf" srcId="{454F8105-9834-4222-AF69-24F955C1ECB1}" destId="{DAABC46C-7DD0-493B-ABC6-31DF92224EC4}" srcOrd="1" destOrd="0" presId="urn:microsoft.com/office/officeart/2016/7/layout/BasicLinearProcessNumbered"/>
    <dgm:cxn modelId="{99CD0FC0-4EBA-4D73-A15B-71A9A7AEB8C5}" type="presOf" srcId="{1AE78265-369E-4C82-B754-EE2BCC521E5C}" destId="{EA7AE70B-2B85-4EC2-A7F9-8F340876A630}" srcOrd="1" destOrd="0" presId="urn:microsoft.com/office/officeart/2016/7/layout/BasicLinearProcessNumbered"/>
    <dgm:cxn modelId="{FAA032EC-2E6C-46D3-B7CB-2D7D4CCD3DED}" type="presOf" srcId="{EF22FD7E-2BAD-4A13-B616-B19E982C363C}" destId="{4F150980-3853-4CE5-823E-69F16B7CA833}" srcOrd="0" destOrd="0" presId="urn:microsoft.com/office/officeart/2016/7/layout/BasicLinearProcessNumbered"/>
    <dgm:cxn modelId="{2F4837FD-C524-40A5-A128-692F9912EF8A}" type="presOf" srcId="{454F8105-9834-4222-AF69-24F955C1ECB1}" destId="{8B8284A7-E60C-4779-9DCA-3E882D845982}" srcOrd="0" destOrd="0" presId="urn:microsoft.com/office/officeart/2016/7/layout/BasicLinearProcessNumbered"/>
    <dgm:cxn modelId="{DF9985FF-7ABD-488D-8892-67B4F4671696}" type="presParOf" srcId="{E1F1B0A9-BD20-411C-BBC4-F4BEA68F1674}" destId="{7BE80BB7-B4DA-496D-9945-39B6464D4D84}" srcOrd="0" destOrd="0" presId="urn:microsoft.com/office/officeart/2016/7/layout/BasicLinearProcessNumbered"/>
    <dgm:cxn modelId="{04B9CF25-2A8E-485F-AF48-F0DF75A9070A}" type="presParOf" srcId="{7BE80BB7-B4DA-496D-9945-39B6464D4D84}" destId="{4F150980-3853-4CE5-823E-69F16B7CA833}" srcOrd="0" destOrd="0" presId="urn:microsoft.com/office/officeart/2016/7/layout/BasicLinearProcessNumbered"/>
    <dgm:cxn modelId="{AA296007-63CB-4802-9BEA-42846BB86815}" type="presParOf" srcId="{7BE80BB7-B4DA-496D-9945-39B6464D4D84}" destId="{B983F5CD-FFB4-42BF-AA90-F4C35AC0CC95}" srcOrd="1" destOrd="0" presId="urn:microsoft.com/office/officeart/2016/7/layout/BasicLinearProcessNumbered"/>
    <dgm:cxn modelId="{E41799B0-3391-440A-901E-4DB199C9FD5A}" type="presParOf" srcId="{7BE80BB7-B4DA-496D-9945-39B6464D4D84}" destId="{3A9BD372-FDA5-4CC3-9880-F0FA75755866}" srcOrd="2" destOrd="0" presId="urn:microsoft.com/office/officeart/2016/7/layout/BasicLinearProcessNumbered"/>
    <dgm:cxn modelId="{15A81061-69E1-44C2-A64B-60BD071C103F}" type="presParOf" srcId="{7BE80BB7-B4DA-496D-9945-39B6464D4D84}" destId="{7BAF6D83-C6E3-410F-8375-F5F189B1DD73}" srcOrd="3" destOrd="0" presId="urn:microsoft.com/office/officeart/2016/7/layout/BasicLinearProcessNumbered"/>
    <dgm:cxn modelId="{A6064BC9-0B97-48D0-B949-8ED823089E41}" type="presParOf" srcId="{E1F1B0A9-BD20-411C-BBC4-F4BEA68F1674}" destId="{55C4E0D0-722C-43C3-B6C2-6EBA40B6ED9A}" srcOrd="1" destOrd="0" presId="urn:microsoft.com/office/officeart/2016/7/layout/BasicLinearProcessNumbered"/>
    <dgm:cxn modelId="{A559C93B-C611-437C-825B-4689E162D107}" type="presParOf" srcId="{E1F1B0A9-BD20-411C-BBC4-F4BEA68F1674}" destId="{455C24EE-A02C-41D3-B289-6DBF76B4A6E7}" srcOrd="2" destOrd="0" presId="urn:microsoft.com/office/officeart/2016/7/layout/BasicLinearProcessNumbered"/>
    <dgm:cxn modelId="{99DEEE1A-E9B1-4938-8FC3-69149186BDF2}" type="presParOf" srcId="{455C24EE-A02C-41D3-B289-6DBF76B4A6E7}" destId="{FA058621-74D6-44E1-B6F9-C056FFD6028B}" srcOrd="0" destOrd="0" presId="urn:microsoft.com/office/officeart/2016/7/layout/BasicLinearProcessNumbered"/>
    <dgm:cxn modelId="{4757FE77-C6D5-43E4-B2D7-122E91B503E2}" type="presParOf" srcId="{455C24EE-A02C-41D3-B289-6DBF76B4A6E7}" destId="{56F74F29-F50C-405C-B664-04B6D5AC3A89}" srcOrd="1" destOrd="0" presId="urn:microsoft.com/office/officeart/2016/7/layout/BasicLinearProcessNumbered"/>
    <dgm:cxn modelId="{C4805270-1B85-4668-BA1B-8DCEC4EB9EAE}" type="presParOf" srcId="{455C24EE-A02C-41D3-B289-6DBF76B4A6E7}" destId="{BDB493FA-8F9E-4720-914F-E8D5E773813B}" srcOrd="2" destOrd="0" presId="urn:microsoft.com/office/officeart/2016/7/layout/BasicLinearProcessNumbered"/>
    <dgm:cxn modelId="{AC692BE9-CF87-477A-ACE6-B8178FDA85D8}" type="presParOf" srcId="{455C24EE-A02C-41D3-B289-6DBF76B4A6E7}" destId="{E4FB8C2B-239A-4491-B790-7AC11D16AF61}" srcOrd="3" destOrd="0" presId="urn:microsoft.com/office/officeart/2016/7/layout/BasicLinearProcessNumbered"/>
    <dgm:cxn modelId="{E47AAC4C-E157-42A3-99DD-8FEB6321DAB4}" type="presParOf" srcId="{E1F1B0A9-BD20-411C-BBC4-F4BEA68F1674}" destId="{F96C4034-368B-4DC2-8783-AC70F6C0E707}" srcOrd="3" destOrd="0" presId="urn:microsoft.com/office/officeart/2016/7/layout/BasicLinearProcessNumbered"/>
    <dgm:cxn modelId="{028308AC-2798-47CE-9D43-D8BADE76A977}" type="presParOf" srcId="{E1F1B0A9-BD20-411C-BBC4-F4BEA68F1674}" destId="{09A35A92-26B5-49CD-B3E9-561EF60EDA78}" srcOrd="4" destOrd="0" presId="urn:microsoft.com/office/officeart/2016/7/layout/BasicLinearProcessNumbered"/>
    <dgm:cxn modelId="{264C58D1-B2B0-4662-A642-0904273750EE}" type="presParOf" srcId="{09A35A92-26B5-49CD-B3E9-561EF60EDA78}" destId="{C76778AF-05D4-4B1B-ABCB-C6735A8DFF9F}" srcOrd="0" destOrd="0" presId="urn:microsoft.com/office/officeart/2016/7/layout/BasicLinearProcessNumbered"/>
    <dgm:cxn modelId="{B9708FE0-5F6D-4358-9A53-7EAE9D724701}" type="presParOf" srcId="{09A35A92-26B5-49CD-B3E9-561EF60EDA78}" destId="{77D7B3CE-11E4-4AAE-B288-BB86C05C008F}" srcOrd="1" destOrd="0" presId="urn:microsoft.com/office/officeart/2016/7/layout/BasicLinearProcessNumbered"/>
    <dgm:cxn modelId="{F861EA67-1916-478A-87F6-F648FE1F0C67}" type="presParOf" srcId="{09A35A92-26B5-49CD-B3E9-561EF60EDA78}" destId="{000CE282-A588-46A3-912D-DE0EDFFF0589}" srcOrd="2" destOrd="0" presId="urn:microsoft.com/office/officeart/2016/7/layout/BasicLinearProcessNumbered"/>
    <dgm:cxn modelId="{025D0811-4225-48CB-9581-29F4D1E23085}" type="presParOf" srcId="{09A35A92-26B5-49CD-B3E9-561EF60EDA78}" destId="{F226CDF7-0867-49FD-B7B7-407795E7FDA5}" srcOrd="3" destOrd="0" presId="urn:microsoft.com/office/officeart/2016/7/layout/BasicLinearProcessNumbered"/>
    <dgm:cxn modelId="{AC879AEA-E3C1-494C-A3FD-0684D4C8A962}" type="presParOf" srcId="{E1F1B0A9-BD20-411C-BBC4-F4BEA68F1674}" destId="{8E8699C2-7A11-4FED-B7E8-E36E1EADA70D}" srcOrd="5" destOrd="0" presId="urn:microsoft.com/office/officeart/2016/7/layout/BasicLinearProcessNumbered"/>
    <dgm:cxn modelId="{5D6617A5-7ACA-4B41-BF75-24990C607DE3}" type="presParOf" srcId="{E1F1B0A9-BD20-411C-BBC4-F4BEA68F1674}" destId="{9A2A6089-6012-4013-9553-605851411173}" srcOrd="6" destOrd="0" presId="urn:microsoft.com/office/officeart/2016/7/layout/BasicLinearProcessNumbered"/>
    <dgm:cxn modelId="{BBDFE087-0BF8-41DC-BC1D-60B4954B8881}" type="presParOf" srcId="{9A2A6089-6012-4013-9553-605851411173}" destId="{8B8284A7-E60C-4779-9DCA-3E882D845982}" srcOrd="0" destOrd="0" presId="urn:microsoft.com/office/officeart/2016/7/layout/BasicLinearProcessNumbered"/>
    <dgm:cxn modelId="{9C5D16C5-2973-4DD6-9D68-8BDFDB9565F6}" type="presParOf" srcId="{9A2A6089-6012-4013-9553-605851411173}" destId="{2EF275E7-E576-48F9-97D2-74CEAA5E984D}" srcOrd="1" destOrd="0" presId="urn:microsoft.com/office/officeart/2016/7/layout/BasicLinearProcessNumbered"/>
    <dgm:cxn modelId="{F8A327B3-36A7-4E18-AD35-FE17F5768F5E}" type="presParOf" srcId="{9A2A6089-6012-4013-9553-605851411173}" destId="{4102C6BD-D0E3-42F9-A847-B116DCED15A6}" srcOrd="2" destOrd="0" presId="urn:microsoft.com/office/officeart/2016/7/layout/BasicLinearProcessNumbered"/>
    <dgm:cxn modelId="{80D2A458-B870-4038-B6DC-47220F1D3CA8}" type="presParOf" srcId="{9A2A6089-6012-4013-9553-605851411173}" destId="{DAABC46C-7DD0-493B-ABC6-31DF92224EC4}" srcOrd="3" destOrd="0" presId="urn:microsoft.com/office/officeart/2016/7/layout/BasicLinearProcessNumbered"/>
    <dgm:cxn modelId="{BFCBE4D0-1A95-406B-AC52-6D7089AC3CB6}" type="presParOf" srcId="{E1F1B0A9-BD20-411C-BBC4-F4BEA68F1674}" destId="{BE6284ED-7B56-4722-8363-A951FAE89B3C}" srcOrd="7" destOrd="0" presId="urn:microsoft.com/office/officeart/2016/7/layout/BasicLinearProcessNumbered"/>
    <dgm:cxn modelId="{DE276302-81EC-44B9-8550-97BF2DCDD152}" type="presParOf" srcId="{E1F1B0A9-BD20-411C-BBC4-F4BEA68F1674}" destId="{1303B445-F4E7-4778-8509-9739BDBF929A}" srcOrd="8" destOrd="0" presId="urn:microsoft.com/office/officeart/2016/7/layout/BasicLinearProcessNumbered"/>
    <dgm:cxn modelId="{35CF6356-5828-4791-A5AE-42926DFBF4A4}" type="presParOf" srcId="{1303B445-F4E7-4778-8509-9739BDBF929A}" destId="{679B3FDA-1DAD-4312-9018-802296E54343}" srcOrd="0" destOrd="0" presId="urn:microsoft.com/office/officeart/2016/7/layout/BasicLinearProcessNumbered"/>
    <dgm:cxn modelId="{B4A4EC48-4641-43E3-A34A-69E666ECB42B}" type="presParOf" srcId="{1303B445-F4E7-4778-8509-9739BDBF929A}" destId="{8BC3400D-2C81-4C9B-9931-E318374A6A1D}" srcOrd="1" destOrd="0" presId="urn:microsoft.com/office/officeart/2016/7/layout/BasicLinearProcessNumbered"/>
    <dgm:cxn modelId="{3D2E4F96-059E-4FD8-BF59-B754FF5FEEFE}" type="presParOf" srcId="{1303B445-F4E7-4778-8509-9739BDBF929A}" destId="{81DD0BB4-87F0-4D40-BC14-053DE3D1C83F}" srcOrd="2" destOrd="0" presId="urn:microsoft.com/office/officeart/2016/7/layout/BasicLinearProcessNumbered"/>
    <dgm:cxn modelId="{7D7A875F-AFE1-456F-9602-924564657FE1}" type="presParOf" srcId="{1303B445-F4E7-4778-8509-9739BDBF929A}" destId="{EA7AE70B-2B85-4EC2-A7F9-8F340876A630}"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3D88D3-3918-43D6-9F9B-125205E288DB}" type="doc">
      <dgm:prSet loTypeId="urn:microsoft.com/office/officeart/2018/5/layout/CenteredIconLabelDescriptionList" loCatId="icon" qsTypeId="urn:microsoft.com/office/officeart/2005/8/quickstyle/simple1" qsCatId="simple" csTypeId="urn:microsoft.com/office/officeart/2005/8/colors/accent1_2" csCatId="accent1" phldr="1"/>
      <dgm:spPr/>
      <dgm:t>
        <a:bodyPr/>
        <a:lstStyle/>
        <a:p>
          <a:endParaRPr lang="en-US"/>
        </a:p>
      </dgm:t>
    </dgm:pt>
    <dgm:pt modelId="{74894289-A968-4B2C-9343-5DEEDD1BC998}">
      <dgm:prSet/>
      <dgm:spPr/>
      <dgm:t>
        <a:bodyPr/>
        <a:lstStyle/>
        <a:p>
          <a:pPr>
            <a:lnSpc>
              <a:spcPct val="100000"/>
            </a:lnSpc>
            <a:defRPr b="1"/>
          </a:pPr>
          <a:r>
            <a:rPr lang="en-US"/>
            <a:t>Bit more difficult to connect via your personal laptop</a:t>
          </a:r>
        </a:p>
      </dgm:t>
    </dgm:pt>
    <dgm:pt modelId="{5556DCB3-EB22-4CA5-ACDC-D29338F6E700}" type="parTrans" cxnId="{95423873-7A66-4417-A0FC-C623ABAED344}">
      <dgm:prSet/>
      <dgm:spPr/>
      <dgm:t>
        <a:bodyPr/>
        <a:lstStyle/>
        <a:p>
          <a:endParaRPr lang="en-US"/>
        </a:p>
      </dgm:t>
    </dgm:pt>
    <dgm:pt modelId="{A6195CD1-9D58-48E5-AEE2-BBC57C6F698E}" type="sibTrans" cxnId="{95423873-7A66-4417-A0FC-C623ABAED344}">
      <dgm:prSet/>
      <dgm:spPr/>
      <dgm:t>
        <a:bodyPr/>
        <a:lstStyle/>
        <a:p>
          <a:endParaRPr lang="en-US"/>
        </a:p>
      </dgm:t>
    </dgm:pt>
    <dgm:pt modelId="{CC7CD79E-42A2-47C8-B791-B3BEFE048E73}">
      <dgm:prSet/>
      <dgm:spPr/>
      <dgm:t>
        <a:bodyPr/>
        <a:lstStyle/>
        <a:p>
          <a:pPr>
            <a:lnSpc>
              <a:spcPct val="100000"/>
            </a:lnSpc>
          </a:pPr>
          <a:r>
            <a:rPr lang="en-US" dirty="0"/>
            <a:t>Need the IP address of Raspberry Pi </a:t>
          </a:r>
        </a:p>
      </dgm:t>
    </dgm:pt>
    <dgm:pt modelId="{B78EE229-2D76-4BAD-BD6A-E23A930F8A6D}" type="parTrans" cxnId="{B09CC5C2-6384-4AE2-BD41-DB6EE3A490A1}">
      <dgm:prSet/>
      <dgm:spPr/>
      <dgm:t>
        <a:bodyPr/>
        <a:lstStyle/>
        <a:p>
          <a:endParaRPr lang="en-US"/>
        </a:p>
      </dgm:t>
    </dgm:pt>
    <dgm:pt modelId="{947A5D19-98C9-4C4F-9976-6C4A943EF320}" type="sibTrans" cxnId="{B09CC5C2-6384-4AE2-BD41-DB6EE3A490A1}">
      <dgm:prSet/>
      <dgm:spPr/>
      <dgm:t>
        <a:bodyPr/>
        <a:lstStyle/>
        <a:p>
          <a:endParaRPr lang="en-US"/>
        </a:p>
      </dgm:t>
    </dgm:pt>
    <dgm:pt modelId="{B70A5106-7A98-4228-BD1A-AEE8C4E3773F}">
      <dgm:prSet/>
      <dgm:spPr/>
      <dgm:t>
        <a:bodyPr/>
        <a:lstStyle/>
        <a:p>
          <a:r>
            <a:rPr lang="en-US" u="sng"/>
            <a:t>In class</a:t>
          </a:r>
          <a:r>
            <a:rPr lang="en-US"/>
            <a:t>: multiple Raspberry Pi boards connected to network</a:t>
          </a:r>
        </a:p>
      </dgm:t>
    </dgm:pt>
    <dgm:pt modelId="{B2D0C6BA-03FC-4F9B-A54F-8C700A91388D}" type="parTrans" cxnId="{A3D6EE0A-DEB2-4102-A401-AF6FA47190C9}">
      <dgm:prSet/>
      <dgm:spPr/>
      <dgm:t>
        <a:bodyPr/>
        <a:lstStyle/>
        <a:p>
          <a:endParaRPr lang="en-US"/>
        </a:p>
      </dgm:t>
    </dgm:pt>
    <dgm:pt modelId="{8F767BDA-FA5C-4784-A88D-277C41701B63}" type="sibTrans" cxnId="{A3D6EE0A-DEB2-4102-A401-AF6FA47190C9}">
      <dgm:prSet/>
      <dgm:spPr/>
      <dgm:t>
        <a:bodyPr/>
        <a:lstStyle/>
        <a:p>
          <a:endParaRPr lang="en-US"/>
        </a:p>
      </dgm:t>
    </dgm:pt>
    <dgm:pt modelId="{39FC9EA2-7F0B-44DE-9211-A9C984F97CCF}">
      <dgm:prSet/>
      <dgm:spPr/>
      <dgm:t>
        <a:bodyPr/>
        <a:lstStyle/>
        <a:p>
          <a:r>
            <a:rPr lang="en-US" u="sng" dirty="0"/>
            <a:t>At home</a:t>
          </a:r>
          <a:r>
            <a:rPr lang="en-US" dirty="0"/>
            <a:t>: can see </a:t>
          </a:r>
          <a:r>
            <a:rPr lang="en-US" dirty="0" err="1"/>
            <a:t>wifi</a:t>
          </a:r>
          <a:r>
            <a:rPr lang="en-US" dirty="0"/>
            <a:t> connection via router software (example: home router app on cell phone)</a:t>
          </a:r>
        </a:p>
      </dgm:t>
    </dgm:pt>
    <dgm:pt modelId="{6821DE54-02E0-44AC-9BAA-0834AFAE8374}" type="parTrans" cxnId="{9CE7CC52-B146-4407-867D-0D1D20000BB5}">
      <dgm:prSet/>
      <dgm:spPr/>
      <dgm:t>
        <a:bodyPr/>
        <a:lstStyle/>
        <a:p>
          <a:endParaRPr lang="en-US"/>
        </a:p>
      </dgm:t>
    </dgm:pt>
    <dgm:pt modelId="{B413AAF8-F3D9-476B-B4D4-B00415962F22}" type="sibTrans" cxnId="{9CE7CC52-B146-4407-867D-0D1D20000BB5}">
      <dgm:prSet/>
      <dgm:spPr/>
      <dgm:t>
        <a:bodyPr/>
        <a:lstStyle/>
        <a:p>
          <a:endParaRPr lang="en-US"/>
        </a:p>
      </dgm:t>
    </dgm:pt>
    <dgm:pt modelId="{8909F4AB-F1E6-4F59-8B66-83CA566C7668}">
      <dgm:prSet/>
      <dgm:spPr/>
      <dgm:t>
        <a:bodyPr/>
        <a:lstStyle/>
        <a:p>
          <a:pPr>
            <a:lnSpc>
              <a:spcPct val="100000"/>
            </a:lnSpc>
            <a:defRPr b="1"/>
          </a:pPr>
          <a:r>
            <a:rPr lang="en-US"/>
            <a:t>Open Remote Desktop Connection on personal laptop</a:t>
          </a:r>
        </a:p>
      </dgm:t>
    </dgm:pt>
    <dgm:pt modelId="{A4DC3B26-98D0-42C8-B70B-E0033D4FFC95}" type="parTrans" cxnId="{273CB0AD-FACA-4CF9-BEF4-97F51E307FA0}">
      <dgm:prSet/>
      <dgm:spPr/>
      <dgm:t>
        <a:bodyPr/>
        <a:lstStyle/>
        <a:p>
          <a:endParaRPr lang="en-US"/>
        </a:p>
      </dgm:t>
    </dgm:pt>
    <dgm:pt modelId="{5F1CF5EE-B002-4972-BC6B-56F8EF924434}" type="sibTrans" cxnId="{273CB0AD-FACA-4CF9-BEF4-97F51E307FA0}">
      <dgm:prSet/>
      <dgm:spPr/>
      <dgm:t>
        <a:bodyPr/>
        <a:lstStyle/>
        <a:p>
          <a:endParaRPr lang="en-US"/>
        </a:p>
      </dgm:t>
    </dgm:pt>
    <dgm:pt modelId="{B5D30C2E-5AA3-4B61-880E-874C31D4F3BC}">
      <dgm:prSet/>
      <dgm:spPr/>
      <dgm:t>
        <a:bodyPr/>
        <a:lstStyle/>
        <a:p>
          <a:pPr>
            <a:lnSpc>
              <a:spcPct val="100000"/>
            </a:lnSpc>
          </a:pPr>
          <a:r>
            <a:rPr lang="en-US"/>
            <a:t>Click on “Type here to search” next to the Start Window and search for the word </a:t>
          </a:r>
          <a:r>
            <a:rPr lang="en-US" b="1" i="1"/>
            <a:t>Remote</a:t>
          </a:r>
          <a:endParaRPr lang="en-US"/>
        </a:p>
      </dgm:t>
    </dgm:pt>
    <dgm:pt modelId="{F60DCB18-4E91-48FA-9DCA-B8EBE2913C2D}" type="parTrans" cxnId="{B325903B-3175-4856-8554-782532C61289}">
      <dgm:prSet/>
      <dgm:spPr/>
      <dgm:t>
        <a:bodyPr/>
        <a:lstStyle/>
        <a:p>
          <a:endParaRPr lang="en-US"/>
        </a:p>
      </dgm:t>
    </dgm:pt>
    <dgm:pt modelId="{5A7B16EF-6DA2-49C3-A9BE-3EDE62B7ADB2}" type="sibTrans" cxnId="{B325903B-3175-4856-8554-782532C61289}">
      <dgm:prSet/>
      <dgm:spPr/>
      <dgm:t>
        <a:bodyPr/>
        <a:lstStyle/>
        <a:p>
          <a:endParaRPr lang="en-US"/>
        </a:p>
      </dgm:t>
    </dgm:pt>
    <dgm:pt modelId="{7E50A9B0-9682-4827-B3A0-6FAF5EC28B0E}">
      <dgm:prSet/>
      <dgm:spPr/>
      <dgm:t>
        <a:bodyPr/>
        <a:lstStyle/>
        <a:p>
          <a:pPr>
            <a:lnSpc>
              <a:spcPct val="100000"/>
            </a:lnSpc>
            <a:defRPr b="1"/>
          </a:pPr>
          <a:r>
            <a:rPr lang="en-US"/>
            <a:t>Enter IP address of Raspberry Pi found above and click “Connect”</a:t>
          </a:r>
        </a:p>
      </dgm:t>
    </dgm:pt>
    <dgm:pt modelId="{BB9EEBED-71C8-453E-9212-879BD14550A7}" type="parTrans" cxnId="{1B231155-199C-4A65-BCDA-3FDDFF6DADB1}">
      <dgm:prSet/>
      <dgm:spPr/>
      <dgm:t>
        <a:bodyPr/>
        <a:lstStyle/>
        <a:p>
          <a:endParaRPr lang="en-US"/>
        </a:p>
      </dgm:t>
    </dgm:pt>
    <dgm:pt modelId="{CCD4AEB4-95F2-4740-81EC-4EEB6192389E}" type="sibTrans" cxnId="{1B231155-199C-4A65-BCDA-3FDDFF6DADB1}">
      <dgm:prSet/>
      <dgm:spPr/>
      <dgm:t>
        <a:bodyPr/>
        <a:lstStyle/>
        <a:p>
          <a:endParaRPr lang="en-US"/>
        </a:p>
      </dgm:t>
    </dgm:pt>
    <dgm:pt modelId="{6F314B2B-A572-47E6-9651-57A904E72956}">
      <dgm:prSet/>
      <dgm:spPr/>
      <dgm:t>
        <a:bodyPr/>
        <a:lstStyle/>
        <a:p>
          <a:pPr>
            <a:lnSpc>
              <a:spcPct val="100000"/>
            </a:lnSpc>
            <a:defRPr b="1"/>
          </a:pPr>
          <a:r>
            <a:rPr lang="en-US"/>
            <a:t>Message: “Identity of remote computer cannot be verified; connect anyway?” – click on OK</a:t>
          </a:r>
        </a:p>
      </dgm:t>
    </dgm:pt>
    <dgm:pt modelId="{86B28083-26AF-4667-806E-F6F2BCAD31D1}" type="parTrans" cxnId="{FBB90C0E-844C-4359-8286-457F5B804DB5}">
      <dgm:prSet/>
      <dgm:spPr/>
      <dgm:t>
        <a:bodyPr/>
        <a:lstStyle/>
        <a:p>
          <a:endParaRPr lang="en-US"/>
        </a:p>
      </dgm:t>
    </dgm:pt>
    <dgm:pt modelId="{1925FF9C-F52A-41BA-A202-B87EA56981E4}" type="sibTrans" cxnId="{FBB90C0E-844C-4359-8286-457F5B804DB5}">
      <dgm:prSet/>
      <dgm:spPr/>
      <dgm:t>
        <a:bodyPr/>
        <a:lstStyle/>
        <a:p>
          <a:endParaRPr lang="en-US"/>
        </a:p>
      </dgm:t>
    </dgm:pt>
    <dgm:pt modelId="{7918FA29-7890-4F39-8E85-46E488E41BBB}">
      <dgm:prSet/>
      <dgm:spPr/>
      <dgm:t>
        <a:bodyPr/>
        <a:lstStyle/>
        <a:p>
          <a:pPr>
            <a:lnSpc>
              <a:spcPct val="100000"/>
            </a:lnSpc>
            <a:defRPr b="1"/>
          </a:pPr>
          <a:r>
            <a:rPr lang="en-US"/>
            <a:t>Login screen appears</a:t>
          </a:r>
        </a:p>
      </dgm:t>
    </dgm:pt>
    <dgm:pt modelId="{ED39E0FE-B593-4720-BB01-87D3BC43F36A}" type="parTrans" cxnId="{D6222019-1029-4613-8754-EC6C520F9105}">
      <dgm:prSet/>
      <dgm:spPr/>
      <dgm:t>
        <a:bodyPr/>
        <a:lstStyle/>
        <a:p>
          <a:endParaRPr lang="en-US"/>
        </a:p>
      </dgm:t>
    </dgm:pt>
    <dgm:pt modelId="{F098B978-8EA8-4161-B71F-FD4B7905E087}" type="sibTrans" cxnId="{D6222019-1029-4613-8754-EC6C520F9105}">
      <dgm:prSet/>
      <dgm:spPr/>
      <dgm:t>
        <a:bodyPr/>
        <a:lstStyle/>
        <a:p>
          <a:endParaRPr lang="en-US"/>
        </a:p>
      </dgm:t>
    </dgm:pt>
    <dgm:pt modelId="{E053921F-4917-43D7-964B-A28ED4A57060}">
      <dgm:prSet/>
      <dgm:spPr/>
      <dgm:t>
        <a:bodyPr/>
        <a:lstStyle/>
        <a:p>
          <a:pPr>
            <a:lnSpc>
              <a:spcPct val="100000"/>
            </a:lnSpc>
          </a:pPr>
          <a:r>
            <a:rPr lang="en-US"/>
            <a:t>Use previous </a:t>
          </a:r>
          <a:r>
            <a:rPr lang="en-US" dirty="0"/>
            <a:t>slide to log in</a:t>
          </a:r>
        </a:p>
      </dgm:t>
    </dgm:pt>
    <dgm:pt modelId="{61E62745-7427-42A0-8907-808A71D2BA5C}" type="parTrans" cxnId="{B5BF780E-11B0-49EB-B37C-A7E46702E699}">
      <dgm:prSet/>
      <dgm:spPr/>
      <dgm:t>
        <a:bodyPr/>
        <a:lstStyle/>
        <a:p>
          <a:endParaRPr lang="en-US"/>
        </a:p>
      </dgm:t>
    </dgm:pt>
    <dgm:pt modelId="{C03FE7F5-0FAF-4A09-8CAA-8E698BBB20F1}" type="sibTrans" cxnId="{B5BF780E-11B0-49EB-B37C-A7E46702E699}">
      <dgm:prSet/>
      <dgm:spPr/>
      <dgm:t>
        <a:bodyPr/>
        <a:lstStyle/>
        <a:p>
          <a:endParaRPr lang="en-US"/>
        </a:p>
      </dgm:t>
    </dgm:pt>
    <dgm:pt modelId="{F33D856C-4CEB-490D-8617-C232A9192260}" type="pres">
      <dgm:prSet presAssocID="{1A3D88D3-3918-43D6-9F9B-125205E288DB}" presName="root" presStyleCnt="0">
        <dgm:presLayoutVars>
          <dgm:dir/>
          <dgm:resizeHandles val="exact"/>
        </dgm:presLayoutVars>
      </dgm:prSet>
      <dgm:spPr/>
    </dgm:pt>
    <dgm:pt modelId="{049DEFBF-F064-4B1F-8935-979560300DE1}" type="pres">
      <dgm:prSet presAssocID="{74894289-A968-4B2C-9343-5DEEDD1BC998}" presName="compNode" presStyleCnt="0"/>
      <dgm:spPr/>
    </dgm:pt>
    <dgm:pt modelId="{F47AC03A-07EE-40E3-8104-28811596182B}" type="pres">
      <dgm:prSet presAssocID="{74894289-A968-4B2C-9343-5DEEDD1BC99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Processor"/>
        </a:ext>
      </dgm:extLst>
    </dgm:pt>
    <dgm:pt modelId="{0E3FBF8C-019F-46D1-8AB2-5C1335051ED7}" type="pres">
      <dgm:prSet presAssocID="{74894289-A968-4B2C-9343-5DEEDD1BC998}" presName="iconSpace" presStyleCnt="0"/>
      <dgm:spPr/>
    </dgm:pt>
    <dgm:pt modelId="{76C27FDD-73BC-4783-B422-AED89E967B43}" type="pres">
      <dgm:prSet presAssocID="{74894289-A968-4B2C-9343-5DEEDD1BC998}" presName="parTx" presStyleLbl="revTx" presStyleIdx="0" presStyleCnt="10">
        <dgm:presLayoutVars>
          <dgm:chMax val="0"/>
          <dgm:chPref val="0"/>
        </dgm:presLayoutVars>
      </dgm:prSet>
      <dgm:spPr/>
    </dgm:pt>
    <dgm:pt modelId="{2A05468B-59FA-4791-B029-DB43A15A66B0}" type="pres">
      <dgm:prSet presAssocID="{74894289-A968-4B2C-9343-5DEEDD1BC998}" presName="txSpace" presStyleCnt="0"/>
      <dgm:spPr/>
    </dgm:pt>
    <dgm:pt modelId="{1513BA24-C7AC-4C3B-9373-291C3400399C}" type="pres">
      <dgm:prSet presAssocID="{74894289-A968-4B2C-9343-5DEEDD1BC998}" presName="desTx" presStyleLbl="revTx" presStyleIdx="1" presStyleCnt="10">
        <dgm:presLayoutVars/>
      </dgm:prSet>
      <dgm:spPr/>
    </dgm:pt>
    <dgm:pt modelId="{000FB573-CEA6-481E-AB17-518C7CD258C4}" type="pres">
      <dgm:prSet presAssocID="{A6195CD1-9D58-48E5-AEE2-BBC57C6F698E}" presName="sibTrans" presStyleCnt="0"/>
      <dgm:spPr/>
    </dgm:pt>
    <dgm:pt modelId="{1088A82F-D2FE-4944-B780-87086FAB0479}" type="pres">
      <dgm:prSet presAssocID="{8909F4AB-F1E6-4F59-8B66-83CA566C7668}" presName="compNode" presStyleCnt="0"/>
      <dgm:spPr/>
    </dgm:pt>
    <dgm:pt modelId="{D04B01D4-2BE4-47D2-B9BB-ABA7D2D4DDBB}" type="pres">
      <dgm:prSet presAssocID="{8909F4AB-F1E6-4F59-8B66-83CA566C766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emote control"/>
        </a:ext>
      </dgm:extLst>
    </dgm:pt>
    <dgm:pt modelId="{BA74AF6A-23F9-46CA-958D-9E0BEB3A8084}" type="pres">
      <dgm:prSet presAssocID="{8909F4AB-F1E6-4F59-8B66-83CA566C7668}" presName="iconSpace" presStyleCnt="0"/>
      <dgm:spPr/>
    </dgm:pt>
    <dgm:pt modelId="{034855D8-1F97-4267-82EB-7F050FFC35E7}" type="pres">
      <dgm:prSet presAssocID="{8909F4AB-F1E6-4F59-8B66-83CA566C7668}" presName="parTx" presStyleLbl="revTx" presStyleIdx="2" presStyleCnt="10">
        <dgm:presLayoutVars>
          <dgm:chMax val="0"/>
          <dgm:chPref val="0"/>
        </dgm:presLayoutVars>
      </dgm:prSet>
      <dgm:spPr/>
    </dgm:pt>
    <dgm:pt modelId="{9580FCB9-1070-45F2-BC25-E30B899F1D42}" type="pres">
      <dgm:prSet presAssocID="{8909F4AB-F1E6-4F59-8B66-83CA566C7668}" presName="txSpace" presStyleCnt="0"/>
      <dgm:spPr/>
    </dgm:pt>
    <dgm:pt modelId="{9AF03CDC-950B-496B-B89E-591E0B7601CF}" type="pres">
      <dgm:prSet presAssocID="{8909F4AB-F1E6-4F59-8B66-83CA566C7668}" presName="desTx" presStyleLbl="revTx" presStyleIdx="3" presStyleCnt="10">
        <dgm:presLayoutVars/>
      </dgm:prSet>
      <dgm:spPr/>
    </dgm:pt>
    <dgm:pt modelId="{5576F051-41A4-45AE-BF6F-1E8B186A0764}" type="pres">
      <dgm:prSet presAssocID="{5F1CF5EE-B002-4972-BC6B-56F8EF924434}" presName="sibTrans" presStyleCnt="0"/>
      <dgm:spPr/>
    </dgm:pt>
    <dgm:pt modelId="{55687E52-22EA-41FF-AB60-CAD00645FF54}" type="pres">
      <dgm:prSet presAssocID="{7E50A9B0-9682-4827-B3A0-6FAF5EC28B0E}" presName="compNode" presStyleCnt="0"/>
      <dgm:spPr/>
    </dgm:pt>
    <dgm:pt modelId="{E767BCC2-573B-46AC-A304-E705CEEE2249}" type="pres">
      <dgm:prSet presAssocID="{7E50A9B0-9682-4827-B3A0-6FAF5EC28B0E}"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isconnected"/>
        </a:ext>
      </dgm:extLst>
    </dgm:pt>
    <dgm:pt modelId="{F6227C71-A8BE-481E-B226-B2A91D3BA263}" type="pres">
      <dgm:prSet presAssocID="{7E50A9B0-9682-4827-B3A0-6FAF5EC28B0E}" presName="iconSpace" presStyleCnt="0"/>
      <dgm:spPr/>
    </dgm:pt>
    <dgm:pt modelId="{BC6C60BC-78D2-486B-8786-CCB8B010AD0F}" type="pres">
      <dgm:prSet presAssocID="{7E50A9B0-9682-4827-B3A0-6FAF5EC28B0E}" presName="parTx" presStyleLbl="revTx" presStyleIdx="4" presStyleCnt="10">
        <dgm:presLayoutVars>
          <dgm:chMax val="0"/>
          <dgm:chPref val="0"/>
        </dgm:presLayoutVars>
      </dgm:prSet>
      <dgm:spPr/>
    </dgm:pt>
    <dgm:pt modelId="{640FAA0B-B514-45CC-A935-E30DE8289473}" type="pres">
      <dgm:prSet presAssocID="{7E50A9B0-9682-4827-B3A0-6FAF5EC28B0E}" presName="txSpace" presStyleCnt="0"/>
      <dgm:spPr/>
    </dgm:pt>
    <dgm:pt modelId="{7912FE37-B4A9-4C77-BC0A-B20682C004EF}" type="pres">
      <dgm:prSet presAssocID="{7E50A9B0-9682-4827-B3A0-6FAF5EC28B0E}" presName="desTx" presStyleLbl="revTx" presStyleIdx="5" presStyleCnt="10">
        <dgm:presLayoutVars/>
      </dgm:prSet>
      <dgm:spPr/>
    </dgm:pt>
    <dgm:pt modelId="{B2D90F6B-4D97-4FF9-BE88-44ACC1FE5A8E}" type="pres">
      <dgm:prSet presAssocID="{CCD4AEB4-95F2-4740-81EC-4EEB6192389E}" presName="sibTrans" presStyleCnt="0"/>
      <dgm:spPr/>
    </dgm:pt>
    <dgm:pt modelId="{F8015113-41C9-4B59-AE46-4FDDB660C551}" type="pres">
      <dgm:prSet presAssocID="{6F314B2B-A572-47E6-9651-57A904E72956}" presName="compNode" presStyleCnt="0"/>
      <dgm:spPr/>
    </dgm:pt>
    <dgm:pt modelId="{AEEAF53A-CF90-4F8F-BA44-C1CD2D7694B3}" type="pres">
      <dgm:prSet presAssocID="{6F314B2B-A572-47E6-9651-57A904E72956}"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rogrammer"/>
        </a:ext>
      </dgm:extLst>
    </dgm:pt>
    <dgm:pt modelId="{8A7C6C34-24BD-44A3-B0DC-FBDFC15E9AA6}" type="pres">
      <dgm:prSet presAssocID="{6F314B2B-A572-47E6-9651-57A904E72956}" presName="iconSpace" presStyleCnt="0"/>
      <dgm:spPr/>
    </dgm:pt>
    <dgm:pt modelId="{9F889A58-5C91-4F4E-B3F0-9CB1C795146E}" type="pres">
      <dgm:prSet presAssocID="{6F314B2B-A572-47E6-9651-57A904E72956}" presName="parTx" presStyleLbl="revTx" presStyleIdx="6" presStyleCnt="10">
        <dgm:presLayoutVars>
          <dgm:chMax val="0"/>
          <dgm:chPref val="0"/>
        </dgm:presLayoutVars>
      </dgm:prSet>
      <dgm:spPr/>
    </dgm:pt>
    <dgm:pt modelId="{844798A9-D1EB-41C9-AFF0-0CDA0F9DD7EB}" type="pres">
      <dgm:prSet presAssocID="{6F314B2B-A572-47E6-9651-57A904E72956}" presName="txSpace" presStyleCnt="0"/>
      <dgm:spPr/>
    </dgm:pt>
    <dgm:pt modelId="{7713DFB4-2E81-4E69-8D59-03A87FFF8715}" type="pres">
      <dgm:prSet presAssocID="{6F314B2B-A572-47E6-9651-57A904E72956}" presName="desTx" presStyleLbl="revTx" presStyleIdx="7" presStyleCnt="10">
        <dgm:presLayoutVars/>
      </dgm:prSet>
      <dgm:spPr/>
    </dgm:pt>
    <dgm:pt modelId="{6AF432C3-25AE-4949-9BE6-841138B1DB8B}" type="pres">
      <dgm:prSet presAssocID="{1925FF9C-F52A-41BA-A202-B87EA56981E4}" presName="sibTrans" presStyleCnt="0"/>
      <dgm:spPr/>
    </dgm:pt>
    <dgm:pt modelId="{3D9070B9-C373-4EB8-8C16-F6A907019771}" type="pres">
      <dgm:prSet presAssocID="{7918FA29-7890-4F39-8E85-46E488E41BBB}" presName="compNode" presStyleCnt="0"/>
      <dgm:spPr/>
    </dgm:pt>
    <dgm:pt modelId="{B64FBEF6-D4E4-4823-BCD3-B50FAC45D6E6}" type="pres">
      <dgm:prSet presAssocID="{7918FA29-7890-4F39-8E85-46E488E41BB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Right Pointing Backhand Index"/>
        </a:ext>
      </dgm:extLst>
    </dgm:pt>
    <dgm:pt modelId="{8A43D098-2D9F-4B12-BDB2-D6588F5E5E51}" type="pres">
      <dgm:prSet presAssocID="{7918FA29-7890-4F39-8E85-46E488E41BBB}" presName="iconSpace" presStyleCnt="0"/>
      <dgm:spPr/>
    </dgm:pt>
    <dgm:pt modelId="{9BCA395C-C250-4998-B5C7-1C4002EE8FDF}" type="pres">
      <dgm:prSet presAssocID="{7918FA29-7890-4F39-8E85-46E488E41BBB}" presName="parTx" presStyleLbl="revTx" presStyleIdx="8" presStyleCnt="10">
        <dgm:presLayoutVars>
          <dgm:chMax val="0"/>
          <dgm:chPref val="0"/>
        </dgm:presLayoutVars>
      </dgm:prSet>
      <dgm:spPr/>
    </dgm:pt>
    <dgm:pt modelId="{BF7AD84B-7877-4C28-AA04-B877D9E472D5}" type="pres">
      <dgm:prSet presAssocID="{7918FA29-7890-4F39-8E85-46E488E41BBB}" presName="txSpace" presStyleCnt="0"/>
      <dgm:spPr/>
    </dgm:pt>
    <dgm:pt modelId="{F2898626-420B-4776-86F8-BAEF6852C45D}" type="pres">
      <dgm:prSet presAssocID="{7918FA29-7890-4F39-8E85-46E488E41BBB}" presName="desTx" presStyleLbl="revTx" presStyleIdx="9" presStyleCnt="10">
        <dgm:presLayoutVars/>
      </dgm:prSet>
      <dgm:spPr/>
    </dgm:pt>
  </dgm:ptLst>
  <dgm:cxnLst>
    <dgm:cxn modelId="{229FE000-01F8-43DD-A528-5C88C81A58EC}" type="presOf" srcId="{E053921F-4917-43D7-964B-A28ED4A57060}" destId="{F2898626-420B-4776-86F8-BAEF6852C45D}" srcOrd="0" destOrd="0" presId="urn:microsoft.com/office/officeart/2018/5/layout/CenteredIconLabelDescriptionList"/>
    <dgm:cxn modelId="{A3D6EE0A-DEB2-4102-A401-AF6FA47190C9}" srcId="{CC7CD79E-42A2-47C8-B791-B3BEFE048E73}" destId="{B70A5106-7A98-4228-BD1A-AEE8C4E3773F}" srcOrd="0" destOrd="0" parTransId="{B2D0C6BA-03FC-4F9B-A54F-8C700A91388D}" sibTransId="{8F767BDA-FA5C-4784-A88D-277C41701B63}"/>
    <dgm:cxn modelId="{FF40A30B-017E-4471-8997-E7D12A105133}" type="presOf" srcId="{CC7CD79E-42A2-47C8-B791-B3BEFE048E73}" destId="{1513BA24-C7AC-4C3B-9373-291C3400399C}" srcOrd="0" destOrd="0" presId="urn:microsoft.com/office/officeart/2018/5/layout/CenteredIconLabelDescriptionList"/>
    <dgm:cxn modelId="{FBB90C0E-844C-4359-8286-457F5B804DB5}" srcId="{1A3D88D3-3918-43D6-9F9B-125205E288DB}" destId="{6F314B2B-A572-47E6-9651-57A904E72956}" srcOrd="3" destOrd="0" parTransId="{86B28083-26AF-4667-806E-F6F2BCAD31D1}" sibTransId="{1925FF9C-F52A-41BA-A202-B87EA56981E4}"/>
    <dgm:cxn modelId="{B5BF780E-11B0-49EB-B37C-A7E46702E699}" srcId="{7918FA29-7890-4F39-8E85-46E488E41BBB}" destId="{E053921F-4917-43D7-964B-A28ED4A57060}" srcOrd="0" destOrd="0" parTransId="{61E62745-7427-42A0-8907-808A71D2BA5C}" sibTransId="{C03FE7F5-0FAF-4A09-8CAA-8E698BBB20F1}"/>
    <dgm:cxn modelId="{D6222019-1029-4613-8754-EC6C520F9105}" srcId="{1A3D88D3-3918-43D6-9F9B-125205E288DB}" destId="{7918FA29-7890-4F39-8E85-46E488E41BBB}" srcOrd="4" destOrd="0" parTransId="{ED39E0FE-B593-4720-BB01-87D3BC43F36A}" sibTransId="{F098B978-8EA8-4161-B71F-FD4B7905E087}"/>
    <dgm:cxn modelId="{F6012034-5EED-4920-AB6D-2DFDDE53388E}" type="presOf" srcId="{B70A5106-7A98-4228-BD1A-AEE8C4E3773F}" destId="{1513BA24-C7AC-4C3B-9373-291C3400399C}" srcOrd="0" destOrd="1" presId="urn:microsoft.com/office/officeart/2018/5/layout/CenteredIconLabelDescriptionList"/>
    <dgm:cxn modelId="{B325903B-3175-4856-8554-782532C61289}" srcId="{8909F4AB-F1E6-4F59-8B66-83CA566C7668}" destId="{B5D30C2E-5AA3-4B61-880E-874C31D4F3BC}" srcOrd="0" destOrd="0" parTransId="{F60DCB18-4E91-48FA-9DCA-B8EBE2913C2D}" sibTransId="{5A7B16EF-6DA2-49C3-A9BE-3EDE62B7ADB2}"/>
    <dgm:cxn modelId="{EBA4E93D-137C-44E5-B79E-93216AD973FA}" type="presOf" srcId="{B5D30C2E-5AA3-4B61-880E-874C31D4F3BC}" destId="{9AF03CDC-950B-496B-B89E-591E0B7601CF}" srcOrd="0" destOrd="0" presId="urn:microsoft.com/office/officeart/2018/5/layout/CenteredIconLabelDescriptionList"/>
    <dgm:cxn modelId="{CCB27267-A00F-4A48-B121-E3243572F487}" type="presOf" srcId="{39FC9EA2-7F0B-44DE-9211-A9C984F97CCF}" destId="{1513BA24-C7AC-4C3B-9373-291C3400399C}" srcOrd="0" destOrd="2" presId="urn:microsoft.com/office/officeart/2018/5/layout/CenteredIconLabelDescriptionList"/>
    <dgm:cxn modelId="{C1851E6C-B395-4DA1-9BCA-D0DA245F9383}" type="presOf" srcId="{74894289-A968-4B2C-9343-5DEEDD1BC998}" destId="{76C27FDD-73BC-4783-B422-AED89E967B43}" srcOrd="0" destOrd="0" presId="urn:microsoft.com/office/officeart/2018/5/layout/CenteredIconLabelDescriptionList"/>
    <dgm:cxn modelId="{A4449B72-D742-4A34-B5A8-F3FFA3E07F90}" type="presOf" srcId="{8909F4AB-F1E6-4F59-8B66-83CA566C7668}" destId="{034855D8-1F97-4267-82EB-7F050FFC35E7}" srcOrd="0" destOrd="0" presId="urn:microsoft.com/office/officeart/2018/5/layout/CenteredIconLabelDescriptionList"/>
    <dgm:cxn modelId="{9CE7CC52-B146-4407-867D-0D1D20000BB5}" srcId="{CC7CD79E-42A2-47C8-B791-B3BEFE048E73}" destId="{39FC9EA2-7F0B-44DE-9211-A9C984F97CCF}" srcOrd="1" destOrd="0" parTransId="{6821DE54-02E0-44AC-9BAA-0834AFAE8374}" sibTransId="{B413AAF8-F3D9-476B-B4D4-B00415962F22}"/>
    <dgm:cxn modelId="{95423873-7A66-4417-A0FC-C623ABAED344}" srcId="{1A3D88D3-3918-43D6-9F9B-125205E288DB}" destId="{74894289-A968-4B2C-9343-5DEEDD1BC998}" srcOrd="0" destOrd="0" parTransId="{5556DCB3-EB22-4CA5-ACDC-D29338F6E700}" sibTransId="{A6195CD1-9D58-48E5-AEE2-BBC57C6F698E}"/>
    <dgm:cxn modelId="{1B231155-199C-4A65-BCDA-3FDDFF6DADB1}" srcId="{1A3D88D3-3918-43D6-9F9B-125205E288DB}" destId="{7E50A9B0-9682-4827-B3A0-6FAF5EC28B0E}" srcOrd="2" destOrd="0" parTransId="{BB9EEBED-71C8-453E-9212-879BD14550A7}" sibTransId="{CCD4AEB4-95F2-4740-81EC-4EEB6192389E}"/>
    <dgm:cxn modelId="{DF265A59-6605-493D-B1DE-24158680A6C1}" type="presOf" srcId="{6F314B2B-A572-47E6-9651-57A904E72956}" destId="{9F889A58-5C91-4F4E-B3F0-9CB1C795146E}" srcOrd="0" destOrd="0" presId="urn:microsoft.com/office/officeart/2018/5/layout/CenteredIconLabelDescriptionList"/>
    <dgm:cxn modelId="{273CB0AD-FACA-4CF9-BEF4-97F51E307FA0}" srcId="{1A3D88D3-3918-43D6-9F9B-125205E288DB}" destId="{8909F4AB-F1E6-4F59-8B66-83CA566C7668}" srcOrd="1" destOrd="0" parTransId="{A4DC3B26-98D0-42C8-B70B-E0033D4FFC95}" sibTransId="{5F1CF5EE-B002-4972-BC6B-56F8EF924434}"/>
    <dgm:cxn modelId="{2D383DB7-8A55-4DCD-8E4D-9224A03463F0}" type="presOf" srcId="{7918FA29-7890-4F39-8E85-46E488E41BBB}" destId="{9BCA395C-C250-4998-B5C7-1C4002EE8FDF}" srcOrd="0" destOrd="0" presId="urn:microsoft.com/office/officeart/2018/5/layout/CenteredIconLabelDescriptionList"/>
    <dgm:cxn modelId="{B09CC5C2-6384-4AE2-BD41-DB6EE3A490A1}" srcId="{74894289-A968-4B2C-9343-5DEEDD1BC998}" destId="{CC7CD79E-42A2-47C8-B791-B3BEFE048E73}" srcOrd="0" destOrd="0" parTransId="{B78EE229-2D76-4BAD-BD6A-E23A930F8A6D}" sibTransId="{947A5D19-98C9-4C4F-9976-6C4A943EF320}"/>
    <dgm:cxn modelId="{C3A478D2-462A-468A-92D4-85D779538D92}" type="presOf" srcId="{1A3D88D3-3918-43D6-9F9B-125205E288DB}" destId="{F33D856C-4CEB-490D-8617-C232A9192260}" srcOrd="0" destOrd="0" presId="urn:microsoft.com/office/officeart/2018/5/layout/CenteredIconLabelDescriptionList"/>
    <dgm:cxn modelId="{D13318DA-3AEC-4941-BAE8-7A098B2134D3}" type="presOf" srcId="{7E50A9B0-9682-4827-B3A0-6FAF5EC28B0E}" destId="{BC6C60BC-78D2-486B-8786-CCB8B010AD0F}" srcOrd="0" destOrd="0" presId="urn:microsoft.com/office/officeart/2018/5/layout/CenteredIconLabelDescriptionList"/>
    <dgm:cxn modelId="{52720936-3989-4F5F-BB6A-2989DBCE7893}" type="presParOf" srcId="{F33D856C-4CEB-490D-8617-C232A9192260}" destId="{049DEFBF-F064-4B1F-8935-979560300DE1}" srcOrd="0" destOrd="0" presId="urn:microsoft.com/office/officeart/2018/5/layout/CenteredIconLabelDescriptionList"/>
    <dgm:cxn modelId="{608CA155-92C5-4BB3-A21F-1B8039971333}" type="presParOf" srcId="{049DEFBF-F064-4B1F-8935-979560300DE1}" destId="{F47AC03A-07EE-40E3-8104-28811596182B}" srcOrd="0" destOrd="0" presId="urn:microsoft.com/office/officeart/2018/5/layout/CenteredIconLabelDescriptionList"/>
    <dgm:cxn modelId="{242B598B-5B94-4E2F-9134-87356A6DF648}" type="presParOf" srcId="{049DEFBF-F064-4B1F-8935-979560300DE1}" destId="{0E3FBF8C-019F-46D1-8AB2-5C1335051ED7}" srcOrd="1" destOrd="0" presId="urn:microsoft.com/office/officeart/2018/5/layout/CenteredIconLabelDescriptionList"/>
    <dgm:cxn modelId="{C254A7A0-C683-4571-80AB-C6AE11F3898C}" type="presParOf" srcId="{049DEFBF-F064-4B1F-8935-979560300DE1}" destId="{76C27FDD-73BC-4783-B422-AED89E967B43}" srcOrd="2" destOrd="0" presId="urn:microsoft.com/office/officeart/2018/5/layout/CenteredIconLabelDescriptionList"/>
    <dgm:cxn modelId="{C3FF5D98-374B-4AB1-A2A8-7A4553A15ACA}" type="presParOf" srcId="{049DEFBF-F064-4B1F-8935-979560300DE1}" destId="{2A05468B-59FA-4791-B029-DB43A15A66B0}" srcOrd="3" destOrd="0" presId="urn:microsoft.com/office/officeart/2018/5/layout/CenteredIconLabelDescriptionList"/>
    <dgm:cxn modelId="{4EC912CE-63A7-44CD-9FBE-35C0321FB535}" type="presParOf" srcId="{049DEFBF-F064-4B1F-8935-979560300DE1}" destId="{1513BA24-C7AC-4C3B-9373-291C3400399C}" srcOrd="4" destOrd="0" presId="urn:microsoft.com/office/officeart/2018/5/layout/CenteredIconLabelDescriptionList"/>
    <dgm:cxn modelId="{D7FE9061-3341-49E5-9028-EFFDF0062F06}" type="presParOf" srcId="{F33D856C-4CEB-490D-8617-C232A9192260}" destId="{000FB573-CEA6-481E-AB17-518C7CD258C4}" srcOrd="1" destOrd="0" presId="urn:microsoft.com/office/officeart/2018/5/layout/CenteredIconLabelDescriptionList"/>
    <dgm:cxn modelId="{D785D8FA-5C7F-48F2-82A2-5C0AA71C8E23}" type="presParOf" srcId="{F33D856C-4CEB-490D-8617-C232A9192260}" destId="{1088A82F-D2FE-4944-B780-87086FAB0479}" srcOrd="2" destOrd="0" presId="urn:microsoft.com/office/officeart/2018/5/layout/CenteredIconLabelDescriptionList"/>
    <dgm:cxn modelId="{F689D0CB-E71D-4D66-B641-4F4BB5884924}" type="presParOf" srcId="{1088A82F-D2FE-4944-B780-87086FAB0479}" destId="{D04B01D4-2BE4-47D2-B9BB-ABA7D2D4DDBB}" srcOrd="0" destOrd="0" presId="urn:microsoft.com/office/officeart/2018/5/layout/CenteredIconLabelDescriptionList"/>
    <dgm:cxn modelId="{8220CD66-32EF-4AD6-A5E2-BD0A77C22E13}" type="presParOf" srcId="{1088A82F-D2FE-4944-B780-87086FAB0479}" destId="{BA74AF6A-23F9-46CA-958D-9E0BEB3A8084}" srcOrd="1" destOrd="0" presId="urn:microsoft.com/office/officeart/2018/5/layout/CenteredIconLabelDescriptionList"/>
    <dgm:cxn modelId="{764566A1-6A1A-419A-B482-A8FB75E0BE8A}" type="presParOf" srcId="{1088A82F-D2FE-4944-B780-87086FAB0479}" destId="{034855D8-1F97-4267-82EB-7F050FFC35E7}" srcOrd="2" destOrd="0" presId="urn:microsoft.com/office/officeart/2018/5/layout/CenteredIconLabelDescriptionList"/>
    <dgm:cxn modelId="{53EE7BEC-D364-4311-AF5F-51DDE21BE088}" type="presParOf" srcId="{1088A82F-D2FE-4944-B780-87086FAB0479}" destId="{9580FCB9-1070-45F2-BC25-E30B899F1D42}" srcOrd="3" destOrd="0" presId="urn:microsoft.com/office/officeart/2018/5/layout/CenteredIconLabelDescriptionList"/>
    <dgm:cxn modelId="{1DFE6AE8-3213-4950-987C-3F3D18630E96}" type="presParOf" srcId="{1088A82F-D2FE-4944-B780-87086FAB0479}" destId="{9AF03CDC-950B-496B-B89E-591E0B7601CF}" srcOrd="4" destOrd="0" presId="urn:microsoft.com/office/officeart/2018/5/layout/CenteredIconLabelDescriptionList"/>
    <dgm:cxn modelId="{3A28252D-F319-47E7-A465-3756A95F8F5B}" type="presParOf" srcId="{F33D856C-4CEB-490D-8617-C232A9192260}" destId="{5576F051-41A4-45AE-BF6F-1E8B186A0764}" srcOrd="3" destOrd="0" presId="urn:microsoft.com/office/officeart/2018/5/layout/CenteredIconLabelDescriptionList"/>
    <dgm:cxn modelId="{F6ADC7FD-44D0-4D2C-B8FC-42EF9A2397A1}" type="presParOf" srcId="{F33D856C-4CEB-490D-8617-C232A9192260}" destId="{55687E52-22EA-41FF-AB60-CAD00645FF54}" srcOrd="4" destOrd="0" presId="urn:microsoft.com/office/officeart/2018/5/layout/CenteredIconLabelDescriptionList"/>
    <dgm:cxn modelId="{880E5FDF-7F2D-40C3-BAD5-31362277C97B}" type="presParOf" srcId="{55687E52-22EA-41FF-AB60-CAD00645FF54}" destId="{E767BCC2-573B-46AC-A304-E705CEEE2249}" srcOrd="0" destOrd="0" presId="urn:microsoft.com/office/officeart/2018/5/layout/CenteredIconLabelDescriptionList"/>
    <dgm:cxn modelId="{4AF5EC1C-28B6-4394-A2D7-40398F1188EE}" type="presParOf" srcId="{55687E52-22EA-41FF-AB60-CAD00645FF54}" destId="{F6227C71-A8BE-481E-B226-B2A91D3BA263}" srcOrd="1" destOrd="0" presId="urn:microsoft.com/office/officeart/2018/5/layout/CenteredIconLabelDescriptionList"/>
    <dgm:cxn modelId="{58BB6183-9600-4B7E-91A5-4908B0D44593}" type="presParOf" srcId="{55687E52-22EA-41FF-AB60-CAD00645FF54}" destId="{BC6C60BC-78D2-486B-8786-CCB8B010AD0F}" srcOrd="2" destOrd="0" presId="urn:microsoft.com/office/officeart/2018/5/layout/CenteredIconLabelDescriptionList"/>
    <dgm:cxn modelId="{2F91DDA0-3AAE-437A-AA0A-E8B2E7E400C7}" type="presParOf" srcId="{55687E52-22EA-41FF-AB60-CAD00645FF54}" destId="{640FAA0B-B514-45CC-A935-E30DE8289473}" srcOrd="3" destOrd="0" presId="urn:microsoft.com/office/officeart/2018/5/layout/CenteredIconLabelDescriptionList"/>
    <dgm:cxn modelId="{1F36F085-BE5C-4878-B058-527AB08CDCC3}" type="presParOf" srcId="{55687E52-22EA-41FF-AB60-CAD00645FF54}" destId="{7912FE37-B4A9-4C77-BC0A-B20682C004EF}" srcOrd="4" destOrd="0" presId="urn:microsoft.com/office/officeart/2018/5/layout/CenteredIconLabelDescriptionList"/>
    <dgm:cxn modelId="{E99A5163-0CD4-4ADB-A667-9ED5FC714C90}" type="presParOf" srcId="{F33D856C-4CEB-490D-8617-C232A9192260}" destId="{B2D90F6B-4D97-4FF9-BE88-44ACC1FE5A8E}" srcOrd="5" destOrd="0" presId="urn:microsoft.com/office/officeart/2018/5/layout/CenteredIconLabelDescriptionList"/>
    <dgm:cxn modelId="{2D0ED525-F6A7-4C2B-BB2B-EB6E6E0555D1}" type="presParOf" srcId="{F33D856C-4CEB-490D-8617-C232A9192260}" destId="{F8015113-41C9-4B59-AE46-4FDDB660C551}" srcOrd="6" destOrd="0" presId="urn:microsoft.com/office/officeart/2018/5/layout/CenteredIconLabelDescriptionList"/>
    <dgm:cxn modelId="{C6429FE4-AC83-4CA7-BE63-DE48BB6CF428}" type="presParOf" srcId="{F8015113-41C9-4B59-AE46-4FDDB660C551}" destId="{AEEAF53A-CF90-4F8F-BA44-C1CD2D7694B3}" srcOrd="0" destOrd="0" presId="urn:microsoft.com/office/officeart/2018/5/layout/CenteredIconLabelDescriptionList"/>
    <dgm:cxn modelId="{D4AD2842-6C48-4ABA-9FAB-3A311C1DBE2B}" type="presParOf" srcId="{F8015113-41C9-4B59-AE46-4FDDB660C551}" destId="{8A7C6C34-24BD-44A3-B0DC-FBDFC15E9AA6}" srcOrd="1" destOrd="0" presId="urn:microsoft.com/office/officeart/2018/5/layout/CenteredIconLabelDescriptionList"/>
    <dgm:cxn modelId="{D761E896-1685-4463-BDD1-59E93F0DA06F}" type="presParOf" srcId="{F8015113-41C9-4B59-AE46-4FDDB660C551}" destId="{9F889A58-5C91-4F4E-B3F0-9CB1C795146E}" srcOrd="2" destOrd="0" presId="urn:microsoft.com/office/officeart/2018/5/layout/CenteredIconLabelDescriptionList"/>
    <dgm:cxn modelId="{0A8E2E1E-781D-4474-A9E0-A94C92D3E53B}" type="presParOf" srcId="{F8015113-41C9-4B59-AE46-4FDDB660C551}" destId="{844798A9-D1EB-41C9-AFF0-0CDA0F9DD7EB}" srcOrd="3" destOrd="0" presId="urn:microsoft.com/office/officeart/2018/5/layout/CenteredIconLabelDescriptionList"/>
    <dgm:cxn modelId="{98E159F8-8D96-49F2-90F6-6C5AE90B26F8}" type="presParOf" srcId="{F8015113-41C9-4B59-AE46-4FDDB660C551}" destId="{7713DFB4-2E81-4E69-8D59-03A87FFF8715}" srcOrd="4" destOrd="0" presId="urn:microsoft.com/office/officeart/2018/5/layout/CenteredIconLabelDescriptionList"/>
    <dgm:cxn modelId="{E6D5DF3B-AA03-46DD-872A-20324124F1D8}" type="presParOf" srcId="{F33D856C-4CEB-490D-8617-C232A9192260}" destId="{6AF432C3-25AE-4949-9BE6-841138B1DB8B}" srcOrd="7" destOrd="0" presId="urn:microsoft.com/office/officeart/2018/5/layout/CenteredIconLabelDescriptionList"/>
    <dgm:cxn modelId="{54693FB9-8A61-4FDD-8E1A-518C5DBFF468}" type="presParOf" srcId="{F33D856C-4CEB-490D-8617-C232A9192260}" destId="{3D9070B9-C373-4EB8-8C16-F6A907019771}" srcOrd="8" destOrd="0" presId="urn:microsoft.com/office/officeart/2018/5/layout/CenteredIconLabelDescriptionList"/>
    <dgm:cxn modelId="{1FFC8841-4A84-401C-B8FD-84098FE0AE53}" type="presParOf" srcId="{3D9070B9-C373-4EB8-8C16-F6A907019771}" destId="{B64FBEF6-D4E4-4823-BCD3-B50FAC45D6E6}" srcOrd="0" destOrd="0" presId="urn:microsoft.com/office/officeart/2018/5/layout/CenteredIconLabelDescriptionList"/>
    <dgm:cxn modelId="{C3784B07-A62A-49C5-8CCB-4DD89A2E3729}" type="presParOf" srcId="{3D9070B9-C373-4EB8-8C16-F6A907019771}" destId="{8A43D098-2D9F-4B12-BDB2-D6588F5E5E51}" srcOrd="1" destOrd="0" presId="urn:microsoft.com/office/officeart/2018/5/layout/CenteredIconLabelDescriptionList"/>
    <dgm:cxn modelId="{EC3FD570-E0E7-4013-838D-61D93861D3C8}" type="presParOf" srcId="{3D9070B9-C373-4EB8-8C16-F6A907019771}" destId="{9BCA395C-C250-4998-B5C7-1C4002EE8FDF}" srcOrd="2" destOrd="0" presId="urn:microsoft.com/office/officeart/2018/5/layout/CenteredIconLabelDescriptionList"/>
    <dgm:cxn modelId="{B52C92F8-840E-44D4-9F4D-7A1F0643BF09}" type="presParOf" srcId="{3D9070B9-C373-4EB8-8C16-F6A907019771}" destId="{BF7AD84B-7877-4C28-AA04-B877D9E472D5}" srcOrd="3" destOrd="0" presId="urn:microsoft.com/office/officeart/2018/5/layout/CenteredIconLabelDescriptionList"/>
    <dgm:cxn modelId="{E8A9C99C-BC8C-4A7B-9AFE-D4DEFD18A565}" type="presParOf" srcId="{3D9070B9-C373-4EB8-8C16-F6A907019771}" destId="{F2898626-420B-4776-86F8-BAEF6852C45D}"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47CF3F-B12E-44D1-85F2-ACFD39D15E68}">
      <dsp:nvSpPr>
        <dsp:cNvPr id="0" name=""/>
        <dsp:cNvSpPr/>
      </dsp:nvSpPr>
      <dsp:spPr>
        <a:xfrm>
          <a:off x="0" y="4139463"/>
          <a:ext cx="6171948" cy="135866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a:t>Main objectives:</a:t>
          </a:r>
        </a:p>
      </dsp:txBody>
      <dsp:txXfrm>
        <a:off x="0" y="4139463"/>
        <a:ext cx="6171948" cy="733678"/>
      </dsp:txXfrm>
    </dsp:sp>
    <dsp:sp modelId="{3EA943B5-B6CA-4C5E-8077-DD79B5010896}">
      <dsp:nvSpPr>
        <dsp:cNvPr id="0" name=""/>
        <dsp:cNvSpPr/>
      </dsp:nvSpPr>
      <dsp:spPr>
        <a:xfrm>
          <a:off x="3013" y="4845969"/>
          <a:ext cx="2055306" cy="624985"/>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US" sz="1600" kern="1200"/>
            <a:t>Ensures module is fully tested </a:t>
          </a:r>
        </a:p>
      </dsp:txBody>
      <dsp:txXfrm>
        <a:off x="3013" y="4845969"/>
        <a:ext cx="2055306" cy="624985"/>
      </dsp:txXfrm>
    </dsp:sp>
    <dsp:sp modelId="{B3FD867C-D40E-4837-8572-6A921FBE20DE}">
      <dsp:nvSpPr>
        <dsp:cNvPr id="0" name=""/>
        <dsp:cNvSpPr/>
      </dsp:nvSpPr>
      <dsp:spPr>
        <a:xfrm>
          <a:off x="2058320" y="4845969"/>
          <a:ext cx="2055306" cy="624985"/>
        </a:xfrm>
        <a:prstGeom prst="rect">
          <a:avLst/>
        </a:prstGeom>
        <a:solidFill>
          <a:schemeClr val="accent2">
            <a:tint val="40000"/>
            <a:alpha val="90000"/>
            <a:hueOff val="-712584"/>
            <a:satOff val="4953"/>
            <a:lumOff val="708"/>
            <a:alphaOff val="0"/>
          </a:schemeClr>
        </a:solidFill>
        <a:ln w="12700" cap="flat" cmpd="sng" algn="ctr">
          <a:solidFill>
            <a:schemeClr val="accent2">
              <a:tint val="40000"/>
              <a:alpha val="90000"/>
              <a:hueOff val="-712584"/>
              <a:satOff val="4953"/>
              <a:lumOff val="70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US" sz="1600" kern="1200"/>
            <a:t>Verifies functionality of module</a:t>
          </a:r>
        </a:p>
      </dsp:txBody>
      <dsp:txXfrm>
        <a:off x="2058320" y="4845969"/>
        <a:ext cx="2055306" cy="624985"/>
      </dsp:txXfrm>
    </dsp:sp>
    <dsp:sp modelId="{29034475-DC7B-494E-A15D-C3CE87E6A0E6}">
      <dsp:nvSpPr>
        <dsp:cNvPr id="0" name=""/>
        <dsp:cNvSpPr/>
      </dsp:nvSpPr>
      <dsp:spPr>
        <a:xfrm>
          <a:off x="4113627" y="4845969"/>
          <a:ext cx="2055306" cy="624985"/>
        </a:xfrm>
        <a:prstGeom prst="rect">
          <a:avLst/>
        </a:prstGeom>
        <a:solidFill>
          <a:schemeClr val="accent2">
            <a:tint val="40000"/>
            <a:alpha val="90000"/>
            <a:hueOff val="-1425168"/>
            <a:satOff val="9906"/>
            <a:lumOff val="1416"/>
            <a:alphaOff val="0"/>
          </a:schemeClr>
        </a:solidFill>
        <a:ln w="12700" cap="flat" cmpd="sng" algn="ctr">
          <a:solidFill>
            <a:schemeClr val="accent2">
              <a:tint val="40000"/>
              <a:alpha val="90000"/>
              <a:hueOff val="-1425168"/>
              <a:satOff val="9906"/>
              <a:lumOff val="141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marL="0" lvl="0" indent="0" algn="ctr" defTabSz="711200">
            <a:lnSpc>
              <a:spcPct val="90000"/>
            </a:lnSpc>
            <a:spcBef>
              <a:spcPct val="0"/>
            </a:spcBef>
            <a:spcAft>
              <a:spcPct val="35000"/>
            </a:spcAft>
            <a:buNone/>
          </a:pPr>
          <a:r>
            <a:rPr lang="en-US" sz="1600" kern="1200"/>
            <a:t>Preparation for full Application testing</a:t>
          </a:r>
        </a:p>
      </dsp:txBody>
      <dsp:txXfrm>
        <a:off x="4113627" y="4845969"/>
        <a:ext cx="2055306" cy="624985"/>
      </dsp:txXfrm>
    </dsp:sp>
    <dsp:sp modelId="{6D24E979-D4A1-4826-9580-8C0BDD357CC6}">
      <dsp:nvSpPr>
        <dsp:cNvPr id="0" name=""/>
        <dsp:cNvSpPr/>
      </dsp:nvSpPr>
      <dsp:spPr>
        <a:xfrm rot="10800000">
          <a:off x="0" y="2070217"/>
          <a:ext cx="6171948" cy="2089625"/>
        </a:xfrm>
        <a:prstGeom prst="upArrowCallout">
          <a:avLst/>
        </a:prstGeom>
        <a:solidFill>
          <a:schemeClr val="accent2">
            <a:hueOff val="-754408"/>
            <a:satOff val="-241"/>
            <a:lumOff val="352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a:t>Checks individual subprograms, subroutines, classes, or procedures in a program</a:t>
          </a:r>
        </a:p>
      </dsp:txBody>
      <dsp:txXfrm rot="10800000">
        <a:off x="0" y="2070217"/>
        <a:ext cx="6171948" cy="1357776"/>
      </dsp:txXfrm>
    </dsp:sp>
    <dsp:sp modelId="{C5C21C37-7C21-427A-9EAA-7E54C031960B}">
      <dsp:nvSpPr>
        <dsp:cNvPr id="0" name=""/>
        <dsp:cNvSpPr/>
      </dsp:nvSpPr>
      <dsp:spPr>
        <a:xfrm rot="10800000">
          <a:off x="0" y="972"/>
          <a:ext cx="6171948" cy="2089625"/>
        </a:xfrm>
        <a:prstGeom prst="upArrowCallout">
          <a:avLst/>
        </a:prstGeom>
        <a:solidFill>
          <a:schemeClr val="accent2">
            <a:hueOff val="-1508817"/>
            <a:satOff val="-482"/>
            <a:lumOff val="7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a:t>Type of software testing</a:t>
          </a:r>
        </a:p>
      </dsp:txBody>
      <dsp:txXfrm rot="10800000">
        <a:off x="0" y="972"/>
        <a:ext cx="6171948" cy="13577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56A9BF-2DC8-451C-B0DD-579A79D0C928}">
      <dsp:nvSpPr>
        <dsp:cNvPr id="0" name=""/>
        <dsp:cNvSpPr/>
      </dsp:nvSpPr>
      <dsp:spPr>
        <a:xfrm>
          <a:off x="0" y="6449"/>
          <a:ext cx="6581776" cy="15795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If you test small piece, much easier to identify, understand and fix the defects at the module level</a:t>
          </a:r>
        </a:p>
      </dsp:txBody>
      <dsp:txXfrm>
        <a:off x="77105" y="83554"/>
        <a:ext cx="6427566" cy="1425290"/>
      </dsp:txXfrm>
    </dsp:sp>
    <dsp:sp modelId="{F9A7DAF0-0294-494B-9F0F-686B7D5138DD}">
      <dsp:nvSpPr>
        <dsp:cNvPr id="0" name=""/>
        <dsp:cNvSpPr/>
      </dsp:nvSpPr>
      <dsp:spPr>
        <a:xfrm>
          <a:off x="0" y="1585949"/>
          <a:ext cx="6581776"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971"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en-US" sz="2300" kern="1200"/>
            <a:t>Can pinpoint issues</a:t>
          </a:r>
        </a:p>
      </dsp:txBody>
      <dsp:txXfrm>
        <a:off x="0" y="1585949"/>
        <a:ext cx="6581776" cy="496800"/>
      </dsp:txXfrm>
    </dsp:sp>
    <dsp:sp modelId="{598907D9-B652-48DB-8E75-A52F3009C817}">
      <dsp:nvSpPr>
        <dsp:cNvPr id="0" name=""/>
        <dsp:cNvSpPr/>
      </dsp:nvSpPr>
      <dsp:spPr>
        <a:xfrm>
          <a:off x="0" y="2082749"/>
          <a:ext cx="6581776" cy="1579500"/>
        </a:xfrm>
        <a:prstGeom prst="roundRect">
          <a:avLst/>
        </a:prstGeom>
        <a:solidFill>
          <a:schemeClr val="accent2">
            <a:hueOff val="-1508817"/>
            <a:satOff val="-482"/>
            <a:lumOff val="7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Multiple modules can be tested in parallel independent of each other</a:t>
          </a:r>
        </a:p>
      </dsp:txBody>
      <dsp:txXfrm>
        <a:off x="77105" y="2159854"/>
        <a:ext cx="6427566" cy="1425290"/>
      </dsp:txXfrm>
    </dsp:sp>
    <dsp:sp modelId="{8E72A7E3-0BA9-4E8B-BA51-62DCC243F4AC}">
      <dsp:nvSpPr>
        <dsp:cNvPr id="0" name=""/>
        <dsp:cNvSpPr/>
      </dsp:nvSpPr>
      <dsp:spPr>
        <a:xfrm>
          <a:off x="0" y="3662250"/>
          <a:ext cx="6581776" cy="1055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971" tIns="38100" rIns="213360" bIns="38100" numCol="1" spcCol="1270" anchor="t" anchorCtr="0">
          <a:noAutofit/>
        </a:bodyPr>
        <a:lstStyle/>
        <a:p>
          <a:pPr marL="228600" lvl="1" indent="-228600" algn="l" defTabSz="1022350">
            <a:lnSpc>
              <a:spcPct val="90000"/>
            </a:lnSpc>
            <a:spcBef>
              <a:spcPct val="0"/>
            </a:spcBef>
            <a:spcAft>
              <a:spcPct val="20000"/>
            </a:spcAft>
            <a:buChar char="•"/>
          </a:pPr>
          <a:r>
            <a:rPr lang="en-US" sz="2300" kern="1200"/>
            <a:t>Individual modules assigned to different people to test at same time</a:t>
          </a:r>
        </a:p>
        <a:p>
          <a:pPr marL="228600" lvl="1" indent="-228600" algn="l" defTabSz="1022350">
            <a:lnSpc>
              <a:spcPct val="90000"/>
            </a:lnSpc>
            <a:spcBef>
              <a:spcPct val="0"/>
            </a:spcBef>
            <a:spcAft>
              <a:spcPct val="20000"/>
            </a:spcAft>
            <a:buChar char="•"/>
          </a:pPr>
          <a:r>
            <a:rPr lang="en-US" sz="2300" kern="1200"/>
            <a:t>Huge time saver</a:t>
          </a:r>
        </a:p>
      </dsp:txBody>
      <dsp:txXfrm>
        <a:off x="0" y="3662250"/>
        <a:ext cx="6581776" cy="10557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150980-3853-4CE5-823E-69F16B7CA833}">
      <dsp:nvSpPr>
        <dsp:cNvPr id="0" name=""/>
        <dsp:cNvSpPr/>
      </dsp:nvSpPr>
      <dsp:spPr>
        <a:xfrm>
          <a:off x="3633" y="551804"/>
          <a:ext cx="1967154" cy="2754016"/>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3367" tIns="330200" rIns="153367" bIns="330200" numCol="1" spcCol="1270" anchor="t" anchorCtr="0">
          <a:noAutofit/>
        </a:bodyPr>
        <a:lstStyle/>
        <a:p>
          <a:pPr marL="0" lvl="0" indent="0" algn="l" defTabSz="533400">
            <a:lnSpc>
              <a:spcPct val="90000"/>
            </a:lnSpc>
            <a:spcBef>
              <a:spcPct val="0"/>
            </a:spcBef>
            <a:spcAft>
              <a:spcPct val="35000"/>
            </a:spcAft>
            <a:buNone/>
          </a:pPr>
          <a:r>
            <a:rPr lang="en-US" sz="1200" kern="1200"/>
            <a:t>Make sure the two blue switches (on the right side of the robot car when the ultrasonic sensor is facing you) are pressed down.</a:t>
          </a:r>
        </a:p>
      </dsp:txBody>
      <dsp:txXfrm>
        <a:off x="3633" y="1598331"/>
        <a:ext cx="1967154" cy="1652409"/>
      </dsp:txXfrm>
    </dsp:sp>
    <dsp:sp modelId="{B983F5CD-FFB4-42BF-AA90-F4C35AC0CC95}">
      <dsp:nvSpPr>
        <dsp:cNvPr id="0" name=""/>
        <dsp:cNvSpPr/>
      </dsp:nvSpPr>
      <dsp:spPr>
        <a:xfrm>
          <a:off x="574108" y="827206"/>
          <a:ext cx="826204" cy="826204"/>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414" tIns="12700" rIns="64414" bIns="12700" numCol="1" spcCol="1270" anchor="ctr" anchorCtr="0">
          <a:noAutofit/>
        </a:bodyPr>
        <a:lstStyle/>
        <a:p>
          <a:pPr marL="0" lvl="0" indent="0" algn="ctr" defTabSz="1866900">
            <a:lnSpc>
              <a:spcPct val="90000"/>
            </a:lnSpc>
            <a:spcBef>
              <a:spcPct val="0"/>
            </a:spcBef>
            <a:spcAft>
              <a:spcPct val="35000"/>
            </a:spcAft>
            <a:buNone/>
          </a:pPr>
          <a:r>
            <a:rPr lang="en-US" sz="4200" kern="1200"/>
            <a:t>1</a:t>
          </a:r>
        </a:p>
      </dsp:txBody>
      <dsp:txXfrm>
        <a:off x="695103" y="948201"/>
        <a:ext cx="584214" cy="584214"/>
      </dsp:txXfrm>
    </dsp:sp>
    <dsp:sp modelId="{3A9BD372-FDA5-4CC3-9880-F0FA75755866}">
      <dsp:nvSpPr>
        <dsp:cNvPr id="0" name=""/>
        <dsp:cNvSpPr/>
      </dsp:nvSpPr>
      <dsp:spPr>
        <a:xfrm>
          <a:off x="3633" y="3305749"/>
          <a:ext cx="1967154" cy="72"/>
        </a:xfrm>
        <a:prstGeom prst="rect">
          <a:avLst/>
        </a:prstGeom>
        <a:solidFill>
          <a:schemeClr val="accent2">
            <a:hueOff val="-167646"/>
            <a:satOff val="-54"/>
            <a:lumOff val="784"/>
            <a:alphaOff val="0"/>
          </a:schemeClr>
        </a:solidFill>
        <a:ln w="12700" cap="flat" cmpd="sng" algn="ctr">
          <a:solidFill>
            <a:schemeClr val="accent2">
              <a:hueOff val="-167646"/>
              <a:satOff val="-54"/>
              <a:lumOff val="78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058621-74D6-44E1-B6F9-C056FFD6028B}">
      <dsp:nvSpPr>
        <dsp:cNvPr id="0" name=""/>
        <dsp:cNvSpPr/>
      </dsp:nvSpPr>
      <dsp:spPr>
        <a:xfrm>
          <a:off x="2167503" y="551804"/>
          <a:ext cx="1967154" cy="2754016"/>
        </a:xfrm>
        <a:prstGeom prst="rect">
          <a:avLst/>
        </a:prstGeom>
        <a:solidFill>
          <a:schemeClr val="accent2">
            <a:tint val="40000"/>
            <a:alpha val="90000"/>
            <a:hueOff val="-356292"/>
            <a:satOff val="2476"/>
            <a:lumOff val="354"/>
            <a:alphaOff val="0"/>
          </a:schemeClr>
        </a:solidFill>
        <a:ln w="12700" cap="flat" cmpd="sng" algn="ctr">
          <a:solidFill>
            <a:schemeClr val="accent2">
              <a:tint val="40000"/>
              <a:alpha val="90000"/>
              <a:hueOff val="-356292"/>
              <a:satOff val="2476"/>
              <a:lumOff val="35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3367" tIns="330200" rIns="153367" bIns="330200" numCol="1" spcCol="1270" anchor="t" anchorCtr="0">
          <a:noAutofit/>
        </a:bodyPr>
        <a:lstStyle/>
        <a:p>
          <a:pPr marL="0" lvl="0" indent="0" algn="l" defTabSz="533400">
            <a:lnSpc>
              <a:spcPct val="90000"/>
            </a:lnSpc>
            <a:spcBef>
              <a:spcPct val="0"/>
            </a:spcBef>
            <a:spcAft>
              <a:spcPct val="35000"/>
            </a:spcAft>
            <a:buNone/>
          </a:pPr>
          <a:r>
            <a:rPr lang="en-US" sz="1200" kern="1200"/>
            <a:t>Connect monitor to the Raspberry Pi using the HDMI cable.</a:t>
          </a:r>
        </a:p>
      </dsp:txBody>
      <dsp:txXfrm>
        <a:off x="2167503" y="1598331"/>
        <a:ext cx="1967154" cy="1652409"/>
      </dsp:txXfrm>
    </dsp:sp>
    <dsp:sp modelId="{56F74F29-F50C-405C-B664-04B6D5AC3A89}">
      <dsp:nvSpPr>
        <dsp:cNvPr id="0" name=""/>
        <dsp:cNvSpPr/>
      </dsp:nvSpPr>
      <dsp:spPr>
        <a:xfrm>
          <a:off x="2737977" y="827206"/>
          <a:ext cx="826204" cy="826204"/>
        </a:xfrm>
        <a:prstGeom prst="ellipse">
          <a:avLst/>
        </a:prstGeom>
        <a:solidFill>
          <a:schemeClr val="accent2">
            <a:hueOff val="-335293"/>
            <a:satOff val="-107"/>
            <a:lumOff val="1569"/>
            <a:alphaOff val="0"/>
          </a:schemeClr>
        </a:solidFill>
        <a:ln w="12700" cap="flat" cmpd="sng" algn="ctr">
          <a:solidFill>
            <a:schemeClr val="accent2">
              <a:hueOff val="-335293"/>
              <a:satOff val="-107"/>
              <a:lumOff val="156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414" tIns="12700" rIns="64414" bIns="12700" numCol="1" spcCol="1270" anchor="ctr" anchorCtr="0">
          <a:noAutofit/>
        </a:bodyPr>
        <a:lstStyle/>
        <a:p>
          <a:pPr marL="0" lvl="0" indent="0" algn="ctr" defTabSz="1866900">
            <a:lnSpc>
              <a:spcPct val="90000"/>
            </a:lnSpc>
            <a:spcBef>
              <a:spcPct val="0"/>
            </a:spcBef>
            <a:spcAft>
              <a:spcPct val="35000"/>
            </a:spcAft>
            <a:buNone/>
          </a:pPr>
          <a:r>
            <a:rPr lang="en-US" sz="4200" kern="1200"/>
            <a:t>2</a:t>
          </a:r>
        </a:p>
      </dsp:txBody>
      <dsp:txXfrm>
        <a:off x="2858972" y="948201"/>
        <a:ext cx="584214" cy="584214"/>
      </dsp:txXfrm>
    </dsp:sp>
    <dsp:sp modelId="{BDB493FA-8F9E-4720-914F-E8D5E773813B}">
      <dsp:nvSpPr>
        <dsp:cNvPr id="0" name=""/>
        <dsp:cNvSpPr/>
      </dsp:nvSpPr>
      <dsp:spPr>
        <a:xfrm>
          <a:off x="2167503" y="3305749"/>
          <a:ext cx="1967154" cy="72"/>
        </a:xfrm>
        <a:prstGeom prst="rect">
          <a:avLst/>
        </a:prstGeom>
        <a:solidFill>
          <a:schemeClr val="accent2">
            <a:hueOff val="-502939"/>
            <a:satOff val="-161"/>
            <a:lumOff val="2353"/>
            <a:alphaOff val="0"/>
          </a:schemeClr>
        </a:solidFill>
        <a:ln w="12700" cap="flat" cmpd="sng" algn="ctr">
          <a:solidFill>
            <a:schemeClr val="accent2">
              <a:hueOff val="-502939"/>
              <a:satOff val="-161"/>
              <a:lumOff val="235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6778AF-05D4-4B1B-ABCB-C6735A8DFF9F}">
      <dsp:nvSpPr>
        <dsp:cNvPr id="0" name=""/>
        <dsp:cNvSpPr/>
      </dsp:nvSpPr>
      <dsp:spPr>
        <a:xfrm>
          <a:off x="4331372" y="551804"/>
          <a:ext cx="1967154" cy="2754016"/>
        </a:xfrm>
        <a:prstGeom prst="rect">
          <a:avLst/>
        </a:prstGeom>
        <a:solidFill>
          <a:schemeClr val="accent2">
            <a:tint val="40000"/>
            <a:alpha val="90000"/>
            <a:hueOff val="-712584"/>
            <a:satOff val="4953"/>
            <a:lumOff val="708"/>
            <a:alphaOff val="0"/>
          </a:schemeClr>
        </a:solidFill>
        <a:ln w="12700" cap="flat" cmpd="sng" algn="ctr">
          <a:solidFill>
            <a:schemeClr val="accent2">
              <a:tint val="40000"/>
              <a:alpha val="90000"/>
              <a:hueOff val="-712584"/>
              <a:satOff val="4953"/>
              <a:lumOff val="70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3367" tIns="330200" rIns="153367" bIns="330200" numCol="1" spcCol="1270" anchor="t" anchorCtr="0">
          <a:noAutofit/>
        </a:bodyPr>
        <a:lstStyle/>
        <a:p>
          <a:pPr marL="0" lvl="0" indent="0" algn="l" defTabSz="533400">
            <a:lnSpc>
              <a:spcPct val="90000"/>
            </a:lnSpc>
            <a:spcBef>
              <a:spcPct val="0"/>
            </a:spcBef>
            <a:spcAft>
              <a:spcPct val="35000"/>
            </a:spcAft>
            <a:buNone/>
          </a:pPr>
          <a:r>
            <a:rPr lang="en-US" sz="1200" kern="1200"/>
            <a:t>Connect mouse to the Raspberry Pi through the USB port.</a:t>
          </a:r>
        </a:p>
      </dsp:txBody>
      <dsp:txXfrm>
        <a:off x="4331372" y="1598331"/>
        <a:ext cx="1967154" cy="1652409"/>
      </dsp:txXfrm>
    </dsp:sp>
    <dsp:sp modelId="{77D7B3CE-11E4-4AAE-B288-BB86C05C008F}">
      <dsp:nvSpPr>
        <dsp:cNvPr id="0" name=""/>
        <dsp:cNvSpPr/>
      </dsp:nvSpPr>
      <dsp:spPr>
        <a:xfrm>
          <a:off x="4901847" y="827206"/>
          <a:ext cx="826204" cy="826204"/>
        </a:xfrm>
        <a:prstGeom prst="ellipse">
          <a:avLst/>
        </a:prstGeom>
        <a:solidFill>
          <a:schemeClr val="accent2">
            <a:hueOff val="-670585"/>
            <a:satOff val="-214"/>
            <a:lumOff val="3137"/>
            <a:alphaOff val="0"/>
          </a:schemeClr>
        </a:solidFill>
        <a:ln w="12700" cap="flat" cmpd="sng" algn="ctr">
          <a:solidFill>
            <a:schemeClr val="accent2">
              <a:hueOff val="-670585"/>
              <a:satOff val="-214"/>
              <a:lumOff val="313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414" tIns="12700" rIns="64414" bIns="12700" numCol="1" spcCol="1270" anchor="ctr" anchorCtr="0">
          <a:noAutofit/>
        </a:bodyPr>
        <a:lstStyle/>
        <a:p>
          <a:pPr marL="0" lvl="0" indent="0" algn="ctr" defTabSz="1866900">
            <a:lnSpc>
              <a:spcPct val="90000"/>
            </a:lnSpc>
            <a:spcBef>
              <a:spcPct val="0"/>
            </a:spcBef>
            <a:spcAft>
              <a:spcPct val="35000"/>
            </a:spcAft>
            <a:buNone/>
          </a:pPr>
          <a:r>
            <a:rPr lang="en-US" sz="4200" kern="1200"/>
            <a:t>3</a:t>
          </a:r>
        </a:p>
      </dsp:txBody>
      <dsp:txXfrm>
        <a:off x="5022842" y="948201"/>
        <a:ext cx="584214" cy="584214"/>
      </dsp:txXfrm>
    </dsp:sp>
    <dsp:sp modelId="{000CE282-A588-46A3-912D-DE0EDFFF0589}">
      <dsp:nvSpPr>
        <dsp:cNvPr id="0" name=""/>
        <dsp:cNvSpPr/>
      </dsp:nvSpPr>
      <dsp:spPr>
        <a:xfrm>
          <a:off x="4331372" y="3305749"/>
          <a:ext cx="1967154" cy="72"/>
        </a:xfrm>
        <a:prstGeom prst="rect">
          <a:avLst/>
        </a:prstGeom>
        <a:solidFill>
          <a:schemeClr val="accent2">
            <a:hueOff val="-838231"/>
            <a:satOff val="-268"/>
            <a:lumOff val="3922"/>
            <a:alphaOff val="0"/>
          </a:schemeClr>
        </a:solidFill>
        <a:ln w="12700" cap="flat" cmpd="sng" algn="ctr">
          <a:solidFill>
            <a:schemeClr val="accent2">
              <a:hueOff val="-838231"/>
              <a:satOff val="-268"/>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8284A7-E60C-4779-9DCA-3E882D845982}">
      <dsp:nvSpPr>
        <dsp:cNvPr id="0" name=""/>
        <dsp:cNvSpPr/>
      </dsp:nvSpPr>
      <dsp:spPr>
        <a:xfrm>
          <a:off x="6495242" y="551804"/>
          <a:ext cx="1967154" cy="2754016"/>
        </a:xfrm>
        <a:prstGeom prst="rect">
          <a:avLst/>
        </a:prstGeom>
        <a:solidFill>
          <a:schemeClr val="accent2">
            <a:tint val="40000"/>
            <a:alpha val="90000"/>
            <a:hueOff val="-1068876"/>
            <a:satOff val="7429"/>
            <a:lumOff val="1062"/>
            <a:alphaOff val="0"/>
          </a:schemeClr>
        </a:solidFill>
        <a:ln w="12700" cap="flat" cmpd="sng" algn="ctr">
          <a:solidFill>
            <a:schemeClr val="accent2">
              <a:tint val="40000"/>
              <a:alpha val="90000"/>
              <a:hueOff val="-1068876"/>
              <a:satOff val="7429"/>
              <a:lumOff val="106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3367" tIns="330200" rIns="153367" bIns="330200" numCol="1" spcCol="1270" anchor="t" anchorCtr="0">
          <a:noAutofit/>
        </a:bodyPr>
        <a:lstStyle/>
        <a:p>
          <a:pPr marL="0" lvl="0" indent="0" algn="l" defTabSz="533400">
            <a:lnSpc>
              <a:spcPct val="90000"/>
            </a:lnSpc>
            <a:spcBef>
              <a:spcPct val="0"/>
            </a:spcBef>
            <a:spcAft>
              <a:spcPct val="35000"/>
            </a:spcAft>
            <a:buNone/>
          </a:pPr>
          <a:r>
            <a:rPr lang="en-US" sz="1200" kern="1200"/>
            <a:t>Connect the keyboard to the Raspberry Pi through the USB port.</a:t>
          </a:r>
        </a:p>
      </dsp:txBody>
      <dsp:txXfrm>
        <a:off x="6495242" y="1598331"/>
        <a:ext cx="1967154" cy="1652409"/>
      </dsp:txXfrm>
    </dsp:sp>
    <dsp:sp modelId="{2EF275E7-E576-48F9-97D2-74CEAA5E984D}">
      <dsp:nvSpPr>
        <dsp:cNvPr id="0" name=""/>
        <dsp:cNvSpPr/>
      </dsp:nvSpPr>
      <dsp:spPr>
        <a:xfrm>
          <a:off x="7065717" y="827206"/>
          <a:ext cx="826204" cy="826204"/>
        </a:xfrm>
        <a:prstGeom prst="ellipse">
          <a:avLst/>
        </a:prstGeom>
        <a:solidFill>
          <a:schemeClr val="accent2">
            <a:hueOff val="-1005878"/>
            <a:satOff val="-321"/>
            <a:lumOff val="4706"/>
            <a:alphaOff val="0"/>
          </a:schemeClr>
        </a:solidFill>
        <a:ln w="12700" cap="flat" cmpd="sng" algn="ctr">
          <a:solidFill>
            <a:schemeClr val="accent2">
              <a:hueOff val="-1005878"/>
              <a:satOff val="-321"/>
              <a:lumOff val="470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414" tIns="12700" rIns="64414" bIns="12700" numCol="1" spcCol="1270" anchor="ctr" anchorCtr="0">
          <a:noAutofit/>
        </a:bodyPr>
        <a:lstStyle/>
        <a:p>
          <a:pPr marL="0" lvl="0" indent="0" algn="ctr" defTabSz="1866900">
            <a:lnSpc>
              <a:spcPct val="90000"/>
            </a:lnSpc>
            <a:spcBef>
              <a:spcPct val="0"/>
            </a:spcBef>
            <a:spcAft>
              <a:spcPct val="35000"/>
            </a:spcAft>
            <a:buNone/>
          </a:pPr>
          <a:r>
            <a:rPr lang="en-US" sz="4200" kern="1200"/>
            <a:t>4</a:t>
          </a:r>
        </a:p>
      </dsp:txBody>
      <dsp:txXfrm>
        <a:off x="7186712" y="948201"/>
        <a:ext cx="584214" cy="584214"/>
      </dsp:txXfrm>
    </dsp:sp>
    <dsp:sp modelId="{4102C6BD-D0E3-42F9-A847-B116DCED15A6}">
      <dsp:nvSpPr>
        <dsp:cNvPr id="0" name=""/>
        <dsp:cNvSpPr/>
      </dsp:nvSpPr>
      <dsp:spPr>
        <a:xfrm>
          <a:off x="6495242" y="3305749"/>
          <a:ext cx="1967154" cy="72"/>
        </a:xfrm>
        <a:prstGeom prst="rect">
          <a:avLst/>
        </a:prstGeom>
        <a:solidFill>
          <a:schemeClr val="accent2">
            <a:hueOff val="-1173524"/>
            <a:satOff val="-375"/>
            <a:lumOff val="5490"/>
            <a:alphaOff val="0"/>
          </a:schemeClr>
        </a:solidFill>
        <a:ln w="12700" cap="flat" cmpd="sng" algn="ctr">
          <a:solidFill>
            <a:schemeClr val="accent2">
              <a:hueOff val="-1173524"/>
              <a:satOff val="-375"/>
              <a:lumOff val="549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79B3FDA-1DAD-4312-9018-802296E54343}">
      <dsp:nvSpPr>
        <dsp:cNvPr id="0" name=""/>
        <dsp:cNvSpPr/>
      </dsp:nvSpPr>
      <dsp:spPr>
        <a:xfrm>
          <a:off x="8659112" y="551804"/>
          <a:ext cx="1967154" cy="2754016"/>
        </a:xfrm>
        <a:prstGeom prst="rect">
          <a:avLst/>
        </a:prstGeom>
        <a:solidFill>
          <a:schemeClr val="accent2">
            <a:tint val="40000"/>
            <a:alpha val="90000"/>
            <a:hueOff val="-1425168"/>
            <a:satOff val="9906"/>
            <a:lumOff val="1416"/>
            <a:alphaOff val="0"/>
          </a:schemeClr>
        </a:solidFill>
        <a:ln w="12700" cap="flat" cmpd="sng" algn="ctr">
          <a:solidFill>
            <a:schemeClr val="accent2">
              <a:tint val="40000"/>
              <a:alpha val="90000"/>
              <a:hueOff val="-1425168"/>
              <a:satOff val="9906"/>
              <a:lumOff val="141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3367" tIns="330200" rIns="153367" bIns="330200" numCol="1" spcCol="1270" anchor="t" anchorCtr="0">
          <a:noAutofit/>
        </a:bodyPr>
        <a:lstStyle/>
        <a:p>
          <a:pPr marL="0" lvl="0" indent="0" algn="l" defTabSz="533400">
            <a:lnSpc>
              <a:spcPct val="90000"/>
            </a:lnSpc>
            <a:spcBef>
              <a:spcPct val="0"/>
            </a:spcBef>
            <a:spcAft>
              <a:spcPct val="35000"/>
            </a:spcAft>
            <a:buNone/>
          </a:pPr>
          <a:r>
            <a:rPr lang="en-US" sz="1200" kern="1200"/>
            <a:t>Ensure batteries are installed so that the Raspberry Pi has power.</a:t>
          </a:r>
        </a:p>
      </dsp:txBody>
      <dsp:txXfrm>
        <a:off x="8659112" y="1598331"/>
        <a:ext cx="1967154" cy="1652409"/>
      </dsp:txXfrm>
    </dsp:sp>
    <dsp:sp modelId="{8BC3400D-2C81-4C9B-9931-E318374A6A1D}">
      <dsp:nvSpPr>
        <dsp:cNvPr id="0" name=""/>
        <dsp:cNvSpPr/>
      </dsp:nvSpPr>
      <dsp:spPr>
        <a:xfrm>
          <a:off x="9229587" y="827206"/>
          <a:ext cx="826204" cy="826204"/>
        </a:xfrm>
        <a:prstGeom prst="ellipse">
          <a:avLst/>
        </a:prstGeom>
        <a:solidFill>
          <a:schemeClr val="accent2">
            <a:hueOff val="-1341170"/>
            <a:satOff val="-428"/>
            <a:lumOff val="6275"/>
            <a:alphaOff val="0"/>
          </a:schemeClr>
        </a:solidFill>
        <a:ln w="12700" cap="flat" cmpd="sng" algn="ctr">
          <a:solidFill>
            <a:schemeClr val="accent2">
              <a:hueOff val="-1341170"/>
              <a:satOff val="-428"/>
              <a:lumOff val="62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414" tIns="12700" rIns="64414" bIns="12700" numCol="1" spcCol="1270" anchor="ctr" anchorCtr="0">
          <a:noAutofit/>
        </a:bodyPr>
        <a:lstStyle/>
        <a:p>
          <a:pPr marL="0" lvl="0" indent="0" algn="ctr" defTabSz="1866900">
            <a:lnSpc>
              <a:spcPct val="90000"/>
            </a:lnSpc>
            <a:spcBef>
              <a:spcPct val="0"/>
            </a:spcBef>
            <a:spcAft>
              <a:spcPct val="35000"/>
            </a:spcAft>
            <a:buNone/>
          </a:pPr>
          <a:r>
            <a:rPr lang="en-US" sz="4200" kern="1200"/>
            <a:t>5</a:t>
          </a:r>
        </a:p>
      </dsp:txBody>
      <dsp:txXfrm>
        <a:off x="9350582" y="948201"/>
        <a:ext cx="584214" cy="584214"/>
      </dsp:txXfrm>
    </dsp:sp>
    <dsp:sp modelId="{81DD0BB4-87F0-4D40-BC14-053DE3D1C83F}">
      <dsp:nvSpPr>
        <dsp:cNvPr id="0" name=""/>
        <dsp:cNvSpPr/>
      </dsp:nvSpPr>
      <dsp:spPr>
        <a:xfrm>
          <a:off x="8659112" y="3305749"/>
          <a:ext cx="1967154" cy="72"/>
        </a:xfrm>
        <a:prstGeom prst="rect">
          <a:avLst/>
        </a:prstGeom>
        <a:solidFill>
          <a:schemeClr val="accent2">
            <a:hueOff val="-1508817"/>
            <a:satOff val="-482"/>
            <a:lumOff val="7059"/>
            <a:alphaOff val="0"/>
          </a:schemeClr>
        </a:solidFill>
        <a:ln w="12700" cap="flat" cmpd="sng" algn="ctr">
          <a:solidFill>
            <a:schemeClr val="accent2">
              <a:hueOff val="-1508817"/>
              <a:satOff val="-482"/>
              <a:lumOff val="705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7AC03A-07EE-40E3-8104-28811596182B}">
      <dsp:nvSpPr>
        <dsp:cNvPr id="0" name=""/>
        <dsp:cNvSpPr/>
      </dsp:nvSpPr>
      <dsp:spPr>
        <a:xfrm>
          <a:off x="610665" y="391808"/>
          <a:ext cx="656332" cy="65633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C27FDD-73BC-4783-B422-AED89E967B43}">
      <dsp:nvSpPr>
        <dsp:cNvPr id="0" name=""/>
        <dsp:cNvSpPr/>
      </dsp:nvSpPr>
      <dsp:spPr>
        <a:xfrm>
          <a:off x="1214" y="1186603"/>
          <a:ext cx="1875234" cy="1056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Bit more difficult to connect via your personal laptop</a:t>
          </a:r>
        </a:p>
      </dsp:txBody>
      <dsp:txXfrm>
        <a:off x="1214" y="1186603"/>
        <a:ext cx="1875234" cy="1056338"/>
      </dsp:txXfrm>
    </dsp:sp>
    <dsp:sp modelId="{1513BA24-C7AC-4C3B-9373-291C3400399C}">
      <dsp:nvSpPr>
        <dsp:cNvPr id="0" name=""/>
        <dsp:cNvSpPr/>
      </dsp:nvSpPr>
      <dsp:spPr>
        <a:xfrm>
          <a:off x="1214" y="2307344"/>
          <a:ext cx="1875234" cy="1304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n-US" sz="1100" kern="1200" dirty="0"/>
            <a:t>Need the IP address of Raspberry Pi </a:t>
          </a:r>
        </a:p>
        <a:p>
          <a:pPr marL="57150" lvl="1" indent="-57150" algn="l" defTabSz="488950">
            <a:lnSpc>
              <a:spcPct val="90000"/>
            </a:lnSpc>
            <a:spcBef>
              <a:spcPct val="0"/>
            </a:spcBef>
            <a:spcAft>
              <a:spcPct val="15000"/>
            </a:spcAft>
            <a:buChar char="•"/>
          </a:pPr>
          <a:r>
            <a:rPr lang="en-US" sz="1100" u="sng" kern="1200"/>
            <a:t>In class</a:t>
          </a:r>
          <a:r>
            <a:rPr lang="en-US" sz="1100" kern="1200"/>
            <a:t>: multiple Raspberry Pi boards connected to network</a:t>
          </a:r>
        </a:p>
        <a:p>
          <a:pPr marL="57150" lvl="1" indent="-57150" algn="l" defTabSz="488950">
            <a:lnSpc>
              <a:spcPct val="90000"/>
            </a:lnSpc>
            <a:spcBef>
              <a:spcPct val="0"/>
            </a:spcBef>
            <a:spcAft>
              <a:spcPct val="15000"/>
            </a:spcAft>
            <a:buChar char="•"/>
          </a:pPr>
          <a:r>
            <a:rPr lang="en-US" sz="1100" u="sng" kern="1200" dirty="0"/>
            <a:t>At home</a:t>
          </a:r>
          <a:r>
            <a:rPr lang="en-US" sz="1100" kern="1200" dirty="0"/>
            <a:t>: can see </a:t>
          </a:r>
          <a:r>
            <a:rPr lang="en-US" sz="1100" kern="1200" dirty="0" err="1"/>
            <a:t>wifi</a:t>
          </a:r>
          <a:r>
            <a:rPr lang="en-US" sz="1100" kern="1200" dirty="0"/>
            <a:t> connection via router software (example: home router app on cell phone)</a:t>
          </a:r>
        </a:p>
      </dsp:txBody>
      <dsp:txXfrm>
        <a:off x="1214" y="2307344"/>
        <a:ext cx="1875234" cy="1304546"/>
      </dsp:txXfrm>
    </dsp:sp>
    <dsp:sp modelId="{D04B01D4-2BE4-47D2-B9BB-ABA7D2D4DDBB}">
      <dsp:nvSpPr>
        <dsp:cNvPr id="0" name=""/>
        <dsp:cNvSpPr/>
      </dsp:nvSpPr>
      <dsp:spPr>
        <a:xfrm>
          <a:off x="2814066" y="391808"/>
          <a:ext cx="656332" cy="65633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4855D8-1F97-4267-82EB-7F050FFC35E7}">
      <dsp:nvSpPr>
        <dsp:cNvPr id="0" name=""/>
        <dsp:cNvSpPr/>
      </dsp:nvSpPr>
      <dsp:spPr>
        <a:xfrm>
          <a:off x="2204614" y="1186603"/>
          <a:ext cx="1875234" cy="1056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Open Remote Desktop Connection on personal laptop</a:t>
          </a:r>
        </a:p>
      </dsp:txBody>
      <dsp:txXfrm>
        <a:off x="2204614" y="1186603"/>
        <a:ext cx="1875234" cy="1056338"/>
      </dsp:txXfrm>
    </dsp:sp>
    <dsp:sp modelId="{9AF03CDC-950B-496B-B89E-591E0B7601CF}">
      <dsp:nvSpPr>
        <dsp:cNvPr id="0" name=""/>
        <dsp:cNvSpPr/>
      </dsp:nvSpPr>
      <dsp:spPr>
        <a:xfrm>
          <a:off x="2204614" y="2307344"/>
          <a:ext cx="1875234" cy="1304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Click on “Type here to search” next to the Start Window and search for the word </a:t>
          </a:r>
          <a:r>
            <a:rPr lang="en-US" sz="1100" b="1" i="1" kern="1200"/>
            <a:t>Remote</a:t>
          </a:r>
          <a:endParaRPr lang="en-US" sz="1100" kern="1200"/>
        </a:p>
      </dsp:txBody>
      <dsp:txXfrm>
        <a:off x="2204614" y="2307344"/>
        <a:ext cx="1875234" cy="1304546"/>
      </dsp:txXfrm>
    </dsp:sp>
    <dsp:sp modelId="{E767BCC2-573B-46AC-A304-E705CEEE2249}">
      <dsp:nvSpPr>
        <dsp:cNvPr id="0" name=""/>
        <dsp:cNvSpPr/>
      </dsp:nvSpPr>
      <dsp:spPr>
        <a:xfrm>
          <a:off x="5017466" y="391808"/>
          <a:ext cx="656332" cy="65633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6C60BC-78D2-486B-8786-CCB8B010AD0F}">
      <dsp:nvSpPr>
        <dsp:cNvPr id="0" name=""/>
        <dsp:cNvSpPr/>
      </dsp:nvSpPr>
      <dsp:spPr>
        <a:xfrm>
          <a:off x="4408015" y="1186603"/>
          <a:ext cx="1875234" cy="1056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Enter IP address of Raspberry Pi found above and click “Connect”</a:t>
          </a:r>
        </a:p>
      </dsp:txBody>
      <dsp:txXfrm>
        <a:off x="4408015" y="1186603"/>
        <a:ext cx="1875234" cy="1056338"/>
      </dsp:txXfrm>
    </dsp:sp>
    <dsp:sp modelId="{7912FE37-B4A9-4C77-BC0A-B20682C004EF}">
      <dsp:nvSpPr>
        <dsp:cNvPr id="0" name=""/>
        <dsp:cNvSpPr/>
      </dsp:nvSpPr>
      <dsp:spPr>
        <a:xfrm>
          <a:off x="4408015" y="2307344"/>
          <a:ext cx="1875234" cy="1304546"/>
        </a:xfrm>
        <a:prstGeom prst="rect">
          <a:avLst/>
        </a:prstGeom>
        <a:noFill/>
        <a:ln>
          <a:noFill/>
        </a:ln>
        <a:effectLst/>
      </dsp:spPr>
      <dsp:style>
        <a:lnRef idx="0">
          <a:scrgbClr r="0" g="0" b="0"/>
        </a:lnRef>
        <a:fillRef idx="0">
          <a:scrgbClr r="0" g="0" b="0"/>
        </a:fillRef>
        <a:effectRef idx="0">
          <a:scrgbClr r="0" g="0" b="0"/>
        </a:effectRef>
        <a:fontRef idx="minor"/>
      </dsp:style>
    </dsp:sp>
    <dsp:sp modelId="{AEEAF53A-CF90-4F8F-BA44-C1CD2D7694B3}">
      <dsp:nvSpPr>
        <dsp:cNvPr id="0" name=""/>
        <dsp:cNvSpPr/>
      </dsp:nvSpPr>
      <dsp:spPr>
        <a:xfrm>
          <a:off x="7220866" y="391808"/>
          <a:ext cx="656332" cy="65633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889A58-5C91-4F4E-B3F0-9CB1C795146E}">
      <dsp:nvSpPr>
        <dsp:cNvPr id="0" name=""/>
        <dsp:cNvSpPr/>
      </dsp:nvSpPr>
      <dsp:spPr>
        <a:xfrm>
          <a:off x="6611415" y="1186603"/>
          <a:ext cx="1875234" cy="1056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Message: “Identity of remote computer cannot be verified; connect anyway?” – click on OK</a:t>
          </a:r>
        </a:p>
      </dsp:txBody>
      <dsp:txXfrm>
        <a:off x="6611415" y="1186603"/>
        <a:ext cx="1875234" cy="1056338"/>
      </dsp:txXfrm>
    </dsp:sp>
    <dsp:sp modelId="{7713DFB4-2E81-4E69-8D59-03A87FFF8715}">
      <dsp:nvSpPr>
        <dsp:cNvPr id="0" name=""/>
        <dsp:cNvSpPr/>
      </dsp:nvSpPr>
      <dsp:spPr>
        <a:xfrm>
          <a:off x="6611415" y="2307344"/>
          <a:ext cx="1875234" cy="1304546"/>
        </a:xfrm>
        <a:prstGeom prst="rect">
          <a:avLst/>
        </a:prstGeom>
        <a:noFill/>
        <a:ln>
          <a:noFill/>
        </a:ln>
        <a:effectLst/>
      </dsp:spPr>
      <dsp:style>
        <a:lnRef idx="0">
          <a:scrgbClr r="0" g="0" b="0"/>
        </a:lnRef>
        <a:fillRef idx="0">
          <a:scrgbClr r="0" g="0" b="0"/>
        </a:fillRef>
        <a:effectRef idx="0">
          <a:scrgbClr r="0" g="0" b="0"/>
        </a:effectRef>
        <a:fontRef idx="minor"/>
      </dsp:style>
    </dsp:sp>
    <dsp:sp modelId="{B64FBEF6-D4E4-4823-BCD3-B50FAC45D6E6}">
      <dsp:nvSpPr>
        <dsp:cNvPr id="0" name=""/>
        <dsp:cNvSpPr/>
      </dsp:nvSpPr>
      <dsp:spPr>
        <a:xfrm>
          <a:off x="9424267" y="391808"/>
          <a:ext cx="656332" cy="65633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CA395C-C250-4998-B5C7-1C4002EE8FDF}">
      <dsp:nvSpPr>
        <dsp:cNvPr id="0" name=""/>
        <dsp:cNvSpPr/>
      </dsp:nvSpPr>
      <dsp:spPr>
        <a:xfrm>
          <a:off x="8814816" y="1186603"/>
          <a:ext cx="1875234" cy="1056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Login screen appears</a:t>
          </a:r>
        </a:p>
      </dsp:txBody>
      <dsp:txXfrm>
        <a:off x="8814816" y="1186603"/>
        <a:ext cx="1875234" cy="1056338"/>
      </dsp:txXfrm>
    </dsp:sp>
    <dsp:sp modelId="{F2898626-420B-4776-86F8-BAEF6852C45D}">
      <dsp:nvSpPr>
        <dsp:cNvPr id="0" name=""/>
        <dsp:cNvSpPr/>
      </dsp:nvSpPr>
      <dsp:spPr>
        <a:xfrm>
          <a:off x="8814816" y="2307344"/>
          <a:ext cx="1875234" cy="1304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Use previous </a:t>
          </a:r>
          <a:r>
            <a:rPr lang="en-US" sz="1100" kern="1200" dirty="0"/>
            <a:t>slide to log in</a:t>
          </a:r>
        </a:p>
      </dsp:txBody>
      <dsp:txXfrm>
        <a:off x="8814816" y="2307344"/>
        <a:ext cx="1875234" cy="1304546"/>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4.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US" dirty="0"/>
              <a:t>Click to edit Master title style</a:t>
            </a:r>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2F3E8B1C-86EF-43CF-8304-249481088644}" type="datetimeFigureOut">
              <a:rPr lang="en-US" smtClean="0"/>
              <a:t>3/1/2021</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560615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2F3E8B1C-86EF-43CF-8304-249481088644}" type="datetimeFigureOut">
              <a:rPr lang="en-US" smtClean="0"/>
              <a:t>3/1/2021</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729405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2F3E8B1C-86EF-43CF-8304-249481088644}" type="datetimeFigureOut">
              <a:rPr lang="en-US" smtClean="0"/>
              <a:t>3/1/2021</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4027665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2F3E8B1C-86EF-43CF-8304-249481088644}" type="datetimeFigureOut">
              <a:rPr lang="en-US" smtClean="0"/>
              <a:t>3/1/2021</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46022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2F3E8B1C-86EF-43CF-8304-249481088644}" type="datetimeFigureOut">
              <a:rPr lang="en-US" smtClean="0"/>
              <a:t>3/1/2021</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026690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2F3E8B1C-86EF-43CF-8304-249481088644}" type="datetimeFigureOut">
              <a:rPr lang="en-US" smtClean="0"/>
              <a:t>3/1/2021</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886742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2F3E8B1C-86EF-43CF-8304-249481088644}" type="datetimeFigureOut">
              <a:rPr lang="en-US" smtClean="0"/>
              <a:t>3/1/2021</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631595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2F3E8B1C-86EF-43CF-8304-249481088644}" type="datetimeFigureOut">
              <a:rPr lang="en-US" smtClean="0"/>
              <a:t>3/1/2021</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942478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2F3E8B1C-86EF-43CF-8304-249481088644}" type="datetimeFigureOut">
              <a:rPr lang="en-US" smtClean="0"/>
              <a:t>3/1/2021</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87851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2F3E8B1C-86EF-43CF-8304-249481088644}" type="datetimeFigureOut">
              <a:rPr lang="en-US" smtClean="0"/>
              <a:t>3/1/2021</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053904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2F3E8B1C-86EF-43CF-8304-249481088644}" type="datetimeFigureOut">
              <a:rPr lang="en-US" smtClean="0"/>
              <a:t>3/1/2021</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4065561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2F3E8B1C-86EF-43CF-8304-249481088644}" type="datetimeFigureOut">
              <a:rPr lang="en-US" smtClean="0"/>
              <a:pPr/>
              <a:t>3/1/2021</a:t>
            </a:fld>
            <a:endParaRPr lang="en-US" dirty="0"/>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C3DB2ADC-AF19-4574-8C10-79B5B04FCA27}" type="slidenum">
              <a:rPr lang="en-US" smtClean="0"/>
              <a:pPr/>
              <a:t>‹#›</a:t>
            </a:fld>
            <a:endParaRPr lang="en-US" dirty="0"/>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531568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20" r:id="rId5"/>
    <p:sldLayoutId id="2147483725" r:id="rId6"/>
    <p:sldLayoutId id="2147483721" r:id="rId7"/>
    <p:sldLayoutId id="2147483722" r:id="rId8"/>
    <p:sldLayoutId id="2147483723" r:id="rId9"/>
    <p:sldLayoutId id="2147483724" r:id="rId10"/>
    <p:sldLayoutId id="2147483726" r:id="rId11"/>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80751A-5E64-4713-96C5-F5A179550415}"/>
              </a:ext>
            </a:extLst>
          </p:cNvPr>
          <p:cNvSpPr>
            <a:spLocks noGrp="1"/>
          </p:cNvSpPr>
          <p:nvPr>
            <p:ph type="ctrTitle"/>
          </p:nvPr>
        </p:nvSpPr>
        <p:spPr>
          <a:xfrm>
            <a:off x="5604552" y="871758"/>
            <a:ext cx="5825448" cy="3871143"/>
          </a:xfrm>
        </p:spPr>
        <p:txBody>
          <a:bodyPr>
            <a:normAutofit/>
          </a:bodyPr>
          <a:lstStyle/>
          <a:p>
            <a:r>
              <a:rPr lang="en-US"/>
              <a:t>Initial Module Testing of Freenove Smart Car</a:t>
            </a:r>
            <a:endParaRPr lang="en-US" dirty="0"/>
          </a:p>
        </p:txBody>
      </p:sp>
      <p:sp>
        <p:nvSpPr>
          <p:cNvPr id="3" name="Subtitle 2">
            <a:extLst>
              <a:ext uri="{FF2B5EF4-FFF2-40B4-BE49-F238E27FC236}">
                <a16:creationId xmlns:a16="http://schemas.microsoft.com/office/drawing/2014/main" id="{941A00E1-BD9A-4F0A-9BE1-F131B13605D3}"/>
              </a:ext>
            </a:extLst>
          </p:cNvPr>
          <p:cNvSpPr>
            <a:spLocks noGrp="1"/>
          </p:cNvSpPr>
          <p:nvPr>
            <p:ph type="subTitle" idx="1"/>
          </p:nvPr>
        </p:nvSpPr>
        <p:spPr>
          <a:xfrm>
            <a:off x="5619964" y="4785543"/>
            <a:ext cx="5322013" cy="1005657"/>
          </a:xfrm>
        </p:spPr>
        <p:txBody>
          <a:bodyPr>
            <a:normAutofit/>
          </a:bodyPr>
          <a:lstStyle/>
          <a:p>
            <a:r>
              <a:rPr lang="en-US" dirty="0"/>
              <a:t>CAC 240</a:t>
            </a:r>
          </a:p>
          <a:p>
            <a:r>
              <a:rPr lang="en-US" dirty="0"/>
              <a:t>Anthony Winchester</a:t>
            </a:r>
          </a:p>
        </p:txBody>
      </p:sp>
      <p:pic>
        <p:nvPicPr>
          <p:cNvPr id="4" name="Picture 3">
            <a:extLst>
              <a:ext uri="{FF2B5EF4-FFF2-40B4-BE49-F238E27FC236}">
                <a16:creationId xmlns:a16="http://schemas.microsoft.com/office/drawing/2014/main" id="{61400B9D-3766-4F46-8C0C-4B7704B79AC6}"/>
              </a:ext>
            </a:extLst>
          </p:cNvPr>
          <p:cNvPicPr>
            <a:picLocks noChangeAspect="1"/>
          </p:cNvPicPr>
          <p:nvPr/>
        </p:nvPicPr>
        <p:blipFill rotWithShape="1">
          <a:blip r:embed="rId2"/>
          <a:srcRect l="38184" r="6882" b="-1"/>
          <a:stretch/>
        </p:blipFill>
        <p:spPr>
          <a:xfrm>
            <a:off x="1" y="10"/>
            <a:ext cx="4876799" cy="6857989"/>
          </a:xfrm>
          <a:prstGeom prst="rect">
            <a:avLst/>
          </a:prstGeom>
        </p:spPr>
      </p:pic>
      <p:cxnSp>
        <p:nvCxnSpPr>
          <p:cNvPr id="11" name="Straight Connector 10">
            <a:extLst>
              <a:ext uri="{FF2B5EF4-FFF2-40B4-BE49-F238E27FC236}">
                <a16:creationId xmlns:a16="http://schemas.microsoft.com/office/drawing/2014/main" id="{EE2E603F-4A95-4FE8-BB06-211DFD75D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23776" y="723900"/>
            <a:ext cx="5706224"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CF06E40-3ECB-4820-95B5-8A70B07D4B4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23776" y="6134100"/>
            <a:ext cx="56681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993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184415-BC92-43DD-881B-1A69C234AE2E}"/>
              </a:ext>
            </a:extLst>
          </p:cNvPr>
          <p:cNvSpPr>
            <a:spLocks noGrp="1"/>
          </p:cNvSpPr>
          <p:nvPr>
            <p:ph type="title"/>
          </p:nvPr>
        </p:nvSpPr>
        <p:spPr>
          <a:xfrm>
            <a:off x="5604846" y="860615"/>
            <a:ext cx="5922279" cy="1272986"/>
          </a:xfrm>
        </p:spPr>
        <p:txBody>
          <a:bodyPr>
            <a:normAutofit/>
          </a:bodyPr>
          <a:lstStyle/>
          <a:p>
            <a:r>
              <a:rPr lang="en-US" dirty="0"/>
              <a:t>Motor Test</a:t>
            </a:r>
          </a:p>
        </p:txBody>
      </p:sp>
      <p:pic>
        <p:nvPicPr>
          <p:cNvPr id="5" name="Picture 4" descr="Speedometer">
            <a:extLst>
              <a:ext uri="{FF2B5EF4-FFF2-40B4-BE49-F238E27FC236}">
                <a16:creationId xmlns:a16="http://schemas.microsoft.com/office/drawing/2014/main" id="{89E3C453-359E-4981-B19C-95AD95213CD3}"/>
              </a:ext>
            </a:extLst>
          </p:cNvPr>
          <p:cNvPicPr>
            <a:picLocks noChangeAspect="1"/>
          </p:cNvPicPr>
          <p:nvPr/>
        </p:nvPicPr>
        <p:blipFill rotWithShape="1">
          <a:blip r:embed="rId2"/>
          <a:srcRect l="29051" r="26797" b="-1"/>
          <a:stretch/>
        </p:blipFill>
        <p:spPr>
          <a:xfrm>
            <a:off x="20" y="-17929"/>
            <a:ext cx="4876780" cy="6875929"/>
          </a:xfrm>
          <a:prstGeom prst="rect">
            <a:avLst/>
          </a:prstGeom>
        </p:spPr>
      </p:pic>
      <p:cxnSp>
        <p:nvCxnSpPr>
          <p:cNvPr id="11" name="Straight Connector 10">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15000" y="738013"/>
            <a:ext cx="56769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B618F7E-6ADC-482E-A2C2-9ADA59B68E41}"/>
              </a:ext>
            </a:extLst>
          </p:cNvPr>
          <p:cNvSpPr>
            <a:spLocks noGrp="1"/>
          </p:cNvSpPr>
          <p:nvPr>
            <p:ph idx="1"/>
          </p:nvPr>
        </p:nvSpPr>
        <p:spPr>
          <a:xfrm>
            <a:off x="5566943" y="2133600"/>
            <a:ext cx="6005933" cy="3774464"/>
          </a:xfrm>
        </p:spPr>
        <p:txBody>
          <a:bodyPr>
            <a:normAutofit/>
          </a:bodyPr>
          <a:lstStyle/>
          <a:p>
            <a:pPr>
              <a:lnSpc>
                <a:spcPct val="110000"/>
              </a:lnSpc>
            </a:pPr>
            <a:r>
              <a:rPr lang="en-US" sz="1400"/>
              <a:t>The car must be equipped with batteries, and both blue switches (S1 power switch and S2 motor switch) need to be pressed in the down position. The 5V, 3.3V, battery power indicators will light up.</a:t>
            </a:r>
          </a:p>
          <a:p>
            <a:pPr>
              <a:lnSpc>
                <a:spcPct val="110000"/>
              </a:lnSpc>
            </a:pPr>
            <a:r>
              <a:rPr lang="en-US" sz="1400"/>
              <a:t>A few notes:</a:t>
            </a:r>
          </a:p>
          <a:p>
            <a:pPr lvl="1">
              <a:lnSpc>
                <a:spcPct val="110000"/>
              </a:lnSpc>
            </a:pPr>
            <a:r>
              <a:rPr lang="en-US" sz="1400"/>
              <a:t>On the robots, the direction in the result section below will be REVERSED:</a:t>
            </a:r>
          </a:p>
          <a:p>
            <a:pPr lvl="2">
              <a:lnSpc>
                <a:spcPct val="110000"/>
              </a:lnSpc>
            </a:pPr>
            <a:r>
              <a:rPr lang="en-US" sz="1400"/>
              <a:t>It moves backward first, then it moves forward.</a:t>
            </a:r>
          </a:p>
          <a:p>
            <a:pPr lvl="2">
              <a:lnSpc>
                <a:spcPct val="110000"/>
              </a:lnSpc>
            </a:pPr>
            <a:r>
              <a:rPr lang="en-US" sz="1400"/>
              <a:t>Code fix in later slide….</a:t>
            </a:r>
          </a:p>
          <a:p>
            <a:pPr lvl="1">
              <a:lnSpc>
                <a:spcPct val="110000"/>
              </a:lnSpc>
            </a:pPr>
            <a:r>
              <a:rPr lang="en-US" sz="1400"/>
              <a:t>During the test, the motor will move the car, so please be careful if sitting on desk!</a:t>
            </a:r>
          </a:p>
          <a:p>
            <a:pPr lvl="1">
              <a:lnSpc>
                <a:spcPct val="110000"/>
              </a:lnSpc>
            </a:pPr>
            <a:r>
              <a:rPr lang="en-US" sz="1400"/>
              <a:t>If you notice that the car is not working, please check both switches to be sure they are in the down position.</a:t>
            </a:r>
          </a:p>
        </p:txBody>
      </p:sp>
      <p:cxnSp>
        <p:nvCxnSpPr>
          <p:cNvPr id="13" name="Straight Connector 12">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15000" y="6134100"/>
            <a:ext cx="56769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1665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7">
            <a:extLst>
              <a:ext uri="{FF2B5EF4-FFF2-40B4-BE49-F238E27FC236}">
                <a16:creationId xmlns:a16="http://schemas.microsoft.com/office/drawing/2014/main" id="{5F710FDB-0919-493E-8539-8240C23F1E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57B5DC-C84A-434E-A7CE-B3FCC9D0CBB1}"/>
              </a:ext>
            </a:extLst>
          </p:cNvPr>
          <p:cNvSpPr>
            <a:spLocks noGrp="1"/>
          </p:cNvSpPr>
          <p:nvPr>
            <p:ph type="title"/>
          </p:nvPr>
        </p:nvSpPr>
        <p:spPr>
          <a:xfrm>
            <a:off x="695324" y="611300"/>
            <a:ext cx="2171055" cy="4265842"/>
          </a:xfrm>
        </p:spPr>
        <p:txBody>
          <a:bodyPr>
            <a:normAutofit/>
          </a:bodyPr>
          <a:lstStyle/>
          <a:p>
            <a:r>
              <a:rPr lang="en-US" sz="2400"/>
              <a:t>Motor Test (continued)</a:t>
            </a:r>
          </a:p>
        </p:txBody>
      </p:sp>
      <p:cxnSp>
        <p:nvCxnSpPr>
          <p:cNvPr id="15" name="Straight Connector 9">
            <a:extLst>
              <a:ext uri="{FF2B5EF4-FFF2-40B4-BE49-F238E27FC236}">
                <a16:creationId xmlns:a16="http://schemas.microsoft.com/office/drawing/2014/main" id="{F9EFE17E-B5DA-47FC-A72C-F0C7C86495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28265" y="723900"/>
            <a:ext cx="0" cy="54102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7695C69-693E-4FDD-8AB3-50C5D1D8CCDD}"/>
              </a:ext>
            </a:extLst>
          </p:cNvPr>
          <p:cNvSpPr>
            <a:spLocks noGrp="1"/>
          </p:cNvSpPr>
          <p:nvPr>
            <p:ph idx="1"/>
          </p:nvPr>
        </p:nvSpPr>
        <p:spPr>
          <a:xfrm>
            <a:off x="3889753" y="578015"/>
            <a:ext cx="7540247" cy="5543941"/>
          </a:xfrm>
        </p:spPr>
        <p:txBody>
          <a:bodyPr>
            <a:normAutofit/>
          </a:bodyPr>
          <a:lstStyle/>
          <a:p>
            <a:r>
              <a:rPr lang="en-US" dirty="0"/>
              <a:t>On the left side of the environment screen, click on the black box on the upper left side to open Raspberry Pi terminal.</a:t>
            </a:r>
          </a:p>
          <a:p>
            <a:r>
              <a:rPr lang="en-US" dirty="0"/>
              <a:t>Enter the following commands to test the motor:</a:t>
            </a:r>
          </a:p>
          <a:p>
            <a:pPr lvl="1"/>
            <a:r>
              <a:rPr lang="en-US" b="1"/>
              <a:t>cd ~/Freenove_4WD_Smart_Car_Kit_for_Raspberry_Pi/Code/Server</a:t>
            </a:r>
            <a:r>
              <a:rPr lang="en-US"/>
              <a:t> </a:t>
            </a:r>
            <a:r>
              <a:rPr lang="en-US" b="1"/>
              <a:t>&lt;press enter&gt;</a:t>
            </a:r>
          </a:p>
          <a:p>
            <a:pPr lvl="1"/>
            <a:r>
              <a:rPr lang="en-US" b="1"/>
              <a:t>sudo python test.py Motor</a:t>
            </a:r>
            <a:r>
              <a:rPr lang="en-US"/>
              <a:t> </a:t>
            </a:r>
            <a:r>
              <a:rPr lang="en-US" b="1"/>
              <a:t>&lt;press enter&gt;</a:t>
            </a:r>
          </a:p>
          <a:p>
            <a:r>
              <a:rPr lang="en-US"/>
              <a:t>Result</a:t>
            </a:r>
            <a:r>
              <a:rPr lang="en-US" dirty="0"/>
              <a:t>:</a:t>
            </a:r>
          </a:p>
          <a:p>
            <a:pPr lvl="1"/>
            <a:r>
              <a:rPr lang="en-US" dirty="0"/>
              <a:t>The car moves forward for 1 second, then moves back for 1 second, then turns left for 1 second, turns right for 1 second, then stops.</a:t>
            </a:r>
          </a:p>
        </p:txBody>
      </p:sp>
    </p:spTree>
    <p:extLst>
      <p:ext uri="{BB962C8B-B14F-4D97-AF65-F5344CB8AC3E}">
        <p14:creationId xmlns:p14="http://schemas.microsoft.com/office/powerpoint/2010/main" val="1878830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E52E8-109C-41A6-8CA5-D5DBA442EF9B}"/>
              </a:ext>
            </a:extLst>
          </p:cNvPr>
          <p:cNvSpPr>
            <a:spLocks noGrp="1"/>
          </p:cNvSpPr>
          <p:nvPr>
            <p:ph type="title"/>
          </p:nvPr>
        </p:nvSpPr>
        <p:spPr/>
        <p:txBody>
          <a:bodyPr/>
          <a:lstStyle/>
          <a:p>
            <a:r>
              <a:rPr lang="en-US" dirty="0"/>
              <a:t>Motor Test (code fix)</a:t>
            </a:r>
          </a:p>
        </p:txBody>
      </p:sp>
      <p:sp>
        <p:nvSpPr>
          <p:cNvPr id="3" name="Content Placeholder 2">
            <a:extLst>
              <a:ext uri="{FF2B5EF4-FFF2-40B4-BE49-F238E27FC236}">
                <a16:creationId xmlns:a16="http://schemas.microsoft.com/office/drawing/2014/main" id="{B539B221-18F9-4916-9879-56DBD841F23F}"/>
              </a:ext>
            </a:extLst>
          </p:cNvPr>
          <p:cNvSpPr>
            <a:spLocks noGrp="1"/>
          </p:cNvSpPr>
          <p:nvPr>
            <p:ph sz="half" idx="1"/>
          </p:nvPr>
        </p:nvSpPr>
        <p:spPr>
          <a:xfrm>
            <a:off x="715384" y="1820008"/>
            <a:ext cx="4850148" cy="4153090"/>
          </a:xfrm>
        </p:spPr>
        <p:txBody>
          <a:bodyPr>
            <a:normAutofit lnSpcReduction="10000"/>
          </a:bodyPr>
          <a:lstStyle/>
          <a:p>
            <a:pPr algn="l"/>
            <a:r>
              <a:rPr lang="en-US" sz="1800" b="0" i="0" u="none" strike="noStrike" baseline="0" dirty="0">
                <a:latin typeface="ç­‰çº¿"/>
              </a:rPr>
              <a:t>On upper left side, click on the folder icon.</a:t>
            </a:r>
          </a:p>
          <a:p>
            <a:pPr algn="l"/>
            <a:r>
              <a:rPr lang="en-US" sz="1800" b="0" i="0" u="none" strike="noStrike" baseline="0" dirty="0">
                <a:latin typeface="ç­‰çº¿"/>
              </a:rPr>
              <a:t>Navigate to Motor.py in the following path in your Raspberry Pi:</a:t>
            </a:r>
          </a:p>
          <a:p>
            <a:pPr lvl="1"/>
            <a:r>
              <a:rPr lang="en-US" sz="1600" b="0" i="0" u="none" strike="noStrike" baseline="0" dirty="0">
                <a:latin typeface="ç­‰çº¿"/>
              </a:rPr>
              <a:t>Freenove_4WD_Smart_Car_Kit_for_Raspberry_Pi/Code/Server/Motor.py</a:t>
            </a:r>
          </a:p>
          <a:p>
            <a:pPr algn="l"/>
            <a:r>
              <a:rPr lang="en-US" sz="1800" b="0" i="0" u="none" strike="noStrike" baseline="0" dirty="0">
                <a:latin typeface="ç­‰çº¿"/>
              </a:rPr>
              <a:t>Open Motor.py using the text editor and find the function “</a:t>
            </a:r>
            <a:r>
              <a:rPr lang="en-US" sz="1800" b="0" i="0" u="none" strike="noStrike" baseline="0" dirty="0" err="1">
                <a:latin typeface="ç­‰çº¿"/>
              </a:rPr>
              <a:t>setMotorModel</a:t>
            </a:r>
            <a:r>
              <a:rPr lang="en-US" sz="1800" b="0" i="0" u="none" strike="noStrike" baseline="0" dirty="0">
                <a:latin typeface="ç­‰çº¿"/>
              </a:rPr>
              <a:t>”</a:t>
            </a:r>
          </a:p>
          <a:p>
            <a:pPr algn="l"/>
            <a:r>
              <a:rPr lang="en-US" sz="1800" dirty="0">
                <a:latin typeface="ç­‰çº¿"/>
              </a:rPr>
              <a:t>A</a:t>
            </a:r>
            <a:r>
              <a:rPr lang="en-US" sz="1800" b="0" i="0" u="none" strike="noStrike" baseline="0" dirty="0">
                <a:latin typeface="ç­‰çº¿"/>
              </a:rPr>
              <a:t>dd a minus sign (</a:t>
            </a:r>
            <a:r>
              <a:rPr lang="en-US" sz="1800" b="0" i="0" u="none" strike="noStrike" baseline="0" dirty="0">
                <a:latin typeface="遲臥ｺｿ"/>
              </a:rPr>
              <a:t>“–“) </a:t>
            </a:r>
            <a:r>
              <a:rPr lang="en-US" sz="1800" b="0" i="0" u="none" strike="noStrike" baseline="0" dirty="0">
                <a:latin typeface="ç­‰çº¿"/>
              </a:rPr>
              <a:t>before duty1, duty2, duty3, and duty 4 (as shown on right side).</a:t>
            </a:r>
          </a:p>
          <a:p>
            <a:pPr algn="l"/>
            <a:r>
              <a:rPr lang="en-US" sz="1800" dirty="0">
                <a:latin typeface="ç­‰çº¿"/>
              </a:rPr>
              <a:t>Save and run the two commands on the previous slide again.</a:t>
            </a:r>
            <a:endParaRPr lang="en-US" dirty="0"/>
          </a:p>
        </p:txBody>
      </p:sp>
      <p:sp>
        <p:nvSpPr>
          <p:cNvPr id="4" name="Content Placeholder 3">
            <a:extLst>
              <a:ext uri="{FF2B5EF4-FFF2-40B4-BE49-F238E27FC236}">
                <a16:creationId xmlns:a16="http://schemas.microsoft.com/office/drawing/2014/main" id="{81A64C89-E668-4340-9693-6A4127D7077A}"/>
              </a:ext>
            </a:extLst>
          </p:cNvPr>
          <p:cNvSpPr>
            <a:spLocks noGrp="1"/>
          </p:cNvSpPr>
          <p:nvPr>
            <p:ph sz="half" idx="2"/>
          </p:nvPr>
        </p:nvSpPr>
        <p:spPr>
          <a:xfrm>
            <a:off x="5824904" y="1820008"/>
            <a:ext cx="5566996" cy="4153090"/>
          </a:xfrm>
          <a:ln w="38100" cap="rnd" cmpd="tri">
            <a:solidFill>
              <a:schemeClr val="accent4"/>
            </a:solidFill>
          </a:ln>
        </p:spPr>
        <p:txBody>
          <a:bodyPr>
            <a:normAutofit lnSpcReduction="10000"/>
          </a:bodyPr>
          <a:lstStyle/>
          <a:p>
            <a:r>
              <a:rPr lang="en-US" dirty="0"/>
              <a:t>def </a:t>
            </a:r>
            <a:r>
              <a:rPr lang="en-US" dirty="0" err="1"/>
              <a:t>setMotorModel</a:t>
            </a:r>
            <a:r>
              <a:rPr lang="en-US" dirty="0"/>
              <a:t>(self,duty1,duty2,duty3,duty4):</a:t>
            </a:r>
          </a:p>
          <a:p>
            <a:pPr lvl="1"/>
            <a:r>
              <a:rPr lang="en-US" dirty="0"/>
              <a:t>duty1,duty2,duty3,duty4=</a:t>
            </a:r>
            <a:r>
              <a:rPr lang="en-US" dirty="0" err="1"/>
              <a:t>self.duty_range</a:t>
            </a:r>
            <a:r>
              <a:rPr lang="en-US" dirty="0"/>
              <a:t>(duty1,duty2,duty3,duty4)</a:t>
            </a:r>
          </a:p>
          <a:p>
            <a:pPr lvl="1"/>
            <a:r>
              <a:rPr lang="en-US" dirty="0" err="1"/>
              <a:t>self.left_Upper_Wheel</a:t>
            </a:r>
            <a:r>
              <a:rPr lang="en-US" dirty="0"/>
              <a:t>(</a:t>
            </a:r>
            <a:r>
              <a:rPr lang="en-US" b="1" dirty="0">
                <a:solidFill>
                  <a:srgbClr val="FF0000"/>
                </a:solidFill>
              </a:rPr>
              <a:t>-</a:t>
            </a:r>
            <a:r>
              <a:rPr lang="en-US" dirty="0"/>
              <a:t>duty1)</a:t>
            </a:r>
          </a:p>
          <a:p>
            <a:pPr lvl="1"/>
            <a:r>
              <a:rPr lang="en-US" dirty="0" err="1"/>
              <a:t>self.left_Lower_Wheel</a:t>
            </a:r>
            <a:r>
              <a:rPr lang="en-US" dirty="0"/>
              <a:t>(</a:t>
            </a:r>
            <a:r>
              <a:rPr lang="en-US" b="1" dirty="0">
                <a:solidFill>
                  <a:srgbClr val="FF0000"/>
                </a:solidFill>
              </a:rPr>
              <a:t>-</a:t>
            </a:r>
            <a:r>
              <a:rPr lang="en-US" dirty="0"/>
              <a:t>duty2)</a:t>
            </a:r>
          </a:p>
          <a:p>
            <a:pPr lvl="1"/>
            <a:r>
              <a:rPr lang="en-US" dirty="0" err="1"/>
              <a:t>self.right_Upper_Wheel</a:t>
            </a:r>
            <a:r>
              <a:rPr lang="en-US" dirty="0"/>
              <a:t>(</a:t>
            </a:r>
            <a:r>
              <a:rPr lang="en-US" b="1" dirty="0">
                <a:solidFill>
                  <a:srgbClr val="FF0000"/>
                </a:solidFill>
              </a:rPr>
              <a:t>-</a:t>
            </a:r>
            <a:r>
              <a:rPr lang="en-US" dirty="0"/>
              <a:t>duty3)</a:t>
            </a:r>
          </a:p>
          <a:p>
            <a:pPr lvl="1"/>
            <a:r>
              <a:rPr lang="en-US" dirty="0" err="1"/>
              <a:t>self.right_Lower_Wheel</a:t>
            </a:r>
            <a:r>
              <a:rPr lang="en-US" dirty="0"/>
              <a:t>(</a:t>
            </a:r>
            <a:r>
              <a:rPr lang="en-US" b="1" dirty="0">
                <a:solidFill>
                  <a:srgbClr val="FF0000"/>
                </a:solidFill>
              </a:rPr>
              <a:t>-</a:t>
            </a:r>
            <a:r>
              <a:rPr lang="en-US" dirty="0"/>
              <a:t>duty4)</a:t>
            </a:r>
          </a:p>
        </p:txBody>
      </p:sp>
    </p:spTree>
    <p:extLst>
      <p:ext uri="{BB962C8B-B14F-4D97-AF65-F5344CB8AC3E}">
        <p14:creationId xmlns:p14="http://schemas.microsoft.com/office/powerpoint/2010/main" val="2720751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F710FDB-0919-493E-8539-8240C23F1E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EEE4B5-99B1-474F-ABFA-01711AEC49E8}"/>
              </a:ext>
            </a:extLst>
          </p:cNvPr>
          <p:cNvSpPr>
            <a:spLocks noGrp="1"/>
          </p:cNvSpPr>
          <p:nvPr>
            <p:ph type="title"/>
          </p:nvPr>
        </p:nvSpPr>
        <p:spPr>
          <a:xfrm>
            <a:off x="717482" y="908957"/>
            <a:ext cx="3819375" cy="3352767"/>
          </a:xfrm>
        </p:spPr>
        <p:txBody>
          <a:bodyPr>
            <a:normAutofit/>
          </a:bodyPr>
          <a:lstStyle/>
          <a:p>
            <a:r>
              <a:rPr lang="en-US" dirty="0"/>
              <a:t>Photoresistor Test</a:t>
            </a:r>
          </a:p>
        </p:txBody>
      </p:sp>
      <p:cxnSp>
        <p:nvCxnSpPr>
          <p:cNvPr id="10" name="Straight Connector 9">
            <a:extLst>
              <a:ext uri="{FF2B5EF4-FFF2-40B4-BE49-F238E27FC236}">
                <a16:creationId xmlns:a16="http://schemas.microsoft.com/office/drawing/2014/main" id="{8230C0A8-3E5C-476B-A64B-4D4FDE8D5A7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6383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8D9118B-0AF5-48FB-8115-8C7B7FECE44B}"/>
              </a:ext>
            </a:extLst>
          </p:cNvPr>
          <p:cNvSpPr>
            <a:spLocks noGrp="1"/>
          </p:cNvSpPr>
          <p:nvPr>
            <p:ph idx="1"/>
          </p:nvPr>
        </p:nvSpPr>
        <p:spPr>
          <a:xfrm>
            <a:off x="4770990" y="908957"/>
            <a:ext cx="6620910" cy="5223325"/>
          </a:xfrm>
        </p:spPr>
        <p:txBody>
          <a:bodyPr>
            <a:normAutofit/>
          </a:bodyPr>
          <a:lstStyle/>
          <a:p>
            <a:r>
              <a:rPr lang="en-US" dirty="0"/>
              <a:t>Enter the following commands in the Raspberry Pi terminal to test ADC module for light tracking:</a:t>
            </a:r>
          </a:p>
          <a:p>
            <a:pPr lvl="1"/>
            <a:r>
              <a:rPr lang="en-US" b="1" dirty="0"/>
              <a:t>cd ~/Freenove_4WD_Smart_Car_Kit_for_Raspberry_Pi/Code/Server</a:t>
            </a:r>
            <a:r>
              <a:rPr lang="en-US" dirty="0"/>
              <a:t> </a:t>
            </a:r>
            <a:r>
              <a:rPr lang="en-US" b="1"/>
              <a:t>&lt;press enter&gt;</a:t>
            </a:r>
          </a:p>
          <a:p>
            <a:pPr lvl="1"/>
            <a:r>
              <a:rPr lang="en-US" b="1" dirty="0" err="1"/>
              <a:t>sudo</a:t>
            </a:r>
            <a:r>
              <a:rPr lang="en-US" b="1" dirty="0"/>
              <a:t> python test.py ADC</a:t>
            </a:r>
            <a:r>
              <a:rPr lang="en-US" dirty="0"/>
              <a:t> </a:t>
            </a:r>
            <a:r>
              <a:rPr lang="en-US" b="1"/>
              <a:t>&lt;press enter&gt;</a:t>
            </a:r>
          </a:p>
          <a:p>
            <a:r>
              <a:rPr lang="en-US" dirty="0"/>
              <a:t>Result: </a:t>
            </a:r>
          </a:p>
          <a:p>
            <a:pPr lvl="1"/>
            <a:r>
              <a:rPr lang="en-US" dirty="0"/>
              <a:t>Every second, the voltage values of the two photoresistors and the battery are output. </a:t>
            </a:r>
          </a:p>
          <a:p>
            <a:pPr lvl="1"/>
            <a:r>
              <a:rPr lang="en-US" u="sng" dirty="0"/>
              <a:t>NOTE</a:t>
            </a:r>
            <a:r>
              <a:rPr lang="en-US" dirty="0"/>
              <a:t>: When you are just starting up the Raspberry Pi, these values may be inaccurate at first. It will become stable later. Press "Ctrl + C" to end execution.</a:t>
            </a:r>
          </a:p>
        </p:txBody>
      </p:sp>
    </p:spTree>
    <p:extLst>
      <p:ext uri="{BB962C8B-B14F-4D97-AF65-F5344CB8AC3E}">
        <p14:creationId xmlns:p14="http://schemas.microsoft.com/office/powerpoint/2010/main" val="2008343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B3CA38D-7BB0-4D35-BE00-0F48766027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2FDB1-ABE6-429E-84B9-CF6301BED35C}"/>
              </a:ext>
            </a:extLst>
          </p:cNvPr>
          <p:cNvSpPr>
            <a:spLocks noGrp="1"/>
          </p:cNvSpPr>
          <p:nvPr>
            <p:ph type="title"/>
          </p:nvPr>
        </p:nvSpPr>
        <p:spPr>
          <a:xfrm>
            <a:off x="700635" y="922096"/>
            <a:ext cx="10691265" cy="1371030"/>
          </a:xfrm>
        </p:spPr>
        <p:txBody>
          <a:bodyPr>
            <a:normAutofit/>
          </a:bodyPr>
          <a:lstStyle/>
          <a:p>
            <a:r>
              <a:rPr lang="en-US" dirty="0"/>
              <a:t>Buzzer Functionality Test</a:t>
            </a:r>
          </a:p>
        </p:txBody>
      </p:sp>
      <p:cxnSp>
        <p:nvCxnSpPr>
          <p:cNvPr id="10" name="Straight Connector 9">
            <a:extLst>
              <a:ext uri="{FF2B5EF4-FFF2-40B4-BE49-F238E27FC236}">
                <a16:creationId xmlns:a16="http://schemas.microsoft.com/office/drawing/2014/main" id="{4514FD1B-A0BF-4C73-A68E-4B1F7299F6A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3972C83-AEC3-48A0-94A3-B88F03E2EDB3}"/>
              </a:ext>
            </a:extLst>
          </p:cNvPr>
          <p:cNvSpPr>
            <a:spLocks noGrp="1"/>
          </p:cNvSpPr>
          <p:nvPr>
            <p:ph idx="1"/>
          </p:nvPr>
        </p:nvSpPr>
        <p:spPr>
          <a:xfrm>
            <a:off x="700635" y="2293126"/>
            <a:ext cx="10691265" cy="3636088"/>
          </a:xfrm>
        </p:spPr>
        <p:txBody>
          <a:bodyPr>
            <a:normAutofit/>
          </a:bodyPr>
          <a:lstStyle/>
          <a:p>
            <a:r>
              <a:rPr lang="en-US" dirty="0"/>
              <a:t>Enter the following set of commands in the Raspberry Pi terminal to test the buzzer:</a:t>
            </a:r>
          </a:p>
          <a:p>
            <a:pPr lvl="1"/>
            <a:r>
              <a:rPr lang="en-US" b="1" dirty="0"/>
              <a:t>cd ~/Freenove_4WD_Smart_Car_Kit_for_Raspberry_Pi/Code/Server</a:t>
            </a:r>
            <a:r>
              <a:rPr lang="en-US" dirty="0"/>
              <a:t> </a:t>
            </a:r>
            <a:r>
              <a:rPr lang="en-US" b="1"/>
              <a:t>&lt;press enter&gt;</a:t>
            </a:r>
          </a:p>
          <a:p>
            <a:pPr lvl="1"/>
            <a:r>
              <a:rPr lang="en-US" b="1" dirty="0" err="1"/>
              <a:t>sudo</a:t>
            </a:r>
            <a:r>
              <a:rPr lang="en-US" b="1" dirty="0"/>
              <a:t> python test.py Buzzer</a:t>
            </a:r>
            <a:r>
              <a:rPr lang="en-US" dirty="0"/>
              <a:t> </a:t>
            </a:r>
            <a:r>
              <a:rPr lang="en-US" b="1"/>
              <a:t>&lt;press enter&gt;</a:t>
            </a:r>
          </a:p>
          <a:p>
            <a:r>
              <a:rPr lang="en-US" dirty="0"/>
              <a:t>Result:</a:t>
            </a:r>
          </a:p>
          <a:p>
            <a:pPr lvl="1"/>
            <a:r>
              <a:rPr lang="en-US" dirty="0"/>
              <a:t>The buzzer will turn on and last for 3 seconds, then it will turn back off automatically. You can also press "Ctrl + C" to end program execution.</a:t>
            </a:r>
          </a:p>
        </p:txBody>
      </p:sp>
      <p:cxnSp>
        <p:nvCxnSpPr>
          <p:cNvPr id="12" name="Straight Connector 11">
            <a:extLst>
              <a:ext uri="{FF2B5EF4-FFF2-40B4-BE49-F238E27FC236}">
                <a16:creationId xmlns:a16="http://schemas.microsoft.com/office/drawing/2014/main" id="{18B100A6-1EBC-40AB-BB7E-26807F3CFC3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9169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6" name="Straight Connector 7">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9">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8" name="Rectangle 11">
            <a:extLst>
              <a:ext uri="{FF2B5EF4-FFF2-40B4-BE49-F238E27FC236}">
                <a16:creationId xmlns:a16="http://schemas.microsoft.com/office/drawing/2014/main" id="{DEF92653-5D6D-47E6-8744-0DAF76E04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04AB1C-423E-447B-98B1-5E84DBC8FF64}"/>
              </a:ext>
            </a:extLst>
          </p:cNvPr>
          <p:cNvSpPr>
            <a:spLocks noGrp="1"/>
          </p:cNvSpPr>
          <p:nvPr>
            <p:ph type="title"/>
          </p:nvPr>
        </p:nvSpPr>
        <p:spPr>
          <a:xfrm>
            <a:off x="647700" y="871759"/>
            <a:ext cx="7467600" cy="3913784"/>
          </a:xfrm>
        </p:spPr>
        <p:txBody>
          <a:bodyPr vert="horz" lIns="91440" tIns="45720" rIns="91440" bIns="45720" rtlCol="0" anchor="t">
            <a:normAutofit/>
          </a:bodyPr>
          <a:lstStyle/>
          <a:p>
            <a:r>
              <a:rPr lang="en-US" sz="5400" dirty="0"/>
              <a:t>The car is ready.</a:t>
            </a:r>
            <a:br>
              <a:rPr lang="en-US" sz="5400" dirty="0"/>
            </a:br>
            <a:r>
              <a:rPr lang="en-US" sz="5400" dirty="0"/>
              <a:t>Let’s hit it with some module tests to make sure it works!</a:t>
            </a:r>
          </a:p>
        </p:txBody>
      </p:sp>
      <p:sp>
        <p:nvSpPr>
          <p:cNvPr id="3" name="Text Placeholder 2">
            <a:extLst>
              <a:ext uri="{FF2B5EF4-FFF2-40B4-BE49-F238E27FC236}">
                <a16:creationId xmlns:a16="http://schemas.microsoft.com/office/drawing/2014/main" id="{2E4C45DF-2AAD-4420-AD14-1B1ED1ABE822}"/>
              </a:ext>
            </a:extLst>
          </p:cNvPr>
          <p:cNvSpPr>
            <a:spLocks noGrp="1"/>
          </p:cNvSpPr>
          <p:nvPr>
            <p:ph type="body" idx="1"/>
          </p:nvPr>
        </p:nvSpPr>
        <p:spPr>
          <a:xfrm>
            <a:off x="695325" y="4785543"/>
            <a:ext cx="7419975" cy="1005657"/>
          </a:xfrm>
        </p:spPr>
        <p:txBody>
          <a:bodyPr vert="horz" lIns="91440" tIns="45720" rIns="91440" bIns="45720" rtlCol="0" anchor="b">
            <a:normAutofit/>
          </a:bodyPr>
          <a:lstStyle/>
          <a:p>
            <a:endParaRPr lang="en-US" sz="2000">
              <a:solidFill>
                <a:schemeClr val="tx1"/>
              </a:solidFill>
            </a:endParaRPr>
          </a:p>
        </p:txBody>
      </p:sp>
      <p:cxnSp>
        <p:nvCxnSpPr>
          <p:cNvPr id="19" name="Straight Connector 13">
            <a:extLst>
              <a:ext uri="{FF2B5EF4-FFF2-40B4-BE49-F238E27FC236}">
                <a16:creationId xmlns:a16="http://schemas.microsoft.com/office/drawing/2014/main" id="{21A926A9-9B62-48DD-A56E-C2E86029C2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6383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080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8B2C62-7648-4430-90D5-AE0F252AF1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B986C80-4FD8-4B86-9B62-7014F179F980}"/>
              </a:ext>
            </a:extLst>
          </p:cNvPr>
          <p:cNvSpPr>
            <a:spLocks noGrp="1"/>
          </p:cNvSpPr>
          <p:nvPr>
            <p:ph type="title"/>
          </p:nvPr>
        </p:nvSpPr>
        <p:spPr>
          <a:xfrm>
            <a:off x="695324" y="901701"/>
            <a:ext cx="3914776" cy="3977269"/>
          </a:xfrm>
        </p:spPr>
        <p:txBody>
          <a:bodyPr>
            <a:normAutofit/>
          </a:bodyPr>
          <a:lstStyle/>
          <a:p>
            <a:r>
              <a:rPr lang="en-US" dirty="0"/>
              <a:t>Hang on.</a:t>
            </a:r>
            <a:br>
              <a:rPr lang="en-US" dirty="0"/>
            </a:br>
            <a:r>
              <a:rPr lang="en-US" dirty="0"/>
              <a:t>What Is Module testing?</a:t>
            </a:r>
          </a:p>
        </p:txBody>
      </p:sp>
      <p:cxnSp>
        <p:nvCxnSpPr>
          <p:cNvPr id="11" name="Straight Connector 10">
            <a:extLst>
              <a:ext uri="{FF2B5EF4-FFF2-40B4-BE49-F238E27FC236}">
                <a16:creationId xmlns:a16="http://schemas.microsoft.com/office/drawing/2014/main" id="{4BFD5B9F-5FB6-467D-83D5-DF82F190735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5240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B6EBC2F6-C3D6-4326-B7AB-AB2D0C660218}"/>
              </a:ext>
            </a:extLst>
          </p:cNvPr>
          <p:cNvGraphicFramePr>
            <a:graphicFrameLocks noGrp="1"/>
          </p:cNvGraphicFramePr>
          <p:nvPr>
            <p:ph idx="1"/>
            <p:extLst>
              <p:ext uri="{D42A27DB-BD31-4B8C-83A1-F6EECF244321}">
                <p14:modId xmlns:p14="http://schemas.microsoft.com/office/powerpoint/2010/main" val="1261519534"/>
              </p:ext>
            </p:extLst>
          </p:nvPr>
        </p:nvGraphicFramePr>
        <p:xfrm>
          <a:off x="5219952" y="723900"/>
          <a:ext cx="6171948" cy="5499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7408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F68B2C62-7648-4430-90D5-AE0F252AF1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C75ECE-419E-49F8-9BFC-AD7DD48FFF3C}"/>
              </a:ext>
            </a:extLst>
          </p:cNvPr>
          <p:cNvSpPr>
            <a:spLocks noGrp="1"/>
          </p:cNvSpPr>
          <p:nvPr>
            <p:ph type="title"/>
          </p:nvPr>
        </p:nvSpPr>
        <p:spPr>
          <a:xfrm>
            <a:off x="733424" y="908048"/>
            <a:ext cx="3660776" cy="4404064"/>
          </a:xfrm>
        </p:spPr>
        <p:txBody>
          <a:bodyPr>
            <a:normAutofit/>
          </a:bodyPr>
          <a:lstStyle/>
          <a:p>
            <a:r>
              <a:rPr lang="en-US" dirty="0"/>
              <a:t>Benefits of Module Testing</a:t>
            </a:r>
          </a:p>
        </p:txBody>
      </p:sp>
      <p:cxnSp>
        <p:nvCxnSpPr>
          <p:cNvPr id="15" name="Straight Connector 10">
            <a:extLst>
              <a:ext uri="{FF2B5EF4-FFF2-40B4-BE49-F238E27FC236}">
                <a16:creationId xmlns:a16="http://schemas.microsoft.com/office/drawing/2014/main" id="{B75B4F83-6FDB-4998-8E11-31CE6E7040B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0794B99-5B9D-4B94-9505-1EDED76CD61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6" name="Content Placeholder 2">
            <a:extLst>
              <a:ext uri="{FF2B5EF4-FFF2-40B4-BE49-F238E27FC236}">
                <a16:creationId xmlns:a16="http://schemas.microsoft.com/office/drawing/2014/main" id="{12931328-CC9E-44D7-8014-84BF2D99EB41}"/>
              </a:ext>
            </a:extLst>
          </p:cNvPr>
          <p:cNvGraphicFramePr>
            <a:graphicFrameLocks noGrp="1"/>
          </p:cNvGraphicFramePr>
          <p:nvPr>
            <p:ph idx="1"/>
            <p:extLst>
              <p:ext uri="{D42A27DB-BD31-4B8C-83A1-F6EECF244321}">
                <p14:modId xmlns:p14="http://schemas.microsoft.com/office/powerpoint/2010/main" val="1409223139"/>
              </p:ext>
            </p:extLst>
          </p:nvPr>
        </p:nvGraphicFramePr>
        <p:xfrm>
          <a:off x="4876800" y="1066801"/>
          <a:ext cx="6581776"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89287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68B2C62-7648-4430-90D5-AE0F252AF1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AE8130-84DE-43D2-A939-6FE633A7EDA1}"/>
              </a:ext>
            </a:extLst>
          </p:cNvPr>
          <p:cNvSpPr>
            <a:spLocks noGrp="1"/>
          </p:cNvSpPr>
          <p:nvPr>
            <p:ph type="title"/>
          </p:nvPr>
        </p:nvSpPr>
        <p:spPr>
          <a:xfrm>
            <a:off x="695325" y="888999"/>
            <a:ext cx="10798176" cy="1051914"/>
          </a:xfrm>
        </p:spPr>
        <p:txBody>
          <a:bodyPr>
            <a:normAutofit/>
          </a:bodyPr>
          <a:lstStyle/>
          <a:p>
            <a:r>
              <a:rPr lang="en-US" dirty="0"/>
              <a:t>BEFORE we test…We </a:t>
            </a:r>
            <a:r>
              <a:rPr lang="en-US" dirty="0" err="1"/>
              <a:t>Gotta</a:t>
            </a:r>
            <a:r>
              <a:rPr lang="en-US" dirty="0"/>
              <a:t> Connect!</a:t>
            </a:r>
          </a:p>
        </p:txBody>
      </p:sp>
      <p:cxnSp>
        <p:nvCxnSpPr>
          <p:cNvPr id="11" name="Straight Connector 10">
            <a:extLst>
              <a:ext uri="{FF2B5EF4-FFF2-40B4-BE49-F238E27FC236}">
                <a16:creationId xmlns:a16="http://schemas.microsoft.com/office/drawing/2014/main" id="{9BB96FAB-CCBF-4D1E-9D0D-B038ACC29BD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6383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D0A903EE-2512-470E-A9B2-9CDDA344B149}"/>
              </a:ext>
            </a:extLst>
          </p:cNvPr>
          <p:cNvGraphicFramePr>
            <a:graphicFrameLocks noGrp="1"/>
          </p:cNvGraphicFramePr>
          <p:nvPr>
            <p:ph idx="1"/>
            <p:extLst>
              <p:ext uri="{D42A27DB-BD31-4B8C-83A1-F6EECF244321}">
                <p14:modId xmlns:p14="http://schemas.microsoft.com/office/powerpoint/2010/main" val="640375648"/>
              </p:ext>
            </p:extLst>
          </p:nvPr>
        </p:nvGraphicFramePr>
        <p:xfrm>
          <a:off x="800100" y="2276474"/>
          <a:ext cx="10629900" cy="38576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2223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E8130-84DE-43D2-A939-6FE633A7EDA1}"/>
              </a:ext>
            </a:extLst>
          </p:cNvPr>
          <p:cNvSpPr>
            <a:spLocks noGrp="1"/>
          </p:cNvSpPr>
          <p:nvPr>
            <p:ph type="title"/>
          </p:nvPr>
        </p:nvSpPr>
        <p:spPr/>
        <p:txBody>
          <a:bodyPr/>
          <a:lstStyle/>
          <a:p>
            <a:r>
              <a:rPr lang="en-US" dirty="0"/>
              <a:t>BEFORE we test…We </a:t>
            </a:r>
            <a:r>
              <a:rPr lang="en-US" dirty="0" err="1"/>
              <a:t>Gotta</a:t>
            </a:r>
            <a:r>
              <a:rPr lang="en-US" dirty="0"/>
              <a:t> Connect (continued)</a:t>
            </a:r>
          </a:p>
        </p:txBody>
      </p:sp>
      <p:sp>
        <p:nvSpPr>
          <p:cNvPr id="3" name="Content Placeholder 2">
            <a:extLst>
              <a:ext uri="{FF2B5EF4-FFF2-40B4-BE49-F238E27FC236}">
                <a16:creationId xmlns:a16="http://schemas.microsoft.com/office/drawing/2014/main" id="{7AE121BB-900D-45D7-B798-6A23D8884021}"/>
              </a:ext>
            </a:extLst>
          </p:cNvPr>
          <p:cNvSpPr>
            <a:spLocks noGrp="1"/>
          </p:cNvSpPr>
          <p:nvPr>
            <p:ph idx="1"/>
          </p:nvPr>
        </p:nvSpPr>
        <p:spPr/>
        <p:txBody>
          <a:bodyPr>
            <a:normAutofit/>
          </a:bodyPr>
          <a:lstStyle/>
          <a:p>
            <a:r>
              <a:rPr lang="en-US" dirty="0"/>
              <a:t>The Raspberry Pi will start the boot process.</a:t>
            </a:r>
          </a:p>
          <a:p>
            <a:r>
              <a:rPr lang="en-US" dirty="0"/>
              <a:t>After the boot process completes, you may be asked to login:</a:t>
            </a:r>
          </a:p>
          <a:p>
            <a:pPr lvl="1"/>
            <a:r>
              <a:rPr lang="en-US" dirty="0"/>
              <a:t>Username: pi</a:t>
            </a:r>
          </a:p>
          <a:p>
            <a:pPr lvl="1"/>
            <a:r>
              <a:rPr lang="en-US" dirty="0"/>
              <a:t>Password: raspberry</a:t>
            </a:r>
          </a:p>
          <a:p>
            <a:pPr lvl="1"/>
            <a:r>
              <a:rPr lang="en-US" dirty="0"/>
              <a:t>Press Enter to login</a:t>
            </a:r>
          </a:p>
          <a:p>
            <a:pPr marL="0" indent="0">
              <a:buNone/>
            </a:pPr>
            <a:endParaRPr lang="en-US" dirty="0"/>
          </a:p>
        </p:txBody>
      </p:sp>
    </p:spTree>
    <p:extLst>
      <p:ext uri="{BB962C8B-B14F-4D97-AF65-F5344CB8AC3E}">
        <p14:creationId xmlns:p14="http://schemas.microsoft.com/office/powerpoint/2010/main" val="3989796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02A2-EA32-4A82-B5FB-11F14EBABD25}"/>
              </a:ext>
            </a:extLst>
          </p:cNvPr>
          <p:cNvSpPr>
            <a:spLocks noGrp="1"/>
          </p:cNvSpPr>
          <p:nvPr>
            <p:ph type="title"/>
          </p:nvPr>
        </p:nvSpPr>
        <p:spPr/>
        <p:txBody>
          <a:bodyPr/>
          <a:lstStyle/>
          <a:p>
            <a:r>
              <a:rPr lang="en-US" dirty="0"/>
              <a:t>Connecting via Laptop</a:t>
            </a:r>
          </a:p>
        </p:txBody>
      </p:sp>
      <p:graphicFrame>
        <p:nvGraphicFramePr>
          <p:cNvPr id="7" name="Content Placeholder 2">
            <a:extLst>
              <a:ext uri="{FF2B5EF4-FFF2-40B4-BE49-F238E27FC236}">
                <a16:creationId xmlns:a16="http://schemas.microsoft.com/office/drawing/2014/main" id="{BE0736EE-2796-4280-BA2A-A8F5FEAACD6C}"/>
              </a:ext>
            </a:extLst>
          </p:cNvPr>
          <p:cNvGraphicFramePr>
            <a:graphicFrameLocks noGrp="1"/>
          </p:cNvGraphicFramePr>
          <p:nvPr>
            <p:ph idx="1"/>
            <p:extLst>
              <p:ext uri="{D42A27DB-BD31-4B8C-83A1-F6EECF244321}">
                <p14:modId xmlns:p14="http://schemas.microsoft.com/office/powerpoint/2010/main" val="1271125780"/>
              </p:ext>
            </p:extLst>
          </p:nvPr>
        </p:nvGraphicFramePr>
        <p:xfrm>
          <a:off x="700635" y="1925515"/>
          <a:ext cx="10691265" cy="40036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4198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9E85437-8641-4C21-A83E-ACC8F59D809B}"/>
              </a:ext>
            </a:extLst>
          </p:cNvPr>
          <p:cNvSpPr>
            <a:spLocks noGrp="1"/>
          </p:cNvSpPr>
          <p:nvPr>
            <p:ph type="title"/>
          </p:nvPr>
        </p:nvSpPr>
        <p:spPr>
          <a:xfrm>
            <a:off x="6377111" y="909638"/>
            <a:ext cx="5014789" cy="1318062"/>
          </a:xfrm>
        </p:spPr>
        <p:txBody>
          <a:bodyPr>
            <a:normAutofit/>
          </a:bodyPr>
          <a:lstStyle/>
          <a:p>
            <a:r>
              <a:rPr lang="en-US" dirty="0"/>
              <a:t>Connect to </a:t>
            </a:r>
            <a:r>
              <a:rPr lang="en-US" dirty="0" err="1"/>
              <a:t>WiFi</a:t>
            </a:r>
            <a:endParaRPr lang="en-US" dirty="0"/>
          </a:p>
        </p:txBody>
      </p:sp>
      <p:pic>
        <p:nvPicPr>
          <p:cNvPr id="7" name="Graphic 6" descr="Wireless">
            <a:extLst>
              <a:ext uri="{FF2B5EF4-FFF2-40B4-BE49-F238E27FC236}">
                <a16:creationId xmlns:a16="http://schemas.microsoft.com/office/drawing/2014/main" id="{3C4DD0DD-EAFA-41DE-9E8E-045B3A04766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0100" y="940556"/>
            <a:ext cx="4976888" cy="4976888"/>
          </a:xfrm>
          <a:prstGeom prst="rect">
            <a:avLst/>
          </a:prstGeom>
        </p:spPr>
      </p:pic>
      <p:cxnSp>
        <p:nvCxnSpPr>
          <p:cNvPr id="12" name="Straight Connector 11">
            <a:extLst>
              <a:ext uri="{FF2B5EF4-FFF2-40B4-BE49-F238E27FC236}">
                <a16:creationId xmlns:a16="http://schemas.microsoft.com/office/drawing/2014/main" id="{D2E57F3D-33BE-4306-87E6-245763719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15100" y="723900"/>
            <a:ext cx="16002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B8C7A7A-A6C7-4DE6-8ED4-2C3274B6BD89}"/>
              </a:ext>
            </a:extLst>
          </p:cNvPr>
          <p:cNvSpPr>
            <a:spLocks noGrp="1"/>
          </p:cNvSpPr>
          <p:nvPr>
            <p:ph idx="1"/>
          </p:nvPr>
        </p:nvSpPr>
        <p:spPr>
          <a:xfrm>
            <a:off x="6415014" y="2276474"/>
            <a:ext cx="5014790" cy="3885027"/>
          </a:xfrm>
        </p:spPr>
        <p:txBody>
          <a:bodyPr>
            <a:normAutofit/>
          </a:bodyPr>
          <a:lstStyle/>
          <a:p>
            <a:pPr>
              <a:lnSpc>
                <a:spcPct val="110000"/>
              </a:lnSpc>
            </a:pPr>
            <a:r>
              <a:rPr lang="en-US" dirty="0"/>
              <a:t>After login, connect to </a:t>
            </a:r>
            <a:r>
              <a:rPr lang="en-US" dirty="0" err="1"/>
              <a:t>WiFi</a:t>
            </a:r>
            <a:r>
              <a:rPr lang="en-US" dirty="0"/>
              <a:t>.</a:t>
            </a:r>
          </a:p>
          <a:p>
            <a:pPr lvl="1">
              <a:lnSpc>
                <a:spcPct val="110000"/>
              </a:lnSpc>
            </a:pPr>
            <a:r>
              <a:rPr lang="en-US" dirty="0"/>
              <a:t>On the upper right corner, click the middle icon</a:t>
            </a:r>
          </a:p>
          <a:p>
            <a:pPr lvl="1">
              <a:lnSpc>
                <a:spcPct val="110000"/>
              </a:lnSpc>
            </a:pPr>
            <a:r>
              <a:rPr lang="en-US" dirty="0"/>
              <a:t>It may ask you to “Turn On Wireless LAN”, if so, click on that option.</a:t>
            </a:r>
          </a:p>
          <a:p>
            <a:pPr lvl="1">
              <a:lnSpc>
                <a:spcPct val="110000"/>
              </a:lnSpc>
            </a:pPr>
            <a:r>
              <a:rPr lang="en-US" dirty="0"/>
              <a:t>You may need to select the middle icon again if you had to turn ON the wireless LAN.</a:t>
            </a:r>
          </a:p>
          <a:p>
            <a:pPr lvl="1">
              <a:lnSpc>
                <a:spcPct val="110000"/>
              </a:lnSpc>
            </a:pPr>
            <a:r>
              <a:rPr lang="en-US" dirty="0"/>
              <a:t>A list of wireless connections will appear. Select the connection for our area.</a:t>
            </a:r>
          </a:p>
          <a:p>
            <a:pPr>
              <a:lnSpc>
                <a:spcPct val="110000"/>
              </a:lnSpc>
            </a:pPr>
            <a:endParaRPr lang="en-US" dirty="0"/>
          </a:p>
        </p:txBody>
      </p:sp>
    </p:spTree>
    <p:extLst>
      <p:ext uri="{BB962C8B-B14F-4D97-AF65-F5344CB8AC3E}">
        <p14:creationId xmlns:p14="http://schemas.microsoft.com/office/powerpoint/2010/main" val="2086295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7504535B-338C-4AFB-A63C-3139933F3AF2}"/>
              </a:ext>
            </a:extLst>
          </p:cNvPr>
          <p:cNvSpPr>
            <a:spLocks noGrp="1"/>
          </p:cNvSpPr>
          <p:nvPr>
            <p:ph type="title"/>
          </p:nvPr>
        </p:nvSpPr>
        <p:spPr>
          <a:xfrm>
            <a:off x="5604552" y="871758"/>
            <a:ext cx="5825448" cy="3871143"/>
          </a:xfrm>
        </p:spPr>
        <p:txBody>
          <a:bodyPr vert="horz" lIns="91440" tIns="45720" rIns="91440" bIns="45720" rtlCol="0" anchor="t">
            <a:normAutofit fontScale="90000"/>
          </a:bodyPr>
          <a:lstStyle/>
          <a:p>
            <a:r>
              <a:rPr lang="en-US" sz="5400" dirty="0"/>
              <a:t>First Three Module Tests from Configuration Document</a:t>
            </a:r>
          </a:p>
        </p:txBody>
      </p:sp>
      <p:sp>
        <p:nvSpPr>
          <p:cNvPr id="5" name="Text Placeholder 4">
            <a:extLst>
              <a:ext uri="{FF2B5EF4-FFF2-40B4-BE49-F238E27FC236}">
                <a16:creationId xmlns:a16="http://schemas.microsoft.com/office/drawing/2014/main" id="{7710B7C3-B9D6-49AE-9166-A4B823C62AAC}"/>
              </a:ext>
            </a:extLst>
          </p:cNvPr>
          <p:cNvSpPr>
            <a:spLocks noGrp="1"/>
          </p:cNvSpPr>
          <p:nvPr>
            <p:ph type="body" idx="1"/>
          </p:nvPr>
        </p:nvSpPr>
        <p:spPr>
          <a:xfrm>
            <a:off x="5619964" y="4785543"/>
            <a:ext cx="5322013" cy="1005657"/>
          </a:xfrm>
        </p:spPr>
        <p:txBody>
          <a:bodyPr vert="horz" lIns="91440" tIns="45720" rIns="91440" bIns="45720" rtlCol="0" anchor="b">
            <a:normAutofit/>
          </a:bodyPr>
          <a:lstStyle/>
          <a:p>
            <a:r>
              <a:rPr lang="en-US" sz="2000" dirty="0">
                <a:solidFill>
                  <a:schemeClr val="tx1"/>
                </a:solidFill>
              </a:rPr>
              <a:t>We will execute these tests together in class</a:t>
            </a:r>
          </a:p>
        </p:txBody>
      </p:sp>
      <p:pic>
        <p:nvPicPr>
          <p:cNvPr id="7" name="Picture 6" descr="Close up of rack of test tubes with solution in lab">
            <a:extLst>
              <a:ext uri="{FF2B5EF4-FFF2-40B4-BE49-F238E27FC236}">
                <a16:creationId xmlns:a16="http://schemas.microsoft.com/office/drawing/2014/main" id="{AF824E82-C931-4945-AE91-4A88CA98B182}"/>
              </a:ext>
            </a:extLst>
          </p:cNvPr>
          <p:cNvPicPr>
            <a:picLocks noChangeAspect="1"/>
          </p:cNvPicPr>
          <p:nvPr/>
        </p:nvPicPr>
        <p:blipFill rotWithShape="1">
          <a:blip r:embed="rId2"/>
          <a:srcRect l="41000" r="11533" b="-1"/>
          <a:stretch/>
        </p:blipFill>
        <p:spPr>
          <a:xfrm>
            <a:off x="1" y="10"/>
            <a:ext cx="4876799" cy="6857989"/>
          </a:xfrm>
          <a:prstGeom prst="rect">
            <a:avLst/>
          </a:prstGeom>
        </p:spPr>
      </p:pic>
      <p:cxnSp>
        <p:nvCxnSpPr>
          <p:cNvPr id="17" name="Straight Connector 16">
            <a:extLst>
              <a:ext uri="{FF2B5EF4-FFF2-40B4-BE49-F238E27FC236}">
                <a16:creationId xmlns:a16="http://schemas.microsoft.com/office/drawing/2014/main" id="{EE2E603F-4A95-4FE8-BB06-211DFD75D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23776" y="723900"/>
            <a:ext cx="5706224"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CF06E40-3ECB-4820-95B5-8A70B07D4B4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23776" y="6134100"/>
            <a:ext cx="56681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1543210"/>
      </p:ext>
    </p:extLst>
  </p:cSld>
  <p:clrMapOvr>
    <a:masterClrMapping/>
  </p:clrMapOvr>
</p:sld>
</file>

<file path=ppt/theme/theme1.xml><?xml version="1.0" encoding="utf-8"?>
<a:theme xmlns:a="http://schemas.openxmlformats.org/drawingml/2006/main" name="ChronicleVTI">
  <a:themeElements>
    <a:clrScheme name="AnalogousFromDarkSeedLeftStep">
      <a:dk1>
        <a:srgbClr val="000000"/>
      </a:dk1>
      <a:lt1>
        <a:srgbClr val="FFFFFF"/>
      </a:lt1>
      <a:dk2>
        <a:srgbClr val="2F2B1B"/>
      </a:dk2>
      <a:lt2>
        <a:srgbClr val="F0F3F3"/>
      </a:lt2>
      <a:accent1>
        <a:srgbClr val="CC6044"/>
      </a:accent1>
      <a:accent2>
        <a:srgbClr val="BA324E"/>
      </a:accent2>
      <a:accent3>
        <a:srgbClr val="CC4499"/>
      </a:accent3>
      <a:accent4>
        <a:srgbClr val="B532BA"/>
      </a:accent4>
      <a:accent5>
        <a:srgbClr val="8E44CC"/>
      </a:accent5>
      <a:accent6>
        <a:srgbClr val="5545C1"/>
      </a:accent6>
      <a:hlink>
        <a:srgbClr val="9A3FBF"/>
      </a:hlink>
      <a:folHlink>
        <a:srgbClr val="7F7F7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docProps/app.xml><?xml version="1.0" encoding="utf-8"?>
<Properties xmlns="http://schemas.openxmlformats.org/officeDocument/2006/extended-properties" xmlns:vt="http://schemas.openxmlformats.org/officeDocument/2006/docPropsVTypes">
  <TotalTime>111</TotalTime>
  <Words>1061</Words>
  <Application>Microsoft Office PowerPoint</Application>
  <PresentationFormat>Widescreen</PresentationFormat>
  <Paragraphs>94</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ç­‰çº¿</vt:lpstr>
      <vt:lpstr>Calisto MT</vt:lpstr>
      <vt:lpstr>Univers Condensed</vt:lpstr>
      <vt:lpstr>遲臥ｺｿ</vt:lpstr>
      <vt:lpstr>ChronicleVTI</vt:lpstr>
      <vt:lpstr>Initial Module Testing of Freenove Smart Car</vt:lpstr>
      <vt:lpstr>The car is ready. Let’s hit it with some module tests to make sure it works!</vt:lpstr>
      <vt:lpstr>Hang on. What Is Module testing?</vt:lpstr>
      <vt:lpstr>Benefits of Module Testing</vt:lpstr>
      <vt:lpstr>BEFORE we test…We Gotta Connect!</vt:lpstr>
      <vt:lpstr>BEFORE we test…We Gotta Connect (continued)</vt:lpstr>
      <vt:lpstr>Connecting via Laptop</vt:lpstr>
      <vt:lpstr>Connect to WiFi</vt:lpstr>
      <vt:lpstr>First Three Module Tests from Configuration Document</vt:lpstr>
      <vt:lpstr>Motor Test</vt:lpstr>
      <vt:lpstr>Motor Test (continued)</vt:lpstr>
      <vt:lpstr>Motor Test (code fix)</vt:lpstr>
      <vt:lpstr>Photoresistor Test</vt:lpstr>
      <vt:lpstr>Buzzer Functionality Test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Initial Module Testing of Freenove Smart Car</dc:title>
  <dc:creator>Anthony Winchester</dc:creator>
  <cp:lastModifiedBy>Anthony Winchester</cp:lastModifiedBy>
  <cp:revision>15</cp:revision>
  <dcterms:created xsi:type="dcterms:W3CDTF">2021-03-02T03:09:00Z</dcterms:created>
  <dcterms:modified xsi:type="dcterms:W3CDTF">2021-03-02T05:00:53Z</dcterms:modified>
</cp:coreProperties>
</file>