
<file path=[Content_Types].xml><?xml version="1.0" encoding="utf-8"?>
<Types xmlns="http://schemas.openxmlformats.org/package/2006/content-types">
  <Default Extension="gif" ContentType="image/gif"/>
  <Default Extension="jfif" ContentType="image/jpeg"/>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6" r:id="rId2"/>
    <p:sldId id="257" r:id="rId3"/>
    <p:sldId id="258" r:id="rId4"/>
    <p:sldId id="259" r:id="rId5"/>
    <p:sldId id="261" r:id="rId6"/>
    <p:sldId id="262" r:id="rId7"/>
    <p:sldId id="263"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p:cViewPr varScale="1">
        <p:scale>
          <a:sx n="87" d="100"/>
          <a:sy n="87" d="100"/>
        </p:scale>
        <p:origin x="533" y="4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diagrams/_rels/drawing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C66FEA5-F894-412A-B8E4-7AF133A00615}" type="doc">
      <dgm:prSet loTypeId="urn:microsoft.com/office/officeart/2018/2/layout/IconLabelDescriptionList" loCatId="icon" qsTypeId="urn:microsoft.com/office/officeart/2005/8/quickstyle/simple1" qsCatId="simple" csTypeId="urn:microsoft.com/office/officeart/2005/8/colors/accent1_2" csCatId="accent1" phldr="1"/>
      <dgm:spPr/>
      <dgm:t>
        <a:bodyPr/>
        <a:lstStyle/>
        <a:p>
          <a:endParaRPr lang="en-US"/>
        </a:p>
      </dgm:t>
    </dgm:pt>
    <dgm:pt modelId="{8A280353-EEFB-4814-B112-040AFCD81466}">
      <dgm:prSet/>
      <dgm:spPr/>
      <dgm:t>
        <a:bodyPr/>
        <a:lstStyle/>
        <a:p>
          <a:pPr>
            <a:lnSpc>
              <a:spcPct val="100000"/>
            </a:lnSpc>
            <a:defRPr b="1"/>
          </a:pPr>
          <a:r>
            <a:rPr lang="en-US" b="0" baseline="0"/>
            <a:t>Method of reducing the average power delivered by an electrical signal, by effectively chopping it up into discrete parts</a:t>
          </a:r>
          <a:endParaRPr lang="en-US"/>
        </a:p>
      </dgm:t>
    </dgm:pt>
    <dgm:pt modelId="{F262A284-1826-4CFA-9685-7C0F05A4BC00}" type="parTrans" cxnId="{DAFDC7C1-DCAE-4F8C-BD8C-FCAA7A7BBA58}">
      <dgm:prSet/>
      <dgm:spPr/>
      <dgm:t>
        <a:bodyPr/>
        <a:lstStyle/>
        <a:p>
          <a:endParaRPr lang="en-US"/>
        </a:p>
      </dgm:t>
    </dgm:pt>
    <dgm:pt modelId="{CBB43B7A-896B-45C8-8460-C7C739DC4538}" type="sibTrans" cxnId="{DAFDC7C1-DCAE-4F8C-BD8C-FCAA7A7BBA58}">
      <dgm:prSet/>
      <dgm:spPr/>
      <dgm:t>
        <a:bodyPr/>
        <a:lstStyle/>
        <a:p>
          <a:endParaRPr lang="en-US"/>
        </a:p>
      </dgm:t>
    </dgm:pt>
    <dgm:pt modelId="{E108BA83-C5BD-4A50-9119-448F442B47FA}">
      <dgm:prSet/>
      <dgm:spPr/>
      <dgm:t>
        <a:bodyPr/>
        <a:lstStyle/>
        <a:p>
          <a:pPr>
            <a:lnSpc>
              <a:spcPct val="100000"/>
            </a:lnSpc>
            <a:defRPr b="1"/>
          </a:pPr>
          <a:r>
            <a:rPr lang="en-US" b="0" baseline="0"/>
            <a:t>Average value of voltage (and current) fed to the load is controlled by turning the switch between supply and load on and off at a fast rate</a:t>
          </a:r>
          <a:endParaRPr lang="en-US"/>
        </a:p>
      </dgm:t>
    </dgm:pt>
    <dgm:pt modelId="{BE57A868-B54B-41FA-B547-CE41AFDA4159}" type="parTrans" cxnId="{1379C3B3-74E8-4D39-A881-9C87BB89399A}">
      <dgm:prSet/>
      <dgm:spPr/>
      <dgm:t>
        <a:bodyPr/>
        <a:lstStyle/>
        <a:p>
          <a:endParaRPr lang="en-US"/>
        </a:p>
      </dgm:t>
    </dgm:pt>
    <dgm:pt modelId="{B7814C7C-9689-400B-9559-CAD1FF464797}" type="sibTrans" cxnId="{1379C3B3-74E8-4D39-A881-9C87BB89399A}">
      <dgm:prSet/>
      <dgm:spPr/>
      <dgm:t>
        <a:bodyPr/>
        <a:lstStyle/>
        <a:p>
          <a:endParaRPr lang="en-US"/>
        </a:p>
      </dgm:t>
    </dgm:pt>
    <dgm:pt modelId="{01BC9A41-3007-4D66-91B1-28B398B732CD}">
      <dgm:prSet/>
      <dgm:spPr/>
      <dgm:t>
        <a:bodyPr/>
        <a:lstStyle/>
        <a:p>
          <a:pPr>
            <a:lnSpc>
              <a:spcPct val="100000"/>
            </a:lnSpc>
            <a:defRPr b="1"/>
          </a:pPr>
          <a:r>
            <a:rPr lang="en-US" baseline="0"/>
            <a:t>The longer the switch is on compared to the off periods, the higher the total power supplied to the load</a:t>
          </a:r>
          <a:endParaRPr lang="en-US"/>
        </a:p>
      </dgm:t>
    </dgm:pt>
    <dgm:pt modelId="{500C84F6-3DC9-4DFB-A9AE-ECDF5492DEA1}" type="parTrans" cxnId="{49B1A7E1-D90A-4241-BFC3-47EF4AC4CF67}">
      <dgm:prSet/>
      <dgm:spPr/>
      <dgm:t>
        <a:bodyPr/>
        <a:lstStyle/>
        <a:p>
          <a:endParaRPr lang="en-US"/>
        </a:p>
      </dgm:t>
    </dgm:pt>
    <dgm:pt modelId="{611DA8FF-9F1A-4A76-B04E-9650EC8E7599}" type="sibTrans" cxnId="{49B1A7E1-D90A-4241-BFC3-47EF4AC4CF67}">
      <dgm:prSet/>
      <dgm:spPr/>
      <dgm:t>
        <a:bodyPr/>
        <a:lstStyle/>
        <a:p>
          <a:endParaRPr lang="en-US"/>
        </a:p>
      </dgm:t>
    </dgm:pt>
    <dgm:pt modelId="{D53F1839-1B7F-47B0-AFDB-A90231C51AE0}" type="pres">
      <dgm:prSet presAssocID="{4C66FEA5-F894-412A-B8E4-7AF133A00615}" presName="root" presStyleCnt="0">
        <dgm:presLayoutVars>
          <dgm:dir/>
          <dgm:resizeHandles val="exact"/>
        </dgm:presLayoutVars>
      </dgm:prSet>
      <dgm:spPr/>
    </dgm:pt>
    <dgm:pt modelId="{1D89370C-4525-41B4-AB91-C042E031E2B7}" type="pres">
      <dgm:prSet presAssocID="{8A280353-EEFB-4814-B112-040AFCD81466}" presName="compNode" presStyleCnt="0"/>
      <dgm:spPr/>
    </dgm:pt>
    <dgm:pt modelId="{4E5F06ED-8B97-496C-BEA6-171BB5A392C1}" type="pres">
      <dgm:prSet presAssocID="{8A280353-EEFB-4814-B112-040AFCD81466}"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Electrician"/>
        </a:ext>
      </dgm:extLst>
    </dgm:pt>
    <dgm:pt modelId="{1E45C59B-467E-4403-BC75-F4AC031C8B2B}" type="pres">
      <dgm:prSet presAssocID="{8A280353-EEFB-4814-B112-040AFCD81466}" presName="iconSpace" presStyleCnt="0"/>
      <dgm:spPr/>
    </dgm:pt>
    <dgm:pt modelId="{78145C32-527A-4764-9EB9-18C93C65B082}" type="pres">
      <dgm:prSet presAssocID="{8A280353-EEFB-4814-B112-040AFCD81466}" presName="parTx" presStyleLbl="revTx" presStyleIdx="0" presStyleCnt="6">
        <dgm:presLayoutVars>
          <dgm:chMax val="0"/>
          <dgm:chPref val="0"/>
        </dgm:presLayoutVars>
      </dgm:prSet>
      <dgm:spPr/>
    </dgm:pt>
    <dgm:pt modelId="{48BD4784-4CC0-412A-B0D7-A910D58CD67F}" type="pres">
      <dgm:prSet presAssocID="{8A280353-EEFB-4814-B112-040AFCD81466}" presName="txSpace" presStyleCnt="0"/>
      <dgm:spPr/>
    </dgm:pt>
    <dgm:pt modelId="{7999F309-4AC2-4D87-B9BA-534F80F6A415}" type="pres">
      <dgm:prSet presAssocID="{8A280353-EEFB-4814-B112-040AFCD81466}" presName="desTx" presStyleLbl="revTx" presStyleIdx="1" presStyleCnt="6">
        <dgm:presLayoutVars/>
      </dgm:prSet>
      <dgm:spPr/>
    </dgm:pt>
    <dgm:pt modelId="{9D386A1E-EE76-4C40-BA25-CC6D0EFD1DF9}" type="pres">
      <dgm:prSet presAssocID="{CBB43B7A-896B-45C8-8460-C7C739DC4538}" presName="sibTrans" presStyleCnt="0"/>
      <dgm:spPr/>
    </dgm:pt>
    <dgm:pt modelId="{85B9CE86-3725-4228-A49A-AEBCE072AB61}" type="pres">
      <dgm:prSet presAssocID="{E108BA83-C5BD-4A50-9119-448F442B47FA}" presName="compNode" presStyleCnt="0"/>
      <dgm:spPr/>
    </dgm:pt>
    <dgm:pt modelId="{F4284B49-D1AB-4C2F-9EDE-4F5A3690421F}" type="pres">
      <dgm:prSet presAssocID="{E108BA83-C5BD-4A50-9119-448F442B47FA}"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High Voltage"/>
        </a:ext>
      </dgm:extLst>
    </dgm:pt>
    <dgm:pt modelId="{28DF103B-2F38-4954-AA7C-90163ACBE580}" type="pres">
      <dgm:prSet presAssocID="{E108BA83-C5BD-4A50-9119-448F442B47FA}" presName="iconSpace" presStyleCnt="0"/>
      <dgm:spPr/>
    </dgm:pt>
    <dgm:pt modelId="{6B78D768-C81E-484A-9957-935EACC25D6C}" type="pres">
      <dgm:prSet presAssocID="{E108BA83-C5BD-4A50-9119-448F442B47FA}" presName="parTx" presStyleLbl="revTx" presStyleIdx="2" presStyleCnt="6">
        <dgm:presLayoutVars>
          <dgm:chMax val="0"/>
          <dgm:chPref val="0"/>
        </dgm:presLayoutVars>
      </dgm:prSet>
      <dgm:spPr/>
    </dgm:pt>
    <dgm:pt modelId="{28D56759-BE7E-49CC-BE19-699DA77106D0}" type="pres">
      <dgm:prSet presAssocID="{E108BA83-C5BD-4A50-9119-448F442B47FA}" presName="txSpace" presStyleCnt="0"/>
      <dgm:spPr/>
    </dgm:pt>
    <dgm:pt modelId="{6DF6CFAD-3909-4DDC-A1DF-FEE740C93339}" type="pres">
      <dgm:prSet presAssocID="{E108BA83-C5BD-4A50-9119-448F442B47FA}" presName="desTx" presStyleLbl="revTx" presStyleIdx="3" presStyleCnt="6">
        <dgm:presLayoutVars/>
      </dgm:prSet>
      <dgm:spPr/>
    </dgm:pt>
    <dgm:pt modelId="{F41545A1-8800-41F1-8127-21DFA57F2A7D}" type="pres">
      <dgm:prSet presAssocID="{B7814C7C-9689-400B-9559-CAD1FF464797}" presName="sibTrans" presStyleCnt="0"/>
      <dgm:spPr/>
    </dgm:pt>
    <dgm:pt modelId="{1862F0D2-3C81-4C3E-85D6-24A418088EFC}" type="pres">
      <dgm:prSet presAssocID="{01BC9A41-3007-4D66-91B1-28B398B732CD}" presName="compNode" presStyleCnt="0"/>
      <dgm:spPr/>
    </dgm:pt>
    <dgm:pt modelId="{E3B75D50-D1D4-466D-A629-FCF508D8DAF0}" type="pres">
      <dgm:prSet presAssocID="{01BC9A41-3007-4D66-91B1-28B398B732CD}" presName="iconRect" presStyleLbl="node1" presStyleIdx="2" presStyleCnt="3"/>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Battery charging with solid fill"/>
        </a:ext>
      </dgm:extLst>
    </dgm:pt>
    <dgm:pt modelId="{FEDB16B8-6749-4FD8-BD5A-215B1200DBB0}" type="pres">
      <dgm:prSet presAssocID="{01BC9A41-3007-4D66-91B1-28B398B732CD}" presName="iconSpace" presStyleCnt="0"/>
      <dgm:spPr/>
    </dgm:pt>
    <dgm:pt modelId="{C3DB8A72-DB49-4E41-BDE0-94A7105F01BF}" type="pres">
      <dgm:prSet presAssocID="{01BC9A41-3007-4D66-91B1-28B398B732CD}" presName="parTx" presStyleLbl="revTx" presStyleIdx="4" presStyleCnt="6">
        <dgm:presLayoutVars>
          <dgm:chMax val="0"/>
          <dgm:chPref val="0"/>
        </dgm:presLayoutVars>
      </dgm:prSet>
      <dgm:spPr/>
    </dgm:pt>
    <dgm:pt modelId="{333597FF-6BA2-4EE7-B431-D04DCE5A6423}" type="pres">
      <dgm:prSet presAssocID="{01BC9A41-3007-4D66-91B1-28B398B732CD}" presName="txSpace" presStyleCnt="0"/>
      <dgm:spPr/>
    </dgm:pt>
    <dgm:pt modelId="{BC1D5A30-4D60-43BB-A4CA-02791E1A843A}" type="pres">
      <dgm:prSet presAssocID="{01BC9A41-3007-4D66-91B1-28B398B732CD}" presName="desTx" presStyleLbl="revTx" presStyleIdx="5" presStyleCnt="6">
        <dgm:presLayoutVars/>
      </dgm:prSet>
      <dgm:spPr/>
    </dgm:pt>
  </dgm:ptLst>
  <dgm:cxnLst>
    <dgm:cxn modelId="{4C098735-1480-4490-A275-73F95556F4CD}" type="presOf" srcId="{8A280353-EEFB-4814-B112-040AFCD81466}" destId="{78145C32-527A-4764-9EB9-18C93C65B082}" srcOrd="0" destOrd="0" presId="urn:microsoft.com/office/officeart/2018/2/layout/IconLabelDescriptionList"/>
    <dgm:cxn modelId="{B1D83E8C-7E64-42E0-85FF-B86F9C5269D6}" type="presOf" srcId="{01BC9A41-3007-4D66-91B1-28B398B732CD}" destId="{C3DB8A72-DB49-4E41-BDE0-94A7105F01BF}" srcOrd="0" destOrd="0" presId="urn:microsoft.com/office/officeart/2018/2/layout/IconLabelDescriptionList"/>
    <dgm:cxn modelId="{1379C3B3-74E8-4D39-A881-9C87BB89399A}" srcId="{4C66FEA5-F894-412A-B8E4-7AF133A00615}" destId="{E108BA83-C5BD-4A50-9119-448F442B47FA}" srcOrd="1" destOrd="0" parTransId="{BE57A868-B54B-41FA-B547-CE41AFDA4159}" sibTransId="{B7814C7C-9689-400B-9559-CAD1FF464797}"/>
    <dgm:cxn modelId="{DAFDC7C1-DCAE-4F8C-BD8C-FCAA7A7BBA58}" srcId="{4C66FEA5-F894-412A-B8E4-7AF133A00615}" destId="{8A280353-EEFB-4814-B112-040AFCD81466}" srcOrd="0" destOrd="0" parTransId="{F262A284-1826-4CFA-9685-7C0F05A4BC00}" sibTransId="{CBB43B7A-896B-45C8-8460-C7C739DC4538}"/>
    <dgm:cxn modelId="{023047D0-F796-4134-92DD-4493F22203F9}" type="presOf" srcId="{E108BA83-C5BD-4A50-9119-448F442B47FA}" destId="{6B78D768-C81E-484A-9957-935EACC25D6C}" srcOrd="0" destOrd="0" presId="urn:microsoft.com/office/officeart/2018/2/layout/IconLabelDescriptionList"/>
    <dgm:cxn modelId="{49B1A7E1-D90A-4241-BFC3-47EF4AC4CF67}" srcId="{4C66FEA5-F894-412A-B8E4-7AF133A00615}" destId="{01BC9A41-3007-4D66-91B1-28B398B732CD}" srcOrd="2" destOrd="0" parTransId="{500C84F6-3DC9-4DFB-A9AE-ECDF5492DEA1}" sibTransId="{611DA8FF-9F1A-4A76-B04E-9650EC8E7599}"/>
    <dgm:cxn modelId="{235CA9F5-D736-413E-A769-2794E0185D99}" type="presOf" srcId="{4C66FEA5-F894-412A-B8E4-7AF133A00615}" destId="{D53F1839-1B7F-47B0-AFDB-A90231C51AE0}" srcOrd="0" destOrd="0" presId="urn:microsoft.com/office/officeart/2018/2/layout/IconLabelDescriptionList"/>
    <dgm:cxn modelId="{839C278E-7DD1-47E7-82A8-F7341484726B}" type="presParOf" srcId="{D53F1839-1B7F-47B0-AFDB-A90231C51AE0}" destId="{1D89370C-4525-41B4-AB91-C042E031E2B7}" srcOrd="0" destOrd="0" presId="urn:microsoft.com/office/officeart/2018/2/layout/IconLabelDescriptionList"/>
    <dgm:cxn modelId="{06F3C50A-9D85-4083-A42F-F733EFAF5E41}" type="presParOf" srcId="{1D89370C-4525-41B4-AB91-C042E031E2B7}" destId="{4E5F06ED-8B97-496C-BEA6-171BB5A392C1}" srcOrd="0" destOrd="0" presId="urn:microsoft.com/office/officeart/2018/2/layout/IconLabelDescriptionList"/>
    <dgm:cxn modelId="{A1F559EC-3897-4FD9-BF7A-67ECD05F03CB}" type="presParOf" srcId="{1D89370C-4525-41B4-AB91-C042E031E2B7}" destId="{1E45C59B-467E-4403-BC75-F4AC031C8B2B}" srcOrd="1" destOrd="0" presId="urn:microsoft.com/office/officeart/2018/2/layout/IconLabelDescriptionList"/>
    <dgm:cxn modelId="{47E938D7-A67D-4689-9794-EF1C8169914D}" type="presParOf" srcId="{1D89370C-4525-41B4-AB91-C042E031E2B7}" destId="{78145C32-527A-4764-9EB9-18C93C65B082}" srcOrd="2" destOrd="0" presId="urn:microsoft.com/office/officeart/2018/2/layout/IconLabelDescriptionList"/>
    <dgm:cxn modelId="{88274E1A-FC65-458F-9150-EC8EEBB9ED27}" type="presParOf" srcId="{1D89370C-4525-41B4-AB91-C042E031E2B7}" destId="{48BD4784-4CC0-412A-B0D7-A910D58CD67F}" srcOrd="3" destOrd="0" presId="urn:microsoft.com/office/officeart/2018/2/layout/IconLabelDescriptionList"/>
    <dgm:cxn modelId="{2F1DE16F-47E4-4E06-B82F-2D417D9D9513}" type="presParOf" srcId="{1D89370C-4525-41B4-AB91-C042E031E2B7}" destId="{7999F309-4AC2-4D87-B9BA-534F80F6A415}" srcOrd="4" destOrd="0" presId="urn:microsoft.com/office/officeart/2018/2/layout/IconLabelDescriptionList"/>
    <dgm:cxn modelId="{32252E12-0754-429C-A2DE-F64788CB2B13}" type="presParOf" srcId="{D53F1839-1B7F-47B0-AFDB-A90231C51AE0}" destId="{9D386A1E-EE76-4C40-BA25-CC6D0EFD1DF9}" srcOrd="1" destOrd="0" presId="urn:microsoft.com/office/officeart/2018/2/layout/IconLabelDescriptionList"/>
    <dgm:cxn modelId="{FBF15A82-BF7A-4F14-B033-9D77F75314C8}" type="presParOf" srcId="{D53F1839-1B7F-47B0-AFDB-A90231C51AE0}" destId="{85B9CE86-3725-4228-A49A-AEBCE072AB61}" srcOrd="2" destOrd="0" presId="urn:microsoft.com/office/officeart/2018/2/layout/IconLabelDescriptionList"/>
    <dgm:cxn modelId="{60D6AD8B-2475-42B2-90A1-7034A9ECEDA5}" type="presParOf" srcId="{85B9CE86-3725-4228-A49A-AEBCE072AB61}" destId="{F4284B49-D1AB-4C2F-9EDE-4F5A3690421F}" srcOrd="0" destOrd="0" presId="urn:microsoft.com/office/officeart/2018/2/layout/IconLabelDescriptionList"/>
    <dgm:cxn modelId="{18FDC4F1-A671-42A5-AEB2-70C206855787}" type="presParOf" srcId="{85B9CE86-3725-4228-A49A-AEBCE072AB61}" destId="{28DF103B-2F38-4954-AA7C-90163ACBE580}" srcOrd="1" destOrd="0" presId="urn:microsoft.com/office/officeart/2018/2/layout/IconLabelDescriptionList"/>
    <dgm:cxn modelId="{2F5DFE4B-5CA5-45E1-9B40-0F81976B4EE8}" type="presParOf" srcId="{85B9CE86-3725-4228-A49A-AEBCE072AB61}" destId="{6B78D768-C81E-484A-9957-935EACC25D6C}" srcOrd="2" destOrd="0" presId="urn:microsoft.com/office/officeart/2018/2/layout/IconLabelDescriptionList"/>
    <dgm:cxn modelId="{6F8FB247-216A-4BC4-B232-51462180BAE0}" type="presParOf" srcId="{85B9CE86-3725-4228-A49A-AEBCE072AB61}" destId="{28D56759-BE7E-49CC-BE19-699DA77106D0}" srcOrd="3" destOrd="0" presId="urn:microsoft.com/office/officeart/2018/2/layout/IconLabelDescriptionList"/>
    <dgm:cxn modelId="{A747D737-B9C0-4FA5-8F06-0E31F32CD34A}" type="presParOf" srcId="{85B9CE86-3725-4228-A49A-AEBCE072AB61}" destId="{6DF6CFAD-3909-4DDC-A1DF-FEE740C93339}" srcOrd="4" destOrd="0" presId="urn:microsoft.com/office/officeart/2018/2/layout/IconLabelDescriptionList"/>
    <dgm:cxn modelId="{75BE1671-0EB4-4E1F-856C-15DD443D37DD}" type="presParOf" srcId="{D53F1839-1B7F-47B0-AFDB-A90231C51AE0}" destId="{F41545A1-8800-41F1-8127-21DFA57F2A7D}" srcOrd="3" destOrd="0" presId="urn:microsoft.com/office/officeart/2018/2/layout/IconLabelDescriptionList"/>
    <dgm:cxn modelId="{547111CC-48E1-4D01-9187-A850DE3158B8}" type="presParOf" srcId="{D53F1839-1B7F-47B0-AFDB-A90231C51AE0}" destId="{1862F0D2-3C81-4C3E-85D6-24A418088EFC}" srcOrd="4" destOrd="0" presId="urn:microsoft.com/office/officeart/2018/2/layout/IconLabelDescriptionList"/>
    <dgm:cxn modelId="{98A32A2D-C3BD-4F61-927B-0E96A761BB04}" type="presParOf" srcId="{1862F0D2-3C81-4C3E-85D6-24A418088EFC}" destId="{E3B75D50-D1D4-466D-A629-FCF508D8DAF0}" srcOrd="0" destOrd="0" presId="urn:microsoft.com/office/officeart/2018/2/layout/IconLabelDescriptionList"/>
    <dgm:cxn modelId="{03CA43A1-07B5-457C-8CCD-401FDFB0FD89}" type="presParOf" srcId="{1862F0D2-3C81-4C3E-85D6-24A418088EFC}" destId="{FEDB16B8-6749-4FD8-BD5A-215B1200DBB0}" srcOrd="1" destOrd="0" presId="urn:microsoft.com/office/officeart/2018/2/layout/IconLabelDescriptionList"/>
    <dgm:cxn modelId="{16730592-1BD0-48D8-B0F6-2538DE624D09}" type="presParOf" srcId="{1862F0D2-3C81-4C3E-85D6-24A418088EFC}" destId="{C3DB8A72-DB49-4E41-BDE0-94A7105F01BF}" srcOrd="2" destOrd="0" presId="urn:microsoft.com/office/officeart/2018/2/layout/IconLabelDescriptionList"/>
    <dgm:cxn modelId="{383BEE56-8536-48EC-9EE2-42813CA03790}" type="presParOf" srcId="{1862F0D2-3C81-4C3E-85D6-24A418088EFC}" destId="{333597FF-6BA2-4EE7-B431-D04DCE5A6423}" srcOrd="3" destOrd="0" presId="urn:microsoft.com/office/officeart/2018/2/layout/IconLabelDescriptionList"/>
    <dgm:cxn modelId="{40668E5B-174C-4281-8765-E93DBF1D386E}" type="presParOf" srcId="{1862F0D2-3C81-4C3E-85D6-24A418088EFC}" destId="{BC1D5A30-4D60-43BB-A4CA-02791E1A843A}" srcOrd="4" destOrd="0" presId="urn:microsoft.com/office/officeart/2018/2/layout/IconLabelDescri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5F06ED-8B97-496C-BEA6-171BB5A392C1}">
      <dsp:nvSpPr>
        <dsp:cNvPr id="0" name=""/>
        <dsp:cNvSpPr/>
      </dsp:nvSpPr>
      <dsp:spPr>
        <a:xfrm>
          <a:off x="8392" y="0"/>
          <a:ext cx="914574" cy="91457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8145C32-527A-4764-9EB9-18C93C65B082}">
      <dsp:nvSpPr>
        <dsp:cNvPr id="0" name=""/>
        <dsp:cNvSpPr/>
      </dsp:nvSpPr>
      <dsp:spPr>
        <a:xfrm>
          <a:off x="8392" y="1071589"/>
          <a:ext cx="2613070" cy="17440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US" sz="1400" b="0" kern="1200" baseline="0"/>
            <a:t>Method of reducing the average power delivered by an electrical signal, by effectively chopping it up into discrete parts</a:t>
          </a:r>
          <a:endParaRPr lang="en-US" sz="1400" kern="1200"/>
        </a:p>
      </dsp:txBody>
      <dsp:txXfrm>
        <a:off x="8392" y="1071589"/>
        <a:ext cx="2613070" cy="1744031"/>
      </dsp:txXfrm>
    </dsp:sp>
    <dsp:sp modelId="{7999F309-4AC2-4D87-B9BA-534F80F6A415}">
      <dsp:nvSpPr>
        <dsp:cNvPr id="0" name=""/>
        <dsp:cNvSpPr/>
      </dsp:nvSpPr>
      <dsp:spPr>
        <a:xfrm>
          <a:off x="8392" y="2888650"/>
          <a:ext cx="2613070" cy="762853"/>
        </a:xfrm>
        <a:prstGeom prst="rect">
          <a:avLst/>
        </a:prstGeom>
        <a:noFill/>
        <a:ln>
          <a:noFill/>
        </a:ln>
        <a:effectLst/>
      </dsp:spPr>
      <dsp:style>
        <a:lnRef idx="0">
          <a:scrgbClr r="0" g="0" b="0"/>
        </a:lnRef>
        <a:fillRef idx="0">
          <a:scrgbClr r="0" g="0" b="0"/>
        </a:fillRef>
        <a:effectRef idx="0">
          <a:scrgbClr r="0" g="0" b="0"/>
        </a:effectRef>
        <a:fontRef idx="minor"/>
      </dsp:style>
    </dsp:sp>
    <dsp:sp modelId="{F4284B49-D1AB-4C2F-9EDE-4F5A3690421F}">
      <dsp:nvSpPr>
        <dsp:cNvPr id="0" name=""/>
        <dsp:cNvSpPr/>
      </dsp:nvSpPr>
      <dsp:spPr>
        <a:xfrm>
          <a:off x="3078750" y="0"/>
          <a:ext cx="914574" cy="91457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B78D768-C81E-484A-9957-935EACC25D6C}">
      <dsp:nvSpPr>
        <dsp:cNvPr id="0" name=""/>
        <dsp:cNvSpPr/>
      </dsp:nvSpPr>
      <dsp:spPr>
        <a:xfrm>
          <a:off x="3078750" y="1071589"/>
          <a:ext cx="2613070" cy="17440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US" sz="1400" b="0" kern="1200" baseline="0"/>
            <a:t>Average value of voltage (and current) fed to the load is controlled by turning the switch between supply and load on and off at a fast rate</a:t>
          </a:r>
          <a:endParaRPr lang="en-US" sz="1400" kern="1200"/>
        </a:p>
      </dsp:txBody>
      <dsp:txXfrm>
        <a:off x="3078750" y="1071589"/>
        <a:ext cx="2613070" cy="1744031"/>
      </dsp:txXfrm>
    </dsp:sp>
    <dsp:sp modelId="{6DF6CFAD-3909-4DDC-A1DF-FEE740C93339}">
      <dsp:nvSpPr>
        <dsp:cNvPr id="0" name=""/>
        <dsp:cNvSpPr/>
      </dsp:nvSpPr>
      <dsp:spPr>
        <a:xfrm>
          <a:off x="3078750" y="2888650"/>
          <a:ext cx="2613070" cy="762853"/>
        </a:xfrm>
        <a:prstGeom prst="rect">
          <a:avLst/>
        </a:prstGeom>
        <a:noFill/>
        <a:ln>
          <a:noFill/>
        </a:ln>
        <a:effectLst/>
      </dsp:spPr>
      <dsp:style>
        <a:lnRef idx="0">
          <a:scrgbClr r="0" g="0" b="0"/>
        </a:lnRef>
        <a:fillRef idx="0">
          <a:scrgbClr r="0" g="0" b="0"/>
        </a:fillRef>
        <a:effectRef idx="0">
          <a:scrgbClr r="0" g="0" b="0"/>
        </a:effectRef>
        <a:fontRef idx="minor"/>
      </dsp:style>
    </dsp:sp>
    <dsp:sp modelId="{E3B75D50-D1D4-466D-A629-FCF508D8DAF0}">
      <dsp:nvSpPr>
        <dsp:cNvPr id="0" name=""/>
        <dsp:cNvSpPr/>
      </dsp:nvSpPr>
      <dsp:spPr>
        <a:xfrm>
          <a:off x="6149108" y="0"/>
          <a:ext cx="914574" cy="914574"/>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3DB8A72-DB49-4E41-BDE0-94A7105F01BF}">
      <dsp:nvSpPr>
        <dsp:cNvPr id="0" name=""/>
        <dsp:cNvSpPr/>
      </dsp:nvSpPr>
      <dsp:spPr>
        <a:xfrm>
          <a:off x="6149108" y="1071589"/>
          <a:ext cx="2613070" cy="17440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US" sz="1400" kern="1200" baseline="0"/>
            <a:t>The longer the switch is on compared to the off periods, the higher the total power supplied to the load</a:t>
          </a:r>
          <a:endParaRPr lang="en-US" sz="1400" kern="1200"/>
        </a:p>
      </dsp:txBody>
      <dsp:txXfrm>
        <a:off x="6149108" y="1071589"/>
        <a:ext cx="2613070" cy="1744031"/>
      </dsp:txXfrm>
    </dsp:sp>
    <dsp:sp modelId="{BC1D5A30-4D60-43BB-A4CA-02791E1A843A}">
      <dsp:nvSpPr>
        <dsp:cNvPr id="0" name=""/>
        <dsp:cNvSpPr/>
      </dsp:nvSpPr>
      <dsp:spPr>
        <a:xfrm>
          <a:off x="6149108" y="2888650"/>
          <a:ext cx="2613070" cy="762853"/>
        </a:xfrm>
        <a:prstGeom prst="rect">
          <a:avLst/>
        </a:prstGeom>
        <a:noFill/>
        <a:ln>
          <a:noFill/>
        </a:ln>
        <a:effectLst/>
      </dsp:spPr>
      <dsp:style>
        <a:lnRef idx="0">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18/2/layout/IconLabelDescriptionList">
  <dgm:title val="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l" for="ch" forName="iconRect"/>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Freeform: Shape 27">
            <a:extLst>
              <a:ext uri="{FF2B5EF4-FFF2-40B4-BE49-F238E27FC236}">
                <a16:creationId xmlns:a16="http://schemas.microsoft.com/office/drawing/2014/main" id="{9B0F7D69-D93C-4C38-A23D-76E000D691CD}"/>
              </a:ext>
            </a:extLst>
          </p:cNvPr>
          <p:cNvSpPr/>
          <p:nvPr/>
        </p:nvSpPr>
        <p:spPr>
          <a:xfrm>
            <a:off x="0" y="0"/>
            <a:ext cx="3496422" cy="6858000"/>
          </a:xfrm>
          <a:custGeom>
            <a:avLst/>
            <a:gdLst>
              <a:gd name="connsiteX0" fmla="*/ 0 w 3496422"/>
              <a:gd name="connsiteY0" fmla="*/ 0 h 6858000"/>
              <a:gd name="connsiteX1" fmla="*/ 1873399 w 3496422"/>
              <a:gd name="connsiteY1" fmla="*/ 0 h 6858000"/>
              <a:gd name="connsiteX2" fmla="*/ 1895523 w 3496422"/>
              <a:gd name="connsiteY2" fmla="*/ 14997 h 6858000"/>
              <a:gd name="connsiteX3" fmla="*/ 3496422 w 3496422"/>
              <a:gd name="connsiteY3" fmla="*/ 3621656 h 6858000"/>
              <a:gd name="connsiteX4" fmla="*/ 1622072 w 3496422"/>
              <a:gd name="connsiteY4" fmla="*/ 6374814 h 6858000"/>
              <a:gd name="connsiteX5" fmla="*/ 1105424 w 3496422"/>
              <a:gd name="connsiteY5" fmla="*/ 6780599 h 6858000"/>
              <a:gd name="connsiteX6" fmla="*/ 993668 w 3496422"/>
              <a:gd name="connsiteY6" fmla="*/ 6858000 h 6858000"/>
              <a:gd name="connsiteX7" fmla="*/ 0 w 3496422"/>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96422" h="6858000">
                <a:moveTo>
                  <a:pt x="0" y="0"/>
                </a:moveTo>
                <a:lnTo>
                  <a:pt x="1873399" y="0"/>
                </a:lnTo>
                <a:lnTo>
                  <a:pt x="1895523" y="14997"/>
                </a:lnTo>
                <a:cubicBezTo>
                  <a:pt x="2922686" y="754641"/>
                  <a:pt x="3496422" y="2093192"/>
                  <a:pt x="3496422" y="3621656"/>
                </a:cubicBezTo>
                <a:cubicBezTo>
                  <a:pt x="3496422" y="4969131"/>
                  <a:pt x="2567697" y="5602839"/>
                  <a:pt x="1622072" y="6374814"/>
                </a:cubicBezTo>
                <a:cubicBezTo>
                  <a:pt x="1449869" y="6515397"/>
                  <a:pt x="1279242" y="6653108"/>
                  <a:pt x="1105424" y="6780599"/>
                </a:cubicBezTo>
                <a:lnTo>
                  <a:pt x="993668" y="6858000"/>
                </a:lnTo>
                <a:lnTo>
                  <a:pt x="0" y="6858000"/>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p:cNvSpPr>
            <a:spLocks noGrp="1"/>
          </p:cNvSpPr>
          <p:nvPr>
            <p:ph type="ctrTitle"/>
          </p:nvPr>
        </p:nvSpPr>
        <p:spPr>
          <a:xfrm>
            <a:off x="4654295" y="1346268"/>
            <a:ext cx="7060135" cy="3285207"/>
          </a:xfrm>
        </p:spPr>
        <p:txBody>
          <a:bodyPr anchor="b">
            <a:noAutofit/>
          </a:bodyPr>
          <a:lstStyle>
            <a:lvl1pPr algn="l">
              <a:lnSpc>
                <a:spcPct val="120000"/>
              </a:lnSpc>
              <a:defRPr sz="540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4662312" y="4631475"/>
            <a:ext cx="7052117" cy="1150200"/>
          </a:xfrm>
        </p:spPr>
        <p:txBody>
          <a:bodyPr lIns="109728" tIns="109728" rIns="109728" bIns="91440" anchor="t">
            <a:normAutofit/>
          </a:bodyPr>
          <a:lstStyle>
            <a:lvl1pPr marL="0" indent="0" algn="l">
              <a:lnSpc>
                <a:spcPct val="130000"/>
              </a:lnSpc>
              <a:buNone/>
              <a:defRPr sz="2400" baseline="0">
                <a:solidFill>
                  <a:schemeClr val="tx1">
                    <a:lumMod val="85000"/>
                    <a:lumOff val="1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0" name="Date Placeholder 9">
            <a:extLst>
              <a:ext uri="{FF2B5EF4-FFF2-40B4-BE49-F238E27FC236}">
                <a16:creationId xmlns:a16="http://schemas.microsoft.com/office/drawing/2014/main" id="{123E5C65-E22A-4865-9449-10140D62B655}"/>
              </a:ext>
            </a:extLst>
          </p:cNvPr>
          <p:cNvSpPr>
            <a:spLocks noGrp="1"/>
          </p:cNvSpPr>
          <p:nvPr>
            <p:ph type="dt" sz="half" idx="10"/>
          </p:nvPr>
        </p:nvSpPr>
        <p:spPr>
          <a:xfrm>
            <a:off x="4654295" y="617415"/>
            <a:ext cx="7123723" cy="457200"/>
          </a:xfrm>
        </p:spPr>
        <p:txBody>
          <a:bodyPr/>
          <a:lstStyle>
            <a:lvl1pPr algn="l">
              <a:defRPr/>
            </a:lvl1pPr>
          </a:lstStyle>
          <a:p>
            <a:fld id="{12241623-A064-4BED-B073-BA4D61433402}" type="datetime1">
              <a:rPr lang="en-US" smtClean="0"/>
              <a:t>3/15/2021</a:t>
            </a:fld>
            <a:endParaRPr lang="en-US" dirty="0"/>
          </a:p>
        </p:txBody>
      </p:sp>
      <p:sp>
        <p:nvSpPr>
          <p:cNvPr id="24" name="Footer Placeholder 23">
            <a:extLst>
              <a:ext uri="{FF2B5EF4-FFF2-40B4-BE49-F238E27FC236}">
                <a16:creationId xmlns:a16="http://schemas.microsoft.com/office/drawing/2014/main" id="{EF9C3DE0-E7F5-4B4D-B5AF-CDE724CE79A3}"/>
              </a:ext>
            </a:extLst>
          </p:cNvPr>
          <p:cNvSpPr>
            <a:spLocks noGrp="1"/>
          </p:cNvSpPr>
          <p:nvPr>
            <p:ph type="ftr" sz="quarter" idx="11"/>
          </p:nvPr>
        </p:nvSpPr>
        <p:spPr>
          <a:xfrm>
            <a:off x="4654295" y="6170490"/>
            <a:ext cx="5588349" cy="457200"/>
          </a:xfrm>
        </p:spPr>
        <p:txBody>
          <a:bodyPr/>
          <a:lstStyle/>
          <a:p>
            <a:endParaRPr lang="en-US" dirty="0"/>
          </a:p>
        </p:txBody>
      </p:sp>
      <p:sp>
        <p:nvSpPr>
          <p:cNvPr id="25" name="Slide Number Placeholder 24">
            <a:extLst>
              <a:ext uri="{FF2B5EF4-FFF2-40B4-BE49-F238E27FC236}">
                <a16:creationId xmlns:a16="http://schemas.microsoft.com/office/drawing/2014/main" id="{48C1E146-840A-4217-B63E-62E5CF8909C2}"/>
              </a:ext>
            </a:extLst>
          </p:cNvPr>
          <p:cNvSpPr>
            <a:spLocks noGrp="1"/>
          </p:cNvSpPr>
          <p:nvPr>
            <p:ph type="sldNum" sz="quarter" idx="12"/>
          </p:nvPr>
        </p:nvSpPr>
        <p:spPr>
          <a:xfrm>
            <a:off x="10515600" y="6170490"/>
            <a:ext cx="1198829" cy="457200"/>
          </a:xfrm>
        </p:spPr>
        <p:txBody>
          <a:bodyPr/>
          <a:lstStyle>
            <a:lvl1pPr algn="r">
              <a:defRPr/>
            </a:lvl1pPr>
          </a:lstStyle>
          <a:p>
            <a:fld id="{FAEF9944-A4F6-4C59-AEBD-678D6480B8EA}" type="slidenum">
              <a:rPr lang="en-US" smtClean="0"/>
              <a:pPr/>
              <a:t>‹#›</a:t>
            </a:fld>
            <a:endParaRPr lang="en-US" dirty="0"/>
          </a:p>
        </p:txBody>
      </p:sp>
      <p:sp>
        <p:nvSpPr>
          <p:cNvPr id="4" name="Freeform: Shape 3">
            <a:extLst>
              <a:ext uri="{FF2B5EF4-FFF2-40B4-BE49-F238E27FC236}">
                <a16:creationId xmlns:a16="http://schemas.microsoft.com/office/drawing/2014/main" id="{8CD419D4-EA9D-42D9-BF62-B07F0B7B672B}"/>
              </a:ext>
            </a:extLst>
          </p:cNvPr>
          <p:cNvSpPr/>
          <p:nvPr/>
        </p:nvSpPr>
        <p:spPr>
          <a:xfrm>
            <a:off x="1375409" y="0"/>
            <a:ext cx="2529723" cy="6858000"/>
          </a:xfrm>
          <a:custGeom>
            <a:avLst/>
            <a:gdLst>
              <a:gd name="connsiteX0" fmla="*/ 1258269 w 2529723"/>
              <a:gd name="connsiteY0" fmla="*/ 0 h 6858000"/>
              <a:gd name="connsiteX1" fmla="*/ 1275627 w 2529723"/>
              <a:gd name="connsiteY1" fmla="*/ 0 h 6858000"/>
              <a:gd name="connsiteX2" fmla="*/ 1302560 w 2529723"/>
              <a:gd name="connsiteY2" fmla="*/ 24338 h 6858000"/>
              <a:gd name="connsiteX3" fmla="*/ 2522825 w 2529723"/>
              <a:gd name="connsiteY3" fmla="*/ 3678515 h 6858000"/>
              <a:gd name="connsiteX4" fmla="*/ 557500 w 2529723"/>
              <a:gd name="connsiteY4" fmla="*/ 6451411 h 6858000"/>
              <a:gd name="connsiteX5" fmla="*/ 32482 w 2529723"/>
              <a:gd name="connsiteY5" fmla="*/ 6849373 h 6858000"/>
              <a:gd name="connsiteX6" fmla="*/ 19531 w 2529723"/>
              <a:gd name="connsiteY6" fmla="*/ 6858000 h 6858000"/>
              <a:gd name="connsiteX7" fmla="*/ 0 w 2529723"/>
              <a:gd name="connsiteY7" fmla="*/ 6858000 h 6858000"/>
              <a:gd name="connsiteX8" fmla="*/ 14202 w 2529723"/>
              <a:gd name="connsiteY8" fmla="*/ 6848540 h 6858000"/>
              <a:gd name="connsiteX9" fmla="*/ 539221 w 2529723"/>
              <a:gd name="connsiteY9" fmla="*/ 6450578 h 6858000"/>
              <a:gd name="connsiteX10" fmla="*/ 2504546 w 2529723"/>
              <a:gd name="connsiteY10" fmla="*/ 3677682 h 6858000"/>
              <a:gd name="connsiteX11" fmla="*/ 1284280 w 2529723"/>
              <a:gd name="connsiteY11" fmla="*/ 235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9723" h="6858000">
                <a:moveTo>
                  <a:pt x="1258269" y="0"/>
                </a:moveTo>
                <a:lnTo>
                  <a:pt x="1275627" y="0"/>
                </a:lnTo>
                <a:lnTo>
                  <a:pt x="1302560" y="24338"/>
                </a:lnTo>
                <a:cubicBezTo>
                  <a:pt x="2156831" y="855667"/>
                  <a:pt x="2590622" y="2191755"/>
                  <a:pt x="2522825" y="3678515"/>
                </a:cubicBezTo>
                <a:cubicBezTo>
                  <a:pt x="2459072" y="5076606"/>
                  <a:pt x="1519830" y="5692656"/>
                  <a:pt x="557500" y="6451411"/>
                </a:cubicBezTo>
                <a:cubicBezTo>
                  <a:pt x="382255" y="6589587"/>
                  <a:pt x="208689" y="6724853"/>
                  <a:pt x="32482" y="6849373"/>
                </a:cubicBezTo>
                <a:lnTo>
                  <a:pt x="19531" y="6858000"/>
                </a:lnTo>
                <a:lnTo>
                  <a:pt x="0" y="6858000"/>
                </a:lnTo>
                <a:lnTo>
                  <a:pt x="14202" y="6848540"/>
                </a:lnTo>
                <a:cubicBezTo>
                  <a:pt x="190409" y="6724020"/>
                  <a:pt x="363976" y="6588754"/>
                  <a:pt x="539221" y="6450578"/>
                </a:cubicBezTo>
                <a:cubicBezTo>
                  <a:pt x="1501550" y="5691822"/>
                  <a:pt x="2440792" y="5075773"/>
                  <a:pt x="2504546" y="3677682"/>
                </a:cubicBezTo>
                <a:cubicBezTo>
                  <a:pt x="2572343" y="2190921"/>
                  <a:pt x="2138551" y="854834"/>
                  <a:pt x="1284280" y="2350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5" name="Freeform: Shape 4">
            <a:extLst>
              <a:ext uri="{FF2B5EF4-FFF2-40B4-BE49-F238E27FC236}">
                <a16:creationId xmlns:a16="http://schemas.microsoft.com/office/drawing/2014/main" id="{1C6FEC9B-9608-4181-A9E5-A1B80E72021C}"/>
              </a:ext>
            </a:extLst>
          </p:cNvPr>
          <p:cNvSpPr/>
          <p:nvPr/>
        </p:nvSpPr>
        <p:spPr>
          <a:xfrm>
            <a:off x="1155402" y="0"/>
            <a:ext cx="2536434" cy="6858000"/>
          </a:xfrm>
          <a:custGeom>
            <a:avLst/>
            <a:gdLst>
              <a:gd name="connsiteX0" fmla="*/ 879731 w 2536434"/>
              <a:gd name="connsiteY0" fmla="*/ 0 h 6858000"/>
              <a:gd name="connsiteX1" fmla="*/ 913411 w 2536434"/>
              <a:gd name="connsiteY1" fmla="*/ 0 h 6858000"/>
              <a:gd name="connsiteX2" fmla="*/ 935535 w 2536434"/>
              <a:gd name="connsiteY2" fmla="*/ 14997 h 6858000"/>
              <a:gd name="connsiteX3" fmla="*/ 2536434 w 2536434"/>
              <a:gd name="connsiteY3" fmla="*/ 3621656 h 6858000"/>
              <a:gd name="connsiteX4" fmla="*/ 662084 w 2536434"/>
              <a:gd name="connsiteY4" fmla="*/ 6374814 h 6858000"/>
              <a:gd name="connsiteX5" fmla="*/ 145436 w 2536434"/>
              <a:gd name="connsiteY5" fmla="*/ 6780599 h 6858000"/>
              <a:gd name="connsiteX6" fmla="*/ 33680 w 2536434"/>
              <a:gd name="connsiteY6" fmla="*/ 6858000 h 6858000"/>
              <a:gd name="connsiteX7" fmla="*/ 0 w 2536434"/>
              <a:gd name="connsiteY7" fmla="*/ 6858000 h 6858000"/>
              <a:gd name="connsiteX8" fmla="*/ 111756 w 2536434"/>
              <a:gd name="connsiteY8" fmla="*/ 6780599 h 6858000"/>
              <a:gd name="connsiteX9" fmla="*/ 628404 w 2536434"/>
              <a:gd name="connsiteY9" fmla="*/ 6374814 h 6858000"/>
              <a:gd name="connsiteX10" fmla="*/ 2502754 w 2536434"/>
              <a:gd name="connsiteY10" fmla="*/ 3621656 h 6858000"/>
              <a:gd name="connsiteX11" fmla="*/ 901855 w 2536434"/>
              <a:gd name="connsiteY11"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36434" h="6858000">
                <a:moveTo>
                  <a:pt x="879731" y="0"/>
                </a:moveTo>
                <a:lnTo>
                  <a:pt x="913411" y="0"/>
                </a:lnTo>
                <a:lnTo>
                  <a:pt x="935535" y="14997"/>
                </a:lnTo>
                <a:cubicBezTo>
                  <a:pt x="1962698" y="754641"/>
                  <a:pt x="2536434" y="2093192"/>
                  <a:pt x="2536434" y="3621656"/>
                </a:cubicBezTo>
                <a:cubicBezTo>
                  <a:pt x="2536434" y="4969131"/>
                  <a:pt x="1607709" y="5602839"/>
                  <a:pt x="662084" y="6374814"/>
                </a:cubicBezTo>
                <a:cubicBezTo>
                  <a:pt x="489881" y="6515397"/>
                  <a:pt x="319254" y="6653108"/>
                  <a:pt x="145436" y="6780599"/>
                </a:cubicBezTo>
                <a:lnTo>
                  <a:pt x="33680" y="6858000"/>
                </a:lnTo>
                <a:lnTo>
                  <a:pt x="0" y="6858000"/>
                </a:lnTo>
                <a:lnTo>
                  <a:pt x="111756" y="6780599"/>
                </a:lnTo>
                <a:cubicBezTo>
                  <a:pt x="285574" y="6653108"/>
                  <a:pt x="456201" y="6515397"/>
                  <a:pt x="628404" y="6374814"/>
                </a:cubicBezTo>
                <a:cubicBezTo>
                  <a:pt x="1574029" y="5602839"/>
                  <a:pt x="2502754" y="4969131"/>
                  <a:pt x="2502754" y="3621656"/>
                </a:cubicBezTo>
                <a:cubicBezTo>
                  <a:pt x="2502754" y="2093192"/>
                  <a:pt x="1929018" y="754641"/>
                  <a:pt x="901855" y="1499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6" name="Freeform: Shape 5">
            <a:extLst>
              <a:ext uri="{FF2B5EF4-FFF2-40B4-BE49-F238E27FC236}">
                <a16:creationId xmlns:a16="http://schemas.microsoft.com/office/drawing/2014/main" id="{AB1564ED-F26F-451D-97D6-A6EC3E83FD55}"/>
              </a:ext>
            </a:extLst>
          </p:cNvPr>
          <p:cNvSpPr/>
          <p:nvPr/>
        </p:nvSpPr>
        <p:spPr>
          <a:xfrm>
            <a:off x="924161" y="0"/>
            <a:ext cx="2261351" cy="6858000"/>
          </a:xfrm>
          <a:custGeom>
            <a:avLst/>
            <a:gdLst>
              <a:gd name="connsiteX0" fmla="*/ 879731 w 2521425"/>
              <a:gd name="connsiteY0" fmla="*/ 0 h 6858000"/>
              <a:gd name="connsiteX1" fmla="*/ 898402 w 2521425"/>
              <a:gd name="connsiteY1" fmla="*/ 0 h 6858000"/>
              <a:gd name="connsiteX2" fmla="*/ 920526 w 2521425"/>
              <a:gd name="connsiteY2" fmla="*/ 14997 h 6858000"/>
              <a:gd name="connsiteX3" fmla="*/ 2521425 w 2521425"/>
              <a:gd name="connsiteY3" fmla="*/ 3621656 h 6858000"/>
              <a:gd name="connsiteX4" fmla="*/ 647075 w 2521425"/>
              <a:gd name="connsiteY4" fmla="*/ 6374814 h 6858000"/>
              <a:gd name="connsiteX5" fmla="*/ 130427 w 2521425"/>
              <a:gd name="connsiteY5" fmla="*/ 6780599 h 6858000"/>
              <a:gd name="connsiteX6" fmla="*/ 18671 w 2521425"/>
              <a:gd name="connsiteY6" fmla="*/ 6858000 h 6858000"/>
              <a:gd name="connsiteX7" fmla="*/ 0 w 2521425"/>
              <a:gd name="connsiteY7" fmla="*/ 6858000 h 6858000"/>
              <a:gd name="connsiteX8" fmla="*/ 111756 w 2521425"/>
              <a:gd name="connsiteY8" fmla="*/ 6780599 h 6858000"/>
              <a:gd name="connsiteX9" fmla="*/ 628404 w 2521425"/>
              <a:gd name="connsiteY9" fmla="*/ 6374814 h 6858000"/>
              <a:gd name="connsiteX10" fmla="*/ 2502754 w 2521425"/>
              <a:gd name="connsiteY10" fmla="*/ 3621656 h 6858000"/>
              <a:gd name="connsiteX11" fmla="*/ 901855 w 2521425"/>
              <a:gd name="connsiteY11"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1425" h="6858000">
                <a:moveTo>
                  <a:pt x="879731" y="0"/>
                </a:moveTo>
                <a:lnTo>
                  <a:pt x="898402" y="0"/>
                </a:lnTo>
                <a:lnTo>
                  <a:pt x="920526" y="14997"/>
                </a:lnTo>
                <a:cubicBezTo>
                  <a:pt x="1947689" y="754641"/>
                  <a:pt x="2521425" y="2093192"/>
                  <a:pt x="2521425" y="3621656"/>
                </a:cubicBezTo>
                <a:cubicBezTo>
                  <a:pt x="2521425" y="4969131"/>
                  <a:pt x="1592700" y="5602839"/>
                  <a:pt x="647075" y="6374814"/>
                </a:cubicBezTo>
                <a:cubicBezTo>
                  <a:pt x="474872" y="6515397"/>
                  <a:pt x="304245" y="6653108"/>
                  <a:pt x="130427" y="6780599"/>
                </a:cubicBezTo>
                <a:lnTo>
                  <a:pt x="18671" y="6858000"/>
                </a:lnTo>
                <a:lnTo>
                  <a:pt x="0" y="6858000"/>
                </a:lnTo>
                <a:lnTo>
                  <a:pt x="111756" y="6780599"/>
                </a:lnTo>
                <a:cubicBezTo>
                  <a:pt x="285574" y="6653108"/>
                  <a:pt x="456201" y="6515397"/>
                  <a:pt x="628404" y="6374814"/>
                </a:cubicBezTo>
                <a:cubicBezTo>
                  <a:pt x="1574029" y="5602839"/>
                  <a:pt x="2502754" y="4969131"/>
                  <a:pt x="2502754" y="3621656"/>
                </a:cubicBezTo>
                <a:cubicBezTo>
                  <a:pt x="2502754" y="2093192"/>
                  <a:pt x="1929018" y="754641"/>
                  <a:pt x="901855" y="14997"/>
                </a:cubicBezTo>
                <a:close/>
              </a:path>
            </a:pathLst>
          </a:cu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Tree>
    <p:extLst>
      <p:ext uri="{BB962C8B-B14F-4D97-AF65-F5344CB8AC3E}">
        <p14:creationId xmlns:p14="http://schemas.microsoft.com/office/powerpoint/2010/main" val="12435074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36397E4A-EB6A-4FA6-AA4F-69EA0C70FDC9}"/>
              </a:ext>
            </a:extLst>
          </p:cNvPr>
          <p:cNvSpPr>
            <a:spLocks noGrp="1"/>
          </p:cNvSpPr>
          <p:nvPr>
            <p:ph type="dt" sz="half" idx="10"/>
          </p:nvPr>
        </p:nvSpPr>
        <p:spPr/>
        <p:txBody>
          <a:bodyPr/>
          <a:lstStyle/>
          <a:p>
            <a:fld id="{6F86ED0C-1DA7-41F0-94CF-6218B1FEDFF1}" type="datetime1">
              <a:rPr lang="en-US" smtClean="0"/>
              <a:t>3/15/2021</a:t>
            </a:fld>
            <a:endParaRPr lang="en-US" dirty="0"/>
          </a:p>
        </p:txBody>
      </p:sp>
      <p:sp>
        <p:nvSpPr>
          <p:cNvPr id="8" name="Footer Placeholder 7">
            <a:extLst>
              <a:ext uri="{FF2B5EF4-FFF2-40B4-BE49-F238E27FC236}">
                <a16:creationId xmlns:a16="http://schemas.microsoft.com/office/drawing/2014/main" id="{051A2F5D-7AC4-4F91-965A-7B6A45D6F414}"/>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D26E8B86-CDB8-482F-9D9F-1BFDA3638B3E}"/>
              </a:ext>
            </a:extLst>
          </p:cNvPr>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7462656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77965" y="507037"/>
            <a:ext cx="1571626" cy="533993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933700" y="524373"/>
            <a:ext cx="5959577" cy="532259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9277965" y="6296615"/>
            <a:ext cx="2505996" cy="365125"/>
          </a:xfrm>
        </p:spPr>
        <p:txBody>
          <a:bodyPr/>
          <a:lstStyle/>
          <a:p>
            <a:fld id="{EECF02AB-6034-4B88-BC5A-7C17CB0EF809}" type="datetime1">
              <a:rPr lang="en-US" smtClean="0"/>
              <a:t>3/15/2021</a:t>
            </a:fld>
            <a:endParaRPr lang="en-US" dirty="0"/>
          </a:p>
        </p:txBody>
      </p:sp>
      <p:sp>
        <p:nvSpPr>
          <p:cNvPr id="5" name="Footer Placeholder 4"/>
          <p:cNvSpPr>
            <a:spLocks noGrp="1"/>
          </p:cNvSpPr>
          <p:nvPr>
            <p:ph type="ftr" sz="quarter" idx="11"/>
          </p:nvPr>
        </p:nvSpPr>
        <p:spPr>
          <a:xfrm>
            <a:off x="2933699" y="6296615"/>
            <a:ext cx="5959577" cy="365125"/>
          </a:xfrm>
        </p:spPr>
        <p:txBody>
          <a:bodyPr/>
          <a:lstStyle/>
          <a:p>
            <a:endParaRPr lang="en-US" dirty="0"/>
          </a:p>
        </p:txBody>
      </p:sp>
      <p:sp>
        <p:nvSpPr>
          <p:cNvPr id="6" name="Slide Number Placeholder 5"/>
          <p:cNvSpPr>
            <a:spLocks noGrp="1"/>
          </p:cNvSpPr>
          <p:nvPr>
            <p:ph type="sldNum" sz="quarter" idx="12"/>
          </p:nvPr>
        </p:nvSpPr>
        <p:spPr>
          <a:xfrm rot="5400000">
            <a:off x="8734643" y="2853201"/>
            <a:ext cx="5383267" cy="604269"/>
          </a:xfrm>
        </p:spPr>
        <p:txBody>
          <a:bodyPr/>
          <a:lstStyle>
            <a:lvl1pPr algn="l">
              <a:defRPr/>
            </a:lvl1pPr>
          </a:lstStyle>
          <a:p>
            <a:fld id="{FAEF9944-A4F6-4C59-AEBD-678D6480B8EA}" type="slidenum">
              <a:rPr lang="en-US" smtClean="0"/>
              <a:pPr/>
              <a:t>‹#›</a:t>
            </a:fld>
            <a:endParaRPr lang="en-US" dirty="0"/>
          </a:p>
        </p:txBody>
      </p:sp>
      <p:cxnSp>
        <p:nvCxnSpPr>
          <p:cNvPr id="7" name="Straight Connector 6" title="Rule Line">
            <a:extLst>
              <a:ext uri="{FF2B5EF4-FFF2-40B4-BE49-F238E27FC236}">
                <a16:creationId xmlns:a16="http://schemas.microsoft.com/office/drawing/2014/main" id="{A1005B08-D2D4-455C-AA62-1200E43E7AF9}"/>
              </a:ext>
            </a:extLst>
          </p:cNvPr>
          <p:cNvCxnSpPr/>
          <p:nvPr/>
        </p:nvCxnSpPr>
        <p:spPr>
          <a:xfrm>
            <a:off x="9111582" y="571502"/>
            <a:ext cx="0" cy="5275467"/>
          </a:xfrm>
          <a:prstGeom prst="line">
            <a:avLst/>
          </a:prstGeom>
          <a:ln w="381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96032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Date Placeholder 9">
            <a:extLst>
              <a:ext uri="{FF2B5EF4-FFF2-40B4-BE49-F238E27FC236}">
                <a16:creationId xmlns:a16="http://schemas.microsoft.com/office/drawing/2014/main" id="{6923EF53-7767-4C94-BEF6-D452927945DA}"/>
              </a:ext>
            </a:extLst>
          </p:cNvPr>
          <p:cNvSpPr>
            <a:spLocks noGrp="1"/>
          </p:cNvSpPr>
          <p:nvPr>
            <p:ph type="dt" sz="half" idx="10"/>
          </p:nvPr>
        </p:nvSpPr>
        <p:spPr/>
        <p:txBody>
          <a:bodyPr/>
          <a:lstStyle/>
          <a:p>
            <a:fld id="{22F3E5F3-28EE-488F-BD53-B744C06C3DEC}" type="datetime1">
              <a:rPr lang="en-US" smtClean="0"/>
              <a:t>3/15/2021</a:t>
            </a:fld>
            <a:endParaRPr lang="en-US" dirty="0"/>
          </a:p>
        </p:txBody>
      </p:sp>
      <p:sp>
        <p:nvSpPr>
          <p:cNvPr id="11" name="Footer Placeholder 10">
            <a:extLst>
              <a:ext uri="{FF2B5EF4-FFF2-40B4-BE49-F238E27FC236}">
                <a16:creationId xmlns:a16="http://schemas.microsoft.com/office/drawing/2014/main" id="{ACF12700-F905-4CFA-970C-C81E05A64D5B}"/>
              </a:ext>
            </a:extLst>
          </p:cNvPr>
          <p:cNvSpPr>
            <a:spLocks noGrp="1"/>
          </p:cNvSpPr>
          <p:nvPr>
            <p:ph type="ftr" sz="quarter" idx="11"/>
          </p:nvPr>
        </p:nvSpPr>
        <p:spPr/>
        <p:txBody>
          <a:bodyPr/>
          <a:lstStyle/>
          <a:p>
            <a:endParaRPr lang="en-US" dirty="0"/>
          </a:p>
        </p:txBody>
      </p:sp>
      <p:sp>
        <p:nvSpPr>
          <p:cNvPr id="12" name="Slide Number Placeholder 11">
            <a:extLst>
              <a:ext uri="{FF2B5EF4-FFF2-40B4-BE49-F238E27FC236}">
                <a16:creationId xmlns:a16="http://schemas.microsoft.com/office/drawing/2014/main" id="{DA1B1EE2-BCA3-432B-A32D-B04C7F1DD93F}"/>
              </a:ext>
            </a:extLst>
          </p:cNvPr>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15678825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B84A89F5-6982-40AE-8108-88B93E85C8FF}"/>
              </a:ext>
            </a:extLst>
          </p:cNvPr>
          <p:cNvGrpSpPr/>
          <p:nvPr/>
        </p:nvGrpSpPr>
        <p:grpSpPr>
          <a:xfrm>
            <a:off x="3124577" y="0"/>
            <a:ext cx="4389519" cy="2916937"/>
            <a:chOff x="3124577" y="0"/>
            <a:chExt cx="4389519" cy="2916937"/>
          </a:xfrm>
        </p:grpSpPr>
        <p:sp>
          <p:nvSpPr>
            <p:cNvPr id="49" name="Freeform: Shape 48">
              <a:extLst>
                <a:ext uri="{FF2B5EF4-FFF2-40B4-BE49-F238E27FC236}">
                  <a16:creationId xmlns:a16="http://schemas.microsoft.com/office/drawing/2014/main" id="{B80BED93-E30B-4492-A268-84C33CA4F067}"/>
                </a:ext>
              </a:extLst>
            </p:cNvPr>
            <p:cNvSpPr/>
            <p:nvPr/>
          </p:nvSpPr>
          <p:spPr>
            <a:xfrm>
              <a:off x="3320637" y="0"/>
              <a:ext cx="4013331" cy="2742133"/>
            </a:xfrm>
            <a:custGeom>
              <a:avLst/>
              <a:gdLst>
                <a:gd name="connsiteX0" fmla="*/ 294151 w 4013331"/>
                <a:gd name="connsiteY0" fmla="*/ 0 h 2742133"/>
                <a:gd name="connsiteX1" fmla="*/ 3844057 w 4013331"/>
                <a:gd name="connsiteY1" fmla="*/ 0 h 2742133"/>
                <a:gd name="connsiteX2" fmla="*/ 3892490 w 4013331"/>
                <a:gd name="connsiteY2" fmla="*/ 131440 h 2742133"/>
                <a:gd name="connsiteX3" fmla="*/ 4013331 w 4013331"/>
                <a:gd name="connsiteY3" fmla="*/ 941251 h 2742133"/>
                <a:gd name="connsiteX4" fmla="*/ 3804827 w 4013331"/>
                <a:gd name="connsiteY4" fmla="*/ 1540292 h 2742133"/>
                <a:gd name="connsiteX5" fmla="*/ 3187498 w 4013331"/>
                <a:gd name="connsiteY5" fmla="*/ 2098087 h 2742133"/>
                <a:gd name="connsiteX6" fmla="*/ 3051769 w 4013331"/>
                <a:gd name="connsiteY6" fmla="*/ 2204787 h 2742133"/>
                <a:gd name="connsiteX7" fmla="*/ 1936476 w 4013331"/>
                <a:gd name="connsiteY7" fmla="*/ 2742133 h 2742133"/>
                <a:gd name="connsiteX8" fmla="*/ 467303 w 4013331"/>
                <a:gd name="connsiteY8" fmla="*/ 1868695 h 2742133"/>
                <a:gd name="connsiteX9" fmla="*/ 310732 w 4013331"/>
                <a:gd name="connsiteY9" fmla="*/ 1645244 h 2742133"/>
                <a:gd name="connsiteX10" fmla="*/ 0 w 4013331"/>
                <a:gd name="connsiteY10" fmla="*/ 941251 h 2742133"/>
                <a:gd name="connsiteX11" fmla="*/ 187749 w 4013331"/>
                <a:gd name="connsiteY11" fmla="*/ 183076 h 2742133"/>
                <a:gd name="connsiteX12" fmla="*/ 288888 w 4013331"/>
                <a:gd name="connsiteY12" fmla="*/ 7329 h 2742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013331" h="2742133">
                  <a:moveTo>
                    <a:pt x="294151" y="0"/>
                  </a:moveTo>
                  <a:lnTo>
                    <a:pt x="3844057" y="0"/>
                  </a:lnTo>
                  <a:lnTo>
                    <a:pt x="3892490" y="131440"/>
                  </a:lnTo>
                  <a:cubicBezTo>
                    <a:pt x="3971777" y="378867"/>
                    <a:pt x="4013331" y="652783"/>
                    <a:pt x="4013331" y="941251"/>
                  </a:cubicBezTo>
                  <a:cubicBezTo>
                    <a:pt x="4013331" y="1171430"/>
                    <a:pt x="3948997" y="1356167"/>
                    <a:pt x="3804827" y="1540292"/>
                  </a:cubicBezTo>
                  <a:cubicBezTo>
                    <a:pt x="3654026" y="1732895"/>
                    <a:pt x="3427436" y="1910292"/>
                    <a:pt x="3187498" y="2098087"/>
                  </a:cubicBezTo>
                  <a:cubicBezTo>
                    <a:pt x="3143231" y="2132693"/>
                    <a:pt x="3097499" y="2168522"/>
                    <a:pt x="3051769" y="2204787"/>
                  </a:cubicBezTo>
                  <a:cubicBezTo>
                    <a:pt x="2642425" y="2529345"/>
                    <a:pt x="2343664" y="2742133"/>
                    <a:pt x="1936476" y="2742133"/>
                  </a:cubicBezTo>
                  <a:cubicBezTo>
                    <a:pt x="1316045" y="2742133"/>
                    <a:pt x="876647" y="2480932"/>
                    <a:pt x="467303" y="1868695"/>
                  </a:cubicBezTo>
                  <a:cubicBezTo>
                    <a:pt x="413736" y="1788559"/>
                    <a:pt x="361372" y="1715679"/>
                    <a:pt x="310732" y="1645244"/>
                  </a:cubicBezTo>
                  <a:cubicBezTo>
                    <a:pt x="100850" y="1353195"/>
                    <a:pt x="0" y="1201315"/>
                    <a:pt x="0" y="941251"/>
                  </a:cubicBezTo>
                  <a:cubicBezTo>
                    <a:pt x="0" y="683021"/>
                    <a:pt x="63214" y="427935"/>
                    <a:pt x="187749" y="183076"/>
                  </a:cubicBezTo>
                  <a:cubicBezTo>
                    <a:pt x="218215" y="123194"/>
                    <a:pt x="251953" y="64578"/>
                    <a:pt x="288888" y="7329"/>
                  </a:cubicBez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50" name="Freeform: Shape 49">
              <a:extLst>
                <a:ext uri="{FF2B5EF4-FFF2-40B4-BE49-F238E27FC236}">
                  <a16:creationId xmlns:a16="http://schemas.microsoft.com/office/drawing/2014/main" id="{965F60C1-CD8B-4326-9B24-3D197CF382A6}"/>
                </a:ext>
              </a:extLst>
            </p:cNvPr>
            <p:cNvSpPr/>
            <p:nvPr/>
          </p:nvSpPr>
          <p:spPr>
            <a:xfrm>
              <a:off x="3566319" y="0"/>
              <a:ext cx="3401415" cy="2440484"/>
            </a:xfrm>
            <a:custGeom>
              <a:avLst/>
              <a:gdLst>
                <a:gd name="connsiteX0" fmla="*/ 332917 w 3401415"/>
                <a:gd name="connsiteY0" fmla="*/ 0 h 2440484"/>
                <a:gd name="connsiteX1" fmla="*/ 3207137 w 3401415"/>
                <a:gd name="connsiteY1" fmla="*/ 0 h 2440484"/>
                <a:gd name="connsiteX2" fmla="*/ 3242654 w 3401415"/>
                <a:gd name="connsiteY2" fmla="*/ 74937 h 2440484"/>
                <a:gd name="connsiteX3" fmla="*/ 3401415 w 3401415"/>
                <a:gd name="connsiteY3" fmla="*/ 914184 h 2440484"/>
                <a:gd name="connsiteX4" fmla="*/ 3224702 w 3401415"/>
                <a:gd name="connsiteY4" fmla="*/ 1421888 h 2440484"/>
                <a:gd name="connsiteX5" fmla="*/ 2701498 w 3401415"/>
                <a:gd name="connsiteY5" fmla="*/ 1894635 h 2440484"/>
                <a:gd name="connsiteX6" fmla="*/ 2586463 w 3401415"/>
                <a:gd name="connsiteY6" fmla="*/ 1985068 h 2440484"/>
                <a:gd name="connsiteX7" fmla="*/ 1641219 w 3401415"/>
                <a:gd name="connsiteY7" fmla="*/ 2440484 h 2440484"/>
                <a:gd name="connsiteX8" fmla="*/ 396053 w 3401415"/>
                <a:gd name="connsiteY8" fmla="*/ 1700219 h 2440484"/>
                <a:gd name="connsiteX9" fmla="*/ 263354 w 3401415"/>
                <a:gd name="connsiteY9" fmla="*/ 1510839 h 2440484"/>
                <a:gd name="connsiteX10" fmla="*/ 0 w 3401415"/>
                <a:gd name="connsiteY10" fmla="*/ 914184 h 2440484"/>
                <a:gd name="connsiteX11" fmla="*/ 159122 w 3401415"/>
                <a:gd name="connsiteY11" fmla="*/ 271610 h 2440484"/>
                <a:gd name="connsiteX12" fmla="*/ 244841 w 3401415"/>
                <a:gd name="connsiteY12" fmla="*/ 122658 h 2440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01415" h="2440484">
                  <a:moveTo>
                    <a:pt x="332917" y="0"/>
                  </a:moveTo>
                  <a:lnTo>
                    <a:pt x="3207137" y="0"/>
                  </a:lnTo>
                  <a:lnTo>
                    <a:pt x="3242654" y="74937"/>
                  </a:lnTo>
                  <a:cubicBezTo>
                    <a:pt x="3346386" y="322243"/>
                    <a:pt x="3401415" y="608579"/>
                    <a:pt x="3401415" y="914184"/>
                  </a:cubicBezTo>
                  <a:cubicBezTo>
                    <a:pt x="3401415" y="1109268"/>
                    <a:pt x="3346890" y="1265837"/>
                    <a:pt x="3224702" y="1421888"/>
                  </a:cubicBezTo>
                  <a:cubicBezTo>
                    <a:pt x="3096894" y="1585125"/>
                    <a:pt x="2904852" y="1735475"/>
                    <a:pt x="2701498" y="1894635"/>
                  </a:cubicBezTo>
                  <a:cubicBezTo>
                    <a:pt x="2663980" y="1923966"/>
                    <a:pt x="2625221" y="1954332"/>
                    <a:pt x="2586463" y="1985068"/>
                  </a:cubicBezTo>
                  <a:cubicBezTo>
                    <a:pt x="2239532" y="2260140"/>
                    <a:pt x="1986324" y="2440484"/>
                    <a:pt x="1641219" y="2440484"/>
                  </a:cubicBezTo>
                  <a:cubicBezTo>
                    <a:pt x="1115386" y="2440484"/>
                    <a:pt x="742984" y="2219109"/>
                    <a:pt x="396053" y="1700219"/>
                  </a:cubicBezTo>
                  <a:cubicBezTo>
                    <a:pt x="350653" y="1632303"/>
                    <a:pt x="306273" y="1570535"/>
                    <a:pt x="263354" y="1510839"/>
                  </a:cubicBezTo>
                  <a:cubicBezTo>
                    <a:pt x="85473" y="1263318"/>
                    <a:pt x="0" y="1134597"/>
                    <a:pt x="0" y="914184"/>
                  </a:cubicBezTo>
                  <a:cubicBezTo>
                    <a:pt x="0" y="695327"/>
                    <a:pt x="53576" y="479135"/>
                    <a:pt x="159122" y="271610"/>
                  </a:cubicBezTo>
                  <a:cubicBezTo>
                    <a:pt x="184943" y="220858"/>
                    <a:pt x="213538" y="171179"/>
                    <a:pt x="244841" y="122658"/>
                  </a:cubicBezTo>
                  <a:close/>
                </a:path>
              </a:pathLst>
            </a:custGeom>
            <a:noFill/>
            <a:ln w="15875">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51" name="Freeform: Shape 50">
              <a:extLst>
                <a:ext uri="{FF2B5EF4-FFF2-40B4-BE49-F238E27FC236}">
                  <a16:creationId xmlns:a16="http://schemas.microsoft.com/office/drawing/2014/main" id="{69511D06-104E-440E-8049-4CDCE4B87E96}"/>
                </a:ext>
              </a:extLst>
            </p:cNvPr>
            <p:cNvSpPr/>
            <p:nvPr/>
          </p:nvSpPr>
          <p:spPr>
            <a:xfrm>
              <a:off x="3232490" y="0"/>
              <a:ext cx="4164597" cy="2817185"/>
            </a:xfrm>
            <a:custGeom>
              <a:avLst/>
              <a:gdLst>
                <a:gd name="connsiteX0" fmla="*/ 237339 w 4130517"/>
                <a:gd name="connsiteY0" fmla="*/ 0 h 2806419"/>
                <a:gd name="connsiteX1" fmla="*/ 3997489 w 4130517"/>
                <a:gd name="connsiteY1" fmla="*/ 0 h 2806419"/>
                <a:gd name="connsiteX2" fmla="*/ 4006148 w 4130517"/>
                <a:gd name="connsiteY2" fmla="*/ 24333 h 2806419"/>
                <a:gd name="connsiteX3" fmla="*/ 4130517 w 4130517"/>
                <a:gd name="connsiteY3" fmla="*/ 887307 h 2806419"/>
                <a:gd name="connsiteX4" fmla="*/ 3915925 w 4130517"/>
                <a:gd name="connsiteY4" fmla="*/ 1525677 h 2806419"/>
                <a:gd name="connsiteX5" fmla="*/ 3280571 w 4130517"/>
                <a:gd name="connsiteY5" fmla="*/ 2120090 h 2806419"/>
                <a:gd name="connsiteX6" fmla="*/ 3140878 w 4130517"/>
                <a:gd name="connsiteY6" fmla="*/ 2233796 h 2806419"/>
                <a:gd name="connsiteX7" fmla="*/ 1993019 w 4130517"/>
                <a:gd name="connsiteY7" fmla="*/ 2806419 h 2806419"/>
                <a:gd name="connsiteX8" fmla="*/ 480948 w 4130517"/>
                <a:gd name="connsiteY8" fmla="*/ 1875638 h 2806419"/>
                <a:gd name="connsiteX9" fmla="*/ 319805 w 4130517"/>
                <a:gd name="connsiteY9" fmla="*/ 1637519 h 2806419"/>
                <a:gd name="connsiteX10" fmla="*/ 0 w 4130517"/>
                <a:gd name="connsiteY10" fmla="*/ 887307 h 2806419"/>
                <a:gd name="connsiteX11" fmla="*/ 193231 w 4130517"/>
                <a:gd name="connsiteY11" fmla="*/ 79360 h 2806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130517" h="2806419">
                  <a:moveTo>
                    <a:pt x="237339" y="0"/>
                  </a:moveTo>
                  <a:lnTo>
                    <a:pt x="3997489" y="0"/>
                  </a:lnTo>
                  <a:lnTo>
                    <a:pt x="4006148" y="24333"/>
                  </a:lnTo>
                  <a:cubicBezTo>
                    <a:pt x="4087750" y="288004"/>
                    <a:pt x="4130517" y="579903"/>
                    <a:pt x="4130517" y="887307"/>
                  </a:cubicBezTo>
                  <a:cubicBezTo>
                    <a:pt x="4130517" y="1132599"/>
                    <a:pt x="4064304" y="1329464"/>
                    <a:pt x="3915925" y="1525677"/>
                  </a:cubicBezTo>
                  <a:cubicBezTo>
                    <a:pt x="3760721" y="1730924"/>
                    <a:pt x="3527514" y="1919967"/>
                    <a:pt x="3280571" y="2120090"/>
                  </a:cubicBezTo>
                  <a:cubicBezTo>
                    <a:pt x="3235011" y="2156968"/>
                    <a:pt x="3187944" y="2195151"/>
                    <a:pt x="3140878" y="2233796"/>
                  </a:cubicBezTo>
                  <a:cubicBezTo>
                    <a:pt x="2719582" y="2579662"/>
                    <a:pt x="2412097" y="2806419"/>
                    <a:pt x="1993019" y="2806419"/>
                  </a:cubicBezTo>
                  <a:cubicBezTo>
                    <a:pt x="1354472" y="2806419"/>
                    <a:pt x="902244" y="2528070"/>
                    <a:pt x="480948" y="1875638"/>
                  </a:cubicBezTo>
                  <a:cubicBezTo>
                    <a:pt x="425816" y="1790244"/>
                    <a:pt x="371924" y="1712578"/>
                    <a:pt x="319805" y="1637519"/>
                  </a:cubicBezTo>
                  <a:cubicBezTo>
                    <a:pt x="103795" y="1326296"/>
                    <a:pt x="0" y="1164446"/>
                    <a:pt x="0" y="887307"/>
                  </a:cubicBezTo>
                  <a:cubicBezTo>
                    <a:pt x="0" y="612125"/>
                    <a:pt x="65060" y="340293"/>
                    <a:pt x="193231" y="79360"/>
                  </a:cubicBezTo>
                  <a:close/>
                </a:path>
              </a:pathLst>
            </a:custGeom>
            <a:no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52" name="Freeform: Shape 51">
              <a:extLst>
                <a:ext uri="{FF2B5EF4-FFF2-40B4-BE49-F238E27FC236}">
                  <a16:creationId xmlns:a16="http://schemas.microsoft.com/office/drawing/2014/main" id="{164F6B39-7B0A-4839-9F52-1FFA2044F248}"/>
                </a:ext>
              </a:extLst>
            </p:cNvPr>
            <p:cNvSpPr/>
            <p:nvPr/>
          </p:nvSpPr>
          <p:spPr>
            <a:xfrm>
              <a:off x="3124577" y="0"/>
              <a:ext cx="4389519" cy="2916937"/>
            </a:xfrm>
            <a:custGeom>
              <a:avLst/>
              <a:gdLst>
                <a:gd name="connsiteX0" fmla="*/ 208215 w 4389519"/>
                <a:gd name="connsiteY0" fmla="*/ 0 h 2916937"/>
                <a:gd name="connsiteX1" fmla="*/ 4284014 w 4389519"/>
                <a:gd name="connsiteY1" fmla="*/ 0 h 2916937"/>
                <a:gd name="connsiteX2" fmla="*/ 4335794 w 4389519"/>
                <a:gd name="connsiteY2" fmla="*/ 207911 h 2916937"/>
                <a:gd name="connsiteX3" fmla="*/ 4376420 w 4389519"/>
                <a:gd name="connsiteY3" fmla="*/ 1078865 h 2916937"/>
                <a:gd name="connsiteX4" fmla="*/ 4090147 w 4389519"/>
                <a:gd name="connsiteY4" fmla="*/ 1734728 h 2916937"/>
                <a:gd name="connsiteX5" fmla="*/ 3362552 w 4389519"/>
                <a:gd name="connsiteY5" fmla="*/ 2305097 h 2916937"/>
                <a:gd name="connsiteX6" fmla="*/ 3204152 w 4389519"/>
                <a:gd name="connsiteY6" fmla="*/ 2412521 h 2916937"/>
                <a:gd name="connsiteX7" fmla="*/ 1936072 w 4389519"/>
                <a:gd name="connsiteY7" fmla="*/ 2912360 h 2916937"/>
                <a:gd name="connsiteX8" fmla="*/ 421690 w 4389519"/>
                <a:gd name="connsiteY8" fmla="*/ 1787063 h 2916937"/>
                <a:gd name="connsiteX9" fmla="*/ 273167 w 4389519"/>
                <a:gd name="connsiteY9" fmla="*/ 1520080 h 2916937"/>
                <a:gd name="connsiteX10" fmla="*/ 4118 w 4389519"/>
                <a:gd name="connsiteY10" fmla="*/ 696338 h 2916937"/>
                <a:gd name="connsiteX11" fmla="*/ 175984 w 4389519"/>
                <a:gd name="connsiteY11" fmla="*/ 60381 h 29169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89519" h="2916937">
                  <a:moveTo>
                    <a:pt x="208215" y="0"/>
                  </a:moveTo>
                  <a:lnTo>
                    <a:pt x="4284014" y="0"/>
                  </a:lnTo>
                  <a:lnTo>
                    <a:pt x="4335794" y="207911"/>
                  </a:lnTo>
                  <a:cubicBezTo>
                    <a:pt x="4388748" y="479686"/>
                    <a:pt x="4403109" y="773803"/>
                    <a:pt x="4376420" y="1078865"/>
                  </a:cubicBezTo>
                  <a:cubicBezTo>
                    <a:pt x="4353703" y="1338514"/>
                    <a:pt x="4265383" y="1540772"/>
                    <a:pt x="4090147" y="1734728"/>
                  </a:cubicBezTo>
                  <a:cubicBezTo>
                    <a:pt x="3906850" y="1937616"/>
                    <a:pt x="3642485" y="2116128"/>
                    <a:pt x="3362552" y="2305097"/>
                  </a:cubicBezTo>
                  <a:cubicBezTo>
                    <a:pt x="3310910" y="2339914"/>
                    <a:pt x="3257553" y="2375972"/>
                    <a:pt x="3204152" y="2412521"/>
                  </a:cubicBezTo>
                  <a:cubicBezTo>
                    <a:pt x="2726165" y="2739616"/>
                    <a:pt x="2379682" y="2951171"/>
                    <a:pt x="1936072" y="2912360"/>
                  </a:cubicBezTo>
                  <a:cubicBezTo>
                    <a:pt x="1260148" y="2853224"/>
                    <a:pt x="807225" y="2516700"/>
                    <a:pt x="421690" y="1787063"/>
                  </a:cubicBezTo>
                  <a:cubicBezTo>
                    <a:pt x="371240" y="1691563"/>
                    <a:pt x="321385" y="1604361"/>
                    <a:pt x="273167" y="1520080"/>
                  </a:cubicBezTo>
                  <a:cubicBezTo>
                    <a:pt x="73334" y="1170636"/>
                    <a:pt x="-21548" y="989700"/>
                    <a:pt x="4118" y="696338"/>
                  </a:cubicBezTo>
                  <a:cubicBezTo>
                    <a:pt x="23232" y="477870"/>
                    <a:pt x="80908" y="264786"/>
                    <a:pt x="175984" y="60381"/>
                  </a:cubicBezTo>
                  <a:close/>
                </a:path>
              </a:pathLst>
            </a:custGeom>
            <a:no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grpSp>
      <p:grpSp>
        <p:nvGrpSpPr>
          <p:cNvPr id="8" name="Group 7">
            <a:extLst>
              <a:ext uri="{FF2B5EF4-FFF2-40B4-BE49-F238E27FC236}">
                <a16:creationId xmlns:a16="http://schemas.microsoft.com/office/drawing/2014/main" id="{03099122-D80B-4389-A1CF-52C635217F4B}"/>
              </a:ext>
            </a:extLst>
          </p:cNvPr>
          <p:cNvGrpSpPr/>
          <p:nvPr/>
        </p:nvGrpSpPr>
        <p:grpSpPr>
          <a:xfrm>
            <a:off x="8122942" y="0"/>
            <a:ext cx="4069058" cy="3547008"/>
            <a:chOff x="8122942" y="0"/>
            <a:chExt cx="4069058" cy="3547008"/>
          </a:xfrm>
        </p:grpSpPr>
        <p:sp>
          <p:nvSpPr>
            <p:cNvPr id="54" name="Freeform: Shape 53">
              <a:extLst>
                <a:ext uri="{FF2B5EF4-FFF2-40B4-BE49-F238E27FC236}">
                  <a16:creationId xmlns:a16="http://schemas.microsoft.com/office/drawing/2014/main" id="{CA535D59-CDAA-4AA9-84AC-A6142E857FE2}"/>
                </a:ext>
              </a:extLst>
            </p:cNvPr>
            <p:cNvSpPr/>
            <p:nvPr/>
          </p:nvSpPr>
          <p:spPr>
            <a:xfrm>
              <a:off x="8122942" y="0"/>
              <a:ext cx="4069058" cy="3547008"/>
            </a:xfrm>
            <a:custGeom>
              <a:avLst/>
              <a:gdLst>
                <a:gd name="connsiteX0" fmla="*/ 305212 w 4069058"/>
                <a:gd name="connsiteY0" fmla="*/ 0 h 3547008"/>
                <a:gd name="connsiteX1" fmla="*/ 4069058 w 4069058"/>
                <a:gd name="connsiteY1" fmla="*/ 0 h 3547008"/>
                <a:gd name="connsiteX2" fmla="*/ 4069058 w 4069058"/>
                <a:gd name="connsiteY2" fmla="*/ 2865785 h 3547008"/>
                <a:gd name="connsiteX3" fmla="*/ 3996814 w 4069058"/>
                <a:gd name="connsiteY3" fmla="*/ 2947457 h 3547008"/>
                <a:gd name="connsiteX4" fmla="*/ 2732780 w 4069058"/>
                <a:gd name="connsiteY4" fmla="*/ 3541640 h 3547008"/>
                <a:gd name="connsiteX5" fmla="*/ 1317550 w 4069058"/>
                <a:gd name="connsiteY5" fmla="*/ 3015110 h 3547008"/>
                <a:gd name="connsiteX6" fmla="*/ 1140977 w 4069058"/>
                <a:gd name="connsiteY6" fmla="*/ 2901419 h 3547008"/>
                <a:gd name="connsiteX7" fmla="*/ 330269 w 4069058"/>
                <a:gd name="connsiteY7" fmla="*/ 2297252 h 3547008"/>
                <a:gd name="connsiteX8" fmla="*/ 13299 w 4069058"/>
                <a:gd name="connsiteY8" fmla="*/ 1599966 h 3547008"/>
                <a:gd name="connsiteX9" fmla="*/ 217457 w 4069058"/>
                <a:gd name="connsiteY9" fmla="*/ 178659 h 3547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69058" h="3547008">
                  <a:moveTo>
                    <a:pt x="305212" y="0"/>
                  </a:moveTo>
                  <a:lnTo>
                    <a:pt x="4069058" y="0"/>
                  </a:lnTo>
                  <a:lnTo>
                    <a:pt x="4069058" y="2865785"/>
                  </a:lnTo>
                  <a:lnTo>
                    <a:pt x="3996814" y="2947457"/>
                  </a:lnTo>
                  <a:cubicBezTo>
                    <a:pt x="3654887" y="3311545"/>
                    <a:pt x="3252443" y="3496175"/>
                    <a:pt x="2732780" y="3541640"/>
                  </a:cubicBezTo>
                  <a:cubicBezTo>
                    <a:pt x="2236701" y="3585041"/>
                    <a:pt x="1850359" y="3361306"/>
                    <a:pt x="1317550" y="3015110"/>
                  </a:cubicBezTo>
                  <a:cubicBezTo>
                    <a:pt x="1258026" y="2976425"/>
                    <a:pt x="1198546" y="2938265"/>
                    <a:pt x="1140977" y="2901419"/>
                  </a:cubicBezTo>
                  <a:cubicBezTo>
                    <a:pt x="828927" y="2701433"/>
                    <a:pt x="534230" y="2512513"/>
                    <a:pt x="330269" y="2297252"/>
                  </a:cubicBezTo>
                  <a:cubicBezTo>
                    <a:pt x="135278" y="2091465"/>
                    <a:pt x="37487" y="1876435"/>
                    <a:pt x="13299" y="1599966"/>
                  </a:cubicBezTo>
                  <a:cubicBezTo>
                    <a:pt x="-32170" y="1080250"/>
                    <a:pt x="39709" y="589889"/>
                    <a:pt x="217457" y="178659"/>
                  </a:cubicBezTo>
                  <a:close/>
                </a:path>
              </a:pathLst>
            </a:custGeom>
            <a:no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55" name="Freeform: Shape 54">
              <a:extLst>
                <a:ext uri="{FF2B5EF4-FFF2-40B4-BE49-F238E27FC236}">
                  <a16:creationId xmlns:a16="http://schemas.microsoft.com/office/drawing/2014/main" id="{CD6948CC-6D51-4092-887C-B0664DC102C7}"/>
                </a:ext>
              </a:extLst>
            </p:cNvPr>
            <p:cNvSpPr/>
            <p:nvPr/>
          </p:nvSpPr>
          <p:spPr>
            <a:xfrm flipH="1">
              <a:off x="8319994" y="0"/>
              <a:ext cx="3872006" cy="3321595"/>
            </a:xfrm>
            <a:custGeom>
              <a:avLst/>
              <a:gdLst>
                <a:gd name="connsiteX0" fmla="*/ 3466434 w 3872006"/>
                <a:gd name="connsiteY0" fmla="*/ 0 h 3321595"/>
                <a:gd name="connsiteX1" fmla="*/ 65800 w 3872006"/>
                <a:gd name="connsiteY1" fmla="*/ 0 h 3321595"/>
                <a:gd name="connsiteX2" fmla="*/ 0 w 3872006"/>
                <a:gd name="connsiteY2" fmla="*/ 59511 h 3321595"/>
                <a:gd name="connsiteX3" fmla="*/ 0 w 3872006"/>
                <a:gd name="connsiteY3" fmla="*/ 2518435 h 3321595"/>
                <a:gd name="connsiteX4" fmla="*/ 80122 w 3872006"/>
                <a:gd name="connsiteY4" fmla="*/ 2618704 h 3321595"/>
                <a:gd name="connsiteX5" fmla="*/ 1549501 w 3872006"/>
                <a:gd name="connsiteY5" fmla="*/ 3321595 h 3321595"/>
                <a:gd name="connsiteX6" fmla="*/ 2796711 w 3872006"/>
                <a:gd name="connsiteY6" fmla="*/ 2749441 h 3321595"/>
                <a:gd name="connsiteX7" fmla="*/ 2948494 w 3872006"/>
                <a:gd name="connsiteY7" fmla="*/ 2635829 h 3321595"/>
                <a:gd name="connsiteX8" fmla="*/ 3638840 w 3872006"/>
                <a:gd name="connsiteY8" fmla="*/ 2041901 h 3321595"/>
                <a:gd name="connsiteX9" fmla="*/ 3872006 w 3872006"/>
                <a:gd name="connsiteY9" fmla="*/ 1404055 h 3321595"/>
                <a:gd name="connsiteX10" fmla="*/ 3467973 w 3872006"/>
                <a:gd name="connsiteY10" fmla="*/ 1974 h 3321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872006" h="3321595">
                  <a:moveTo>
                    <a:pt x="3466434" y="0"/>
                  </a:moveTo>
                  <a:lnTo>
                    <a:pt x="65800" y="0"/>
                  </a:lnTo>
                  <a:lnTo>
                    <a:pt x="0" y="59511"/>
                  </a:lnTo>
                  <a:lnTo>
                    <a:pt x="0" y="2518435"/>
                  </a:lnTo>
                  <a:lnTo>
                    <a:pt x="80122" y="2618704"/>
                  </a:lnTo>
                  <a:cubicBezTo>
                    <a:pt x="490323" y="3108658"/>
                    <a:pt x="942414" y="3321595"/>
                    <a:pt x="1549501" y="3321595"/>
                  </a:cubicBezTo>
                  <a:cubicBezTo>
                    <a:pt x="2004852" y="3321595"/>
                    <a:pt x="2338950" y="3095023"/>
                    <a:pt x="2796711" y="2749441"/>
                  </a:cubicBezTo>
                  <a:cubicBezTo>
                    <a:pt x="2847850" y="2710827"/>
                    <a:pt x="2898991" y="2672676"/>
                    <a:pt x="2948494" y="2635829"/>
                  </a:cubicBezTo>
                  <a:cubicBezTo>
                    <a:pt x="3216812" y="2435869"/>
                    <a:pt x="3470203" y="2246981"/>
                    <a:pt x="3638840" y="2041901"/>
                  </a:cubicBezTo>
                  <a:cubicBezTo>
                    <a:pt x="3800062" y="1845849"/>
                    <a:pt x="3872006" y="1649145"/>
                    <a:pt x="3872006" y="1404055"/>
                  </a:cubicBezTo>
                  <a:cubicBezTo>
                    <a:pt x="3872006" y="866538"/>
                    <a:pt x="3729694" y="376466"/>
                    <a:pt x="3467973" y="1974"/>
                  </a:cubicBez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6" name="Freeform: Shape 55">
              <a:extLst>
                <a:ext uri="{FF2B5EF4-FFF2-40B4-BE49-F238E27FC236}">
                  <a16:creationId xmlns:a16="http://schemas.microsoft.com/office/drawing/2014/main" id="{F5F9FD94-99CC-42AD-8E66-CF99E8FD5A94}"/>
                </a:ext>
              </a:extLst>
            </p:cNvPr>
            <p:cNvSpPr/>
            <p:nvPr/>
          </p:nvSpPr>
          <p:spPr>
            <a:xfrm flipH="1">
              <a:off x="8729240" y="9274"/>
              <a:ext cx="3462454" cy="3010961"/>
            </a:xfrm>
            <a:custGeom>
              <a:avLst/>
              <a:gdLst>
                <a:gd name="connsiteX0" fmla="*/ 2953507 w 3462454"/>
                <a:gd name="connsiteY0" fmla="*/ 0 h 3010961"/>
                <a:gd name="connsiteX1" fmla="*/ 477652 w 3462454"/>
                <a:gd name="connsiteY1" fmla="*/ 0 h 3010961"/>
                <a:gd name="connsiteX2" fmla="*/ 327396 w 3462454"/>
                <a:gd name="connsiteY2" fmla="*/ 113681 h 3010961"/>
                <a:gd name="connsiteX3" fmla="*/ 46554 w 3462454"/>
                <a:gd name="connsiteY3" fmla="*/ 391785 h 3010961"/>
                <a:gd name="connsiteX4" fmla="*/ 0 w 3462454"/>
                <a:gd name="connsiteY4" fmla="*/ 453516 h 3010961"/>
                <a:gd name="connsiteX5" fmla="*/ 0 w 3462454"/>
                <a:gd name="connsiteY5" fmla="*/ 2083461 h 3010961"/>
                <a:gd name="connsiteX6" fmla="*/ 26382 w 3462454"/>
                <a:gd name="connsiteY6" fmla="*/ 2118637 h 3010961"/>
                <a:gd name="connsiteX7" fmla="*/ 101620 w 3462454"/>
                <a:gd name="connsiteY7" fmla="*/ 2222744 h 3010961"/>
                <a:gd name="connsiteX8" fmla="*/ 1494064 w 3462454"/>
                <a:gd name="connsiteY8" fmla="*/ 3010961 h 3010961"/>
                <a:gd name="connsiteX9" fmla="*/ 2551110 w 3462454"/>
                <a:gd name="connsiteY9" fmla="*/ 2526044 h 3010961"/>
                <a:gd name="connsiteX10" fmla="*/ 2679751 w 3462454"/>
                <a:gd name="connsiteY10" fmla="*/ 2429754 h 3010961"/>
                <a:gd name="connsiteX11" fmla="*/ 3264840 w 3462454"/>
                <a:gd name="connsiteY11" fmla="*/ 1926383 h 3010961"/>
                <a:gd name="connsiteX12" fmla="*/ 3462454 w 3462454"/>
                <a:gd name="connsiteY12" fmla="*/ 1385790 h 3010961"/>
                <a:gd name="connsiteX13" fmla="*/ 3018820 w 3462454"/>
                <a:gd name="connsiteY13" fmla="*/ 67626 h 3010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62454" h="3010961">
                  <a:moveTo>
                    <a:pt x="2953507" y="0"/>
                  </a:moveTo>
                  <a:lnTo>
                    <a:pt x="477652" y="0"/>
                  </a:lnTo>
                  <a:lnTo>
                    <a:pt x="327396" y="113681"/>
                  </a:lnTo>
                  <a:cubicBezTo>
                    <a:pt x="222344" y="200626"/>
                    <a:pt x="128536" y="293564"/>
                    <a:pt x="46554" y="391785"/>
                  </a:cubicBezTo>
                  <a:lnTo>
                    <a:pt x="0" y="453516"/>
                  </a:lnTo>
                  <a:lnTo>
                    <a:pt x="0" y="2083461"/>
                  </a:lnTo>
                  <a:lnTo>
                    <a:pt x="26382" y="2118637"/>
                  </a:lnTo>
                  <a:cubicBezTo>
                    <a:pt x="51135" y="2152065"/>
                    <a:pt x="76235" y="2186586"/>
                    <a:pt x="101620" y="2222744"/>
                  </a:cubicBezTo>
                  <a:cubicBezTo>
                    <a:pt x="489585" y="2775245"/>
                    <a:pt x="906035" y="3010961"/>
                    <a:pt x="1494064" y="3010961"/>
                  </a:cubicBezTo>
                  <a:cubicBezTo>
                    <a:pt x="1879987" y="3010961"/>
                    <a:pt x="2163144" y="2818935"/>
                    <a:pt x="2551110" y="2526044"/>
                  </a:cubicBezTo>
                  <a:cubicBezTo>
                    <a:pt x="2594452" y="2493317"/>
                    <a:pt x="2637795" y="2460984"/>
                    <a:pt x="2679751" y="2429754"/>
                  </a:cubicBezTo>
                  <a:cubicBezTo>
                    <a:pt x="2907158" y="2260282"/>
                    <a:pt x="3121914" y="2100194"/>
                    <a:pt x="3264840" y="1926383"/>
                  </a:cubicBezTo>
                  <a:cubicBezTo>
                    <a:pt x="3401480" y="1760224"/>
                    <a:pt x="3462454" y="1593511"/>
                    <a:pt x="3462454" y="1385790"/>
                  </a:cubicBezTo>
                  <a:cubicBezTo>
                    <a:pt x="3462454" y="865148"/>
                    <a:pt x="3304918" y="397028"/>
                    <a:pt x="3018820" y="67626"/>
                  </a:cubicBezTo>
                  <a:close/>
                </a:path>
              </a:pathLst>
            </a:custGeom>
            <a:noFill/>
            <a:ln w="15875">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7" name="Freeform: Shape 56">
              <a:extLst>
                <a:ext uri="{FF2B5EF4-FFF2-40B4-BE49-F238E27FC236}">
                  <a16:creationId xmlns:a16="http://schemas.microsoft.com/office/drawing/2014/main" id="{F47D3E70-A759-410D-B5DB-855218E138C3}"/>
                </a:ext>
              </a:extLst>
            </p:cNvPr>
            <p:cNvSpPr/>
            <p:nvPr/>
          </p:nvSpPr>
          <p:spPr>
            <a:xfrm flipH="1">
              <a:off x="8243247" y="9274"/>
              <a:ext cx="3948447" cy="3411460"/>
            </a:xfrm>
            <a:custGeom>
              <a:avLst/>
              <a:gdLst>
                <a:gd name="connsiteX0" fmla="*/ 3564894 w 3904481"/>
                <a:gd name="connsiteY0" fmla="*/ 0 h 3411460"/>
                <a:gd name="connsiteX1" fmla="*/ 0 w 3904481"/>
                <a:gd name="connsiteY1" fmla="*/ 0 h 3411460"/>
                <a:gd name="connsiteX2" fmla="*/ 0 w 3904481"/>
                <a:gd name="connsiteY2" fmla="*/ 2659993 h 3411460"/>
                <a:gd name="connsiteX3" fmla="*/ 1876 w 3904481"/>
                <a:gd name="connsiteY3" fmla="*/ 2662425 h 3411460"/>
                <a:gd name="connsiteX4" fmla="*/ 1514161 w 3904481"/>
                <a:gd name="connsiteY4" fmla="*/ 3411460 h 3411460"/>
                <a:gd name="connsiteX5" fmla="*/ 2797788 w 3904481"/>
                <a:gd name="connsiteY5" fmla="*/ 2801744 h 3411460"/>
                <a:gd name="connsiteX6" fmla="*/ 2954004 w 3904481"/>
                <a:gd name="connsiteY6" fmla="*/ 2680673 h 3411460"/>
                <a:gd name="connsiteX7" fmla="*/ 3664508 w 3904481"/>
                <a:gd name="connsiteY7" fmla="*/ 2047754 h 3411460"/>
                <a:gd name="connsiteX8" fmla="*/ 3904481 w 3904481"/>
                <a:gd name="connsiteY8" fmla="*/ 1368033 h 3411460"/>
                <a:gd name="connsiteX9" fmla="*/ 3596499 w 3904481"/>
                <a:gd name="connsiteY9" fmla="*/ 52268 h 3411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04481" h="3411460">
                  <a:moveTo>
                    <a:pt x="3564894" y="0"/>
                  </a:moveTo>
                  <a:lnTo>
                    <a:pt x="0" y="0"/>
                  </a:lnTo>
                  <a:lnTo>
                    <a:pt x="0" y="2659993"/>
                  </a:lnTo>
                  <a:lnTo>
                    <a:pt x="1876" y="2662425"/>
                  </a:lnTo>
                  <a:cubicBezTo>
                    <a:pt x="424055" y="3184544"/>
                    <a:pt x="889346" y="3411460"/>
                    <a:pt x="1514161" y="3411460"/>
                  </a:cubicBezTo>
                  <a:cubicBezTo>
                    <a:pt x="1982808" y="3411460"/>
                    <a:pt x="2326661" y="3170014"/>
                    <a:pt x="2797788" y="2801744"/>
                  </a:cubicBezTo>
                  <a:cubicBezTo>
                    <a:pt x="2850420" y="2760595"/>
                    <a:pt x="2903054" y="2719940"/>
                    <a:pt x="2954004" y="2680673"/>
                  </a:cubicBezTo>
                  <a:cubicBezTo>
                    <a:pt x="3230156" y="2467586"/>
                    <a:pt x="3490946" y="2266297"/>
                    <a:pt x="3664508" y="2047754"/>
                  </a:cubicBezTo>
                  <a:cubicBezTo>
                    <a:pt x="3830437" y="1838832"/>
                    <a:pt x="3904481" y="1629214"/>
                    <a:pt x="3904481" y="1368033"/>
                  </a:cubicBezTo>
                  <a:cubicBezTo>
                    <a:pt x="3904481" y="877057"/>
                    <a:pt x="3796872" y="423228"/>
                    <a:pt x="3596499" y="52268"/>
                  </a:cubicBezTo>
                  <a:close/>
                </a:path>
              </a:pathLst>
            </a:custGeom>
            <a:no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grpSp>
        <p:nvGrpSpPr>
          <p:cNvPr id="9" name="Group 8">
            <a:extLst>
              <a:ext uri="{FF2B5EF4-FFF2-40B4-BE49-F238E27FC236}">
                <a16:creationId xmlns:a16="http://schemas.microsoft.com/office/drawing/2014/main" id="{90302A25-2D4F-4AD5-B0E9-C12184C3599E}"/>
              </a:ext>
            </a:extLst>
          </p:cNvPr>
          <p:cNvGrpSpPr/>
          <p:nvPr/>
        </p:nvGrpSpPr>
        <p:grpSpPr>
          <a:xfrm>
            <a:off x="-1" y="1355238"/>
            <a:ext cx="4381339" cy="5510713"/>
            <a:chOff x="0" y="1347287"/>
            <a:chExt cx="4259808" cy="5510713"/>
          </a:xfrm>
        </p:grpSpPr>
        <p:sp>
          <p:nvSpPr>
            <p:cNvPr id="59" name="Freeform: Shape 58">
              <a:extLst>
                <a:ext uri="{FF2B5EF4-FFF2-40B4-BE49-F238E27FC236}">
                  <a16:creationId xmlns:a16="http://schemas.microsoft.com/office/drawing/2014/main" id="{E227AF03-773A-4B1E-8FED-67198038E60D}"/>
                </a:ext>
              </a:extLst>
            </p:cNvPr>
            <p:cNvSpPr/>
            <p:nvPr/>
          </p:nvSpPr>
          <p:spPr>
            <a:xfrm>
              <a:off x="0" y="1676545"/>
              <a:ext cx="4174269" cy="5181455"/>
            </a:xfrm>
            <a:custGeom>
              <a:avLst/>
              <a:gdLst>
                <a:gd name="connsiteX0" fmla="*/ 1155130 w 4174269"/>
                <a:gd name="connsiteY0" fmla="*/ 990 h 5181455"/>
                <a:gd name="connsiteX1" fmla="*/ 2396955 w 4174269"/>
                <a:gd name="connsiteY1" fmla="*/ 367328 h 5181455"/>
                <a:gd name="connsiteX2" fmla="*/ 3827960 w 4174269"/>
                <a:gd name="connsiteY2" fmla="*/ 4749328 h 5181455"/>
                <a:gd name="connsiteX3" fmla="*/ 3561502 w 4174269"/>
                <a:gd name="connsiteY3" fmla="*/ 5090948 h 5181455"/>
                <a:gd name="connsiteX4" fmla="*/ 3452726 w 4174269"/>
                <a:gd name="connsiteY4" fmla="*/ 5181455 h 5181455"/>
                <a:gd name="connsiteX5" fmla="*/ 0 w 4174269"/>
                <a:gd name="connsiteY5" fmla="*/ 5181455 h 5181455"/>
                <a:gd name="connsiteX6" fmla="*/ 0 w 4174269"/>
                <a:gd name="connsiteY6" fmla="*/ 251605 h 5181455"/>
                <a:gd name="connsiteX7" fmla="*/ 157396 w 4174269"/>
                <a:gd name="connsiteY7" fmla="*/ 182600 h 5181455"/>
                <a:gd name="connsiteX8" fmla="*/ 1155130 w 4174269"/>
                <a:gd name="connsiteY8" fmla="*/ 990 h 5181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74269" h="5181455">
                  <a:moveTo>
                    <a:pt x="1155130" y="990"/>
                  </a:moveTo>
                  <a:cubicBezTo>
                    <a:pt x="1564667" y="12730"/>
                    <a:pt x="1984593" y="129250"/>
                    <a:pt x="2396955" y="367328"/>
                  </a:cubicBezTo>
                  <a:cubicBezTo>
                    <a:pt x="3871760" y="1218807"/>
                    <a:pt x="4678347" y="3276416"/>
                    <a:pt x="3827960" y="4749328"/>
                  </a:cubicBezTo>
                  <a:cubicBezTo>
                    <a:pt x="3748235" y="4887417"/>
                    <a:pt x="3658928" y="4998272"/>
                    <a:pt x="3561502" y="5090948"/>
                  </a:cubicBezTo>
                  <a:lnTo>
                    <a:pt x="3452726" y="5181455"/>
                  </a:lnTo>
                  <a:lnTo>
                    <a:pt x="0" y="5181455"/>
                  </a:lnTo>
                  <a:lnTo>
                    <a:pt x="0" y="251605"/>
                  </a:lnTo>
                  <a:lnTo>
                    <a:pt x="157396" y="182600"/>
                  </a:lnTo>
                  <a:cubicBezTo>
                    <a:pt x="475610" y="54980"/>
                    <a:pt x="811718" y="-8854"/>
                    <a:pt x="1155130" y="990"/>
                  </a:cubicBez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60" name="Freeform: Shape 59">
              <a:extLst>
                <a:ext uri="{FF2B5EF4-FFF2-40B4-BE49-F238E27FC236}">
                  <a16:creationId xmlns:a16="http://schemas.microsoft.com/office/drawing/2014/main" id="{D6FE8FAD-8A4A-49E1-AFAF-A074482295A9}"/>
                </a:ext>
              </a:extLst>
            </p:cNvPr>
            <p:cNvSpPr/>
            <p:nvPr/>
          </p:nvSpPr>
          <p:spPr>
            <a:xfrm>
              <a:off x="0" y="1347287"/>
              <a:ext cx="4259808" cy="5510713"/>
            </a:xfrm>
            <a:custGeom>
              <a:avLst/>
              <a:gdLst>
                <a:gd name="connsiteX0" fmla="*/ 948905 w 4259808"/>
                <a:gd name="connsiteY0" fmla="*/ 1556 h 5510713"/>
                <a:gd name="connsiteX1" fmla="*/ 2304106 w 4259808"/>
                <a:gd name="connsiteY1" fmla="*/ 405867 h 5510713"/>
                <a:gd name="connsiteX2" fmla="*/ 3890982 w 4259808"/>
                <a:gd name="connsiteY2" fmla="*/ 5156588 h 5510713"/>
                <a:gd name="connsiteX3" fmla="*/ 3680329 w 4259808"/>
                <a:gd name="connsiteY3" fmla="*/ 5445948 h 5510713"/>
                <a:gd name="connsiteX4" fmla="*/ 3616504 w 4259808"/>
                <a:gd name="connsiteY4" fmla="*/ 5510713 h 5510713"/>
                <a:gd name="connsiteX5" fmla="*/ 0 w 4259808"/>
                <a:gd name="connsiteY5" fmla="*/ 5510713 h 5510713"/>
                <a:gd name="connsiteX6" fmla="*/ 0 w 4259808"/>
                <a:gd name="connsiteY6" fmla="*/ 144797 h 5510713"/>
                <a:gd name="connsiteX7" fmla="*/ 164164 w 4259808"/>
                <a:gd name="connsiteY7" fmla="*/ 92266 h 5510713"/>
                <a:gd name="connsiteX8" fmla="*/ 948905 w 4259808"/>
                <a:gd name="connsiteY8" fmla="*/ 1556 h 5510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259808" h="5510713">
                  <a:moveTo>
                    <a:pt x="948905" y="1556"/>
                  </a:moveTo>
                  <a:cubicBezTo>
                    <a:pt x="1395136" y="16867"/>
                    <a:pt x="1853354" y="145625"/>
                    <a:pt x="2304106" y="405867"/>
                  </a:cubicBezTo>
                  <a:cubicBezTo>
                    <a:pt x="3916211" y="1336616"/>
                    <a:pt x="4808028" y="3568218"/>
                    <a:pt x="3890982" y="5156588"/>
                  </a:cubicBezTo>
                  <a:cubicBezTo>
                    <a:pt x="3826502" y="5268272"/>
                    <a:pt x="3756052" y="5363347"/>
                    <a:pt x="3680329" y="5445948"/>
                  </a:cubicBezTo>
                  <a:lnTo>
                    <a:pt x="3616504" y="5510713"/>
                  </a:lnTo>
                  <a:lnTo>
                    <a:pt x="0" y="5510713"/>
                  </a:lnTo>
                  <a:lnTo>
                    <a:pt x="0" y="144797"/>
                  </a:lnTo>
                  <a:lnTo>
                    <a:pt x="164164" y="92266"/>
                  </a:lnTo>
                  <a:cubicBezTo>
                    <a:pt x="418657" y="23914"/>
                    <a:pt x="681631" y="-7614"/>
                    <a:pt x="948905" y="1556"/>
                  </a:cubicBezTo>
                  <a:close/>
                </a:path>
              </a:pathLst>
            </a:custGeom>
            <a:no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61" name="Freeform: Shape 60">
              <a:extLst>
                <a:ext uri="{FF2B5EF4-FFF2-40B4-BE49-F238E27FC236}">
                  <a16:creationId xmlns:a16="http://schemas.microsoft.com/office/drawing/2014/main" id="{0A7C4DFB-FDFD-4F28-8B00-287EB75C79EB}"/>
                </a:ext>
              </a:extLst>
            </p:cNvPr>
            <p:cNvSpPr/>
            <p:nvPr/>
          </p:nvSpPr>
          <p:spPr>
            <a:xfrm>
              <a:off x="0" y="1592806"/>
              <a:ext cx="4029221" cy="5265194"/>
            </a:xfrm>
            <a:custGeom>
              <a:avLst/>
              <a:gdLst>
                <a:gd name="connsiteX0" fmla="*/ 812878 w 4029221"/>
                <a:gd name="connsiteY0" fmla="*/ 840 h 5265194"/>
                <a:gd name="connsiteX1" fmla="*/ 960980 w 4029221"/>
                <a:gd name="connsiteY1" fmla="*/ 1442 h 5265194"/>
                <a:gd name="connsiteX2" fmla="*/ 2216856 w 4029221"/>
                <a:gd name="connsiteY2" fmla="*/ 376120 h 5265194"/>
                <a:gd name="connsiteX3" fmla="*/ 3687427 w 4029221"/>
                <a:gd name="connsiteY3" fmla="*/ 4778650 h 5265194"/>
                <a:gd name="connsiteX4" fmla="*/ 3267677 w 4029221"/>
                <a:gd name="connsiteY4" fmla="*/ 5245601 h 5265194"/>
                <a:gd name="connsiteX5" fmla="*/ 3237167 w 4029221"/>
                <a:gd name="connsiteY5" fmla="*/ 5265194 h 5265194"/>
                <a:gd name="connsiteX6" fmla="*/ 0 w 4029221"/>
                <a:gd name="connsiteY6" fmla="*/ 5265194 h 5265194"/>
                <a:gd name="connsiteX7" fmla="*/ 0 w 4029221"/>
                <a:gd name="connsiteY7" fmla="*/ 162790 h 5265194"/>
                <a:gd name="connsiteX8" fmla="*/ 58408 w 4029221"/>
                <a:gd name="connsiteY8" fmla="*/ 139352 h 5265194"/>
                <a:gd name="connsiteX9" fmla="*/ 812878 w 4029221"/>
                <a:gd name="connsiteY9" fmla="*/ 840 h 5265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29221" h="5265194">
                  <a:moveTo>
                    <a:pt x="812878" y="840"/>
                  </a:moveTo>
                  <a:cubicBezTo>
                    <a:pt x="862065" y="-449"/>
                    <a:pt x="911443" y="-258"/>
                    <a:pt x="960980" y="1442"/>
                  </a:cubicBezTo>
                  <a:cubicBezTo>
                    <a:pt x="1374507" y="15631"/>
                    <a:pt x="1799140" y="134952"/>
                    <a:pt x="2216856" y="376120"/>
                  </a:cubicBezTo>
                  <a:cubicBezTo>
                    <a:pt x="3710806" y="1238652"/>
                    <a:pt x="4537261" y="3306696"/>
                    <a:pt x="3687427" y="4778650"/>
                  </a:cubicBezTo>
                  <a:cubicBezTo>
                    <a:pt x="3567917" y="4985647"/>
                    <a:pt x="3426282" y="5131074"/>
                    <a:pt x="3267677" y="5245601"/>
                  </a:cubicBezTo>
                  <a:lnTo>
                    <a:pt x="3237167" y="5265194"/>
                  </a:lnTo>
                  <a:lnTo>
                    <a:pt x="0" y="5265194"/>
                  </a:lnTo>
                  <a:lnTo>
                    <a:pt x="0" y="162790"/>
                  </a:lnTo>
                  <a:lnTo>
                    <a:pt x="58408" y="139352"/>
                  </a:lnTo>
                  <a:cubicBezTo>
                    <a:pt x="301661" y="55163"/>
                    <a:pt x="554646" y="7607"/>
                    <a:pt x="812878" y="840"/>
                  </a:cubicBezTo>
                  <a:close/>
                </a:path>
              </a:pathLst>
            </a:custGeom>
            <a:noFill/>
            <a:ln w="190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62" name="Freeform: Shape 61">
              <a:extLst>
                <a:ext uri="{FF2B5EF4-FFF2-40B4-BE49-F238E27FC236}">
                  <a16:creationId xmlns:a16="http://schemas.microsoft.com/office/drawing/2014/main" id="{B6E867DF-0B62-429A-A554-CBE585048439}"/>
                </a:ext>
              </a:extLst>
            </p:cNvPr>
            <p:cNvSpPr/>
            <p:nvPr/>
          </p:nvSpPr>
          <p:spPr>
            <a:xfrm>
              <a:off x="0" y="2147333"/>
              <a:ext cx="3702048" cy="4710667"/>
            </a:xfrm>
            <a:custGeom>
              <a:avLst/>
              <a:gdLst>
                <a:gd name="connsiteX0" fmla="*/ 1057511 w 3702048"/>
                <a:gd name="connsiteY0" fmla="*/ 1243 h 4710667"/>
                <a:gd name="connsiteX1" fmla="*/ 2139959 w 3702048"/>
                <a:gd name="connsiteY1" fmla="*/ 324180 h 4710667"/>
                <a:gd name="connsiteX2" fmla="*/ 3407455 w 3702048"/>
                <a:gd name="connsiteY2" fmla="*/ 4118750 h 4710667"/>
                <a:gd name="connsiteX3" fmla="*/ 2754080 w 3702048"/>
                <a:gd name="connsiteY3" fmla="*/ 4690965 h 4710667"/>
                <a:gd name="connsiteX4" fmla="*/ 2711405 w 3702048"/>
                <a:gd name="connsiteY4" fmla="*/ 4710667 h 4710667"/>
                <a:gd name="connsiteX5" fmla="*/ 0 w 3702048"/>
                <a:gd name="connsiteY5" fmla="*/ 4710667 h 4710667"/>
                <a:gd name="connsiteX6" fmla="*/ 0 w 3702048"/>
                <a:gd name="connsiteY6" fmla="*/ 239601 h 4710667"/>
                <a:gd name="connsiteX7" fmla="*/ 72857 w 3702048"/>
                <a:gd name="connsiteY7" fmla="*/ 203063 h 4710667"/>
                <a:gd name="connsiteX8" fmla="*/ 1057511 w 3702048"/>
                <a:gd name="connsiteY8" fmla="*/ 1243 h 4710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02048" h="4710667">
                  <a:moveTo>
                    <a:pt x="1057511" y="1243"/>
                  </a:moveTo>
                  <a:cubicBezTo>
                    <a:pt x="1413932" y="13473"/>
                    <a:pt x="1779927" y="116316"/>
                    <a:pt x="2139959" y="324180"/>
                  </a:cubicBezTo>
                  <a:cubicBezTo>
                    <a:pt x="3427605" y="1067603"/>
                    <a:pt x="4139931" y="2850064"/>
                    <a:pt x="3407455" y="4118750"/>
                  </a:cubicBezTo>
                  <a:cubicBezTo>
                    <a:pt x="3235777" y="4416105"/>
                    <a:pt x="3011128" y="4566048"/>
                    <a:pt x="2754080" y="4690965"/>
                  </a:cubicBezTo>
                  <a:lnTo>
                    <a:pt x="2711405" y="4710667"/>
                  </a:lnTo>
                  <a:lnTo>
                    <a:pt x="0" y="4710667"/>
                  </a:lnTo>
                  <a:lnTo>
                    <a:pt x="0" y="239601"/>
                  </a:lnTo>
                  <a:lnTo>
                    <a:pt x="72857" y="203063"/>
                  </a:lnTo>
                  <a:cubicBezTo>
                    <a:pt x="383165" y="61024"/>
                    <a:pt x="715942" y="-10476"/>
                    <a:pt x="1057511" y="1243"/>
                  </a:cubicBezTo>
                  <a:close/>
                </a:path>
              </a:pathLst>
            </a:custGeom>
            <a:noFill/>
            <a:ln w="15875">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grpSp>
      <p:sp>
        <p:nvSpPr>
          <p:cNvPr id="2" name="Title 1"/>
          <p:cNvSpPr>
            <a:spLocks noGrp="1"/>
          </p:cNvSpPr>
          <p:nvPr>
            <p:ph type="title"/>
          </p:nvPr>
        </p:nvSpPr>
        <p:spPr>
          <a:xfrm>
            <a:off x="4654296" y="3420734"/>
            <a:ext cx="6665976" cy="2129674"/>
          </a:xfrm>
        </p:spPr>
        <p:txBody>
          <a:bodyPr anchor="b">
            <a:noAutofit/>
          </a:bodyPr>
          <a:lstStyle>
            <a:lvl1pPr algn="l">
              <a:lnSpc>
                <a:spcPct val="110000"/>
              </a:lnSpc>
              <a:defRPr sz="4800" cap="none" baseline="0">
                <a:solidFill>
                  <a:schemeClr val="tx1">
                    <a:lumMod val="75000"/>
                    <a:lumOff val="25000"/>
                  </a:schemeClr>
                </a:solidFill>
              </a:defRPr>
            </a:lvl1pPr>
          </a:lstStyle>
          <a:p>
            <a:r>
              <a:rPr lang="en-US"/>
              <a:t>Click to edit Master title style</a:t>
            </a:r>
            <a:endParaRPr lang="en-US" dirty="0"/>
          </a:p>
        </p:txBody>
      </p:sp>
      <p:sp>
        <p:nvSpPr>
          <p:cNvPr id="23" name="Footer Placeholder 22">
            <a:extLst>
              <a:ext uri="{FF2B5EF4-FFF2-40B4-BE49-F238E27FC236}">
                <a16:creationId xmlns:a16="http://schemas.microsoft.com/office/drawing/2014/main" id="{E197B67B-BA44-4D2A-B31D-35A89323C4B1}"/>
              </a:ext>
            </a:extLst>
          </p:cNvPr>
          <p:cNvSpPr>
            <a:spLocks noGrp="1"/>
          </p:cNvSpPr>
          <p:nvPr>
            <p:ph type="ftr" sz="quarter" idx="11"/>
          </p:nvPr>
        </p:nvSpPr>
        <p:spPr>
          <a:xfrm>
            <a:off x="4654296" y="6170490"/>
            <a:ext cx="5713314" cy="457200"/>
          </a:xfrm>
        </p:spPr>
        <p:txBody>
          <a:bodyPr/>
          <a:lstStyle/>
          <a:p>
            <a:endParaRPr lang="en-US" dirty="0"/>
          </a:p>
        </p:txBody>
      </p:sp>
      <p:sp>
        <p:nvSpPr>
          <p:cNvPr id="27" name="Slide Number Placeholder 26">
            <a:extLst>
              <a:ext uri="{FF2B5EF4-FFF2-40B4-BE49-F238E27FC236}">
                <a16:creationId xmlns:a16="http://schemas.microsoft.com/office/drawing/2014/main" id="{1D718595-24D3-4517-A62E-C1F493407AAE}"/>
              </a:ext>
            </a:extLst>
          </p:cNvPr>
          <p:cNvSpPr>
            <a:spLocks noGrp="1"/>
          </p:cNvSpPr>
          <p:nvPr>
            <p:ph type="sldNum" sz="quarter" idx="12"/>
          </p:nvPr>
        </p:nvSpPr>
        <p:spPr/>
        <p:txBody>
          <a:bodyPr/>
          <a:lstStyle/>
          <a:p>
            <a:pPr algn="l"/>
            <a:fld id="{FAEF9944-A4F6-4C59-AEBD-678D6480B8EA}" type="slidenum">
              <a:rPr lang="en-US" smtClean="0"/>
              <a:pPr algn="l"/>
              <a:t>‹#›</a:t>
            </a:fld>
            <a:endParaRPr lang="en-US" dirty="0"/>
          </a:p>
        </p:txBody>
      </p:sp>
      <p:sp>
        <p:nvSpPr>
          <p:cNvPr id="3" name="Text Placeholder 2"/>
          <p:cNvSpPr>
            <a:spLocks noGrp="1"/>
          </p:cNvSpPr>
          <p:nvPr>
            <p:ph type="body" idx="1"/>
          </p:nvPr>
        </p:nvSpPr>
        <p:spPr>
          <a:xfrm>
            <a:off x="4654295" y="5550408"/>
            <a:ext cx="6665975" cy="512064"/>
          </a:xfrm>
        </p:spPr>
        <p:txBody>
          <a:bodyPr>
            <a:normAutofit/>
          </a:bodyPr>
          <a:lstStyle>
            <a:lvl1pPr marL="0" indent="0" algn="l">
              <a:lnSpc>
                <a:spcPct val="130000"/>
              </a:lnSpc>
              <a:spcBef>
                <a:spcPts val="0"/>
              </a:spcBef>
              <a:buNone/>
              <a:defRPr sz="2000" baseline="0">
                <a:solidFill>
                  <a:schemeClr val="tx1">
                    <a:lumMod val="75000"/>
                    <a:lumOff val="2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8" name="Date Placeholder 17">
            <a:extLst>
              <a:ext uri="{FF2B5EF4-FFF2-40B4-BE49-F238E27FC236}">
                <a16:creationId xmlns:a16="http://schemas.microsoft.com/office/drawing/2014/main" id="{3C6217BB-A228-414D-92D9-E1D1EFEB8BE6}"/>
              </a:ext>
            </a:extLst>
          </p:cNvPr>
          <p:cNvSpPr>
            <a:spLocks noGrp="1"/>
          </p:cNvSpPr>
          <p:nvPr>
            <p:ph type="dt" sz="half" idx="10"/>
          </p:nvPr>
        </p:nvSpPr>
        <p:spPr>
          <a:xfrm>
            <a:off x="640080" y="6170491"/>
            <a:ext cx="2840083" cy="457200"/>
          </a:xfrm>
        </p:spPr>
        <p:txBody>
          <a:bodyPr/>
          <a:lstStyle>
            <a:lvl1pPr algn="l">
              <a:defRPr/>
            </a:lvl1pPr>
          </a:lstStyle>
          <a:p>
            <a:fld id="{E72EB70D-CD01-44DA-83B3-8FEB3383D307}" type="datetime1">
              <a:rPr lang="en-US" smtClean="0"/>
              <a:t>3/15/2021</a:t>
            </a:fld>
            <a:endParaRPr lang="en-US" dirty="0"/>
          </a:p>
        </p:txBody>
      </p:sp>
    </p:spTree>
    <p:extLst>
      <p:ext uri="{BB962C8B-B14F-4D97-AF65-F5344CB8AC3E}">
        <p14:creationId xmlns:p14="http://schemas.microsoft.com/office/powerpoint/2010/main" val="5924960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920240" y="2438399"/>
            <a:ext cx="4160520" cy="36576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30290" y="2438399"/>
            <a:ext cx="4160520" cy="36576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a:extLst>
              <a:ext uri="{FF2B5EF4-FFF2-40B4-BE49-F238E27FC236}">
                <a16:creationId xmlns:a16="http://schemas.microsoft.com/office/drawing/2014/main" id="{7C1D6427-F07F-4D50-B151-455100AF70FF}"/>
              </a:ext>
            </a:extLst>
          </p:cNvPr>
          <p:cNvSpPr>
            <a:spLocks noGrp="1"/>
          </p:cNvSpPr>
          <p:nvPr>
            <p:ph type="dt" sz="half" idx="10"/>
          </p:nvPr>
        </p:nvSpPr>
        <p:spPr/>
        <p:txBody>
          <a:bodyPr/>
          <a:lstStyle/>
          <a:p>
            <a:fld id="{D0158CFD-9357-46BE-A189-D637A67C8730}" type="datetime1">
              <a:rPr lang="en-US" smtClean="0"/>
              <a:t>3/15/2021</a:t>
            </a:fld>
            <a:endParaRPr lang="en-US" dirty="0"/>
          </a:p>
        </p:txBody>
      </p:sp>
      <p:sp>
        <p:nvSpPr>
          <p:cNvPr id="9" name="Footer Placeholder 8">
            <a:extLst>
              <a:ext uri="{FF2B5EF4-FFF2-40B4-BE49-F238E27FC236}">
                <a16:creationId xmlns:a16="http://schemas.microsoft.com/office/drawing/2014/main" id="{479EFBB2-C5E0-4D57-AB1D-3AA907ECFD72}"/>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7AE6B7E1-F60B-4D08-9052-423D6FBFAD64}"/>
              </a:ext>
            </a:extLst>
          </p:cNvPr>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6148895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920241" y="2456408"/>
            <a:ext cx="4160520" cy="823912"/>
          </a:xfrm>
        </p:spPr>
        <p:txBody>
          <a:bodyPr anchor="b">
            <a:normAutofit/>
          </a:bodyPr>
          <a:lstStyle>
            <a:lvl1pPr marL="0" indent="0">
              <a:lnSpc>
                <a:spcPct val="130000"/>
              </a:lnSpc>
              <a:buNone/>
              <a:defRPr sz="1800" b="1"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920241" y="3316639"/>
            <a:ext cx="4160520" cy="277936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30290" y="2456408"/>
            <a:ext cx="4160520" cy="823912"/>
          </a:xfrm>
        </p:spPr>
        <p:txBody>
          <a:bodyPr anchor="b">
            <a:normAutofit/>
          </a:bodyPr>
          <a:lstStyle>
            <a:lvl1pPr marL="0" indent="0">
              <a:lnSpc>
                <a:spcPct val="99000"/>
              </a:lnSpc>
              <a:buNone/>
              <a:defRPr lang="en-US" sz="1800" b="1" kern="1200" cap="all" spc="150"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30000"/>
              </a:lnSpc>
              <a:spcBef>
                <a:spcPts val="930"/>
              </a:spcBef>
              <a:buFont typeface="Corbel" panose="020B0503020204020204" pitchFamily="34" charset="0"/>
              <a:buNone/>
            </a:pPr>
            <a:r>
              <a:rPr lang="en-US"/>
              <a:t>Click to edit Master text styles</a:t>
            </a:r>
          </a:p>
        </p:txBody>
      </p:sp>
      <p:sp>
        <p:nvSpPr>
          <p:cNvPr id="6" name="Content Placeholder 5"/>
          <p:cNvSpPr>
            <a:spLocks noGrp="1"/>
          </p:cNvSpPr>
          <p:nvPr>
            <p:ph sz="quarter" idx="4"/>
          </p:nvPr>
        </p:nvSpPr>
        <p:spPr>
          <a:xfrm>
            <a:off x="6530290" y="3316639"/>
            <a:ext cx="4160520" cy="277936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Date Placeholder 9">
            <a:extLst>
              <a:ext uri="{FF2B5EF4-FFF2-40B4-BE49-F238E27FC236}">
                <a16:creationId xmlns:a16="http://schemas.microsoft.com/office/drawing/2014/main" id="{3771BF97-4D2A-43A4-8CDC-2250017EB045}"/>
              </a:ext>
            </a:extLst>
          </p:cNvPr>
          <p:cNvSpPr>
            <a:spLocks noGrp="1"/>
          </p:cNvSpPr>
          <p:nvPr>
            <p:ph type="dt" sz="half" idx="10"/>
          </p:nvPr>
        </p:nvSpPr>
        <p:spPr/>
        <p:txBody>
          <a:bodyPr/>
          <a:lstStyle/>
          <a:p>
            <a:fld id="{7B4742EE-B331-4632-BD10-A82FED6B6FC0}" type="datetime1">
              <a:rPr lang="en-US" smtClean="0"/>
              <a:t>3/15/2021</a:t>
            </a:fld>
            <a:endParaRPr lang="en-US" dirty="0"/>
          </a:p>
        </p:txBody>
      </p:sp>
      <p:sp>
        <p:nvSpPr>
          <p:cNvPr id="11" name="Footer Placeholder 10">
            <a:extLst>
              <a:ext uri="{FF2B5EF4-FFF2-40B4-BE49-F238E27FC236}">
                <a16:creationId xmlns:a16="http://schemas.microsoft.com/office/drawing/2014/main" id="{6020661A-DA07-4679-9226-945B5DD2480C}"/>
              </a:ext>
            </a:extLst>
          </p:cNvPr>
          <p:cNvSpPr>
            <a:spLocks noGrp="1"/>
          </p:cNvSpPr>
          <p:nvPr>
            <p:ph type="ftr" sz="quarter" idx="11"/>
          </p:nvPr>
        </p:nvSpPr>
        <p:spPr/>
        <p:txBody>
          <a:bodyPr/>
          <a:lstStyle/>
          <a:p>
            <a:endParaRPr lang="en-US" dirty="0"/>
          </a:p>
        </p:txBody>
      </p:sp>
      <p:sp>
        <p:nvSpPr>
          <p:cNvPr id="12" name="Slide Number Placeholder 11">
            <a:extLst>
              <a:ext uri="{FF2B5EF4-FFF2-40B4-BE49-F238E27FC236}">
                <a16:creationId xmlns:a16="http://schemas.microsoft.com/office/drawing/2014/main" id="{EEFCE38B-E087-4988-BC3A-FE3B55E70D7E}"/>
              </a:ext>
            </a:extLst>
          </p:cNvPr>
          <p:cNvSpPr>
            <a:spLocks noGrp="1"/>
          </p:cNvSpPr>
          <p:nvPr>
            <p:ph type="sldNum" sz="quarter" idx="12"/>
          </p:nvPr>
        </p:nvSpPr>
        <p:spPr/>
        <p:txBody>
          <a:bodyPr/>
          <a:lstStyle/>
          <a:p>
            <a:pPr algn="l"/>
            <a:fld id="{FAEF9944-A4F6-4C59-AEBD-678D6480B8EA}" type="slidenum">
              <a:rPr lang="en-US" smtClean="0"/>
              <a:pPr algn="l"/>
              <a:t>‹#›</a:t>
            </a:fld>
            <a:endParaRPr lang="en-US" dirty="0"/>
          </a:p>
        </p:txBody>
      </p:sp>
      <p:sp>
        <p:nvSpPr>
          <p:cNvPr id="13" name="Title 12">
            <a:extLst>
              <a:ext uri="{FF2B5EF4-FFF2-40B4-BE49-F238E27FC236}">
                <a16:creationId xmlns:a16="http://schemas.microsoft.com/office/drawing/2014/main" id="{D3BC439C-E995-4E1F-8DE9-75C32785E00F}"/>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869634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CF30096C-3491-4EF2-ABB2-D57F3F4B5BD5}"/>
              </a:ext>
            </a:extLst>
          </p:cNvPr>
          <p:cNvSpPr>
            <a:spLocks noGrp="1"/>
          </p:cNvSpPr>
          <p:nvPr>
            <p:ph type="dt" sz="half" idx="10"/>
          </p:nvPr>
        </p:nvSpPr>
        <p:spPr/>
        <p:txBody>
          <a:bodyPr/>
          <a:lstStyle/>
          <a:p>
            <a:fld id="{451BA835-D13F-49F4-8F11-5D576AC65FAD}" type="datetime1">
              <a:rPr lang="en-US" smtClean="0"/>
              <a:t>3/15/2021</a:t>
            </a:fld>
            <a:endParaRPr lang="en-US" dirty="0"/>
          </a:p>
        </p:txBody>
      </p:sp>
      <p:sp>
        <p:nvSpPr>
          <p:cNvPr id="7" name="Footer Placeholder 6">
            <a:extLst>
              <a:ext uri="{FF2B5EF4-FFF2-40B4-BE49-F238E27FC236}">
                <a16:creationId xmlns:a16="http://schemas.microsoft.com/office/drawing/2014/main" id="{79DA3A85-7147-4F32-944A-B079AF5147E2}"/>
              </a:ext>
            </a:extLst>
          </p:cNvPr>
          <p:cNvSpPr>
            <a:spLocks noGrp="1"/>
          </p:cNvSpPr>
          <p:nvPr>
            <p:ph type="ftr" sz="quarter" idx="11"/>
          </p:nvPr>
        </p:nvSpPr>
        <p:spPr/>
        <p:txBody>
          <a:bodyPr/>
          <a:lstStyle/>
          <a:p>
            <a:endParaRPr lang="en-US" dirty="0"/>
          </a:p>
        </p:txBody>
      </p:sp>
      <p:sp>
        <p:nvSpPr>
          <p:cNvPr id="8" name="Slide Number Placeholder 7">
            <a:extLst>
              <a:ext uri="{FF2B5EF4-FFF2-40B4-BE49-F238E27FC236}">
                <a16:creationId xmlns:a16="http://schemas.microsoft.com/office/drawing/2014/main" id="{EEDDF50D-95C0-4DA2-BBC6-41774FAC1404}"/>
              </a:ext>
            </a:extLst>
          </p:cNvPr>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5343045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bg>
      <p:bgPr>
        <a:solidFill>
          <a:schemeClr val="bg2"/>
        </a:solidFill>
        <a:effectLst/>
      </p:bgPr>
    </p:bg>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209BEFCA-6D6F-4F26-823F-C86CA694B830}"/>
              </a:ext>
            </a:extLst>
          </p:cNvPr>
          <p:cNvSpPr>
            <a:spLocks noGrp="1"/>
          </p:cNvSpPr>
          <p:nvPr>
            <p:ph type="dt" sz="half" idx="10"/>
          </p:nvPr>
        </p:nvSpPr>
        <p:spPr/>
        <p:txBody>
          <a:bodyPr/>
          <a:lstStyle/>
          <a:p>
            <a:fld id="{ADBD1799-ACB5-4CB2-86A2-5C574F1C8706}" type="datetime1">
              <a:rPr lang="en-US" smtClean="0"/>
              <a:t>3/15/2021</a:t>
            </a:fld>
            <a:endParaRPr lang="en-US" dirty="0"/>
          </a:p>
        </p:txBody>
      </p:sp>
      <p:sp>
        <p:nvSpPr>
          <p:cNvPr id="6" name="Footer Placeholder 5">
            <a:extLst>
              <a:ext uri="{FF2B5EF4-FFF2-40B4-BE49-F238E27FC236}">
                <a16:creationId xmlns:a16="http://schemas.microsoft.com/office/drawing/2014/main" id="{BC2EE2C9-E87D-4495-9EDA-6BC0EDC27097}"/>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4E5557A9-903F-4B36-8B06-D9EADF230508}"/>
              </a:ext>
            </a:extLst>
          </p:cNvPr>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155332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76488" y="640080"/>
            <a:ext cx="3227715" cy="2551751"/>
          </a:xfrm>
        </p:spPr>
        <p:txBody>
          <a:bodyPr anchor="b">
            <a:normAutofit/>
          </a:bodyPr>
          <a:lstStyle>
            <a:lvl1pPr>
              <a:lnSpc>
                <a:spcPct val="104000"/>
              </a:lnSpc>
              <a:defRPr sz="3400"/>
            </a:lvl1pPr>
          </a:lstStyle>
          <a:p>
            <a:r>
              <a:rPr lang="en-US"/>
              <a:t>Click to edit Master title style</a:t>
            </a:r>
            <a:endParaRPr lang="en-US" dirty="0"/>
          </a:p>
        </p:txBody>
      </p:sp>
      <p:sp>
        <p:nvSpPr>
          <p:cNvPr id="3" name="Content Placeholder 2"/>
          <p:cNvSpPr>
            <a:spLocks noGrp="1"/>
          </p:cNvSpPr>
          <p:nvPr>
            <p:ph idx="1"/>
          </p:nvPr>
        </p:nvSpPr>
        <p:spPr>
          <a:xfrm>
            <a:off x="1280160" y="640080"/>
            <a:ext cx="6949440" cy="5455919"/>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76488" y="3223803"/>
            <a:ext cx="3227715" cy="2872197"/>
          </a:xfrm>
        </p:spPr>
        <p:txBody>
          <a:bodyPr/>
          <a:lstStyle>
            <a:lvl1pPr marL="0" indent="0">
              <a:spcBef>
                <a:spcPts val="14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a:extLst>
              <a:ext uri="{FF2B5EF4-FFF2-40B4-BE49-F238E27FC236}">
                <a16:creationId xmlns:a16="http://schemas.microsoft.com/office/drawing/2014/main" id="{BB904BE8-2080-4FFA-9239-A8929E28FAD9}"/>
              </a:ext>
            </a:extLst>
          </p:cNvPr>
          <p:cNvSpPr>
            <a:spLocks noGrp="1"/>
          </p:cNvSpPr>
          <p:nvPr>
            <p:ph type="dt" sz="half" idx="10"/>
          </p:nvPr>
        </p:nvSpPr>
        <p:spPr>
          <a:xfrm>
            <a:off x="8476488" y="6170491"/>
            <a:ext cx="2214322" cy="457200"/>
          </a:xfrm>
        </p:spPr>
        <p:txBody>
          <a:bodyPr/>
          <a:lstStyle/>
          <a:p>
            <a:fld id="{ED5DD0D6-7A82-473E-879B-C6ECD6CCCFEC}" type="datetime1">
              <a:rPr lang="en-US" smtClean="0"/>
              <a:t>3/15/2021</a:t>
            </a:fld>
            <a:endParaRPr lang="en-US" dirty="0"/>
          </a:p>
        </p:txBody>
      </p:sp>
      <p:sp>
        <p:nvSpPr>
          <p:cNvPr id="9" name="Footer Placeholder 8">
            <a:extLst>
              <a:ext uri="{FF2B5EF4-FFF2-40B4-BE49-F238E27FC236}">
                <a16:creationId xmlns:a16="http://schemas.microsoft.com/office/drawing/2014/main" id="{ED5580C6-5CD7-4CDD-977D-0533C84F2F45}"/>
              </a:ext>
            </a:extLst>
          </p:cNvPr>
          <p:cNvSpPr>
            <a:spLocks noGrp="1"/>
          </p:cNvSpPr>
          <p:nvPr>
            <p:ph type="ftr" sz="quarter" idx="11"/>
          </p:nvPr>
        </p:nvSpPr>
        <p:spPr>
          <a:xfrm>
            <a:off x="1280160" y="6170490"/>
            <a:ext cx="6949440" cy="457200"/>
          </a:xfrm>
        </p:spPr>
        <p:txBody>
          <a:bodyPr/>
          <a:lstStyle/>
          <a:p>
            <a:endParaRPr lang="en-US" dirty="0"/>
          </a:p>
        </p:txBody>
      </p:sp>
      <p:sp>
        <p:nvSpPr>
          <p:cNvPr id="10" name="Slide Number Placeholder 9">
            <a:extLst>
              <a:ext uri="{FF2B5EF4-FFF2-40B4-BE49-F238E27FC236}">
                <a16:creationId xmlns:a16="http://schemas.microsoft.com/office/drawing/2014/main" id="{518D0320-9B66-443F-8E28-8BCF07E082BD}"/>
              </a:ext>
            </a:extLst>
          </p:cNvPr>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7928692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0" y="0"/>
            <a:ext cx="8102651" cy="6857999"/>
          </a:xfrm>
          <a:solidFill>
            <a:schemeClr val="bg2">
              <a:lumMod val="9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2" name="Title 1"/>
          <p:cNvSpPr>
            <a:spLocks noGrp="1"/>
          </p:cNvSpPr>
          <p:nvPr>
            <p:ph type="title"/>
          </p:nvPr>
        </p:nvSpPr>
        <p:spPr>
          <a:xfrm>
            <a:off x="8476488" y="1503910"/>
            <a:ext cx="3230625" cy="1687924"/>
          </a:xfrm>
        </p:spPr>
        <p:txBody>
          <a:bodyPr anchor="b">
            <a:noAutofit/>
          </a:bodyPr>
          <a:lstStyle>
            <a:lvl1pPr>
              <a:lnSpc>
                <a:spcPct val="104000"/>
              </a:lnSpc>
              <a:defRPr sz="3400"/>
            </a:lvl1pPr>
          </a:lstStyle>
          <a:p>
            <a:r>
              <a:rPr lang="en-US"/>
              <a:t>Click to edit Master title style</a:t>
            </a:r>
            <a:endParaRPr lang="en-US" dirty="0"/>
          </a:p>
        </p:txBody>
      </p:sp>
      <p:sp>
        <p:nvSpPr>
          <p:cNvPr id="4" name="Text Placeholder 3"/>
          <p:cNvSpPr>
            <a:spLocks noGrp="1"/>
          </p:cNvSpPr>
          <p:nvPr>
            <p:ph type="body" sz="half" idx="2"/>
          </p:nvPr>
        </p:nvSpPr>
        <p:spPr>
          <a:xfrm>
            <a:off x="8476488" y="3223806"/>
            <a:ext cx="3227832" cy="2872194"/>
          </a:xfrm>
        </p:spPr>
        <p:txBody>
          <a:bodyPr/>
          <a:lstStyle>
            <a:lvl1pPr marL="0" indent="0">
              <a:spcBef>
                <a:spcPts val="14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1" name="Date Placeholder 10">
            <a:extLst>
              <a:ext uri="{FF2B5EF4-FFF2-40B4-BE49-F238E27FC236}">
                <a16:creationId xmlns:a16="http://schemas.microsoft.com/office/drawing/2014/main" id="{41C2A9DB-B176-4069-8734-5B4ED352BA2B}"/>
              </a:ext>
            </a:extLst>
          </p:cNvPr>
          <p:cNvSpPr>
            <a:spLocks noGrp="1"/>
          </p:cNvSpPr>
          <p:nvPr>
            <p:ph type="dt" sz="half" idx="10"/>
          </p:nvPr>
        </p:nvSpPr>
        <p:spPr>
          <a:xfrm>
            <a:off x="8476488" y="6170491"/>
            <a:ext cx="2214322" cy="457200"/>
          </a:xfrm>
        </p:spPr>
        <p:txBody>
          <a:bodyPr/>
          <a:lstStyle/>
          <a:p>
            <a:fld id="{D4605E03-BC17-41A7-854C-DFAB672737DC}" type="datetime1">
              <a:rPr lang="en-US" smtClean="0"/>
              <a:t>3/15/2021</a:t>
            </a:fld>
            <a:endParaRPr lang="en-US" dirty="0"/>
          </a:p>
        </p:txBody>
      </p:sp>
      <p:sp>
        <p:nvSpPr>
          <p:cNvPr id="12" name="Footer Placeholder 11">
            <a:extLst>
              <a:ext uri="{FF2B5EF4-FFF2-40B4-BE49-F238E27FC236}">
                <a16:creationId xmlns:a16="http://schemas.microsoft.com/office/drawing/2014/main" id="{430F9A2F-C2C4-4E1C-B4B3-07ED84F28CE8}"/>
              </a:ext>
            </a:extLst>
          </p:cNvPr>
          <p:cNvSpPr>
            <a:spLocks noGrp="1"/>
          </p:cNvSpPr>
          <p:nvPr>
            <p:ph type="ftr" sz="quarter" idx="11"/>
          </p:nvPr>
        </p:nvSpPr>
        <p:spPr>
          <a:xfrm>
            <a:off x="1280160" y="6170490"/>
            <a:ext cx="6464410" cy="457200"/>
          </a:xfrm>
        </p:spPr>
        <p:txBody>
          <a:bodyPr/>
          <a:lstStyle>
            <a:lvl1pPr>
              <a:defRPr b="1">
                <a:solidFill>
                  <a:srgbClr val="FFFFFF"/>
                </a:solidFill>
                <a:effectLst>
                  <a:outerShdw blurRad="50800" dist="38100" dir="2700000" algn="tl" rotWithShape="0">
                    <a:prstClr val="black">
                      <a:alpha val="43000"/>
                    </a:prstClr>
                  </a:outerShdw>
                </a:effectLst>
              </a:defRPr>
            </a:lvl1pPr>
          </a:lstStyle>
          <a:p>
            <a:endParaRPr lang="en-US" dirty="0"/>
          </a:p>
        </p:txBody>
      </p:sp>
      <p:sp>
        <p:nvSpPr>
          <p:cNvPr id="13" name="Slide Number Placeholder 12">
            <a:extLst>
              <a:ext uri="{FF2B5EF4-FFF2-40B4-BE49-F238E27FC236}">
                <a16:creationId xmlns:a16="http://schemas.microsoft.com/office/drawing/2014/main" id="{F9BFA0A0-2117-4A10-9DAA-080C21559CF3}"/>
              </a:ext>
            </a:extLst>
          </p:cNvPr>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19209190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920240" y="442220"/>
            <a:ext cx="8770571" cy="1345269"/>
          </a:xfrm>
          <a:prstGeom prst="rect">
            <a:avLst/>
          </a:prstGeom>
        </p:spPr>
        <p:txBody>
          <a:bodyPr vert="horz" lIns="109728" tIns="109728" rIns="109728" bIns="9144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920240" y="2312276"/>
            <a:ext cx="8770571" cy="3651504"/>
          </a:xfrm>
          <a:prstGeom prst="rect">
            <a:avLst/>
          </a:prstGeom>
        </p:spPr>
        <p:txBody>
          <a:bodyPr vert="horz" lIns="109728" tIns="109728" rIns="109728" bIns="9144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850727" y="6170491"/>
            <a:ext cx="2840083" cy="457200"/>
          </a:xfrm>
          <a:prstGeom prst="rect">
            <a:avLst/>
          </a:prstGeom>
        </p:spPr>
        <p:txBody>
          <a:bodyPr vert="horz" lIns="109728" tIns="109728" rIns="109728" bIns="91440" rtlCol="0" anchor="ctr"/>
          <a:lstStyle>
            <a:lvl1pPr algn="r">
              <a:defRPr sz="1100" spc="150" baseline="0">
                <a:solidFill>
                  <a:schemeClr val="tx1">
                    <a:lumMod val="75000"/>
                    <a:lumOff val="25000"/>
                  </a:schemeClr>
                </a:solidFill>
                <a:latin typeface="+mj-lt"/>
              </a:defRPr>
            </a:lvl1pPr>
          </a:lstStyle>
          <a:p>
            <a:fld id="{C4408324-A84C-4A45-93B6-78D079CCE772}" type="datetime1">
              <a:rPr lang="en-US" smtClean="0"/>
              <a:t>3/15/2021</a:t>
            </a:fld>
            <a:endParaRPr lang="en-US" dirty="0"/>
          </a:p>
        </p:txBody>
      </p:sp>
      <p:sp>
        <p:nvSpPr>
          <p:cNvPr id="5" name="Footer Placeholder 4"/>
          <p:cNvSpPr>
            <a:spLocks noGrp="1"/>
          </p:cNvSpPr>
          <p:nvPr>
            <p:ph type="ftr" sz="quarter" idx="3"/>
          </p:nvPr>
        </p:nvSpPr>
        <p:spPr>
          <a:xfrm>
            <a:off x="1920240" y="6170490"/>
            <a:ext cx="5667375" cy="457200"/>
          </a:xfrm>
          <a:prstGeom prst="rect">
            <a:avLst/>
          </a:prstGeom>
        </p:spPr>
        <p:txBody>
          <a:bodyPr vert="horz" lIns="109728" tIns="109728" rIns="109728" bIns="91440" rtlCol="0" anchor="ctr"/>
          <a:lstStyle>
            <a:lvl1pPr algn="l">
              <a:defRPr sz="1100" spc="150" baseline="0">
                <a:solidFill>
                  <a:schemeClr val="tx1">
                    <a:lumMod val="75000"/>
                    <a:lumOff val="25000"/>
                  </a:schemeClr>
                </a:solidFill>
                <a:latin typeface="+mj-lt"/>
              </a:defRPr>
            </a:lvl1pPr>
          </a:lstStyle>
          <a:p>
            <a:endParaRPr lang="en-US" dirty="0"/>
          </a:p>
        </p:txBody>
      </p:sp>
      <p:sp>
        <p:nvSpPr>
          <p:cNvPr id="6" name="Slide Number Placeholder 5"/>
          <p:cNvSpPr>
            <a:spLocks noGrp="1"/>
          </p:cNvSpPr>
          <p:nvPr>
            <p:ph type="sldNum" sz="quarter" idx="4"/>
          </p:nvPr>
        </p:nvSpPr>
        <p:spPr>
          <a:xfrm>
            <a:off x="10853744" y="6170490"/>
            <a:ext cx="1188720" cy="457200"/>
          </a:xfrm>
          <a:prstGeom prst="rect">
            <a:avLst/>
          </a:prstGeom>
        </p:spPr>
        <p:txBody>
          <a:bodyPr vert="horz" lIns="109728" tIns="109728" rIns="109728" bIns="91440" rtlCol="0" anchor="b"/>
          <a:lstStyle>
            <a:lvl1pPr algn="r">
              <a:defRPr sz="1600" b="1" baseline="0">
                <a:solidFill>
                  <a:schemeClr val="tx1">
                    <a:lumMod val="75000"/>
                    <a:lumOff val="25000"/>
                  </a:schemeClr>
                </a:solidFill>
                <a:latin typeface="+mj-lt"/>
              </a:defRPr>
            </a:lvl1pPr>
          </a:lstStyle>
          <a:p>
            <a:pPr algn="l"/>
            <a:fld id="{FAEF9944-A4F6-4C59-AEBD-678D6480B8EA}" type="slidenum">
              <a:rPr lang="en-US" smtClean="0"/>
              <a:pPr algn="l"/>
              <a:t>‹#›</a:t>
            </a:fld>
            <a:endParaRPr lang="en-US" dirty="0"/>
          </a:p>
        </p:txBody>
      </p:sp>
      <p:cxnSp>
        <p:nvCxnSpPr>
          <p:cNvPr id="9" name="Straight Connector 8" title="Rule Line">
            <a:extLst>
              <a:ext uri="{FF2B5EF4-FFF2-40B4-BE49-F238E27FC236}">
                <a16:creationId xmlns:a16="http://schemas.microsoft.com/office/drawing/2014/main" id="{430127AE-B29E-4FDF-99D2-A2F1E7003F74}"/>
              </a:ext>
            </a:extLst>
          </p:cNvPr>
          <p:cNvCxnSpPr/>
          <p:nvPr/>
        </p:nvCxnSpPr>
        <p:spPr>
          <a:xfrm>
            <a:off x="1920240" y="2176009"/>
            <a:ext cx="8770571" cy="0"/>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64809192"/>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79" r:id="rId6"/>
    <p:sldLayoutId id="2147483675" r:id="rId7"/>
    <p:sldLayoutId id="2147483676" r:id="rId8"/>
    <p:sldLayoutId id="2147483677" r:id="rId9"/>
    <p:sldLayoutId id="2147483678" r:id="rId10"/>
    <p:sldLayoutId id="2147483680" r:id="rId11"/>
  </p:sldLayoutIdLst>
  <p:hf sldNum="0" hdr="0" ftr="0" dt="0"/>
  <p:txStyles>
    <p:titleStyle>
      <a:lvl1pPr algn="l" defTabSz="914400" rtl="0" eaLnBrk="1" latinLnBrk="0" hangingPunct="1">
        <a:lnSpc>
          <a:spcPct val="130000"/>
        </a:lnSpc>
        <a:spcBef>
          <a:spcPct val="0"/>
        </a:spcBef>
        <a:buNone/>
        <a:defRPr sz="3200" b="1" kern="1200" spc="150" baseline="0">
          <a:solidFill>
            <a:schemeClr val="tx1">
              <a:lumMod val="75000"/>
              <a:lumOff val="25000"/>
            </a:schemeClr>
          </a:solidFill>
          <a:latin typeface="+mj-lt"/>
          <a:ea typeface="+mj-ea"/>
          <a:cs typeface="+mj-cs"/>
        </a:defRPr>
      </a:lvl1pPr>
    </p:titleStyle>
    <p:bodyStyle>
      <a:lvl1pPr marL="0" indent="0" algn="l" defTabSz="914400" rtl="0" eaLnBrk="1" latinLnBrk="0" hangingPunct="1">
        <a:lnSpc>
          <a:spcPct val="140000"/>
        </a:lnSpc>
        <a:spcBef>
          <a:spcPts val="930"/>
        </a:spcBef>
        <a:buFont typeface="Corbel" panose="020B0503020204020204" pitchFamily="34" charset="0"/>
        <a:buNone/>
        <a:defRPr sz="1800" b="0" kern="1200" spc="150" baseline="0">
          <a:solidFill>
            <a:schemeClr val="tx1">
              <a:lumMod val="75000"/>
              <a:lumOff val="25000"/>
            </a:schemeClr>
          </a:solidFill>
          <a:latin typeface="+mn-lt"/>
          <a:ea typeface="+mn-ea"/>
          <a:cs typeface="+mn-cs"/>
        </a:defRPr>
      </a:lvl1pPr>
      <a:lvl2pPr marL="0" indent="0" algn="l" defTabSz="914400" rtl="0" eaLnBrk="1" latinLnBrk="0" hangingPunct="1">
        <a:lnSpc>
          <a:spcPct val="140000"/>
        </a:lnSpc>
        <a:spcBef>
          <a:spcPts val="930"/>
        </a:spcBef>
        <a:buFont typeface="Corbel" panose="020B0503020204020204" pitchFamily="34" charset="0"/>
        <a:buNone/>
        <a:defRPr sz="1600" kern="1200" spc="150" baseline="0">
          <a:solidFill>
            <a:schemeClr val="tx1">
              <a:lumMod val="75000"/>
              <a:lumOff val="25000"/>
            </a:schemeClr>
          </a:solidFill>
          <a:latin typeface="+mn-lt"/>
          <a:ea typeface="+mn-ea"/>
          <a:cs typeface="+mn-cs"/>
        </a:defRPr>
      </a:lvl2pPr>
      <a:lvl3pPr marL="0" indent="-320040" algn="l" defTabSz="914400" rtl="0" eaLnBrk="1" latinLnBrk="0" hangingPunct="1">
        <a:lnSpc>
          <a:spcPct val="140000"/>
        </a:lnSpc>
        <a:spcBef>
          <a:spcPts val="930"/>
        </a:spcBef>
        <a:buFont typeface="Corbel" panose="020B0503020204020204" pitchFamily="34" charset="0"/>
        <a:buChar char="–"/>
        <a:defRPr sz="1400" i="1" kern="1200" spc="150" baseline="0">
          <a:solidFill>
            <a:schemeClr val="tx1">
              <a:lumMod val="75000"/>
              <a:lumOff val="25000"/>
            </a:schemeClr>
          </a:solidFill>
          <a:latin typeface="+mn-lt"/>
          <a:ea typeface="+mn-ea"/>
          <a:cs typeface="+mn-cs"/>
        </a:defRPr>
      </a:lvl3pPr>
      <a:lvl4pPr marL="0" indent="-320040" algn="l" defTabSz="914400" rtl="0" eaLnBrk="1" latinLnBrk="0" hangingPunct="1">
        <a:lnSpc>
          <a:spcPct val="140000"/>
        </a:lnSpc>
        <a:spcBef>
          <a:spcPts val="930"/>
        </a:spcBef>
        <a:buFont typeface="Corbel" panose="020B0503020204020204" pitchFamily="34" charset="0"/>
        <a:buChar char="–"/>
        <a:defRPr sz="1400" kern="1200" spc="150" baseline="0">
          <a:solidFill>
            <a:schemeClr val="tx1">
              <a:lumMod val="75000"/>
              <a:lumOff val="25000"/>
            </a:schemeClr>
          </a:solidFill>
          <a:latin typeface="+mn-lt"/>
          <a:ea typeface="+mn-ea"/>
          <a:cs typeface="+mn-cs"/>
        </a:defRPr>
      </a:lvl4pPr>
      <a:lvl5pPr marL="0" indent="-320040" algn="l" defTabSz="914400" rtl="0" eaLnBrk="1" latinLnBrk="0" hangingPunct="1">
        <a:lnSpc>
          <a:spcPct val="140000"/>
        </a:lnSpc>
        <a:spcBef>
          <a:spcPts val="930"/>
        </a:spcBef>
        <a:buFont typeface="Corbel" panose="020B0503020204020204" pitchFamily="34" charset="0"/>
        <a:buChar char="–"/>
        <a:defRPr sz="1400" i="1" kern="1200" spc="150" baseline="0">
          <a:solidFill>
            <a:schemeClr val="tx1">
              <a:lumMod val="75000"/>
              <a:lumOff val="25000"/>
            </a:schemeClr>
          </a:solidFill>
          <a:latin typeface="+mn-lt"/>
          <a:ea typeface="+mn-ea"/>
          <a:cs typeface="+mn-cs"/>
        </a:defRPr>
      </a:lvl5pPr>
      <a:lvl6pPr marL="192024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6pPr>
      <a:lvl7pPr marL="224028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7pPr>
      <a:lvl8pPr marL="256032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8pPr>
      <a:lvl9pPr marL="288036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fif"/><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AC8EEB0F-BA72-49AC-956F-331B60FDE7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pic>
        <p:nvPicPr>
          <p:cNvPr id="5" name="Picture 4">
            <a:extLst>
              <a:ext uri="{FF2B5EF4-FFF2-40B4-BE49-F238E27FC236}">
                <a16:creationId xmlns:a16="http://schemas.microsoft.com/office/drawing/2014/main" id="{F0BA2C9A-886F-49DC-8346-1E04A7C99934}"/>
              </a:ext>
            </a:extLst>
          </p:cNvPr>
          <p:cNvPicPr>
            <a:picLocks noChangeAspect="1"/>
          </p:cNvPicPr>
          <p:nvPr/>
        </p:nvPicPr>
        <p:blipFill rotWithShape="1">
          <a:blip r:embed="rId2"/>
          <a:srcRect t="5207" r="-1" b="2932"/>
          <a:stretch/>
        </p:blipFill>
        <p:spPr>
          <a:xfrm>
            <a:off x="1524" y="10"/>
            <a:ext cx="12188952" cy="6857990"/>
          </a:xfrm>
          <a:prstGeom prst="rect">
            <a:avLst/>
          </a:prstGeom>
        </p:spPr>
      </p:pic>
      <p:grpSp>
        <p:nvGrpSpPr>
          <p:cNvPr id="18" name="Group 17">
            <a:extLst>
              <a:ext uri="{FF2B5EF4-FFF2-40B4-BE49-F238E27FC236}">
                <a16:creationId xmlns:a16="http://schemas.microsoft.com/office/drawing/2014/main" id="{FB8CE58F-407C-497E-B723-21FD8C6D35E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09937" y="721297"/>
            <a:ext cx="5565913" cy="5415406"/>
            <a:chOff x="797792" y="912854"/>
            <a:chExt cx="5298208" cy="5032292"/>
          </a:xfrm>
        </p:grpSpPr>
        <p:sp>
          <p:nvSpPr>
            <p:cNvPr id="19" name="Freeform: Shape 18">
              <a:extLst>
                <a:ext uri="{FF2B5EF4-FFF2-40B4-BE49-F238E27FC236}">
                  <a16:creationId xmlns:a16="http://schemas.microsoft.com/office/drawing/2014/main" id="{1BE70332-ECAF-47BB-8C7B-BD049452F6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1439" y="1056388"/>
              <a:ext cx="4968823" cy="4748064"/>
            </a:xfrm>
            <a:custGeom>
              <a:avLst/>
              <a:gdLst>
                <a:gd name="connsiteX0" fmla="*/ 2180840 w 3810827"/>
                <a:gd name="connsiteY0" fmla="*/ 0 h 3634591"/>
                <a:gd name="connsiteX1" fmla="*/ 2866380 w 3810827"/>
                <a:gd name="connsiteY1" fmla="*/ 145165 h 3634591"/>
                <a:gd name="connsiteX2" fmla="*/ 3366366 w 3810827"/>
                <a:gd name="connsiteY2" fmla="*/ 536835 h 3634591"/>
                <a:gd name="connsiteX3" fmla="*/ 3810827 w 3810827"/>
                <a:gd name="connsiteY3" fmla="*/ 1924156 h 3634591"/>
                <a:gd name="connsiteX4" fmla="*/ 3612844 w 3810827"/>
                <a:gd name="connsiteY4" fmla="*/ 2493111 h 3634591"/>
                <a:gd name="connsiteX5" fmla="*/ 3026664 w 3810827"/>
                <a:gd name="connsiteY5" fmla="*/ 3022891 h 3634591"/>
                <a:gd name="connsiteX6" fmla="*/ 2897783 w 3810827"/>
                <a:gd name="connsiteY6" fmla="*/ 3124233 h 3634591"/>
                <a:gd name="connsiteX7" fmla="*/ 1838765 w 3810827"/>
                <a:gd name="connsiteY7" fmla="*/ 3634591 h 3634591"/>
                <a:gd name="connsiteX8" fmla="*/ 443724 w 3810827"/>
                <a:gd name="connsiteY8" fmla="*/ 2805020 h 3634591"/>
                <a:gd name="connsiteX9" fmla="*/ 295053 w 3810827"/>
                <a:gd name="connsiteY9" fmla="*/ 2592792 h 3634591"/>
                <a:gd name="connsiteX10" fmla="*/ 0 w 3810827"/>
                <a:gd name="connsiteY10" fmla="*/ 1924156 h 3634591"/>
                <a:gd name="connsiteX11" fmla="*/ 178275 w 3810827"/>
                <a:gd name="connsiteY11" fmla="*/ 1204061 h 3634591"/>
                <a:gd name="connsiteX12" fmla="*/ 669921 w 3810827"/>
                <a:gd name="connsiteY12" fmla="*/ 585306 h 3634591"/>
                <a:gd name="connsiteX13" fmla="*/ 1380730 w 3810827"/>
                <a:gd name="connsiteY13" fmla="*/ 156203 h 3634591"/>
                <a:gd name="connsiteX14" fmla="*/ 2180840 w 3810827"/>
                <a:gd name="connsiteY14" fmla="*/ 0 h 3634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10827" h="3634591">
                  <a:moveTo>
                    <a:pt x="2180840" y="0"/>
                  </a:moveTo>
                  <a:cubicBezTo>
                    <a:pt x="2431406" y="0"/>
                    <a:pt x="2662018" y="48886"/>
                    <a:pt x="2866380" y="145165"/>
                  </a:cubicBezTo>
                  <a:cubicBezTo>
                    <a:pt x="3057903" y="235467"/>
                    <a:pt x="3226119" y="367269"/>
                    <a:pt x="3366366" y="536835"/>
                  </a:cubicBezTo>
                  <a:cubicBezTo>
                    <a:pt x="3652997" y="883519"/>
                    <a:pt x="3810827" y="1376199"/>
                    <a:pt x="3810827" y="1924156"/>
                  </a:cubicBezTo>
                  <a:cubicBezTo>
                    <a:pt x="3810827" y="2142775"/>
                    <a:pt x="3749739" y="2318234"/>
                    <a:pt x="3612844" y="2493111"/>
                  </a:cubicBezTo>
                  <a:cubicBezTo>
                    <a:pt x="3469652" y="2676041"/>
                    <a:pt x="3254495" y="2844528"/>
                    <a:pt x="3026664" y="3022891"/>
                  </a:cubicBezTo>
                  <a:cubicBezTo>
                    <a:pt x="2984630" y="3055759"/>
                    <a:pt x="2941206" y="3089789"/>
                    <a:pt x="2897783" y="3124233"/>
                  </a:cubicBezTo>
                  <a:cubicBezTo>
                    <a:pt x="2509094" y="3432490"/>
                    <a:pt x="2225408" y="3634591"/>
                    <a:pt x="1838765" y="3634591"/>
                  </a:cubicBezTo>
                  <a:cubicBezTo>
                    <a:pt x="1249640" y="3634591"/>
                    <a:pt x="832413" y="3386508"/>
                    <a:pt x="443724" y="2805020"/>
                  </a:cubicBezTo>
                  <a:cubicBezTo>
                    <a:pt x="392859" y="2728910"/>
                    <a:pt x="343138" y="2659690"/>
                    <a:pt x="295053" y="2592792"/>
                  </a:cubicBezTo>
                  <a:cubicBezTo>
                    <a:pt x="95761" y="2315411"/>
                    <a:pt x="0" y="2171160"/>
                    <a:pt x="0" y="1924156"/>
                  </a:cubicBezTo>
                  <a:cubicBezTo>
                    <a:pt x="0" y="1678896"/>
                    <a:pt x="60024" y="1436622"/>
                    <a:pt x="178275" y="1204061"/>
                  </a:cubicBezTo>
                  <a:cubicBezTo>
                    <a:pt x="293990" y="976561"/>
                    <a:pt x="459425" y="768319"/>
                    <a:pt x="669921" y="585306"/>
                  </a:cubicBezTo>
                  <a:cubicBezTo>
                    <a:pt x="876818" y="405365"/>
                    <a:pt x="1122558" y="256964"/>
                    <a:pt x="1380730" y="156203"/>
                  </a:cubicBezTo>
                  <a:cubicBezTo>
                    <a:pt x="1645852" y="52539"/>
                    <a:pt x="1915145" y="0"/>
                    <a:pt x="2180840" y="0"/>
                  </a:cubicBezTo>
                  <a:close/>
                </a:path>
              </a:pathLst>
            </a:custGeom>
            <a:solidFill>
              <a:srgbClr val="FFFFFF">
                <a:alpha val="60000"/>
              </a:srgbClr>
            </a:solidFill>
            <a:ln w="15875">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Freeform: Shape 19">
              <a:extLst>
                <a:ext uri="{FF2B5EF4-FFF2-40B4-BE49-F238E27FC236}">
                  <a16:creationId xmlns:a16="http://schemas.microsoft.com/office/drawing/2014/main" id="{716D9361-A35A-4DC8-AAB9-04FD2D6FEE1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7792" y="912854"/>
              <a:ext cx="5298208" cy="5032292"/>
            </a:xfrm>
            <a:custGeom>
              <a:avLst/>
              <a:gdLst>
                <a:gd name="connsiteX0" fmla="*/ 2180840 w 3810827"/>
                <a:gd name="connsiteY0" fmla="*/ 0 h 3634591"/>
                <a:gd name="connsiteX1" fmla="*/ 2866380 w 3810827"/>
                <a:gd name="connsiteY1" fmla="*/ 145165 h 3634591"/>
                <a:gd name="connsiteX2" fmla="*/ 3366366 w 3810827"/>
                <a:gd name="connsiteY2" fmla="*/ 536835 h 3634591"/>
                <a:gd name="connsiteX3" fmla="*/ 3810827 w 3810827"/>
                <a:gd name="connsiteY3" fmla="*/ 1924156 h 3634591"/>
                <a:gd name="connsiteX4" fmla="*/ 3612844 w 3810827"/>
                <a:gd name="connsiteY4" fmla="*/ 2493111 h 3634591"/>
                <a:gd name="connsiteX5" fmla="*/ 3026664 w 3810827"/>
                <a:gd name="connsiteY5" fmla="*/ 3022891 h 3634591"/>
                <a:gd name="connsiteX6" fmla="*/ 2897783 w 3810827"/>
                <a:gd name="connsiteY6" fmla="*/ 3124233 h 3634591"/>
                <a:gd name="connsiteX7" fmla="*/ 1838765 w 3810827"/>
                <a:gd name="connsiteY7" fmla="*/ 3634591 h 3634591"/>
                <a:gd name="connsiteX8" fmla="*/ 443724 w 3810827"/>
                <a:gd name="connsiteY8" fmla="*/ 2805020 h 3634591"/>
                <a:gd name="connsiteX9" fmla="*/ 295053 w 3810827"/>
                <a:gd name="connsiteY9" fmla="*/ 2592792 h 3634591"/>
                <a:gd name="connsiteX10" fmla="*/ 0 w 3810827"/>
                <a:gd name="connsiteY10" fmla="*/ 1924156 h 3634591"/>
                <a:gd name="connsiteX11" fmla="*/ 178275 w 3810827"/>
                <a:gd name="connsiteY11" fmla="*/ 1204061 h 3634591"/>
                <a:gd name="connsiteX12" fmla="*/ 669921 w 3810827"/>
                <a:gd name="connsiteY12" fmla="*/ 585306 h 3634591"/>
                <a:gd name="connsiteX13" fmla="*/ 1380730 w 3810827"/>
                <a:gd name="connsiteY13" fmla="*/ 156203 h 3634591"/>
                <a:gd name="connsiteX14" fmla="*/ 2180840 w 3810827"/>
                <a:gd name="connsiteY14" fmla="*/ 0 h 3634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10827" h="3634591">
                  <a:moveTo>
                    <a:pt x="2180840" y="0"/>
                  </a:moveTo>
                  <a:cubicBezTo>
                    <a:pt x="2431406" y="0"/>
                    <a:pt x="2662018" y="48886"/>
                    <a:pt x="2866380" y="145165"/>
                  </a:cubicBezTo>
                  <a:cubicBezTo>
                    <a:pt x="3057903" y="235467"/>
                    <a:pt x="3226119" y="367269"/>
                    <a:pt x="3366366" y="536835"/>
                  </a:cubicBezTo>
                  <a:cubicBezTo>
                    <a:pt x="3652997" y="883519"/>
                    <a:pt x="3810827" y="1376199"/>
                    <a:pt x="3810827" y="1924156"/>
                  </a:cubicBezTo>
                  <a:cubicBezTo>
                    <a:pt x="3810827" y="2142775"/>
                    <a:pt x="3749739" y="2318234"/>
                    <a:pt x="3612844" y="2493111"/>
                  </a:cubicBezTo>
                  <a:cubicBezTo>
                    <a:pt x="3469652" y="2676041"/>
                    <a:pt x="3254495" y="2844528"/>
                    <a:pt x="3026664" y="3022891"/>
                  </a:cubicBezTo>
                  <a:cubicBezTo>
                    <a:pt x="2984630" y="3055759"/>
                    <a:pt x="2941206" y="3089789"/>
                    <a:pt x="2897783" y="3124233"/>
                  </a:cubicBezTo>
                  <a:cubicBezTo>
                    <a:pt x="2509094" y="3432490"/>
                    <a:pt x="2225408" y="3634591"/>
                    <a:pt x="1838765" y="3634591"/>
                  </a:cubicBezTo>
                  <a:cubicBezTo>
                    <a:pt x="1249640" y="3634591"/>
                    <a:pt x="832413" y="3386508"/>
                    <a:pt x="443724" y="2805020"/>
                  </a:cubicBezTo>
                  <a:cubicBezTo>
                    <a:pt x="392859" y="2728910"/>
                    <a:pt x="343138" y="2659690"/>
                    <a:pt x="295053" y="2592792"/>
                  </a:cubicBezTo>
                  <a:cubicBezTo>
                    <a:pt x="95761" y="2315411"/>
                    <a:pt x="0" y="2171160"/>
                    <a:pt x="0" y="1924156"/>
                  </a:cubicBezTo>
                  <a:cubicBezTo>
                    <a:pt x="0" y="1678896"/>
                    <a:pt x="60024" y="1436622"/>
                    <a:pt x="178275" y="1204061"/>
                  </a:cubicBezTo>
                  <a:cubicBezTo>
                    <a:pt x="293990" y="976561"/>
                    <a:pt x="459425" y="768319"/>
                    <a:pt x="669921" y="585306"/>
                  </a:cubicBezTo>
                  <a:cubicBezTo>
                    <a:pt x="876818" y="405365"/>
                    <a:pt x="1122558" y="256964"/>
                    <a:pt x="1380730" y="156203"/>
                  </a:cubicBezTo>
                  <a:cubicBezTo>
                    <a:pt x="1645852" y="52539"/>
                    <a:pt x="1915145" y="0"/>
                    <a:pt x="2180840" y="0"/>
                  </a:cubicBezTo>
                  <a:close/>
                </a:path>
              </a:pathLst>
            </a:custGeom>
            <a:no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1" name="Freeform: Shape 20">
              <a:extLst>
                <a:ext uri="{FF2B5EF4-FFF2-40B4-BE49-F238E27FC236}">
                  <a16:creationId xmlns:a16="http://schemas.microsoft.com/office/drawing/2014/main" id="{87FC31AD-FBB3-4219-A758-D6F7594A0A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3671" y="1232452"/>
              <a:ext cx="4715122" cy="4439901"/>
            </a:xfrm>
            <a:custGeom>
              <a:avLst/>
              <a:gdLst>
                <a:gd name="connsiteX0" fmla="*/ 2180840 w 3810827"/>
                <a:gd name="connsiteY0" fmla="*/ 0 h 3634591"/>
                <a:gd name="connsiteX1" fmla="*/ 2866380 w 3810827"/>
                <a:gd name="connsiteY1" fmla="*/ 145165 h 3634591"/>
                <a:gd name="connsiteX2" fmla="*/ 3366366 w 3810827"/>
                <a:gd name="connsiteY2" fmla="*/ 536835 h 3634591"/>
                <a:gd name="connsiteX3" fmla="*/ 3810827 w 3810827"/>
                <a:gd name="connsiteY3" fmla="*/ 1924156 h 3634591"/>
                <a:gd name="connsiteX4" fmla="*/ 3612844 w 3810827"/>
                <a:gd name="connsiteY4" fmla="*/ 2493111 h 3634591"/>
                <a:gd name="connsiteX5" fmla="*/ 3026664 w 3810827"/>
                <a:gd name="connsiteY5" fmla="*/ 3022891 h 3634591"/>
                <a:gd name="connsiteX6" fmla="*/ 2897783 w 3810827"/>
                <a:gd name="connsiteY6" fmla="*/ 3124233 h 3634591"/>
                <a:gd name="connsiteX7" fmla="*/ 1838765 w 3810827"/>
                <a:gd name="connsiteY7" fmla="*/ 3634591 h 3634591"/>
                <a:gd name="connsiteX8" fmla="*/ 443724 w 3810827"/>
                <a:gd name="connsiteY8" fmla="*/ 2805020 h 3634591"/>
                <a:gd name="connsiteX9" fmla="*/ 295053 w 3810827"/>
                <a:gd name="connsiteY9" fmla="*/ 2592792 h 3634591"/>
                <a:gd name="connsiteX10" fmla="*/ 0 w 3810827"/>
                <a:gd name="connsiteY10" fmla="*/ 1924156 h 3634591"/>
                <a:gd name="connsiteX11" fmla="*/ 178275 w 3810827"/>
                <a:gd name="connsiteY11" fmla="*/ 1204061 h 3634591"/>
                <a:gd name="connsiteX12" fmla="*/ 669921 w 3810827"/>
                <a:gd name="connsiteY12" fmla="*/ 585306 h 3634591"/>
                <a:gd name="connsiteX13" fmla="*/ 1380730 w 3810827"/>
                <a:gd name="connsiteY13" fmla="*/ 156203 h 3634591"/>
                <a:gd name="connsiteX14" fmla="*/ 2180840 w 3810827"/>
                <a:gd name="connsiteY14" fmla="*/ 0 h 3634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10827" h="3634591">
                  <a:moveTo>
                    <a:pt x="2180840" y="0"/>
                  </a:moveTo>
                  <a:cubicBezTo>
                    <a:pt x="2431406" y="0"/>
                    <a:pt x="2662018" y="48886"/>
                    <a:pt x="2866380" y="145165"/>
                  </a:cubicBezTo>
                  <a:cubicBezTo>
                    <a:pt x="3057903" y="235467"/>
                    <a:pt x="3226119" y="367269"/>
                    <a:pt x="3366366" y="536835"/>
                  </a:cubicBezTo>
                  <a:cubicBezTo>
                    <a:pt x="3652997" y="883519"/>
                    <a:pt x="3810827" y="1376199"/>
                    <a:pt x="3810827" y="1924156"/>
                  </a:cubicBezTo>
                  <a:cubicBezTo>
                    <a:pt x="3810827" y="2142775"/>
                    <a:pt x="3749739" y="2318234"/>
                    <a:pt x="3612844" y="2493111"/>
                  </a:cubicBezTo>
                  <a:cubicBezTo>
                    <a:pt x="3469652" y="2676041"/>
                    <a:pt x="3254495" y="2844528"/>
                    <a:pt x="3026664" y="3022891"/>
                  </a:cubicBezTo>
                  <a:cubicBezTo>
                    <a:pt x="2984630" y="3055759"/>
                    <a:pt x="2941206" y="3089789"/>
                    <a:pt x="2897783" y="3124233"/>
                  </a:cubicBezTo>
                  <a:cubicBezTo>
                    <a:pt x="2509094" y="3432490"/>
                    <a:pt x="2225408" y="3634591"/>
                    <a:pt x="1838765" y="3634591"/>
                  </a:cubicBezTo>
                  <a:cubicBezTo>
                    <a:pt x="1249640" y="3634591"/>
                    <a:pt x="832413" y="3386508"/>
                    <a:pt x="443724" y="2805020"/>
                  </a:cubicBezTo>
                  <a:cubicBezTo>
                    <a:pt x="392859" y="2728910"/>
                    <a:pt x="343138" y="2659690"/>
                    <a:pt x="295053" y="2592792"/>
                  </a:cubicBezTo>
                  <a:cubicBezTo>
                    <a:pt x="95761" y="2315411"/>
                    <a:pt x="0" y="2171160"/>
                    <a:pt x="0" y="1924156"/>
                  </a:cubicBezTo>
                  <a:cubicBezTo>
                    <a:pt x="0" y="1678896"/>
                    <a:pt x="60024" y="1436622"/>
                    <a:pt x="178275" y="1204061"/>
                  </a:cubicBezTo>
                  <a:cubicBezTo>
                    <a:pt x="293990" y="976561"/>
                    <a:pt x="459425" y="768319"/>
                    <a:pt x="669921" y="585306"/>
                  </a:cubicBezTo>
                  <a:cubicBezTo>
                    <a:pt x="876818" y="405365"/>
                    <a:pt x="1122558" y="256964"/>
                    <a:pt x="1380730" y="156203"/>
                  </a:cubicBezTo>
                  <a:cubicBezTo>
                    <a:pt x="1645852" y="52539"/>
                    <a:pt x="1915145" y="0"/>
                    <a:pt x="2180840" y="0"/>
                  </a:cubicBezTo>
                  <a:close/>
                </a:path>
              </a:pathLst>
            </a:cu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2" name="Title 1">
            <a:extLst>
              <a:ext uri="{FF2B5EF4-FFF2-40B4-BE49-F238E27FC236}">
                <a16:creationId xmlns:a16="http://schemas.microsoft.com/office/drawing/2014/main" id="{0866AD76-1B5D-4054-8AB2-43A104EB680C}"/>
              </a:ext>
            </a:extLst>
          </p:cNvPr>
          <p:cNvSpPr>
            <a:spLocks noGrp="1"/>
          </p:cNvSpPr>
          <p:nvPr>
            <p:ph type="ctrTitle"/>
          </p:nvPr>
        </p:nvSpPr>
        <p:spPr>
          <a:xfrm>
            <a:off x="1471463" y="1685677"/>
            <a:ext cx="4181444" cy="2362673"/>
          </a:xfrm>
        </p:spPr>
        <p:txBody>
          <a:bodyPr anchor="b">
            <a:normAutofit/>
          </a:bodyPr>
          <a:lstStyle/>
          <a:p>
            <a:pPr algn="ctr">
              <a:lnSpc>
                <a:spcPct val="110000"/>
              </a:lnSpc>
            </a:pPr>
            <a:r>
              <a:rPr lang="en-US" sz="4100">
                <a:solidFill>
                  <a:schemeClr val="tx1">
                    <a:lumMod val="75000"/>
                    <a:lumOff val="25000"/>
                  </a:schemeClr>
                </a:solidFill>
              </a:rPr>
              <a:t>Pulse Width Modulation for Robots</a:t>
            </a:r>
          </a:p>
        </p:txBody>
      </p:sp>
      <p:sp>
        <p:nvSpPr>
          <p:cNvPr id="3" name="Subtitle 2">
            <a:extLst>
              <a:ext uri="{FF2B5EF4-FFF2-40B4-BE49-F238E27FC236}">
                <a16:creationId xmlns:a16="http://schemas.microsoft.com/office/drawing/2014/main" id="{5A9E714B-EC7D-4063-88BB-0624EAA1CB5D}"/>
              </a:ext>
            </a:extLst>
          </p:cNvPr>
          <p:cNvSpPr>
            <a:spLocks noGrp="1"/>
          </p:cNvSpPr>
          <p:nvPr>
            <p:ph type="subTitle" idx="1"/>
          </p:nvPr>
        </p:nvSpPr>
        <p:spPr>
          <a:xfrm>
            <a:off x="1920240" y="4048350"/>
            <a:ext cx="3283888" cy="816301"/>
          </a:xfrm>
        </p:spPr>
        <p:txBody>
          <a:bodyPr anchor="t">
            <a:normAutofit/>
          </a:bodyPr>
          <a:lstStyle/>
          <a:p>
            <a:pPr algn="ctr">
              <a:lnSpc>
                <a:spcPct val="120000"/>
              </a:lnSpc>
            </a:pPr>
            <a:r>
              <a:rPr lang="en-US" sz="1300" dirty="0">
                <a:solidFill>
                  <a:schemeClr val="tx1">
                    <a:lumMod val="75000"/>
                    <a:lumOff val="25000"/>
                  </a:schemeClr>
                </a:solidFill>
              </a:rPr>
              <a:t>CAC 240</a:t>
            </a:r>
          </a:p>
          <a:p>
            <a:pPr algn="ctr">
              <a:lnSpc>
                <a:spcPct val="120000"/>
              </a:lnSpc>
            </a:pPr>
            <a:r>
              <a:rPr lang="en-US" sz="1300" dirty="0">
                <a:solidFill>
                  <a:schemeClr val="tx1">
                    <a:lumMod val="75000"/>
                    <a:lumOff val="25000"/>
                  </a:schemeClr>
                </a:solidFill>
              </a:rPr>
              <a:t>Anthony Winchester</a:t>
            </a:r>
          </a:p>
        </p:txBody>
      </p:sp>
    </p:spTree>
    <p:extLst>
      <p:ext uri="{BB962C8B-B14F-4D97-AF65-F5344CB8AC3E}">
        <p14:creationId xmlns:p14="http://schemas.microsoft.com/office/powerpoint/2010/main" val="1456172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500"/>
                                  </p:stCondLst>
                                  <p:iterate>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00"/>
                                        <p:tgtEl>
                                          <p:spTgt spid="3">
                                            <p:txEl>
                                              <p:pRg st="0" end="0"/>
                                            </p:txEl>
                                          </p:spTgt>
                                        </p:tgtEl>
                                      </p:cBhvr>
                                    </p:animEffect>
                                  </p:childTnLst>
                                </p:cTn>
                              </p:par>
                              <p:par>
                                <p:cTn id="8" presetID="10" presetClass="entr" presetSubtype="0" fill="hold" grpId="0" nodeType="withEffect">
                                  <p:stCondLst>
                                    <p:cond delay="1000"/>
                                  </p:stCondLst>
                                  <p:iterate>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7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1500"/>
                                  </p:stCondLst>
                                  <p:iterate>
                                    <p:tmPct val="10000"/>
                                  </p:iterate>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7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20ECE4-FDA2-4127-9210-90E96AAF76FC}"/>
              </a:ext>
            </a:extLst>
          </p:cNvPr>
          <p:cNvSpPr>
            <a:spLocks noGrp="1"/>
          </p:cNvSpPr>
          <p:nvPr>
            <p:ph type="title"/>
          </p:nvPr>
        </p:nvSpPr>
        <p:spPr/>
        <p:txBody>
          <a:bodyPr>
            <a:normAutofit fontScale="90000"/>
          </a:bodyPr>
          <a:lstStyle/>
          <a:p>
            <a:r>
              <a:rPr lang="en-US" dirty="0"/>
              <a:t>What is Pulse Width Modulation (PWM)?</a:t>
            </a:r>
          </a:p>
        </p:txBody>
      </p:sp>
      <p:graphicFrame>
        <p:nvGraphicFramePr>
          <p:cNvPr id="5" name="Content Placeholder 2">
            <a:extLst>
              <a:ext uri="{FF2B5EF4-FFF2-40B4-BE49-F238E27FC236}">
                <a16:creationId xmlns:a16="http://schemas.microsoft.com/office/drawing/2014/main" id="{1FCF2728-685C-4E6B-8089-CF5F5F7BDDCE}"/>
              </a:ext>
            </a:extLst>
          </p:cNvPr>
          <p:cNvGraphicFramePr>
            <a:graphicFrameLocks noGrp="1"/>
          </p:cNvGraphicFramePr>
          <p:nvPr>
            <p:ph idx="1"/>
            <p:extLst>
              <p:ext uri="{D42A27DB-BD31-4B8C-83A1-F6EECF244321}">
                <p14:modId xmlns:p14="http://schemas.microsoft.com/office/powerpoint/2010/main" val="1591935170"/>
              </p:ext>
            </p:extLst>
          </p:nvPr>
        </p:nvGraphicFramePr>
        <p:xfrm>
          <a:off x="1920240" y="2312276"/>
          <a:ext cx="8770571" cy="3651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682280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47FC6A8B-34F9-40FB-AA2D-E34168F528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3"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2" name="Title 1">
            <a:extLst>
              <a:ext uri="{FF2B5EF4-FFF2-40B4-BE49-F238E27FC236}">
                <a16:creationId xmlns:a16="http://schemas.microsoft.com/office/drawing/2014/main" id="{42E135D4-9C93-4A13-9437-3D6F8B040D8A}"/>
              </a:ext>
            </a:extLst>
          </p:cNvPr>
          <p:cNvSpPr>
            <a:spLocks noGrp="1"/>
          </p:cNvSpPr>
          <p:nvPr>
            <p:ph type="title"/>
          </p:nvPr>
        </p:nvSpPr>
        <p:spPr>
          <a:xfrm>
            <a:off x="1188340" y="1105232"/>
            <a:ext cx="3013545" cy="4277802"/>
          </a:xfrm>
        </p:spPr>
        <p:txBody>
          <a:bodyPr anchor="ctr">
            <a:normAutofit/>
          </a:bodyPr>
          <a:lstStyle/>
          <a:p>
            <a:r>
              <a:rPr lang="en-US" dirty="0"/>
              <a:t>Use in Electronics</a:t>
            </a:r>
          </a:p>
        </p:txBody>
      </p:sp>
      <p:grpSp>
        <p:nvGrpSpPr>
          <p:cNvPr id="10" name="Group 9">
            <a:extLst>
              <a:ext uri="{FF2B5EF4-FFF2-40B4-BE49-F238E27FC236}">
                <a16:creationId xmlns:a16="http://schemas.microsoft.com/office/drawing/2014/main" id="{D4D684F8-91BF-481C-A965-722756A383D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4308533" y="0"/>
            <a:ext cx="7883467" cy="6858000"/>
            <a:chOff x="0" y="0"/>
            <a:chExt cx="7883467" cy="6858000"/>
          </a:xfrm>
        </p:grpSpPr>
        <p:sp>
          <p:nvSpPr>
            <p:cNvPr id="11" name="Freeform: Shape 10">
              <a:extLst>
                <a:ext uri="{FF2B5EF4-FFF2-40B4-BE49-F238E27FC236}">
                  <a16:creationId xmlns:a16="http://schemas.microsoft.com/office/drawing/2014/main" id="{05DF7B3C-29EF-4ADC-BFDC-C3A038AC43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7475746" cy="6858000"/>
            </a:xfrm>
            <a:custGeom>
              <a:avLst/>
              <a:gdLst>
                <a:gd name="connsiteX0" fmla="*/ 0 w 7475746"/>
                <a:gd name="connsiteY0" fmla="*/ 0 h 6858000"/>
                <a:gd name="connsiteX1" fmla="*/ 5859459 w 7475746"/>
                <a:gd name="connsiteY1" fmla="*/ 0 h 6858000"/>
                <a:gd name="connsiteX2" fmla="*/ 5874848 w 7475746"/>
                <a:gd name="connsiteY2" fmla="*/ 10445 h 6858000"/>
                <a:gd name="connsiteX3" fmla="*/ 7475746 w 7475746"/>
                <a:gd name="connsiteY3" fmla="*/ 3621913 h 6858000"/>
                <a:gd name="connsiteX4" fmla="*/ 5601397 w 7475746"/>
                <a:gd name="connsiteY4" fmla="*/ 6378742 h 6858000"/>
                <a:gd name="connsiteX5" fmla="*/ 5084748 w 7475746"/>
                <a:gd name="connsiteY5" fmla="*/ 6785068 h 6858000"/>
                <a:gd name="connsiteX6" fmla="*/ 4979585 w 7475746"/>
                <a:gd name="connsiteY6" fmla="*/ 6858000 h 6858000"/>
                <a:gd name="connsiteX7" fmla="*/ 0 w 7475746"/>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75746" h="6858000">
                  <a:moveTo>
                    <a:pt x="0" y="0"/>
                  </a:moveTo>
                  <a:lnTo>
                    <a:pt x="5859459" y="0"/>
                  </a:lnTo>
                  <a:lnTo>
                    <a:pt x="5874848" y="10445"/>
                  </a:lnTo>
                  <a:cubicBezTo>
                    <a:pt x="6902010" y="751075"/>
                    <a:pt x="7475746" y="2091411"/>
                    <a:pt x="7475746" y="3621913"/>
                  </a:cubicBezTo>
                  <a:cubicBezTo>
                    <a:pt x="7475746" y="4971185"/>
                    <a:pt x="6547021" y="5605738"/>
                    <a:pt x="5601397" y="6378742"/>
                  </a:cubicBezTo>
                  <a:cubicBezTo>
                    <a:pt x="5429193" y="6519512"/>
                    <a:pt x="5258566" y="6657407"/>
                    <a:pt x="5084748" y="6785068"/>
                  </a:cubicBezTo>
                  <a:lnTo>
                    <a:pt x="4979585" y="6858000"/>
                  </a:lnTo>
                  <a:lnTo>
                    <a:pt x="0" y="6858000"/>
                  </a:ln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20289037-6999-491E-AA63-CC1C3CBBF8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353744" y="0"/>
              <a:ext cx="2529723" cy="6858000"/>
            </a:xfrm>
            <a:custGeom>
              <a:avLst/>
              <a:gdLst>
                <a:gd name="connsiteX0" fmla="*/ 1258269 w 2529723"/>
                <a:gd name="connsiteY0" fmla="*/ 0 h 6858000"/>
                <a:gd name="connsiteX1" fmla="*/ 1275627 w 2529723"/>
                <a:gd name="connsiteY1" fmla="*/ 0 h 6858000"/>
                <a:gd name="connsiteX2" fmla="*/ 1302560 w 2529723"/>
                <a:gd name="connsiteY2" fmla="*/ 24338 h 6858000"/>
                <a:gd name="connsiteX3" fmla="*/ 2522825 w 2529723"/>
                <a:gd name="connsiteY3" fmla="*/ 3678515 h 6858000"/>
                <a:gd name="connsiteX4" fmla="*/ 557500 w 2529723"/>
                <a:gd name="connsiteY4" fmla="*/ 6451411 h 6858000"/>
                <a:gd name="connsiteX5" fmla="*/ 32482 w 2529723"/>
                <a:gd name="connsiteY5" fmla="*/ 6849373 h 6858000"/>
                <a:gd name="connsiteX6" fmla="*/ 19531 w 2529723"/>
                <a:gd name="connsiteY6" fmla="*/ 6858000 h 6858000"/>
                <a:gd name="connsiteX7" fmla="*/ 0 w 2529723"/>
                <a:gd name="connsiteY7" fmla="*/ 6858000 h 6858000"/>
                <a:gd name="connsiteX8" fmla="*/ 14202 w 2529723"/>
                <a:gd name="connsiteY8" fmla="*/ 6848540 h 6858000"/>
                <a:gd name="connsiteX9" fmla="*/ 539221 w 2529723"/>
                <a:gd name="connsiteY9" fmla="*/ 6450578 h 6858000"/>
                <a:gd name="connsiteX10" fmla="*/ 2504546 w 2529723"/>
                <a:gd name="connsiteY10" fmla="*/ 3677682 h 6858000"/>
                <a:gd name="connsiteX11" fmla="*/ 1284280 w 2529723"/>
                <a:gd name="connsiteY11" fmla="*/ 235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9723" h="6858000">
                  <a:moveTo>
                    <a:pt x="1258269" y="0"/>
                  </a:moveTo>
                  <a:lnTo>
                    <a:pt x="1275627" y="0"/>
                  </a:lnTo>
                  <a:lnTo>
                    <a:pt x="1302560" y="24338"/>
                  </a:lnTo>
                  <a:cubicBezTo>
                    <a:pt x="2156831" y="855667"/>
                    <a:pt x="2590622" y="2191755"/>
                    <a:pt x="2522825" y="3678515"/>
                  </a:cubicBezTo>
                  <a:cubicBezTo>
                    <a:pt x="2459072" y="5076606"/>
                    <a:pt x="1519830" y="5692656"/>
                    <a:pt x="557500" y="6451411"/>
                  </a:cubicBezTo>
                  <a:cubicBezTo>
                    <a:pt x="382255" y="6589587"/>
                    <a:pt x="208689" y="6724853"/>
                    <a:pt x="32482" y="6849373"/>
                  </a:cubicBezTo>
                  <a:lnTo>
                    <a:pt x="19531" y="6858000"/>
                  </a:lnTo>
                  <a:lnTo>
                    <a:pt x="0" y="6858000"/>
                  </a:lnTo>
                  <a:lnTo>
                    <a:pt x="14202" y="6848540"/>
                  </a:lnTo>
                  <a:cubicBezTo>
                    <a:pt x="190409" y="6724020"/>
                    <a:pt x="363976" y="6588754"/>
                    <a:pt x="539221" y="6450578"/>
                  </a:cubicBezTo>
                  <a:cubicBezTo>
                    <a:pt x="1501550" y="5691822"/>
                    <a:pt x="2440792" y="5075773"/>
                    <a:pt x="2504546" y="3677682"/>
                  </a:cubicBezTo>
                  <a:cubicBezTo>
                    <a:pt x="2572343" y="2190921"/>
                    <a:pt x="2138551" y="854834"/>
                    <a:pt x="1284280" y="2350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13" name="Freeform: Shape 12">
              <a:extLst>
                <a:ext uri="{FF2B5EF4-FFF2-40B4-BE49-F238E27FC236}">
                  <a16:creationId xmlns:a16="http://schemas.microsoft.com/office/drawing/2014/main" id="{497CF6DF-9FF9-4D10-B338-0BEFC0AA317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133737" y="0"/>
              <a:ext cx="2536434" cy="6858000"/>
            </a:xfrm>
            <a:custGeom>
              <a:avLst/>
              <a:gdLst>
                <a:gd name="connsiteX0" fmla="*/ 879731 w 2536434"/>
                <a:gd name="connsiteY0" fmla="*/ 0 h 6858000"/>
                <a:gd name="connsiteX1" fmla="*/ 913411 w 2536434"/>
                <a:gd name="connsiteY1" fmla="*/ 0 h 6858000"/>
                <a:gd name="connsiteX2" fmla="*/ 935535 w 2536434"/>
                <a:gd name="connsiteY2" fmla="*/ 14997 h 6858000"/>
                <a:gd name="connsiteX3" fmla="*/ 2536434 w 2536434"/>
                <a:gd name="connsiteY3" fmla="*/ 3621656 h 6858000"/>
                <a:gd name="connsiteX4" fmla="*/ 662084 w 2536434"/>
                <a:gd name="connsiteY4" fmla="*/ 6374814 h 6858000"/>
                <a:gd name="connsiteX5" fmla="*/ 145436 w 2536434"/>
                <a:gd name="connsiteY5" fmla="*/ 6780599 h 6858000"/>
                <a:gd name="connsiteX6" fmla="*/ 33680 w 2536434"/>
                <a:gd name="connsiteY6" fmla="*/ 6858000 h 6858000"/>
                <a:gd name="connsiteX7" fmla="*/ 0 w 2536434"/>
                <a:gd name="connsiteY7" fmla="*/ 6858000 h 6858000"/>
                <a:gd name="connsiteX8" fmla="*/ 111756 w 2536434"/>
                <a:gd name="connsiteY8" fmla="*/ 6780599 h 6858000"/>
                <a:gd name="connsiteX9" fmla="*/ 628404 w 2536434"/>
                <a:gd name="connsiteY9" fmla="*/ 6374814 h 6858000"/>
                <a:gd name="connsiteX10" fmla="*/ 2502754 w 2536434"/>
                <a:gd name="connsiteY10" fmla="*/ 3621656 h 6858000"/>
                <a:gd name="connsiteX11" fmla="*/ 901855 w 2536434"/>
                <a:gd name="connsiteY11"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36434" h="6858000">
                  <a:moveTo>
                    <a:pt x="879731" y="0"/>
                  </a:moveTo>
                  <a:lnTo>
                    <a:pt x="913411" y="0"/>
                  </a:lnTo>
                  <a:lnTo>
                    <a:pt x="935535" y="14997"/>
                  </a:lnTo>
                  <a:cubicBezTo>
                    <a:pt x="1962698" y="754641"/>
                    <a:pt x="2536434" y="2093192"/>
                    <a:pt x="2536434" y="3621656"/>
                  </a:cubicBezTo>
                  <a:cubicBezTo>
                    <a:pt x="2536434" y="4969131"/>
                    <a:pt x="1607709" y="5602839"/>
                    <a:pt x="662084" y="6374814"/>
                  </a:cubicBezTo>
                  <a:cubicBezTo>
                    <a:pt x="489881" y="6515397"/>
                    <a:pt x="319254" y="6653108"/>
                    <a:pt x="145436" y="6780599"/>
                  </a:cubicBezTo>
                  <a:lnTo>
                    <a:pt x="33680" y="6858000"/>
                  </a:lnTo>
                  <a:lnTo>
                    <a:pt x="0" y="6858000"/>
                  </a:lnTo>
                  <a:lnTo>
                    <a:pt x="111756" y="6780599"/>
                  </a:lnTo>
                  <a:cubicBezTo>
                    <a:pt x="285574" y="6653108"/>
                    <a:pt x="456201" y="6515397"/>
                    <a:pt x="628404" y="6374814"/>
                  </a:cubicBezTo>
                  <a:cubicBezTo>
                    <a:pt x="1574029" y="5602839"/>
                    <a:pt x="2502754" y="4969131"/>
                    <a:pt x="2502754" y="3621656"/>
                  </a:cubicBezTo>
                  <a:cubicBezTo>
                    <a:pt x="2502754" y="2093192"/>
                    <a:pt x="1929018" y="754641"/>
                    <a:pt x="901855" y="14997"/>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grpSp>
      <p:sp>
        <p:nvSpPr>
          <p:cNvPr id="3" name="Content Placeholder 2">
            <a:extLst>
              <a:ext uri="{FF2B5EF4-FFF2-40B4-BE49-F238E27FC236}">
                <a16:creationId xmlns:a16="http://schemas.microsoft.com/office/drawing/2014/main" id="{781B2C25-5A3E-4DEA-9A5F-07E6ED3D1D8E}"/>
              </a:ext>
            </a:extLst>
          </p:cNvPr>
          <p:cNvSpPr>
            <a:spLocks noGrp="1"/>
          </p:cNvSpPr>
          <p:nvPr>
            <p:ph idx="1"/>
          </p:nvPr>
        </p:nvSpPr>
        <p:spPr>
          <a:xfrm>
            <a:off x="6096000" y="1105232"/>
            <a:ext cx="5176298" cy="4277802"/>
          </a:xfrm>
        </p:spPr>
        <p:txBody>
          <a:bodyPr anchor="ctr">
            <a:normAutofit lnSpcReduction="10000"/>
          </a:bodyPr>
          <a:lstStyle/>
          <a:p>
            <a:pPr>
              <a:lnSpc>
                <a:spcPct val="130000"/>
              </a:lnSpc>
            </a:pPr>
            <a:r>
              <a:rPr lang="en-US" dirty="0"/>
              <a:t>Modern microcontrollers (MCUs) integrate PWM controllers exposed to external pins as peripheral devices under firmware control by means of internal programming interfaces</a:t>
            </a:r>
          </a:p>
          <a:p>
            <a:pPr>
              <a:lnSpc>
                <a:spcPct val="130000"/>
              </a:lnSpc>
            </a:pPr>
            <a:r>
              <a:rPr lang="en-US" dirty="0"/>
              <a:t>Commonly used for direct current (DC) motor control in robotics </a:t>
            </a:r>
          </a:p>
          <a:p>
            <a:pPr>
              <a:lnSpc>
                <a:spcPct val="130000"/>
              </a:lnSpc>
            </a:pPr>
            <a:r>
              <a:rPr lang="en-US" dirty="0"/>
              <a:t>Can control dimming of RGB LEDs</a:t>
            </a:r>
          </a:p>
          <a:p>
            <a:pPr>
              <a:lnSpc>
                <a:spcPct val="130000"/>
              </a:lnSpc>
            </a:pPr>
            <a:r>
              <a:rPr lang="en-US" dirty="0"/>
              <a:t>Also used for servo control</a:t>
            </a:r>
          </a:p>
          <a:p>
            <a:pPr lvl="1">
              <a:lnSpc>
                <a:spcPct val="130000"/>
              </a:lnSpc>
            </a:pPr>
            <a:r>
              <a:rPr lang="en-US" dirty="0"/>
              <a:t>Servo is sent a PWM (pulse-width modulation) signal</a:t>
            </a:r>
          </a:p>
          <a:p>
            <a:pPr>
              <a:lnSpc>
                <a:spcPct val="130000"/>
              </a:lnSpc>
            </a:pPr>
            <a:endParaRPr lang="en-US" dirty="0"/>
          </a:p>
        </p:txBody>
      </p:sp>
    </p:spTree>
    <p:extLst>
      <p:ext uri="{BB962C8B-B14F-4D97-AF65-F5344CB8AC3E}">
        <p14:creationId xmlns:p14="http://schemas.microsoft.com/office/powerpoint/2010/main" val="41369981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C14302F-E955-47D0-A56B-D1D1A6953B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73" y="-9274"/>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grpSp>
        <p:nvGrpSpPr>
          <p:cNvPr id="10" name="Group 9">
            <a:extLst>
              <a:ext uri="{FF2B5EF4-FFF2-40B4-BE49-F238E27FC236}">
                <a16:creationId xmlns:a16="http://schemas.microsoft.com/office/drawing/2014/main" id="{572E366A-B6DD-4F06-A42A-FF634FDE1BE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48839" y="970769"/>
            <a:ext cx="4936895" cy="4669465"/>
            <a:chOff x="648839" y="970769"/>
            <a:chExt cx="4936895" cy="4669465"/>
          </a:xfrm>
        </p:grpSpPr>
        <p:sp>
          <p:nvSpPr>
            <p:cNvPr id="11" name="Freeform: Shape 10">
              <a:extLst>
                <a:ext uri="{FF2B5EF4-FFF2-40B4-BE49-F238E27FC236}">
                  <a16:creationId xmlns:a16="http://schemas.microsoft.com/office/drawing/2014/main" id="{6750E550-BE93-4743-8659-1531F86CB6C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743803" y="1124162"/>
              <a:ext cx="4691485" cy="4342182"/>
            </a:xfrm>
            <a:custGeom>
              <a:avLst/>
              <a:gdLst>
                <a:gd name="connsiteX0" fmla="*/ 2180840 w 3810827"/>
                <a:gd name="connsiteY0" fmla="*/ 0 h 3634591"/>
                <a:gd name="connsiteX1" fmla="*/ 2866380 w 3810827"/>
                <a:gd name="connsiteY1" fmla="*/ 145165 h 3634591"/>
                <a:gd name="connsiteX2" fmla="*/ 3366366 w 3810827"/>
                <a:gd name="connsiteY2" fmla="*/ 536835 h 3634591"/>
                <a:gd name="connsiteX3" fmla="*/ 3810827 w 3810827"/>
                <a:gd name="connsiteY3" fmla="*/ 1924156 h 3634591"/>
                <a:gd name="connsiteX4" fmla="*/ 3612844 w 3810827"/>
                <a:gd name="connsiteY4" fmla="*/ 2493111 h 3634591"/>
                <a:gd name="connsiteX5" fmla="*/ 3026664 w 3810827"/>
                <a:gd name="connsiteY5" fmla="*/ 3022891 h 3634591"/>
                <a:gd name="connsiteX6" fmla="*/ 2897783 w 3810827"/>
                <a:gd name="connsiteY6" fmla="*/ 3124233 h 3634591"/>
                <a:gd name="connsiteX7" fmla="*/ 1838765 w 3810827"/>
                <a:gd name="connsiteY7" fmla="*/ 3634591 h 3634591"/>
                <a:gd name="connsiteX8" fmla="*/ 443724 w 3810827"/>
                <a:gd name="connsiteY8" fmla="*/ 2805020 h 3634591"/>
                <a:gd name="connsiteX9" fmla="*/ 295053 w 3810827"/>
                <a:gd name="connsiteY9" fmla="*/ 2592792 h 3634591"/>
                <a:gd name="connsiteX10" fmla="*/ 0 w 3810827"/>
                <a:gd name="connsiteY10" fmla="*/ 1924156 h 3634591"/>
                <a:gd name="connsiteX11" fmla="*/ 178275 w 3810827"/>
                <a:gd name="connsiteY11" fmla="*/ 1204061 h 3634591"/>
                <a:gd name="connsiteX12" fmla="*/ 669921 w 3810827"/>
                <a:gd name="connsiteY12" fmla="*/ 585306 h 3634591"/>
                <a:gd name="connsiteX13" fmla="*/ 1380730 w 3810827"/>
                <a:gd name="connsiteY13" fmla="*/ 156203 h 3634591"/>
                <a:gd name="connsiteX14" fmla="*/ 2180840 w 3810827"/>
                <a:gd name="connsiteY14" fmla="*/ 0 h 3634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10827" h="3634591">
                  <a:moveTo>
                    <a:pt x="2180840" y="0"/>
                  </a:moveTo>
                  <a:cubicBezTo>
                    <a:pt x="2431406" y="0"/>
                    <a:pt x="2662018" y="48886"/>
                    <a:pt x="2866380" y="145165"/>
                  </a:cubicBezTo>
                  <a:cubicBezTo>
                    <a:pt x="3057903" y="235467"/>
                    <a:pt x="3226119" y="367269"/>
                    <a:pt x="3366366" y="536835"/>
                  </a:cubicBezTo>
                  <a:cubicBezTo>
                    <a:pt x="3652997" y="883519"/>
                    <a:pt x="3810827" y="1376199"/>
                    <a:pt x="3810827" y="1924156"/>
                  </a:cubicBezTo>
                  <a:cubicBezTo>
                    <a:pt x="3810827" y="2142775"/>
                    <a:pt x="3749739" y="2318234"/>
                    <a:pt x="3612844" y="2493111"/>
                  </a:cubicBezTo>
                  <a:cubicBezTo>
                    <a:pt x="3469652" y="2676041"/>
                    <a:pt x="3254495" y="2844528"/>
                    <a:pt x="3026664" y="3022891"/>
                  </a:cubicBezTo>
                  <a:cubicBezTo>
                    <a:pt x="2984630" y="3055759"/>
                    <a:pt x="2941206" y="3089789"/>
                    <a:pt x="2897783" y="3124233"/>
                  </a:cubicBezTo>
                  <a:cubicBezTo>
                    <a:pt x="2509094" y="3432490"/>
                    <a:pt x="2225408" y="3634591"/>
                    <a:pt x="1838765" y="3634591"/>
                  </a:cubicBezTo>
                  <a:cubicBezTo>
                    <a:pt x="1249640" y="3634591"/>
                    <a:pt x="832413" y="3386508"/>
                    <a:pt x="443724" y="2805020"/>
                  </a:cubicBezTo>
                  <a:cubicBezTo>
                    <a:pt x="392859" y="2728910"/>
                    <a:pt x="343138" y="2659690"/>
                    <a:pt x="295053" y="2592792"/>
                  </a:cubicBezTo>
                  <a:cubicBezTo>
                    <a:pt x="95761" y="2315411"/>
                    <a:pt x="0" y="2171160"/>
                    <a:pt x="0" y="1924156"/>
                  </a:cubicBezTo>
                  <a:cubicBezTo>
                    <a:pt x="0" y="1678896"/>
                    <a:pt x="60024" y="1436622"/>
                    <a:pt x="178275" y="1204061"/>
                  </a:cubicBezTo>
                  <a:cubicBezTo>
                    <a:pt x="293990" y="976561"/>
                    <a:pt x="459425" y="768319"/>
                    <a:pt x="669921" y="585306"/>
                  </a:cubicBezTo>
                  <a:cubicBezTo>
                    <a:pt x="876818" y="405365"/>
                    <a:pt x="1122558" y="256964"/>
                    <a:pt x="1380730" y="156203"/>
                  </a:cubicBezTo>
                  <a:cubicBezTo>
                    <a:pt x="1645852" y="52539"/>
                    <a:pt x="1915145" y="0"/>
                    <a:pt x="2180840" y="0"/>
                  </a:cubicBezTo>
                  <a:close/>
                </a:path>
              </a:pathLst>
            </a:custGeom>
            <a:solidFill>
              <a:schemeClr val="bg1">
                <a:alpha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2" name="Freeform: Shape 11">
              <a:extLst>
                <a:ext uri="{FF2B5EF4-FFF2-40B4-BE49-F238E27FC236}">
                  <a16:creationId xmlns:a16="http://schemas.microsoft.com/office/drawing/2014/main" id="{BE626DC7-F0FE-49A7-AA4C-A8DB1F7EBA2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864592" y="1290468"/>
              <a:ext cx="4389795" cy="4074679"/>
            </a:xfrm>
            <a:custGeom>
              <a:avLst/>
              <a:gdLst>
                <a:gd name="connsiteX0" fmla="*/ 2180840 w 3810827"/>
                <a:gd name="connsiteY0" fmla="*/ 0 h 3634591"/>
                <a:gd name="connsiteX1" fmla="*/ 2866380 w 3810827"/>
                <a:gd name="connsiteY1" fmla="*/ 145165 h 3634591"/>
                <a:gd name="connsiteX2" fmla="*/ 3366366 w 3810827"/>
                <a:gd name="connsiteY2" fmla="*/ 536835 h 3634591"/>
                <a:gd name="connsiteX3" fmla="*/ 3810827 w 3810827"/>
                <a:gd name="connsiteY3" fmla="*/ 1924156 h 3634591"/>
                <a:gd name="connsiteX4" fmla="*/ 3612844 w 3810827"/>
                <a:gd name="connsiteY4" fmla="*/ 2493111 h 3634591"/>
                <a:gd name="connsiteX5" fmla="*/ 3026664 w 3810827"/>
                <a:gd name="connsiteY5" fmla="*/ 3022891 h 3634591"/>
                <a:gd name="connsiteX6" fmla="*/ 2897783 w 3810827"/>
                <a:gd name="connsiteY6" fmla="*/ 3124233 h 3634591"/>
                <a:gd name="connsiteX7" fmla="*/ 1838765 w 3810827"/>
                <a:gd name="connsiteY7" fmla="*/ 3634591 h 3634591"/>
                <a:gd name="connsiteX8" fmla="*/ 443724 w 3810827"/>
                <a:gd name="connsiteY8" fmla="*/ 2805020 h 3634591"/>
                <a:gd name="connsiteX9" fmla="*/ 295053 w 3810827"/>
                <a:gd name="connsiteY9" fmla="*/ 2592792 h 3634591"/>
                <a:gd name="connsiteX10" fmla="*/ 0 w 3810827"/>
                <a:gd name="connsiteY10" fmla="*/ 1924156 h 3634591"/>
                <a:gd name="connsiteX11" fmla="*/ 178275 w 3810827"/>
                <a:gd name="connsiteY11" fmla="*/ 1204061 h 3634591"/>
                <a:gd name="connsiteX12" fmla="*/ 669921 w 3810827"/>
                <a:gd name="connsiteY12" fmla="*/ 585306 h 3634591"/>
                <a:gd name="connsiteX13" fmla="*/ 1380730 w 3810827"/>
                <a:gd name="connsiteY13" fmla="*/ 156203 h 3634591"/>
                <a:gd name="connsiteX14" fmla="*/ 2180840 w 3810827"/>
                <a:gd name="connsiteY14" fmla="*/ 0 h 3634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10827" h="3634591">
                  <a:moveTo>
                    <a:pt x="2180840" y="0"/>
                  </a:moveTo>
                  <a:cubicBezTo>
                    <a:pt x="2431406" y="0"/>
                    <a:pt x="2662018" y="48886"/>
                    <a:pt x="2866380" y="145165"/>
                  </a:cubicBezTo>
                  <a:cubicBezTo>
                    <a:pt x="3057903" y="235467"/>
                    <a:pt x="3226119" y="367269"/>
                    <a:pt x="3366366" y="536835"/>
                  </a:cubicBezTo>
                  <a:cubicBezTo>
                    <a:pt x="3652997" y="883519"/>
                    <a:pt x="3810827" y="1376199"/>
                    <a:pt x="3810827" y="1924156"/>
                  </a:cubicBezTo>
                  <a:cubicBezTo>
                    <a:pt x="3810827" y="2142775"/>
                    <a:pt x="3749739" y="2318234"/>
                    <a:pt x="3612844" y="2493111"/>
                  </a:cubicBezTo>
                  <a:cubicBezTo>
                    <a:pt x="3469652" y="2676041"/>
                    <a:pt x="3254495" y="2844528"/>
                    <a:pt x="3026664" y="3022891"/>
                  </a:cubicBezTo>
                  <a:cubicBezTo>
                    <a:pt x="2984630" y="3055759"/>
                    <a:pt x="2941206" y="3089789"/>
                    <a:pt x="2897783" y="3124233"/>
                  </a:cubicBezTo>
                  <a:cubicBezTo>
                    <a:pt x="2509094" y="3432490"/>
                    <a:pt x="2225408" y="3634591"/>
                    <a:pt x="1838765" y="3634591"/>
                  </a:cubicBezTo>
                  <a:cubicBezTo>
                    <a:pt x="1249640" y="3634591"/>
                    <a:pt x="832413" y="3386508"/>
                    <a:pt x="443724" y="2805020"/>
                  </a:cubicBezTo>
                  <a:cubicBezTo>
                    <a:pt x="392859" y="2728910"/>
                    <a:pt x="343138" y="2659690"/>
                    <a:pt x="295053" y="2592792"/>
                  </a:cubicBezTo>
                  <a:cubicBezTo>
                    <a:pt x="95761" y="2315411"/>
                    <a:pt x="0" y="2171160"/>
                    <a:pt x="0" y="1924156"/>
                  </a:cubicBezTo>
                  <a:cubicBezTo>
                    <a:pt x="0" y="1678896"/>
                    <a:pt x="60024" y="1436622"/>
                    <a:pt x="178275" y="1204061"/>
                  </a:cubicBezTo>
                  <a:cubicBezTo>
                    <a:pt x="293990" y="976561"/>
                    <a:pt x="459425" y="768319"/>
                    <a:pt x="669921" y="585306"/>
                  </a:cubicBezTo>
                  <a:cubicBezTo>
                    <a:pt x="876818" y="405365"/>
                    <a:pt x="1122558" y="256964"/>
                    <a:pt x="1380730" y="156203"/>
                  </a:cubicBezTo>
                  <a:cubicBezTo>
                    <a:pt x="1645852" y="52539"/>
                    <a:pt x="1915145" y="0"/>
                    <a:pt x="2180840" y="0"/>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3" name="Freeform: Shape 12">
              <a:extLst>
                <a:ext uri="{FF2B5EF4-FFF2-40B4-BE49-F238E27FC236}">
                  <a16:creationId xmlns:a16="http://schemas.microsoft.com/office/drawing/2014/main" id="{1EBB781F-78E5-4C66-811C-9FF8B5D501B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1300000" flipH="1">
              <a:off x="648839" y="970769"/>
              <a:ext cx="4936895" cy="4669465"/>
            </a:xfrm>
            <a:custGeom>
              <a:avLst/>
              <a:gdLst>
                <a:gd name="connsiteX0" fmla="*/ 2180840 w 3810827"/>
                <a:gd name="connsiteY0" fmla="*/ 0 h 3634591"/>
                <a:gd name="connsiteX1" fmla="*/ 2866380 w 3810827"/>
                <a:gd name="connsiteY1" fmla="*/ 145165 h 3634591"/>
                <a:gd name="connsiteX2" fmla="*/ 3366366 w 3810827"/>
                <a:gd name="connsiteY2" fmla="*/ 536835 h 3634591"/>
                <a:gd name="connsiteX3" fmla="*/ 3810827 w 3810827"/>
                <a:gd name="connsiteY3" fmla="*/ 1924156 h 3634591"/>
                <a:gd name="connsiteX4" fmla="*/ 3612844 w 3810827"/>
                <a:gd name="connsiteY4" fmla="*/ 2493111 h 3634591"/>
                <a:gd name="connsiteX5" fmla="*/ 3026664 w 3810827"/>
                <a:gd name="connsiteY5" fmla="*/ 3022891 h 3634591"/>
                <a:gd name="connsiteX6" fmla="*/ 2897783 w 3810827"/>
                <a:gd name="connsiteY6" fmla="*/ 3124233 h 3634591"/>
                <a:gd name="connsiteX7" fmla="*/ 1838765 w 3810827"/>
                <a:gd name="connsiteY7" fmla="*/ 3634591 h 3634591"/>
                <a:gd name="connsiteX8" fmla="*/ 443724 w 3810827"/>
                <a:gd name="connsiteY8" fmla="*/ 2805020 h 3634591"/>
                <a:gd name="connsiteX9" fmla="*/ 295053 w 3810827"/>
                <a:gd name="connsiteY9" fmla="*/ 2592792 h 3634591"/>
                <a:gd name="connsiteX10" fmla="*/ 0 w 3810827"/>
                <a:gd name="connsiteY10" fmla="*/ 1924156 h 3634591"/>
                <a:gd name="connsiteX11" fmla="*/ 178275 w 3810827"/>
                <a:gd name="connsiteY11" fmla="*/ 1204061 h 3634591"/>
                <a:gd name="connsiteX12" fmla="*/ 669921 w 3810827"/>
                <a:gd name="connsiteY12" fmla="*/ 585306 h 3634591"/>
                <a:gd name="connsiteX13" fmla="*/ 1380730 w 3810827"/>
                <a:gd name="connsiteY13" fmla="*/ 156203 h 3634591"/>
                <a:gd name="connsiteX14" fmla="*/ 2180840 w 3810827"/>
                <a:gd name="connsiteY14" fmla="*/ 0 h 3634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10827" h="3634591">
                  <a:moveTo>
                    <a:pt x="2180840" y="0"/>
                  </a:moveTo>
                  <a:cubicBezTo>
                    <a:pt x="2431406" y="0"/>
                    <a:pt x="2662018" y="48886"/>
                    <a:pt x="2866380" y="145165"/>
                  </a:cubicBezTo>
                  <a:cubicBezTo>
                    <a:pt x="3057903" y="235467"/>
                    <a:pt x="3226119" y="367269"/>
                    <a:pt x="3366366" y="536835"/>
                  </a:cubicBezTo>
                  <a:cubicBezTo>
                    <a:pt x="3652997" y="883519"/>
                    <a:pt x="3810827" y="1376199"/>
                    <a:pt x="3810827" y="1924156"/>
                  </a:cubicBezTo>
                  <a:cubicBezTo>
                    <a:pt x="3810827" y="2142775"/>
                    <a:pt x="3749739" y="2318234"/>
                    <a:pt x="3612844" y="2493111"/>
                  </a:cubicBezTo>
                  <a:cubicBezTo>
                    <a:pt x="3469652" y="2676041"/>
                    <a:pt x="3254495" y="2844528"/>
                    <a:pt x="3026664" y="3022891"/>
                  </a:cubicBezTo>
                  <a:cubicBezTo>
                    <a:pt x="2984630" y="3055759"/>
                    <a:pt x="2941206" y="3089789"/>
                    <a:pt x="2897783" y="3124233"/>
                  </a:cubicBezTo>
                  <a:cubicBezTo>
                    <a:pt x="2509094" y="3432490"/>
                    <a:pt x="2225408" y="3634591"/>
                    <a:pt x="1838765" y="3634591"/>
                  </a:cubicBezTo>
                  <a:cubicBezTo>
                    <a:pt x="1249640" y="3634591"/>
                    <a:pt x="832413" y="3386508"/>
                    <a:pt x="443724" y="2805020"/>
                  </a:cubicBezTo>
                  <a:cubicBezTo>
                    <a:pt x="392859" y="2728910"/>
                    <a:pt x="343138" y="2659690"/>
                    <a:pt x="295053" y="2592792"/>
                  </a:cubicBezTo>
                  <a:cubicBezTo>
                    <a:pt x="95761" y="2315411"/>
                    <a:pt x="0" y="2171160"/>
                    <a:pt x="0" y="1924156"/>
                  </a:cubicBezTo>
                  <a:cubicBezTo>
                    <a:pt x="0" y="1678896"/>
                    <a:pt x="60024" y="1436622"/>
                    <a:pt x="178275" y="1204061"/>
                  </a:cubicBezTo>
                  <a:cubicBezTo>
                    <a:pt x="293990" y="976561"/>
                    <a:pt x="459425" y="768319"/>
                    <a:pt x="669921" y="585306"/>
                  </a:cubicBezTo>
                  <a:cubicBezTo>
                    <a:pt x="876818" y="405365"/>
                    <a:pt x="1122558" y="256964"/>
                    <a:pt x="1380730" y="156203"/>
                  </a:cubicBezTo>
                  <a:cubicBezTo>
                    <a:pt x="1645852" y="52539"/>
                    <a:pt x="1915145" y="0"/>
                    <a:pt x="2180840" y="0"/>
                  </a:cubicBezTo>
                  <a:close/>
                </a:path>
              </a:pathLst>
            </a:custGeom>
            <a:no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2" name="Title 1">
            <a:extLst>
              <a:ext uri="{FF2B5EF4-FFF2-40B4-BE49-F238E27FC236}">
                <a16:creationId xmlns:a16="http://schemas.microsoft.com/office/drawing/2014/main" id="{7CF69C5F-F1E1-4727-8476-1F289ADDAE21}"/>
              </a:ext>
            </a:extLst>
          </p:cNvPr>
          <p:cNvSpPr>
            <a:spLocks noGrp="1"/>
          </p:cNvSpPr>
          <p:nvPr>
            <p:ph type="title"/>
          </p:nvPr>
        </p:nvSpPr>
        <p:spPr>
          <a:xfrm>
            <a:off x="1412543" y="1833229"/>
            <a:ext cx="3577022" cy="2934031"/>
          </a:xfrm>
        </p:spPr>
        <p:txBody>
          <a:bodyPr anchor="ctr">
            <a:normAutofit/>
          </a:bodyPr>
          <a:lstStyle/>
          <a:p>
            <a:r>
              <a:rPr lang="en-US" dirty="0"/>
              <a:t>Duty Cycle</a:t>
            </a:r>
          </a:p>
        </p:txBody>
      </p:sp>
      <p:sp>
        <p:nvSpPr>
          <p:cNvPr id="3" name="Content Placeholder 2">
            <a:extLst>
              <a:ext uri="{FF2B5EF4-FFF2-40B4-BE49-F238E27FC236}">
                <a16:creationId xmlns:a16="http://schemas.microsoft.com/office/drawing/2014/main" id="{9DDD56A5-5A31-4D46-9433-3A09CB96DA83}"/>
              </a:ext>
            </a:extLst>
          </p:cNvPr>
          <p:cNvSpPr>
            <a:spLocks noGrp="1"/>
          </p:cNvSpPr>
          <p:nvPr>
            <p:ph idx="1"/>
          </p:nvPr>
        </p:nvSpPr>
        <p:spPr>
          <a:xfrm>
            <a:off x="6241774" y="1105306"/>
            <a:ext cx="4825512" cy="4337435"/>
          </a:xfrm>
        </p:spPr>
        <p:txBody>
          <a:bodyPr anchor="ctr">
            <a:normAutofit/>
          </a:bodyPr>
          <a:lstStyle/>
          <a:p>
            <a:r>
              <a:rPr lang="en-US" dirty="0"/>
              <a:t>Duty cycle describes the proportion of 'on' time to the regular interval or 'period' of time</a:t>
            </a:r>
          </a:p>
          <a:p>
            <a:r>
              <a:rPr lang="en-US" dirty="0"/>
              <a:t>Described as percentage</a:t>
            </a:r>
          </a:p>
          <a:p>
            <a:r>
              <a:rPr lang="en-US" dirty="0"/>
              <a:t>This period of time is the inverse of the frequency of the waveform</a:t>
            </a:r>
          </a:p>
        </p:txBody>
      </p:sp>
    </p:spTree>
    <p:extLst>
      <p:ext uri="{BB962C8B-B14F-4D97-AF65-F5344CB8AC3E}">
        <p14:creationId xmlns:p14="http://schemas.microsoft.com/office/powerpoint/2010/main" val="28874231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A picture containing diagram&#10;&#10;Description automatically generated">
            <a:extLst>
              <a:ext uri="{FF2B5EF4-FFF2-40B4-BE49-F238E27FC236}">
                <a16:creationId xmlns:a16="http://schemas.microsoft.com/office/drawing/2014/main" id="{B70EC015-B01A-4A0A-A2C1-DA69B466E17B}"/>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tretch>
            <a:fillRect/>
          </a:stretch>
        </p:blipFill>
        <p:spPr>
          <a:xfrm>
            <a:off x="392747" y="690563"/>
            <a:ext cx="7510014" cy="5153025"/>
          </a:xfrm>
        </p:spPr>
      </p:pic>
      <p:sp>
        <p:nvSpPr>
          <p:cNvPr id="3" name="Title 2">
            <a:extLst>
              <a:ext uri="{FF2B5EF4-FFF2-40B4-BE49-F238E27FC236}">
                <a16:creationId xmlns:a16="http://schemas.microsoft.com/office/drawing/2014/main" id="{DEA01C55-518B-40B6-806A-16A390DBA3A2}"/>
              </a:ext>
            </a:extLst>
          </p:cNvPr>
          <p:cNvSpPr>
            <a:spLocks noGrp="1"/>
          </p:cNvSpPr>
          <p:nvPr>
            <p:ph type="title"/>
          </p:nvPr>
        </p:nvSpPr>
        <p:spPr>
          <a:xfrm>
            <a:off x="8476488" y="690563"/>
            <a:ext cx="3230625" cy="1687924"/>
          </a:xfrm>
        </p:spPr>
        <p:txBody>
          <a:bodyPr/>
          <a:lstStyle/>
          <a:p>
            <a:r>
              <a:rPr lang="en-US" dirty="0"/>
              <a:t>What Duty Cycle Looks Like</a:t>
            </a:r>
          </a:p>
        </p:txBody>
      </p:sp>
      <p:sp>
        <p:nvSpPr>
          <p:cNvPr id="4" name="Text Placeholder 3">
            <a:extLst>
              <a:ext uri="{FF2B5EF4-FFF2-40B4-BE49-F238E27FC236}">
                <a16:creationId xmlns:a16="http://schemas.microsoft.com/office/drawing/2014/main" id="{F27316A0-B0FE-41A8-AED5-FDCCA135B82E}"/>
              </a:ext>
            </a:extLst>
          </p:cNvPr>
          <p:cNvSpPr>
            <a:spLocks noGrp="1"/>
          </p:cNvSpPr>
          <p:nvPr>
            <p:ph type="body" sz="half" idx="2"/>
          </p:nvPr>
        </p:nvSpPr>
        <p:spPr>
          <a:xfrm>
            <a:off x="8476488" y="2378487"/>
            <a:ext cx="3386900" cy="4165188"/>
          </a:xfrm>
        </p:spPr>
        <p:txBody>
          <a:bodyPr>
            <a:normAutofit fontScale="85000" lnSpcReduction="20000"/>
          </a:bodyPr>
          <a:lstStyle/>
          <a:p>
            <a:r>
              <a:rPr lang="en-US" dirty="0"/>
              <a:t>If digital signal spends half of the time on and the other half off, the digital signal has a duty cycle of 50% and resembles an ideal square wave</a:t>
            </a:r>
          </a:p>
          <a:p>
            <a:r>
              <a:rPr lang="en-US" dirty="0"/>
              <a:t>If the percentage is higher than 50%, the digital signal spends more time in the high state than the low state </a:t>
            </a:r>
          </a:p>
          <a:p>
            <a:r>
              <a:rPr lang="en-US" dirty="0"/>
              <a:t>If the percentage is lower than 50%, the digital signal spends more time in the low state than the high state </a:t>
            </a:r>
          </a:p>
        </p:txBody>
      </p:sp>
    </p:spTree>
    <p:extLst>
      <p:ext uri="{BB962C8B-B14F-4D97-AF65-F5344CB8AC3E}">
        <p14:creationId xmlns:p14="http://schemas.microsoft.com/office/powerpoint/2010/main" val="40160011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181FC64-B306-4821-98E2-780662EFC4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2" name="Title 1">
            <a:extLst>
              <a:ext uri="{FF2B5EF4-FFF2-40B4-BE49-F238E27FC236}">
                <a16:creationId xmlns:a16="http://schemas.microsoft.com/office/drawing/2014/main" id="{C4722445-160D-4DBA-A3DB-FEB9A2845FA2}"/>
              </a:ext>
            </a:extLst>
          </p:cNvPr>
          <p:cNvSpPr>
            <a:spLocks noGrp="1"/>
          </p:cNvSpPr>
          <p:nvPr>
            <p:ph type="title"/>
          </p:nvPr>
        </p:nvSpPr>
        <p:spPr>
          <a:xfrm>
            <a:off x="992518" y="442913"/>
            <a:ext cx="5271804" cy="1639888"/>
          </a:xfrm>
        </p:spPr>
        <p:txBody>
          <a:bodyPr anchor="b">
            <a:normAutofit/>
          </a:bodyPr>
          <a:lstStyle/>
          <a:p>
            <a:r>
              <a:rPr lang="en-US" dirty="0"/>
              <a:t>Using PWM with Motors</a:t>
            </a:r>
          </a:p>
        </p:txBody>
      </p:sp>
      <p:sp>
        <p:nvSpPr>
          <p:cNvPr id="7" name="Content Placeholder 2">
            <a:extLst>
              <a:ext uri="{FF2B5EF4-FFF2-40B4-BE49-F238E27FC236}">
                <a16:creationId xmlns:a16="http://schemas.microsoft.com/office/drawing/2014/main" id="{7065D647-5839-44A6-A3C1-DF7DBEED0067}"/>
              </a:ext>
            </a:extLst>
          </p:cNvPr>
          <p:cNvSpPr>
            <a:spLocks noGrp="1"/>
          </p:cNvSpPr>
          <p:nvPr>
            <p:ph idx="1"/>
          </p:nvPr>
        </p:nvSpPr>
        <p:spPr>
          <a:xfrm>
            <a:off x="992519" y="2312988"/>
            <a:ext cx="5271804" cy="3651250"/>
          </a:xfrm>
        </p:spPr>
        <p:txBody>
          <a:bodyPr>
            <a:normAutofit fontScale="92500"/>
          </a:bodyPr>
          <a:lstStyle/>
          <a:p>
            <a:pPr>
              <a:lnSpc>
                <a:spcPct val="130000"/>
              </a:lnSpc>
            </a:pPr>
            <a:r>
              <a:rPr lang="en-US" sz="1300"/>
              <a:t>Motor is a varying electrical load.</a:t>
            </a:r>
          </a:p>
          <a:p>
            <a:pPr lvl="1">
              <a:lnSpc>
                <a:spcPct val="130000"/>
              </a:lnSpc>
            </a:pPr>
            <a:r>
              <a:rPr lang="en-US" sz="1300"/>
              <a:t>Needs a lot more power at startup that it does when running</a:t>
            </a:r>
          </a:p>
          <a:p>
            <a:pPr lvl="1">
              <a:lnSpc>
                <a:spcPct val="130000"/>
              </a:lnSpc>
            </a:pPr>
            <a:r>
              <a:rPr lang="en-US" sz="1300"/>
              <a:t>Also draws a lot more power when a robot goes uphill or pushes something</a:t>
            </a:r>
          </a:p>
          <a:p>
            <a:pPr>
              <a:lnSpc>
                <a:spcPct val="130000"/>
              </a:lnSpc>
            </a:pPr>
            <a:r>
              <a:rPr lang="en-US" sz="1300"/>
              <a:t>Resistors not good choice for controlling power delivered to a large load</a:t>
            </a:r>
          </a:p>
          <a:p>
            <a:pPr lvl="1">
              <a:lnSpc>
                <a:spcPct val="130000"/>
              </a:lnSpc>
            </a:pPr>
            <a:r>
              <a:rPr lang="en-US" sz="1300"/>
              <a:t>As the power requirements increase, resistor power rating will quickly be exceeded, electronic component will get very hot, and will likely fail permanently.</a:t>
            </a:r>
          </a:p>
          <a:p>
            <a:pPr lvl="1">
              <a:lnSpc>
                <a:spcPct val="130000"/>
              </a:lnSpc>
            </a:pPr>
            <a:r>
              <a:rPr lang="en-US" sz="1300"/>
              <a:t>Resistor wastes excess power as heat (not ideal for battery powered robot)</a:t>
            </a:r>
          </a:p>
        </p:txBody>
      </p:sp>
      <p:sp>
        <p:nvSpPr>
          <p:cNvPr id="11" name="Freeform: Shape 10">
            <a:extLst>
              <a:ext uri="{FF2B5EF4-FFF2-40B4-BE49-F238E27FC236}">
                <a16:creationId xmlns:a16="http://schemas.microsoft.com/office/drawing/2014/main" id="{5871FC61-DD4E-47D4-81FD-8A7E7D12B3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986049" y="0"/>
            <a:ext cx="5205951" cy="6858000"/>
          </a:xfrm>
          <a:custGeom>
            <a:avLst/>
            <a:gdLst>
              <a:gd name="connsiteX0" fmla="*/ 0 w 5205951"/>
              <a:gd name="connsiteY0" fmla="*/ 0 h 6858000"/>
              <a:gd name="connsiteX1" fmla="*/ 1709529 w 5205951"/>
              <a:gd name="connsiteY1" fmla="*/ 0 h 6858000"/>
              <a:gd name="connsiteX2" fmla="*/ 2489695 w 5205951"/>
              <a:gd name="connsiteY2" fmla="*/ 0 h 6858000"/>
              <a:gd name="connsiteX3" fmla="*/ 3582928 w 5205951"/>
              <a:gd name="connsiteY3" fmla="*/ 0 h 6858000"/>
              <a:gd name="connsiteX4" fmla="*/ 3605052 w 5205951"/>
              <a:gd name="connsiteY4" fmla="*/ 14997 h 6858000"/>
              <a:gd name="connsiteX5" fmla="*/ 5205951 w 5205951"/>
              <a:gd name="connsiteY5" fmla="*/ 3621656 h 6858000"/>
              <a:gd name="connsiteX6" fmla="*/ 3331601 w 5205951"/>
              <a:gd name="connsiteY6" fmla="*/ 6374814 h 6858000"/>
              <a:gd name="connsiteX7" fmla="*/ 2814953 w 5205951"/>
              <a:gd name="connsiteY7" fmla="*/ 6780599 h 6858000"/>
              <a:gd name="connsiteX8" fmla="*/ 2703197 w 5205951"/>
              <a:gd name="connsiteY8" fmla="*/ 6858000 h 6858000"/>
              <a:gd name="connsiteX9" fmla="*/ 2489695 w 5205951"/>
              <a:gd name="connsiteY9" fmla="*/ 6858000 h 6858000"/>
              <a:gd name="connsiteX10" fmla="*/ 1709529 w 5205951"/>
              <a:gd name="connsiteY10" fmla="*/ 6858000 h 6858000"/>
              <a:gd name="connsiteX11" fmla="*/ 0 w 5205951"/>
              <a:gd name="connsiteY11"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205951" h="6858000">
                <a:moveTo>
                  <a:pt x="0" y="0"/>
                </a:moveTo>
                <a:lnTo>
                  <a:pt x="1709529" y="0"/>
                </a:lnTo>
                <a:lnTo>
                  <a:pt x="2489695" y="0"/>
                </a:lnTo>
                <a:lnTo>
                  <a:pt x="3582928" y="0"/>
                </a:lnTo>
                <a:lnTo>
                  <a:pt x="3605052" y="14997"/>
                </a:lnTo>
                <a:cubicBezTo>
                  <a:pt x="4632215" y="754641"/>
                  <a:pt x="5205951" y="2093192"/>
                  <a:pt x="5205951" y="3621656"/>
                </a:cubicBezTo>
                <a:cubicBezTo>
                  <a:pt x="5205951" y="4969131"/>
                  <a:pt x="4277226" y="5602839"/>
                  <a:pt x="3331601" y="6374814"/>
                </a:cubicBezTo>
                <a:cubicBezTo>
                  <a:pt x="3159398" y="6515397"/>
                  <a:pt x="2988771" y="6653108"/>
                  <a:pt x="2814953" y="6780599"/>
                </a:cubicBezTo>
                <a:lnTo>
                  <a:pt x="2703197" y="6858000"/>
                </a:lnTo>
                <a:lnTo>
                  <a:pt x="2489695" y="6858000"/>
                </a:lnTo>
                <a:lnTo>
                  <a:pt x="1709529" y="6858000"/>
                </a:lnTo>
                <a:lnTo>
                  <a:pt x="0" y="6858000"/>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3" name="Freeform: Shape 12">
            <a:extLst>
              <a:ext uri="{FF2B5EF4-FFF2-40B4-BE49-F238E27FC236}">
                <a16:creationId xmlns:a16="http://schemas.microsoft.com/office/drawing/2014/main" id="{829A1E2C-5AC8-40FC-99E9-832069D397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577485" y="0"/>
            <a:ext cx="2529723" cy="6858000"/>
          </a:xfrm>
          <a:custGeom>
            <a:avLst/>
            <a:gdLst>
              <a:gd name="connsiteX0" fmla="*/ 1258269 w 2529723"/>
              <a:gd name="connsiteY0" fmla="*/ 0 h 6858000"/>
              <a:gd name="connsiteX1" fmla="*/ 1275627 w 2529723"/>
              <a:gd name="connsiteY1" fmla="*/ 0 h 6858000"/>
              <a:gd name="connsiteX2" fmla="*/ 1302560 w 2529723"/>
              <a:gd name="connsiteY2" fmla="*/ 24338 h 6858000"/>
              <a:gd name="connsiteX3" fmla="*/ 2522825 w 2529723"/>
              <a:gd name="connsiteY3" fmla="*/ 3678515 h 6858000"/>
              <a:gd name="connsiteX4" fmla="*/ 557500 w 2529723"/>
              <a:gd name="connsiteY4" fmla="*/ 6451411 h 6858000"/>
              <a:gd name="connsiteX5" fmla="*/ 32482 w 2529723"/>
              <a:gd name="connsiteY5" fmla="*/ 6849373 h 6858000"/>
              <a:gd name="connsiteX6" fmla="*/ 19531 w 2529723"/>
              <a:gd name="connsiteY6" fmla="*/ 6858000 h 6858000"/>
              <a:gd name="connsiteX7" fmla="*/ 0 w 2529723"/>
              <a:gd name="connsiteY7" fmla="*/ 6858000 h 6858000"/>
              <a:gd name="connsiteX8" fmla="*/ 14202 w 2529723"/>
              <a:gd name="connsiteY8" fmla="*/ 6848540 h 6858000"/>
              <a:gd name="connsiteX9" fmla="*/ 539221 w 2529723"/>
              <a:gd name="connsiteY9" fmla="*/ 6450578 h 6858000"/>
              <a:gd name="connsiteX10" fmla="*/ 2504546 w 2529723"/>
              <a:gd name="connsiteY10" fmla="*/ 3677682 h 6858000"/>
              <a:gd name="connsiteX11" fmla="*/ 1284280 w 2529723"/>
              <a:gd name="connsiteY11" fmla="*/ 235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9723" h="6858000">
                <a:moveTo>
                  <a:pt x="1258269" y="0"/>
                </a:moveTo>
                <a:lnTo>
                  <a:pt x="1275627" y="0"/>
                </a:lnTo>
                <a:lnTo>
                  <a:pt x="1302560" y="24338"/>
                </a:lnTo>
                <a:cubicBezTo>
                  <a:pt x="2156831" y="855667"/>
                  <a:pt x="2590622" y="2191755"/>
                  <a:pt x="2522825" y="3678515"/>
                </a:cubicBezTo>
                <a:cubicBezTo>
                  <a:pt x="2459072" y="5076606"/>
                  <a:pt x="1519830" y="5692656"/>
                  <a:pt x="557500" y="6451411"/>
                </a:cubicBezTo>
                <a:cubicBezTo>
                  <a:pt x="382255" y="6589587"/>
                  <a:pt x="208689" y="6724853"/>
                  <a:pt x="32482" y="6849373"/>
                </a:cubicBezTo>
                <a:lnTo>
                  <a:pt x="19531" y="6858000"/>
                </a:lnTo>
                <a:lnTo>
                  <a:pt x="0" y="6858000"/>
                </a:lnTo>
                <a:lnTo>
                  <a:pt x="14202" y="6848540"/>
                </a:lnTo>
                <a:cubicBezTo>
                  <a:pt x="190409" y="6724020"/>
                  <a:pt x="363976" y="6588754"/>
                  <a:pt x="539221" y="6450578"/>
                </a:cubicBezTo>
                <a:cubicBezTo>
                  <a:pt x="1501550" y="5691822"/>
                  <a:pt x="2440792" y="5075773"/>
                  <a:pt x="2504546" y="3677682"/>
                </a:cubicBezTo>
                <a:cubicBezTo>
                  <a:pt x="2572343" y="2190921"/>
                  <a:pt x="2138551" y="854834"/>
                  <a:pt x="1284280" y="2350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15" name="Freeform: Shape 14">
            <a:extLst>
              <a:ext uri="{FF2B5EF4-FFF2-40B4-BE49-F238E27FC236}">
                <a16:creationId xmlns:a16="http://schemas.microsoft.com/office/drawing/2014/main" id="{55C54A75-E44A-4147-B9D0-FF46CFD316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754925" y="0"/>
            <a:ext cx="2536434" cy="6858000"/>
          </a:xfrm>
          <a:custGeom>
            <a:avLst/>
            <a:gdLst>
              <a:gd name="connsiteX0" fmla="*/ 879731 w 2536434"/>
              <a:gd name="connsiteY0" fmla="*/ 0 h 6858000"/>
              <a:gd name="connsiteX1" fmla="*/ 913411 w 2536434"/>
              <a:gd name="connsiteY1" fmla="*/ 0 h 6858000"/>
              <a:gd name="connsiteX2" fmla="*/ 935535 w 2536434"/>
              <a:gd name="connsiteY2" fmla="*/ 14997 h 6858000"/>
              <a:gd name="connsiteX3" fmla="*/ 2536434 w 2536434"/>
              <a:gd name="connsiteY3" fmla="*/ 3621656 h 6858000"/>
              <a:gd name="connsiteX4" fmla="*/ 662084 w 2536434"/>
              <a:gd name="connsiteY4" fmla="*/ 6374814 h 6858000"/>
              <a:gd name="connsiteX5" fmla="*/ 145436 w 2536434"/>
              <a:gd name="connsiteY5" fmla="*/ 6780599 h 6858000"/>
              <a:gd name="connsiteX6" fmla="*/ 33680 w 2536434"/>
              <a:gd name="connsiteY6" fmla="*/ 6858000 h 6858000"/>
              <a:gd name="connsiteX7" fmla="*/ 0 w 2536434"/>
              <a:gd name="connsiteY7" fmla="*/ 6858000 h 6858000"/>
              <a:gd name="connsiteX8" fmla="*/ 111756 w 2536434"/>
              <a:gd name="connsiteY8" fmla="*/ 6780599 h 6858000"/>
              <a:gd name="connsiteX9" fmla="*/ 628404 w 2536434"/>
              <a:gd name="connsiteY9" fmla="*/ 6374814 h 6858000"/>
              <a:gd name="connsiteX10" fmla="*/ 2502754 w 2536434"/>
              <a:gd name="connsiteY10" fmla="*/ 3621656 h 6858000"/>
              <a:gd name="connsiteX11" fmla="*/ 901855 w 2536434"/>
              <a:gd name="connsiteY11"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36434" h="6858000">
                <a:moveTo>
                  <a:pt x="879731" y="0"/>
                </a:moveTo>
                <a:lnTo>
                  <a:pt x="913411" y="0"/>
                </a:lnTo>
                <a:lnTo>
                  <a:pt x="935535" y="14997"/>
                </a:lnTo>
                <a:cubicBezTo>
                  <a:pt x="1962698" y="754641"/>
                  <a:pt x="2536434" y="2093192"/>
                  <a:pt x="2536434" y="3621656"/>
                </a:cubicBezTo>
                <a:cubicBezTo>
                  <a:pt x="2536434" y="4969131"/>
                  <a:pt x="1607709" y="5602839"/>
                  <a:pt x="662084" y="6374814"/>
                </a:cubicBezTo>
                <a:cubicBezTo>
                  <a:pt x="489881" y="6515397"/>
                  <a:pt x="319254" y="6653108"/>
                  <a:pt x="145436" y="6780599"/>
                </a:cubicBezTo>
                <a:lnTo>
                  <a:pt x="33680" y="6858000"/>
                </a:lnTo>
                <a:lnTo>
                  <a:pt x="0" y="6858000"/>
                </a:lnTo>
                <a:lnTo>
                  <a:pt x="111756" y="6780599"/>
                </a:lnTo>
                <a:cubicBezTo>
                  <a:pt x="285574" y="6653108"/>
                  <a:pt x="456201" y="6515397"/>
                  <a:pt x="628404" y="6374814"/>
                </a:cubicBezTo>
                <a:cubicBezTo>
                  <a:pt x="1574029" y="5602839"/>
                  <a:pt x="2502754" y="4969131"/>
                  <a:pt x="2502754" y="3621656"/>
                </a:cubicBezTo>
                <a:cubicBezTo>
                  <a:pt x="2502754" y="2093192"/>
                  <a:pt x="1929018" y="754641"/>
                  <a:pt x="901855" y="14997"/>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pic>
        <p:nvPicPr>
          <p:cNvPr id="8" name="Picture 4" descr="One glowing light bulb among other light bulbs">
            <a:extLst>
              <a:ext uri="{FF2B5EF4-FFF2-40B4-BE49-F238E27FC236}">
                <a16:creationId xmlns:a16="http://schemas.microsoft.com/office/drawing/2014/main" id="{9588C35D-A556-4C8C-80AF-26DDF5FD7C0B}"/>
              </a:ext>
            </a:extLst>
          </p:cNvPr>
          <p:cNvPicPr>
            <a:picLocks noChangeAspect="1"/>
          </p:cNvPicPr>
          <p:nvPr/>
        </p:nvPicPr>
        <p:blipFill rotWithShape="1">
          <a:blip r:embed="rId2"/>
          <a:srcRect l="8114" r="55337" b="-1"/>
          <a:stretch/>
        </p:blipFill>
        <p:spPr>
          <a:xfrm>
            <a:off x="7203882" y="10"/>
            <a:ext cx="4988118" cy="6857990"/>
          </a:xfrm>
          <a:custGeom>
            <a:avLst/>
            <a:gdLst/>
            <a:ahLst/>
            <a:cxnLst/>
            <a:rect l="l" t="t" r="r" b="b"/>
            <a:pathLst>
              <a:path w="4901771" h="6858000">
                <a:moveTo>
                  <a:pt x="1623023" y="0"/>
                </a:moveTo>
                <a:lnTo>
                  <a:pt x="2716256" y="0"/>
                </a:lnTo>
                <a:lnTo>
                  <a:pt x="3496422" y="0"/>
                </a:lnTo>
                <a:lnTo>
                  <a:pt x="4544484" y="0"/>
                </a:lnTo>
                <a:lnTo>
                  <a:pt x="4710787" y="0"/>
                </a:lnTo>
                <a:lnTo>
                  <a:pt x="4901771" y="0"/>
                </a:lnTo>
                <a:lnTo>
                  <a:pt x="4901771" y="6858000"/>
                </a:lnTo>
                <a:lnTo>
                  <a:pt x="4710787" y="6858000"/>
                </a:lnTo>
                <a:lnTo>
                  <a:pt x="4544484" y="6858000"/>
                </a:lnTo>
                <a:lnTo>
                  <a:pt x="3496422" y="6858000"/>
                </a:lnTo>
                <a:lnTo>
                  <a:pt x="2716256" y="6858000"/>
                </a:lnTo>
                <a:lnTo>
                  <a:pt x="2502754" y="6858000"/>
                </a:lnTo>
                <a:lnTo>
                  <a:pt x="2390998" y="6780599"/>
                </a:lnTo>
                <a:cubicBezTo>
                  <a:pt x="2217180" y="6653108"/>
                  <a:pt x="2046553" y="6515397"/>
                  <a:pt x="1874350" y="6374814"/>
                </a:cubicBezTo>
                <a:cubicBezTo>
                  <a:pt x="928725" y="5602839"/>
                  <a:pt x="0" y="4969131"/>
                  <a:pt x="0" y="3621656"/>
                </a:cubicBezTo>
                <a:cubicBezTo>
                  <a:pt x="0" y="2093192"/>
                  <a:pt x="573736" y="754641"/>
                  <a:pt x="1600899" y="14997"/>
                </a:cubicBezTo>
                <a:close/>
              </a:path>
            </a:pathLst>
          </a:custGeom>
        </p:spPr>
      </p:pic>
    </p:spTree>
    <p:extLst>
      <p:ext uri="{BB962C8B-B14F-4D97-AF65-F5344CB8AC3E}">
        <p14:creationId xmlns:p14="http://schemas.microsoft.com/office/powerpoint/2010/main" val="13845921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Diagram, schematic&#10;&#10;Description automatically generated">
            <a:extLst>
              <a:ext uri="{FF2B5EF4-FFF2-40B4-BE49-F238E27FC236}">
                <a16:creationId xmlns:a16="http://schemas.microsoft.com/office/drawing/2014/main" id="{9A0E0C7F-924F-4684-A5DC-DFD6E572C3AC}"/>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l="1770" r="1770"/>
          <a:stretch>
            <a:fillRect/>
          </a:stretch>
        </p:blipFill>
        <p:spPr/>
      </p:pic>
      <p:sp>
        <p:nvSpPr>
          <p:cNvPr id="3" name="Title 2">
            <a:extLst>
              <a:ext uri="{FF2B5EF4-FFF2-40B4-BE49-F238E27FC236}">
                <a16:creationId xmlns:a16="http://schemas.microsoft.com/office/drawing/2014/main" id="{A3B47964-B8CF-4B4E-A8EF-04E0EA4CAE1A}"/>
              </a:ext>
            </a:extLst>
          </p:cNvPr>
          <p:cNvSpPr>
            <a:spLocks noGrp="1"/>
          </p:cNvSpPr>
          <p:nvPr>
            <p:ph type="title"/>
          </p:nvPr>
        </p:nvSpPr>
        <p:spPr>
          <a:xfrm>
            <a:off x="8473695" y="97141"/>
            <a:ext cx="3230625" cy="1687924"/>
          </a:xfrm>
        </p:spPr>
        <p:txBody>
          <a:bodyPr/>
          <a:lstStyle/>
          <a:p>
            <a:r>
              <a:rPr lang="en-US" dirty="0"/>
              <a:t>Running Motor using PWM</a:t>
            </a:r>
          </a:p>
        </p:txBody>
      </p:sp>
      <p:sp>
        <p:nvSpPr>
          <p:cNvPr id="4" name="Text Placeholder 3">
            <a:extLst>
              <a:ext uri="{FF2B5EF4-FFF2-40B4-BE49-F238E27FC236}">
                <a16:creationId xmlns:a16="http://schemas.microsoft.com/office/drawing/2014/main" id="{1D8759E8-C231-43CC-94A7-122483630D64}"/>
              </a:ext>
            </a:extLst>
          </p:cNvPr>
          <p:cNvSpPr>
            <a:spLocks noGrp="1"/>
          </p:cNvSpPr>
          <p:nvPr>
            <p:ph type="body" sz="half" idx="2"/>
          </p:nvPr>
        </p:nvSpPr>
        <p:spPr>
          <a:xfrm>
            <a:off x="8476488" y="1661746"/>
            <a:ext cx="3227832" cy="5134708"/>
          </a:xfrm>
        </p:spPr>
        <p:txBody>
          <a:bodyPr>
            <a:normAutofit fontScale="77500" lnSpcReduction="20000"/>
          </a:bodyPr>
          <a:lstStyle/>
          <a:p>
            <a:r>
              <a:rPr lang="en-US" dirty="0"/>
              <a:t>By using a transistor (Q3), the speed of the motor can be controlled by the duty cycle of the square wave.</a:t>
            </a:r>
          </a:p>
          <a:p>
            <a:r>
              <a:rPr lang="en-US" dirty="0"/>
              <a:t>A diode, D3, has been added to reroute inductive motor spikes. </a:t>
            </a:r>
          </a:p>
          <a:p>
            <a:r>
              <a:rPr lang="en-US" dirty="0"/>
              <a:t>In this schematic, the motor can receive up to 12V even though the logic chip is only powered by 5V. This is possible because the logic chip output feeds into the resistor of the transistor, not directly to the motor. The resistor (R3), transistor (Q3), and diode (D3) all help isolate the logic voltages from the motor voltages.</a:t>
            </a:r>
          </a:p>
        </p:txBody>
      </p:sp>
    </p:spTree>
    <p:extLst>
      <p:ext uri="{BB962C8B-B14F-4D97-AF65-F5344CB8AC3E}">
        <p14:creationId xmlns:p14="http://schemas.microsoft.com/office/powerpoint/2010/main" val="3119282258"/>
      </p:ext>
    </p:extLst>
  </p:cSld>
  <p:clrMapOvr>
    <a:masterClrMapping/>
  </p:clrMapOvr>
</p:sld>
</file>

<file path=ppt/theme/theme1.xml><?xml version="1.0" encoding="utf-8"?>
<a:theme xmlns:a="http://schemas.openxmlformats.org/drawingml/2006/main" name="SketchLinesVTI">
  <a:themeElements>
    <a:clrScheme name="SketchLines">
      <a:dk1>
        <a:sysClr val="windowText" lastClr="000000"/>
      </a:dk1>
      <a:lt1>
        <a:sysClr val="window" lastClr="FFFFFF"/>
      </a:lt1>
      <a:dk2>
        <a:srgbClr val="564E4E"/>
      </a:dk2>
      <a:lt2>
        <a:srgbClr val="EEEBE2"/>
      </a:lt2>
      <a:accent1>
        <a:srgbClr val="E54837"/>
      </a:accent1>
      <a:accent2>
        <a:srgbClr val="947F53"/>
      </a:accent2>
      <a:accent3>
        <a:srgbClr val="BE8D64"/>
      </a:accent3>
      <a:accent4>
        <a:srgbClr val="E0C171"/>
      </a:accent4>
      <a:accent5>
        <a:srgbClr val="968572"/>
      </a:accent5>
      <a:accent6>
        <a:srgbClr val="855D5D"/>
      </a:accent6>
      <a:hlink>
        <a:srgbClr val="CC9900"/>
      </a:hlink>
      <a:folHlink>
        <a:srgbClr val="96A9A9"/>
      </a:folHlink>
    </a:clrScheme>
    <a:fontScheme name="Custom 7">
      <a:majorFont>
        <a:latin typeface="Meiryo"/>
        <a:ea typeface=""/>
        <a:cs typeface=""/>
      </a:majorFont>
      <a:minorFont>
        <a:latin typeface="Meiryo"/>
        <a:ea typeface=""/>
        <a:cs typeface=""/>
      </a:minorFont>
    </a:fontScheme>
    <a:fmtScheme name="Feathered">
      <a:fillStyleLst>
        <a:solidFill>
          <a:schemeClr val="phClr"/>
        </a:solidFill>
        <a:solidFill>
          <a:schemeClr val="phClr">
            <a:tint val="67000"/>
            <a:satMod val="105000"/>
          </a:schemeClr>
        </a:solidFill>
        <a:gradFill rotWithShape="1">
          <a:gsLst>
            <a:gs pos="0">
              <a:schemeClr val="phClr">
                <a:tint val="94000"/>
                <a:satMod val="103000"/>
                <a:lumMod val="102000"/>
              </a:schemeClr>
            </a:gs>
            <a:gs pos="50000">
              <a:schemeClr val="phClr">
                <a:shade val="100000"/>
                <a:satMod val="110000"/>
                <a:lumMod val="100000"/>
              </a:schemeClr>
            </a:gs>
            <a:gs pos="100000">
              <a:schemeClr val="phClr">
                <a:shade val="70000"/>
                <a:satMod val="120000"/>
                <a:lumMod val="99000"/>
              </a:schemeClr>
            </a:gs>
          </a:gsLst>
          <a:path path="circle">
            <a:fillToRect l="100000" t="100000" r="100000" b="100000"/>
          </a:path>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tint val="50000"/>
              <a:shade val="83000"/>
            </a:schemeClr>
          </a:solidFill>
          <a:prstDash val="solid"/>
        </a:ln>
      </a:lnStyleLst>
      <a:effectStyleLst>
        <a:effectStyle>
          <a:effectLst/>
        </a:effectStyle>
        <a:effectStyle>
          <a:effectLst/>
        </a:effectStyle>
        <a:effectStyle>
          <a:effectLst>
            <a:outerShdw blurRad="57150" dist="25400" dir="5400000" algn="ctr" rotWithShape="0">
              <a:srgbClr val="000000">
                <a:alpha val="20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ketchLinesVTI" id="{8C0B0F05-C8D0-4078-9615-83E590287484}" vid="{43A7BC57-C1E3-4EE6-BDBC-5422DD574AF2}"/>
    </a:ext>
  </a:extLst>
</a:theme>
</file>

<file path=docProps/app.xml><?xml version="1.0" encoding="utf-8"?>
<Properties xmlns="http://schemas.openxmlformats.org/officeDocument/2006/extended-properties" xmlns:vt="http://schemas.openxmlformats.org/officeDocument/2006/docPropsVTypes">
  <TotalTime>75</TotalTime>
  <Words>464</Words>
  <Application>Microsoft Office PowerPoint</Application>
  <PresentationFormat>Widescreen</PresentationFormat>
  <Paragraphs>32</Paragraphs>
  <Slides>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Meiryo</vt:lpstr>
      <vt:lpstr>Corbel</vt:lpstr>
      <vt:lpstr>SketchLinesVTI</vt:lpstr>
      <vt:lpstr>Pulse Width Modulation for Robots</vt:lpstr>
      <vt:lpstr>What is Pulse Width Modulation (PWM)?</vt:lpstr>
      <vt:lpstr>Use in Electronics</vt:lpstr>
      <vt:lpstr>Duty Cycle</vt:lpstr>
      <vt:lpstr>What Duty Cycle Looks Like</vt:lpstr>
      <vt:lpstr>Using PWM with Motors</vt:lpstr>
      <vt:lpstr>Running Motor using PWM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Anthony Winchester</dc:creator>
  <cp:lastModifiedBy>Anthony Winchester</cp:lastModifiedBy>
  <cp:revision>9</cp:revision>
  <dcterms:created xsi:type="dcterms:W3CDTF">2021-03-16T03:45:33Z</dcterms:created>
  <dcterms:modified xsi:type="dcterms:W3CDTF">2021-03-16T05:01:04Z</dcterms:modified>
</cp:coreProperties>
</file>