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2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5" d="100"/>
          <a:sy n="65" d="100"/>
        </p:scale>
        <p:origin x="19" y="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450638-63C3-4246-8743-906E197C8716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1104903E-31B8-44A8-89CF-F7EDB5778EEE}">
      <dgm:prSet/>
      <dgm:spPr/>
      <dgm:t>
        <a:bodyPr/>
        <a:lstStyle/>
        <a:p>
          <a:r>
            <a:rPr lang="en-US" b="0" i="0" dirty="0">
              <a:latin typeface="Palatino Linotype" panose="02040502050505030304" pitchFamily="18" charset="0"/>
            </a:rPr>
            <a:t>A rectifier is a device that converts alternating current (AC) to Direct Current (DC)</a:t>
          </a:r>
          <a:endParaRPr lang="en-US" dirty="0">
            <a:latin typeface="Palatino Linotype" panose="02040502050505030304" pitchFamily="18" charset="0"/>
          </a:endParaRPr>
        </a:p>
      </dgm:t>
    </dgm:pt>
    <dgm:pt modelId="{5B7103F6-EB45-4E65-9055-5B25FBEA22D6}" type="parTrans" cxnId="{FA89F8D7-CD08-4BE9-B91D-6768DC0A3AC5}">
      <dgm:prSet/>
      <dgm:spPr/>
      <dgm:t>
        <a:bodyPr/>
        <a:lstStyle/>
        <a:p>
          <a:endParaRPr lang="en-US"/>
        </a:p>
      </dgm:t>
    </dgm:pt>
    <dgm:pt modelId="{B3A5D10D-2F3F-4849-ABC6-776475E64224}" type="sibTrans" cxnId="{FA89F8D7-CD08-4BE9-B91D-6768DC0A3AC5}">
      <dgm:prSet/>
      <dgm:spPr/>
      <dgm:t>
        <a:bodyPr/>
        <a:lstStyle/>
        <a:p>
          <a:endParaRPr lang="en-US"/>
        </a:p>
      </dgm:t>
    </dgm:pt>
    <dgm:pt modelId="{481525F5-D065-44A6-9B85-3FA4197792EB}">
      <dgm:prSet/>
      <dgm:spPr/>
      <dgm:t>
        <a:bodyPr/>
        <a:lstStyle/>
        <a:p>
          <a:r>
            <a:rPr lang="en-US" b="0" i="0" dirty="0">
              <a:latin typeface="Palatino Linotype" panose="02040502050505030304" pitchFamily="18" charset="0"/>
            </a:rPr>
            <a:t>Half wave rectifiers use one diode</a:t>
          </a:r>
          <a:endParaRPr lang="en-US" dirty="0">
            <a:latin typeface="Palatino Linotype" panose="02040502050505030304" pitchFamily="18" charset="0"/>
          </a:endParaRPr>
        </a:p>
      </dgm:t>
    </dgm:pt>
    <dgm:pt modelId="{A616ACE4-C781-4C61-801B-CFDBA42B60C8}" type="parTrans" cxnId="{327AE4B4-7EEB-49AA-8E39-63CD61F0096D}">
      <dgm:prSet/>
      <dgm:spPr/>
      <dgm:t>
        <a:bodyPr/>
        <a:lstStyle/>
        <a:p>
          <a:endParaRPr lang="en-US"/>
        </a:p>
      </dgm:t>
    </dgm:pt>
    <dgm:pt modelId="{30EEA5A2-F12E-478C-A831-397A9C016A23}" type="sibTrans" cxnId="{327AE4B4-7EEB-49AA-8E39-63CD61F0096D}">
      <dgm:prSet/>
      <dgm:spPr/>
      <dgm:t>
        <a:bodyPr/>
        <a:lstStyle/>
        <a:p>
          <a:endParaRPr lang="en-US"/>
        </a:p>
      </dgm:t>
    </dgm:pt>
    <dgm:pt modelId="{C0CA4219-1C3A-400F-9F62-7D4607239E55}">
      <dgm:prSet/>
      <dgm:spPr/>
      <dgm:t>
        <a:bodyPr/>
        <a:lstStyle/>
        <a:p>
          <a:r>
            <a:rPr lang="en-US" b="0" i="0" dirty="0">
              <a:latin typeface="Palatino Linotype" panose="02040502050505030304" pitchFamily="18" charset="0"/>
            </a:rPr>
            <a:t>A full wave rectifier uses multiple diodes</a:t>
          </a:r>
          <a:endParaRPr lang="en-US" dirty="0">
            <a:latin typeface="Palatino Linotype" panose="02040502050505030304" pitchFamily="18" charset="0"/>
          </a:endParaRPr>
        </a:p>
      </dgm:t>
    </dgm:pt>
    <dgm:pt modelId="{A390E6D8-A557-4C7C-8FF6-CBFB101214B0}" type="parTrans" cxnId="{F2279521-737D-4415-B135-C36F90F600BB}">
      <dgm:prSet/>
      <dgm:spPr/>
      <dgm:t>
        <a:bodyPr/>
        <a:lstStyle/>
        <a:p>
          <a:endParaRPr lang="en-US"/>
        </a:p>
      </dgm:t>
    </dgm:pt>
    <dgm:pt modelId="{003A60E1-2FAE-415C-9A13-C869BFEA8A8E}" type="sibTrans" cxnId="{F2279521-737D-4415-B135-C36F90F600BB}">
      <dgm:prSet/>
      <dgm:spPr/>
      <dgm:t>
        <a:bodyPr/>
        <a:lstStyle/>
        <a:p>
          <a:endParaRPr lang="en-US"/>
        </a:p>
      </dgm:t>
    </dgm:pt>
    <dgm:pt modelId="{A376D055-A29B-49CC-B0F6-CAFDF6E97B11}" type="pres">
      <dgm:prSet presAssocID="{D6450638-63C3-4246-8743-906E197C8716}" presName="vert0" presStyleCnt="0">
        <dgm:presLayoutVars>
          <dgm:dir/>
          <dgm:animOne val="branch"/>
          <dgm:animLvl val="lvl"/>
        </dgm:presLayoutVars>
      </dgm:prSet>
      <dgm:spPr/>
    </dgm:pt>
    <dgm:pt modelId="{5FAC09BC-20EC-4A4C-ABD8-32FAE6ED3086}" type="pres">
      <dgm:prSet presAssocID="{1104903E-31B8-44A8-89CF-F7EDB5778EEE}" presName="thickLine" presStyleLbl="alignNode1" presStyleIdx="0" presStyleCnt="3"/>
      <dgm:spPr/>
    </dgm:pt>
    <dgm:pt modelId="{5BAA973B-6555-4051-A7DE-A80933433A58}" type="pres">
      <dgm:prSet presAssocID="{1104903E-31B8-44A8-89CF-F7EDB5778EEE}" presName="horz1" presStyleCnt="0"/>
      <dgm:spPr/>
    </dgm:pt>
    <dgm:pt modelId="{2F74E08A-EB59-4932-892B-BC56AD6AA2CB}" type="pres">
      <dgm:prSet presAssocID="{1104903E-31B8-44A8-89CF-F7EDB5778EEE}" presName="tx1" presStyleLbl="revTx" presStyleIdx="0" presStyleCnt="3"/>
      <dgm:spPr/>
    </dgm:pt>
    <dgm:pt modelId="{F7D18F6F-B6B1-43C3-A1A9-DCC781DF549E}" type="pres">
      <dgm:prSet presAssocID="{1104903E-31B8-44A8-89CF-F7EDB5778EEE}" presName="vert1" presStyleCnt="0"/>
      <dgm:spPr/>
    </dgm:pt>
    <dgm:pt modelId="{882ED251-9E8D-4717-819D-DC45E4DCBC12}" type="pres">
      <dgm:prSet presAssocID="{481525F5-D065-44A6-9B85-3FA4197792EB}" presName="thickLine" presStyleLbl="alignNode1" presStyleIdx="1" presStyleCnt="3"/>
      <dgm:spPr/>
    </dgm:pt>
    <dgm:pt modelId="{793E8378-15A4-41CC-BBD0-6DC81AE64A59}" type="pres">
      <dgm:prSet presAssocID="{481525F5-D065-44A6-9B85-3FA4197792EB}" presName="horz1" presStyleCnt="0"/>
      <dgm:spPr/>
    </dgm:pt>
    <dgm:pt modelId="{3944A67C-79B2-4DF6-8B04-C7CCEC004CD1}" type="pres">
      <dgm:prSet presAssocID="{481525F5-D065-44A6-9B85-3FA4197792EB}" presName="tx1" presStyleLbl="revTx" presStyleIdx="1" presStyleCnt="3"/>
      <dgm:spPr/>
    </dgm:pt>
    <dgm:pt modelId="{876B9442-8C4E-4F1D-B168-8A5A3D08AE0D}" type="pres">
      <dgm:prSet presAssocID="{481525F5-D065-44A6-9B85-3FA4197792EB}" presName="vert1" presStyleCnt="0"/>
      <dgm:spPr/>
    </dgm:pt>
    <dgm:pt modelId="{7675528B-AB13-4E31-8AD6-3BBEA799E9F7}" type="pres">
      <dgm:prSet presAssocID="{C0CA4219-1C3A-400F-9F62-7D4607239E55}" presName="thickLine" presStyleLbl="alignNode1" presStyleIdx="2" presStyleCnt="3"/>
      <dgm:spPr/>
    </dgm:pt>
    <dgm:pt modelId="{F74C559F-7B19-4931-B92F-5132636573C5}" type="pres">
      <dgm:prSet presAssocID="{C0CA4219-1C3A-400F-9F62-7D4607239E55}" presName="horz1" presStyleCnt="0"/>
      <dgm:spPr/>
    </dgm:pt>
    <dgm:pt modelId="{F75B3F0D-05B3-4D50-B0B2-3A5D52C3622D}" type="pres">
      <dgm:prSet presAssocID="{C0CA4219-1C3A-400F-9F62-7D4607239E55}" presName="tx1" presStyleLbl="revTx" presStyleIdx="2" presStyleCnt="3"/>
      <dgm:spPr/>
    </dgm:pt>
    <dgm:pt modelId="{E013F9DF-CD51-4976-BB20-118E99FE7871}" type="pres">
      <dgm:prSet presAssocID="{C0CA4219-1C3A-400F-9F62-7D4607239E55}" presName="vert1" presStyleCnt="0"/>
      <dgm:spPr/>
    </dgm:pt>
  </dgm:ptLst>
  <dgm:cxnLst>
    <dgm:cxn modelId="{F2279521-737D-4415-B135-C36F90F600BB}" srcId="{D6450638-63C3-4246-8743-906E197C8716}" destId="{C0CA4219-1C3A-400F-9F62-7D4607239E55}" srcOrd="2" destOrd="0" parTransId="{A390E6D8-A557-4C7C-8FF6-CBFB101214B0}" sibTransId="{003A60E1-2FAE-415C-9A13-C869BFEA8A8E}"/>
    <dgm:cxn modelId="{C9C23529-793B-41D1-AF87-B43D60EB8788}" type="presOf" srcId="{C0CA4219-1C3A-400F-9F62-7D4607239E55}" destId="{F75B3F0D-05B3-4D50-B0B2-3A5D52C3622D}" srcOrd="0" destOrd="0" presId="urn:microsoft.com/office/officeart/2008/layout/LinedList"/>
    <dgm:cxn modelId="{CECD8C30-A813-48CB-9B6A-64306D73FC1D}" type="presOf" srcId="{481525F5-D065-44A6-9B85-3FA4197792EB}" destId="{3944A67C-79B2-4DF6-8B04-C7CCEC004CD1}" srcOrd="0" destOrd="0" presId="urn:microsoft.com/office/officeart/2008/layout/LinedList"/>
    <dgm:cxn modelId="{499D2394-AE46-4893-B439-8AE0CA6AC1DD}" type="presOf" srcId="{D6450638-63C3-4246-8743-906E197C8716}" destId="{A376D055-A29B-49CC-B0F6-CAFDF6E97B11}" srcOrd="0" destOrd="0" presId="urn:microsoft.com/office/officeart/2008/layout/LinedList"/>
    <dgm:cxn modelId="{327AE4B4-7EEB-49AA-8E39-63CD61F0096D}" srcId="{D6450638-63C3-4246-8743-906E197C8716}" destId="{481525F5-D065-44A6-9B85-3FA4197792EB}" srcOrd="1" destOrd="0" parTransId="{A616ACE4-C781-4C61-801B-CFDBA42B60C8}" sibTransId="{30EEA5A2-F12E-478C-A831-397A9C016A23}"/>
    <dgm:cxn modelId="{FA89F8D7-CD08-4BE9-B91D-6768DC0A3AC5}" srcId="{D6450638-63C3-4246-8743-906E197C8716}" destId="{1104903E-31B8-44A8-89CF-F7EDB5778EEE}" srcOrd="0" destOrd="0" parTransId="{5B7103F6-EB45-4E65-9055-5B25FBEA22D6}" sibTransId="{B3A5D10D-2F3F-4849-ABC6-776475E64224}"/>
    <dgm:cxn modelId="{7B223DFC-DAAB-409C-ACDE-20B6CBC1A755}" type="presOf" srcId="{1104903E-31B8-44A8-89CF-F7EDB5778EEE}" destId="{2F74E08A-EB59-4932-892B-BC56AD6AA2CB}" srcOrd="0" destOrd="0" presId="urn:microsoft.com/office/officeart/2008/layout/LinedList"/>
    <dgm:cxn modelId="{C1F8385B-9688-475A-9126-AEB988CFFF9E}" type="presParOf" srcId="{A376D055-A29B-49CC-B0F6-CAFDF6E97B11}" destId="{5FAC09BC-20EC-4A4C-ABD8-32FAE6ED3086}" srcOrd="0" destOrd="0" presId="urn:microsoft.com/office/officeart/2008/layout/LinedList"/>
    <dgm:cxn modelId="{4D53FB1D-839B-4B1F-B208-14C29EDF2369}" type="presParOf" srcId="{A376D055-A29B-49CC-B0F6-CAFDF6E97B11}" destId="{5BAA973B-6555-4051-A7DE-A80933433A58}" srcOrd="1" destOrd="0" presId="urn:microsoft.com/office/officeart/2008/layout/LinedList"/>
    <dgm:cxn modelId="{12B508E3-EF1C-44DC-BD7F-6D9C31A2819A}" type="presParOf" srcId="{5BAA973B-6555-4051-A7DE-A80933433A58}" destId="{2F74E08A-EB59-4932-892B-BC56AD6AA2CB}" srcOrd="0" destOrd="0" presId="urn:microsoft.com/office/officeart/2008/layout/LinedList"/>
    <dgm:cxn modelId="{847365D0-34E9-411F-BC46-70C2AD7FC860}" type="presParOf" srcId="{5BAA973B-6555-4051-A7DE-A80933433A58}" destId="{F7D18F6F-B6B1-43C3-A1A9-DCC781DF549E}" srcOrd="1" destOrd="0" presId="urn:microsoft.com/office/officeart/2008/layout/LinedList"/>
    <dgm:cxn modelId="{DEE057FC-AA59-464E-B52D-22472DB32E59}" type="presParOf" srcId="{A376D055-A29B-49CC-B0F6-CAFDF6E97B11}" destId="{882ED251-9E8D-4717-819D-DC45E4DCBC12}" srcOrd="2" destOrd="0" presId="urn:microsoft.com/office/officeart/2008/layout/LinedList"/>
    <dgm:cxn modelId="{A9BF1E0E-4FE5-42E6-88A1-A3CA450E0223}" type="presParOf" srcId="{A376D055-A29B-49CC-B0F6-CAFDF6E97B11}" destId="{793E8378-15A4-41CC-BBD0-6DC81AE64A59}" srcOrd="3" destOrd="0" presId="urn:microsoft.com/office/officeart/2008/layout/LinedList"/>
    <dgm:cxn modelId="{CB7A513E-86E3-4571-920B-945C95ADED52}" type="presParOf" srcId="{793E8378-15A4-41CC-BBD0-6DC81AE64A59}" destId="{3944A67C-79B2-4DF6-8B04-C7CCEC004CD1}" srcOrd="0" destOrd="0" presId="urn:microsoft.com/office/officeart/2008/layout/LinedList"/>
    <dgm:cxn modelId="{7CF14FAF-3124-45F7-996C-43F46FA1FBAF}" type="presParOf" srcId="{793E8378-15A4-41CC-BBD0-6DC81AE64A59}" destId="{876B9442-8C4E-4F1D-B168-8A5A3D08AE0D}" srcOrd="1" destOrd="0" presId="urn:microsoft.com/office/officeart/2008/layout/LinedList"/>
    <dgm:cxn modelId="{AF839697-8783-4E69-A819-5B1C29DA05E1}" type="presParOf" srcId="{A376D055-A29B-49CC-B0F6-CAFDF6E97B11}" destId="{7675528B-AB13-4E31-8AD6-3BBEA799E9F7}" srcOrd="4" destOrd="0" presId="urn:microsoft.com/office/officeart/2008/layout/LinedList"/>
    <dgm:cxn modelId="{53C9B151-F548-48B7-BC7D-B903D371D3D4}" type="presParOf" srcId="{A376D055-A29B-49CC-B0F6-CAFDF6E97B11}" destId="{F74C559F-7B19-4931-B92F-5132636573C5}" srcOrd="5" destOrd="0" presId="urn:microsoft.com/office/officeart/2008/layout/LinedList"/>
    <dgm:cxn modelId="{8E9668C2-9F64-42A6-9166-F5CBC09C6CE9}" type="presParOf" srcId="{F74C559F-7B19-4931-B92F-5132636573C5}" destId="{F75B3F0D-05B3-4D50-B0B2-3A5D52C3622D}" srcOrd="0" destOrd="0" presId="urn:microsoft.com/office/officeart/2008/layout/LinedList"/>
    <dgm:cxn modelId="{6B446C43-010D-4177-A81E-E22E9115EFEA}" type="presParOf" srcId="{F74C559F-7B19-4931-B92F-5132636573C5}" destId="{E013F9DF-CD51-4976-BB20-118E99FE787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0A260C-8547-4B11-B686-CEC36DDBF165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62E890E-2C69-4B26-95EB-FA9487CB3D69}">
      <dgm:prSet/>
      <dgm:spPr/>
      <dgm:t>
        <a:bodyPr/>
        <a:lstStyle/>
        <a:p>
          <a:r>
            <a:rPr lang="en-US" b="0" i="0" baseline="0"/>
            <a:t>When a standard AC (alternating current) waveform passes through a half-wave rectifier, only half of the AC waveform remains</a:t>
          </a:r>
          <a:endParaRPr lang="en-US"/>
        </a:p>
      </dgm:t>
    </dgm:pt>
    <dgm:pt modelId="{48850C39-4AF2-41B5-B450-8158BA93FDAA}" type="parTrans" cxnId="{3758F6A0-E262-42D0-837B-9F3E58F87880}">
      <dgm:prSet/>
      <dgm:spPr/>
      <dgm:t>
        <a:bodyPr/>
        <a:lstStyle/>
        <a:p>
          <a:endParaRPr lang="en-US"/>
        </a:p>
      </dgm:t>
    </dgm:pt>
    <dgm:pt modelId="{5B1973F1-EA2E-4F25-AE3C-4FD78B009830}" type="sibTrans" cxnId="{3758F6A0-E262-42D0-837B-9F3E58F87880}">
      <dgm:prSet/>
      <dgm:spPr/>
      <dgm:t>
        <a:bodyPr/>
        <a:lstStyle/>
        <a:p>
          <a:endParaRPr lang="en-US"/>
        </a:p>
      </dgm:t>
    </dgm:pt>
    <dgm:pt modelId="{6695F1B8-4488-475E-B77A-9716E01B8B28}">
      <dgm:prSet/>
      <dgm:spPr/>
      <dgm:t>
        <a:bodyPr/>
        <a:lstStyle/>
        <a:p>
          <a:r>
            <a:rPr lang="en-US" b="0" i="0" baseline="0"/>
            <a:t>Half-wave rectifiers only allow one half-cycle (positive or negative half-cycle) of the AC voltage through </a:t>
          </a:r>
          <a:endParaRPr lang="en-US"/>
        </a:p>
      </dgm:t>
    </dgm:pt>
    <dgm:pt modelId="{3F96C1E3-AA0E-4954-96AF-4AF20181436B}" type="parTrans" cxnId="{4D36FD5F-A014-40F3-BAD9-A490467FB855}">
      <dgm:prSet/>
      <dgm:spPr/>
      <dgm:t>
        <a:bodyPr/>
        <a:lstStyle/>
        <a:p>
          <a:endParaRPr lang="en-US"/>
        </a:p>
      </dgm:t>
    </dgm:pt>
    <dgm:pt modelId="{370A208A-9B61-447A-92F7-015176F68748}" type="sibTrans" cxnId="{4D36FD5F-A014-40F3-BAD9-A490467FB855}">
      <dgm:prSet/>
      <dgm:spPr/>
      <dgm:t>
        <a:bodyPr/>
        <a:lstStyle/>
        <a:p>
          <a:endParaRPr lang="en-US"/>
        </a:p>
      </dgm:t>
    </dgm:pt>
    <dgm:pt modelId="{7BA16002-A6A0-4CDE-8742-2AFACFA33DAF}">
      <dgm:prSet/>
      <dgm:spPr/>
      <dgm:t>
        <a:bodyPr/>
        <a:lstStyle/>
        <a:p>
          <a:r>
            <a:rPr lang="en-US" baseline="0"/>
            <a:t>B</a:t>
          </a:r>
          <a:r>
            <a:rPr lang="en-US" b="0" i="0" baseline="0"/>
            <a:t>locks the other half-cycle on the DC (direct current) side</a:t>
          </a:r>
          <a:endParaRPr lang="en-US"/>
        </a:p>
      </dgm:t>
    </dgm:pt>
    <dgm:pt modelId="{6B06596E-A7AE-4AE6-B400-D4F3D545A1E1}" type="parTrans" cxnId="{705A61C1-5CDA-4DBD-B950-723955AEECD2}">
      <dgm:prSet/>
      <dgm:spPr/>
      <dgm:t>
        <a:bodyPr/>
        <a:lstStyle/>
        <a:p>
          <a:endParaRPr lang="en-US"/>
        </a:p>
      </dgm:t>
    </dgm:pt>
    <dgm:pt modelId="{E74AE42E-1C3A-417D-A1BE-4F2CC5F1D892}" type="sibTrans" cxnId="{705A61C1-5CDA-4DBD-B950-723955AEECD2}">
      <dgm:prSet/>
      <dgm:spPr/>
      <dgm:t>
        <a:bodyPr/>
        <a:lstStyle/>
        <a:p>
          <a:endParaRPr lang="en-US"/>
        </a:p>
      </dgm:t>
    </dgm:pt>
    <dgm:pt modelId="{3E24FD59-CAD2-4E0F-AB86-12350934AC38}">
      <dgm:prSet/>
      <dgm:spPr/>
      <dgm:t>
        <a:bodyPr/>
        <a:lstStyle/>
        <a:p>
          <a:r>
            <a:rPr lang="en-US" baseline="0"/>
            <a:t>Putting AC waveforms (with positive and negative cycles) through DC devices can have destructive and dangerous consequences</a:t>
          </a:r>
          <a:endParaRPr lang="en-US"/>
        </a:p>
      </dgm:t>
    </dgm:pt>
    <dgm:pt modelId="{2F8FB5A2-D773-48E8-8CC2-EE63FCB717F3}" type="parTrans" cxnId="{6C137B3F-D623-48A0-A118-A2A8E0D46B26}">
      <dgm:prSet/>
      <dgm:spPr/>
      <dgm:t>
        <a:bodyPr/>
        <a:lstStyle/>
        <a:p>
          <a:endParaRPr lang="en-US"/>
        </a:p>
      </dgm:t>
    </dgm:pt>
    <dgm:pt modelId="{CB1E9E14-4876-4606-AA03-3F88BE448045}" type="sibTrans" cxnId="{6C137B3F-D623-48A0-A118-A2A8E0D46B26}">
      <dgm:prSet/>
      <dgm:spPr/>
      <dgm:t>
        <a:bodyPr/>
        <a:lstStyle/>
        <a:p>
          <a:endParaRPr lang="en-US"/>
        </a:p>
      </dgm:t>
    </dgm:pt>
    <dgm:pt modelId="{2DFD8F27-1685-4B0E-872B-C3A55F614ABC}" type="pres">
      <dgm:prSet presAssocID="{FE0A260C-8547-4B11-B686-CEC36DDBF165}" presName="linear" presStyleCnt="0">
        <dgm:presLayoutVars>
          <dgm:animLvl val="lvl"/>
          <dgm:resizeHandles val="exact"/>
        </dgm:presLayoutVars>
      </dgm:prSet>
      <dgm:spPr/>
    </dgm:pt>
    <dgm:pt modelId="{B518EDF1-D181-4658-B734-41EF40A1A2E7}" type="pres">
      <dgm:prSet presAssocID="{B62E890E-2C69-4B26-95EB-FA9487CB3D6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FDB7F7D-C9C1-45A9-8F67-22D6D0F14E1B}" type="pres">
      <dgm:prSet presAssocID="{5B1973F1-EA2E-4F25-AE3C-4FD78B009830}" presName="spacer" presStyleCnt="0"/>
      <dgm:spPr/>
    </dgm:pt>
    <dgm:pt modelId="{674E3989-1458-446E-B45F-CE205269B413}" type="pres">
      <dgm:prSet presAssocID="{6695F1B8-4488-475E-B77A-9716E01B8B2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4762AFD-B130-4092-AA0D-FAEB7F418B60}" type="pres">
      <dgm:prSet presAssocID="{370A208A-9B61-447A-92F7-015176F68748}" presName="spacer" presStyleCnt="0"/>
      <dgm:spPr/>
    </dgm:pt>
    <dgm:pt modelId="{503D7DED-6C81-4444-A28A-F300C66CDD6D}" type="pres">
      <dgm:prSet presAssocID="{7BA16002-A6A0-4CDE-8742-2AFACFA33DA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BF9A821-672C-463F-8CFC-35CB4CC49E61}" type="pres">
      <dgm:prSet presAssocID="{E74AE42E-1C3A-417D-A1BE-4F2CC5F1D892}" presName="spacer" presStyleCnt="0"/>
      <dgm:spPr/>
    </dgm:pt>
    <dgm:pt modelId="{F5696A66-6C35-435D-A8D3-5E5C956A4882}" type="pres">
      <dgm:prSet presAssocID="{3E24FD59-CAD2-4E0F-AB86-12350934AC3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FCD79A31-6BC0-49B2-BD64-E8DDAE5E7938}" type="presOf" srcId="{7BA16002-A6A0-4CDE-8742-2AFACFA33DAF}" destId="{503D7DED-6C81-4444-A28A-F300C66CDD6D}" srcOrd="0" destOrd="0" presId="urn:microsoft.com/office/officeart/2005/8/layout/vList2"/>
    <dgm:cxn modelId="{6C137B3F-D623-48A0-A118-A2A8E0D46B26}" srcId="{FE0A260C-8547-4B11-B686-CEC36DDBF165}" destId="{3E24FD59-CAD2-4E0F-AB86-12350934AC38}" srcOrd="3" destOrd="0" parTransId="{2F8FB5A2-D773-48E8-8CC2-EE63FCB717F3}" sibTransId="{CB1E9E14-4876-4606-AA03-3F88BE448045}"/>
    <dgm:cxn modelId="{4D36FD5F-A014-40F3-BAD9-A490467FB855}" srcId="{FE0A260C-8547-4B11-B686-CEC36DDBF165}" destId="{6695F1B8-4488-475E-B77A-9716E01B8B28}" srcOrd="1" destOrd="0" parTransId="{3F96C1E3-AA0E-4954-96AF-4AF20181436B}" sibTransId="{370A208A-9B61-447A-92F7-015176F68748}"/>
    <dgm:cxn modelId="{23DAB342-B70C-494F-BD74-2B208B1EA4B2}" type="presOf" srcId="{B62E890E-2C69-4B26-95EB-FA9487CB3D69}" destId="{B518EDF1-D181-4658-B734-41EF40A1A2E7}" srcOrd="0" destOrd="0" presId="urn:microsoft.com/office/officeart/2005/8/layout/vList2"/>
    <dgm:cxn modelId="{3758F6A0-E262-42D0-837B-9F3E58F87880}" srcId="{FE0A260C-8547-4B11-B686-CEC36DDBF165}" destId="{B62E890E-2C69-4B26-95EB-FA9487CB3D69}" srcOrd="0" destOrd="0" parTransId="{48850C39-4AF2-41B5-B450-8158BA93FDAA}" sibTransId="{5B1973F1-EA2E-4F25-AE3C-4FD78B009830}"/>
    <dgm:cxn modelId="{705A61C1-5CDA-4DBD-B950-723955AEECD2}" srcId="{FE0A260C-8547-4B11-B686-CEC36DDBF165}" destId="{7BA16002-A6A0-4CDE-8742-2AFACFA33DAF}" srcOrd="2" destOrd="0" parTransId="{6B06596E-A7AE-4AE6-B400-D4F3D545A1E1}" sibTransId="{E74AE42E-1C3A-417D-A1BE-4F2CC5F1D892}"/>
    <dgm:cxn modelId="{BCB3F0DE-D6F0-4FE0-8CB3-EE887113868B}" type="presOf" srcId="{6695F1B8-4488-475E-B77A-9716E01B8B28}" destId="{674E3989-1458-446E-B45F-CE205269B413}" srcOrd="0" destOrd="0" presId="urn:microsoft.com/office/officeart/2005/8/layout/vList2"/>
    <dgm:cxn modelId="{2CE78CE1-5BA4-4801-A6FC-D876FBEB8254}" type="presOf" srcId="{3E24FD59-CAD2-4E0F-AB86-12350934AC38}" destId="{F5696A66-6C35-435D-A8D3-5E5C956A4882}" srcOrd="0" destOrd="0" presId="urn:microsoft.com/office/officeart/2005/8/layout/vList2"/>
    <dgm:cxn modelId="{08567EED-F923-4D9F-9032-809C431D7567}" type="presOf" srcId="{FE0A260C-8547-4B11-B686-CEC36DDBF165}" destId="{2DFD8F27-1685-4B0E-872B-C3A55F614ABC}" srcOrd="0" destOrd="0" presId="urn:microsoft.com/office/officeart/2005/8/layout/vList2"/>
    <dgm:cxn modelId="{30228777-E6CE-4FA1-BED7-AAB056D947FE}" type="presParOf" srcId="{2DFD8F27-1685-4B0E-872B-C3A55F614ABC}" destId="{B518EDF1-D181-4658-B734-41EF40A1A2E7}" srcOrd="0" destOrd="0" presId="urn:microsoft.com/office/officeart/2005/8/layout/vList2"/>
    <dgm:cxn modelId="{886F1C3D-0E3E-4215-9C28-F11A9D728B57}" type="presParOf" srcId="{2DFD8F27-1685-4B0E-872B-C3A55F614ABC}" destId="{FFDB7F7D-C9C1-45A9-8F67-22D6D0F14E1B}" srcOrd="1" destOrd="0" presId="urn:microsoft.com/office/officeart/2005/8/layout/vList2"/>
    <dgm:cxn modelId="{C8DB53D5-E7E4-42D1-AE6A-1AA9E256CA1B}" type="presParOf" srcId="{2DFD8F27-1685-4B0E-872B-C3A55F614ABC}" destId="{674E3989-1458-446E-B45F-CE205269B413}" srcOrd="2" destOrd="0" presId="urn:microsoft.com/office/officeart/2005/8/layout/vList2"/>
    <dgm:cxn modelId="{2DD8BA4E-7884-4F86-B70D-83D5552226C3}" type="presParOf" srcId="{2DFD8F27-1685-4B0E-872B-C3A55F614ABC}" destId="{F4762AFD-B130-4092-AA0D-FAEB7F418B60}" srcOrd="3" destOrd="0" presId="urn:microsoft.com/office/officeart/2005/8/layout/vList2"/>
    <dgm:cxn modelId="{599C7D86-A3C0-4593-AA6F-1882F1252B65}" type="presParOf" srcId="{2DFD8F27-1685-4B0E-872B-C3A55F614ABC}" destId="{503D7DED-6C81-4444-A28A-F300C66CDD6D}" srcOrd="4" destOrd="0" presId="urn:microsoft.com/office/officeart/2005/8/layout/vList2"/>
    <dgm:cxn modelId="{9A46BC00-3F9B-4F10-9A65-847B0CF5C955}" type="presParOf" srcId="{2DFD8F27-1685-4B0E-872B-C3A55F614ABC}" destId="{FBF9A821-672C-463F-8CFC-35CB4CC49E61}" srcOrd="5" destOrd="0" presId="urn:microsoft.com/office/officeart/2005/8/layout/vList2"/>
    <dgm:cxn modelId="{F899B64C-43D0-4046-9B80-0D08D96A3B85}" type="presParOf" srcId="{2DFD8F27-1685-4B0E-872B-C3A55F614ABC}" destId="{F5696A66-6C35-435D-A8D3-5E5C956A488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6AD191-3150-42B0-B8B9-CF6219D31D81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2822F499-5BAB-439B-898A-BFC31B495935}">
      <dgm:prSet/>
      <dgm:spPr/>
      <dgm:t>
        <a:bodyPr/>
        <a:lstStyle/>
        <a:p>
          <a:r>
            <a:rPr lang="en-US" baseline="0" dirty="0"/>
            <a:t>A transformer</a:t>
          </a:r>
          <a:endParaRPr lang="en-US" dirty="0"/>
        </a:p>
      </dgm:t>
    </dgm:pt>
    <dgm:pt modelId="{60C32010-EAD6-41CA-BD2E-40217CB234BF}" type="parTrans" cxnId="{8A5D63BE-DA3C-43CC-AD38-7DAB0ADCF233}">
      <dgm:prSet/>
      <dgm:spPr/>
      <dgm:t>
        <a:bodyPr/>
        <a:lstStyle/>
        <a:p>
          <a:endParaRPr lang="en-US"/>
        </a:p>
      </dgm:t>
    </dgm:pt>
    <dgm:pt modelId="{1C9474F8-3413-4F95-937C-8A32397E4214}" type="sibTrans" cxnId="{8A5D63BE-DA3C-43CC-AD38-7DAB0ADCF233}">
      <dgm:prSet/>
      <dgm:spPr/>
      <dgm:t>
        <a:bodyPr/>
        <a:lstStyle/>
        <a:p>
          <a:endParaRPr lang="en-US"/>
        </a:p>
      </dgm:t>
    </dgm:pt>
    <dgm:pt modelId="{2400D976-8243-4B16-B726-40B8EE2F23F6}">
      <dgm:prSet/>
      <dgm:spPr/>
      <dgm:t>
        <a:bodyPr/>
        <a:lstStyle/>
        <a:p>
          <a:r>
            <a:rPr lang="en-US" baseline="0"/>
            <a:t>A resistive load</a:t>
          </a:r>
          <a:endParaRPr lang="en-US"/>
        </a:p>
      </dgm:t>
    </dgm:pt>
    <dgm:pt modelId="{EA1D68E6-C424-4D38-8D7C-D73F70B405D8}" type="parTrans" cxnId="{E1C54AD2-3438-46B1-8982-2D50646B2ACB}">
      <dgm:prSet/>
      <dgm:spPr/>
      <dgm:t>
        <a:bodyPr/>
        <a:lstStyle/>
        <a:p>
          <a:endParaRPr lang="en-US"/>
        </a:p>
      </dgm:t>
    </dgm:pt>
    <dgm:pt modelId="{1F8A194B-2BDF-41BD-9142-DE7B4EAD27F7}" type="sibTrans" cxnId="{E1C54AD2-3438-46B1-8982-2D50646B2ACB}">
      <dgm:prSet/>
      <dgm:spPr/>
      <dgm:t>
        <a:bodyPr/>
        <a:lstStyle/>
        <a:p>
          <a:endParaRPr lang="en-US"/>
        </a:p>
      </dgm:t>
    </dgm:pt>
    <dgm:pt modelId="{5630E37D-4451-4EF0-8C60-50A29C2CFCCB}">
      <dgm:prSet/>
      <dgm:spPr/>
      <dgm:t>
        <a:bodyPr/>
        <a:lstStyle/>
        <a:p>
          <a:r>
            <a:rPr lang="en-US" baseline="0"/>
            <a:t>A diode</a:t>
          </a:r>
          <a:endParaRPr lang="en-US"/>
        </a:p>
      </dgm:t>
    </dgm:pt>
    <dgm:pt modelId="{FCA468DA-58F4-40C7-9513-B4D1DBE991BF}" type="parTrans" cxnId="{A1A8B44D-3FA4-4641-9C25-105E2D841D60}">
      <dgm:prSet/>
      <dgm:spPr/>
      <dgm:t>
        <a:bodyPr/>
        <a:lstStyle/>
        <a:p>
          <a:endParaRPr lang="en-US"/>
        </a:p>
      </dgm:t>
    </dgm:pt>
    <dgm:pt modelId="{970C31EA-5FCA-4A9F-AB2E-485C0413B29C}" type="sibTrans" cxnId="{A1A8B44D-3FA4-4641-9C25-105E2D841D60}">
      <dgm:prSet/>
      <dgm:spPr/>
      <dgm:t>
        <a:bodyPr/>
        <a:lstStyle/>
        <a:p>
          <a:endParaRPr lang="en-US"/>
        </a:p>
      </dgm:t>
    </dgm:pt>
    <dgm:pt modelId="{841C22DE-D6BE-427C-B01A-F3029FCAF83D}" type="pres">
      <dgm:prSet presAssocID="{646AD191-3150-42B0-B8B9-CF6219D31D81}" presName="linear" presStyleCnt="0">
        <dgm:presLayoutVars>
          <dgm:dir/>
          <dgm:animLvl val="lvl"/>
          <dgm:resizeHandles val="exact"/>
        </dgm:presLayoutVars>
      </dgm:prSet>
      <dgm:spPr/>
    </dgm:pt>
    <dgm:pt modelId="{18849DBE-150B-4ED1-B490-55AFDAE7A33B}" type="pres">
      <dgm:prSet presAssocID="{2822F499-5BAB-439B-898A-BFC31B495935}" presName="parentLin" presStyleCnt="0"/>
      <dgm:spPr/>
    </dgm:pt>
    <dgm:pt modelId="{EFBB1868-BA68-4BB4-80A2-FED6F6E1A5E7}" type="pres">
      <dgm:prSet presAssocID="{2822F499-5BAB-439B-898A-BFC31B495935}" presName="parentLeftMargin" presStyleLbl="node1" presStyleIdx="0" presStyleCnt="3"/>
      <dgm:spPr/>
    </dgm:pt>
    <dgm:pt modelId="{86B5766D-99FA-4F4A-B6F0-5C62EB756F58}" type="pres">
      <dgm:prSet presAssocID="{2822F499-5BAB-439B-898A-BFC31B49593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139DF7A-8580-4628-85A5-BF24BABA171A}" type="pres">
      <dgm:prSet presAssocID="{2822F499-5BAB-439B-898A-BFC31B495935}" presName="negativeSpace" presStyleCnt="0"/>
      <dgm:spPr/>
    </dgm:pt>
    <dgm:pt modelId="{839F0F78-4957-4070-9770-FD0320D0946D}" type="pres">
      <dgm:prSet presAssocID="{2822F499-5BAB-439B-898A-BFC31B495935}" presName="childText" presStyleLbl="conFgAcc1" presStyleIdx="0" presStyleCnt="3">
        <dgm:presLayoutVars>
          <dgm:bulletEnabled val="1"/>
        </dgm:presLayoutVars>
      </dgm:prSet>
      <dgm:spPr/>
    </dgm:pt>
    <dgm:pt modelId="{9F645858-AD12-4204-8941-95F86CB59369}" type="pres">
      <dgm:prSet presAssocID="{1C9474F8-3413-4F95-937C-8A32397E4214}" presName="spaceBetweenRectangles" presStyleCnt="0"/>
      <dgm:spPr/>
    </dgm:pt>
    <dgm:pt modelId="{52BAF70B-F0BB-4EA0-B741-1804E63262A1}" type="pres">
      <dgm:prSet presAssocID="{2400D976-8243-4B16-B726-40B8EE2F23F6}" presName="parentLin" presStyleCnt="0"/>
      <dgm:spPr/>
    </dgm:pt>
    <dgm:pt modelId="{B869CE31-AA6D-4FFF-A654-234B6A9BF48D}" type="pres">
      <dgm:prSet presAssocID="{2400D976-8243-4B16-B726-40B8EE2F23F6}" presName="parentLeftMargin" presStyleLbl="node1" presStyleIdx="0" presStyleCnt="3"/>
      <dgm:spPr/>
    </dgm:pt>
    <dgm:pt modelId="{CA7F9D2D-C5C5-4A7C-94F4-E1535BAE28A0}" type="pres">
      <dgm:prSet presAssocID="{2400D976-8243-4B16-B726-40B8EE2F23F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0A4CF22-98E7-45CC-91D7-B8FAEC1758D4}" type="pres">
      <dgm:prSet presAssocID="{2400D976-8243-4B16-B726-40B8EE2F23F6}" presName="negativeSpace" presStyleCnt="0"/>
      <dgm:spPr/>
    </dgm:pt>
    <dgm:pt modelId="{4927DB71-C9DC-48EE-BE67-8F38E1664C47}" type="pres">
      <dgm:prSet presAssocID="{2400D976-8243-4B16-B726-40B8EE2F23F6}" presName="childText" presStyleLbl="conFgAcc1" presStyleIdx="1" presStyleCnt="3">
        <dgm:presLayoutVars>
          <dgm:bulletEnabled val="1"/>
        </dgm:presLayoutVars>
      </dgm:prSet>
      <dgm:spPr/>
    </dgm:pt>
    <dgm:pt modelId="{03BAB690-9FC8-4CB4-9086-024E1DE78171}" type="pres">
      <dgm:prSet presAssocID="{1F8A194B-2BDF-41BD-9142-DE7B4EAD27F7}" presName="spaceBetweenRectangles" presStyleCnt="0"/>
      <dgm:spPr/>
    </dgm:pt>
    <dgm:pt modelId="{9587D90E-6B7C-4941-ADFE-21EE59C871C3}" type="pres">
      <dgm:prSet presAssocID="{5630E37D-4451-4EF0-8C60-50A29C2CFCCB}" presName="parentLin" presStyleCnt="0"/>
      <dgm:spPr/>
    </dgm:pt>
    <dgm:pt modelId="{E2845F56-909D-4EEA-BD19-E1C32F550BC9}" type="pres">
      <dgm:prSet presAssocID="{5630E37D-4451-4EF0-8C60-50A29C2CFCCB}" presName="parentLeftMargin" presStyleLbl="node1" presStyleIdx="1" presStyleCnt="3"/>
      <dgm:spPr/>
    </dgm:pt>
    <dgm:pt modelId="{27637A3D-07C6-4230-A937-01D435108160}" type="pres">
      <dgm:prSet presAssocID="{5630E37D-4451-4EF0-8C60-50A29C2CFCC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C169364-7E73-47CF-88C2-841BF1BAAFCC}" type="pres">
      <dgm:prSet presAssocID="{5630E37D-4451-4EF0-8C60-50A29C2CFCCB}" presName="negativeSpace" presStyleCnt="0"/>
      <dgm:spPr/>
    </dgm:pt>
    <dgm:pt modelId="{711E55D3-C4AD-40D8-ADF2-AC861ED23B31}" type="pres">
      <dgm:prSet presAssocID="{5630E37D-4451-4EF0-8C60-50A29C2CFCC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EAB2F29-8776-4B0B-86EC-2945D7870510}" type="presOf" srcId="{2400D976-8243-4B16-B726-40B8EE2F23F6}" destId="{CA7F9D2D-C5C5-4A7C-94F4-E1535BAE28A0}" srcOrd="1" destOrd="0" presId="urn:microsoft.com/office/officeart/2005/8/layout/list1"/>
    <dgm:cxn modelId="{337E605B-997F-4812-8BFD-222FA6656946}" type="presOf" srcId="{646AD191-3150-42B0-B8B9-CF6219D31D81}" destId="{841C22DE-D6BE-427C-B01A-F3029FCAF83D}" srcOrd="0" destOrd="0" presId="urn:microsoft.com/office/officeart/2005/8/layout/list1"/>
    <dgm:cxn modelId="{0E407D47-7F67-4D7D-95AE-A4CCAF5BB158}" type="presOf" srcId="{5630E37D-4451-4EF0-8C60-50A29C2CFCCB}" destId="{27637A3D-07C6-4230-A937-01D435108160}" srcOrd="1" destOrd="0" presId="urn:microsoft.com/office/officeart/2005/8/layout/list1"/>
    <dgm:cxn modelId="{A1A8B44D-3FA4-4641-9C25-105E2D841D60}" srcId="{646AD191-3150-42B0-B8B9-CF6219D31D81}" destId="{5630E37D-4451-4EF0-8C60-50A29C2CFCCB}" srcOrd="2" destOrd="0" parTransId="{FCA468DA-58F4-40C7-9513-B4D1DBE991BF}" sibTransId="{970C31EA-5FCA-4A9F-AB2E-485C0413B29C}"/>
    <dgm:cxn modelId="{9528B57A-2C20-4106-B71A-BE5D6F239A18}" type="presOf" srcId="{5630E37D-4451-4EF0-8C60-50A29C2CFCCB}" destId="{E2845F56-909D-4EEA-BD19-E1C32F550BC9}" srcOrd="0" destOrd="0" presId="urn:microsoft.com/office/officeart/2005/8/layout/list1"/>
    <dgm:cxn modelId="{9620CCA7-17DC-4CE8-858E-3D8B3EC72AB6}" type="presOf" srcId="{2822F499-5BAB-439B-898A-BFC31B495935}" destId="{86B5766D-99FA-4F4A-B6F0-5C62EB756F58}" srcOrd="1" destOrd="0" presId="urn:microsoft.com/office/officeart/2005/8/layout/list1"/>
    <dgm:cxn modelId="{8A5D63BE-DA3C-43CC-AD38-7DAB0ADCF233}" srcId="{646AD191-3150-42B0-B8B9-CF6219D31D81}" destId="{2822F499-5BAB-439B-898A-BFC31B495935}" srcOrd="0" destOrd="0" parTransId="{60C32010-EAD6-41CA-BD2E-40217CB234BF}" sibTransId="{1C9474F8-3413-4F95-937C-8A32397E4214}"/>
    <dgm:cxn modelId="{E1C54AD2-3438-46B1-8982-2D50646B2ACB}" srcId="{646AD191-3150-42B0-B8B9-CF6219D31D81}" destId="{2400D976-8243-4B16-B726-40B8EE2F23F6}" srcOrd="1" destOrd="0" parTransId="{EA1D68E6-C424-4D38-8D7C-D73F70B405D8}" sibTransId="{1F8A194B-2BDF-41BD-9142-DE7B4EAD27F7}"/>
    <dgm:cxn modelId="{B8FF23D8-74C8-4E9F-BCE9-894FE273BC71}" type="presOf" srcId="{2400D976-8243-4B16-B726-40B8EE2F23F6}" destId="{B869CE31-AA6D-4FFF-A654-234B6A9BF48D}" srcOrd="0" destOrd="0" presId="urn:microsoft.com/office/officeart/2005/8/layout/list1"/>
    <dgm:cxn modelId="{4426BFDA-2ACB-48AB-9FB3-B948AD04D1E8}" type="presOf" srcId="{2822F499-5BAB-439B-898A-BFC31B495935}" destId="{EFBB1868-BA68-4BB4-80A2-FED6F6E1A5E7}" srcOrd="0" destOrd="0" presId="urn:microsoft.com/office/officeart/2005/8/layout/list1"/>
    <dgm:cxn modelId="{5F528B32-C3C7-4075-BA6F-A8999A812447}" type="presParOf" srcId="{841C22DE-D6BE-427C-B01A-F3029FCAF83D}" destId="{18849DBE-150B-4ED1-B490-55AFDAE7A33B}" srcOrd="0" destOrd="0" presId="urn:microsoft.com/office/officeart/2005/8/layout/list1"/>
    <dgm:cxn modelId="{9D708863-6B3C-4A2A-8064-CA3E3169529F}" type="presParOf" srcId="{18849DBE-150B-4ED1-B490-55AFDAE7A33B}" destId="{EFBB1868-BA68-4BB4-80A2-FED6F6E1A5E7}" srcOrd="0" destOrd="0" presId="urn:microsoft.com/office/officeart/2005/8/layout/list1"/>
    <dgm:cxn modelId="{E1ADB941-DD91-4C2B-B982-82FF0A42D1D7}" type="presParOf" srcId="{18849DBE-150B-4ED1-B490-55AFDAE7A33B}" destId="{86B5766D-99FA-4F4A-B6F0-5C62EB756F58}" srcOrd="1" destOrd="0" presId="urn:microsoft.com/office/officeart/2005/8/layout/list1"/>
    <dgm:cxn modelId="{E105123A-5E03-47B2-9DE0-57B491642ABF}" type="presParOf" srcId="{841C22DE-D6BE-427C-B01A-F3029FCAF83D}" destId="{9139DF7A-8580-4628-85A5-BF24BABA171A}" srcOrd="1" destOrd="0" presId="urn:microsoft.com/office/officeart/2005/8/layout/list1"/>
    <dgm:cxn modelId="{94E15636-D2E2-4B57-8ADD-DC0789A9CDFF}" type="presParOf" srcId="{841C22DE-D6BE-427C-B01A-F3029FCAF83D}" destId="{839F0F78-4957-4070-9770-FD0320D0946D}" srcOrd="2" destOrd="0" presId="urn:microsoft.com/office/officeart/2005/8/layout/list1"/>
    <dgm:cxn modelId="{D8E62AFC-8490-45D8-9C81-7E977B18C95F}" type="presParOf" srcId="{841C22DE-D6BE-427C-B01A-F3029FCAF83D}" destId="{9F645858-AD12-4204-8941-95F86CB59369}" srcOrd="3" destOrd="0" presId="urn:microsoft.com/office/officeart/2005/8/layout/list1"/>
    <dgm:cxn modelId="{5BD64C75-20CF-4D10-B97A-B1A1A20A6CC6}" type="presParOf" srcId="{841C22DE-D6BE-427C-B01A-F3029FCAF83D}" destId="{52BAF70B-F0BB-4EA0-B741-1804E63262A1}" srcOrd="4" destOrd="0" presId="urn:microsoft.com/office/officeart/2005/8/layout/list1"/>
    <dgm:cxn modelId="{0D469268-0867-4A6D-8F8D-05619CA0F019}" type="presParOf" srcId="{52BAF70B-F0BB-4EA0-B741-1804E63262A1}" destId="{B869CE31-AA6D-4FFF-A654-234B6A9BF48D}" srcOrd="0" destOrd="0" presId="urn:microsoft.com/office/officeart/2005/8/layout/list1"/>
    <dgm:cxn modelId="{E55FB30A-9983-41C9-BE6D-3F9823A86CE4}" type="presParOf" srcId="{52BAF70B-F0BB-4EA0-B741-1804E63262A1}" destId="{CA7F9D2D-C5C5-4A7C-94F4-E1535BAE28A0}" srcOrd="1" destOrd="0" presId="urn:microsoft.com/office/officeart/2005/8/layout/list1"/>
    <dgm:cxn modelId="{7F982BDD-BD7E-4D09-86D4-B82471D87D76}" type="presParOf" srcId="{841C22DE-D6BE-427C-B01A-F3029FCAF83D}" destId="{00A4CF22-98E7-45CC-91D7-B8FAEC1758D4}" srcOrd="5" destOrd="0" presId="urn:microsoft.com/office/officeart/2005/8/layout/list1"/>
    <dgm:cxn modelId="{4A8120C3-9075-464D-A912-CE51008D2C92}" type="presParOf" srcId="{841C22DE-D6BE-427C-B01A-F3029FCAF83D}" destId="{4927DB71-C9DC-48EE-BE67-8F38E1664C47}" srcOrd="6" destOrd="0" presId="urn:microsoft.com/office/officeart/2005/8/layout/list1"/>
    <dgm:cxn modelId="{3A5772B9-1F7B-4B48-AA97-AF0EF911E711}" type="presParOf" srcId="{841C22DE-D6BE-427C-B01A-F3029FCAF83D}" destId="{03BAB690-9FC8-4CB4-9086-024E1DE78171}" srcOrd="7" destOrd="0" presId="urn:microsoft.com/office/officeart/2005/8/layout/list1"/>
    <dgm:cxn modelId="{D7C5759D-434D-47EE-AE0B-A910FAEAB124}" type="presParOf" srcId="{841C22DE-D6BE-427C-B01A-F3029FCAF83D}" destId="{9587D90E-6B7C-4941-ADFE-21EE59C871C3}" srcOrd="8" destOrd="0" presId="urn:microsoft.com/office/officeart/2005/8/layout/list1"/>
    <dgm:cxn modelId="{D18CDE80-6615-4F38-B402-130C8D8EED58}" type="presParOf" srcId="{9587D90E-6B7C-4941-ADFE-21EE59C871C3}" destId="{E2845F56-909D-4EEA-BD19-E1C32F550BC9}" srcOrd="0" destOrd="0" presId="urn:microsoft.com/office/officeart/2005/8/layout/list1"/>
    <dgm:cxn modelId="{324752A6-D01E-4A05-B8C9-4F54B1FEB748}" type="presParOf" srcId="{9587D90E-6B7C-4941-ADFE-21EE59C871C3}" destId="{27637A3D-07C6-4230-A937-01D435108160}" srcOrd="1" destOrd="0" presId="urn:microsoft.com/office/officeart/2005/8/layout/list1"/>
    <dgm:cxn modelId="{8D323B50-B145-41EE-AB9B-B34364E40977}" type="presParOf" srcId="{841C22DE-D6BE-427C-B01A-F3029FCAF83D}" destId="{7C169364-7E73-47CF-88C2-841BF1BAAFCC}" srcOrd="9" destOrd="0" presId="urn:microsoft.com/office/officeart/2005/8/layout/list1"/>
    <dgm:cxn modelId="{3685705F-FFCA-4770-8B99-0FC47E087B21}" type="presParOf" srcId="{841C22DE-D6BE-427C-B01A-F3029FCAF83D}" destId="{711E55D3-C4AD-40D8-ADF2-AC861ED23B3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AC09BC-20EC-4A4C-ABD8-32FAE6ED3086}">
      <dsp:nvSpPr>
        <dsp:cNvPr id="0" name=""/>
        <dsp:cNvSpPr/>
      </dsp:nvSpPr>
      <dsp:spPr>
        <a:xfrm>
          <a:off x="0" y="2756"/>
          <a:ext cx="556828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4E08A-EB59-4932-892B-BC56AD6AA2CB}">
      <dsp:nvSpPr>
        <dsp:cNvPr id="0" name=""/>
        <dsp:cNvSpPr/>
      </dsp:nvSpPr>
      <dsp:spPr>
        <a:xfrm>
          <a:off x="0" y="2756"/>
          <a:ext cx="5568287" cy="1879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 dirty="0">
              <a:latin typeface="Palatino Linotype" panose="02040502050505030304" pitchFamily="18" charset="0"/>
            </a:rPr>
            <a:t>A rectifier is a device that converts alternating current (AC) to Direct Current (DC)</a:t>
          </a:r>
          <a:endParaRPr lang="en-US" sz="3300" kern="1200" dirty="0">
            <a:latin typeface="Palatino Linotype" panose="02040502050505030304" pitchFamily="18" charset="0"/>
          </a:endParaRPr>
        </a:p>
      </dsp:txBody>
      <dsp:txXfrm>
        <a:off x="0" y="2756"/>
        <a:ext cx="5568287" cy="1879879"/>
      </dsp:txXfrm>
    </dsp:sp>
    <dsp:sp modelId="{882ED251-9E8D-4717-819D-DC45E4DCBC12}">
      <dsp:nvSpPr>
        <dsp:cNvPr id="0" name=""/>
        <dsp:cNvSpPr/>
      </dsp:nvSpPr>
      <dsp:spPr>
        <a:xfrm>
          <a:off x="0" y="1882635"/>
          <a:ext cx="556828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44A67C-79B2-4DF6-8B04-C7CCEC004CD1}">
      <dsp:nvSpPr>
        <dsp:cNvPr id="0" name=""/>
        <dsp:cNvSpPr/>
      </dsp:nvSpPr>
      <dsp:spPr>
        <a:xfrm>
          <a:off x="0" y="1882635"/>
          <a:ext cx="5568287" cy="1879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 dirty="0">
              <a:latin typeface="Palatino Linotype" panose="02040502050505030304" pitchFamily="18" charset="0"/>
            </a:rPr>
            <a:t>Half wave rectifiers use one diode</a:t>
          </a:r>
          <a:endParaRPr lang="en-US" sz="3300" kern="1200" dirty="0">
            <a:latin typeface="Palatino Linotype" panose="02040502050505030304" pitchFamily="18" charset="0"/>
          </a:endParaRPr>
        </a:p>
      </dsp:txBody>
      <dsp:txXfrm>
        <a:off x="0" y="1882635"/>
        <a:ext cx="5568287" cy="1879879"/>
      </dsp:txXfrm>
    </dsp:sp>
    <dsp:sp modelId="{7675528B-AB13-4E31-8AD6-3BBEA799E9F7}">
      <dsp:nvSpPr>
        <dsp:cNvPr id="0" name=""/>
        <dsp:cNvSpPr/>
      </dsp:nvSpPr>
      <dsp:spPr>
        <a:xfrm>
          <a:off x="0" y="3762514"/>
          <a:ext cx="5568287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5B3F0D-05B3-4D50-B0B2-3A5D52C3622D}">
      <dsp:nvSpPr>
        <dsp:cNvPr id="0" name=""/>
        <dsp:cNvSpPr/>
      </dsp:nvSpPr>
      <dsp:spPr>
        <a:xfrm>
          <a:off x="0" y="3762514"/>
          <a:ext cx="5568287" cy="1879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0" i="0" kern="1200" dirty="0">
              <a:latin typeface="Palatino Linotype" panose="02040502050505030304" pitchFamily="18" charset="0"/>
            </a:rPr>
            <a:t>A full wave rectifier uses multiple diodes</a:t>
          </a:r>
          <a:endParaRPr lang="en-US" sz="3300" kern="1200" dirty="0">
            <a:latin typeface="Palatino Linotype" panose="02040502050505030304" pitchFamily="18" charset="0"/>
          </a:endParaRPr>
        </a:p>
      </dsp:txBody>
      <dsp:txXfrm>
        <a:off x="0" y="3762514"/>
        <a:ext cx="5568287" cy="18798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8EDF1-D181-4658-B734-41EF40A1A2E7}">
      <dsp:nvSpPr>
        <dsp:cNvPr id="0" name=""/>
        <dsp:cNvSpPr/>
      </dsp:nvSpPr>
      <dsp:spPr>
        <a:xfrm>
          <a:off x="0" y="73985"/>
          <a:ext cx="4785521" cy="1333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/>
            <a:t>When a standard AC (alternating current) waveform passes through a half-wave rectifier, only half of the AC waveform remains</a:t>
          </a:r>
          <a:endParaRPr lang="en-US" sz="2000" kern="1200"/>
        </a:p>
      </dsp:txBody>
      <dsp:txXfrm>
        <a:off x="65111" y="139096"/>
        <a:ext cx="4655299" cy="1203578"/>
      </dsp:txXfrm>
    </dsp:sp>
    <dsp:sp modelId="{674E3989-1458-446E-B45F-CE205269B413}">
      <dsp:nvSpPr>
        <dsp:cNvPr id="0" name=""/>
        <dsp:cNvSpPr/>
      </dsp:nvSpPr>
      <dsp:spPr>
        <a:xfrm>
          <a:off x="0" y="1465385"/>
          <a:ext cx="4785521" cy="1333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baseline="0"/>
            <a:t>Half-wave rectifiers only allow one half-cycle (positive or negative half-cycle) of the AC voltage through </a:t>
          </a:r>
          <a:endParaRPr lang="en-US" sz="2000" kern="1200"/>
        </a:p>
      </dsp:txBody>
      <dsp:txXfrm>
        <a:off x="65111" y="1530496"/>
        <a:ext cx="4655299" cy="1203578"/>
      </dsp:txXfrm>
    </dsp:sp>
    <dsp:sp modelId="{503D7DED-6C81-4444-A28A-F300C66CDD6D}">
      <dsp:nvSpPr>
        <dsp:cNvPr id="0" name=""/>
        <dsp:cNvSpPr/>
      </dsp:nvSpPr>
      <dsp:spPr>
        <a:xfrm>
          <a:off x="0" y="2856786"/>
          <a:ext cx="4785521" cy="1333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baseline="0"/>
            <a:t>B</a:t>
          </a:r>
          <a:r>
            <a:rPr lang="en-US" sz="2000" b="0" i="0" kern="1200" baseline="0"/>
            <a:t>locks the other half-cycle on the DC (direct current) side</a:t>
          </a:r>
          <a:endParaRPr lang="en-US" sz="2000" kern="1200"/>
        </a:p>
      </dsp:txBody>
      <dsp:txXfrm>
        <a:off x="65111" y="2921897"/>
        <a:ext cx="4655299" cy="1203578"/>
      </dsp:txXfrm>
    </dsp:sp>
    <dsp:sp modelId="{F5696A66-6C35-435D-A8D3-5E5C956A4882}">
      <dsp:nvSpPr>
        <dsp:cNvPr id="0" name=""/>
        <dsp:cNvSpPr/>
      </dsp:nvSpPr>
      <dsp:spPr>
        <a:xfrm>
          <a:off x="0" y="4248186"/>
          <a:ext cx="4785521" cy="1333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baseline="0"/>
            <a:t>Putting AC waveforms (with positive and negative cycles) through DC devices can have destructive and dangerous consequences</a:t>
          </a:r>
          <a:endParaRPr lang="en-US" sz="2000" kern="1200"/>
        </a:p>
      </dsp:txBody>
      <dsp:txXfrm>
        <a:off x="65111" y="4313297"/>
        <a:ext cx="4655299" cy="12035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F0F78-4957-4070-9770-FD0320D0946D}">
      <dsp:nvSpPr>
        <dsp:cNvPr id="0" name=""/>
        <dsp:cNvSpPr/>
      </dsp:nvSpPr>
      <dsp:spPr>
        <a:xfrm>
          <a:off x="0" y="414833"/>
          <a:ext cx="100649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B5766D-99FA-4F4A-B6F0-5C62EB756F58}">
      <dsp:nvSpPr>
        <dsp:cNvPr id="0" name=""/>
        <dsp:cNvSpPr/>
      </dsp:nvSpPr>
      <dsp:spPr>
        <a:xfrm>
          <a:off x="503249" y="1553"/>
          <a:ext cx="7045498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303" tIns="0" rIns="26630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baseline="0" dirty="0"/>
            <a:t>A transformer</a:t>
          </a:r>
          <a:endParaRPr lang="en-US" sz="2800" kern="1200" dirty="0"/>
        </a:p>
      </dsp:txBody>
      <dsp:txXfrm>
        <a:off x="543598" y="41902"/>
        <a:ext cx="6964800" cy="745862"/>
      </dsp:txXfrm>
    </dsp:sp>
    <dsp:sp modelId="{4927DB71-C9DC-48EE-BE67-8F38E1664C47}">
      <dsp:nvSpPr>
        <dsp:cNvPr id="0" name=""/>
        <dsp:cNvSpPr/>
      </dsp:nvSpPr>
      <dsp:spPr>
        <a:xfrm>
          <a:off x="0" y="1684913"/>
          <a:ext cx="100649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7F9D2D-C5C5-4A7C-94F4-E1535BAE28A0}">
      <dsp:nvSpPr>
        <dsp:cNvPr id="0" name=""/>
        <dsp:cNvSpPr/>
      </dsp:nvSpPr>
      <dsp:spPr>
        <a:xfrm>
          <a:off x="503249" y="1271633"/>
          <a:ext cx="7045498" cy="826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303" tIns="0" rIns="26630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baseline="0"/>
            <a:t>A resistive load</a:t>
          </a:r>
          <a:endParaRPr lang="en-US" sz="2800" kern="1200"/>
        </a:p>
      </dsp:txBody>
      <dsp:txXfrm>
        <a:off x="543598" y="1311982"/>
        <a:ext cx="6964800" cy="745862"/>
      </dsp:txXfrm>
    </dsp:sp>
    <dsp:sp modelId="{711E55D3-C4AD-40D8-ADF2-AC861ED23B31}">
      <dsp:nvSpPr>
        <dsp:cNvPr id="0" name=""/>
        <dsp:cNvSpPr/>
      </dsp:nvSpPr>
      <dsp:spPr>
        <a:xfrm>
          <a:off x="0" y="2954993"/>
          <a:ext cx="1006499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637A3D-07C6-4230-A937-01D435108160}">
      <dsp:nvSpPr>
        <dsp:cNvPr id="0" name=""/>
        <dsp:cNvSpPr/>
      </dsp:nvSpPr>
      <dsp:spPr>
        <a:xfrm>
          <a:off x="503249" y="2541713"/>
          <a:ext cx="7045498" cy="826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303" tIns="0" rIns="266303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baseline="0"/>
            <a:t>A diode</a:t>
          </a:r>
          <a:endParaRPr lang="en-US" sz="2800" kern="1200"/>
        </a:p>
      </dsp:txBody>
      <dsp:txXfrm>
        <a:off x="543598" y="2582062"/>
        <a:ext cx="6964800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22T23:51:13.9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March 22,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42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March 22,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2287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March 22,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6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March 22,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51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March 22,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37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March 22, 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8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March 22,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7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March 22,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031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March 22,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54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March 22,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62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March 22,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5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March 22, 2021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355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97DD51D8-1CCD-4429-A561-6812EC4AF6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4" r="1" b="1"/>
          <a:stretch/>
        </p:blipFill>
        <p:spPr>
          <a:xfrm>
            <a:off x="-2" y="10"/>
            <a:ext cx="12191999" cy="6857989"/>
          </a:xfrm>
          <a:prstGeom prst="rect">
            <a:avLst/>
          </a:prstGeom>
        </p:spPr>
      </p:pic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F6EE1C8D-9233-4EBC-9B68-862FDCA26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4906504"/>
            <a:ext cx="12192002" cy="1951997"/>
          </a:xfrm>
          <a:custGeom>
            <a:avLst/>
            <a:gdLst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285754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74735 w 12192002"/>
              <a:gd name="connsiteY94" fmla="*/ 1132363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12382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2002" h="2122526">
                <a:moveTo>
                  <a:pt x="5626960" y="0"/>
                </a:moveTo>
                <a:lnTo>
                  <a:pt x="5758918" y="1023"/>
                </a:lnTo>
                <a:lnTo>
                  <a:pt x="5957375" y="16715"/>
                </a:lnTo>
                <a:cubicBezTo>
                  <a:pt x="5970127" y="20033"/>
                  <a:pt x="5998679" y="20946"/>
                  <a:pt x="6010090" y="20359"/>
                </a:cubicBezTo>
                <a:lnTo>
                  <a:pt x="6041282" y="15266"/>
                </a:lnTo>
                <a:lnTo>
                  <a:pt x="6048637" y="6917"/>
                </a:lnTo>
                <a:lnTo>
                  <a:pt x="6068529" y="7600"/>
                </a:lnTo>
                <a:lnTo>
                  <a:pt x="6073847" y="6063"/>
                </a:lnTo>
                <a:cubicBezTo>
                  <a:pt x="6090539" y="9219"/>
                  <a:pt x="6128055" y="22767"/>
                  <a:pt x="6168673" y="26525"/>
                </a:cubicBezTo>
                <a:cubicBezTo>
                  <a:pt x="6209291" y="30283"/>
                  <a:pt x="6297550" y="13090"/>
                  <a:pt x="6317559" y="28612"/>
                </a:cubicBezTo>
                <a:cubicBezTo>
                  <a:pt x="6409695" y="55045"/>
                  <a:pt x="6472153" y="31322"/>
                  <a:pt x="6549454" y="75412"/>
                </a:cubicBezTo>
                <a:cubicBezTo>
                  <a:pt x="6628105" y="80632"/>
                  <a:pt x="6649105" y="94733"/>
                  <a:pt x="6708221" y="104188"/>
                </a:cubicBezTo>
                <a:cubicBezTo>
                  <a:pt x="6787988" y="118277"/>
                  <a:pt x="6871921" y="137351"/>
                  <a:pt x="6904145" y="132143"/>
                </a:cubicBezTo>
                <a:cubicBezTo>
                  <a:pt x="6943644" y="126545"/>
                  <a:pt x="6937527" y="150711"/>
                  <a:pt x="7018495" y="161649"/>
                </a:cubicBezTo>
                <a:cubicBezTo>
                  <a:pt x="7050188" y="159320"/>
                  <a:pt x="7061147" y="160297"/>
                  <a:pt x="7096987" y="161275"/>
                </a:cubicBezTo>
                <a:lnTo>
                  <a:pt x="7170807" y="173503"/>
                </a:lnTo>
                <a:cubicBezTo>
                  <a:pt x="7184505" y="172489"/>
                  <a:pt x="7192111" y="174628"/>
                  <a:pt x="7197003" y="178151"/>
                </a:cubicBezTo>
                <a:lnTo>
                  <a:pt x="7201101" y="183509"/>
                </a:lnTo>
                <a:lnTo>
                  <a:pt x="7218559" y="188059"/>
                </a:lnTo>
                <a:lnTo>
                  <a:pt x="7310852" y="213308"/>
                </a:lnTo>
                <a:lnTo>
                  <a:pt x="7312179" y="211866"/>
                </a:lnTo>
                <a:cubicBezTo>
                  <a:pt x="7333989" y="206326"/>
                  <a:pt x="7374788" y="205221"/>
                  <a:pt x="7405390" y="202271"/>
                </a:cubicBezTo>
                <a:cubicBezTo>
                  <a:pt x="7422527" y="207464"/>
                  <a:pt x="7476985" y="190048"/>
                  <a:pt x="7495794" y="194166"/>
                </a:cubicBezTo>
                <a:lnTo>
                  <a:pt x="7507039" y="196118"/>
                </a:lnTo>
                <a:lnTo>
                  <a:pt x="7507411" y="195791"/>
                </a:lnTo>
                <a:cubicBezTo>
                  <a:pt x="7510172" y="195437"/>
                  <a:pt x="7513992" y="195787"/>
                  <a:pt x="7519570" y="197126"/>
                </a:cubicBezTo>
                <a:lnTo>
                  <a:pt x="7527542" y="199679"/>
                </a:lnTo>
                <a:lnTo>
                  <a:pt x="7614346" y="205507"/>
                </a:lnTo>
                <a:lnTo>
                  <a:pt x="7718744" y="202036"/>
                </a:lnTo>
                <a:cubicBezTo>
                  <a:pt x="7780965" y="210608"/>
                  <a:pt x="7835119" y="212839"/>
                  <a:pt x="7905407" y="227751"/>
                </a:cubicBezTo>
                <a:cubicBezTo>
                  <a:pt x="7967070" y="225346"/>
                  <a:pt x="8025467" y="246582"/>
                  <a:pt x="8090271" y="269724"/>
                </a:cubicBezTo>
                <a:cubicBezTo>
                  <a:pt x="8147130" y="284670"/>
                  <a:pt x="8181827" y="318792"/>
                  <a:pt x="8245834" y="315885"/>
                </a:cubicBezTo>
                <a:cubicBezTo>
                  <a:pt x="8246647" y="320745"/>
                  <a:pt x="8248859" y="325027"/>
                  <a:pt x="8252033" y="328877"/>
                </a:cubicBezTo>
                <a:lnTo>
                  <a:pt x="8263376" y="338720"/>
                </a:lnTo>
                <a:lnTo>
                  <a:pt x="8266075" y="338490"/>
                </a:lnTo>
                <a:cubicBezTo>
                  <a:pt x="8276151" y="339772"/>
                  <a:pt x="8280845" y="342420"/>
                  <a:pt x="8283149" y="345665"/>
                </a:cubicBezTo>
                <a:lnTo>
                  <a:pt x="8284276" y="350108"/>
                </a:lnTo>
                <a:lnTo>
                  <a:pt x="8295173" y="355931"/>
                </a:lnTo>
                <a:lnTo>
                  <a:pt x="8314432" y="369826"/>
                </a:lnTo>
                <a:lnTo>
                  <a:pt x="8320104" y="370152"/>
                </a:lnTo>
                <a:lnTo>
                  <a:pt x="8352372" y="387570"/>
                </a:lnTo>
                <a:lnTo>
                  <a:pt x="8353799" y="386730"/>
                </a:lnTo>
                <a:cubicBezTo>
                  <a:pt x="8357733" y="385247"/>
                  <a:pt x="8362024" y="384899"/>
                  <a:pt x="8367182" y="386924"/>
                </a:cubicBezTo>
                <a:lnTo>
                  <a:pt x="8490249" y="400966"/>
                </a:lnTo>
                <a:lnTo>
                  <a:pt x="8497594" y="404016"/>
                </a:lnTo>
                <a:lnTo>
                  <a:pt x="8497968" y="403837"/>
                </a:lnTo>
                <a:cubicBezTo>
                  <a:pt x="8500048" y="403987"/>
                  <a:pt x="8502649" y="404798"/>
                  <a:pt x="8506167" y="406575"/>
                </a:cubicBezTo>
                <a:lnTo>
                  <a:pt x="8510983" y="409576"/>
                </a:lnTo>
                <a:lnTo>
                  <a:pt x="8525230" y="415491"/>
                </a:lnTo>
                <a:lnTo>
                  <a:pt x="8596071" y="400649"/>
                </a:lnTo>
                <a:cubicBezTo>
                  <a:pt x="8639145" y="406126"/>
                  <a:pt x="8671609" y="389686"/>
                  <a:pt x="8707847" y="409221"/>
                </a:cubicBezTo>
                <a:cubicBezTo>
                  <a:pt x="8748197" y="414263"/>
                  <a:pt x="8719822" y="400602"/>
                  <a:pt x="8752444" y="411322"/>
                </a:cubicBezTo>
                <a:cubicBezTo>
                  <a:pt x="8789303" y="414879"/>
                  <a:pt x="8898034" y="429534"/>
                  <a:pt x="8928988" y="430554"/>
                </a:cubicBezTo>
                <a:cubicBezTo>
                  <a:pt x="8955520" y="410467"/>
                  <a:pt x="8954693" y="419415"/>
                  <a:pt x="8963048" y="427366"/>
                </a:cubicBezTo>
                <a:lnTo>
                  <a:pt x="8968011" y="425141"/>
                </a:lnTo>
                <a:lnTo>
                  <a:pt x="8974337" y="424441"/>
                </a:lnTo>
                <a:lnTo>
                  <a:pt x="8990394" y="427667"/>
                </a:lnTo>
                <a:lnTo>
                  <a:pt x="8996232" y="429728"/>
                </a:lnTo>
                <a:cubicBezTo>
                  <a:pt x="9000327" y="430831"/>
                  <a:pt x="9003146" y="431159"/>
                  <a:pt x="9005201" y="430939"/>
                </a:cubicBezTo>
                <a:lnTo>
                  <a:pt x="9005486" y="430699"/>
                </a:lnTo>
                <a:lnTo>
                  <a:pt x="9053453" y="433984"/>
                </a:lnTo>
                <a:cubicBezTo>
                  <a:pt x="9068117" y="420419"/>
                  <a:pt x="9112391" y="454853"/>
                  <a:pt x="9113812" y="425670"/>
                </a:cubicBezTo>
                <a:cubicBezTo>
                  <a:pt x="9130955" y="430499"/>
                  <a:pt x="9138865" y="443788"/>
                  <a:pt x="9137318" y="424304"/>
                </a:cubicBezTo>
                <a:cubicBezTo>
                  <a:pt x="9143084" y="425358"/>
                  <a:pt x="9147048" y="424266"/>
                  <a:pt x="9150210" y="422135"/>
                </a:cubicBezTo>
                <a:lnTo>
                  <a:pt x="9151232" y="421070"/>
                </a:lnTo>
                <a:lnTo>
                  <a:pt x="9189246" y="432272"/>
                </a:lnTo>
                <a:lnTo>
                  <a:pt x="9194810" y="441511"/>
                </a:lnTo>
                <a:lnTo>
                  <a:pt x="9231370" y="451590"/>
                </a:lnTo>
                <a:lnTo>
                  <a:pt x="9343052" y="503495"/>
                </a:lnTo>
                <a:cubicBezTo>
                  <a:pt x="9415432" y="508795"/>
                  <a:pt x="9518955" y="534921"/>
                  <a:pt x="9584507" y="549197"/>
                </a:cubicBezTo>
                <a:cubicBezTo>
                  <a:pt x="9602038" y="561809"/>
                  <a:pt x="9675059" y="570203"/>
                  <a:pt x="9728309" y="560617"/>
                </a:cubicBezTo>
                <a:lnTo>
                  <a:pt x="9847792" y="580824"/>
                </a:lnTo>
                <a:cubicBezTo>
                  <a:pt x="9888744" y="590649"/>
                  <a:pt x="9918983" y="587450"/>
                  <a:pt x="9960019" y="587592"/>
                </a:cubicBezTo>
                <a:cubicBezTo>
                  <a:pt x="9984397" y="592516"/>
                  <a:pt x="9998461" y="593006"/>
                  <a:pt x="10039240" y="603107"/>
                </a:cubicBezTo>
                <a:cubicBezTo>
                  <a:pt x="10046863" y="602184"/>
                  <a:pt x="10074570" y="603512"/>
                  <a:pt x="10082169" y="601443"/>
                </a:cubicBezTo>
                <a:lnTo>
                  <a:pt x="10126500" y="603538"/>
                </a:lnTo>
                <a:lnTo>
                  <a:pt x="10261101" y="615053"/>
                </a:lnTo>
                <a:cubicBezTo>
                  <a:pt x="10274744" y="622448"/>
                  <a:pt x="10323589" y="631514"/>
                  <a:pt x="10336855" y="624804"/>
                </a:cubicBezTo>
                <a:cubicBezTo>
                  <a:pt x="10347867" y="624959"/>
                  <a:pt x="10374830" y="633622"/>
                  <a:pt x="10383868" y="625415"/>
                </a:cubicBezTo>
                <a:cubicBezTo>
                  <a:pt x="10409284" y="632493"/>
                  <a:pt x="10436539" y="633300"/>
                  <a:pt x="10445984" y="629262"/>
                </a:cubicBezTo>
                <a:cubicBezTo>
                  <a:pt x="10473833" y="619395"/>
                  <a:pt x="10495464" y="632839"/>
                  <a:pt x="10519280" y="631320"/>
                </a:cubicBezTo>
                <a:cubicBezTo>
                  <a:pt x="10558606" y="636140"/>
                  <a:pt x="10616449" y="646751"/>
                  <a:pt x="10644619" y="651566"/>
                </a:cubicBezTo>
                <a:cubicBezTo>
                  <a:pt x="10707078" y="667239"/>
                  <a:pt x="10806649" y="700317"/>
                  <a:pt x="10857724" y="712684"/>
                </a:cubicBezTo>
                <a:cubicBezTo>
                  <a:pt x="10915291" y="725495"/>
                  <a:pt x="10885368" y="688933"/>
                  <a:pt x="10951063" y="725767"/>
                </a:cubicBezTo>
                <a:cubicBezTo>
                  <a:pt x="10982008" y="727705"/>
                  <a:pt x="11007787" y="723528"/>
                  <a:pt x="11030956" y="721011"/>
                </a:cubicBezTo>
                <a:cubicBezTo>
                  <a:pt x="11029909" y="706023"/>
                  <a:pt x="11057496" y="724188"/>
                  <a:pt x="11085938" y="723892"/>
                </a:cubicBezTo>
                <a:cubicBezTo>
                  <a:pt x="11102606" y="725362"/>
                  <a:pt x="11125909" y="729502"/>
                  <a:pt x="11143411" y="733141"/>
                </a:cubicBezTo>
                <a:cubicBezTo>
                  <a:pt x="11171652" y="736317"/>
                  <a:pt x="11164089" y="762276"/>
                  <a:pt x="11195087" y="732494"/>
                </a:cubicBezTo>
                <a:cubicBezTo>
                  <a:pt x="11221976" y="745071"/>
                  <a:pt x="11231916" y="754905"/>
                  <a:pt x="11273972" y="753513"/>
                </a:cubicBezTo>
                <a:cubicBezTo>
                  <a:pt x="11288331" y="764337"/>
                  <a:pt x="11354320" y="819231"/>
                  <a:pt x="11369715" y="813181"/>
                </a:cubicBezTo>
                <a:cubicBezTo>
                  <a:pt x="11408024" y="821140"/>
                  <a:pt x="11417570" y="873027"/>
                  <a:pt x="11462695" y="874654"/>
                </a:cubicBezTo>
                <a:cubicBezTo>
                  <a:pt x="11507338" y="891120"/>
                  <a:pt x="11468277" y="926374"/>
                  <a:pt x="11516473" y="928206"/>
                </a:cubicBezTo>
                <a:lnTo>
                  <a:pt x="11585369" y="1004898"/>
                </a:lnTo>
                <a:cubicBezTo>
                  <a:pt x="11627915" y="1047460"/>
                  <a:pt x="11688670" y="1023969"/>
                  <a:pt x="11712382" y="1047864"/>
                </a:cubicBezTo>
                <a:cubicBezTo>
                  <a:pt x="11736094" y="1071759"/>
                  <a:pt x="11860362" y="1135225"/>
                  <a:pt x="11894613" y="1148265"/>
                </a:cubicBezTo>
                <a:cubicBezTo>
                  <a:pt x="11928864" y="1161305"/>
                  <a:pt x="11872782" y="1124390"/>
                  <a:pt x="11917888" y="1126105"/>
                </a:cubicBezTo>
                <a:cubicBezTo>
                  <a:pt x="11967364" y="1138091"/>
                  <a:pt x="11978191" y="1115038"/>
                  <a:pt x="12080164" y="1090885"/>
                </a:cubicBezTo>
                <a:cubicBezTo>
                  <a:pt x="12093592" y="1092452"/>
                  <a:pt x="12126659" y="1037250"/>
                  <a:pt x="12140863" y="1035036"/>
                </a:cubicBezTo>
                <a:lnTo>
                  <a:pt x="12192002" y="1015838"/>
                </a:lnTo>
                <a:lnTo>
                  <a:pt x="12192002" y="1955549"/>
                </a:lnTo>
                <a:lnTo>
                  <a:pt x="12192000" y="1955549"/>
                </a:lnTo>
                <a:lnTo>
                  <a:pt x="12192000" y="2122526"/>
                </a:lnTo>
                <a:lnTo>
                  <a:pt x="0" y="2122526"/>
                </a:lnTo>
                <a:lnTo>
                  <a:pt x="0" y="1348327"/>
                </a:lnTo>
                <a:lnTo>
                  <a:pt x="2" y="1348327"/>
                </a:lnTo>
                <a:lnTo>
                  <a:pt x="2" y="592017"/>
                </a:lnTo>
                <a:lnTo>
                  <a:pt x="15526" y="586548"/>
                </a:lnTo>
                <a:cubicBezTo>
                  <a:pt x="35255" y="585160"/>
                  <a:pt x="72229" y="592802"/>
                  <a:pt x="118381" y="583692"/>
                </a:cubicBezTo>
                <a:lnTo>
                  <a:pt x="292435" y="531887"/>
                </a:lnTo>
                <a:cubicBezTo>
                  <a:pt x="333820" y="524854"/>
                  <a:pt x="366418" y="510849"/>
                  <a:pt x="404015" y="511191"/>
                </a:cubicBezTo>
                <a:cubicBezTo>
                  <a:pt x="415660" y="502454"/>
                  <a:pt x="428065" y="497716"/>
                  <a:pt x="445099" y="505368"/>
                </a:cubicBezTo>
                <a:cubicBezTo>
                  <a:pt x="473049" y="498059"/>
                  <a:pt x="549479" y="473644"/>
                  <a:pt x="571717" y="467338"/>
                </a:cubicBezTo>
                <a:lnTo>
                  <a:pt x="578535" y="467527"/>
                </a:lnTo>
                <a:cubicBezTo>
                  <a:pt x="582714" y="467117"/>
                  <a:pt x="586282" y="465474"/>
                  <a:pt x="596792" y="464875"/>
                </a:cubicBezTo>
                <a:cubicBezTo>
                  <a:pt x="618517" y="457289"/>
                  <a:pt x="688384" y="430106"/>
                  <a:pt x="708875" y="422017"/>
                </a:cubicBezTo>
                <a:cubicBezTo>
                  <a:pt x="714996" y="421315"/>
                  <a:pt x="718074" y="419183"/>
                  <a:pt x="719742" y="416340"/>
                </a:cubicBezTo>
                <a:cubicBezTo>
                  <a:pt x="719843" y="415919"/>
                  <a:pt x="719947" y="415498"/>
                  <a:pt x="720047" y="415078"/>
                </a:cubicBezTo>
                <a:lnTo>
                  <a:pt x="763053" y="414307"/>
                </a:lnTo>
                <a:lnTo>
                  <a:pt x="767901" y="412086"/>
                </a:lnTo>
                <a:lnTo>
                  <a:pt x="797041" y="414293"/>
                </a:lnTo>
                <a:lnTo>
                  <a:pt x="811506" y="413988"/>
                </a:lnTo>
                <a:lnTo>
                  <a:pt x="816809" y="416882"/>
                </a:lnTo>
                <a:cubicBezTo>
                  <a:pt x="821862" y="418352"/>
                  <a:pt x="828232" y="418327"/>
                  <a:pt x="837540" y="414918"/>
                </a:cubicBezTo>
                <a:lnTo>
                  <a:pt x="858269" y="416131"/>
                </a:lnTo>
                <a:cubicBezTo>
                  <a:pt x="864622" y="417683"/>
                  <a:pt x="943264" y="400945"/>
                  <a:pt x="948732" y="404293"/>
                </a:cubicBezTo>
                <a:cubicBezTo>
                  <a:pt x="1007438" y="402718"/>
                  <a:pt x="1078958" y="412604"/>
                  <a:pt x="1149979" y="406698"/>
                </a:cubicBezTo>
                <a:cubicBezTo>
                  <a:pt x="1264076" y="391985"/>
                  <a:pt x="1418281" y="371972"/>
                  <a:pt x="1496110" y="357263"/>
                </a:cubicBezTo>
                <a:cubicBezTo>
                  <a:pt x="1524373" y="323194"/>
                  <a:pt x="1569686" y="343349"/>
                  <a:pt x="1608669" y="331673"/>
                </a:cubicBezTo>
                <a:cubicBezTo>
                  <a:pt x="1628634" y="319376"/>
                  <a:pt x="1652708" y="325981"/>
                  <a:pt x="1675071" y="324776"/>
                </a:cubicBezTo>
                <a:cubicBezTo>
                  <a:pt x="1696661" y="320902"/>
                  <a:pt x="1719608" y="311993"/>
                  <a:pt x="1738204" y="308427"/>
                </a:cubicBezTo>
                <a:lnTo>
                  <a:pt x="1786655" y="303376"/>
                </a:lnTo>
                <a:cubicBezTo>
                  <a:pt x="1814690" y="308462"/>
                  <a:pt x="1843563" y="316239"/>
                  <a:pt x="1873080" y="330998"/>
                </a:cubicBezTo>
                <a:cubicBezTo>
                  <a:pt x="1885328" y="340074"/>
                  <a:pt x="1907076" y="340787"/>
                  <a:pt x="1921650" y="332593"/>
                </a:cubicBezTo>
                <a:cubicBezTo>
                  <a:pt x="1924160" y="331181"/>
                  <a:pt x="1926358" y="329554"/>
                  <a:pt x="1928172" y="327762"/>
                </a:cubicBezTo>
                <a:cubicBezTo>
                  <a:pt x="1964849" y="349443"/>
                  <a:pt x="1978703" y="334060"/>
                  <a:pt x="1997356" y="349707"/>
                </a:cubicBezTo>
                <a:cubicBezTo>
                  <a:pt x="2045552" y="350382"/>
                  <a:pt x="2077539" y="328078"/>
                  <a:pt x="2094665" y="341687"/>
                </a:cubicBezTo>
                <a:cubicBezTo>
                  <a:pt x="2129868" y="337565"/>
                  <a:pt x="2171836" y="328633"/>
                  <a:pt x="2208578" y="324976"/>
                </a:cubicBezTo>
                <a:cubicBezTo>
                  <a:pt x="2233182" y="323400"/>
                  <a:pt x="2276000" y="319205"/>
                  <a:pt x="2315112" y="319743"/>
                </a:cubicBezTo>
                <a:cubicBezTo>
                  <a:pt x="2354027" y="341739"/>
                  <a:pt x="2411581" y="311650"/>
                  <a:pt x="2443255" y="328210"/>
                </a:cubicBezTo>
                <a:lnTo>
                  <a:pt x="2568028" y="342111"/>
                </a:lnTo>
                <a:cubicBezTo>
                  <a:pt x="2608701" y="337537"/>
                  <a:pt x="2582516" y="375805"/>
                  <a:pt x="2646527" y="315870"/>
                </a:cubicBezTo>
                <a:cubicBezTo>
                  <a:pt x="2717602" y="329320"/>
                  <a:pt x="2719299" y="298751"/>
                  <a:pt x="2781569" y="326406"/>
                </a:cubicBezTo>
                <a:lnTo>
                  <a:pt x="3030291" y="348227"/>
                </a:lnTo>
                <a:cubicBezTo>
                  <a:pt x="3072289" y="343635"/>
                  <a:pt x="3082691" y="349641"/>
                  <a:pt x="3142556" y="350870"/>
                </a:cubicBezTo>
                <a:cubicBezTo>
                  <a:pt x="3203390" y="348332"/>
                  <a:pt x="3209724" y="356304"/>
                  <a:pt x="3262356" y="358645"/>
                </a:cubicBezTo>
                <a:cubicBezTo>
                  <a:pt x="3295546" y="360921"/>
                  <a:pt x="3336380" y="362051"/>
                  <a:pt x="3341698" y="364522"/>
                </a:cubicBezTo>
                <a:lnTo>
                  <a:pt x="3344026" y="363547"/>
                </a:lnTo>
                <a:cubicBezTo>
                  <a:pt x="3353997" y="361853"/>
                  <a:pt x="3359859" y="362931"/>
                  <a:pt x="3363888" y="365229"/>
                </a:cubicBezTo>
                <a:lnTo>
                  <a:pt x="3400728" y="382181"/>
                </a:lnTo>
                <a:lnTo>
                  <a:pt x="3473223" y="370133"/>
                </a:lnTo>
                <a:cubicBezTo>
                  <a:pt x="3488625" y="364503"/>
                  <a:pt x="3513943" y="370768"/>
                  <a:pt x="3536135" y="366472"/>
                </a:cubicBezTo>
                <a:cubicBezTo>
                  <a:pt x="3549392" y="369181"/>
                  <a:pt x="3571626" y="354982"/>
                  <a:pt x="3585978" y="356773"/>
                </a:cubicBezTo>
                <a:lnTo>
                  <a:pt x="3594501" y="357463"/>
                </a:lnTo>
                <a:lnTo>
                  <a:pt x="3594736" y="357194"/>
                </a:lnTo>
                <a:cubicBezTo>
                  <a:pt x="3596729" y="356739"/>
                  <a:pt x="3599583" y="356739"/>
                  <a:pt x="3603855" y="357358"/>
                </a:cubicBezTo>
                <a:lnTo>
                  <a:pt x="3610035" y="358720"/>
                </a:lnTo>
                <a:lnTo>
                  <a:pt x="3682513" y="326449"/>
                </a:lnTo>
                <a:cubicBezTo>
                  <a:pt x="3725132" y="319209"/>
                  <a:pt x="3741010" y="317232"/>
                  <a:pt x="3789760" y="302526"/>
                </a:cubicBezTo>
                <a:cubicBezTo>
                  <a:pt x="3829631" y="295662"/>
                  <a:pt x="3861095" y="281792"/>
                  <a:pt x="3897275" y="282288"/>
                </a:cubicBezTo>
                <a:cubicBezTo>
                  <a:pt x="3908538" y="273598"/>
                  <a:pt x="3920509" y="268909"/>
                  <a:pt x="3936846" y="276633"/>
                </a:cubicBezTo>
                <a:cubicBezTo>
                  <a:pt x="3972980" y="267440"/>
                  <a:pt x="3976670" y="252111"/>
                  <a:pt x="4004538" y="259176"/>
                </a:cubicBezTo>
                <a:cubicBezTo>
                  <a:pt x="4016877" y="233368"/>
                  <a:pt x="4021427" y="241744"/>
                  <a:pt x="4033778" y="246608"/>
                </a:cubicBezTo>
                <a:lnTo>
                  <a:pt x="4035363" y="246843"/>
                </a:lnTo>
                <a:lnTo>
                  <a:pt x="4036996" y="243176"/>
                </a:lnTo>
                <a:lnTo>
                  <a:pt x="4042364" y="240742"/>
                </a:lnTo>
                <a:lnTo>
                  <a:pt x="4058954" y="239121"/>
                </a:lnTo>
                <a:lnTo>
                  <a:pt x="4065510" y="239339"/>
                </a:lnTo>
                <a:cubicBezTo>
                  <a:pt x="4069909" y="239180"/>
                  <a:pt x="4072681" y="238679"/>
                  <a:pt x="4074427" y="237895"/>
                </a:cubicBezTo>
                <a:cubicBezTo>
                  <a:pt x="4074466" y="237796"/>
                  <a:pt x="4074507" y="237697"/>
                  <a:pt x="4074546" y="237596"/>
                </a:cubicBezTo>
                <a:lnTo>
                  <a:pt x="4083097" y="236761"/>
                </a:lnTo>
                <a:cubicBezTo>
                  <a:pt x="4099102" y="230874"/>
                  <a:pt x="4124720" y="217294"/>
                  <a:pt x="4142745" y="210228"/>
                </a:cubicBezTo>
                <a:cubicBezTo>
                  <a:pt x="4161277" y="209757"/>
                  <a:pt x="4204215" y="211652"/>
                  <a:pt x="4191248" y="194363"/>
                </a:cubicBezTo>
                <a:cubicBezTo>
                  <a:pt x="4197143" y="193685"/>
                  <a:pt x="4200119" y="191566"/>
                  <a:pt x="4201744" y="188729"/>
                </a:cubicBezTo>
                <a:cubicBezTo>
                  <a:pt x="4201845" y="188309"/>
                  <a:pt x="4201947" y="187890"/>
                  <a:pt x="4202048" y="187470"/>
                </a:cubicBezTo>
                <a:lnTo>
                  <a:pt x="4248116" y="184675"/>
                </a:lnTo>
                <a:lnTo>
                  <a:pt x="4276141" y="186999"/>
                </a:lnTo>
                <a:lnTo>
                  <a:pt x="4290062" y="186753"/>
                </a:lnTo>
                <a:lnTo>
                  <a:pt x="4295143" y="189670"/>
                </a:lnTo>
                <a:cubicBezTo>
                  <a:pt x="4299996" y="191161"/>
                  <a:pt x="4306126" y="191162"/>
                  <a:pt x="4315108" y="187791"/>
                </a:cubicBezTo>
                <a:lnTo>
                  <a:pt x="4316965" y="186450"/>
                </a:lnTo>
                <a:lnTo>
                  <a:pt x="4362875" y="193065"/>
                </a:lnTo>
                <a:cubicBezTo>
                  <a:pt x="4368977" y="194642"/>
                  <a:pt x="4423306" y="188348"/>
                  <a:pt x="4428542" y="191719"/>
                </a:cubicBezTo>
                <a:cubicBezTo>
                  <a:pt x="4462662" y="194921"/>
                  <a:pt x="4457822" y="194180"/>
                  <a:pt x="4515813" y="181068"/>
                </a:cubicBezTo>
                <a:cubicBezTo>
                  <a:pt x="4524746" y="178930"/>
                  <a:pt x="4680151" y="178122"/>
                  <a:pt x="4715526" y="171166"/>
                </a:cubicBezTo>
                <a:cubicBezTo>
                  <a:pt x="4741916" y="171832"/>
                  <a:pt x="4677963" y="180680"/>
                  <a:pt x="4762447" y="162678"/>
                </a:cubicBezTo>
                <a:cubicBezTo>
                  <a:pt x="4784109" y="162698"/>
                  <a:pt x="4806742" y="151552"/>
                  <a:pt x="4840439" y="134910"/>
                </a:cubicBezTo>
                <a:cubicBezTo>
                  <a:pt x="4916356" y="97503"/>
                  <a:pt x="4937025" y="110510"/>
                  <a:pt x="5011513" y="110893"/>
                </a:cubicBezTo>
                <a:cubicBezTo>
                  <a:pt x="5038947" y="76939"/>
                  <a:pt x="5028196" y="106028"/>
                  <a:pt x="5065790" y="94512"/>
                </a:cubicBezTo>
                <a:cubicBezTo>
                  <a:pt x="5064856" y="121900"/>
                  <a:pt x="5108319" y="72464"/>
                  <a:pt x="5121659" y="101083"/>
                </a:cubicBezTo>
                <a:cubicBezTo>
                  <a:pt x="5128079" y="98081"/>
                  <a:pt x="5133876" y="94270"/>
                  <a:pt x="5139595" y="90230"/>
                </a:cubicBezTo>
                <a:lnTo>
                  <a:pt x="5142598" y="88129"/>
                </a:lnTo>
                <a:lnTo>
                  <a:pt x="5156554" y="84729"/>
                </a:lnTo>
                <a:lnTo>
                  <a:pt x="5174660" y="77506"/>
                </a:lnTo>
                <a:lnTo>
                  <a:pt x="5222961" y="74516"/>
                </a:lnTo>
                <a:cubicBezTo>
                  <a:pt x="5230550" y="71886"/>
                  <a:pt x="5251598" y="63576"/>
                  <a:pt x="5261763" y="63392"/>
                </a:cubicBezTo>
                <a:lnTo>
                  <a:pt x="5381667" y="42975"/>
                </a:lnTo>
                <a:cubicBezTo>
                  <a:pt x="5391827" y="39989"/>
                  <a:pt x="5429368" y="35305"/>
                  <a:pt x="5432760" y="25273"/>
                </a:cubicBezTo>
                <a:cubicBezTo>
                  <a:pt x="5439009" y="12982"/>
                  <a:pt x="5478134" y="27048"/>
                  <a:pt x="5470905" y="14020"/>
                </a:cubicBezTo>
                <a:lnTo>
                  <a:pt x="562696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8F92359-2883-4C1D-972D-BF52F3F41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4906504"/>
            <a:ext cx="12192000" cy="1951997"/>
          </a:xfrm>
          <a:custGeom>
            <a:avLst/>
            <a:gdLst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285754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74735 w 12192002"/>
              <a:gd name="connsiteY94" fmla="*/ 1132363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12382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2002" h="2122526">
                <a:moveTo>
                  <a:pt x="5626960" y="0"/>
                </a:moveTo>
                <a:lnTo>
                  <a:pt x="5758918" y="1023"/>
                </a:lnTo>
                <a:lnTo>
                  <a:pt x="5957375" y="16715"/>
                </a:lnTo>
                <a:cubicBezTo>
                  <a:pt x="5970127" y="20033"/>
                  <a:pt x="5998679" y="20946"/>
                  <a:pt x="6010090" y="20359"/>
                </a:cubicBezTo>
                <a:lnTo>
                  <a:pt x="6041282" y="15266"/>
                </a:lnTo>
                <a:lnTo>
                  <a:pt x="6048637" y="6917"/>
                </a:lnTo>
                <a:lnTo>
                  <a:pt x="6068529" y="7600"/>
                </a:lnTo>
                <a:lnTo>
                  <a:pt x="6073847" y="6063"/>
                </a:lnTo>
                <a:cubicBezTo>
                  <a:pt x="6090539" y="9219"/>
                  <a:pt x="6128055" y="22767"/>
                  <a:pt x="6168673" y="26525"/>
                </a:cubicBezTo>
                <a:cubicBezTo>
                  <a:pt x="6209291" y="30283"/>
                  <a:pt x="6297550" y="13090"/>
                  <a:pt x="6317559" y="28612"/>
                </a:cubicBezTo>
                <a:cubicBezTo>
                  <a:pt x="6409695" y="55045"/>
                  <a:pt x="6472153" y="31322"/>
                  <a:pt x="6549454" y="75412"/>
                </a:cubicBezTo>
                <a:cubicBezTo>
                  <a:pt x="6628105" y="80632"/>
                  <a:pt x="6649105" y="94733"/>
                  <a:pt x="6708221" y="104188"/>
                </a:cubicBezTo>
                <a:cubicBezTo>
                  <a:pt x="6787988" y="118277"/>
                  <a:pt x="6871921" y="137351"/>
                  <a:pt x="6904145" y="132143"/>
                </a:cubicBezTo>
                <a:cubicBezTo>
                  <a:pt x="6943644" y="126545"/>
                  <a:pt x="6937527" y="150711"/>
                  <a:pt x="7018495" y="161649"/>
                </a:cubicBezTo>
                <a:cubicBezTo>
                  <a:pt x="7050188" y="159320"/>
                  <a:pt x="7061147" y="160297"/>
                  <a:pt x="7096987" y="161275"/>
                </a:cubicBezTo>
                <a:lnTo>
                  <a:pt x="7170807" y="173503"/>
                </a:lnTo>
                <a:cubicBezTo>
                  <a:pt x="7184505" y="172489"/>
                  <a:pt x="7192111" y="174628"/>
                  <a:pt x="7197003" y="178151"/>
                </a:cubicBezTo>
                <a:lnTo>
                  <a:pt x="7201101" y="183509"/>
                </a:lnTo>
                <a:lnTo>
                  <a:pt x="7218559" y="188059"/>
                </a:lnTo>
                <a:lnTo>
                  <a:pt x="7310852" y="213308"/>
                </a:lnTo>
                <a:lnTo>
                  <a:pt x="7312179" y="211866"/>
                </a:lnTo>
                <a:cubicBezTo>
                  <a:pt x="7333989" y="206326"/>
                  <a:pt x="7374788" y="205221"/>
                  <a:pt x="7405390" y="202271"/>
                </a:cubicBezTo>
                <a:cubicBezTo>
                  <a:pt x="7422527" y="207464"/>
                  <a:pt x="7476985" y="190048"/>
                  <a:pt x="7495794" y="194166"/>
                </a:cubicBezTo>
                <a:lnTo>
                  <a:pt x="7507039" y="196118"/>
                </a:lnTo>
                <a:lnTo>
                  <a:pt x="7507411" y="195791"/>
                </a:lnTo>
                <a:cubicBezTo>
                  <a:pt x="7510172" y="195437"/>
                  <a:pt x="7513992" y="195787"/>
                  <a:pt x="7519570" y="197126"/>
                </a:cubicBezTo>
                <a:lnTo>
                  <a:pt x="7527542" y="199679"/>
                </a:lnTo>
                <a:lnTo>
                  <a:pt x="7614346" y="205507"/>
                </a:lnTo>
                <a:lnTo>
                  <a:pt x="7718744" y="202036"/>
                </a:lnTo>
                <a:cubicBezTo>
                  <a:pt x="7780965" y="210608"/>
                  <a:pt x="7835119" y="212839"/>
                  <a:pt x="7905407" y="227751"/>
                </a:cubicBezTo>
                <a:cubicBezTo>
                  <a:pt x="7967070" y="225346"/>
                  <a:pt x="8025467" y="246582"/>
                  <a:pt x="8090271" y="269724"/>
                </a:cubicBezTo>
                <a:cubicBezTo>
                  <a:pt x="8147130" y="284670"/>
                  <a:pt x="8181827" y="318792"/>
                  <a:pt x="8245834" y="315885"/>
                </a:cubicBezTo>
                <a:cubicBezTo>
                  <a:pt x="8246647" y="320745"/>
                  <a:pt x="8248859" y="325027"/>
                  <a:pt x="8252033" y="328877"/>
                </a:cubicBezTo>
                <a:lnTo>
                  <a:pt x="8263376" y="338720"/>
                </a:lnTo>
                <a:lnTo>
                  <a:pt x="8266075" y="338490"/>
                </a:lnTo>
                <a:cubicBezTo>
                  <a:pt x="8276151" y="339772"/>
                  <a:pt x="8280845" y="342420"/>
                  <a:pt x="8283149" y="345665"/>
                </a:cubicBezTo>
                <a:lnTo>
                  <a:pt x="8284276" y="350108"/>
                </a:lnTo>
                <a:lnTo>
                  <a:pt x="8295173" y="355931"/>
                </a:lnTo>
                <a:lnTo>
                  <a:pt x="8314432" y="369826"/>
                </a:lnTo>
                <a:lnTo>
                  <a:pt x="8320104" y="370152"/>
                </a:lnTo>
                <a:lnTo>
                  <a:pt x="8352372" y="387570"/>
                </a:lnTo>
                <a:lnTo>
                  <a:pt x="8353799" y="386730"/>
                </a:lnTo>
                <a:cubicBezTo>
                  <a:pt x="8357733" y="385247"/>
                  <a:pt x="8362024" y="384899"/>
                  <a:pt x="8367182" y="386924"/>
                </a:cubicBezTo>
                <a:lnTo>
                  <a:pt x="8490249" y="400966"/>
                </a:lnTo>
                <a:lnTo>
                  <a:pt x="8497594" y="404016"/>
                </a:lnTo>
                <a:lnTo>
                  <a:pt x="8497968" y="403837"/>
                </a:lnTo>
                <a:cubicBezTo>
                  <a:pt x="8500048" y="403987"/>
                  <a:pt x="8502649" y="404798"/>
                  <a:pt x="8506167" y="406575"/>
                </a:cubicBezTo>
                <a:lnTo>
                  <a:pt x="8510983" y="409576"/>
                </a:lnTo>
                <a:lnTo>
                  <a:pt x="8525230" y="415491"/>
                </a:lnTo>
                <a:lnTo>
                  <a:pt x="8596071" y="400649"/>
                </a:lnTo>
                <a:cubicBezTo>
                  <a:pt x="8639145" y="406126"/>
                  <a:pt x="8671609" y="389686"/>
                  <a:pt x="8707847" y="409221"/>
                </a:cubicBezTo>
                <a:cubicBezTo>
                  <a:pt x="8748197" y="414263"/>
                  <a:pt x="8719822" y="400602"/>
                  <a:pt x="8752444" y="411322"/>
                </a:cubicBezTo>
                <a:cubicBezTo>
                  <a:pt x="8789303" y="414879"/>
                  <a:pt x="8898034" y="429534"/>
                  <a:pt x="8928988" y="430554"/>
                </a:cubicBezTo>
                <a:cubicBezTo>
                  <a:pt x="8955520" y="410467"/>
                  <a:pt x="8954693" y="419415"/>
                  <a:pt x="8963048" y="427366"/>
                </a:cubicBezTo>
                <a:lnTo>
                  <a:pt x="8968011" y="425141"/>
                </a:lnTo>
                <a:lnTo>
                  <a:pt x="8974337" y="424441"/>
                </a:lnTo>
                <a:lnTo>
                  <a:pt x="8990394" y="427667"/>
                </a:lnTo>
                <a:lnTo>
                  <a:pt x="8996232" y="429728"/>
                </a:lnTo>
                <a:cubicBezTo>
                  <a:pt x="9000327" y="430831"/>
                  <a:pt x="9003146" y="431159"/>
                  <a:pt x="9005201" y="430939"/>
                </a:cubicBezTo>
                <a:lnTo>
                  <a:pt x="9005486" y="430699"/>
                </a:lnTo>
                <a:lnTo>
                  <a:pt x="9053453" y="433984"/>
                </a:lnTo>
                <a:cubicBezTo>
                  <a:pt x="9068117" y="420419"/>
                  <a:pt x="9112391" y="454853"/>
                  <a:pt x="9113812" y="425670"/>
                </a:cubicBezTo>
                <a:cubicBezTo>
                  <a:pt x="9130955" y="430499"/>
                  <a:pt x="9138865" y="443788"/>
                  <a:pt x="9137318" y="424304"/>
                </a:cubicBezTo>
                <a:cubicBezTo>
                  <a:pt x="9143084" y="425358"/>
                  <a:pt x="9147048" y="424266"/>
                  <a:pt x="9150210" y="422135"/>
                </a:cubicBezTo>
                <a:lnTo>
                  <a:pt x="9151232" y="421070"/>
                </a:lnTo>
                <a:lnTo>
                  <a:pt x="9189246" y="432272"/>
                </a:lnTo>
                <a:lnTo>
                  <a:pt x="9194810" y="441511"/>
                </a:lnTo>
                <a:lnTo>
                  <a:pt x="9231370" y="451590"/>
                </a:lnTo>
                <a:lnTo>
                  <a:pt x="9343052" y="503495"/>
                </a:lnTo>
                <a:cubicBezTo>
                  <a:pt x="9415432" y="508795"/>
                  <a:pt x="9518955" y="534921"/>
                  <a:pt x="9584507" y="549197"/>
                </a:cubicBezTo>
                <a:cubicBezTo>
                  <a:pt x="9602038" y="561809"/>
                  <a:pt x="9675059" y="570203"/>
                  <a:pt x="9728309" y="560617"/>
                </a:cubicBezTo>
                <a:lnTo>
                  <a:pt x="9847792" y="580824"/>
                </a:lnTo>
                <a:cubicBezTo>
                  <a:pt x="9888744" y="590649"/>
                  <a:pt x="9918983" y="587450"/>
                  <a:pt x="9960019" y="587592"/>
                </a:cubicBezTo>
                <a:cubicBezTo>
                  <a:pt x="9984397" y="592516"/>
                  <a:pt x="9998461" y="593006"/>
                  <a:pt x="10039240" y="603107"/>
                </a:cubicBezTo>
                <a:cubicBezTo>
                  <a:pt x="10046863" y="602184"/>
                  <a:pt x="10074570" y="603512"/>
                  <a:pt x="10082169" y="601443"/>
                </a:cubicBezTo>
                <a:lnTo>
                  <a:pt x="10126500" y="603538"/>
                </a:lnTo>
                <a:lnTo>
                  <a:pt x="10261101" y="615053"/>
                </a:lnTo>
                <a:cubicBezTo>
                  <a:pt x="10274744" y="622448"/>
                  <a:pt x="10323589" y="631514"/>
                  <a:pt x="10336855" y="624804"/>
                </a:cubicBezTo>
                <a:cubicBezTo>
                  <a:pt x="10347867" y="624959"/>
                  <a:pt x="10374830" y="633622"/>
                  <a:pt x="10383868" y="625415"/>
                </a:cubicBezTo>
                <a:cubicBezTo>
                  <a:pt x="10409284" y="632493"/>
                  <a:pt x="10436539" y="633300"/>
                  <a:pt x="10445984" y="629262"/>
                </a:cubicBezTo>
                <a:cubicBezTo>
                  <a:pt x="10473833" y="619395"/>
                  <a:pt x="10495464" y="632839"/>
                  <a:pt x="10519280" y="631320"/>
                </a:cubicBezTo>
                <a:cubicBezTo>
                  <a:pt x="10558606" y="636140"/>
                  <a:pt x="10616449" y="646751"/>
                  <a:pt x="10644619" y="651566"/>
                </a:cubicBezTo>
                <a:cubicBezTo>
                  <a:pt x="10707078" y="667239"/>
                  <a:pt x="10806649" y="700317"/>
                  <a:pt x="10857724" y="712684"/>
                </a:cubicBezTo>
                <a:cubicBezTo>
                  <a:pt x="10915291" y="725495"/>
                  <a:pt x="10885368" y="688933"/>
                  <a:pt x="10951063" y="725767"/>
                </a:cubicBezTo>
                <a:cubicBezTo>
                  <a:pt x="10982008" y="727705"/>
                  <a:pt x="11007787" y="723528"/>
                  <a:pt x="11030956" y="721011"/>
                </a:cubicBezTo>
                <a:cubicBezTo>
                  <a:pt x="11029909" y="706023"/>
                  <a:pt x="11057496" y="724188"/>
                  <a:pt x="11085938" y="723892"/>
                </a:cubicBezTo>
                <a:cubicBezTo>
                  <a:pt x="11102606" y="725362"/>
                  <a:pt x="11125909" y="729502"/>
                  <a:pt x="11143411" y="733141"/>
                </a:cubicBezTo>
                <a:cubicBezTo>
                  <a:pt x="11171652" y="736317"/>
                  <a:pt x="11164089" y="762276"/>
                  <a:pt x="11195087" y="732494"/>
                </a:cubicBezTo>
                <a:cubicBezTo>
                  <a:pt x="11221976" y="745071"/>
                  <a:pt x="11231916" y="754905"/>
                  <a:pt x="11273972" y="753513"/>
                </a:cubicBezTo>
                <a:cubicBezTo>
                  <a:pt x="11288331" y="764337"/>
                  <a:pt x="11354320" y="819231"/>
                  <a:pt x="11369715" y="813181"/>
                </a:cubicBezTo>
                <a:cubicBezTo>
                  <a:pt x="11408024" y="821140"/>
                  <a:pt x="11417570" y="873027"/>
                  <a:pt x="11462695" y="874654"/>
                </a:cubicBezTo>
                <a:cubicBezTo>
                  <a:pt x="11507338" y="891120"/>
                  <a:pt x="11468277" y="926374"/>
                  <a:pt x="11516473" y="928206"/>
                </a:cubicBezTo>
                <a:lnTo>
                  <a:pt x="11585369" y="1004898"/>
                </a:lnTo>
                <a:cubicBezTo>
                  <a:pt x="11627915" y="1047460"/>
                  <a:pt x="11688670" y="1023969"/>
                  <a:pt x="11712382" y="1047864"/>
                </a:cubicBezTo>
                <a:cubicBezTo>
                  <a:pt x="11736094" y="1071759"/>
                  <a:pt x="11860362" y="1135225"/>
                  <a:pt x="11894613" y="1148265"/>
                </a:cubicBezTo>
                <a:cubicBezTo>
                  <a:pt x="11928864" y="1161305"/>
                  <a:pt x="11872782" y="1124390"/>
                  <a:pt x="11917888" y="1126105"/>
                </a:cubicBezTo>
                <a:cubicBezTo>
                  <a:pt x="11967364" y="1138091"/>
                  <a:pt x="11978191" y="1115038"/>
                  <a:pt x="12080164" y="1090885"/>
                </a:cubicBezTo>
                <a:cubicBezTo>
                  <a:pt x="12093592" y="1092452"/>
                  <a:pt x="12126659" y="1037250"/>
                  <a:pt x="12140863" y="1035036"/>
                </a:cubicBezTo>
                <a:lnTo>
                  <a:pt x="12192002" y="1015838"/>
                </a:lnTo>
                <a:lnTo>
                  <a:pt x="12192002" y="1955549"/>
                </a:lnTo>
                <a:lnTo>
                  <a:pt x="12192000" y="1955549"/>
                </a:lnTo>
                <a:lnTo>
                  <a:pt x="12192000" y="2122526"/>
                </a:lnTo>
                <a:lnTo>
                  <a:pt x="0" y="2122526"/>
                </a:lnTo>
                <a:lnTo>
                  <a:pt x="0" y="1348327"/>
                </a:lnTo>
                <a:lnTo>
                  <a:pt x="2" y="1348327"/>
                </a:lnTo>
                <a:lnTo>
                  <a:pt x="2" y="592017"/>
                </a:lnTo>
                <a:lnTo>
                  <a:pt x="15526" y="586548"/>
                </a:lnTo>
                <a:cubicBezTo>
                  <a:pt x="35255" y="585160"/>
                  <a:pt x="72229" y="592802"/>
                  <a:pt x="118381" y="583692"/>
                </a:cubicBezTo>
                <a:lnTo>
                  <a:pt x="292435" y="531887"/>
                </a:lnTo>
                <a:cubicBezTo>
                  <a:pt x="333820" y="524854"/>
                  <a:pt x="366418" y="510849"/>
                  <a:pt x="404015" y="511191"/>
                </a:cubicBezTo>
                <a:cubicBezTo>
                  <a:pt x="415660" y="502454"/>
                  <a:pt x="428065" y="497716"/>
                  <a:pt x="445099" y="505368"/>
                </a:cubicBezTo>
                <a:cubicBezTo>
                  <a:pt x="473049" y="498059"/>
                  <a:pt x="549479" y="473644"/>
                  <a:pt x="571717" y="467338"/>
                </a:cubicBezTo>
                <a:lnTo>
                  <a:pt x="578535" y="467527"/>
                </a:lnTo>
                <a:cubicBezTo>
                  <a:pt x="582714" y="467117"/>
                  <a:pt x="586282" y="465474"/>
                  <a:pt x="596792" y="464875"/>
                </a:cubicBezTo>
                <a:cubicBezTo>
                  <a:pt x="618517" y="457289"/>
                  <a:pt x="688384" y="430106"/>
                  <a:pt x="708875" y="422017"/>
                </a:cubicBezTo>
                <a:cubicBezTo>
                  <a:pt x="714996" y="421315"/>
                  <a:pt x="718074" y="419183"/>
                  <a:pt x="719742" y="416340"/>
                </a:cubicBezTo>
                <a:cubicBezTo>
                  <a:pt x="719843" y="415919"/>
                  <a:pt x="719947" y="415498"/>
                  <a:pt x="720047" y="415078"/>
                </a:cubicBezTo>
                <a:lnTo>
                  <a:pt x="763053" y="414307"/>
                </a:lnTo>
                <a:lnTo>
                  <a:pt x="767901" y="412086"/>
                </a:lnTo>
                <a:lnTo>
                  <a:pt x="797041" y="414293"/>
                </a:lnTo>
                <a:lnTo>
                  <a:pt x="811506" y="413988"/>
                </a:lnTo>
                <a:lnTo>
                  <a:pt x="816809" y="416882"/>
                </a:lnTo>
                <a:cubicBezTo>
                  <a:pt x="821862" y="418352"/>
                  <a:pt x="828232" y="418327"/>
                  <a:pt x="837540" y="414918"/>
                </a:cubicBezTo>
                <a:lnTo>
                  <a:pt x="858269" y="416131"/>
                </a:lnTo>
                <a:cubicBezTo>
                  <a:pt x="864622" y="417683"/>
                  <a:pt x="943264" y="400945"/>
                  <a:pt x="948732" y="404293"/>
                </a:cubicBezTo>
                <a:cubicBezTo>
                  <a:pt x="1007438" y="402718"/>
                  <a:pt x="1078958" y="412604"/>
                  <a:pt x="1149979" y="406698"/>
                </a:cubicBezTo>
                <a:cubicBezTo>
                  <a:pt x="1264076" y="391985"/>
                  <a:pt x="1418281" y="371972"/>
                  <a:pt x="1496110" y="357263"/>
                </a:cubicBezTo>
                <a:cubicBezTo>
                  <a:pt x="1524373" y="323194"/>
                  <a:pt x="1569686" y="343349"/>
                  <a:pt x="1608669" y="331673"/>
                </a:cubicBezTo>
                <a:cubicBezTo>
                  <a:pt x="1628634" y="319376"/>
                  <a:pt x="1652708" y="325981"/>
                  <a:pt x="1675071" y="324776"/>
                </a:cubicBezTo>
                <a:cubicBezTo>
                  <a:pt x="1696661" y="320902"/>
                  <a:pt x="1719608" y="311993"/>
                  <a:pt x="1738204" y="308427"/>
                </a:cubicBezTo>
                <a:lnTo>
                  <a:pt x="1786655" y="303376"/>
                </a:lnTo>
                <a:cubicBezTo>
                  <a:pt x="1814690" y="308462"/>
                  <a:pt x="1843563" y="316239"/>
                  <a:pt x="1873080" y="330998"/>
                </a:cubicBezTo>
                <a:cubicBezTo>
                  <a:pt x="1885328" y="340074"/>
                  <a:pt x="1907076" y="340787"/>
                  <a:pt x="1921650" y="332593"/>
                </a:cubicBezTo>
                <a:cubicBezTo>
                  <a:pt x="1924160" y="331181"/>
                  <a:pt x="1926358" y="329554"/>
                  <a:pt x="1928172" y="327762"/>
                </a:cubicBezTo>
                <a:cubicBezTo>
                  <a:pt x="1964849" y="349443"/>
                  <a:pt x="1978703" y="334060"/>
                  <a:pt x="1997356" y="349707"/>
                </a:cubicBezTo>
                <a:cubicBezTo>
                  <a:pt x="2045552" y="350382"/>
                  <a:pt x="2077539" y="328078"/>
                  <a:pt x="2094665" y="341687"/>
                </a:cubicBezTo>
                <a:cubicBezTo>
                  <a:pt x="2129868" y="337565"/>
                  <a:pt x="2171836" y="328633"/>
                  <a:pt x="2208578" y="324976"/>
                </a:cubicBezTo>
                <a:cubicBezTo>
                  <a:pt x="2233182" y="323400"/>
                  <a:pt x="2276000" y="319205"/>
                  <a:pt x="2315112" y="319743"/>
                </a:cubicBezTo>
                <a:cubicBezTo>
                  <a:pt x="2354027" y="341739"/>
                  <a:pt x="2411581" y="311650"/>
                  <a:pt x="2443255" y="328210"/>
                </a:cubicBezTo>
                <a:lnTo>
                  <a:pt x="2568028" y="342111"/>
                </a:lnTo>
                <a:cubicBezTo>
                  <a:pt x="2608701" y="337537"/>
                  <a:pt x="2582516" y="375805"/>
                  <a:pt x="2646527" y="315870"/>
                </a:cubicBezTo>
                <a:cubicBezTo>
                  <a:pt x="2717602" y="329320"/>
                  <a:pt x="2719299" y="298751"/>
                  <a:pt x="2781569" y="326406"/>
                </a:cubicBezTo>
                <a:lnTo>
                  <a:pt x="3030291" y="348227"/>
                </a:lnTo>
                <a:cubicBezTo>
                  <a:pt x="3072289" y="343635"/>
                  <a:pt x="3082691" y="349641"/>
                  <a:pt x="3142556" y="350870"/>
                </a:cubicBezTo>
                <a:cubicBezTo>
                  <a:pt x="3203390" y="348332"/>
                  <a:pt x="3209724" y="356304"/>
                  <a:pt x="3262356" y="358645"/>
                </a:cubicBezTo>
                <a:cubicBezTo>
                  <a:pt x="3295546" y="360921"/>
                  <a:pt x="3336380" y="362051"/>
                  <a:pt x="3341698" y="364522"/>
                </a:cubicBezTo>
                <a:lnTo>
                  <a:pt x="3344026" y="363547"/>
                </a:lnTo>
                <a:cubicBezTo>
                  <a:pt x="3353997" y="361853"/>
                  <a:pt x="3359859" y="362931"/>
                  <a:pt x="3363888" y="365229"/>
                </a:cubicBezTo>
                <a:lnTo>
                  <a:pt x="3400728" y="382181"/>
                </a:lnTo>
                <a:lnTo>
                  <a:pt x="3473223" y="370133"/>
                </a:lnTo>
                <a:cubicBezTo>
                  <a:pt x="3488625" y="364503"/>
                  <a:pt x="3513943" y="370768"/>
                  <a:pt x="3536135" y="366472"/>
                </a:cubicBezTo>
                <a:cubicBezTo>
                  <a:pt x="3549392" y="369181"/>
                  <a:pt x="3571626" y="354982"/>
                  <a:pt x="3585978" y="356773"/>
                </a:cubicBezTo>
                <a:lnTo>
                  <a:pt x="3594501" y="357463"/>
                </a:lnTo>
                <a:lnTo>
                  <a:pt x="3594736" y="357194"/>
                </a:lnTo>
                <a:cubicBezTo>
                  <a:pt x="3596729" y="356739"/>
                  <a:pt x="3599583" y="356739"/>
                  <a:pt x="3603855" y="357358"/>
                </a:cubicBezTo>
                <a:lnTo>
                  <a:pt x="3610035" y="358720"/>
                </a:lnTo>
                <a:lnTo>
                  <a:pt x="3682513" y="326449"/>
                </a:lnTo>
                <a:cubicBezTo>
                  <a:pt x="3725132" y="319209"/>
                  <a:pt x="3741010" y="317232"/>
                  <a:pt x="3789760" y="302526"/>
                </a:cubicBezTo>
                <a:cubicBezTo>
                  <a:pt x="3829631" y="295662"/>
                  <a:pt x="3861095" y="281792"/>
                  <a:pt x="3897275" y="282288"/>
                </a:cubicBezTo>
                <a:cubicBezTo>
                  <a:pt x="3908538" y="273598"/>
                  <a:pt x="3920509" y="268909"/>
                  <a:pt x="3936846" y="276633"/>
                </a:cubicBezTo>
                <a:cubicBezTo>
                  <a:pt x="3972980" y="267440"/>
                  <a:pt x="3976670" y="252111"/>
                  <a:pt x="4004538" y="259176"/>
                </a:cubicBezTo>
                <a:cubicBezTo>
                  <a:pt x="4016877" y="233368"/>
                  <a:pt x="4021427" y="241744"/>
                  <a:pt x="4033778" y="246608"/>
                </a:cubicBezTo>
                <a:lnTo>
                  <a:pt x="4035363" y="246843"/>
                </a:lnTo>
                <a:lnTo>
                  <a:pt x="4036996" y="243176"/>
                </a:lnTo>
                <a:lnTo>
                  <a:pt x="4042364" y="240742"/>
                </a:lnTo>
                <a:lnTo>
                  <a:pt x="4058954" y="239121"/>
                </a:lnTo>
                <a:lnTo>
                  <a:pt x="4065510" y="239339"/>
                </a:lnTo>
                <a:cubicBezTo>
                  <a:pt x="4069909" y="239180"/>
                  <a:pt x="4072681" y="238679"/>
                  <a:pt x="4074427" y="237895"/>
                </a:cubicBezTo>
                <a:cubicBezTo>
                  <a:pt x="4074466" y="237796"/>
                  <a:pt x="4074507" y="237697"/>
                  <a:pt x="4074546" y="237596"/>
                </a:cubicBezTo>
                <a:lnTo>
                  <a:pt x="4083097" y="236761"/>
                </a:lnTo>
                <a:cubicBezTo>
                  <a:pt x="4099102" y="230874"/>
                  <a:pt x="4124720" y="217294"/>
                  <a:pt x="4142745" y="210228"/>
                </a:cubicBezTo>
                <a:cubicBezTo>
                  <a:pt x="4161277" y="209757"/>
                  <a:pt x="4204215" y="211652"/>
                  <a:pt x="4191248" y="194363"/>
                </a:cubicBezTo>
                <a:cubicBezTo>
                  <a:pt x="4197143" y="193685"/>
                  <a:pt x="4200119" y="191566"/>
                  <a:pt x="4201744" y="188729"/>
                </a:cubicBezTo>
                <a:cubicBezTo>
                  <a:pt x="4201845" y="188309"/>
                  <a:pt x="4201947" y="187890"/>
                  <a:pt x="4202048" y="187470"/>
                </a:cubicBezTo>
                <a:lnTo>
                  <a:pt x="4248116" y="184675"/>
                </a:lnTo>
                <a:lnTo>
                  <a:pt x="4276141" y="186999"/>
                </a:lnTo>
                <a:lnTo>
                  <a:pt x="4290062" y="186753"/>
                </a:lnTo>
                <a:lnTo>
                  <a:pt x="4295143" y="189670"/>
                </a:lnTo>
                <a:cubicBezTo>
                  <a:pt x="4299996" y="191161"/>
                  <a:pt x="4306126" y="191162"/>
                  <a:pt x="4315108" y="187791"/>
                </a:cubicBezTo>
                <a:lnTo>
                  <a:pt x="4316965" y="186450"/>
                </a:lnTo>
                <a:lnTo>
                  <a:pt x="4362875" y="193065"/>
                </a:lnTo>
                <a:cubicBezTo>
                  <a:pt x="4368977" y="194642"/>
                  <a:pt x="4423306" y="188348"/>
                  <a:pt x="4428542" y="191719"/>
                </a:cubicBezTo>
                <a:cubicBezTo>
                  <a:pt x="4462662" y="194921"/>
                  <a:pt x="4457822" y="194180"/>
                  <a:pt x="4515813" y="181068"/>
                </a:cubicBezTo>
                <a:cubicBezTo>
                  <a:pt x="4524746" y="178930"/>
                  <a:pt x="4680151" y="178122"/>
                  <a:pt x="4715526" y="171166"/>
                </a:cubicBezTo>
                <a:cubicBezTo>
                  <a:pt x="4741916" y="171832"/>
                  <a:pt x="4677963" y="180680"/>
                  <a:pt x="4762447" y="162678"/>
                </a:cubicBezTo>
                <a:cubicBezTo>
                  <a:pt x="4784109" y="162698"/>
                  <a:pt x="4806742" y="151552"/>
                  <a:pt x="4840439" y="134910"/>
                </a:cubicBezTo>
                <a:cubicBezTo>
                  <a:pt x="4916356" y="97503"/>
                  <a:pt x="4937025" y="110510"/>
                  <a:pt x="5011513" y="110893"/>
                </a:cubicBezTo>
                <a:cubicBezTo>
                  <a:pt x="5038947" y="76939"/>
                  <a:pt x="5028196" y="106028"/>
                  <a:pt x="5065790" y="94512"/>
                </a:cubicBezTo>
                <a:cubicBezTo>
                  <a:pt x="5064856" y="121900"/>
                  <a:pt x="5108319" y="72464"/>
                  <a:pt x="5121659" y="101083"/>
                </a:cubicBezTo>
                <a:cubicBezTo>
                  <a:pt x="5128079" y="98081"/>
                  <a:pt x="5133876" y="94270"/>
                  <a:pt x="5139595" y="90230"/>
                </a:cubicBezTo>
                <a:lnTo>
                  <a:pt x="5142598" y="88129"/>
                </a:lnTo>
                <a:lnTo>
                  <a:pt x="5156554" y="84729"/>
                </a:lnTo>
                <a:lnTo>
                  <a:pt x="5174660" y="77506"/>
                </a:lnTo>
                <a:lnTo>
                  <a:pt x="5222961" y="74516"/>
                </a:lnTo>
                <a:cubicBezTo>
                  <a:pt x="5230550" y="71886"/>
                  <a:pt x="5251598" y="63576"/>
                  <a:pt x="5261763" y="63392"/>
                </a:cubicBezTo>
                <a:lnTo>
                  <a:pt x="5381667" y="42975"/>
                </a:lnTo>
                <a:cubicBezTo>
                  <a:pt x="5391827" y="39989"/>
                  <a:pt x="5429368" y="35305"/>
                  <a:pt x="5432760" y="25273"/>
                </a:cubicBezTo>
                <a:cubicBezTo>
                  <a:pt x="5439009" y="12982"/>
                  <a:pt x="5478134" y="27048"/>
                  <a:pt x="5470905" y="14020"/>
                </a:cubicBezTo>
                <a:lnTo>
                  <a:pt x="562696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F7704A-52B7-42D8-8068-198AF1BBCE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900" y="5430741"/>
            <a:ext cx="10750253" cy="632588"/>
          </a:xfrm>
        </p:spPr>
        <p:txBody>
          <a:bodyPr>
            <a:normAutofit/>
          </a:bodyPr>
          <a:lstStyle/>
          <a:p>
            <a:r>
              <a:rPr lang="en-US" dirty="0"/>
              <a:t>Half Wave Rectifiers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28623D-1BDF-4F7C-8A56-50D6B25F0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850" y="6083801"/>
            <a:ext cx="8803231" cy="494419"/>
          </a:xfrm>
        </p:spPr>
        <p:txBody>
          <a:bodyPr>
            <a:normAutofit/>
          </a:bodyPr>
          <a:lstStyle/>
          <a:p>
            <a:r>
              <a:rPr lang="en-US" dirty="0"/>
              <a:t>By Anthony Winchester</a:t>
            </a:r>
          </a:p>
        </p:txBody>
      </p:sp>
    </p:spTree>
    <p:extLst>
      <p:ext uri="{BB962C8B-B14F-4D97-AF65-F5344CB8AC3E}">
        <p14:creationId xmlns:p14="http://schemas.microsoft.com/office/powerpoint/2010/main" val="235735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0022CF-D73B-45FB-8DD4-1B1C0C92E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4404C0-0372-4B9A-A100-2B1CBC196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0"/>
            <a:ext cx="4173942" cy="5644775"/>
          </a:xfrm>
        </p:spPr>
        <p:txBody>
          <a:bodyPr>
            <a:normAutofit/>
          </a:bodyPr>
          <a:lstStyle/>
          <a:p>
            <a:r>
              <a:rPr lang="en-US" dirty="0"/>
              <a:t>What is a </a:t>
            </a:r>
            <a:br>
              <a:rPr lang="en-US" dirty="0"/>
            </a:br>
            <a:r>
              <a:rPr lang="en-US" dirty="0"/>
              <a:t>Half Wave </a:t>
            </a:r>
            <a:r>
              <a:rPr lang="en-US" dirty="0" err="1"/>
              <a:t>RectifieR</a:t>
            </a:r>
            <a:r>
              <a:rPr lang="en-US" dirty="0"/>
              <a:t>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1C72512-6A18-48DB-BBA6-C6230B05D2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528626"/>
              </p:ext>
            </p:extLst>
          </p:nvPr>
        </p:nvGraphicFramePr>
        <p:xfrm>
          <a:off x="5629701" y="609601"/>
          <a:ext cx="5568287" cy="5645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2874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49728D-AFF4-4FD2-A8CA-12A371ACC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6F13BD0-05D9-4C62-84D1-5B5C8C1EC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127689" cy="6858000"/>
          </a:xfrm>
          <a:custGeom>
            <a:avLst/>
            <a:gdLst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9468 w 6128435"/>
              <a:gd name="connsiteY113" fmla="*/ 4200916 h 6858000"/>
              <a:gd name="connsiteX114" fmla="*/ 5917114 w 6128435"/>
              <a:gd name="connsiteY114" fmla="*/ 4213096 h 6858000"/>
              <a:gd name="connsiteX115" fmla="*/ 5921153 w 6128435"/>
              <a:gd name="connsiteY115" fmla="*/ 4236222 h 6858000"/>
              <a:gd name="connsiteX116" fmla="*/ 5924233 w 6128435"/>
              <a:gd name="connsiteY116" fmla="*/ 4242060 h 6858000"/>
              <a:gd name="connsiteX117" fmla="*/ 5923742 w 6128435"/>
              <a:gd name="connsiteY117" fmla="*/ 4265435 h 6858000"/>
              <a:gd name="connsiteX118" fmla="*/ 5928910 w 6128435"/>
              <a:gd name="connsiteY118" fmla="*/ 4300973 h 6858000"/>
              <a:gd name="connsiteX119" fmla="*/ 5939320 w 6128435"/>
              <a:gd name="connsiteY119" fmla="*/ 4340435 h 6858000"/>
              <a:gd name="connsiteX120" fmla="*/ 5936924 w 6128435"/>
              <a:gd name="connsiteY120" fmla="*/ 4353034 h 6858000"/>
              <a:gd name="connsiteX121" fmla="*/ 5946705 w 6128435"/>
              <a:gd name="connsiteY121" fmla="*/ 4428051 h 6858000"/>
              <a:gd name="connsiteX122" fmla="*/ 5949261 w 6128435"/>
              <a:gd name="connsiteY122" fmla="*/ 4449185 h 6858000"/>
              <a:gd name="connsiteX123" fmla="*/ 5957504 w 6128435"/>
              <a:gd name="connsiteY123" fmla="*/ 4465911 h 6858000"/>
              <a:gd name="connsiteX124" fmla="*/ 5964689 w 6128435"/>
              <a:gd name="connsiteY124" fmla="*/ 4468532 h 6858000"/>
              <a:gd name="connsiteX125" fmla="*/ 5967062 w 6128435"/>
              <a:gd name="connsiteY125" fmla="*/ 4479923 h 6858000"/>
              <a:gd name="connsiteX126" fmla="*/ 5968960 w 6128435"/>
              <a:gd name="connsiteY126" fmla="*/ 4482655 h 6858000"/>
              <a:gd name="connsiteX127" fmla="*/ 5978567 w 6128435"/>
              <a:gd name="connsiteY127" fmla="*/ 4498605 h 6858000"/>
              <a:gd name="connsiteX128" fmla="*/ 5967676 w 6128435"/>
              <a:gd name="connsiteY128" fmla="*/ 4540140 h 6858000"/>
              <a:gd name="connsiteX129" fmla="*/ 5980106 w 6128435"/>
              <a:gd name="connsiteY129" fmla="*/ 4585087 h 6858000"/>
              <a:gd name="connsiteX130" fmla="*/ 5986918 w 6128435"/>
              <a:gd name="connsiteY130" fmla="*/ 4764836 h 6858000"/>
              <a:gd name="connsiteX131" fmla="*/ 6013516 w 6128435"/>
              <a:gd name="connsiteY131" fmla="*/ 4786619 h 6858000"/>
              <a:gd name="connsiteX132" fmla="*/ 6025404 w 6128435"/>
              <a:gd name="connsiteY132" fmla="*/ 4858148 h 6858000"/>
              <a:gd name="connsiteX133" fmla="*/ 6007749 w 6128435"/>
              <a:gd name="connsiteY133" fmla="*/ 4964715 h 6858000"/>
              <a:gd name="connsiteX134" fmla="*/ 6005269 w 6128435"/>
              <a:gd name="connsiteY134" fmla="*/ 5150567 h 6858000"/>
              <a:gd name="connsiteX135" fmla="*/ 6001127 w 6128435"/>
              <a:gd name="connsiteY135" fmla="*/ 5164609 h 6858000"/>
              <a:gd name="connsiteX136" fmla="*/ 5996647 w 6128435"/>
              <a:gd name="connsiteY136" fmla="*/ 5185640 h 6858000"/>
              <a:gd name="connsiteX137" fmla="*/ 5998514 w 6128435"/>
              <a:gd name="connsiteY137" fmla="*/ 5189673 h 6858000"/>
              <a:gd name="connsiteX138" fmla="*/ 5995970 w 6128435"/>
              <a:gd name="connsiteY138" fmla="*/ 5221547 h 6858000"/>
              <a:gd name="connsiteX139" fmla="*/ 5997218 w 6128435"/>
              <a:gd name="connsiteY139" fmla="*/ 5222031 h 6858000"/>
              <a:gd name="connsiteX140" fmla="*/ 6002116 w 6128435"/>
              <a:gd name="connsiteY140" fmla="*/ 5231223 h 6858000"/>
              <a:gd name="connsiteX141" fmla="*/ 6008541 w 6128435"/>
              <a:gd name="connsiteY141" fmla="*/ 5248680 h 6858000"/>
              <a:gd name="connsiteX142" fmla="*/ 6039260 w 6128435"/>
              <a:gd name="connsiteY142" fmla="*/ 5289518 h 6858000"/>
              <a:gd name="connsiteX143" fmla="*/ 6036748 w 6128435"/>
              <a:gd name="connsiteY143" fmla="*/ 5322752 h 6858000"/>
              <a:gd name="connsiteX144" fmla="*/ 6036943 w 6128435"/>
              <a:gd name="connsiteY144" fmla="*/ 5329480 h 6858000"/>
              <a:gd name="connsiteX145" fmla="*/ 6037236 w 6128435"/>
              <a:gd name="connsiteY145" fmla="*/ 5329634 h 6858000"/>
              <a:gd name="connsiteX146" fmla="*/ 6038019 w 6128435"/>
              <a:gd name="connsiteY146" fmla="*/ 5336764 h 6858000"/>
              <a:gd name="connsiteX147" fmla="*/ 6037298 w 6128435"/>
              <a:gd name="connsiteY147" fmla="*/ 5341753 h 6858000"/>
              <a:gd name="connsiteX148" fmla="*/ 6037677 w 6128435"/>
              <a:gd name="connsiteY148" fmla="*/ 5354807 h 6858000"/>
              <a:gd name="connsiteX149" fmla="*/ 6039728 w 6128435"/>
              <a:gd name="connsiteY149" fmla="*/ 5359416 h 6858000"/>
              <a:gd name="connsiteX150" fmla="*/ 6043311 w 6128435"/>
              <a:gd name="connsiteY150" fmla="*/ 5361407 h 6858000"/>
              <a:gd name="connsiteX151" fmla="*/ 6042954 w 6128435"/>
              <a:gd name="connsiteY151" fmla="*/ 5362576 h 6858000"/>
              <a:gd name="connsiteX152" fmla="*/ 6053435 w 6128435"/>
              <a:gd name="connsiteY152" fmla="*/ 5387547 h 6858000"/>
              <a:gd name="connsiteX153" fmla="*/ 6065933 w 6128435"/>
              <a:gd name="connsiteY153" fmla="*/ 5443002 h 6858000"/>
              <a:gd name="connsiteX154" fmla="*/ 6068640 w 6128435"/>
              <a:gd name="connsiteY154" fmla="*/ 5474503 h 6858000"/>
              <a:gd name="connsiteX155" fmla="*/ 6080922 w 6128435"/>
              <a:gd name="connsiteY155" fmla="*/ 5561070 h 6858000"/>
              <a:gd name="connsiteX156" fmla="*/ 6096949 w 6128435"/>
              <a:gd name="connsiteY156" fmla="*/ 5648179 h 6858000"/>
              <a:gd name="connsiteX157" fmla="*/ 6125703 w 6128435"/>
              <a:gd name="connsiteY157" fmla="*/ 5692894 h 6858000"/>
              <a:gd name="connsiteX158" fmla="*/ 6126670 w 6128435"/>
              <a:gd name="connsiteY158" fmla="*/ 5697882 h 6858000"/>
              <a:gd name="connsiteX159" fmla="*/ 6124061 w 6128435"/>
              <a:gd name="connsiteY159" fmla="*/ 5710294 h 6858000"/>
              <a:gd name="connsiteX160" fmla="*/ 6122213 w 6128435"/>
              <a:gd name="connsiteY160" fmla="*/ 5714762 h 6858000"/>
              <a:gd name="connsiteX161" fmla="*/ 6121353 w 6128435"/>
              <a:gd name="connsiteY161" fmla="*/ 5721725 h 6858000"/>
              <a:gd name="connsiteX162" fmla="*/ 6121607 w 6128435"/>
              <a:gd name="connsiteY162" fmla="*/ 5721959 h 6858000"/>
              <a:gd name="connsiteX163" fmla="*/ 6120262 w 6128435"/>
              <a:gd name="connsiteY163" fmla="*/ 5728358 h 6858000"/>
              <a:gd name="connsiteX164" fmla="*/ 6110194 w 6128435"/>
              <a:gd name="connsiteY164" fmla="*/ 5758853 h 6858000"/>
              <a:gd name="connsiteX165" fmla="*/ 6127519 w 6128435"/>
              <a:gd name="connsiteY165" fmla="*/ 5865775 h 6858000"/>
              <a:gd name="connsiteX166" fmla="*/ 6128435 w 6128435"/>
              <a:gd name="connsiteY166" fmla="*/ 5870164 h 6858000"/>
              <a:gd name="connsiteX167" fmla="*/ 6119217 w 6128435"/>
              <a:gd name="connsiteY167" fmla="*/ 5888542 h 6858000"/>
              <a:gd name="connsiteX168" fmla="*/ 6115966 w 6128435"/>
              <a:gd name="connsiteY168" fmla="*/ 5898387 h 6858000"/>
              <a:gd name="connsiteX169" fmla="*/ 6111924 w 6128435"/>
              <a:gd name="connsiteY169" fmla="*/ 5900444 h 6858000"/>
              <a:gd name="connsiteX170" fmla="*/ 6108716 w 6128435"/>
              <a:gd name="connsiteY170" fmla="*/ 5915345 h 6858000"/>
              <a:gd name="connsiteX171" fmla="*/ 6109524 w 6128435"/>
              <a:gd name="connsiteY171" fmla="*/ 5917328 h 6858000"/>
              <a:gd name="connsiteX172" fmla="*/ 6102493 w 6128435"/>
              <a:gd name="connsiteY172" fmla="*/ 5928602 h 6858000"/>
              <a:gd name="connsiteX173" fmla="*/ 6056863 w 6128435"/>
              <a:gd name="connsiteY173" fmla="*/ 6000643 h 6858000"/>
              <a:gd name="connsiteX174" fmla="*/ 6045436 w 6128435"/>
              <a:gd name="connsiteY174" fmla="*/ 6124480 h 6858000"/>
              <a:gd name="connsiteX175" fmla="*/ 6030489 w 6128435"/>
              <a:gd name="connsiteY175" fmla="*/ 6317666 h 6858000"/>
              <a:gd name="connsiteX176" fmla="*/ 6007492 w 6128435"/>
              <a:gd name="connsiteY176" fmla="*/ 6440818 h 6858000"/>
              <a:gd name="connsiteX177" fmla="*/ 6009467 w 6128435"/>
              <a:gd name="connsiteY177" fmla="*/ 6487076 h 6858000"/>
              <a:gd name="connsiteX178" fmla="*/ 5995064 w 6128435"/>
              <a:gd name="connsiteY178" fmla="*/ 6540791 h 6858000"/>
              <a:gd name="connsiteX179" fmla="*/ 5996309 w 6128435"/>
              <a:gd name="connsiteY179" fmla="*/ 6543961 h 6858000"/>
              <a:gd name="connsiteX180" fmla="*/ 5996048 w 6128435"/>
              <a:gd name="connsiteY180" fmla="*/ 6555444 h 6858000"/>
              <a:gd name="connsiteX181" fmla="*/ 6002524 w 6128435"/>
              <a:gd name="connsiteY181" fmla="*/ 6560188 h 6858000"/>
              <a:gd name="connsiteX182" fmla="*/ 6006823 w 6128435"/>
              <a:gd name="connsiteY182" fmla="*/ 6578546 h 6858000"/>
              <a:gd name="connsiteX183" fmla="*/ 6004510 w 6128435"/>
              <a:gd name="connsiteY183" fmla="*/ 6599256 h 6858000"/>
              <a:gd name="connsiteX184" fmla="*/ 5986207 w 6128435"/>
              <a:gd name="connsiteY184" fmla="*/ 6695855 h 6858000"/>
              <a:gd name="connsiteX185" fmla="*/ 5979428 w 6128435"/>
              <a:gd name="connsiteY185" fmla="*/ 6754678 h 6858000"/>
              <a:gd name="connsiteX186" fmla="*/ 5983398 w 6128435"/>
              <a:gd name="connsiteY186" fmla="*/ 6778641 h 6858000"/>
              <a:gd name="connsiteX187" fmla="*/ 5984543 w 6128435"/>
              <a:gd name="connsiteY187" fmla="*/ 6811016 h 6858000"/>
              <a:gd name="connsiteX188" fmla="*/ 5981802 w 6128435"/>
              <a:gd name="connsiteY188" fmla="*/ 6838578 h 6858000"/>
              <a:gd name="connsiteX189" fmla="*/ 5979671 w 6128435"/>
              <a:gd name="connsiteY189" fmla="*/ 6858000 h 6858000"/>
              <a:gd name="connsiteX190" fmla="*/ 0 w 6128435"/>
              <a:gd name="connsiteY190" fmla="*/ 685800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7114 w 6128435"/>
              <a:gd name="connsiteY113" fmla="*/ 4213096 h 6858000"/>
              <a:gd name="connsiteX114" fmla="*/ 5921153 w 6128435"/>
              <a:gd name="connsiteY114" fmla="*/ 4236222 h 6858000"/>
              <a:gd name="connsiteX115" fmla="*/ 5924233 w 6128435"/>
              <a:gd name="connsiteY115" fmla="*/ 4242060 h 6858000"/>
              <a:gd name="connsiteX116" fmla="*/ 5923742 w 6128435"/>
              <a:gd name="connsiteY116" fmla="*/ 4265435 h 6858000"/>
              <a:gd name="connsiteX117" fmla="*/ 5928910 w 6128435"/>
              <a:gd name="connsiteY117" fmla="*/ 4300973 h 6858000"/>
              <a:gd name="connsiteX118" fmla="*/ 5939320 w 6128435"/>
              <a:gd name="connsiteY118" fmla="*/ 4340435 h 6858000"/>
              <a:gd name="connsiteX119" fmla="*/ 5936924 w 6128435"/>
              <a:gd name="connsiteY119" fmla="*/ 4353034 h 6858000"/>
              <a:gd name="connsiteX120" fmla="*/ 5946705 w 6128435"/>
              <a:gd name="connsiteY120" fmla="*/ 4428051 h 6858000"/>
              <a:gd name="connsiteX121" fmla="*/ 5949261 w 6128435"/>
              <a:gd name="connsiteY121" fmla="*/ 4449185 h 6858000"/>
              <a:gd name="connsiteX122" fmla="*/ 5957504 w 6128435"/>
              <a:gd name="connsiteY122" fmla="*/ 4465911 h 6858000"/>
              <a:gd name="connsiteX123" fmla="*/ 5964689 w 6128435"/>
              <a:gd name="connsiteY123" fmla="*/ 4468532 h 6858000"/>
              <a:gd name="connsiteX124" fmla="*/ 5967062 w 6128435"/>
              <a:gd name="connsiteY124" fmla="*/ 4479923 h 6858000"/>
              <a:gd name="connsiteX125" fmla="*/ 5968960 w 6128435"/>
              <a:gd name="connsiteY125" fmla="*/ 4482655 h 6858000"/>
              <a:gd name="connsiteX126" fmla="*/ 5978567 w 6128435"/>
              <a:gd name="connsiteY126" fmla="*/ 4498605 h 6858000"/>
              <a:gd name="connsiteX127" fmla="*/ 5967676 w 6128435"/>
              <a:gd name="connsiteY127" fmla="*/ 4540140 h 6858000"/>
              <a:gd name="connsiteX128" fmla="*/ 5980106 w 6128435"/>
              <a:gd name="connsiteY128" fmla="*/ 4585087 h 6858000"/>
              <a:gd name="connsiteX129" fmla="*/ 5986918 w 6128435"/>
              <a:gd name="connsiteY129" fmla="*/ 4764836 h 6858000"/>
              <a:gd name="connsiteX130" fmla="*/ 6013516 w 6128435"/>
              <a:gd name="connsiteY130" fmla="*/ 4786619 h 6858000"/>
              <a:gd name="connsiteX131" fmla="*/ 6025404 w 6128435"/>
              <a:gd name="connsiteY131" fmla="*/ 4858148 h 6858000"/>
              <a:gd name="connsiteX132" fmla="*/ 6007749 w 6128435"/>
              <a:gd name="connsiteY132" fmla="*/ 4964715 h 6858000"/>
              <a:gd name="connsiteX133" fmla="*/ 6005269 w 6128435"/>
              <a:gd name="connsiteY133" fmla="*/ 5150567 h 6858000"/>
              <a:gd name="connsiteX134" fmla="*/ 6001127 w 6128435"/>
              <a:gd name="connsiteY134" fmla="*/ 5164609 h 6858000"/>
              <a:gd name="connsiteX135" fmla="*/ 5996647 w 6128435"/>
              <a:gd name="connsiteY135" fmla="*/ 5185640 h 6858000"/>
              <a:gd name="connsiteX136" fmla="*/ 5998514 w 6128435"/>
              <a:gd name="connsiteY136" fmla="*/ 5189673 h 6858000"/>
              <a:gd name="connsiteX137" fmla="*/ 5995970 w 6128435"/>
              <a:gd name="connsiteY137" fmla="*/ 5221547 h 6858000"/>
              <a:gd name="connsiteX138" fmla="*/ 5997218 w 6128435"/>
              <a:gd name="connsiteY138" fmla="*/ 5222031 h 6858000"/>
              <a:gd name="connsiteX139" fmla="*/ 6002116 w 6128435"/>
              <a:gd name="connsiteY139" fmla="*/ 5231223 h 6858000"/>
              <a:gd name="connsiteX140" fmla="*/ 6008541 w 6128435"/>
              <a:gd name="connsiteY140" fmla="*/ 5248680 h 6858000"/>
              <a:gd name="connsiteX141" fmla="*/ 6039260 w 6128435"/>
              <a:gd name="connsiteY141" fmla="*/ 5289518 h 6858000"/>
              <a:gd name="connsiteX142" fmla="*/ 6036748 w 6128435"/>
              <a:gd name="connsiteY142" fmla="*/ 5322752 h 6858000"/>
              <a:gd name="connsiteX143" fmla="*/ 6036943 w 6128435"/>
              <a:gd name="connsiteY143" fmla="*/ 5329480 h 6858000"/>
              <a:gd name="connsiteX144" fmla="*/ 6037236 w 6128435"/>
              <a:gd name="connsiteY144" fmla="*/ 5329634 h 6858000"/>
              <a:gd name="connsiteX145" fmla="*/ 6038019 w 6128435"/>
              <a:gd name="connsiteY145" fmla="*/ 5336764 h 6858000"/>
              <a:gd name="connsiteX146" fmla="*/ 6037298 w 6128435"/>
              <a:gd name="connsiteY146" fmla="*/ 5341753 h 6858000"/>
              <a:gd name="connsiteX147" fmla="*/ 6037677 w 6128435"/>
              <a:gd name="connsiteY147" fmla="*/ 5354807 h 6858000"/>
              <a:gd name="connsiteX148" fmla="*/ 6039728 w 6128435"/>
              <a:gd name="connsiteY148" fmla="*/ 5359416 h 6858000"/>
              <a:gd name="connsiteX149" fmla="*/ 6043311 w 6128435"/>
              <a:gd name="connsiteY149" fmla="*/ 5361407 h 6858000"/>
              <a:gd name="connsiteX150" fmla="*/ 6042954 w 6128435"/>
              <a:gd name="connsiteY150" fmla="*/ 5362576 h 6858000"/>
              <a:gd name="connsiteX151" fmla="*/ 6053435 w 6128435"/>
              <a:gd name="connsiteY151" fmla="*/ 5387547 h 6858000"/>
              <a:gd name="connsiteX152" fmla="*/ 6065933 w 6128435"/>
              <a:gd name="connsiteY152" fmla="*/ 5443002 h 6858000"/>
              <a:gd name="connsiteX153" fmla="*/ 6068640 w 6128435"/>
              <a:gd name="connsiteY153" fmla="*/ 5474503 h 6858000"/>
              <a:gd name="connsiteX154" fmla="*/ 6080922 w 6128435"/>
              <a:gd name="connsiteY154" fmla="*/ 5561070 h 6858000"/>
              <a:gd name="connsiteX155" fmla="*/ 6096949 w 6128435"/>
              <a:gd name="connsiteY155" fmla="*/ 5648179 h 6858000"/>
              <a:gd name="connsiteX156" fmla="*/ 6125703 w 6128435"/>
              <a:gd name="connsiteY156" fmla="*/ 5692894 h 6858000"/>
              <a:gd name="connsiteX157" fmla="*/ 6126670 w 6128435"/>
              <a:gd name="connsiteY157" fmla="*/ 5697882 h 6858000"/>
              <a:gd name="connsiteX158" fmla="*/ 6124061 w 6128435"/>
              <a:gd name="connsiteY158" fmla="*/ 5710294 h 6858000"/>
              <a:gd name="connsiteX159" fmla="*/ 6122213 w 6128435"/>
              <a:gd name="connsiteY159" fmla="*/ 5714762 h 6858000"/>
              <a:gd name="connsiteX160" fmla="*/ 6121353 w 6128435"/>
              <a:gd name="connsiteY160" fmla="*/ 5721725 h 6858000"/>
              <a:gd name="connsiteX161" fmla="*/ 6121607 w 6128435"/>
              <a:gd name="connsiteY161" fmla="*/ 5721959 h 6858000"/>
              <a:gd name="connsiteX162" fmla="*/ 6120262 w 6128435"/>
              <a:gd name="connsiteY162" fmla="*/ 5728358 h 6858000"/>
              <a:gd name="connsiteX163" fmla="*/ 6110194 w 6128435"/>
              <a:gd name="connsiteY163" fmla="*/ 5758853 h 6858000"/>
              <a:gd name="connsiteX164" fmla="*/ 6127519 w 6128435"/>
              <a:gd name="connsiteY164" fmla="*/ 5865775 h 6858000"/>
              <a:gd name="connsiteX165" fmla="*/ 6128435 w 6128435"/>
              <a:gd name="connsiteY165" fmla="*/ 5870164 h 6858000"/>
              <a:gd name="connsiteX166" fmla="*/ 6119217 w 6128435"/>
              <a:gd name="connsiteY166" fmla="*/ 5888542 h 6858000"/>
              <a:gd name="connsiteX167" fmla="*/ 6115966 w 6128435"/>
              <a:gd name="connsiteY167" fmla="*/ 5898387 h 6858000"/>
              <a:gd name="connsiteX168" fmla="*/ 6111924 w 6128435"/>
              <a:gd name="connsiteY168" fmla="*/ 5900444 h 6858000"/>
              <a:gd name="connsiteX169" fmla="*/ 6108716 w 6128435"/>
              <a:gd name="connsiteY169" fmla="*/ 5915345 h 6858000"/>
              <a:gd name="connsiteX170" fmla="*/ 6109524 w 6128435"/>
              <a:gd name="connsiteY170" fmla="*/ 5917328 h 6858000"/>
              <a:gd name="connsiteX171" fmla="*/ 6102493 w 6128435"/>
              <a:gd name="connsiteY171" fmla="*/ 5928602 h 6858000"/>
              <a:gd name="connsiteX172" fmla="*/ 6056863 w 6128435"/>
              <a:gd name="connsiteY172" fmla="*/ 6000643 h 6858000"/>
              <a:gd name="connsiteX173" fmla="*/ 6045436 w 6128435"/>
              <a:gd name="connsiteY173" fmla="*/ 6124480 h 6858000"/>
              <a:gd name="connsiteX174" fmla="*/ 6030489 w 6128435"/>
              <a:gd name="connsiteY174" fmla="*/ 6317666 h 6858000"/>
              <a:gd name="connsiteX175" fmla="*/ 6007492 w 6128435"/>
              <a:gd name="connsiteY175" fmla="*/ 6440818 h 6858000"/>
              <a:gd name="connsiteX176" fmla="*/ 6009467 w 6128435"/>
              <a:gd name="connsiteY176" fmla="*/ 6487076 h 6858000"/>
              <a:gd name="connsiteX177" fmla="*/ 5995064 w 6128435"/>
              <a:gd name="connsiteY177" fmla="*/ 6540791 h 6858000"/>
              <a:gd name="connsiteX178" fmla="*/ 5996309 w 6128435"/>
              <a:gd name="connsiteY178" fmla="*/ 6543961 h 6858000"/>
              <a:gd name="connsiteX179" fmla="*/ 5996048 w 6128435"/>
              <a:gd name="connsiteY179" fmla="*/ 6555444 h 6858000"/>
              <a:gd name="connsiteX180" fmla="*/ 6002524 w 6128435"/>
              <a:gd name="connsiteY180" fmla="*/ 6560188 h 6858000"/>
              <a:gd name="connsiteX181" fmla="*/ 6006823 w 6128435"/>
              <a:gd name="connsiteY181" fmla="*/ 6578546 h 6858000"/>
              <a:gd name="connsiteX182" fmla="*/ 6004510 w 6128435"/>
              <a:gd name="connsiteY182" fmla="*/ 6599256 h 6858000"/>
              <a:gd name="connsiteX183" fmla="*/ 5986207 w 6128435"/>
              <a:gd name="connsiteY183" fmla="*/ 6695855 h 6858000"/>
              <a:gd name="connsiteX184" fmla="*/ 5979428 w 6128435"/>
              <a:gd name="connsiteY184" fmla="*/ 6754678 h 6858000"/>
              <a:gd name="connsiteX185" fmla="*/ 5983398 w 6128435"/>
              <a:gd name="connsiteY185" fmla="*/ 6778641 h 6858000"/>
              <a:gd name="connsiteX186" fmla="*/ 5984543 w 6128435"/>
              <a:gd name="connsiteY186" fmla="*/ 6811016 h 6858000"/>
              <a:gd name="connsiteX187" fmla="*/ 5981802 w 6128435"/>
              <a:gd name="connsiteY187" fmla="*/ 6838578 h 6858000"/>
              <a:gd name="connsiteX188" fmla="*/ 5979671 w 6128435"/>
              <a:gd name="connsiteY188" fmla="*/ 6858000 h 6858000"/>
              <a:gd name="connsiteX189" fmla="*/ 0 w 6128435"/>
              <a:gd name="connsiteY189" fmla="*/ 6858000 h 6858000"/>
              <a:gd name="connsiteX190" fmla="*/ 0 w 6128435"/>
              <a:gd name="connsiteY19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09911 w 6128435"/>
              <a:gd name="connsiteY112" fmla="*/ 4189970 h 6858000"/>
              <a:gd name="connsiteX113" fmla="*/ 5917114 w 6128435"/>
              <a:gd name="connsiteY113" fmla="*/ 4213096 h 6858000"/>
              <a:gd name="connsiteX114" fmla="*/ 5921153 w 6128435"/>
              <a:gd name="connsiteY114" fmla="*/ 4236222 h 6858000"/>
              <a:gd name="connsiteX115" fmla="*/ 5924233 w 6128435"/>
              <a:gd name="connsiteY115" fmla="*/ 4242060 h 6858000"/>
              <a:gd name="connsiteX116" fmla="*/ 5923742 w 6128435"/>
              <a:gd name="connsiteY116" fmla="*/ 4265435 h 6858000"/>
              <a:gd name="connsiteX117" fmla="*/ 5928910 w 6128435"/>
              <a:gd name="connsiteY117" fmla="*/ 4300973 h 6858000"/>
              <a:gd name="connsiteX118" fmla="*/ 5939320 w 6128435"/>
              <a:gd name="connsiteY118" fmla="*/ 4340435 h 6858000"/>
              <a:gd name="connsiteX119" fmla="*/ 5946705 w 6128435"/>
              <a:gd name="connsiteY119" fmla="*/ 4428051 h 6858000"/>
              <a:gd name="connsiteX120" fmla="*/ 5949261 w 6128435"/>
              <a:gd name="connsiteY120" fmla="*/ 4449185 h 6858000"/>
              <a:gd name="connsiteX121" fmla="*/ 5957504 w 6128435"/>
              <a:gd name="connsiteY121" fmla="*/ 4465911 h 6858000"/>
              <a:gd name="connsiteX122" fmla="*/ 5964689 w 6128435"/>
              <a:gd name="connsiteY122" fmla="*/ 4468532 h 6858000"/>
              <a:gd name="connsiteX123" fmla="*/ 5967062 w 6128435"/>
              <a:gd name="connsiteY123" fmla="*/ 4479923 h 6858000"/>
              <a:gd name="connsiteX124" fmla="*/ 5968960 w 6128435"/>
              <a:gd name="connsiteY124" fmla="*/ 4482655 h 6858000"/>
              <a:gd name="connsiteX125" fmla="*/ 5978567 w 6128435"/>
              <a:gd name="connsiteY125" fmla="*/ 4498605 h 6858000"/>
              <a:gd name="connsiteX126" fmla="*/ 5967676 w 6128435"/>
              <a:gd name="connsiteY126" fmla="*/ 4540140 h 6858000"/>
              <a:gd name="connsiteX127" fmla="*/ 5980106 w 6128435"/>
              <a:gd name="connsiteY127" fmla="*/ 4585087 h 6858000"/>
              <a:gd name="connsiteX128" fmla="*/ 5986918 w 6128435"/>
              <a:gd name="connsiteY128" fmla="*/ 4764836 h 6858000"/>
              <a:gd name="connsiteX129" fmla="*/ 6013516 w 6128435"/>
              <a:gd name="connsiteY129" fmla="*/ 4786619 h 6858000"/>
              <a:gd name="connsiteX130" fmla="*/ 6025404 w 6128435"/>
              <a:gd name="connsiteY130" fmla="*/ 4858148 h 6858000"/>
              <a:gd name="connsiteX131" fmla="*/ 6007749 w 6128435"/>
              <a:gd name="connsiteY131" fmla="*/ 4964715 h 6858000"/>
              <a:gd name="connsiteX132" fmla="*/ 6005269 w 6128435"/>
              <a:gd name="connsiteY132" fmla="*/ 5150567 h 6858000"/>
              <a:gd name="connsiteX133" fmla="*/ 6001127 w 6128435"/>
              <a:gd name="connsiteY133" fmla="*/ 5164609 h 6858000"/>
              <a:gd name="connsiteX134" fmla="*/ 5996647 w 6128435"/>
              <a:gd name="connsiteY134" fmla="*/ 5185640 h 6858000"/>
              <a:gd name="connsiteX135" fmla="*/ 5998514 w 6128435"/>
              <a:gd name="connsiteY135" fmla="*/ 5189673 h 6858000"/>
              <a:gd name="connsiteX136" fmla="*/ 5995970 w 6128435"/>
              <a:gd name="connsiteY136" fmla="*/ 5221547 h 6858000"/>
              <a:gd name="connsiteX137" fmla="*/ 5997218 w 6128435"/>
              <a:gd name="connsiteY137" fmla="*/ 5222031 h 6858000"/>
              <a:gd name="connsiteX138" fmla="*/ 6002116 w 6128435"/>
              <a:gd name="connsiteY138" fmla="*/ 5231223 h 6858000"/>
              <a:gd name="connsiteX139" fmla="*/ 6008541 w 6128435"/>
              <a:gd name="connsiteY139" fmla="*/ 5248680 h 6858000"/>
              <a:gd name="connsiteX140" fmla="*/ 6039260 w 6128435"/>
              <a:gd name="connsiteY140" fmla="*/ 5289518 h 6858000"/>
              <a:gd name="connsiteX141" fmla="*/ 6036748 w 6128435"/>
              <a:gd name="connsiteY141" fmla="*/ 5322752 h 6858000"/>
              <a:gd name="connsiteX142" fmla="*/ 6036943 w 6128435"/>
              <a:gd name="connsiteY142" fmla="*/ 5329480 h 6858000"/>
              <a:gd name="connsiteX143" fmla="*/ 6037236 w 6128435"/>
              <a:gd name="connsiteY143" fmla="*/ 5329634 h 6858000"/>
              <a:gd name="connsiteX144" fmla="*/ 6038019 w 6128435"/>
              <a:gd name="connsiteY144" fmla="*/ 5336764 h 6858000"/>
              <a:gd name="connsiteX145" fmla="*/ 6037298 w 6128435"/>
              <a:gd name="connsiteY145" fmla="*/ 5341753 h 6858000"/>
              <a:gd name="connsiteX146" fmla="*/ 6037677 w 6128435"/>
              <a:gd name="connsiteY146" fmla="*/ 5354807 h 6858000"/>
              <a:gd name="connsiteX147" fmla="*/ 6039728 w 6128435"/>
              <a:gd name="connsiteY147" fmla="*/ 5359416 h 6858000"/>
              <a:gd name="connsiteX148" fmla="*/ 6043311 w 6128435"/>
              <a:gd name="connsiteY148" fmla="*/ 5361407 h 6858000"/>
              <a:gd name="connsiteX149" fmla="*/ 6042954 w 6128435"/>
              <a:gd name="connsiteY149" fmla="*/ 5362576 h 6858000"/>
              <a:gd name="connsiteX150" fmla="*/ 6053435 w 6128435"/>
              <a:gd name="connsiteY150" fmla="*/ 5387547 h 6858000"/>
              <a:gd name="connsiteX151" fmla="*/ 6065933 w 6128435"/>
              <a:gd name="connsiteY151" fmla="*/ 5443002 h 6858000"/>
              <a:gd name="connsiteX152" fmla="*/ 6068640 w 6128435"/>
              <a:gd name="connsiteY152" fmla="*/ 5474503 h 6858000"/>
              <a:gd name="connsiteX153" fmla="*/ 6080922 w 6128435"/>
              <a:gd name="connsiteY153" fmla="*/ 5561070 h 6858000"/>
              <a:gd name="connsiteX154" fmla="*/ 6096949 w 6128435"/>
              <a:gd name="connsiteY154" fmla="*/ 5648179 h 6858000"/>
              <a:gd name="connsiteX155" fmla="*/ 6125703 w 6128435"/>
              <a:gd name="connsiteY155" fmla="*/ 5692894 h 6858000"/>
              <a:gd name="connsiteX156" fmla="*/ 6126670 w 6128435"/>
              <a:gd name="connsiteY156" fmla="*/ 5697882 h 6858000"/>
              <a:gd name="connsiteX157" fmla="*/ 6124061 w 6128435"/>
              <a:gd name="connsiteY157" fmla="*/ 5710294 h 6858000"/>
              <a:gd name="connsiteX158" fmla="*/ 6122213 w 6128435"/>
              <a:gd name="connsiteY158" fmla="*/ 5714762 h 6858000"/>
              <a:gd name="connsiteX159" fmla="*/ 6121353 w 6128435"/>
              <a:gd name="connsiteY159" fmla="*/ 5721725 h 6858000"/>
              <a:gd name="connsiteX160" fmla="*/ 6121607 w 6128435"/>
              <a:gd name="connsiteY160" fmla="*/ 5721959 h 6858000"/>
              <a:gd name="connsiteX161" fmla="*/ 6120262 w 6128435"/>
              <a:gd name="connsiteY161" fmla="*/ 5728358 h 6858000"/>
              <a:gd name="connsiteX162" fmla="*/ 6110194 w 6128435"/>
              <a:gd name="connsiteY162" fmla="*/ 5758853 h 6858000"/>
              <a:gd name="connsiteX163" fmla="*/ 6127519 w 6128435"/>
              <a:gd name="connsiteY163" fmla="*/ 5865775 h 6858000"/>
              <a:gd name="connsiteX164" fmla="*/ 6128435 w 6128435"/>
              <a:gd name="connsiteY164" fmla="*/ 5870164 h 6858000"/>
              <a:gd name="connsiteX165" fmla="*/ 6119217 w 6128435"/>
              <a:gd name="connsiteY165" fmla="*/ 5888542 h 6858000"/>
              <a:gd name="connsiteX166" fmla="*/ 6115966 w 6128435"/>
              <a:gd name="connsiteY166" fmla="*/ 5898387 h 6858000"/>
              <a:gd name="connsiteX167" fmla="*/ 6111924 w 6128435"/>
              <a:gd name="connsiteY167" fmla="*/ 5900444 h 6858000"/>
              <a:gd name="connsiteX168" fmla="*/ 6108716 w 6128435"/>
              <a:gd name="connsiteY168" fmla="*/ 5915345 h 6858000"/>
              <a:gd name="connsiteX169" fmla="*/ 6109524 w 6128435"/>
              <a:gd name="connsiteY169" fmla="*/ 5917328 h 6858000"/>
              <a:gd name="connsiteX170" fmla="*/ 6102493 w 6128435"/>
              <a:gd name="connsiteY170" fmla="*/ 5928602 h 6858000"/>
              <a:gd name="connsiteX171" fmla="*/ 6056863 w 6128435"/>
              <a:gd name="connsiteY171" fmla="*/ 6000643 h 6858000"/>
              <a:gd name="connsiteX172" fmla="*/ 6045436 w 6128435"/>
              <a:gd name="connsiteY172" fmla="*/ 6124480 h 6858000"/>
              <a:gd name="connsiteX173" fmla="*/ 6030489 w 6128435"/>
              <a:gd name="connsiteY173" fmla="*/ 6317666 h 6858000"/>
              <a:gd name="connsiteX174" fmla="*/ 6007492 w 6128435"/>
              <a:gd name="connsiteY174" fmla="*/ 6440818 h 6858000"/>
              <a:gd name="connsiteX175" fmla="*/ 6009467 w 6128435"/>
              <a:gd name="connsiteY175" fmla="*/ 6487076 h 6858000"/>
              <a:gd name="connsiteX176" fmla="*/ 5995064 w 6128435"/>
              <a:gd name="connsiteY176" fmla="*/ 6540791 h 6858000"/>
              <a:gd name="connsiteX177" fmla="*/ 5996309 w 6128435"/>
              <a:gd name="connsiteY177" fmla="*/ 6543961 h 6858000"/>
              <a:gd name="connsiteX178" fmla="*/ 5996048 w 6128435"/>
              <a:gd name="connsiteY178" fmla="*/ 6555444 h 6858000"/>
              <a:gd name="connsiteX179" fmla="*/ 6002524 w 6128435"/>
              <a:gd name="connsiteY179" fmla="*/ 6560188 h 6858000"/>
              <a:gd name="connsiteX180" fmla="*/ 6006823 w 6128435"/>
              <a:gd name="connsiteY180" fmla="*/ 6578546 h 6858000"/>
              <a:gd name="connsiteX181" fmla="*/ 6004510 w 6128435"/>
              <a:gd name="connsiteY181" fmla="*/ 6599256 h 6858000"/>
              <a:gd name="connsiteX182" fmla="*/ 5986207 w 6128435"/>
              <a:gd name="connsiteY182" fmla="*/ 6695855 h 6858000"/>
              <a:gd name="connsiteX183" fmla="*/ 5979428 w 6128435"/>
              <a:gd name="connsiteY183" fmla="*/ 6754678 h 6858000"/>
              <a:gd name="connsiteX184" fmla="*/ 5983398 w 6128435"/>
              <a:gd name="connsiteY184" fmla="*/ 6778641 h 6858000"/>
              <a:gd name="connsiteX185" fmla="*/ 5984543 w 6128435"/>
              <a:gd name="connsiteY185" fmla="*/ 6811016 h 6858000"/>
              <a:gd name="connsiteX186" fmla="*/ 5981802 w 6128435"/>
              <a:gd name="connsiteY186" fmla="*/ 6838578 h 6858000"/>
              <a:gd name="connsiteX187" fmla="*/ 5979671 w 6128435"/>
              <a:gd name="connsiteY187" fmla="*/ 6858000 h 6858000"/>
              <a:gd name="connsiteX188" fmla="*/ 0 w 6128435"/>
              <a:gd name="connsiteY188" fmla="*/ 6858000 h 6858000"/>
              <a:gd name="connsiteX189" fmla="*/ 0 w 6128435"/>
              <a:gd name="connsiteY18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4495 w 6128435"/>
              <a:gd name="connsiteY110" fmla="*/ 4170854 h 6858000"/>
              <a:gd name="connsiteX111" fmla="*/ 5903513 w 6128435"/>
              <a:gd name="connsiteY111" fmla="*/ 4187661 h 6858000"/>
              <a:gd name="connsiteX112" fmla="*/ 5917114 w 6128435"/>
              <a:gd name="connsiteY112" fmla="*/ 4213096 h 6858000"/>
              <a:gd name="connsiteX113" fmla="*/ 5921153 w 6128435"/>
              <a:gd name="connsiteY113" fmla="*/ 4236222 h 6858000"/>
              <a:gd name="connsiteX114" fmla="*/ 5924233 w 6128435"/>
              <a:gd name="connsiteY114" fmla="*/ 4242060 h 6858000"/>
              <a:gd name="connsiteX115" fmla="*/ 5923742 w 6128435"/>
              <a:gd name="connsiteY115" fmla="*/ 4265435 h 6858000"/>
              <a:gd name="connsiteX116" fmla="*/ 5928910 w 6128435"/>
              <a:gd name="connsiteY116" fmla="*/ 4300973 h 6858000"/>
              <a:gd name="connsiteX117" fmla="*/ 5939320 w 6128435"/>
              <a:gd name="connsiteY117" fmla="*/ 4340435 h 6858000"/>
              <a:gd name="connsiteX118" fmla="*/ 5946705 w 6128435"/>
              <a:gd name="connsiteY118" fmla="*/ 4428051 h 6858000"/>
              <a:gd name="connsiteX119" fmla="*/ 5949261 w 6128435"/>
              <a:gd name="connsiteY119" fmla="*/ 4449185 h 6858000"/>
              <a:gd name="connsiteX120" fmla="*/ 5957504 w 6128435"/>
              <a:gd name="connsiteY120" fmla="*/ 4465911 h 6858000"/>
              <a:gd name="connsiteX121" fmla="*/ 5964689 w 6128435"/>
              <a:gd name="connsiteY121" fmla="*/ 4468532 h 6858000"/>
              <a:gd name="connsiteX122" fmla="*/ 5967062 w 6128435"/>
              <a:gd name="connsiteY122" fmla="*/ 4479923 h 6858000"/>
              <a:gd name="connsiteX123" fmla="*/ 5968960 w 6128435"/>
              <a:gd name="connsiteY123" fmla="*/ 4482655 h 6858000"/>
              <a:gd name="connsiteX124" fmla="*/ 5978567 w 6128435"/>
              <a:gd name="connsiteY124" fmla="*/ 4498605 h 6858000"/>
              <a:gd name="connsiteX125" fmla="*/ 5967676 w 6128435"/>
              <a:gd name="connsiteY125" fmla="*/ 4540140 h 6858000"/>
              <a:gd name="connsiteX126" fmla="*/ 5980106 w 6128435"/>
              <a:gd name="connsiteY126" fmla="*/ 4585087 h 6858000"/>
              <a:gd name="connsiteX127" fmla="*/ 5986918 w 6128435"/>
              <a:gd name="connsiteY127" fmla="*/ 4764836 h 6858000"/>
              <a:gd name="connsiteX128" fmla="*/ 6013516 w 6128435"/>
              <a:gd name="connsiteY128" fmla="*/ 4786619 h 6858000"/>
              <a:gd name="connsiteX129" fmla="*/ 6025404 w 6128435"/>
              <a:gd name="connsiteY129" fmla="*/ 4858148 h 6858000"/>
              <a:gd name="connsiteX130" fmla="*/ 6007749 w 6128435"/>
              <a:gd name="connsiteY130" fmla="*/ 4964715 h 6858000"/>
              <a:gd name="connsiteX131" fmla="*/ 6005269 w 6128435"/>
              <a:gd name="connsiteY131" fmla="*/ 5150567 h 6858000"/>
              <a:gd name="connsiteX132" fmla="*/ 6001127 w 6128435"/>
              <a:gd name="connsiteY132" fmla="*/ 5164609 h 6858000"/>
              <a:gd name="connsiteX133" fmla="*/ 5996647 w 6128435"/>
              <a:gd name="connsiteY133" fmla="*/ 5185640 h 6858000"/>
              <a:gd name="connsiteX134" fmla="*/ 5998514 w 6128435"/>
              <a:gd name="connsiteY134" fmla="*/ 5189673 h 6858000"/>
              <a:gd name="connsiteX135" fmla="*/ 5995970 w 6128435"/>
              <a:gd name="connsiteY135" fmla="*/ 5221547 h 6858000"/>
              <a:gd name="connsiteX136" fmla="*/ 5997218 w 6128435"/>
              <a:gd name="connsiteY136" fmla="*/ 5222031 h 6858000"/>
              <a:gd name="connsiteX137" fmla="*/ 6002116 w 6128435"/>
              <a:gd name="connsiteY137" fmla="*/ 5231223 h 6858000"/>
              <a:gd name="connsiteX138" fmla="*/ 6008541 w 6128435"/>
              <a:gd name="connsiteY138" fmla="*/ 5248680 h 6858000"/>
              <a:gd name="connsiteX139" fmla="*/ 6039260 w 6128435"/>
              <a:gd name="connsiteY139" fmla="*/ 5289518 h 6858000"/>
              <a:gd name="connsiteX140" fmla="*/ 6036748 w 6128435"/>
              <a:gd name="connsiteY140" fmla="*/ 5322752 h 6858000"/>
              <a:gd name="connsiteX141" fmla="*/ 6036943 w 6128435"/>
              <a:gd name="connsiteY141" fmla="*/ 5329480 h 6858000"/>
              <a:gd name="connsiteX142" fmla="*/ 6037236 w 6128435"/>
              <a:gd name="connsiteY142" fmla="*/ 5329634 h 6858000"/>
              <a:gd name="connsiteX143" fmla="*/ 6038019 w 6128435"/>
              <a:gd name="connsiteY143" fmla="*/ 5336764 h 6858000"/>
              <a:gd name="connsiteX144" fmla="*/ 6037298 w 6128435"/>
              <a:gd name="connsiteY144" fmla="*/ 5341753 h 6858000"/>
              <a:gd name="connsiteX145" fmla="*/ 6037677 w 6128435"/>
              <a:gd name="connsiteY145" fmla="*/ 5354807 h 6858000"/>
              <a:gd name="connsiteX146" fmla="*/ 6039728 w 6128435"/>
              <a:gd name="connsiteY146" fmla="*/ 5359416 h 6858000"/>
              <a:gd name="connsiteX147" fmla="*/ 6043311 w 6128435"/>
              <a:gd name="connsiteY147" fmla="*/ 5361407 h 6858000"/>
              <a:gd name="connsiteX148" fmla="*/ 6042954 w 6128435"/>
              <a:gd name="connsiteY148" fmla="*/ 5362576 h 6858000"/>
              <a:gd name="connsiteX149" fmla="*/ 6053435 w 6128435"/>
              <a:gd name="connsiteY149" fmla="*/ 5387547 h 6858000"/>
              <a:gd name="connsiteX150" fmla="*/ 6065933 w 6128435"/>
              <a:gd name="connsiteY150" fmla="*/ 5443002 h 6858000"/>
              <a:gd name="connsiteX151" fmla="*/ 6068640 w 6128435"/>
              <a:gd name="connsiteY151" fmla="*/ 5474503 h 6858000"/>
              <a:gd name="connsiteX152" fmla="*/ 6080922 w 6128435"/>
              <a:gd name="connsiteY152" fmla="*/ 5561070 h 6858000"/>
              <a:gd name="connsiteX153" fmla="*/ 6096949 w 6128435"/>
              <a:gd name="connsiteY153" fmla="*/ 5648179 h 6858000"/>
              <a:gd name="connsiteX154" fmla="*/ 6125703 w 6128435"/>
              <a:gd name="connsiteY154" fmla="*/ 5692894 h 6858000"/>
              <a:gd name="connsiteX155" fmla="*/ 6126670 w 6128435"/>
              <a:gd name="connsiteY155" fmla="*/ 5697882 h 6858000"/>
              <a:gd name="connsiteX156" fmla="*/ 6124061 w 6128435"/>
              <a:gd name="connsiteY156" fmla="*/ 5710294 h 6858000"/>
              <a:gd name="connsiteX157" fmla="*/ 6122213 w 6128435"/>
              <a:gd name="connsiteY157" fmla="*/ 5714762 h 6858000"/>
              <a:gd name="connsiteX158" fmla="*/ 6121353 w 6128435"/>
              <a:gd name="connsiteY158" fmla="*/ 5721725 h 6858000"/>
              <a:gd name="connsiteX159" fmla="*/ 6121607 w 6128435"/>
              <a:gd name="connsiteY159" fmla="*/ 5721959 h 6858000"/>
              <a:gd name="connsiteX160" fmla="*/ 6120262 w 6128435"/>
              <a:gd name="connsiteY160" fmla="*/ 5728358 h 6858000"/>
              <a:gd name="connsiteX161" fmla="*/ 6110194 w 6128435"/>
              <a:gd name="connsiteY161" fmla="*/ 5758853 h 6858000"/>
              <a:gd name="connsiteX162" fmla="*/ 6127519 w 6128435"/>
              <a:gd name="connsiteY162" fmla="*/ 5865775 h 6858000"/>
              <a:gd name="connsiteX163" fmla="*/ 6128435 w 6128435"/>
              <a:gd name="connsiteY163" fmla="*/ 5870164 h 6858000"/>
              <a:gd name="connsiteX164" fmla="*/ 6119217 w 6128435"/>
              <a:gd name="connsiteY164" fmla="*/ 5888542 h 6858000"/>
              <a:gd name="connsiteX165" fmla="*/ 6115966 w 6128435"/>
              <a:gd name="connsiteY165" fmla="*/ 5898387 h 6858000"/>
              <a:gd name="connsiteX166" fmla="*/ 6111924 w 6128435"/>
              <a:gd name="connsiteY166" fmla="*/ 5900444 h 6858000"/>
              <a:gd name="connsiteX167" fmla="*/ 6108716 w 6128435"/>
              <a:gd name="connsiteY167" fmla="*/ 5915345 h 6858000"/>
              <a:gd name="connsiteX168" fmla="*/ 6109524 w 6128435"/>
              <a:gd name="connsiteY168" fmla="*/ 5917328 h 6858000"/>
              <a:gd name="connsiteX169" fmla="*/ 6102493 w 6128435"/>
              <a:gd name="connsiteY169" fmla="*/ 5928602 h 6858000"/>
              <a:gd name="connsiteX170" fmla="*/ 6056863 w 6128435"/>
              <a:gd name="connsiteY170" fmla="*/ 6000643 h 6858000"/>
              <a:gd name="connsiteX171" fmla="*/ 6045436 w 6128435"/>
              <a:gd name="connsiteY171" fmla="*/ 6124480 h 6858000"/>
              <a:gd name="connsiteX172" fmla="*/ 6030489 w 6128435"/>
              <a:gd name="connsiteY172" fmla="*/ 6317666 h 6858000"/>
              <a:gd name="connsiteX173" fmla="*/ 6007492 w 6128435"/>
              <a:gd name="connsiteY173" fmla="*/ 6440818 h 6858000"/>
              <a:gd name="connsiteX174" fmla="*/ 6009467 w 6128435"/>
              <a:gd name="connsiteY174" fmla="*/ 6487076 h 6858000"/>
              <a:gd name="connsiteX175" fmla="*/ 5995064 w 6128435"/>
              <a:gd name="connsiteY175" fmla="*/ 6540791 h 6858000"/>
              <a:gd name="connsiteX176" fmla="*/ 5996309 w 6128435"/>
              <a:gd name="connsiteY176" fmla="*/ 6543961 h 6858000"/>
              <a:gd name="connsiteX177" fmla="*/ 5996048 w 6128435"/>
              <a:gd name="connsiteY177" fmla="*/ 6555444 h 6858000"/>
              <a:gd name="connsiteX178" fmla="*/ 6002524 w 6128435"/>
              <a:gd name="connsiteY178" fmla="*/ 6560188 h 6858000"/>
              <a:gd name="connsiteX179" fmla="*/ 6006823 w 6128435"/>
              <a:gd name="connsiteY179" fmla="*/ 6578546 h 6858000"/>
              <a:gd name="connsiteX180" fmla="*/ 6004510 w 6128435"/>
              <a:gd name="connsiteY180" fmla="*/ 6599256 h 6858000"/>
              <a:gd name="connsiteX181" fmla="*/ 5986207 w 6128435"/>
              <a:gd name="connsiteY181" fmla="*/ 6695855 h 6858000"/>
              <a:gd name="connsiteX182" fmla="*/ 5979428 w 6128435"/>
              <a:gd name="connsiteY182" fmla="*/ 6754678 h 6858000"/>
              <a:gd name="connsiteX183" fmla="*/ 5983398 w 6128435"/>
              <a:gd name="connsiteY183" fmla="*/ 6778641 h 6858000"/>
              <a:gd name="connsiteX184" fmla="*/ 5984543 w 6128435"/>
              <a:gd name="connsiteY184" fmla="*/ 6811016 h 6858000"/>
              <a:gd name="connsiteX185" fmla="*/ 5981802 w 6128435"/>
              <a:gd name="connsiteY185" fmla="*/ 6838578 h 6858000"/>
              <a:gd name="connsiteX186" fmla="*/ 5979671 w 6128435"/>
              <a:gd name="connsiteY186" fmla="*/ 6858000 h 6858000"/>
              <a:gd name="connsiteX187" fmla="*/ 0 w 6128435"/>
              <a:gd name="connsiteY187" fmla="*/ 6858000 h 6858000"/>
              <a:gd name="connsiteX188" fmla="*/ 0 w 6128435"/>
              <a:gd name="connsiteY18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3742 w 6128435"/>
              <a:gd name="connsiteY114" fmla="*/ 4265435 h 6858000"/>
              <a:gd name="connsiteX115" fmla="*/ 5928910 w 6128435"/>
              <a:gd name="connsiteY115" fmla="*/ 4300973 h 6858000"/>
              <a:gd name="connsiteX116" fmla="*/ 5939320 w 6128435"/>
              <a:gd name="connsiteY116" fmla="*/ 4340435 h 6858000"/>
              <a:gd name="connsiteX117" fmla="*/ 5946705 w 6128435"/>
              <a:gd name="connsiteY117" fmla="*/ 4428051 h 6858000"/>
              <a:gd name="connsiteX118" fmla="*/ 5949261 w 6128435"/>
              <a:gd name="connsiteY118" fmla="*/ 4449185 h 6858000"/>
              <a:gd name="connsiteX119" fmla="*/ 5957504 w 6128435"/>
              <a:gd name="connsiteY119" fmla="*/ 4465911 h 6858000"/>
              <a:gd name="connsiteX120" fmla="*/ 5964689 w 6128435"/>
              <a:gd name="connsiteY120" fmla="*/ 4468532 h 6858000"/>
              <a:gd name="connsiteX121" fmla="*/ 5967062 w 6128435"/>
              <a:gd name="connsiteY121" fmla="*/ 4479923 h 6858000"/>
              <a:gd name="connsiteX122" fmla="*/ 5968960 w 6128435"/>
              <a:gd name="connsiteY122" fmla="*/ 4482655 h 6858000"/>
              <a:gd name="connsiteX123" fmla="*/ 5978567 w 6128435"/>
              <a:gd name="connsiteY123" fmla="*/ 4498605 h 6858000"/>
              <a:gd name="connsiteX124" fmla="*/ 5967676 w 6128435"/>
              <a:gd name="connsiteY124" fmla="*/ 4540140 h 6858000"/>
              <a:gd name="connsiteX125" fmla="*/ 5980106 w 6128435"/>
              <a:gd name="connsiteY125" fmla="*/ 4585087 h 6858000"/>
              <a:gd name="connsiteX126" fmla="*/ 5986918 w 6128435"/>
              <a:gd name="connsiteY126" fmla="*/ 4764836 h 6858000"/>
              <a:gd name="connsiteX127" fmla="*/ 6013516 w 6128435"/>
              <a:gd name="connsiteY127" fmla="*/ 4786619 h 6858000"/>
              <a:gd name="connsiteX128" fmla="*/ 6025404 w 6128435"/>
              <a:gd name="connsiteY128" fmla="*/ 4858148 h 6858000"/>
              <a:gd name="connsiteX129" fmla="*/ 6007749 w 6128435"/>
              <a:gd name="connsiteY129" fmla="*/ 4964715 h 6858000"/>
              <a:gd name="connsiteX130" fmla="*/ 6005269 w 6128435"/>
              <a:gd name="connsiteY130" fmla="*/ 5150567 h 6858000"/>
              <a:gd name="connsiteX131" fmla="*/ 6001127 w 6128435"/>
              <a:gd name="connsiteY131" fmla="*/ 5164609 h 6858000"/>
              <a:gd name="connsiteX132" fmla="*/ 5996647 w 6128435"/>
              <a:gd name="connsiteY132" fmla="*/ 5185640 h 6858000"/>
              <a:gd name="connsiteX133" fmla="*/ 5998514 w 6128435"/>
              <a:gd name="connsiteY133" fmla="*/ 5189673 h 6858000"/>
              <a:gd name="connsiteX134" fmla="*/ 5995970 w 6128435"/>
              <a:gd name="connsiteY134" fmla="*/ 5221547 h 6858000"/>
              <a:gd name="connsiteX135" fmla="*/ 5997218 w 6128435"/>
              <a:gd name="connsiteY135" fmla="*/ 5222031 h 6858000"/>
              <a:gd name="connsiteX136" fmla="*/ 6002116 w 6128435"/>
              <a:gd name="connsiteY136" fmla="*/ 5231223 h 6858000"/>
              <a:gd name="connsiteX137" fmla="*/ 6008541 w 6128435"/>
              <a:gd name="connsiteY137" fmla="*/ 5248680 h 6858000"/>
              <a:gd name="connsiteX138" fmla="*/ 6039260 w 6128435"/>
              <a:gd name="connsiteY138" fmla="*/ 5289518 h 6858000"/>
              <a:gd name="connsiteX139" fmla="*/ 6036748 w 6128435"/>
              <a:gd name="connsiteY139" fmla="*/ 5322752 h 6858000"/>
              <a:gd name="connsiteX140" fmla="*/ 6036943 w 6128435"/>
              <a:gd name="connsiteY140" fmla="*/ 5329480 h 6858000"/>
              <a:gd name="connsiteX141" fmla="*/ 6037236 w 6128435"/>
              <a:gd name="connsiteY141" fmla="*/ 5329634 h 6858000"/>
              <a:gd name="connsiteX142" fmla="*/ 6038019 w 6128435"/>
              <a:gd name="connsiteY142" fmla="*/ 5336764 h 6858000"/>
              <a:gd name="connsiteX143" fmla="*/ 6037298 w 6128435"/>
              <a:gd name="connsiteY143" fmla="*/ 5341753 h 6858000"/>
              <a:gd name="connsiteX144" fmla="*/ 6037677 w 6128435"/>
              <a:gd name="connsiteY144" fmla="*/ 5354807 h 6858000"/>
              <a:gd name="connsiteX145" fmla="*/ 6039728 w 6128435"/>
              <a:gd name="connsiteY145" fmla="*/ 5359416 h 6858000"/>
              <a:gd name="connsiteX146" fmla="*/ 6043311 w 6128435"/>
              <a:gd name="connsiteY146" fmla="*/ 5361407 h 6858000"/>
              <a:gd name="connsiteX147" fmla="*/ 6042954 w 6128435"/>
              <a:gd name="connsiteY147" fmla="*/ 5362576 h 6858000"/>
              <a:gd name="connsiteX148" fmla="*/ 6053435 w 6128435"/>
              <a:gd name="connsiteY148" fmla="*/ 5387547 h 6858000"/>
              <a:gd name="connsiteX149" fmla="*/ 6065933 w 6128435"/>
              <a:gd name="connsiteY149" fmla="*/ 5443002 h 6858000"/>
              <a:gd name="connsiteX150" fmla="*/ 6068640 w 6128435"/>
              <a:gd name="connsiteY150" fmla="*/ 5474503 h 6858000"/>
              <a:gd name="connsiteX151" fmla="*/ 6080922 w 6128435"/>
              <a:gd name="connsiteY151" fmla="*/ 5561070 h 6858000"/>
              <a:gd name="connsiteX152" fmla="*/ 6096949 w 6128435"/>
              <a:gd name="connsiteY152" fmla="*/ 5648179 h 6858000"/>
              <a:gd name="connsiteX153" fmla="*/ 6125703 w 6128435"/>
              <a:gd name="connsiteY153" fmla="*/ 5692894 h 6858000"/>
              <a:gd name="connsiteX154" fmla="*/ 6126670 w 6128435"/>
              <a:gd name="connsiteY154" fmla="*/ 5697882 h 6858000"/>
              <a:gd name="connsiteX155" fmla="*/ 6124061 w 6128435"/>
              <a:gd name="connsiteY155" fmla="*/ 5710294 h 6858000"/>
              <a:gd name="connsiteX156" fmla="*/ 6122213 w 6128435"/>
              <a:gd name="connsiteY156" fmla="*/ 5714762 h 6858000"/>
              <a:gd name="connsiteX157" fmla="*/ 6121353 w 6128435"/>
              <a:gd name="connsiteY157" fmla="*/ 5721725 h 6858000"/>
              <a:gd name="connsiteX158" fmla="*/ 6121607 w 6128435"/>
              <a:gd name="connsiteY158" fmla="*/ 5721959 h 6858000"/>
              <a:gd name="connsiteX159" fmla="*/ 6120262 w 6128435"/>
              <a:gd name="connsiteY159" fmla="*/ 5728358 h 6858000"/>
              <a:gd name="connsiteX160" fmla="*/ 6110194 w 6128435"/>
              <a:gd name="connsiteY160" fmla="*/ 5758853 h 6858000"/>
              <a:gd name="connsiteX161" fmla="*/ 6127519 w 6128435"/>
              <a:gd name="connsiteY161" fmla="*/ 5865775 h 6858000"/>
              <a:gd name="connsiteX162" fmla="*/ 6128435 w 6128435"/>
              <a:gd name="connsiteY162" fmla="*/ 5870164 h 6858000"/>
              <a:gd name="connsiteX163" fmla="*/ 6119217 w 6128435"/>
              <a:gd name="connsiteY163" fmla="*/ 5888542 h 6858000"/>
              <a:gd name="connsiteX164" fmla="*/ 6115966 w 6128435"/>
              <a:gd name="connsiteY164" fmla="*/ 5898387 h 6858000"/>
              <a:gd name="connsiteX165" fmla="*/ 6111924 w 6128435"/>
              <a:gd name="connsiteY165" fmla="*/ 5900444 h 6858000"/>
              <a:gd name="connsiteX166" fmla="*/ 6108716 w 6128435"/>
              <a:gd name="connsiteY166" fmla="*/ 5915345 h 6858000"/>
              <a:gd name="connsiteX167" fmla="*/ 6109524 w 6128435"/>
              <a:gd name="connsiteY167" fmla="*/ 5917328 h 6858000"/>
              <a:gd name="connsiteX168" fmla="*/ 6102493 w 6128435"/>
              <a:gd name="connsiteY168" fmla="*/ 5928602 h 6858000"/>
              <a:gd name="connsiteX169" fmla="*/ 6056863 w 6128435"/>
              <a:gd name="connsiteY169" fmla="*/ 6000643 h 6858000"/>
              <a:gd name="connsiteX170" fmla="*/ 6045436 w 6128435"/>
              <a:gd name="connsiteY170" fmla="*/ 6124480 h 6858000"/>
              <a:gd name="connsiteX171" fmla="*/ 6030489 w 6128435"/>
              <a:gd name="connsiteY171" fmla="*/ 6317666 h 6858000"/>
              <a:gd name="connsiteX172" fmla="*/ 6007492 w 6128435"/>
              <a:gd name="connsiteY172" fmla="*/ 6440818 h 6858000"/>
              <a:gd name="connsiteX173" fmla="*/ 6009467 w 6128435"/>
              <a:gd name="connsiteY173" fmla="*/ 6487076 h 6858000"/>
              <a:gd name="connsiteX174" fmla="*/ 5995064 w 6128435"/>
              <a:gd name="connsiteY174" fmla="*/ 6540791 h 6858000"/>
              <a:gd name="connsiteX175" fmla="*/ 5996309 w 6128435"/>
              <a:gd name="connsiteY175" fmla="*/ 6543961 h 6858000"/>
              <a:gd name="connsiteX176" fmla="*/ 5996048 w 6128435"/>
              <a:gd name="connsiteY176" fmla="*/ 6555444 h 6858000"/>
              <a:gd name="connsiteX177" fmla="*/ 6002524 w 6128435"/>
              <a:gd name="connsiteY177" fmla="*/ 6560188 h 6858000"/>
              <a:gd name="connsiteX178" fmla="*/ 6006823 w 6128435"/>
              <a:gd name="connsiteY178" fmla="*/ 6578546 h 6858000"/>
              <a:gd name="connsiteX179" fmla="*/ 6004510 w 6128435"/>
              <a:gd name="connsiteY179" fmla="*/ 6599256 h 6858000"/>
              <a:gd name="connsiteX180" fmla="*/ 5986207 w 6128435"/>
              <a:gd name="connsiteY180" fmla="*/ 6695855 h 6858000"/>
              <a:gd name="connsiteX181" fmla="*/ 5979428 w 6128435"/>
              <a:gd name="connsiteY181" fmla="*/ 6754678 h 6858000"/>
              <a:gd name="connsiteX182" fmla="*/ 5983398 w 6128435"/>
              <a:gd name="connsiteY182" fmla="*/ 6778641 h 6858000"/>
              <a:gd name="connsiteX183" fmla="*/ 5984543 w 6128435"/>
              <a:gd name="connsiteY183" fmla="*/ 6811016 h 6858000"/>
              <a:gd name="connsiteX184" fmla="*/ 5981802 w 6128435"/>
              <a:gd name="connsiteY184" fmla="*/ 6838578 h 6858000"/>
              <a:gd name="connsiteX185" fmla="*/ 5979671 w 6128435"/>
              <a:gd name="connsiteY185" fmla="*/ 6858000 h 6858000"/>
              <a:gd name="connsiteX186" fmla="*/ 0 w 6128435"/>
              <a:gd name="connsiteY186" fmla="*/ 6858000 h 6858000"/>
              <a:gd name="connsiteX187" fmla="*/ 0 w 6128435"/>
              <a:gd name="connsiteY18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67676 w 6128435"/>
              <a:gd name="connsiteY123" fmla="*/ 4540140 h 6858000"/>
              <a:gd name="connsiteX124" fmla="*/ 5980106 w 6128435"/>
              <a:gd name="connsiteY124" fmla="*/ 4585087 h 6858000"/>
              <a:gd name="connsiteX125" fmla="*/ 5986918 w 6128435"/>
              <a:gd name="connsiteY125" fmla="*/ 4764836 h 6858000"/>
              <a:gd name="connsiteX126" fmla="*/ 6013516 w 6128435"/>
              <a:gd name="connsiteY126" fmla="*/ 4786619 h 6858000"/>
              <a:gd name="connsiteX127" fmla="*/ 6025404 w 6128435"/>
              <a:gd name="connsiteY127" fmla="*/ 4858148 h 6858000"/>
              <a:gd name="connsiteX128" fmla="*/ 6007749 w 6128435"/>
              <a:gd name="connsiteY128" fmla="*/ 4964715 h 6858000"/>
              <a:gd name="connsiteX129" fmla="*/ 6005269 w 6128435"/>
              <a:gd name="connsiteY129" fmla="*/ 5150567 h 6858000"/>
              <a:gd name="connsiteX130" fmla="*/ 6001127 w 6128435"/>
              <a:gd name="connsiteY130" fmla="*/ 5164609 h 6858000"/>
              <a:gd name="connsiteX131" fmla="*/ 5996647 w 6128435"/>
              <a:gd name="connsiteY131" fmla="*/ 5185640 h 6858000"/>
              <a:gd name="connsiteX132" fmla="*/ 5998514 w 6128435"/>
              <a:gd name="connsiteY132" fmla="*/ 5189673 h 6858000"/>
              <a:gd name="connsiteX133" fmla="*/ 5995970 w 6128435"/>
              <a:gd name="connsiteY133" fmla="*/ 5221547 h 6858000"/>
              <a:gd name="connsiteX134" fmla="*/ 5997218 w 6128435"/>
              <a:gd name="connsiteY134" fmla="*/ 5222031 h 6858000"/>
              <a:gd name="connsiteX135" fmla="*/ 6002116 w 6128435"/>
              <a:gd name="connsiteY135" fmla="*/ 5231223 h 6858000"/>
              <a:gd name="connsiteX136" fmla="*/ 6008541 w 6128435"/>
              <a:gd name="connsiteY136" fmla="*/ 5248680 h 6858000"/>
              <a:gd name="connsiteX137" fmla="*/ 6039260 w 6128435"/>
              <a:gd name="connsiteY137" fmla="*/ 5289518 h 6858000"/>
              <a:gd name="connsiteX138" fmla="*/ 6036748 w 6128435"/>
              <a:gd name="connsiteY138" fmla="*/ 5322752 h 6858000"/>
              <a:gd name="connsiteX139" fmla="*/ 6036943 w 6128435"/>
              <a:gd name="connsiteY139" fmla="*/ 5329480 h 6858000"/>
              <a:gd name="connsiteX140" fmla="*/ 6037236 w 6128435"/>
              <a:gd name="connsiteY140" fmla="*/ 5329634 h 6858000"/>
              <a:gd name="connsiteX141" fmla="*/ 6038019 w 6128435"/>
              <a:gd name="connsiteY141" fmla="*/ 5336764 h 6858000"/>
              <a:gd name="connsiteX142" fmla="*/ 6037298 w 6128435"/>
              <a:gd name="connsiteY142" fmla="*/ 5341753 h 6858000"/>
              <a:gd name="connsiteX143" fmla="*/ 6037677 w 6128435"/>
              <a:gd name="connsiteY143" fmla="*/ 5354807 h 6858000"/>
              <a:gd name="connsiteX144" fmla="*/ 6039728 w 6128435"/>
              <a:gd name="connsiteY144" fmla="*/ 5359416 h 6858000"/>
              <a:gd name="connsiteX145" fmla="*/ 6043311 w 6128435"/>
              <a:gd name="connsiteY145" fmla="*/ 5361407 h 6858000"/>
              <a:gd name="connsiteX146" fmla="*/ 6042954 w 6128435"/>
              <a:gd name="connsiteY146" fmla="*/ 5362576 h 6858000"/>
              <a:gd name="connsiteX147" fmla="*/ 6053435 w 6128435"/>
              <a:gd name="connsiteY147" fmla="*/ 5387547 h 6858000"/>
              <a:gd name="connsiteX148" fmla="*/ 6065933 w 6128435"/>
              <a:gd name="connsiteY148" fmla="*/ 5443002 h 6858000"/>
              <a:gd name="connsiteX149" fmla="*/ 6068640 w 6128435"/>
              <a:gd name="connsiteY149" fmla="*/ 5474503 h 6858000"/>
              <a:gd name="connsiteX150" fmla="*/ 6080922 w 6128435"/>
              <a:gd name="connsiteY150" fmla="*/ 5561070 h 6858000"/>
              <a:gd name="connsiteX151" fmla="*/ 6096949 w 6128435"/>
              <a:gd name="connsiteY151" fmla="*/ 5648179 h 6858000"/>
              <a:gd name="connsiteX152" fmla="*/ 6125703 w 6128435"/>
              <a:gd name="connsiteY152" fmla="*/ 5692894 h 6858000"/>
              <a:gd name="connsiteX153" fmla="*/ 6126670 w 6128435"/>
              <a:gd name="connsiteY153" fmla="*/ 5697882 h 6858000"/>
              <a:gd name="connsiteX154" fmla="*/ 6124061 w 6128435"/>
              <a:gd name="connsiteY154" fmla="*/ 5710294 h 6858000"/>
              <a:gd name="connsiteX155" fmla="*/ 6122213 w 6128435"/>
              <a:gd name="connsiteY155" fmla="*/ 5714762 h 6858000"/>
              <a:gd name="connsiteX156" fmla="*/ 6121353 w 6128435"/>
              <a:gd name="connsiteY156" fmla="*/ 5721725 h 6858000"/>
              <a:gd name="connsiteX157" fmla="*/ 6121607 w 6128435"/>
              <a:gd name="connsiteY157" fmla="*/ 5721959 h 6858000"/>
              <a:gd name="connsiteX158" fmla="*/ 6120262 w 6128435"/>
              <a:gd name="connsiteY158" fmla="*/ 5728358 h 6858000"/>
              <a:gd name="connsiteX159" fmla="*/ 6110194 w 6128435"/>
              <a:gd name="connsiteY159" fmla="*/ 5758853 h 6858000"/>
              <a:gd name="connsiteX160" fmla="*/ 6127519 w 6128435"/>
              <a:gd name="connsiteY160" fmla="*/ 5865775 h 6858000"/>
              <a:gd name="connsiteX161" fmla="*/ 6128435 w 6128435"/>
              <a:gd name="connsiteY161" fmla="*/ 5870164 h 6858000"/>
              <a:gd name="connsiteX162" fmla="*/ 6119217 w 6128435"/>
              <a:gd name="connsiteY162" fmla="*/ 5888542 h 6858000"/>
              <a:gd name="connsiteX163" fmla="*/ 6115966 w 6128435"/>
              <a:gd name="connsiteY163" fmla="*/ 5898387 h 6858000"/>
              <a:gd name="connsiteX164" fmla="*/ 6111924 w 6128435"/>
              <a:gd name="connsiteY164" fmla="*/ 5900444 h 6858000"/>
              <a:gd name="connsiteX165" fmla="*/ 6108716 w 6128435"/>
              <a:gd name="connsiteY165" fmla="*/ 5915345 h 6858000"/>
              <a:gd name="connsiteX166" fmla="*/ 6109524 w 6128435"/>
              <a:gd name="connsiteY166" fmla="*/ 5917328 h 6858000"/>
              <a:gd name="connsiteX167" fmla="*/ 6102493 w 6128435"/>
              <a:gd name="connsiteY167" fmla="*/ 5928602 h 6858000"/>
              <a:gd name="connsiteX168" fmla="*/ 6056863 w 6128435"/>
              <a:gd name="connsiteY168" fmla="*/ 6000643 h 6858000"/>
              <a:gd name="connsiteX169" fmla="*/ 6045436 w 6128435"/>
              <a:gd name="connsiteY169" fmla="*/ 6124480 h 6858000"/>
              <a:gd name="connsiteX170" fmla="*/ 6030489 w 6128435"/>
              <a:gd name="connsiteY170" fmla="*/ 6317666 h 6858000"/>
              <a:gd name="connsiteX171" fmla="*/ 6007492 w 6128435"/>
              <a:gd name="connsiteY171" fmla="*/ 6440818 h 6858000"/>
              <a:gd name="connsiteX172" fmla="*/ 6009467 w 6128435"/>
              <a:gd name="connsiteY172" fmla="*/ 6487076 h 6858000"/>
              <a:gd name="connsiteX173" fmla="*/ 5995064 w 6128435"/>
              <a:gd name="connsiteY173" fmla="*/ 6540791 h 6858000"/>
              <a:gd name="connsiteX174" fmla="*/ 5996309 w 6128435"/>
              <a:gd name="connsiteY174" fmla="*/ 6543961 h 6858000"/>
              <a:gd name="connsiteX175" fmla="*/ 5996048 w 6128435"/>
              <a:gd name="connsiteY175" fmla="*/ 6555444 h 6858000"/>
              <a:gd name="connsiteX176" fmla="*/ 6002524 w 6128435"/>
              <a:gd name="connsiteY176" fmla="*/ 6560188 h 6858000"/>
              <a:gd name="connsiteX177" fmla="*/ 6006823 w 6128435"/>
              <a:gd name="connsiteY177" fmla="*/ 6578546 h 6858000"/>
              <a:gd name="connsiteX178" fmla="*/ 6004510 w 6128435"/>
              <a:gd name="connsiteY178" fmla="*/ 6599256 h 6858000"/>
              <a:gd name="connsiteX179" fmla="*/ 5986207 w 6128435"/>
              <a:gd name="connsiteY179" fmla="*/ 6695855 h 6858000"/>
              <a:gd name="connsiteX180" fmla="*/ 5979428 w 6128435"/>
              <a:gd name="connsiteY180" fmla="*/ 6754678 h 6858000"/>
              <a:gd name="connsiteX181" fmla="*/ 5983398 w 6128435"/>
              <a:gd name="connsiteY181" fmla="*/ 6778641 h 6858000"/>
              <a:gd name="connsiteX182" fmla="*/ 5984543 w 6128435"/>
              <a:gd name="connsiteY182" fmla="*/ 6811016 h 6858000"/>
              <a:gd name="connsiteX183" fmla="*/ 5981802 w 6128435"/>
              <a:gd name="connsiteY183" fmla="*/ 6838578 h 6858000"/>
              <a:gd name="connsiteX184" fmla="*/ 5979671 w 6128435"/>
              <a:gd name="connsiteY184" fmla="*/ 6858000 h 6858000"/>
              <a:gd name="connsiteX185" fmla="*/ 0 w 6128435"/>
              <a:gd name="connsiteY185" fmla="*/ 6858000 h 6858000"/>
              <a:gd name="connsiteX186" fmla="*/ 0 w 6128435"/>
              <a:gd name="connsiteY18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67676 w 6128435"/>
              <a:gd name="connsiteY123" fmla="*/ 4540140 h 6858000"/>
              <a:gd name="connsiteX124" fmla="*/ 5980106 w 6128435"/>
              <a:gd name="connsiteY124" fmla="*/ 4585087 h 6858000"/>
              <a:gd name="connsiteX125" fmla="*/ 5998138 w 6128435"/>
              <a:gd name="connsiteY125" fmla="*/ 4697518 h 6858000"/>
              <a:gd name="connsiteX126" fmla="*/ 6013516 w 6128435"/>
              <a:gd name="connsiteY126" fmla="*/ 4786619 h 6858000"/>
              <a:gd name="connsiteX127" fmla="*/ 6025404 w 6128435"/>
              <a:gd name="connsiteY127" fmla="*/ 4858148 h 6858000"/>
              <a:gd name="connsiteX128" fmla="*/ 6007749 w 6128435"/>
              <a:gd name="connsiteY128" fmla="*/ 4964715 h 6858000"/>
              <a:gd name="connsiteX129" fmla="*/ 6005269 w 6128435"/>
              <a:gd name="connsiteY129" fmla="*/ 5150567 h 6858000"/>
              <a:gd name="connsiteX130" fmla="*/ 6001127 w 6128435"/>
              <a:gd name="connsiteY130" fmla="*/ 5164609 h 6858000"/>
              <a:gd name="connsiteX131" fmla="*/ 5996647 w 6128435"/>
              <a:gd name="connsiteY131" fmla="*/ 5185640 h 6858000"/>
              <a:gd name="connsiteX132" fmla="*/ 5998514 w 6128435"/>
              <a:gd name="connsiteY132" fmla="*/ 5189673 h 6858000"/>
              <a:gd name="connsiteX133" fmla="*/ 5995970 w 6128435"/>
              <a:gd name="connsiteY133" fmla="*/ 5221547 h 6858000"/>
              <a:gd name="connsiteX134" fmla="*/ 5997218 w 6128435"/>
              <a:gd name="connsiteY134" fmla="*/ 5222031 h 6858000"/>
              <a:gd name="connsiteX135" fmla="*/ 6002116 w 6128435"/>
              <a:gd name="connsiteY135" fmla="*/ 5231223 h 6858000"/>
              <a:gd name="connsiteX136" fmla="*/ 6008541 w 6128435"/>
              <a:gd name="connsiteY136" fmla="*/ 5248680 h 6858000"/>
              <a:gd name="connsiteX137" fmla="*/ 6039260 w 6128435"/>
              <a:gd name="connsiteY137" fmla="*/ 5289518 h 6858000"/>
              <a:gd name="connsiteX138" fmla="*/ 6036748 w 6128435"/>
              <a:gd name="connsiteY138" fmla="*/ 5322752 h 6858000"/>
              <a:gd name="connsiteX139" fmla="*/ 6036943 w 6128435"/>
              <a:gd name="connsiteY139" fmla="*/ 5329480 h 6858000"/>
              <a:gd name="connsiteX140" fmla="*/ 6037236 w 6128435"/>
              <a:gd name="connsiteY140" fmla="*/ 5329634 h 6858000"/>
              <a:gd name="connsiteX141" fmla="*/ 6038019 w 6128435"/>
              <a:gd name="connsiteY141" fmla="*/ 5336764 h 6858000"/>
              <a:gd name="connsiteX142" fmla="*/ 6037298 w 6128435"/>
              <a:gd name="connsiteY142" fmla="*/ 5341753 h 6858000"/>
              <a:gd name="connsiteX143" fmla="*/ 6037677 w 6128435"/>
              <a:gd name="connsiteY143" fmla="*/ 5354807 h 6858000"/>
              <a:gd name="connsiteX144" fmla="*/ 6039728 w 6128435"/>
              <a:gd name="connsiteY144" fmla="*/ 5359416 h 6858000"/>
              <a:gd name="connsiteX145" fmla="*/ 6043311 w 6128435"/>
              <a:gd name="connsiteY145" fmla="*/ 5361407 h 6858000"/>
              <a:gd name="connsiteX146" fmla="*/ 6042954 w 6128435"/>
              <a:gd name="connsiteY146" fmla="*/ 5362576 h 6858000"/>
              <a:gd name="connsiteX147" fmla="*/ 6053435 w 6128435"/>
              <a:gd name="connsiteY147" fmla="*/ 5387547 h 6858000"/>
              <a:gd name="connsiteX148" fmla="*/ 6065933 w 6128435"/>
              <a:gd name="connsiteY148" fmla="*/ 5443002 h 6858000"/>
              <a:gd name="connsiteX149" fmla="*/ 6068640 w 6128435"/>
              <a:gd name="connsiteY149" fmla="*/ 5474503 h 6858000"/>
              <a:gd name="connsiteX150" fmla="*/ 6080922 w 6128435"/>
              <a:gd name="connsiteY150" fmla="*/ 5561070 h 6858000"/>
              <a:gd name="connsiteX151" fmla="*/ 6096949 w 6128435"/>
              <a:gd name="connsiteY151" fmla="*/ 5648179 h 6858000"/>
              <a:gd name="connsiteX152" fmla="*/ 6125703 w 6128435"/>
              <a:gd name="connsiteY152" fmla="*/ 5692894 h 6858000"/>
              <a:gd name="connsiteX153" fmla="*/ 6126670 w 6128435"/>
              <a:gd name="connsiteY153" fmla="*/ 5697882 h 6858000"/>
              <a:gd name="connsiteX154" fmla="*/ 6124061 w 6128435"/>
              <a:gd name="connsiteY154" fmla="*/ 5710294 h 6858000"/>
              <a:gd name="connsiteX155" fmla="*/ 6122213 w 6128435"/>
              <a:gd name="connsiteY155" fmla="*/ 5714762 h 6858000"/>
              <a:gd name="connsiteX156" fmla="*/ 6121353 w 6128435"/>
              <a:gd name="connsiteY156" fmla="*/ 5721725 h 6858000"/>
              <a:gd name="connsiteX157" fmla="*/ 6121607 w 6128435"/>
              <a:gd name="connsiteY157" fmla="*/ 5721959 h 6858000"/>
              <a:gd name="connsiteX158" fmla="*/ 6120262 w 6128435"/>
              <a:gd name="connsiteY158" fmla="*/ 5728358 h 6858000"/>
              <a:gd name="connsiteX159" fmla="*/ 6110194 w 6128435"/>
              <a:gd name="connsiteY159" fmla="*/ 5758853 h 6858000"/>
              <a:gd name="connsiteX160" fmla="*/ 6127519 w 6128435"/>
              <a:gd name="connsiteY160" fmla="*/ 5865775 h 6858000"/>
              <a:gd name="connsiteX161" fmla="*/ 6128435 w 6128435"/>
              <a:gd name="connsiteY161" fmla="*/ 5870164 h 6858000"/>
              <a:gd name="connsiteX162" fmla="*/ 6119217 w 6128435"/>
              <a:gd name="connsiteY162" fmla="*/ 5888542 h 6858000"/>
              <a:gd name="connsiteX163" fmla="*/ 6115966 w 6128435"/>
              <a:gd name="connsiteY163" fmla="*/ 5898387 h 6858000"/>
              <a:gd name="connsiteX164" fmla="*/ 6111924 w 6128435"/>
              <a:gd name="connsiteY164" fmla="*/ 5900444 h 6858000"/>
              <a:gd name="connsiteX165" fmla="*/ 6108716 w 6128435"/>
              <a:gd name="connsiteY165" fmla="*/ 5915345 h 6858000"/>
              <a:gd name="connsiteX166" fmla="*/ 6109524 w 6128435"/>
              <a:gd name="connsiteY166" fmla="*/ 5917328 h 6858000"/>
              <a:gd name="connsiteX167" fmla="*/ 6102493 w 6128435"/>
              <a:gd name="connsiteY167" fmla="*/ 5928602 h 6858000"/>
              <a:gd name="connsiteX168" fmla="*/ 6056863 w 6128435"/>
              <a:gd name="connsiteY168" fmla="*/ 6000643 h 6858000"/>
              <a:gd name="connsiteX169" fmla="*/ 6045436 w 6128435"/>
              <a:gd name="connsiteY169" fmla="*/ 6124480 h 6858000"/>
              <a:gd name="connsiteX170" fmla="*/ 6030489 w 6128435"/>
              <a:gd name="connsiteY170" fmla="*/ 6317666 h 6858000"/>
              <a:gd name="connsiteX171" fmla="*/ 6007492 w 6128435"/>
              <a:gd name="connsiteY171" fmla="*/ 6440818 h 6858000"/>
              <a:gd name="connsiteX172" fmla="*/ 6009467 w 6128435"/>
              <a:gd name="connsiteY172" fmla="*/ 6487076 h 6858000"/>
              <a:gd name="connsiteX173" fmla="*/ 5995064 w 6128435"/>
              <a:gd name="connsiteY173" fmla="*/ 6540791 h 6858000"/>
              <a:gd name="connsiteX174" fmla="*/ 5996309 w 6128435"/>
              <a:gd name="connsiteY174" fmla="*/ 6543961 h 6858000"/>
              <a:gd name="connsiteX175" fmla="*/ 5996048 w 6128435"/>
              <a:gd name="connsiteY175" fmla="*/ 6555444 h 6858000"/>
              <a:gd name="connsiteX176" fmla="*/ 6002524 w 6128435"/>
              <a:gd name="connsiteY176" fmla="*/ 6560188 h 6858000"/>
              <a:gd name="connsiteX177" fmla="*/ 6006823 w 6128435"/>
              <a:gd name="connsiteY177" fmla="*/ 6578546 h 6858000"/>
              <a:gd name="connsiteX178" fmla="*/ 6004510 w 6128435"/>
              <a:gd name="connsiteY178" fmla="*/ 6599256 h 6858000"/>
              <a:gd name="connsiteX179" fmla="*/ 5986207 w 6128435"/>
              <a:gd name="connsiteY179" fmla="*/ 6695855 h 6858000"/>
              <a:gd name="connsiteX180" fmla="*/ 5979428 w 6128435"/>
              <a:gd name="connsiteY180" fmla="*/ 6754678 h 6858000"/>
              <a:gd name="connsiteX181" fmla="*/ 5983398 w 6128435"/>
              <a:gd name="connsiteY181" fmla="*/ 6778641 h 6858000"/>
              <a:gd name="connsiteX182" fmla="*/ 5984543 w 6128435"/>
              <a:gd name="connsiteY182" fmla="*/ 6811016 h 6858000"/>
              <a:gd name="connsiteX183" fmla="*/ 5981802 w 6128435"/>
              <a:gd name="connsiteY183" fmla="*/ 6838578 h 6858000"/>
              <a:gd name="connsiteX184" fmla="*/ 5979671 w 6128435"/>
              <a:gd name="connsiteY184" fmla="*/ 6858000 h 6858000"/>
              <a:gd name="connsiteX185" fmla="*/ 0 w 6128435"/>
              <a:gd name="connsiteY185" fmla="*/ 6858000 h 6858000"/>
              <a:gd name="connsiteX186" fmla="*/ 0 w 6128435"/>
              <a:gd name="connsiteY18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88486 w 6128435"/>
              <a:gd name="connsiteY36" fmla="*/ 1976575 h 6858000"/>
              <a:gd name="connsiteX37" fmla="*/ 5252592 w 6128435"/>
              <a:gd name="connsiteY37" fmla="*/ 2092210 h 6858000"/>
              <a:gd name="connsiteX38" fmla="*/ 5264303 w 6128435"/>
              <a:gd name="connsiteY38" fmla="*/ 2225157 h 6858000"/>
              <a:gd name="connsiteX39" fmla="*/ 5254949 w 6128435"/>
              <a:gd name="connsiteY39" fmla="*/ 2236160 h 6858000"/>
              <a:gd name="connsiteX40" fmla="*/ 5250104 w 6128435"/>
              <a:gd name="connsiteY40" fmla="*/ 2249166 h 6858000"/>
              <a:gd name="connsiteX41" fmla="*/ 5251214 w 6128435"/>
              <a:gd name="connsiteY41" fmla="*/ 2250944 h 6858000"/>
              <a:gd name="connsiteX42" fmla="*/ 5250644 w 6128435"/>
              <a:gd name="connsiteY42" fmla="*/ 2266619 h 6858000"/>
              <a:gd name="connsiteX43" fmla="*/ 5247111 w 6128435"/>
              <a:gd name="connsiteY43" fmla="*/ 2269679 h 6858000"/>
              <a:gd name="connsiteX44" fmla="*/ 5245653 w 6128435"/>
              <a:gd name="connsiteY44" fmla="*/ 2280317 h 6858000"/>
              <a:gd name="connsiteX45" fmla="*/ 5239901 w 6128435"/>
              <a:gd name="connsiteY45" fmla="*/ 2300961 h 6858000"/>
              <a:gd name="connsiteX46" fmla="*/ 5241522 w 6128435"/>
              <a:gd name="connsiteY46" fmla="*/ 2305114 h 6858000"/>
              <a:gd name="connsiteX47" fmla="*/ 5237050 w 6128435"/>
              <a:gd name="connsiteY47" fmla="*/ 2336703 h 6858000"/>
              <a:gd name="connsiteX48" fmla="*/ 5238267 w 6128435"/>
              <a:gd name="connsiteY48" fmla="*/ 2337277 h 6858000"/>
              <a:gd name="connsiteX49" fmla="*/ 5242602 w 6128435"/>
              <a:gd name="connsiteY49" fmla="*/ 2346782 h 6858000"/>
              <a:gd name="connsiteX50" fmla="*/ 5247963 w 6128435"/>
              <a:gd name="connsiteY50" fmla="*/ 2364638 h 6858000"/>
              <a:gd name="connsiteX51" fmla="*/ 5276175 w 6128435"/>
              <a:gd name="connsiteY51" fmla="*/ 2407515 h 6858000"/>
              <a:gd name="connsiteX52" fmla="*/ 5271650 w 6128435"/>
              <a:gd name="connsiteY52" fmla="*/ 2440467 h 6858000"/>
              <a:gd name="connsiteX53" fmla="*/ 5271438 w 6128435"/>
              <a:gd name="connsiteY53" fmla="*/ 2447186 h 6858000"/>
              <a:gd name="connsiteX54" fmla="*/ 5271722 w 6128435"/>
              <a:gd name="connsiteY54" fmla="*/ 2447359 h 6858000"/>
              <a:gd name="connsiteX55" fmla="*/ 5272069 w 6128435"/>
              <a:gd name="connsiteY55" fmla="*/ 2454523 h 6858000"/>
              <a:gd name="connsiteX56" fmla="*/ 5271049 w 6128435"/>
              <a:gd name="connsiteY56" fmla="*/ 2459442 h 6858000"/>
              <a:gd name="connsiteX57" fmla="*/ 5270636 w 6128435"/>
              <a:gd name="connsiteY57" fmla="*/ 2472481 h 6858000"/>
              <a:gd name="connsiteX58" fmla="*/ 5272406 w 6128435"/>
              <a:gd name="connsiteY58" fmla="*/ 2477221 h 6858000"/>
              <a:gd name="connsiteX59" fmla="*/ 5307538 w 6128435"/>
              <a:gd name="connsiteY59" fmla="*/ 2514685 h 6858000"/>
              <a:gd name="connsiteX60" fmla="*/ 5337604 w 6128435"/>
              <a:gd name="connsiteY60" fmla="*/ 2597632 h 6858000"/>
              <a:gd name="connsiteX61" fmla="*/ 5407503 w 6128435"/>
              <a:gd name="connsiteY61" fmla="*/ 2786290 h 6858000"/>
              <a:gd name="connsiteX62" fmla="*/ 5407356 w 6128435"/>
              <a:gd name="connsiteY62" fmla="*/ 2787545 h 6858000"/>
              <a:gd name="connsiteX63" fmla="*/ 5411130 w 6128435"/>
              <a:gd name="connsiteY63" fmla="*/ 2788640 h 6858000"/>
              <a:gd name="connsiteX64" fmla="*/ 5416439 w 6128435"/>
              <a:gd name="connsiteY64" fmla="*/ 2805666 h 6858000"/>
              <a:gd name="connsiteX65" fmla="*/ 5416589 w 6128435"/>
              <a:gd name="connsiteY65" fmla="*/ 2810822 h 6858000"/>
              <a:gd name="connsiteX66" fmla="*/ 5418542 w 6128435"/>
              <a:gd name="connsiteY66" fmla="*/ 2817745 h 6858000"/>
              <a:gd name="connsiteX67" fmla="*/ 5418847 w 6128435"/>
              <a:gd name="connsiteY67" fmla="*/ 2817825 h 6858000"/>
              <a:gd name="connsiteX68" fmla="*/ 5423364 w 6128435"/>
              <a:gd name="connsiteY68" fmla="*/ 2858292 h 6858000"/>
              <a:gd name="connsiteX69" fmla="*/ 5479298 w 6128435"/>
              <a:gd name="connsiteY69" fmla="*/ 2947791 h 6858000"/>
              <a:gd name="connsiteX70" fmla="*/ 5481770 w 6128435"/>
              <a:gd name="connsiteY70" fmla="*/ 2951352 h 6858000"/>
              <a:gd name="connsiteX71" fmla="*/ 5481013 w 6128435"/>
              <a:gd name="connsiteY71" fmla="*/ 2973461 h 6858000"/>
              <a:gd name="connsiteX72" fmla="*/ 5482045 w 6128435"/>
              <a:gd name="connsiteY72" fmla="*/ 2984371 h 6858000"/>
              <a:gd name="connsiteX73" fmla="*/ 5479405 w 6128435"/>
              <a:gd name="connsiteY73" fmla="*/ 2988507 h 6858000"/>
              <a:gd name="connsiteX74" fmla="*/ 5482415 w 6128435"/>
              <a:gd name="connsiteY74" fmla="*/ 3004079 h 6858000"/>
              <a:gd name="connsiteX75" fmla="*/ 5483865 w 6128435"/>
              <a:gd name="connsiteY75" fmla="*/ 3005467 h 6858000"/>
              <a:gd name="connsiteX76" fmla="*/ 5482236 w 6128435"/>
              <a:gd name="connsiteY76" fmla="*/ 3019791 h 6858000"/>
              <a:gd name="connsiteX77" fmla="*/ 5475895 w 6128435"/>
              <a:gd name="connsiteY77" fmla="*/ 3033578 h 6858000"/>
              <a:gd name="connsiteX78" fmla="*/ 5477595 w 6128435"/>
              <a:gd name="connsiteY78" fmla="*/ 3250534 h 6858000"/>
              <a:gd name="connsiteX79" fmla="*/ 5532836 w 6128435"/>
              <a:gd name="connsiteY79" fmla="*/ 3353840 h 6858000"/>
              <a:gd name="connsiteX80" fmla="*/ 5561229 w 6128435"/>
              <a:gd name="connsiteY80" fmla="*/ 3395784 h 6858000"/>
              <a:gd name="connsiteX81" fmla="*/ 5589758 w 6128435"/>
              <a:gd name="connsiteY81" fmla="*/ 3506453 h 6858000"/>
              <a:gd name="connsiteX82" fmla="*/ 5596144 w 6128435"/>
              <a:gd name="connsiteY82" fmla="*/ 3534624 h 6858000"/>
              <a:gd name="connsiteX83" fmla="*/ 5597750 w 6128435"/>
              <a:gd name="connsiteY83" fmla="*/ 3534129 h 6858000"/>
              <a:gd name="connsiteX84" fmla="*/ 5599700 w 6128435"/>
              <a:gd name="connsiteY84" fmla="*/ 3547221 h 6858000"/>
              <a:gd name="connsiteX85" fmla="*/ 5615031 w 6128435"/>
              <a:gd name="connsiteY85" fmla="*/ 3557482 h 6858000"/>
              <a:gd name="connsiteX86" fmla="*/ 5618377 w 6128435"/>
              <a:gd name="connsiteY86" fmla="*/ 3588431 h 6858000"/>
              <a:gd name="connsiteX87" fmla="*/ 5612155 w 6128435"/>
              <a:gd name="connsiteY87" fmla="*/ 3589869 h 6858000"/>
              <a:gd name="connsiteX88" fmla="*/ 5620843 w 6128435"/>
              <a:gd name="connsiteY88" fmla="*/ 3606745 h 6858000"/>
              <a:gd name="connsiteX89" fmla="*/ 5655472 w 6128435"/>
              <a:gd name="connsiteY89" fmla="*/ 3678877 h 6858000"/>
              <a:gd name="connsiteX90" fmla="*/ 5680448 w 6128435"/>
              <a:gd name="connsiteY90" fmla="*/ 3717760 h 6858000"/>
              <a:gd name="connsiteX91" fmla="*/ 5683015 w 6128435"/>
              <a:gd name="connsiteY91" fmla="*/ 3762025 h 6858000"/>
              <a:gd name="connsiteX92" fmla="*/ 5696643 w 6128435"/>
              <a:gd name="connsiteY92" fmla="*/ 3773888 h 6858000"/>
              <a:gd name="connsiteX93" fmla="*/ 5699203 w 6128435"/>
              <a:gd name="connsiteY93" fmla="*/ 3775823 h 6858000"/>
              <a:gd name="connsiteX94" fmla="*/ 5704824 w 6128435"/>
              <a:gd name="connsiteY94" fmla="*/ 3785966 h 6858000"/>
              <a:gd name="connsiteX95" fmla="*/ 5712204 w 6128435"/>
              <a:gd name="connsiteY95" fmla="*/ 3785830 h 6858000"/>
              <a:gd name="connsiteX96" fmla="*/ 5724816 w 6128435"/>
              <a:gd name="connsiteY96" fmla="*/ 3798949 h 6858000"/>
              <a:gd name="connsiteX97" fmla="*/ 5733539 w 6128435"/>
              <a:gd name="connsiteY97" fmla="*/ 3818457 h 6858000"/>
              <a:gd name="connsiteX98" fmla="*/ 5768491 w 6128435"/>
              <a:gd name="connsiteY98" fmla="*/ 3914399 h 6858000"/>
              <a:gd name="connsiteX99" fmla="*/ 5793123 w 6128435"/>
              <a:gd name="connsiteY99" fmla="*/ 3969952 h 6858000"/>
              <a:gd name="connsiteX100" fmla="*/ 5808321 w 6128435"/>
              <a:gd name="connsiteY100" fmla="*/ 3988153 h 6858000"/>
              <a:gd name="connsiteX101" fmla="*/ 5825621 w 6128435"/>
              <a:gd name="connsiteY101" fmla="*/ 4015525 h 6858000"/>
              <a:gd name="connsiteX102" fmla="*/ 5860672 w 6128435"/>
              <a:gd name="connsiteY102" fmla="*/ 4061579 h 6858000"/>
              <a:gd name="connsiteX103" fmla="*/ 5872173 w 6128435"/>
              <a:gd name="connsiteY103" fmla="*/ 4088497 h 6858000"/>
              <a:gd name="connsiteX104" fmla="*/ 5883705 w 6128435"/>
              <a:gd name="connsiteY104" fmla="*/ 4101899 h 6858000"/>
              <a:gd name="connsiteX105" fmla="*/ 5885314 w 6128435"/>
              <a:gd name="connsiteY105" fmla="*/ 4108387 h 6858000"/>
              <a:gd name="connsiteX106" fmla="*/ 5894095 w 6128435"/>
              <a:gd name="connsiteY106" fmla="*/ 4128857 h 6858000"/>
              <a:gd name="connsiteX107" fmla="*/ 5898339 w 6128435"/>
              <a:gd name="connsiteY107" fmla="*/ 4140800 h 6858000"/>
              <a:gd name="connsiteX108" fmla="*/ 5899734 w 6128435"/>
              <a:gd name="connsiteY108" fmla="*/ 4145632 h 6858000"/>
              <a:gd name="connsiteX109" fmla="*/ 5897098 w 6128435"/>
              <a:gd name="connsiteY109" fmla="*/ 4157819 h 6858000"/>
              <a:gd name="connsiteX110" fmla="*/ 5903513 w 6128435"/>
              <a:gd name="connsiteY110" fmla="*/ 4187661 h 6858000"/>
              <a:gd name="connsiteX111" fmla="*/ 5917114 w 6128435"/>
              <a:gd name="connsiteY111" fmla="*/ 4213096 h 6858000"/>
              <a:gd name="connsiteX112" fmla="*/ 5921153 w 6128435"/>
              <a:gd name="connsiteY112" fmla="*/ 4236222 h 6858000"/>
              <a:gd name="connsiteX113" fmla="*/ 5924233 w 6128435"/>
              <a:gd name="connsiteY113" fmla="*/ 4242060 h 6858000"/>
              <a:gd name="connsiteX114" fmla="*/ 5928910 w 6128435"/>
              <a:gd name="connsiteY114" fmla="*/ 4300973 h 6858000"/>
              <a:gd name="connsiteX115" fmla="*/ 5939320 w 6128435"/>
              <a:gd name="connsiteY115" fmla="*/ 4340435 h 6858000"/>
              <a:gd name="connsiteX116" fmla="*/ 5946705 w 6128435"/>
              <a:gd name="connsiteY116" fmla="*/ 4428051 h 6858000"/>
              <a:gd name="connsiteX117" fmla="*/ 5949261 w 6128435"/>
              <a:gd name="connsiteY117" fmla="*/ 4449185 h 6858000"/>
              <a:gd name="connsiteX118" fmla="*/ 5957504 w 6128435"/>
              <a:gd name="connsiteY118" fmla="*/ 4465911 h 6858000"/>
              <a:gd name="connsiteX119" fmla="*/ 5964689 w 6128435"/>
              <a:gd name="connsiteY119" fmla="*/ 4468532 h 6858000"/>
              <a:gd name="connsiteX120" fmla="*/ 5967062 w 6128435"/>
              <a:gd name="connsiteY120" fmla="*/ 4479923 h 6858000"/>
              <a:gd name="connsiteX121" fmla="*/ 5968960 w 6128435"/>
              <a:gd name="connsiteY121" fmla="*/ 4482655 h 6858000"/>
              <a:gd name="connsiteX122" fmla="*/ 5978567 w 6128435"/>
              <a:gd name="connsiteY122" fmla="*/ 4498605 h 6858000"/>
              <a:gd name="connsiteX123" fmla="*/ 5980106 w 6128435"/>
              <a:gd name="connsiteY123" fmla="*/ 4585087 h 6858000"/>
              <a:gd name="connsiteX124" fmla="*/ 5998138 w 6128435"/>
              <a:gd name="connsiteY124" fmla="*/ 4697518 h 6858000"/>
              <a:gd name="connsiteX125" fmla="*/ 6013516 w 6128435"/>
              <a:gd name="connsiteY125" fmla="*/ 4786619 h 6858000"/>
              <a:gd name="connsiteX126" fmla="*/ 6025404 w 6128435"/>
              <a:gd name="connsiteY126" fmla="*/ 4858148 h 6858000"/>
              <a:gd name="connsiteX127" fmla="*/ 6007749 w 6128435"/>
              <a:gd name="connsiteY127" fmla="*/ 4964715 h 6858000"/>
              <a:gd name="connsiteX128" fmla="*/ 6005269 w 6128435"/>
              <a:gd name="connsiteY128" fmla="*/ 5150567 h 6858000"/>
              <a:gd name="connsiteX129" fmla="*/ 6001127 w 6128435"/>
              <a:gd name="connsiteY129" fmla="*/ 5164609 h 6858000"/>
              <a:gd name="connsiteX130" fmla="*/ 5996647 w 6128435"/>
              <a:gd name="connsiteY130" fmla="*/ 5185640 h 6858000"/>
              <a:gd name="connsiteX131" fmla="*/ 5998514 w 6128435"/>
              <a:gd name="connsiteY131" fmla="*/ 5189673 h 6858000"/>
              <a:gd name="connsiteX132" fmla="*/ 5995970 w 6128435"/>
              <a:gd name="connsiteY132" fmla="*/ 5221547 h 6858000"/>
              <a:gd name="connsiteX133" fmla="*/ 5997218 w 6128435"/>
              <a:gd name="connsiteY133" fmla="*/ 5222031 h 6858000"/>
              <a:gd name="connsiteX134" fmla="*/ 6002116 w 6128435"/>
              <a:gd name="connsiteY134" fmla="*/ 5231223 h 6858000"/>
              <a:gd name="connsiteX135" fmla="*/ 6008541 w 6128435"/>
              <a:gd name="connsiteY135" fmla="*/ 5248680 h 6858000"/>
              <a:gd name="connsiteX136" fmla="*/ 6039260 w 6128435"/>
              <a:gd name="connsiteY136" fmla="*/ 5289518 h 6858000"/>
              <a:gd name="connsiteX137" fmla="*/ 6036748 w 6128435"/>
              <a:gd name="connsiteY137" fmla="*/ 5322752 h 6858000"/>
              <a:gd name="connsiteX138" fmla="*/ 6036943 w 6128435"/>
              <a:gd name="connsiteY138" fmla="*/ 5329480 h 6858000"/>
              <a:gd name="connsiteX139" fmla="*/ 6037236 w 6128435"/>
              <a:gd name="connsiteY139" fmla="*/ 5329634 h 6858000"/>
              <a:gd name="connsiteX140" fmla="*/ 6038019 w 6128435"/>
              <a:gd name="connsiteY140" fmla="*/ 5336764 h 6858000"/>
              <a:gd name="connsiteX141" fmla="*/ 6037298 w 6128435"/>
              <a:gd name="connsiteY141" fmla="*/ 5341753 h 6858000"/>
              <a:gd name="connsiteX142" fmla="*/ 6037677 w 6128435"/>
              <a:gd name="connsiteY142" fmla="*/ 5354807 h 6858000"/>
              <a:gd name="connsiteX143" fmla="*/ 6039728 w 6128435"/>
              <a:gd name="connsiteY143" fmla="*/ 5359416 h 6858000"/>
              <a:gd name="connsiteX144" fmla="*/ 6043311 w 6128435"/>
              <a:gd name="connsiteY144" fmla="*/ 5361407 h 6858000"/>
              <a:gd name="connsiteX145" fmla="*/ 6042954 w 6128435"/>
              <a:gd name="connsiteY145" fmla="*/ 5362576 h 6858000"/>
              <a:gd name="connsiteX146" fmla="*/ 6053435 w 6128435"/>
              <a:gd name="connsiteY146" fmla="*/ 5387547 h 6858000"/>
              <a:gd name="connsiteX147" fmla="*/ 6065933 w 6128435"/>
              <a:gd name="connsiteY147" fmla="*/ 5443002 h 6858000"/>
              <a:gd name="connsiteX148" fmla="*/ 6068640 w 6128435"/>
              <a:gd name="connsiteY148" fmla="*/ 5474503 h 6858000"/>
              <a:gd name="connsiteX149" fmla="*/ 6080922 w 6128435"/>
              <a:gd name="connsiteY149" fmla="*/ 5561070 h 6858000"/>
              <a:gd name="connsiteX150" fmla="*/ 6096949 w 6128435"/>
              <a:gd name="connsiteY150" fmla="*/ 5648179 h 6858000"/>
              <a:gd name="connsiteX151" fmla="*/ 6125703 w 6128435"/>
              <a:gd name="connsiteY151" fmla="*/ 5692894 h 6858000"/>
              <a:gd name="connsiteX152" fmla="*/ 6126670 w 6128435"/>
              <a:gd name="connsiteY152" fmla="*/ 5697882 h 6858000"/>
              <a:gd name="connsiteX153" fmla="*/ 6124061 w 6128435"/>
              <a:gd name="connsiteY153" fmla="*/ 5710294 h 6858000"/>
              <a:gd name="connsiteX154" fmla="*/ 6122213 w 6128435"/>
              <a:gd name="connsiteY154" fmla="*/ 5714762 h 6858000"/>
              <a:gd name="connsiteX155" fmla="*/ 6121353 w 6128435"/>
              <a:gd name="connsiteY155" fmla="*/ 5721725 h 6858000"/>
              <a:gd name="connsiteX156" fmla="*/ 6121607 w 6128435"/>
              <a:gd name="connsiteY156" fmla="*/ 5721959 h 6858000"/>
              <a:gd name="connsiteX157" fmla="*/ 6120262 w 6128435"/>
              <a:gd name="connsiteY157" fmla="*/ 5728358 h 6858000"/>
              <a:gd name="connsiteX158" fmla="*/ 6110194 w 6128435"/>
              <a:gd name="connsiteY158" fmla="*/ 5758853 h 6858000"/>
              <a:gd name="connsiteX159" fmla="*/ 6127519 w 6128435"/>
              <a:gd name="connsiteY159" fmla="*/ 5865775 h 6858000"/>
              <a:gd name="connsiteX160" fmla="*/ 6128435 w 6128435"/>
              <a:gd name="connsiteY160" fmla="*/ 5870164 h 6858000"/>
              <a:gd name="connsiteX161" fmla="*/ 6119217 w 6128435"/>
              <a:gd name="connsiteY161" fmla="*/ 5888542 h 6858000"/>
              <a:gd name="connsiteX162" fmla="*/ 6115966 w 6128435"/>
              <a:gd name="connsiteY162" fmla="*/ 5898387 h 6858000"/>
              <a:gd name="connsiteX163" fmla="*/ 6111924 w 6128435"/>
              <a:gd name="connsiteY163" fmla="*/ 5900444 h 6858000"/>
              <a:gd name="connsiteX164" fmla="*/ 6108716 w 6128435"/>
              <a:gd name="connsiteY164" fmla="*/ 5915345 h 6858000"/>
              <a:gd name="connsiteX165" fmla="*/ 6109524 w 6128435"/>
              <a:gd name="connsiteY165" fmla="*/ 5917328 h 6858000"/>
              <a:gd name="connsiteX166" fmla="*/ 6102493 w 6128435"/>
              <a:gd name="connsiteY166" fmla="*/ 5928602 h 6858000"/>
              <a:gd name="connsiteX167" fmla="*/ 6056863 w 6128435"/>
              <a:gd name="connsiteY167" fmla="*/ 6000643 h 6858000"/>
              <a:gd name="connsiteX168" fmla="*/ 6045436 w 6128435"/>
              <a:gd name="connsiteY168" fmla="*/ 6124480 h 6858000"/>
              <a:gd name="connsiteX169" fmla="*/ 6030489 w 6128435"/>
              <a:gd name="connsiteY169" fmla="*/ 6317666 h 6858000"/>
              <a:gd name="connsiteX170" fmla="*/ 6007492 w 6128435"/>
              <a:gd name="connsiteY170" fmla="*/ 6440818 h 6858000"/>
              <a:gd name="connsiteX171" fmla="*/ 6009467 w 6128435"/>
              <a:gd name="connsiteY171" fmla="*/ 6487076 h 6858000"/>
              <a:gd name="connsiteX172" fmla="*/ 5995064 w 6128435"/>
              <a:gd name="connsiteY172" fmla="*/ 6540791 h 6858000"/>
              <a:gd name="connsiteX173" fmla="*/ 5996309 w 6128435"/>
              <a:gd name="connsiteY173" fmla="*/ 6543961 h 6858000"/>
              <a:gd name="connsiteX174" fmla="*/ 5996048 w 6128435"/>
              <a:gd name="connsiteY174" fmla="*/ 6555444 h 6858000"/>
              <a:gd name="connsiteX175" fmla="*/ 6002524 w 6128435"/>
              <a:gd name="connsiteY175" fmla="*/ 6560188 h 6858000"/>
              <a:gd name="connsiteX176" fmla="*/ 6006823 w 6128435"/>
              <a:gd name="connsiteY176" fmla="*/ 6578546 h 6858000"/>
              <a:gd name="connsiteX177" fmla="*/ 6004510 w 6128435"/>
              <a:gd name="connsiteY177" fmla="*/ 6599256 h 6858000"/>
              <a:gd name="connsiteX178" fmla="*/ 5986207 w 6128435"/>
              <a:gd name="connsiteY178" fmla="*/ 6695855 h 6858000"/>
              <a:gd name="connsiteX179" fmla="*/ 5979428 w 6128435"/>
              <a:gd name="connsiteY179" fmla="*/ 6754678 h 6858000"/>
              <a:gd name="connsiteX180" fmla="*/ 5983398 w 6128435"/>
              <a:gd name="connsiteY180" fmla="*/ 6778641 h 6858000"/>
              <a:gd name="connsiteX181" fmla="*/ 5984543 w 6128435"/>
              <a:gd name="connsiteY181" fmla="*/ 6811016 h 6858000"/>
              <a:gd name="connsiteX182" fmla="*/ 5981802 w 6128435"/>
              <a:gd name="connsiteY182" fmla="*/ 6838578 h 6858000"/>
              <a:gd name="connsiteX183" fmla="*/ 5979671 w 6128435"/>
              <a:gd name="connsiteY183" fmla="*/ 6858000 h 6858000"/>
              <a:gd name="connsiteX184" fmla="*/ 0 w 6128435"/>
              <a:gd name="connsiteY184" fmla="*/ 6858000 h 6858000"/>
              <a:gd name="connsiteX185" fmla="*/ 0 w 6128435"/>
              <a:gd name="connsiteY18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80947 w 6128435"/>
              <a:gd name="connsiteY35" fmla="*/ 1904438 h 6858000"/>
              <a:gd name="connsiteX36" fmla="*/ 5252592 w 6128435"/>
              <a:gd name="connsiteY36" fmla="*/ 2092210 h 6858000"/>
              <a:gd name="connsiteX37" fmla="*/ 5264303 w 6128435"/>
              <a:gd name="connsiteY37" fmla="*/ 2225157 h 6858000"/>
              <a:gd name="connsiteX38" fmla="*/ 5254949 w 6128435"/>
              <a:gd name="connsiteY38" fmla="*/ 2236160 h 6858000"/>
              <a:gd name="connsiteX39" fmla="*/ 5250104 w 6128435"/>
              <a:gd name="connsiteY39" fmla="*/ 2249166 h 6858000"/>
              <a:gd name="connsiteX40" fmla="*/ 5251214 w 6128435"/>
              <a:gd name="connsiteY40" fmla="*/ 2250944 h 6858000"/>
              <a:gd name="connsiteX41" fmla="*/ 5250644 w 6128435"/>
              <a:gd name="connsiteY41" fmla="*/ 2266619 h 6858000"/>
              <a:gd name="connsiteX42" fmla="*/ 5247111 w 6128435"/>
              <a:gd name="connsiteY42" fmla="*/ 2269679 h 6858000"/>
              <a:gd name="connsiteX43" fmla="*/ 5245653 w 6128435"/>
              <a:gd name="connsiteY43" fmla="*/ 2280317 h 6858000"/>
              <a:gd name="connsiteX44" fmla="*/ 5239901 w 6128435"/>
              <a:gd name="connsiteY44" fmla="*/ 2300961 h 6858000"/>
              <a:gd name="connsiteX45" fmla="*/ 5241522 w 6128435"/>
              <a:gd name="connsiteY45" fmla="*/ 2305114 h 6858000"/>
              <a:gd name="connsiteX46" fmla="*/ 5237050 w 6128435"/>
              <a:gd name="connsiteY46" fmla="*/ 2336703 h 6858000"/>
              <a:gd name="connsiteX47" fmla="*/ 5238267 w 6128435"/>
              <a:gd name="connsiteY47" fmla="*/ 2337277 h 6858000"/>
              <a:gd name="connsiteX48" fmla="*/ 5242602 w 6128435"/>
              <a:gd name="connsiteY48" fmla="*/ 2346782 h 6858000"/>
              <a:gd name="connsiteX49" fmla="*/ 5247963 w 6128435"/>
              <a:gd name="connsiteY49" fmla="*/ 2364638 h 6858000"/>
              <a:gd name="connsiteX50" fmla="*/ 5276175 w 6128435"/>
              <a:gd name="connsiteY50" fmla="*/ 2407515 h 6858000"/>
              <a:gd name="connsiteX51" fmla="*/ 5271650 w 6128435"/>
              <a:gd name="connsiteY51" fmla="*/ 2440467 h 6858000"/>
              <a:gd name="connsiteX52" fmla="*/ 5271438 w 6128435"/>
              <a:gd name="connsiteY52" fmla="*/ 2447186 h 6858000"/>
              <a:gd name="connsiteX53" fmla="*/ 5271722 w 6128435"/>
              <a:gd name="connsiteY53" fmla="*/ 2447359 h 6858000"/>
              <a:gd name="connsiteX54" fmla="*/ 5272069 w 6128435"/>
              <a:gd name="connsiteY54" fmla="*/ 2454523 h 6858000"/>
              <a:gd name="connsiteX55" fmla="*/ 5271049 w 6128435"/>
              <a:gd name="connsiteY55" fmla="*/ 2459442 h 6858000"/>
              <a:gd name="connsiteX56" fmla="*/ 5270636 w 6128435"/>
              <a:gd name="connsiteY56" fmla="*/ 2472481 h 6858000"/>
              <a:gd name="connsiteX57" fmla="*/ 5272406 w 6128435"/>
              <a:gd name="connsiteY57" fmla="*/ 2477221 h 6858000"/>
              <a:gd name="connsiteX58" fmla="*/ 5307538 w 6128435"/>
              <a:gd name="connsiteY58" fmla="*/ 2514685 h 6858000"/>
              <a:gd name="connsiteX59" fmla="*/ 5337604 w 6128435"/>
              <a:gd name="connsiteY59" fmla="*/ 2597632 h 6858000"/>
              <a:gd name="connsiteX60" fmla="*/ 5407503 w 6128435"/>
              <a:gd name="connsiteY60" fmla="*/ 2786290 h 6858000"/>
              <a:gd name="connsiteX61" fmla="*/ 5407356 w 6128435"/>
              <a:gd name="connsiteY61" fmla="*/ 2787545 h 6858000"/>
              <a:gd name="connsiteX62" fmla="*/ 5411130 w 6128435"/>
              <a:gd name="connsiteY62" fmla="*/ 2788640 h 6858000"/>
              <a:gd name="connsiteX63" fmla="*/ 5416439 w 6128435"/>
              <a:gd name="connsiteY63" fmla="*/ 2805666 h 6858000"/>
              <a:gd name="connsiteX64" fmla="*/ 5416589 w 6128435"/>
              <a:gd name="connsiteY64" fmla="*/ 2810822 h 6858000"/>
              <a:gd name="connsiteX65" fmla="*/ 5418542 w 6128435"/>
              <a:gd name="connsiteY65" fmla="*/ 2817745 h 6858000"/>
              <a:gd name="connsiteX66" fmla="*/ 5418847 w 6128435"/>
              <a:gd name="connsiteY66" fmla="*/ 2817825 h 6858000"/>
              <a:gd name="connsiteX67" fmla="*/ 5423364 w 6128435"/>
              <a:gd name="connsiteY67" fmla="*/ 2858292 h 6858000"/>
              <a:gd name="connsiteX68" fmla="*/ 5479298 w 6128435"/>
              <a:gd name="connsiteY68" fmla="*/ 2947791 h 6858000"/>
              <a:gd name="connsiteX69" fmla="*/ 5481770 w 6128435"/>
              <a:gd name="connsiteY69" fmla="*/ 2951352 h 6858000"/>
              <a:gd name="connsiteX70" fmla="*/ 5481013 w 6128435"/>
              <a:gd name="connsiteY70" fmla="*/ 2973461 h 6858000"/>
              <a:gd name="connsiteX71" fmla="*/ 5482045 w 6128435"/>
              <a:gd name="connsiteY71" fmla="*/ 2984371 h 6858000"/>
              <a:gd name="connsiteX72" fmla="*/ 5479405 w 6128435"/>
              <a:gd name="connsiteY72" fmla="*/ 2988507 h 6858000"/>
              <a:gd name="connsiteX73" fmla="*/ 5482415 w 6128435"/>
              <a:gd name="connsiteY73" fmla="*/ 3004079 h 6858000"/>
              <a:gd name="connsiteX74" fmla="*/ 5483865 w 6128435"/>
              <a:gd name="connsiteY74" fmla="*/ 3005467 h 6858000"/>
              <a:gd name="connsiteX75" fmla="*/ 5482236 w 6128435"/>
              <a:gd name="connsiteY75" fmla="*/ 3019791 h 6858000"/>
              <a:gd name="connsiteX76" fmla="*/ 5475895 w 6128435"/>
              <a:gd name="connsiteY76" fmla="*/ 3033578 h 6858000"/>
              <a:gd name="connsiteX77" fmla="*/ 5477595 w 6128435"/>
              <a:gd name="connsiteY77" fmla="*/ 3250534 h 6858000"/>
              <a:gd name="connsiteX78" fmla="*/ 5532836 w 6128435"/>
              <a:gd name="connsiteY78" fmla="*/ 3353840 h 6858000"/>
              <a:gd name="connsiteX79" fmla="*/ 5561229 w 6128435"/>
              <a:gd name="connsiteY79" fmla="*/ 3395784 h 6858000"/>
              <a:gd name="connsiteX80" fmla="*/ 5589758 w 6128435"/>
              <a:gd name="connsiteY80" fmla="*/ 3506453 h 6858000"/>
              <a:gd name="connsiteX81" fmla="*/ 5596144 w 6128435"/>
              <a:gd name="connsiteY81" fmla="*/ 3534624 h 6858000"/>
              <a:gd name="connsiteX82" fmla="*/ 5597750 w 6128435"/>
              <a:gd name="connsiteY82" fmla="*/ 3534129 h 6858000"/>
              <a:gd name="connsiteX83" fmla="*/ 5599700 w 6128435"/>
              <a:gd name="connsiteY83" fmla="*/ 3547221 h 6858000"/>
              <a:gd name="connsiteX84" fmla="*/ 5615031 w 6128435"/>
              <a:gd name="connsiteY84" fmla="*/ 3557482 h 6858000"/>
              <a:gd name="connsiteX85" fmla="*/ 5618377 w 6128435"/>
              <a:gd name="connsiteY85" fmla="*/ 3588431 h 6858000"/>
              <a:gd name="connsiteX86" fmla="*/ 5612155 w 6128435"/>
              <a:gd name="connsiteY86" fmla="*/ 3589869 h 6858000"/>
              <a:gd name="connsiteX87" fmla="*/ 5620843 w 6128435"/>
              <a:gd name="connsiteY87" fmla="*/ 3606745 h 6858000"/>
              <a:gd name="connsiteX88" fmla="*/ 5655472 w 6128435"/>
              <a:gd name="connsiteY88" fmla="*/ 3678877 h 6858000"/>
              <a:gd name="connsiteX89" fmla="*/ 5680448 w 6128435"/>
              <a:gd name="connsiteY89" fmla="*/ 3717760 h 6858000"/>
              <a:gd name="connsiteX90" fmla="*/ 5683015 w 6128435"/>
              <a:gd name="connsiteY90" fmla="*/ 3762025 h 6858000"/>
              <a:gd name="connsiteX91" fmla="*/ 5696643 w 6128435"/>
              <a:gd name="connsiteY91" fmla="*/ 3773888 h 6858000"/>
              <a:gd name="connsiteX92" fmla="*/ 5699203 w 6128435"/>
              <a:gd name="connsiteY92" fmla="*/ 3775823 h 6858000"/>
              <a:gd name="connsiteX93" fmla="*/ 5704824 w 6128435"/>
              <a:gd name="connsiteY93" fmla="*/ 3785966 h 6858000"/>
              <a:gd name="connsiteX94" fmla="*/ 5712204 w 6128435"/>
              <a:gd name="connsiteY94" fmla="*/ 3785830 h 6858000"/>
              <a:gd name="connsiteX95" fmla="*/ 5724816 w 6128435"/>
              <a:gd name="connsiteY95" fmla="*/ 3798949 h 6858000"/>
              <a:gd name="connsiteX96" fmla="*/ 5733539 w 6128435"/>
              <a:gd name="connsiteY96" fmla="*/ 3818457 h 6858000"/>
              <a:gd name="connsiteX97" fmla="*/ 5768491 w 6128435"/>
              <a:gd name="connsiteY97" fmla="*/ 3914399 h 6858000"/>
              <a:gd name="connsiteX98" fmla="*/ 5793123 w 6128435"/>
              <a:gd name="connsiteY98" fmla="*/ 3969952 h 6858000"/>
              <a:gd name="connsiteX99" fmla="*/ 5808321 w 6128435"/>
              <a:gd name="connsiteY99" fmla="*/ 3988153 h 6858000"/>
              <a:gd name="connsiteX100" fmla="*/ 5825621 w 6128435"/>
              <a:gd name="connsiteY100" fmla="*/ 4015525 h 6858000"/>
              <a:gd name="connsiteX101" fmla="*/ 5860672 w 6128435"/>
              <a:gd name="connsiteY101" fmla="*/ 4061579 h 6858000"/>
              <a:gd name="connsiteX102" fmla="*/ 5872173 w 6128435"/>
              <a:gd name="connsiteY102" fmla="*/ 4088497 h 6858000"/>
              <a:gd name="connsiteX103" fmla="*/ 5883705 w 6128435"/>
              <a:gd name="connsiteY103" fmla="*/ 4101899 h 6858000"/>
              <a:gd name="connsiteX104" fmla="*/ 5885314 w 6128435"/>
              <a:gd name="connsiteY104" fmla="*/ 4108387 h 6858000"/>
              <a:gd name="connsiteX105" fmla="*/ 5894095 w 6128435"/>
              <a:gd name="connsiteY105" fmla="*/ 4128857 h 6858000"/>
              <a:gd name="connsiteX106" fmla="*/ 5898339 w 6128435"/>
              <a:gd name="connsiteY106" fmla="*/ 4140800 h 6858000"/>
              <a:gd name="connsiteX107" fmla="*/ 5899734 w 6128435"/>
              <a:gd name="connsiteY107" fmla="*/ 4145632 h 6858000"/>
              <a:gd name="connsiteX108" fmla="*/ 5897098 w 6128435"/>
              <a:gd name="connsiteY108" fmla="*/ 4157819 h 6858000"/>
              <a:gd name="connsiteX109" fmla="*/ 5903513 w 6128435"/>
              <a:gd name="connsiteY109" fmla="*/ 4187661 h 6858000"/>
              <a:gd name="connsiteX110" fmla="*/ 5917114 w 6128435"/>
              <a:gd name="connsiteY110" fmla="*/ 4213096 h 6858000"/>
              <a:gd name="connsiteX111" fmla="*/ 5921153 w 6128435"/>
              <a:gd name="connsiteY111" fmla="*/ 4236222 h 6858000"/>
              <a:gd name="connsiteX112" fmla="*/ 5924233 w 6128435"/>
              <a:gd name="connsiteY112" fmla="*/ 4242060 h 6858000"/>
              <a:gd name="connsiteX113" fmla="*/ 5928910 w 6128435"/>
              <a:gd name="connsiteY113" fmla="*/ 4300973 h 6858000"/>
              <a:gd name="connsiteX114" fmla="*/ 5939320 w 6128435"/>
              <a:gd name="connsiteY114" fmla="*/ 4340435 h 6858000"/>
              <a:gd name="connsiteX115" fmla="*/ 5946705 w 6128435"/>
              <a:gd name="connsiteY115" fmla="*/ 4428051 h 6858000"/>
              <a:gd name="connsiteX116" fmla="*/ 5949261 w 6128435"/>
              <a:gd name="connsiteY116" fmla="*/ 4449185 h 6858000"/>
              <a:gd name="connsiteX117" fmla="*/ 5957504 w 6128435"/>
              <a:gd name="connsiteY117" fmla="*/ 4465911 h 6858000"/>
              <a:gd name="connsiteX118" fmla="*/ 5964689 w 6128435"/>
              <a:gd name="connsiteY118" fmla="*/ 4468532 h 6858000"/>
              <a:gd name="connsiteX119" fmla="*/ 5967062 w 6128435"/>
              <a:gd name="connsiteY119" fmla="*/ 4479923 h 6858000"/>
              <a:gd name="connsiteX120" fmla="*/ 5968960 w 6128435"/>
              <a:gd name="connsiteY120" fmla="*/ 4482655 h 6858000"/>
              <a:gd name="connsiteX121" fmla="*/ 5978567 w 6128435"/>
              <a:gd name="connsiteY121" fmla="*/ 4498605 h 6858000"/>
              <a:gd name="connsiteX122" fmla="*/ 5980106 w 6128435"/>
              <a:gd name="connsiteY122" fmla="*/ 4585087 h 6858000"/>
              <a:gd name="connsiteX123" fmla="*/ 5998138 w 6128435"/>
              <a:gd name="connsiteY123" fmla="*/ 4697518 h 6858000"/>
              <a:gd name="connsiteX124" fmla="*/ 6013516 w 6128435"/>
              <a:gd name="connsiteY124" fmla="*/ 4786619 h 6858000"/>
              <a:gd name="connsiteX125" fmla="*/ 6025404 w 6128435"/>
              <a:gd name="connsiteY125" fmla="*/ 4858148 h 6858000"/>
              <a:gd name="connsiteX126" fmla="*/ 6007749 w 6128435"/>
              <a:gd name="connsiteY126" fmla="*/ 4964715 h 6858000"/>
              <a:gd name="connsiteX127" fmla="*/ 6005269 w 6128435"/>
              <a:gd name="connsiteY127" fmla="*/ 5150567 h 6858000"/>
              <a:gd name="connsiteX128" fmla="*/ 6001127 w 6128435"/>
              <a:gd name="connsiteY128" fmla="*/ 5164609 h 6858000"/>
              <a:gd name="connsiteX129" fmla="*/ 5996647 w 6128435"/>
              <a:gd name="connsiteY129" fmla="*/ 5185640 h 6858000"/>
              <a:gd name="connsiteX130" fmla="*/ 5998514 w 6128435"/>
              <a:gd name="connsiteY130" fmla="*/ 5189673 h 6858000"/>
              <a:gd name="connsiteX131" fmla="*/ 5995970 w 6128435"/>
              <a:gd name="connsiteY131" fmla="*/ 5221547 h 6858000"/>
              <a:gd name="connsiteX132" fmla="*/ 5997218 w 6128435"/>
              <a:gd name="connsiteY132" fmla="*/ 5222031 h 6858000"/>
              <a:gd name="connsiteX133" fmla="*/ 6002116 w 6128435"/>
              <a:gd name="connsiteY133" fmla="*/ 5231223 h 6858000"/>
              <a:gd name="connsiteX134" fmla="*/ 6008541 w 6128435"/>
              <a:gd name="connsiteY134" fmla="*/ 5248680 h 6858000"/>
              <a:gd name="connsiteX135" fmla="*/ 6039260 w 6128435"/>
              <a:gd name="connsiteY135" fmla="*/ 5289518 h 6858000"/>
              <a:gd name="connsiteX136" fmla="*/ 6036748 w 6128435"/>
              <a:gd name="connsiteY136" fmla="*/ 5322752 h 6858000"/>
              <a:gd name="connsiteX137" fmla="*/ 6036943 w 6128435"/>
              <a:gd name="connsiteY137" fmla="*/ 5329480 h 6858000"/>
              <a:gd name="connsiteX138" fmla="*/ 6037236 w 6128435"/>
              <a:gd name="connsiteY138" fmla="*/ 5329634 h 6858000"/>
              <a:gd name="connsiteX139" fmla="*/ 6038019 w 6128435"/>
              <a:gd name="connsiteY139" fmla="*/ 5336764 h 6858000"/>
              <a:gd name="connsiteX140" fmla="*/ 6037298 w 6128435"/>
              <a:gd name="connsiteY140" fmla="*/ 5341753 h 6858000"/>
              <a:gd name="connsiteX141" fmla="*/ 6037677 w 6128435"/>
              <a:gd name="connsiteY141" fmla="*/ 5354807 h 6858000"/>
              <a:gd name="connsiteX142" fmla="*/ 6039728 w 6128435"/>
              <a:gd name="connsiteY142" fmla="*/ 5359416 h 6858000"/>
              <a:gd name="connsiteX143" fmla="*/ 6043311 w 6128435"/>
              <a:gd name="connsiteY143" fmla="*/ 5361407 h 6858000"/>
              <a:gd name="connsiteX144" fmla="*/ 6042954 w 6128435"/>
              <a:gd name="connsiteY144" fmla="*/ 5362576 h 6858000"/>
              <a:gd name="connsiteX145" fmla="*/ 6053435 w 6128435"/>
              <a:gd name="connsiteY145" fmla="*/ 5387547 h 6858000"/>
              <a:gd name="connsiteX146" fmla="*/ 6065933 w 6128435"/>
              <a:gd name="connsiteY146" fmla="*/ 5443002 h 6858000"/>
              <a:gd name="connsiteX147" fmla="*/ 6068640 w 6128435"/>
              <a:gd name="connsiteY147" fmla="*/ 5474503 h 6858000"/>
              <a:gd name="connsiteX148" fmla="*/ 6080922 w 6128435"/>
              <a:gd name="connsiteY148" fmla="*/ 5561070 h 6858000"/>
              <a:gd name="connsiteX149" fmla="*/ 6096949 w 6128435"/>
              <a:gd name="connsiteY149" fmla="*/ 5648179 h 6858000"/>
              <a:gd name="connsiteX150" fmla="*/ 6125703 w 6128435"/>
              <a:gd name="connsiteY150" fmla="*/ 5692894 h 6858000"/>
              <a:gd name="connsiteX151" fmla="*/ 6126670 w 6128435"/>
              <a:gd name="connsiteY151" fmla="*/ 5697882 h 6858000"/>
              <a:gd name="connsiteX152" fmla="*/ 6124061 w 6128435"/>
              <a:gd name="connsiteY152" fmla="*/ 5710294 h 6858000"/>
              <a:gd name="connsiteX153" fmla="*/ 6122213 w 6128435"/>
              <a:gd name="connsiteY153" fmla="*/ 5714762 h 6858000"/>
              <a:gd name="connsiteX154" fmla="*/ 6121353 w 6128435"/>
              <a:gd name="connsiteY154" fmla="*/ 5721725 h 6858000"/>
              <a:gd name="connsiteX155" fmla="*/ 6121607 w 6128435"/>
              <a:gd name="connsiteY155" fmla="*/ 5721959 h 6858000"/>
              <a:gd name="connsiteX156" fmla="*/ 6120262 w 6128435"/>
              <a:gd name="connsiteY156" fmla="*/ 5728358 h 6858000"/>
              <a:gd name="connsiteX157" fmla="*/ 6110194 w 6128435"/>
              <a:gd name="connsiteY157" fmla="*/ 5758853 h 6858000"/>
              <a:gd name="connsiteX158" fmla="*/ 6127519 w 6128435"/>
              <a:gd name="connsiteY158" fmla="*/ 5865775 h 6858000"/>
              <a:gd name="connsiteX159" fmla="*/ 6128435 w 6128435"/>
              <a:gd name="connsiteY159" fmla="*/ 5870164 h 6858000"/>
              <a:gd name="connsiteX160" fmla="*/ 6119217 w 6128435"/>
              <a:gd name="connsiteY160" fmla="*/ 5888542 h 6858000"/>
              <a:gd name="connsiteX161" fmla="*/ 6115966 w 6128435"/>
              <a:gd name="connsiteY161" fmla="*/ 5898387 h 6858000"/>
              <a:gd name="connsiteX162" fmla="*/ 6111924 w 6128435"/>
              <a:gd name="connsiteY162" fmla="*/ 5900444 h 6858000"/>
              <a:gd name="connsiteX163" fmla="*/ 6108716 w 6128435"/>
              <a:gd name="connsiteY163" fmla="*/ 5915345 h 6858000"/>
              <a:gd name="connsiteX164" fmla="*/ 6109524 w 6128435"/>
              <a:gd name="connsiteY164" fmla="*/ 5917328 h 6858000"/>
              <a:gd name="connsiteX165" fmla="*/ 6102493 w 6128435"/>
              <a:gd name="connsiteY165" fmla="*/ 5928602 h 6858000"/>
              <a:gd name="connsiteX166" fmla="*/ 6056863 w 6128435"/>
              <a:gd name="connsiteY166" fmla="*/ 6000643 h 6858000"/>
              <a:gd name="connsiteX167" fmla="*/ 6045436 w 6128435"/>
              <a:gd name="connsiteY167" fmla="*/ 6124480 h 6858000"/>
              <a:gd name="connsiteX168" fmla="*/ 6030489 w 6128435"/>
              <a:gd name="connsiteY168" fmla="*/ 6317666 h 6858000"/>
              <a:gd name="connsiteX169" fmla="*/ 6007492 w 6128435"/>
              <a:gd name="connsiteY169" fmla="*/ 6440818 h 6858000"/>
              <a:gd name="connsiteX170" fmla="*/ 6009467 w 6128435"/>
              <a:gd name="connsiteY170" fmla="*/ 6487076 h 6858000"/>
              <a:gd name="connsiteX171" fmla="*/ 5995064 w 6128435"/>
              <a:gd name="connsiteY171" fmla="*/ 6540791 h 6858000"/>
              <a:gd name="connsiteX172" fmla="*/ 5996309 w 6128435"/>
              <a:gd name="connsiteY172" fmla="*/ 6543961 h 6858000"/>
              <a:gd name="connsiteX173" fmla="*/ 5996048 w 6128435"/>
              <a:gd name="connsiteY173" fmla="*/ 6555444 h 6858000"/>
              <a:gd name="connsiteX174" fmla="*/ 6002524 w 6128435"/>
              <a:gd name="connsiteY174" fmla="*/ 6560188 h 6858000"/>
              <a:gd name="connsiteX175" fmla="*/ 6006823 w 6128435"/>
              <a:gd name="connsiteY175" fmla="*/ 6578546 h 6858000"/>
              <a:gd name="connsiteX176" fmla="*/ 6004510 w 6128435"/>
              <a:gd name="connsiteY176" fmla="*/ 6599256 h 6858000"/>
              <a:gd name="connsiteX177" fmla="*/ 5986207 w 6128435"/>
              <a:gd name="connsiteY177" fmla="*/ 6695855 h 6858000"/>
              <a:gd name="connsiteX178" fmla="*/ 5979428 w 6128435"/>
              <a:gd name="connsiteY178" fmla="*/ 6754678 h 6858000"/>
              <a:gd name="connsiteX179" fmla="*/ 5983398 w 6128435"/>
              <a:gd name="connsiteY179" fmla="*/ 6778641 h 6858000"/>
              <a:gd name="connsiteX180" fmla="*/ 5984543 w 6128435"/>
              <a:gd name="connsiteY180" fmla="*/ 6811016 h 6858000"/>
              <a:gd name="connsiteX181" fmla="*/ 5981802 w 6128435"/>
              <a:gd name="connsiteY181" fmla="*/ 6838578 h 6858000"/>
              <a:gd name="connsiteX182" fmla="*/ 5979671 w 6128435"/>
              <a:gd name="connsiteY182" fmla="*/ 6858000 h 6858000"/>
              <a:gd name="connsiteX183" fmla="*/ 0 w 6128435"/>
              <a:gd name="connsiteY183" fmla="*/ 6858000 h 6858000"/>
              <a:gd name="connsiteX184" fmla="*/ 0 w 6128435"/>
              <a:gd name="connsiteY18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55696 w 6128435"/>
              <a:gd name="connsiteY34" fmla="*/ 1880842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01198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50095 w 6128435"/>
              <a:gd name="connsiteY32" fmla="*/ 1655519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14889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6175 w 6128435"/>
              <a:gd name="connsiteY49" fmla="*/ 2407515 h 6858000"/>
              <a:gd name="connsiteX50" fmla="*/ 5271650 w 6128435"/>
              <a:gd name="connsiteY50" fmla="*/ 2440467 h 6858000"/>
              <a:gd name="connsiteX51" fmla="*/ 5271438 w 6128435"/>
              <a:gd name="connsiteY51" fmla="*/ 2447186 h 6858000"/>
              <a:gd name="connsiteX52" fmla="*/ 5271722 w 6128435"/>
              <a:gd name="connsiteY52" fmla="*/ 2447359 h 6858000"/>
              <a:gd name="connsiteX53" fmla="*/ 5272069 w 6128435"/>
              <a:gd name="connsiteY53" fmla="*/ 2454523 h 6858000"/>
              <a:gd name="connsiteX54" fmla="*/ 5271049 w 6128435"/>
              <a:gd name="connsiteY54" fmla="*/ 2459442 h 6858000"/>
              <a:gd name="connsiteX55" fmla="*/ 5270636 w 6128435"/>
              <a:gd name="connsiteY55" fmla="*/ 2472481 h 6858000"/>
              <a:gd name="connsiteX56" fmla="*/ 5272406 w 6128435"/>
              <a:gd name="connsiteY56" fmla="*/ 2477221 h 6858000"/>
              <a:gd name="connsiteX57" fmla="*/ 5307538 w 6128435"/>
              <a:gd name="connsiteY57" fmla="*/ 2514685 h 6858000"/>
              <a:gd name="connsiteX58" fmla="*/ 5337604 w 6128435"/>
              <a:gd name="connsiteY58" fmla="*/ 2597632 h 6858000"/>
              <a:gd name="connsiteX59" fmla="*/ 5407503 w 6128435"/>
              <a:gd name="connsiteY59" fmla="*/ 2786290 h 6858000"/>
              <a:gd name="connsiteX60" fmla="*/ 5407356 w 6128435"/>
              <a:gd name="connsiteY60" fmla="*/ 2787545 h 6858000"/>
              <a:gd name="connsiteX61" fmla="*/ 5411130 w 6128435"/>
              <a:gd name="connsiteY61" fmla="*/ 2788640 h 6858000"/>
              <a:gd name="connsiteX62" fmla="*/ 5416439 w 6128435"/>
              <a:gd name="connsiteY62" fmla="*/ 2805666 h 6858000"/>
              <a:gd name="connsiteX63" fmla="*/ 5416589 w 6128435"/>
              <a:gd name="connsiteY63" fmla="*/ 2810822 h 6858000"/>
              <a:gd name="connsiteX64" fmla="*/ 5418542 w 6128435"/>
              <a:gd name="connsiteY64" fmla="*/ 2817745 h 6858000"/>
              <a:gd name="connsiteX65" fmla="*/ 5418847 w 6128435"/>
              <a:gd name="connsiteY65" fmla="*/ 2817825 h 6858000"/>
              <a:gd name="connsiteX66" fmla="*/ 5423364 w 6128435"/>
              <a:gd name="connsiteY66" fmla="*/ 2858292 h 6858000"/>
              <a:gd name="connsiteX67" fmla="*/ 5479298 w 6128435"/>
              <a:gd name="connsiteY67" fmla="*/ 2947791 h 6858000"/>
              <a:gd name="connsiteX68" fmla="*/ 5481770 w 6128435"/>
              <a:gd name="connsiteY68" fmla="*/ 2951352 h 6858000"/>
              <a:gd name="connsiteX69" fmla="*/ 5481013 w 6128435"/>
              <a:gd name="connsiteY69" fmla="*/ 2973461 h 6858000"/>
              <a:gd name="connsiteX70" fmla="*/ 5482045 w 6128435"/>
              <a:gd name="connsiteY70" fmla="*/ 2984371 h 6858000"/>
              <a:gd name="connsiteX71" fmla="*/ 5479405 w 6128435"/>
              <a:gd name="connsiteY71" fmla="*/ 2988507 h 6858000"/>
              <a:gd name="connsiteX72" fmla="*/ 5482415 w 6128435"/>
              <a:gd name="connsiteY72" fmla="*/ 3004079 h 6858000"/>
              <a:gd name="connsiteX73" fmla="*/ 5483865 w 6128435"/>
              <a:gd name="connsiteY73" fmla="*/ 3005467 h 6858000"/>
              <a:gd name="connsiteX74" fmla="*/ 5482236 w 6128435"/>
              <a:gd name="connsiteY74" fmla="*/ 3019791 h 6858000"/>
              <a:gd name="connsiteX75" fmla="*/ 5475895 w 6128435"/>
              <a:gd name="connsiteY75" fmla="*/ 3033578 h 6858000"/>
              <a:gd name="connsiteX76" fmla="*/ 5477595 w 6128435"/>
              <a:gd name="connsiteY76" fmla="*/ 3250534 h 6858000"/>
              <a:gd name="connsiteX77" fmla="*/ 5532836 w 6128435"/>
              <a:gd name="connsiteY77" fmla="*/ 3353840 h 6858000"/>
              <a:gd name="connsiteX78" fmla="*/ 5561229 w 6128435"/>
              <a:gd name="connsiteY78" fmla="*/ 3395784 h 6858000"/>
              <a:gd name="connsiteX79" fmla="*/ 5589758 w 6128435"/>
              <a:gd name="connsiteY79" fmla="*/ 3506453 h 6858000"/>
              <a:gd name="connsiteX80" fmla="*/ 5596144 w 6128435"/>
              <a:gd name="connsiteY80" fmla="*/ 3534624 h 6858000"/>
              <a:gd name="connsiteX81" fmla="*/ 5597750 w 6128435"/>
              <a:gd name="connsiteY81" fmla="*/ 3534129 h 6858000"/>
              <a:gd name="connsiteX82" fmla="*/ 5599700 w 6128435"/>
              <a:gd name="connsiteY82" fmla="*/ 3547221 h 6858000"/>
              <a:gd name="connsiteX83" fmla="*/ 5615031 w 6128435"/>
              <a:gd name="connsiteY83" fmla="*/ 3557482 h 6858000"/>
              <a:gd name="connsiteX84" fmla="*/ 5618377 w 6128435"/>
              <a:gd name="connsiteY84" fmla="*/ 3588431 h 6858000"/>
              <a:gd name="connsiteX85" fmla="*/ 5612155 w 6128435"/>
              <a:gd name="connsiteY85" fmla="*/ 3589869 h 6858000"/>
              <a:gd name="connsiteX86" fmla="*/ 5620843 w 6128435"/>
              <a:gd name="connsiteY86" fmla="*/ 3606745 h 6858000"/>
              <a:gd name="connsiteX87" fmla="*/ 5655472 w 6128435"/>
              <a:gd name="connsiteY87" fmla="*/ 3678877 h 6858000"/>
              <a:gd name="connsiteX88" fmla="*/ 5680448 w 6128435"/>
              <a:gd name="connsiteY88" fmla="*/ 3717760 h 6858000"/>
              <a:gd name="connsiteX89" fmla="*/ 5683015 w 6128435"/>
              <a:gd name="connsiteY89" fmla="*/ 3762025 h 6858000"/>
              <a:gd name="connsiteX90" fmla="*/ 5696643 w 6128435"/>
              <a:gd name="connsiteY90" fmla="*/ 3773888 h 6858000"/>
              <a:gd name="connsiteX91" fmla="*/ 5699203 w 6128435"/>
              <a:gd name="connsiteY91" fmla="*/ 3775823 h 6858000"/>
              <a:gd name="connsiteX92" fmla="*/ 5704824 w 6128435"/>
              <a:gd name="connsiteY92" fmla="*/ 3785966 h 6858000"/>
              <a:gd name="connsiteX93" fmla="*/ 5712204 w 6128435"/>
              <a:gd name="connsiteY93" fmla="*/ 3785830 h 6858000"/>
              <a:gd name="connsiteX94" fmla="*/ 5724816 w 6128435"/>
              <a:gd name="connsiteY94" fmla="*/ 3798949 h 6858000"/>
              <a:gd name="connsiteX95" fmla="*/ 5733539 w 6128435"/>
              <a:gd name="connsiteY95" fmla="*/ 3818457 h 6858000"/>
              <a:gd name="connsiteX96" fmla="*/ 5768491 w 6128435"/>
              <a:gd name="connsiteY96" fmla="*/ 3914399 h 6858000"/>
              <a:gd name="connsiteX97" fmla="*/ 5793123 w 6128435"/>
              <a:gd name="connsiteY97" fmla="*/ 3969952 h 6858000"/>
              <a:gd name="connsiteX98" fmla="*/ 5808321 w 6128435"/>
              <a:gd name="connsiteY98" fmla="*/ 3988153 h 6858000"/>
              <a:gd name="connsiteX99" fmla="*/ 5825621 w 6128435"/>
              <a:gd name="connsiteY99" fmla="*/ 4015525 h 6858000"/>
              <a:gd name="connsiteX100" fmla="*/ 5860672 w 6128435"/>
              <a:gd name="connsiteY100" fmla="*/ 4061579 h 6858000"/>
              <a:gd name="connsiteX101" fmla="*/ 5872173 w 6128435"/>
              <a:gd name="connsiteY101" fmla="*/ 4088497 h 6858000"/>
              <a:gd name="connsiteX102" fmla="*/ 5883705 w 6128435"/>
              <a:gd name="connsiteY102" fmla="*/ 4101899 h 6858000"/>
              <a:gd name="connsiteX103" fmla="*/ 5885314 w 6128435"/>
              <a:gd name="connsiteY103" fmla="*/ 4108387 h 6858000"/>
              <a:gd name="connsiteX104" fmla="*/ 5894095 w 6128435"/>
              <a:gd name="connsiteY104" fmla="*/ 4128857 h 6858000"/>
              <a:gd name="connsiteX105" fmla="*/ 5898339 w 6128435"/>
              <a:gd name="connsiteY105" fmla="*/ 4140800 h 6858000"/>
              <a:gd name="connsiteX106" fmla="*/ 5899734 w 6128435"/>
              <a:gd name="connsiteY106" fmla="*/ 4145632 h 6858000"/>
              <a:gd name="connsiteX107" fmla="*/ 5897098 w 6128435"/>
              <a:gd name="connsiteY107" fmla="*/ 4157819 h 6858000"/>
              <a:gd name="connsiteX108" fmla="*/ 5903513 w 6128435"/>
              <a:gd name="connsiteY108" fmla="*/ 4187661 h 6858000"/>
              <a:gd name="connsiteX109" fmla="*/ 5917114 w 6128435"/>
              <a:gd name="connsiteY109" fmla="*/ 4213096 h 6858000"/>
              <a:gd name="connsiteX110" fmla="*/ 5921153 w 6128435"/>
              <a:gd name="connsiteY110" fmla="*/ 4236222 h 6858000"/>
              <a:gd name="connsiteX111" fmla="*/ 5924233 w 6128435"/>
              <a:gd name="connsiteY111" fmla="*/ 4242060 h 6858000"/>
              <a:gd name="connsiteX112" fmla="*/ 5928910 w 6128435"/>
              <a:gd name="connsiteY112" fmla="*/ 4300973 h 6858000"/>
              <a:gd name="connsiteX113" fmla="*/ 5939320 w 6128435"/>
              <a:gd name="connsiteY113" fmla="*/ 4340435 h 6858000"/>
              <a:gd name="connsiteX114" fmla="*/ 5946705 w 6128435"/>
              <a:gd name="connsiteY114" fmla="*/ 4428051 h 6858000"/>
              <a:gd name="connsiteX115" fmla="*/ 5949261 w 6128435"/>
              <a:gd name="connsiteY115" fmla="*/ 4449185 h 6858000"/>
              <a:gd name="connsiteX116" fmla="*/ 5957504 w 6128435"/>
              <a:gd name="connsiteY116" fmla="*/ 4465911 h 6858000"/>
              <a:gd name="connsiteX117" fmla="*/ 5964689 w 6128435"/>
              <a:gd name="connsiteY117" fmla="*/ 4468532 h 6858000"/>
              <a:gd name="connsiteX118" fmla="*/ 5967062 w 6128435"/>
              <a:gd name="connsiteY118" fmla="*/ 4479923 h 6858000"/>
              <a:gd name="connsiteX119" fmla="*/ 5968960 w 6128435"/>
              <a:gd name="connsiteY119" fmla="*/ 4482655 h 6858000"/>
              <a:gd name="connsiteX120" fmla="*/ 5978567 w 6128435"/>
              <a:gd name="connsiteY120" fmla="*/ 4498605 h 6858000"/>
              <a:gd name="connsiteX121" fmla="*/ 5980106 w 6128435"/>
              <a:gd name="connsiteY121" fmla="*/ 4585087 h 6858000"/>
              <a:gd name="connsiteX122" fmla="*/ 5998138 w 6128435"/>
              <a:gd name="connsiteY122" fmla="*/ 4697518 h 6858000"/>
              <a:gd name="connsiteX123" fmla="*/ 6013516 w 6128435"/>
              <a:gd name="connsiteY123" fmla="*/ 4786619 h 6858000"/>
              <a:gd name="connsiteX124" fmla="*/ 6025404 w 6128435"/>
              <a:gd name="connsiteY124" fmla="*/ 4858148 h 6858000"/>
              <a:gd name="connsiteX125" fmla="*/ 6007749 w 6128435"/>
              <a:gd name="connsiteY125" fmla="*/ 4964715 h 6858000"/>
              <a:gd name="connsiteX126" fmla="*/ 6005269 w 6128435"/>
              <a:gd name="connsiteY126" fmla="*/ 5150567 h 6858000"/>
              <a:gd name="connsiteX127" fmla="*/ 6001127 w 6128435"/>
              <a:gd name="connsiteY127" fmla="*/ 5164609 h 6858000"/>
              <a:gd name="connsiteX128" fmla="*/ 5996647 w 6128435"/>
              <a:gd name="connsiteY128" fmla="*/ 5185640 h 6858000"/>
              <a:gd name="connsiteX129" fmla="*/ 5998514 w 6128435"/>
              <a:gd name="connsiteY129" fmla="*/ 5189673 h 6858000"/>
              <a:gd name="connsiteX130" fmla="*/ 5995970 w 6128435"/>
              <a:gd name="connsiteY130" fmla="*/ 5221547 h 6858000"/>
              <a:gd name="connsiteX131" fmla="*/ 5997218 w 6128435"/>
              <a:gd name="connsiteY131" fmla="*/ 5222031 h 6858000"/>
              <a:gd name="connsiteX132" fmla="*/ 6002116 w 6128435"/>
              <a:gd name="connsiteY132" fmla="*/ 5231223 h 6858000"/>
              <a:gd name="connsiteX133" fmla="*/ 6008541 w 6128435"/>
              <a:gd name="connsiteY133" fmla="*/ 5248680 h 6858000"/>
              <a:gd name="connsiteX134" fmla="*/ 6039260 w 6128435"/>
              <a:gd name="connsiteY134" fmla="*/ 5289518 h 6858000"/>
              <a:gd name="connsiteX135" fmla="*/ 6036748 w 6128435"/>
              <a:gd name="connsiteY135" fmla="*/ 5322752 h 6858000"/>
              <a:gd name="connsiteX136" fmla="*/ 6036943 w 6128435"/>
              <a:gd name="connsiteY136" fmla="*/ 5329480 h 6858000"/>
              <a:gd name="connsiteX137" fmla="*/ 6037236 w 6128435"/>
              <a:gd name="connsiteY137" fmla="*/ 5329634 h 6858000"/>
              <a:gd name="connsiteX138" fmla="*/ 6038019 w 6128435"/>
              <a:gd name="connsiteY138" fmla="*/ 5336764 h 6858000"/>
              <a:gd name="connsiteX139" fmla="*/ 6037298 w 6128435"/>
              <a:gd name="connsiteY139" fmla="*/ 5341753 h 6858000"/>
              <a:gd name="connsiteX140" fmla="*/ 6037677 w 6128435"/>
              <a:gd name="connsiteY140" fmla="*/ 5354807 h 6858000"/>
              <a:gd name="connsiteX141" fmla="*/ 6039728 w 6128435"/>
              <a:gd name="connsiteY141" fmla="*/ 5359416 h 6858000"/>
              <a:gd name="connsiteX142" fmla="*/ 6043311 w 6128435"/>
              <a:gd name="connsiteY142" fmla="*/ 5361407 h 6858000"/>
              <a:gd name="connsiteX143" fmla="*/ 6042954 w 6128435"/>
              <a:gd name="connsiteY143" fmla="*/ 5362576 h 6858000"/>
              <a:gd name="connsiteX144" fmla="*/ 6053435 w 6128435"/>
              <a:gd name="connsiteY144" fmla="*/ 5387547 h 6858000"/>
              <a:gd name="connsiteX145" fmla="*/ 6065933 w 6128435"/>
              <a:gd name="connsiteY145" fmla="*/ 5443002 h 6858000"/>
              <a:gd name="connsiteX146" fmla="*/ 6068640 w 6128435"/>
              <a:gd name="connsiteY146" fmla="*/ 5474503 h 6858000"/>
              <a:gd name="connsiteX147" fmla="*/ 6080922 w 6128435"/>
              <a:gd name="connsiteY147" fmla="*/ 5561070 h 6858000"/>
              <a:gd name="connsiteX148" fmla="*/ 6096949 w 6128435"/>
              <a:gd name="connsiteY148" fmla="*/ 5648179 h 6858000"/>
              <a:gd name="connsiteX149" fmla="*/ 6125703 w 6128435"/>
              <a:gd name="connsiteY149" fmla="*/ 5692894 h 6858000"/>
              <a:gd name="connsiteX150" fmla="*/ 6126670 w 6128435"/>
              <a:gd name="connsiteY150" fmla="*/ 5697882 h 6858000"/>
              <a:gd name="connsiteX151" fmla="*/ 6124061 w 6128435"/>
              <a:gd name="connsiteY151" fmla="*/ 5710294 h 6858000"/>
              <a:gd name="connsiteX152" fmla="*/ 6122213 w 6128435"/>
              <a:gd name="connsiteY152" fmla="*/ 5714762 h 6858000"/>
              <a:gd name="connsiteX153" fmla="*/ 6121353 w 6128435"/>
              <a:gd name="connsiteY153" fmla="*/ 5721725 h 6858000"/>
              <a:gd name="connsiteX154" fmla="*/ 6121607 w 6128435"/>
              <a:gd name="connsiteY154" fmla="*/ 5721959 h 6858000"/>
              <a:gd name="connsiteX155" fmla="*/ 6120262 w 6128435"/>
              <a:gd name="connsiteY155" fmla="*/ 5728358 h 6858000"/>
              <a:gd name="connsiteX156" fmla="*/ 6110194 w 6128435"/>
              <a:gd name="connsiteY156" fmla="*/ 5758853 h 6858000"/>
              <a:gd name="connsiteX157" fmla="*/ 6127519 w 6128435"/>
              <a:gd name="connsiteY157" fmla="*/ 5865775 h 6858000"/>
              <a:gd name="connsiteX158" fmla="*/ 6128435 w 6128435"/>
              <a:gd name="connsiteY158" fmla="*/ 5870164 h 6858000"/>
              <a:gd name="connsiteX159" fmla="*/ 6119217 w 6128435"/>
              <a:gd name="connsiteY159" fmla="*/ 5888542 h 6858000"/>
              <a:gd name="connsiteX160" fmla="*/ 6115966 w 6128435"/>
              <a:gd name="connsiteY160" fmla="*/ 5898387 h 6858000"/>
              <a:gd name="connsiteX161" fmla="*/ 6111924 w 6128435"/>
              <a:gd name="connsiteY161" fmla="*/ 5900444 h 6858000"/>
              <a:gd name="connsiteX162" fmla="*/ 6108716 w 6128435"/>
              <a:gd name="connsiteY162" fmla="*/ 5915345 h 6858000"/>
              <a:gd name="connsiteX163" fmla="*/ 6109524 w 6128435"/>
              <a:gd name="connsiteY163" fmla="*/ 5917328 h 6858000"/>
              <a:gd name="connsiteX164" fmla="*/ 6102493 w 6128435"/>
              <a:gd name="connsiteY164" fmla="*/ 5928602 h 6858000"/>
              <a:gd name="connsiteX165" fmla="*/ 6056863 w 6128435"/>
              <a:gd name="connsiteY165" fmla="*/ 6000643 h 6858000"/>
              <a:gd name="connsiteX166" fmla="*/ 6045436 w 6128435"/>
              <a:gd name="connsiteY166" fmla="*/ 6124480 h 6858000"/>
              <a:gd name="connsiteX167" fmla="*/ 6030489 w 6128435"/>
              <a:gd name="connsiteY167" fmla="*/ 6317666 h 6858000"/>
              <a:gd name="connsiteX168" fmla="*/ 6007492 w 6128435"/>
              <a:gd name="connsiteY168" fmla="*/ 6440818 h 6858000"/>
              <a:gd name="connsiteX169" fmla="*/ 6009467 w 6128435"/>
              <a:gd name="connsiteY169" fmla="*/ 6487076 h 6858000"/>
              <a:gd name="connsiteX170" fmla="*/ 5995064 w 6128435"/>
              <a:gd name="connsiteY170" fmla="*/ 6540791 h 6858000"/>
              <a:gd name="connsiteX171" fmla="*/ 5996309 w 6128435"/>
              <a:gd name="connsiteY171" fmla="*/ 6543961 h 6858000"/>
              <a:gd name="connsiteX172" fmla="*/ 5996048 w 6128435"/>
              <a:gd name="connsiteY172" fmla="*/ 6555444 h 6858000"/>
              <a:gd name="connsiteX173" fmla="*/ 6002524 w 6128435"/>
              <a:gd name="connsiteY173" fmla="*/ 6560188 h 6858000"/>
              <a:gd name="connsiteX174" fmla="*/ 6006823 w 6128435"/>
              <a:gd name="connsiteY174" fmla="*/ 6578546 h 6858000"/>
              <a:gd name="connsiteX175" fmla="*/ 6004510 w 6128435"/>
              <a:gd name="connsiteY175" fmla="*/ 6599256 h 6858000"/>
              <a:gd name="connsiteX176" fmla="*/ 5986207 w 6128435"/>
              <a:gd name="connsiteY176" fmla="*/ 6695855 h 6858000"/>
              <a:gd name="connsiteX177" fmla="*/ 5979428 w 6128435"/>
              <a:gd name="connsiteY177" fmla="*/ 6754678 h 6858000"/>
              <a:gd name="connsiteX178" fmla="*/ 5983398 w 6128435"/>
              <a:gd name="connsiteY178" fmla="*/ 6778641 h 6858000"/>
              <a:gd name="connsiteX179" fmla="*/ 5984543 w 6128435"/>
              <a:gd name="connsiteY179" fmla="*/ 6811016 h 6858000"/>
              <a:gd name="connsiteX180" fmla="*/ 5981802 w 6128435"/>
              <a:gd name="connsiteY180" fmla="*/ 6838578 h 6858000"/>
              <a:gd name="connsiteX181" fmla="*/ 5979671 w 6128435"/>
              <a:gd name="connsiteY181" fmla="*/ 6858000 h 6858000"/>
              <a:gd name="connsiteX182" fmla="*/ 0 w 6128435"/>
              <a:gd name="connsiteY182" fmla="*/ 6858000 h 6858000"/>
              <a:gd name="connsiteX183" fmla="*/ 0 w 6128435"/>
              <a:gd name="connsiteY18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270636 w 6128435"/>
              <a:gd name="connsiteY54" fmla="*/ 2472481 h 6858000"/>
              <a:gd name="connsiteX55" fmla="*/ 5272406 w 6128435"/>
              <a:gd name="connsiteY55" fmla="*/ 2477221 h 6858000"/>
              <a:gd name="connsiteX56" fmla="*/ 5307538 w 6128435"/>
              <a:gd name="connsiteY56" fmla="*/ 2514685 h 6858000"/>
              <a:gd name="connsiteX57" fmla="*/ 5337604 w 6128435"/>
              <a:gd name="connsiteY57" fmla="*/ 2597632 h 6858000"/>
              <a:gd name="connsiteX58" fmla="*/ 5407503 w 6128435"/>
              <a:gd name="connsiteY58" fmla="*/ 2786290 h 6858000"/>
              <a:gd name="connsiteX59" fmla="*/ 5407356 w 6128435"/>
              <a:gd name="connsiteY59" fmla="*/ 2787545 h 6858000"/>
              <a:gd name="connsiteX60" fmla="*/ 5411130 w 6128435"/>
              <a:gd name="connsiteY60" fmla="*/ 2788640 h 6858000"/>
              <a:gd name="connsiteX61" fmla="*/ 5416439 w 6128435"/>
              <a:gd name="connsiteY61" fmla="*/ 2805666 h 6858000"/>
              <a:gd name="connsiteX62" fmla="*/ 5416589 w 6128435"/>
              <a:gd name="connsiteY62" fmla="*/ 2810822 h 6858000"/>
              <a:gd name="connsiteX63" fmla="*/ 5418542 w 6128435"/>
              <a:gd name="connsiteY63" fmla="*/ 2817745 h 6858000"/>
              <a:gd name="connsiteX64" fmla="*/ 5418847 w 6128435"/>
              <a:gd name="connsiteY64" fmla="*/ 2817825 h 6858000"/>
              <a:gd name="connsiteX65" fmla="*/ 5423364 w 6128435"/>
              <a:gd name="connsiteY65" fmla="*/ 2858292 h 6858000"/>
              <a:gd name="connsiteX66" fmla="*/ 5479298 w 6128435"/>
              <a:gd name="connsiteY66" fmla="*/ 2947791 h 6858000"/>
              <a:gd name="connsiteX67" fmla="*/ 5481770 w 6128435"/>
              <a:gd name="connsiteY67" fmla="*/ 2951352 h 6858000"/>
              <a:gd name="connsiteX68" fmla="*/ 5481013 w 6128435"/>
              <a:gd name="connsiteY68" fmla="*/ 2973461 h 6858000"/>
              <a:gd name="connsiteX69" fmla="*/ 5482045 w 6128435"/>
              <a:gd name="connsiteY69" fmla="*/ 2984371 h 6858000"/>
              <a:gd name="connsiteX70" fmla="*/ 5479405 w 6128435"/>
              <a:gd name="connsiteY70" fmla="*/ 2988507 h 6858000"/>
              <a:gd name="connsiteX71" fmla="*/ 5482415 w 6128435"/>
              <a:gd name="connsiteY71" fmla="*/ 3004079 h 6858000"/>
              <a:gd name="connsiteX72" fmla="*/ 5483865 w 6128435"/>
              <a:gd name="connsiteY72" fmla="*/ 3005467 h 6858000"/>
              <a:gd name="connsiteX73" fmla="*/ 5482236 w 6128435"/>
              <a:gd name="connsiteY73" fmla="*/ 3019791 h 6858000"/>
              <a:gd name="connsiteX74" fmla="*/ 5475895 w 6128435"/>
              <a:gd name="connsiteY74" fmla="*/ 3033578 h 6858000"/>
              <a:gd name="connsiteX75" fmla="*/ 5477595 w 6128435"/>
              <a:gd name="connsiteY75" fmla="*/ 3250534 h 6858000"/>
              <a:gd name="connsiteX76" fmla="*/ 5532836 w 6128435"/>
              <a:gd name="connsiteY76" fmla="*/ 3353840 h 6858000"/>
              <a:gd name="connsiteX77" fmla="*/ 5561229 w 6128435"/>
              <a:gd name="connsiteY77" fmla="*/ 3395784 h 6858000"/>
              <a:gd name="connsiteX78" fmla="*/ 5589758 w 6128435"/>
              <a:gd name="connsiteY78" fmla="*/ 3506453 h 6858000"/>
              <a:gd name="connsiteX79" fmla="*/ 5596144 w 6128435"/>
              <a:gd name="connsiteY79" fmla="*/ 3534624 h 6858000"/>
              <a:gd name="connsiteX80" fmla="*/ 5597750 w 6128435"/>
              <a:gd name="connsiteY80" fmla="*/ 3534129 h 6858000"/>
              <a:gd name="connsiteX81" fmla="*/ 5599700 w 6128435"/>
              <a:gd name="connsiteY81" fmla="*/ 3547221 h 6858000"/>
              <a:gd name="connsiteX82" fmla="*/ 5615031 w 6128435"/>
              <a:gd name="connsiteY82" fmla="*/ 3557482 h 6858000"/>
              <a:gd name="connsiteX83" fmla="*/ 5618377 w 6128435"/>
              <a:gd name="connsiteY83" fmla="*/ 3588431 h 6858000"/>
              <a:gd name="connsiteX84" fmla="*/ 5612155 w 6128435"/>
              <a:gd name="connsiteY84" fmla="*/ 3589869 h 6858000"/>
              <a:gd name="connsiteX85" fmla="*/ 5620843 w 6128435"/>
              <a:gd name="connsiteY85" fmla="*/ 3606745 h 6858000"/>
              <a:gd name="connsiteX86" fmla="*/ 5655472 w 6128435"/>
              <a:gd name="connsiteY86" fmla="*/ 3678877 h 6858000"/>
              <a:gd name="connsiteX87" fmla="*/ 5680448 w 6128435"/>
              <a:gd name="connsiteY87" fmla="*/ 3717760 h 6858000"/>
              <a:gd name="connsiteX88" fmla="*/ 5683015 w 6128435"/>
              <a:gd name="connsiteY88" fmla="*/ 3762025 h 6858000"/>
              <a:gd name="connsiteX89" fmla="*/ 5696643 w 6128435"/>
              <a:gd name="connsiteY89" fmla="*/ 3773888 h 6858000"/>
              <a:gd name="connsiteX90" fmla="*/ 5699203 w 6128435"/>
              <a:gd name="connsiteY90" fmla="*/ 3775823 h 6858000"/>
              <a:gd name="connsiteX91" fmla="*/ 5704824 w 6128435"/>
              <a:gd name="connsiteY91" fmla="*/ 3785966 h 6858000"/>
              <a:gd name="connsiteX92" fmla="*/ 5712204 w 6128435"/>
              <a:gd name="connsiteY92" fmla="*/ 3785830 h 6858000"/>
              <a:gd name="connsiteX93" fmla="*/ 5724816 w 6128435"/>
              <a:gd name="connsiteY93" fmla="*/ 3798949 h 6858000"/>
              <a:gd name="connsiteX94" fmla="*/ 5733539 w 6128435"/>
              <a:gd name="connsiteY94" fmla="*/ 3818457 h 6858000"/>
              <a:gd name="connsiteX95" fmla="*/ 5768491 w 6128435"/>
              <a:gd name="connsiteY95" fmla="*/ 3914399 h 6858000"/>
              <a:gd name="connsiteX96" fmla="*/ 5793123 w 6128435"/>
              <a:gd name="connsiteY96" fmla="*/ 3969952 h 6858000"/>
              <a:gd name="connsiteX97" fmla="*/ 5808321 w 6128435"/>
              <a:gd name="connsiteY97" fmla="*/ 3988153 h 6858000"/>
              <a:gd name="connsiteX98" fmla="*/ 5825621 w 6128435"/>
              <a:gd name="connsiteY98" fmla="*/ 4015525 h 6858000"/>
              <a:gd name="connsiteX99" fmla="*/ 5860672 w 6128435"/>
              <a:gd name="connsiteY99" fmla="*/ 4061579 h 6858000"/>
              <a:gd name="connsiteX100" fmla="*/ 5872173 w 6128435"/>
              <a:gd name="connsiteY100" fmla="*/ 4088497 h 6858000"/>
              <a:gd name="connsiteX101" fmla="*/ 5883705 w 6128435"/>
              <a:gd name="connsiteY101" fmla="*/ 4101899 h 6858000"/>
              <a:gd name="connsiteX102" fmla="*/ 5885314 w 6128435"/>
              <a:gd name="connsiteY102" fmla="*/ 4108387 h 6858000"/>
              <a:gd name="connsiteX103" fmla="*/ 5894095 w 6128435"/>
              <a:gd name="connsiteY103" fmla="*/ 4128857 h 6858000"/>
              <a:gd name="connsiteX104" fmla="*/ 5898339 w 6128435"/>
              <a:gd name="connsiteY104" fmla="*/ 4140800 h 6858000"/>
              <a:gd name="connsiteX105" fmla="*/ 5899734 w 6128435"/>
              <a:gd name="connsiteY105" fmla="*/ 4145632 h 6858000"/>
              <a:gd name="connsiteX106" fmla="*/ 5897098 w 6128435"/>
              <a:gd name="connsiteY106" fmla="*/ 4157819 h 6858000"/>
              <a:gd name="connsiteX107" fmla="*/ 5903513 w 6128435"/>
              <a:gd name="connsiteY107" fmla="*/ 4187661 h 6858000"/>
              <a:gd name="connsiteX108" fmla="*/ 5917114 w 6128435"/>
              <a:gd name="connsiteY108" fmla="*/ 4213096 h 6858000"/>
              <a:gd name="connsiteX109" fmla="*/ 5921153 w 6128435"/>
              <a:gd name="connsiteY109" fmla="*/ 4236222 h 6858000"/>
              <a:gd name="connsiteX110" fmla="*/ 5924233 w 6128435"/>
              <a:gd name="connsiteY110" fmla="*/ 4242060 h 6858000"/>
              <a:gd name="connsiteX111" fmla="*/ 5928910 w 6128435"/>
              <a:gd name="connsiteY111" fmla="*/ 4300973 h 6858000"/>
              <a:gd name="connsiteX112" fmla="*/ 5939320 w 6128435"/>
              <a:gd name="connsiteY112" fmla="*/ 4340435 h 6858000"/>
              <a:gd name="connsiteX113" fmla="*/ 5946705 w 6128435"/>
              <a:gd name="connsiteY113" fmla="*/ 4428051 h 6858000"/>
              <a:gd name="connsiteX114" fmla="*/ 5949261 w 6128435"/>
              <a:gd name="connsiteY114" fmla="*/ 4449185 h 6858000"/>
              <a:gd name="connsiteX115" fmla="*/ 5957504 w 6128435"/>
              <a:gd name="connsiteY115" fmla="*/ 4465911 h 6858000"/>
              <a:gd name="connsiteX116" fmla="*/ 5964689 w 6128435"/>
              <a:gd name="connsiteY116" fmla="*/ 4468532 h 6858000"/>
              <a:gd name="connsiteX117" fmla="*/ 5967062 w 6128435"/>
              <a:gd name="connsiteY117" fmla="*/ 4479923 h 6858000"/>
              <a:gd name="connsiteX118" fmla="*/ 5968960 w 6128435"/>
              <a:gd name="connsiteY118" fmla="*/ 4482655 h 6858000"/>
              <a:gd name="connsiteX119" fmla="*/ 5978567 w 6128435"/>
              <a:gd name="connsiteY119" fmla="*/ 4498605 h 6858000"/>
              <a:gd name="connsiteX120" fmla="*/ 5980106 w 6128435"/>
              <a:gd name="connsiteY120" fmla="*/ 4585087 h 6858000"/>
              <a:gd name="connsiteX121" fmla="*/ 5998138 w 6128435"/>
              <a:gd name="connsiteY121" fmla="*/ 4697518 h 6858000"/>
              <a:gd name="connsiteX122" fmla="*/ 6013516 w 6128435"/>
              <a:gd name="connsiteY122" fmla="*/ 4786619 h 6858000"/>
              <a:gd name="connsiteX123" fmla="*/ 6025404 w 6128435"/>
              <a:gd name="connsiteY123" fmla="*/ 4858148 h 6858000"/>
              <a:gd name="connsiteX124" fmla="*/ 6007749 w 6128435"/>
              <a:gd name="connsiteY124" fmla="*/ 4964715 h 6858000"/>
              <a:gd name="connsiteX125" fmla="*/ 6005269 w 6128435"/>
              <a:gd name="connsiteY125" fmla="*/ 5150567 h 6858000"/>
              <a:gd name="connsiteX126" fmla="*/ 6001127 w 6128435"/>
              <a:gd name="connsiteY126" fmla="*/ 5164609 h 6858000"/>
              <a:gd name="connsiteX127" fmla="*/ 5996647 w 6128435"/>
              <a:gd name="connsiteY127" fmla="*/ 5185640 h 6858000"/>
              <a:gd name="connsiteX128" fmla="*/ 5998514 w 6128435"/>
              <a:gd name="connsiteY128" fmla="*/ 5189673 h 6858000"/>
              <a:gd name="connsiteX129" fmla="*/ 5995970 w 6128435"/>
              <a:gd name="connsiteY129" fmla="*/ 5221547 h 6858000"/>
              <a:gd name="connsiteX130" fmla="*/ 5997218 w 6128435"/>
              <a:gd name="connsiteY130" fmla="*/ 5222031 h 6858000"/>
              <a:gd name="connsiteX131" fmla="*/ 6002116 w 6128435"/>
              <a:gd name="connsiteY131" fmla="*/ 5231223 h 6858000"/>
              <a:gd name="connsiteX132" fmla="*/ 6008541 w 6128435"/>
              <a:gd name="connsiteY132" fmla="*/ 5248680 h 6858000"/>
              <a:gd name="connsiteX133" fmla="*/ 6039260 w 6128435"/>
              <a:gd name="connsiteY133" fmla="*/ 5289518 h 6858000"/>
              <a:gd name="connsiteX134" fmla="*/ 6036748 w 6128435"/>
              <a:gd name="connsiteY134" fmla="*/ 5322752 h 6858000"/>
              <a:gd name="connsiteX135" fmla="*/ 6036943 w 6128435"/>
              <a:gd name="connsiteY135" fmla="*/ 5329480 h 6858000"/>
              <a:gd name="connsiteX136" fmla="*/ 6037236 w 6128435"/>
              <a:gd name="connsiteY136" fmla="*/ 5329634 h 6858000"/>
              <a:gd name="connsiteX137" fmla="*/ 6038019 w 6128435"/>
              <a:gd name="connsiteY137" fmla="*/ 5336764 h 6858000"/>
              <a:gd name="connsiteX138" fmla="*/ 6037298 w 6128435"/>
              <a:gd name="connsiteY138" fmla="*/ 5341753 h 6858000"/>
              <a:gd name="connsiteX139" fmla="*/ 6037677 w 6128435"/>
              <a:gd name="connsiteY139" fmla="*/ 5354807 h 6858000"/>
              <a:gd name="connsiteX140" fmla="*/ 6039728 w 6128435"/>
              <a:gd name="connsiteY140" fmla="*/ 5359416 h 6858000"/>
              <a:gd name="connsiteX141" fmla="*/ 6043311 w 6128435"/>
              <a:gd name="connsiteY141" fmla="*/ 5361407 h 6858000"/>
              <a:gd name="connsiteX142" fmla="*/ 6042954 w 6128435"/>
              <a:gd name="connsiteY142" fmla="*/ 5362576 h 6858000"/>
              <a:gd name="connsiteX143" fmla="*/ 6053435 w 6128435"/>
              <a:gd name="connsiteY143" fmla="*/ 5387547 h 6858000"/>
              <a:gd name="connsiteX144" fmla="*/ 6065933 w 6128435"/>
              <a:gd name="connsiteY144" fmla="*/ 5443002 h 6858000"/>
              <a:gd name="connsiteX145" fmla="*/ 6068640 w 6128435"/>
              <a:gd name="connsiteY145" fmla="*/ 5474503 h 6858000"/>
              <a:gd name="connsiteX146" fmla="*/ 6080922 w 6128435"/>
              <a:gd name="connsiteY146" fmla="*/ 5561070 h 6858000"/>
              <a:gd name="connsiteX147" fmla="*/ 6096949 w 6128435"/>
              <a:gd name="connsiteY147" fmla="*/ 5648179 h 6858000"/>
              <a:gd name="connsiteX148" fmla="*/ 6125703 w 6128435"/>
              <a:gd name="connsiteY148" fmla="*/ 5692894 h 6858000"/>
              <a:gd name="connsiteX149" fmla="*/ 6126670 w 6128435"/>
              <a:gd name="connsiteY149" fmla="*/ 5697882 h 6858000"/>
              <a:gd name="connsiteX150" fmla="*/ 6124061 w 6128435"/>
              <a:gd name="connsiteY150" fmla="*/ 5710294 h 6858000"/>
              <a:gd name="connsiteX151" fmla="*/ 6122213 w 6128435"/>
              <a:gd name="connsiteY151" fmla="*/ 5714762 h 6858000"/>
              <a:gd name="connsiteX152" fmla="*/ 6121353 w 6128435"/>
              <a:gd name="connsiteY152" fmla="*/ 5721725 h 6858000"/>
              <a:gd name="connsiteX153" fmla="*/ 6121607 w 6128435"/>
              <a:gd name="connsiteY153" fmla="*/ 5721959 h 6858000"/>
              <a:gd name="connsiteX154" fmla="*/ 6120262 w 6128435"/>
              <a:gd name="connsiteY154" fmla="*/ 5728358 h 6858000"/>
              <a:gd name="connsiteX155" fmla="*/ 6110194 w 6128435"/>
              <a:gd name="connsiteY155" fmla="*/ 5758853 h 6858000"/>
              <a:gd name="connsiteX156" fmla="*/ 6127519 w 6128435"/>
              <a:gd name="connsiteY156" fmla="*/ 5865775 h 6858000"/>
              <a:gd name="connsiteX157" fmla="*/ 6128435 w 6128435"/>
              <a:gd name="connsiteY157" fmla="*/ 5870164 h 6858000"/>
              <a:gd name="connsiteX158" fmla="*/ 6119217 w 6128435"/>
              <a:gd name="connsiteY158" fmla="*/ 5888542 h 6858000"/>
              <a:gd name="connsiteX159" fmla="*/ 6115966 w 6128435"/>
              <a:gd name="connsiteY159" fmla="*/ 5898387 h 6858000"/>
              <a:gd name="connsiteX160" fmla="*/ 6111924 w 6128435"/>
              <a:gd name="connsiteY160" fmla="*/ 5900444 h 6858000"/>
              <a:gd name="connsiteX161" fmla="*/ 6108716 w 6128435"/>
              <a:gd name="connsiteY161" fmla="*/ 5915345 h 6858000"/>
              <a:gd name="connsiteX162" fmla="*/ 6109524 w 6128435"/>
              <a:gd name="connsiteY162" fmla="*/ 5917328 h 6858000"/>
              <a:gd name="connsiteX163" fmla="*/ 6102493 w 6128435"/>
              <a:gd name="connsiteY163" fmla="*/ 5928602 h 6858000"/>
              <a:gd name="connsiteX164" fmla="*/ 6056863 w 6128435"/>
              <a:gd name="connsiteY164" fmla="*/ 6000643 h 6858000"/>
              <a:gd name="connsiteX165" fmla="*/ 6045436 w 6128435"/>
              <a:gd name="connsiteY165" fmla="*/ 6124480 h 6858000"/>
              <a:gd name="connsiteX166" fmla="*/ 6030489 w 6128435"/>
              <a:gd name="connsiteY166" fmla="*/ 6317666 h 6858000"/>
              <a:gd name="connsiteX167" fmla="*/ 6007492 w 6128435"/>
              <a:gd name="connsiteY167" fmla="*/ 6440818 h 6858000"/>
              <a:gd name="connsiteX168" fmla="*/ 6009467 w 6128435"/>
              <a:gd name="connsiteY168" fmla="*/ 6487076 h 6858000"/>
              <a:gd name="connsiteX169" fmla="*/ 5995064 w 6128435"/>
              <a:gd name="connsiteY169" fmla="*/ 6540791 h 6858000"/>
              <a:gd name="connsiteX170" fmla="*/ 5996309 w 6128435"/>
              <a:gd name="connsiteY170" fmla="*/ 6543961 h 6858000"/>
              <a:gd name="connsiteX171" fmla="*/ 5996048 w 6128435"/>
              <a:gd name="connsiteY171" fmla="*/ 6555444 h 6858000"/>
              <a:gd name="connsiteX172" fmla="*/ 6002524 w 6128435"/>
              <a:gd name="connsiteY172" fmla="*/ 6560188 h 6858000"/>
              <a:gd name="connsiteX173" fmla="*/ 6006823 w 6128435"/>
              <a:gd name="connsiteY173" fmla="*/ 6578546 h 6858000"/>
              <a:gd name="connsiteX174" fmla="*/ 6004510 w 6128435"/>
              <a:gd name="connsiteY174" fmla="*/ 6599256 h 6858000"/>
              <a:gd name="connsiteX175" fmla="*/ 5986207 w 6128435"/>
              <a:gd name="connsiteY175" fmla="*/ 6695855 h 6858000"/>
              <a:gd name="connsiteX176" fmla="*/ 5979428 w 6128435"/>
              <a:gd name="connsiteY176" fmla="*/ 6754678 h 6858000"/>
              <a:gd name="connsiteX177" fmla="*/ 5983398 w 6128435"/>
              <a:gd name="connsiteY177" fmla="*/ 6778641 h 6858000"/>
              <a:gd name="connsiteX178" fmla="*/ 5984543 w 6128435"/>
              <a:gd name="connsiteY178" fmla="*/ 6811016 h 6858000"/>
              <a:gd name="connsiteX179" fmla="*/ 5981802 w 6128435"/>
              <a:gd name="connsiteY179" fmla="*/ 6838578 h 6858000"/>
              <a:gd name="connsiteX180" fmla="*/ 5979671 w 6128435"/>
              <a:gd name="connsiteY180" fmla="*/ 6858000 h 6858000"/>
              <a:gd name="connsiteX181" fmla="*/ 0 w 6128435"/>
              <a:gd name="connsiteY181" fmla="*/ 6858000 h 6858000"/>
              <a:gd name="connsiteX182" fmla="*/ 0 w 6128435"/>
              <a:gd name="connsiteY18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270636 w 6128435"/>
              <a:gd name="connsiteY54" fmla="*/ 2472481 h 6858000"/>
              <a:gd name="connsiteX55" fmla="*/ 5307538 w 6128435"/>
              <a:gd name="connsiteY55" fmla="*/ 2514685 h 6858000"/>
              <a:gd name="connsiteX56" fmla="*/ 5337604 w 6128435"/>
              <a:gd name="connsiteY56" fmla="*/ 2597632 h 6858000"/>
              <a:gd name="connsiteX57" fmla="*/ 5407503 w 6128435"/>
              <a:gd name="connsiteY57" fmla="*/ 2786290 h 6858000"/>
              <a:gd name="connsiteX58" fmla="*/ 5407356 w 6128435"/>
              <a:gd name="connsiteY58" fmla="*/ 2787545 h 6858000"/>
              <a:gd name="connsiteX59" fmla="*/ 5411130 w 6128435"/>
              <a:gd name="connsiteY59" fmla="*/ 2788640 h 6858000"/>
              <a:gd name="connsiteX60" fmla="*/ 5416439 w 6128435"/>
              <a:gd name="connsiteY60" fmla="*/ 2805666 h 6858000"/>
              <a:gd name="connsiteX61" fmla="*/ 5416589 w 6128435"/>
              <a:gd name="connsiteY61" fmla="*/ 2810822 h 6858000"/>
              <a:gd name="connsiteX62" fmla="*/ 5418542 w 6128435"/>
              <a:gd name="connsiteY62" fmla="*/ 2817745 h 6858000"/>
              <a:gd name="connsiteX63" fmla="*/ 5418847 w 6128435"/>
              <a:gd name="connsiteY63" fmla="*/ 2817825 h 6858000"/>
              <a:gd name="connsiteX64" fmla="*/ 5423364 w 6128435"/>
              <a:gd name="connsiteY64" fmla="*/ 2858292 h 6858000"/>
              <a:gd name="connsiteX65" fmla="*/ 5479298 w 6128435"/>
              <a:gd name="connsiteY65" fmla="*/ 2947791 h 6858000"/>
              <a:gd name="connsiteX66" fmla="*/ 5481770 w 6128435"/>
              <a:gd name="connsiteY66" fmla="*/ 2951352 h 6858000"/>
              <a:gd name="connsiteX67" fmla="*/ 5481013 w 6128435"/>
              <a:gd name="connsiteY67" fmla="*/ 2973461 h 6858000"/>
              <a:gd name="connsiteX68" fmla="*/ 5482045 w 6128435"/>
              <a:gd name="connsiteY68" fmla="*/ 2984371 h 6858000"/>
              <a:gd name="connsiteX69" fmla="*/ 5479405 w 6128435"/>
              <a:gd name="connsiteY69" fmla="*/ 2988507 h 6858000"/>
              <a:gd name="connsiteX70" fmla="*/ 5482415 w 6128435"/>
              <a:gd name="connsiteY70" fmla="*/ 3004079 h 6858000"/>
              <a:gd name="connsiteX71" fmla="*/ 5483865 w 6128435"/>
              <a:gd name="connsiteY71" fmla="*/ 3005467 h 6858000"/>
              <a:gd name="connsiteX72" fmla="*/ 5482236 w 6128435"/>
              <a:gd name="connsiteY72" fmla="*/ 3019791 h 6858000"/>
              <a:gd name="connsiteX73" fmla="*/ 5475895 w 6128435"/>
              <a:gd name="connsiteY73" fmla="*/ 3033578 h 6858000"/>
              <a:gd name="connsiteX74" fmla="*/ 5477595 w 6128435"/>
              <a:gd name="connsiteY74" fmla="*/ 3250534 h 6858000"/>
              <a:gd name="connsiteX75" fmla="*/ 5532836 w 6128435"/>
              <a:gd name="connsiteY75" fmla="*/ 3353840 h 6858000"/>
              <a:gd name="connsiteX76" fmla="*/ 5561229 w 6128435"/>
              <a:gd name="connsiteY76" fmla="*/ 3395784 h 6858000"/>
              <a:gd name="connsiteX77" fmla="*/ 5589758 w 6128435"/>
              <a:gd name="connsiteY77" fmla="*/ 3506453 h 6858000"/>
              <a:gd name="connsiteX78" fmla="*/ 5596144 w 6128435"/>
              <a:gd name="connsiteY78" fmla="*/ 3534624 h 6858000"/>
              <a:gd name="connsiteX79" fmla="*/ 5597750 w 6128435"/>
              <a:gd name="connsiteY79" fmla="*/ 3534129 h 6858000"/>
              <a:gd name="connsiteX80" fmla="*/ 5599700 w 6128435"/>
              <a:gd name="connsiteY80" fmla="*/ 3547221 h 6858000"/>
              <a:gd name="connsiteX81" fmla="*/ 5615031 w 6128435"/>
              <a:gd name="connsiteY81" fmla="*/ 3557482 h 6858000"/>
              <a:gd name="connsiteX82" fmla="*/ 5618377 w 6128435"/>
              <a:gd name="connsiteY82" fmla="*/ 3588431 h 6858000"/>
              <a:gd name="connsiteX83" fmla="*/ 5612155 w 6128435"/>
              <a:gd name="connsiteY83" fmla="*/ 3589869 h 6858000"/>
              <a:gd name="connsiteX84" fmla="*/ 5620843 w 6128435"/>
              <a:gd name="connsiteY84" fmla="*/ 3606745 h 6858000"/>
              <a:gd name="connsiteX85" fmla="*/ 5655472 w 6128435"/>
              <a:gd name="connsiteY85" fmla="*/ 3678877 h 6858000"/>
              <a:gd name="connsiteX86" fmla="*/ 5680448 w 6128435"/>
              <a:gd name="connsiteY86" fmla="*/ 3717760 h 6858000"/>
              <a:gd name="connsiteX87" fmla="*/ 5683015 w 6128435"/>
              <a:gd name="connsiteY87" fmla="*/ 3762025 h 6858000"/>
              <a:gd name="connsiteX88" fmla="*/ 5696643 w 6128435"/>
              <a:gd name="connsiteY88" fmla="*/ 3773888 h 6858000"/>
              <a:gd name="connsiteX89" fmla="*/ 5699203 w 6128435"/>
              <a:gd name="connsiteY89" fmla="*/ 3775823 h 6858000"/>
              <a:gd name="connsiteX90" fmla="*/ 5704824 w 6128435"/>
              <a:gd name="connsiteY90" fmla="*/ 3785966 h 6858000"/>
              <a:gd name="connsiteX91" fmla="*/ 5712204 w 6128435"/>
              <a:gd name="connsiteY91" fmla="*/ 3785830 h 6858000"/>
              <a:gd name="connsiteX92" fmla="*/ 5724816 w 6128435"/>
              <a:gd name="connsiteY92" fmla="*/ 3798949 h 6858000"/>
              <a:gd name="connsiteX93" fmla="*/ 5733539 w 6128435"/>
              <a:gd name="connsiteY93" fmla="*/ 3818457 h 6858000"/>
              <a:gd name="connsiteX94" fmla="*/ 5768491 w 6128435"/>
              <a:gd name="connsiteY94" fmla="*/ 3914399 h 6858000"/>
              <a:gd name="connsiteX95" fmla="*/ 5793123 w 6128435"/>
              <a:gd name="connsiteY95" fmla="*/ 3969952 h 6858000"/>
              <a:gd name="connsiteX96" fmla="*/ 5808321 w 6128435"/>
              <a:gd name="connsiteY96" fmla="*/ 3988153 h 6858000"/>
              <a:gd name="connsiteX97" fmla="*/ 5825621 w 6128435"/>
              <a:gd name="connsiteY97" fmla="*/ 4015525 h 6858000"/>
              <a:gd name="connsiteX98" fmla="*/ 5860672 w 6128435"/>
              <a:gd name="connsiteY98" fmla="*/ 4061579 h 6858000"/>
              <a:gd name="connsiteX99" fmla="*/ 5872173 w 6128435"/>
              <a:gd name="connsiteY99" fmla="*/ 4088497 h 6858000"/>
              <a:gd name="connsiteX100" fmla="*/ 5883705 w 6128435"/>
              <a:gd name="connsiteY100" fmla="*/ 4101899 h 6858000"/>
              <a:gd name="connsiteX101" fmla="*/ 5885314 w 6128435"/>
              <a:gd name="connsiteY101" fmla="*/ 4108387 h 6858000"/>
              <a:gd name="connsiteX102" fmla="*/ 5894095 w 6128435"/>
              <a:gd name="connsiteY102" fmla="*/ 4128857 h 6858000"/>
              <a:gd name="connsiteX103" fmla="*/ 5898339 w 6128435"/>
              <a:gd name="connsiteY103" fmla="*/ 4140800 h 6858000"/>
              <a:gd name="connsiteX104" fmla="*/ 5899734 w 6128435"/>
              <a:gd name="connsiteY104" fmla="*/ 4145632 h 6858000"/>
              <a:gd name="connsiteX105" fmla="*/ 5897098 w 6128435"/>
              <a:gd name="connsiteY105" fmla="*/ 4157819 h 6858000"/>
              <a:gd name="connsiteX106" fmla="*/ 5903513 w 6128435"/>
              <a:gd name="connsiteY106" fmla="*/ 4187661 h 6858000"/>
              <a:gd name="connsiteX107" fmla="*/ 5917114 w 6128435"/>
              <a:gd name="connsiteY107" fmla="*/ 4213096 h 6858000"/>
              <a:gd name="connsiteX108" fmla="*/ 5921153 w 6128435"/>
              <a:gd name="connsiteY108" fmla="*/ 4236222 h 6858000"/>
              <a:gd name="connsiteX109" fmla="*/ 5924233 w 6128435"/>
              <a:gd name="connsiteY109" fmla="*/ 4242060 h 6858000"/>
              <a:gd name="connsiteX110" fmla="*/ 5928910 w 6128435"/>
              <a:gd name="connsiteY110" fmla="*/ 4300973 h 6858000"/>
              <a:gd name="connsiteX111" fmla="*/ 5939320 w 6128435"/>
              <a:gd name="connsiteY111" fmla="*/ 4340435 h 6858000"/>
              <a:gd name="connsiteX112" fmla="*/ 5946705 w 6128435"/>
              <a:gd name="connsiteY112" fmla="*/ 4428051 h 6858000"/>
              <a:gd name="connsiteX113" fmla="*/ 5949261 w 6128435"/>
              <a:gd name="connsiteY113" fmla="*/ 4449185 h 6858000"/>
              <a:gd name="connsiteX114" fmla="*/ 5957504 w 6128435"/>
              <a:gd name="connsiteY114" fmla="*/ 4465911 h 6858000"/>
              <a:gd name="connsiteX115" fmla="*/ 5964689 w 6128435"/>
              <a:gd name="connsiteY115" fmla="*/ 4468532 h 6858000"/>
              <a:gd name="connsiteX116" fmla="*/ 5967062 w 6128435"/>
              <a:gd name="connsiteY116" fmla="*/ 4479923 h 6858000"/>
              <a:gd name="connsiteX117" fmla="*/ 5968960 w 6128435"/>
              <a:gd name="connsiteY117" fmla="*/ 4482655 h 6858000"/>
              <a:gd name="connsiteX118" fmla="*/ 5978567 w 6128435"/>
              <a:gd name="connsiteY118" fmla="*/ 4498605 h 6858000"/>
              <a:gd name="connsiteX119" fmla="*/ 5980106 w 6128435"/>
              <a:gd name="connsiteY119" fmla="*/ 4585087 h 6858000"/>
              <a:gd name="connsiteX120" fmla="*/ 5998138 w 6128435"/>
              <a:gd name="connsiteY120" fmla="*/ 4697518 h 6858000"/>
              <a:gd name="connsiteX121" fmla="*/ 6013516 w 6128435"/>
              <a:gd name="connsiteY121" fmla="*/ 4786619 h 6858000"/>
              <a:gd name="connsiteX122" fmla="*/ 6025404 w 6128435"/>
              <a:gd name="connsiteY122" fmla="*/ 4858148 h 6858000"/>
              <a:gd name="connsiteX123" fmla="*/ 6007749 w 6128435"/>
              <a:gd name="connsiteY123" fmla="*/ 4964715 h 6858000"/>
              <a:gd name="connsiteX124" fmla="*/ 6005269 w 6128435"/>
              <a:gd name="connsiteY124" fmla="*/ 5150567 h 6858000"/>
              <a:gd name="connsiteX125" fmla="*/ 6001127 w 6128435"/>
              <a:gd name="connsiteY125" fmla="*/ 5164609 h 6858000"/>
              <a:gd name="connsiteX126" fmla="*/ 5996647 w 6128435"/>
              <a:gd name="connsiteY126" fmla="*/ 5185640 h 6858000"/>
              <a:gd name="connsiteX127" fmla="*/ 5998514 w 6128435"/>
              <a:gd name="connsiteY127" fmla="*/ 5189673 h 6858000"/>
              <a:gd name="connsiteX128" fmla="*/ 5995970 w 6128435"/>
              <a:gd name="connsiteY128" fmla="*/ 5221547 h 6858000"/>
              <a:gd name="connsiteX129" fmla="*/ 5997218 w 6128435"/>
              <a:gd name="connsiteY129" fmla="*/ 5222031 h 6858000"/>
              <a:gd name="connsiteX130" fmla="*/ 6002116 w 6128435"/>
              <a:gd name="connsiteY130" fmla="*/ 5231223 h 6858000"/>
              <a:gd name="connsiteX131" fmla="*/ 6008541 w 6128435"/>
              <a:gd name="connsiteY131" fmla="*/ 5248680 h 6858000"/>
              <a:gd name="connsiteX132" fmla="*/ 6039260 w 6128435"/>
              <a:gd name="connsiteY132" fmla="*/ 5289518 h 6858000"/>
              <a:gd name="connsiteX133" fmla="*/ 6036748 w 6128435"/>
              <a:gd name="connsiteY133" fmla="*/ 5322752 h 6858000"/>
              <a:gd name="connsiteX134" fmla="*/ 6036943 w 6128435"/>
              <a:gd name="connsiteY134" fmla="*/ 5329480 h 6858000"/>
              <a:gd name="connsiteX135" fmla="*/ 6037236 w 6128435"/>
              <a:gd name="connsiteY135" fmla="*/ 5329634 h 6858000"/>
              <a:gd name="connsiteX136" fmla="*/ 6038019 w 6128435"/>
              <a:gd name="connsiteY136" fmla="*/ 5336764 h 6858000"/>
              <a:gd name="connsiteX137" fmla="*/ 6037298 w 6128435"/>
              <a:gd name="connsiteY137" fmla="*/ 5341753 h 6858000"/>
              <a:gd name="connsiteX138" fmla="*/ 6037677 w 6128435"/>
              <a:gd name="connsiteY138" fmla="*/ 5354807 h 6858000"/>
              <a:gd name="connsiteX139" fmla="*/ 6039728 w 6128435"/>
              <a:gd name="connsiteY139" fmla="*/ 5359416 h 6858000"/>
              <a:gd name="connsiteX140" fmla="*/ 6043311 w 6128435"/>
              <a:gd name="connsiteY140" fmla="*/ 5361407 h 6858000"/>
              <a:gd name="connsiteX141" fmla="*/ 6042954 w 6128435"/>
              <a:gd name="connsiteY141" fmla="*/ 5362576 h 6858000"/>
              <a:gd name="connsiteX142" fmla="*/ 6053435 w 6128435"/>
              <a:gd name="connsiteY142" fmla="*/ 5387547 h 6858000"/>
              <a:gd name="connsiteX143" fmla="*/ 6065933 w 6128435"/>
              <a:gd name="connsiteY143" fmla="*/ 5443002 h 6858000"/>
              <a:gd name="connsiteX144" fmla="*/ 6068640 w 6128435"/>
              <a:gd name="connsiteY144" fmla="*/ 5474503 h 6858000"/>
              <a:gd name="connsiteX145" fmla="*/ 6080922 w 6128435"/>
              <a:gd name="connsiteY145" fmla="*/ 5561070 h 6858000"/>
              <a:gd name="connsiteX146" fmla="*/ 6096949 w 6128435"/>
              <a:gd name="connsiteY146" fmla="*/ 5648179 h 6858000"/>
              <a:gd name="connsiteX147" fmla="*/ 6125703 w 6128435"/>
              <a:gd name="connsiteY147" fmla="*/ 5692894 h 6858000"/>
              <a:gd name="connsiteX148" fmla="*/ 6126670 w 6128435"/>
              <a:gd name="connsiteY148" fmla="*/ 5697882 h 6858000"/>
              <a:gd name="connsiteX149" fmla="*/ 6124061 w 6128435"/>
              <a:gd name="connsiteY149" fmla="*/ 5710294 h 6858000"/>
              <a:gd name="connsiteX150" fmla="*/ 6122213 w 6128435"/>
              <a:gd name="connsiteY150" fmla="*/ 5714762 h 6858000"/>
              <a:gd name="connsiteX151" fmla="*/ 6121353 w 6128435"/>
              <a:gd name="connsiteY151" fmla="*/ 5721725 h 6858000"/>
              <a:gd name="connsiteX152" fmla="*/ 6121607 w 6128435"/>
              <a:gd name="connsiteY152" fmla="*/ 5721959 h 6858000"/>
              <a:gd name="connsiteX153" fmla="*/ 6120262 w 6128435"/>
              <a:gd name="connsiteY153" fmla="*/ 5728358 h 6858000"/>
              <a:gd name="connsiteX154" fmla="*/ 6110194 w 6128435"/>
              <a:gd name="connsiteY154" fmla="*/ 5758853 h 6858000"/>
              <a:gd name="connsiteX155" fmla="*/ 6127519 w 6128435"/>
              <a:gd name="connsiteY155" fmla="*/ 5865775 h 6858000"/>
              <a:gd name="connsiteX156" fmla="*/ 6128435 w 6128435"/>
              <a:gd name="connsiteY156" fmla="*/ 5870164 h 6858000"/>
              <a:gd name="connsiteX157" fmla="*/ 6119217 w 6128435"/>
              <a:gd name="connsiteY157" fmla="*/ 5888542 h 6858000"/>
              <a:gd name="connsiteX158" fmla="*/ 6115966 w 6128435"/>
              <a:gd name="connsiteY158" fmla="*/ 5898387 h 6858000"/>
              <a:gd name="connsiteX159" fmla="*/ 6111924 w 6128435"/>
              <a:gd name="connsiteY159" fmla="*/ 5900444 h 6858000"/>
              <a:gd name="connsiteX160" fmla="*/ 6108716 w 6128435"/>
              <a:gd name="connsiteY160" fmla="*/ 5915345 h 6858000"/>
              <a:gd name="connsiteX161" fmla="*/ 6109524 w 6128435"/>
              <a:gd name="connsiteY161" fmla="*/ 5917328 h 6858000"/>
              <a:gd name="connsiteX162" fmla="*/ 6102493 w 6128435"/>
              <a:gd name="connsiteY162" fmla="*/ 5928602 h 6858000"/>
              <a:gd name="connsiteX163" fmla="*/ 6056863 w 6128435"/>
              <a:gd name="connsiteY163" fmla="*/ 6000643 h 6858000"/>
              <a:gd name="connsiteX164" fmla="*/ 6045436 w 6128435"/>
              <a:gd name="connsiteY164" fmla="*/ 6124480 h 6858000"/>
              <a:gd name="connsiteX165" fmla="*/ 6030489 w 6128435"/>
              <a:gd name="connsiteY165" fmla="*/ 6317666 h 6858000"/>
              <a:gd name="connsiteX166" fmla="*/ 6007492 w 6128435"/>
              <a:gd name="connsiteY166" fmla="*/ 6440818 h 6858000"/>
              <a:gd name="connsiteX167" fmla="*/ 6009467 w 6128435"/>
              <a:gd name="connsiteY167" fmla="*/ 6487076 h 6858000"/>
              <a:gd name="connsiteX168" fmla="*/ 5995064 w 6128435"/>
              <a:gd name="connsiteY168" fmla="*/ 6540791 h 6858000"/>
              <a:gd name="connsiteX169" fmla="*/ 5996309 w 6128435"/>
              <a:gd name="connsiteY169" fmla="*/ 6543961 h 6858000"/>
              <a:gd name="connsiteX170" fmla="*/ 5996048 w 6128435"/>
              <a:gd name="connsiteY170" fmla="*/ 6555444 h 6858000"/>
              <a:gd name="connsiteX171" fmla="*/ 6002524 w 6128435"/>
              <a:gd name="connsiteY171" fmla="*/ 6560188 h 6858000"/>
              <a:gd name="connsiteX172" fmla="*/ 6006823 w 6128435"/>
              <a:gd name="connsiteY172" fmla="*/ 6578546 h 6858000"/>
              <a:gd name="connsiteX173" fmla="*/ 6004510 w 6128435"/>
              <a:gd name="connsiteY173" fmla="*/ 6599256 h 6858000"/>
              <a:gd name="connsiteX174" fmla="*/ 5986207 w 6128435"/>
              <a:gd name="connsiteY174" fmla="*/ 6695855 h 6858000"/>
              <a:gd name="connsiteX175" fmla="*/ 5979428 w 6128435"/>
              <a:gd name="connsiteY175" fmla="*/ 6754678 h 6858000"/>
              <a:gd name="connsiteX176" fmla="*/ 5983398 w 6128435"/>
              <a:gd name="connsiteY176" fmla="*/ 6778641 h 6858000"/>
              <a:gd name="connsiteX177" fmla="*/ 5984543 w 6128435"/>
              <a:gd name="connsiteY177" fmla="*/ 6811016 h 6858000"/>
              <a:gd name="connsiteX178" fmla="*/ 5981802 w 6128435"/>
              <a:gd name="connsiteY178" fmla="*/ 6838578 h 6858000"/>
              <a:gd name="connsiteX179" fmla="*/ 5979671 w 6128435"/>
              <a:gd name="connsiteY179" fmla="*/ 6858000 h 6858000"/>
              <a:gd name="connsiteX180" fmla="*/ 0 w 6128435"/>
              <a:gd name="connsiteY180" fmla="*/ 6858000 h 6858000"/>
              <a:gd name="connsiteX181" fmla="*/ 0 w 6128435"/>
              <a:gd name="connsiteY18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47963 w 6128435"/>
              <a:gd name="connsiteY48" fmla="*/ 2364638 h 6858000"/>
              <a:gd name="connsiteX49" fmla="*/ 5271650 w 6128435"/>
              <a:gd name="connsiteY49" fmla="*/ 2440467 h 6858000"/>
              <a:gd name="connsiteX50" fmla="*/ 5271438 w 6128435"/>
              <a:gd name="connsiteY50" fmla="*/ 2447186 h 6858000"/>
              <a:gd name="connsiteX51" fmla="*/ 5271722 w 6128435"/>
              <a:gd name="connsiteY51" fmla="*/ 2447359 h 6858000"/>
              <a:gd name="connsiteX52" fmla="*/ 5272069 w 6128435"/>
              <a:gd name="connsiteY52" fmla="*/ 2454523 h 6858000"/>
              <a:gd name="connsiteX53" fmla="*/ 5271049 w 6128435"/>
              <a:gd name="connsiteY53" fmla="*/ 2459442 h 6858000"/>
              <a:gd name="connsiteX54" fmla="*/ 5307538 w 6128435"/>
              <a:gd name="connsiteY54" fmla="*/ 2514685 h 6858000"/>
              <a:gd name="connsiteX55" fmla="*/ 5337604 w 6128435"/>
              <a:gd name="connsiteY55" fmla="*/ 2597632 h 6858000"/>
              <a:gd name="connsiteX56" fmla="*/ 5407503 w 6128435"/>
              <a:gd name="connsiteY56" fmla="*/ 2786290 h 6858000"/>
              <a:gd name="connsiteX57" fmla="*/ 5407356 w 6128435"/>
              <a:gd name="connsiteY57" fmla="*/ 2787545 h 6858000"/>
              <a:gd name="connsiteX58" fmla="*/ 5411130 w 6128435"/>
              <a:gd name="connsiteY58" fmla="*/ 2788640 h 6858000"/>
              <a:gd name="connsiteX59" fmla="*/ 5416439 w 6128435"/>
              <a:gd name="connsiteY59" fmla="*/ 2805666 h 6858000"/>
              <a:gd name="connsiteX60" fmla="*/ 5416589 w 6128435"/>
              <a:gd name="connsiteY60" fmla="*/ 2810822 h 6858000"/>
              <a:gd name="connsiteX61" fmla="*/ 5418542 w 6128435"/>
              <a:gd name="connsiteY61" fmla="*/ 2817745 h 6858000"/>
              <a:gd name="connsiteX62" fmla="*/ 5418847 w 6128435"/>
              <a:gd name="connsiteY62" fmla="*/ 2817825 h 6858000"/>
              <a:gd name="connsiteX63" fmla="*/ 5423364 w 6128435"/>
              <a:gd name="connsiteY63" fmla="*/ 2858292 h 6858000"/>
              <a:gd name="connsiteX64" fmla="*/ 5479298 w 6128435"/>
              <a:gd name="connsiteY64" fmla="*/ 2947791 h 6858000"/>
              <a:gd name="connsiteX65" fmla="*/ 5481770 w 6128435"/>
              <a:gd name="connsiteY65" fmla="*/ 2951352 h 6858000"/>
              <a:gd name="connsiteX66" fmla="*/ 5481013 w 6128435"/>
              <a:gd name="connsiteY66" fmla="*/ 2973461 h 6858000"/>
              <a:gd name="connsiteX67" fmla="*/ 5482045 w 6128435"/>
              <a:gd name="connsiteY67" fmla="*/ 2984371 h 6858000"/>
              <a:gd name="connsiteX68" fmla="*/ 5479405 w 6128435"/>
              <a:gd name="connsiteY68" fmla="*/ 2988507 h 6858000"/>
              <a:gd name="connsiteX69" fmla="*/ 5482415 w 6128435"/>
              <a:gd name="connsiteY69" fmla="*/ 3004079 h 6858000"/>
              <a:gd name="connsiteX70" fmla="*/ 5483865 w 6128435"/>
              <a:gd name="connsiteY70" fmla="*/ 3005467 h 6858000"/>
              <a:gd name="connsiteX71" fmla="*/ 5482236 w 6128435"/>
              <a:gd name="connsiteY71" fmla="*/ 3019791 h 6858000"/>
              <a:gd name="connsiteX72" fmla="*/ 5475895 w 6128435"/>
              <a:gd name="connsiteY72" fmla="*/ 3033578 h 6858000"/>
              <a:gd name="connsiteX73" fmla="*/ 5477595 w 6128435"/>
              <a:gd name="connsiteY73" fmla="*/ 3250534 h 6858000"/>
              <a:gd name="connsiteX74" fmla="*/ 5532836 w 6128435"/>
              <a:gd name="connsiteY74" fmla="*/ 3353840 h 6858000"/>
              <a:gd name="connsiteX75" fmla="*/ 5561229 w 6128435"/>
              <a:gd name="connsiteY75" fmla="*/ 3395784 h 6858000"/>
              <a:gd name="connsiteX76" fmla="*/ 5589758 w 6128435"/>
              <a:gd name="connsiteY76" fmla="*/ 3506453 h 6858000"/>
              <a:gd name="connsiteX77" fmla="*/ 5596144 w 6128435"/>
              <a:gd name="connsiteY77" fmla="*/ 3534624 h 6858000"/>
              <a:gd name="connsiteX78" fmla="*/ 5597750 w 6128435"/>
              <a:gd name="connsiteY78" fmla="*/ 3534129 h 6858000"/>
              <a:gd name="connsiteX79" fmla="*/ 5599700 w 6128435"/>
              <a:gd name="connsiteY79" fmla="*/ 3547221 h 6858000"/>
              <a:gd name="connsiteX80" fmla="*/ 5615031 w 6128435"/>
              <a:gd name="connsiteY80" fmla="*/ 3557482 h 6858000"/>
              <a:gd name="connsiteX81" fmla="*/ 5618377 w 6128435"/>
              <a:gd name="connsiteY81" fmla="*/ 3588431 h 6858000"/>
              <a:gd name="connsiteX82" fmla="*/ 5612155 w 6128435"/>
              <a:gd name="connsiteY82" fmla="*/ 3589869 h 6858000"/>
              <a:gd name="connsiteX83" fmla="*/ 5620843 w 6128435"/>
              <a:gd name="connsiteY83" fmla="*/ 3606745 h 6858000"/>
              <a:gd name="connsiteX84" fmla="*/ 5655472 w 6128435"/>
              <a:gd name="connsiteY84" fmla="*/ 3678877 h 6858000"/>
              <a:gd name="connsiteX85" fmla="*/ 5680448 w 6128435"/>
              <a:gd name="connsiteY85" fmla="*/ 3717760 h 6858000"/>
              <a:gd name="connsiteX86" fmla="*/ 5683015 w 6128435"/>
              <a:gd name="connsiteY86" fmla="*/ 3762025 h 6858000"/>
              <a:gd name="connsiteX87" fmla="*/ 5696643 w 6128435"/>
              <a:gd name="connsiteY87" fmla="*/ 3773888 h 6858000"/>
              <a:gd name="connsiteX88" fmla="*/ 5699203 w 6128435"/>
              <a:gd name="connsiteY88" fmla="*/ 3775823 h 6858000"/>
              <a:gd name="connsiteX89" fmla="*/ 5704824 w 6128435"/>
              <a:gd name="connsiteY89" fmla="*/ 3785966 h 6858000"/>
              <a:gd name="connsiteX90" fmla="*/ 5712204 w 6128435"/>
              <a:gd name="connsiteY90" fmla="*/ 3785830 h 6858000"/>
              <a:gd name="connsiteX91" fmla="*/ 5724816 w 6128435"/>
              <a:gd name="connsiteY91" fmla="*/ 3798949 h 6858000"/>
              <a:gd name="connsiteX92" fmla="*/ 5733539 w 6128435"/>
              <a:gd name="connsiteY92" fmla="*/ 3818457 h 6858000"/>
              <a:gd name="connsiteX93" fmla="*/ 5768491 w 6128435"/>
              <a:gd name="connsiteY93" fmla="*/ 3914399 h 6858000"/>
              <a:gd name="connsiteX94" fmla="*/ 5793123 w 6128435"/>
              <a:gd name="connsiteY94" fmla="*/ 3969952 h 6858000"/>
              <a:gd name="connsiteX95" fmla="*/ 5808321 w 6128435"/>
              <a:gd name="connsiteY95" fmla="*/ 3988153 h 6858000"/>
              <a:gd name="connsiteX96" fmla="*/ 5825621 w 6128435"/>
              <a:gd name="connsiteY96" fmla="*/ 4015525 h 6858000"/>
              <a:gd name="connsiteX97" fmla="*/ 5860672 w 6128435"/>
              <a:gd name="connsiteY97" fmla="*/ 4061579 h 6858000"/>
              <a:gd name="connsiteX98" fmla="*/ 5872173 w 6128435"/>
              <a:gd name="connsiteY98" fmla="*/ 4088497 h 6858000"/>
              <a:gd name="connsiteX99" fmla="*/ 5883705 w 6128435"/>
              <a:gd name="connsiteY99" fmla="*/ 4101899 h 6858000"/>
              <a:gd name="connsiteX100" fmla="*/ 5885314 w 6128435"/>
              <a:gd name="connsiteY100" fmla="*/ 4108387 h 6858000"/>
              <a:gd name="connsiteX101" fmla="*/ 5894095 w 6128435"/>
              <a:gd name="connsiteY101" fmla="*/ 4128857 h 6858000"/>
              <a:gd name="connsiteX102" fmla="*/ 5898339 w 6128435"/>
              <a:gd name="connsiteY102" fmla="*/ 4140800 h 6858000"/>
              <a:gd name="connsiteX103" fmla="*/ 5899734 w 6128435"/>
              <a:gd name="connsiteY103" fmla="*/ 4145632 h 6858000"/>
              <a:gd name="connsiteX104" fmla="*/ 5897098 w 6128435"/>
              <a:gd name="connsiteY104" fmla="*/ 4157819 h 6858000"/>
              <a:gd name="connsiteX105" fmla="*/ 5903513 w 6128435"/>
              <a:gd name="connsiteY105" fmla="*/ 4187661 h 6858000"/>
              <a:gd name="connsiteX106" fmla="*/ 5917114 w 6128435"/>
              <a:gd name="connsiteY106" fmla="*/ 4213096 h 6858000"/>
              <a:gd name="connsiteX107" fmla="*/ 5921153 w 6128435"/>
              <a:gd name="connsiteY107" fmla="*/ 4236222 h 6858000"/>
              <a:gd name="connsiteX108" fmla="*/ 5924233 w 6128435"/>
              <a:gd name="connsiteY108" fmla="*/ 4242060 h 6858000"/>
              <a:gd name="connsiteX109" fmla="*/ 5928910 w 6128435"/>
              <a:gd name="connsiteY109" fmla="*/ 4300973 h 6858000"/>
              <a:gd name="connsiteX110" fmla="*/ 5939320 w 6128435"/>
              <a:gd name="connsiteY110" fmla="*/ 4340435 h 6858000"/>
              <a:gd name="connsiteX111" fmla="*/ 5946705 w 6128435"/>
              <a:gd name="connsiteY111" fmla="*/ 4428051 h 6858000"/>
              <a:gd name="connsiteX112" fmla="*/ 5949261 w 6128435"/>
              <a:gd name="connsiteY112" fmla="*/ 4449185 h 6858000"/>
              <a:gd name="connsiteX113" fmla="*/ 5957504 w 6128435"/>
              <a:gd name="connsiteY113" fmla="*/ 4465911 h 6858000"/>
              <a:gd name="connsiteX114" fmla="*/ 5964689 w 6128435"/>
              <a:gd name="connsiteY114" fmla="*/ 4468532 h 6858000"/>
              <a:gd name="connsiteX115" fmla="*/ 5967062 w 6128435"/>
              <a:gd name="connsiteY115" fmla="*/ 4479923 h 6858000"/>
              <a:gd name="connsiteX116" fmla="*/ 5968960 w 6128435"/>
              <a:gd name="connsiteY116" fmla="*/ 4482655 h 6858000"/>
              <a:gd name="connsiteX117" fmla="*/ 5978567 w 6128435"/>
              <a:gd name="connsiteY117" fmla="*/ 4498605 h 6858000"/>
              <a:gd name="connsiteX118" fmla="*/ 5980106 w 6128435"/>
              <a:gd name="connsiteY118" fmla="*/ 4585087 h 6858000"/>
              <a:gd name="connsiteX119" fmla="*/ 5998138 w 6128435"/>
              <a:gd name="connsiteY119" fmla="*/ 4697518 h 6858000"/>
              <a:gd name="connsiteX120" fmla="*/ 6013516 w 6128435"/>
              <a:gd name="connsiteY120" fmla="*/ 4786619 h 6858000"/>
              <a:gd name="connsiteX121" fmla="*/ 6025404 w 6128435"/>
              <a:gd name="connsiteY121" fmla="*/ 4858148 h 6858000"/>
              <a:gd name="connsiteX122" fmla="*/ 6007749 w 6128435"/>
              <a:gd name="connsiteY122" fmla="*/ 4964715 h 6858000"/>
              <a:gd name="connsiteX123" fmla="*/ 6005269 w 6128435"/>
              <a:gd name="connsiteY123" fmla="*/ 5150567 h 6858000"/>
              <a:gd name="connsiteX124" fmla="*/ 6001127 w 6128435"/>
              <a:gd name="connsiteY124" fmla="*/ 5164609 h 6858000"/>
              <a:gd name="connsiteX125" fmla="*/ 5996647 w 6128435"/>
              <a:gd name="connsiteY125" fmla="*/ 5185640 h 6858000"/>
              <a:gd name="connsiteX126" fmla="*/ 5998514 w 6128435"/>
              <a:gd name="connsiteY126" fmla="*/ 5189673 h 6858000"/>
              <a:gd name="connsiteX127" fmla="*/ 5995970 w 6128435"/>
              <a:gd name="connsiteY127" fmla="*/ 5221547 h 6858000"/>
              <a:gd name="connsiteX128" fmla="*/ 5997218 w 6128435"/>
              <a:gd name="connsiteY128" fmla="*/ 5222031 h 6858000"/>
              <a:gd name="connsiteX129" fmla="*/ 6002116 w 6128435"/>
              <a:gd name="connsiteY129" fmla="*/ 5231223 h 6858000"/>
              <a:gd name="connsiteX130" fmla="*/ 6008541 w 6128435"/>
              <a:gd name="connsiteY130" fmla="*/ 5248680 h 6858000"/>
              <a:gd name="connsiteX131" fmla="*/ 6039260 w 6128435"/>
              <a:gd name="connsiteY131" fmla="*/ 5289518 h 6858000"/>
              <a:gd name="connsiteX132" fmla="*/ 6036748 w 6128435"/>
              <a:gd name="connsiteY132" fmla="*/ 5322752 h 6858000"/>
              <a:gd name="connsiteX133" fmla="*/ 6036943 w 6128435"/>
              <a:gd name="connsiteY133" fmla="*/ 5329480 h 6858000"/>
              <a:gd name="connsiteX134" fmla="*/ 6037236 w 6128435"/>
              <a:gd name="connsiteY134" fmla="*/ 5329634 h 6858000"/>
              <a:gd name="connsiteX135" fmla="*/ 6038019 w 6128435"/>
              <a:gd name="connsiteY135" fmla="*/ 5336764 h 6858000"/>
              <a:gd name="connsiteX136" fmla="*/ 6037298 w 6128435"/>
              <a:gd name="connsiteY136" fmla="*/ 5341753 h 6858000"/>
              <a:gd name="connsiteX137" fmla="*/ 6037677 w 6128435"/>
              <a:gd name="connsiteY137" fmla="*/ 5354807 h 6858000"/>
              <a:gd name="connsiteX138" fmla="*/ 6039728 w 6128435"/>
              <a:gd name="connsiteY138" fmla="*/ 5359416 h 6858000"/>
              <a:gd name="connsiteX139" fmla="*/ 6043311 w 6128435"/>
              <a:gd name="connsiteY139" fmla="*/ 5361407 h 6858000"/>
              <a:gd name="connsiteX140" fmla="*/ 6042954 w 6128435"/>
              <a:gd name="connsiteY140" fmla="*/ 5362576 h 6858000"/>
              <a:gd name="connsiteX141" fmla="*/ 6053435 w 6128435"/>
              <a:gd name="connsiteY141" fmla="*/ 5387547 h 6858000"/>
              <a:gd name="connsiteX142" fmla="*/ 6065933 w 6128435"/>
              <a:gd name="connsiteY142" fmla="*/ 5443002 h 6858000"/>
              <a:gd name="connsiteX143" fmla="*/ 6068640 w 6128435"/>
              <a:gd name="connsiteY143" fmla="*/ 5474503 h 6858000"/>
              <a:gd name="connsiteX144" fmla="*/ 6080922 w 6128435"/>
              <a:gd name="connsiteY144" fmla="*/ 5561070 h 6858000"/>
              <a:gd name="connsiteX145" fmla="*/ 6096949 w 6128435"/>
              <a:gd name="connsiteY145" fmla="*/ 5648179 h 6858000"/>
              <a:gd name="connsiteX146" fmla="*/ 6125703 w 6128435"/>
              <a:gd name="connsiteY146" fmla="*/ 5692894 h 6858000"/>
              <a:gd name="connsiteX147" fmla="*/ 6126670 w 6128435"/>
              <a:gd name="connsiteY147" fmla="*/ 5697882 h 6858000"/>
              <a:gd name="connsiteX148" fmla="*/ 6124061 w 6128435"/>
              <a:gd name="connsiteY148" fmla="*/ 5710294 h 6858000"/>
              <a:gd name="connsiteX149" fmla="*/ 6122213 w 6128435"/>
              <a:gd name="connsiteY149" fmla="*/ 5714762 h 6858000"/>
              <a:gd name="connsiteX150" fmla="*/ 6121353 w 6128435"/>
              <a:gd name="connsiteY150" fmla="*/ 5721725 h 6858000"/>
              <a:gd name="connsiteX151" fmla="*/ 6121607 w 6128435"/>
              <a:gd name="connsiteY151" fmla="*/ 5721959 h 6858000"/>
              <a:gd name="connsiteX152" fmla="*/ 6120262 w 6128435"/>
              <a:gd name="connsiteY152" fmla="*/ 5728358 h 6858000"/>
              <a:gd name="connsiteX153" fmla="*/ 6110194 w 6128435"/>
              <a:gd name="connsiteY153" fmla="*/ 5758853 h 6858000"/>
              <a:gd name="connsiteX154" fmla="*/ 6127519 w 6128435"/>
              <a:gd name="connsiteY154" fmla="*/ 5865775 h 6858000"/>
              <a:gd name="connsiteX155" fmla="*/ 6128435 w 6128435"/>
              <a:gd name="connsiteY155" fmla="*/ 5870164 h 6858000"/>
              <a:gd name="connsiteX156" fmla="*/ 6119217 w 6128435"/>
              <a:gd name="connsiteY156" fmla="*/ 5888542 h 6858000"/>
              <a:gd name="connsiteX157" fmla="*/ 6115966 w 6128435"/>
              <a:gd name="connsiteY157" fmla="*/ 5898387 h 6858000"/>
              <a:gd name="connsiteX158" fmla="*/ 6111924 w 6128435"/>
              <a:gd name="connsiteY158" fmla="*/ 5900444 h 6858000"/>
              <a:gd name="connsiteX159" fmla="*/ 6108716 w 6128435"/>
              <a:gd name="connsiteY159" fmla="*/ 5915345 h 6858000"/>
              <a:gd name="connsiteX160" fmla="*/ 6109524 w 6128435"/>
              <a:gd name="connsiteY160" fmla="*/ 5917328 h 6858000"/>
              <a:gd name="connsiteX161" fmla="*/ 6102493 w 6128435"/>
              <a:gd name="connsiteY161" fmla="*/ 5928602 h 6858000"/>
              <a:gd name="connsiteX162" fmla="*/ 6056863 w 6128435"/>
              <a:gd name="connsiteY162" fmla="*/ 6000643 h 6858000"/>
              <a:gd name="connsiteX163" fmla="*/ 6045436 w 6128435"/>
              <a:gd name="connsiteY163" fmla="*/ 6124480 h 6858000"/>
              <a:gd name="connsiteX164" fmla="*/ 6030489 w 6128435"/>
              <a:gd name="connsiteY164" fmla="*/ 6317666 h 6858000"/>
              <a:gd name="connsiteX165" fmla="*/ 6007492 w 6128435"/>
              <a:gd name="connsiteY165" fmla="*/ 6440818 h 6858000"/>
              <a:gd name="connsiteX166" fmla="*/ 6009467 w 6128435"/>
              <a:gd name="connsiteY166" fmla="*/ 6487076 h 6858000"/>
              <a:gd name="connsiteX167" fmla="*/ 5995064 w 6128435"/>
              <a:gd name="connsiteY167" fmla="*/ 6540791 h 6858000"/>
              <a:gd name="connsiteX168" fmla="*/ 5996309 w 6128435"/>
              <a:gd name="connsiteY168" fmla="*/ 6543961 h 6858000"/>
              <a:gd name="connsiteX169" fmla="*/ 5996048 w 6128435"/>
              <a:gd name="connsiteY169" fmla="*/ 6555444 h 6858000"/>
              <a:gd name="connsiteX170" fmla="*/ 6002524 w 6128435"/>
              <a:gd name="connsiteY170" fmla="*/ 6560188 h 6858000"/>
              <a:gd name="connsiteX171" fmla="*/ 6006823 w 6128435"/>
              <a:gd name="connsiteY171" fmla="*/ 6578546 h 6858000"/>
              <a:gd name="connsiteX172" fmla="*/ 6004510 w 6128435"/>
              <a:gd name="connsiteY172" fmla="*/ 6599256 h 6858000"/>
              <a:gd name="connsiteX173" fmla="*/ 5986207 w 6128435"/>
              <a:gd name="connsiteY173" fmla="*/ 6695855 h 6858000"/>
              <a:gd name="connsiteX174" fmla="*/ 5979428 w 6128435"/>
              <a:gd name="connsiteY174" fmla="*/ 6754678 h 6858000"/>
              <a:gd name="connsiteX175" fmla="*/ 5983398 w 6128435"/>
              <a:gd name="connsiteY175" fmla="*/ 6778641 h 6858000"/>
              <a:gd name="connsiteX176" fmla="*/ 5984543 w 6128435"/>
              <a:gd name="connsiteY176" fmla="*/ 6811016 h 6858000"/>
              <a:gd name="connsiteX177" fmla="*/ 5981802 w 6128435"/>
              <a:gd name="connsiteY177" fmla="*/ 6838578 h 6858000"/>
              <a:gd name="connsiteX178" fmla="*/ 5979671 w 6128435"/>
              <a:gd name="connsiteY178" fmla="*/ 6858000 h 6858000"/>
              <a:gd name="connsiteX179" fmla="*/ 0 w 6128435"/>
              <a:gd name="connsiteY179" fmla="*/ 6858000 h 6858000"/>
              <a:gd name="connsiteX180" fmla="*/ 0 w 6128435"/>
              <a:gd name="connsiteY18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42602 w 6128435"/>
              <a:gd name="connsiteY47" fmla="*/ 2346782 h 6858000"/>
              <a:gd name="connsiteX48" fmla="*/ 5271650 w 6128435"/>
              <a:gd name="connsiteY48" fmla="*/ 2440467 h 6858000"/>
              <a:gd name="connsiteX49" fmla="*/ 5271438 w 6128435"/>
              <a:gd name="connsiteY49" fmla="*/ 2447186 h 6858000"/>
              <a:gd name="connsiteX50" fmla="*/ 5271722 w 6128435"/>
              <a:gd name="connsiteY50" fmla="*/ 2447359 h 6858000"/>
              <a:gd name="connsiteX51" fmla="*/ 5272069 w 6128435"/>
              <a:gd name="connsiteY51" fmla="*/ 2454523 h 6858000"/>
              <a:gd name="connsiteX52" fmla="*/ 5271049 w 6128435"/>
              <a:gd name="connsiteY52" fmla="*/ 2459442 h 6858000"/>
              <a:gd name="connsiteX53" fmla="*/ 5307538 w 6128435"/>
              <a:gd name="connsiteY53" fmla="*/ 2514685 h 6858000"/>
              <a:gd name="connsiteX54" fmla="*/ 5337604 w 6128435"/>
              <a:gd name="connsiteY54" fmla="*/ 2597632 h 6858000"/>
              <a:gd name="connsiteX55" fmla="*/ 5407503 w 6128435"/>
              <a:gd name="connsiteY55" fmla="*/ 2786290 h 6858000"/>
              <a:gd name="connsiteX56" fmla="*/ 5407356 w 6128435"/>
              <a:gd name="connsiteY56" fmla="*/ 2787545 h 6858000"/>
              <a:gd name="connsiteX57" fmla="*/ 5411130 w 6128435"/>
              <a:gd name="connsiteY57" fmla="*/ 2788640 h 6858000"/>
              <a:gd name="connsiteX58" fmla="*/ 5416439 w 6128435"/>
              <a:gd name="connsiteY58" fmla="*/ 2805666 h 6858000"/>
              <a:gd name="connsiteX59" fmla="*/ 5416589 w 6128435"/>
              <a:gd name="connsiteY59" fmla="*/ 2810822 h 6858000"/>
              <a:gd name="connsiteX60" fmla="*/ 5418542 w 6128435"/>
              <a:gd name="connsiteY60" fmla="*/ 2817745 h 6858000"/>
              <a:gd name="connsiteX61" fmla="*/ 5418847 w 6128435"/>
              <a:gd name="connsiteY61" fmla="*/ 2817825 h 6858000"/>
              <a:gd name="connsiteX62" fmla="*/ 5423364 w 6128435"/>
              <a:gd name="connsiteY62" fmla="*/ 2858292 h 6858000"/>
              <a:gd name="connsiteX63" fmla="*/ 5479298 w 6128435"/>
              <a:gd name="connsiteY63" fmla="*/ 2947791 h 6858000"/>
              <a:gd name="connsiteX64" fmla="*/ 5481770 w 6128435"/>
              <a:gd name="connsiteY64" fmla="*/ 2951352 h 6858000"/>
              <a:gd name="connsiteX65" fmla="*/ 5481013 w 6128435"/>
              <a:gd name="connsiteY65" fmla="*/ 2973461 h 6858000"/>
              <a:gd name="connsiteX66" fmla="*/ 5482045 w 6128435"/>
              <a:gd name="connsiteY66" fmla="*/ 2984371 h 6858000"/>
              <a:gd name="connsiteX67" fmla="*/ 5479405 w 6128435"/>
              <a:gd name="connsiteY67" fmla="*/ 2988507 h 6858000"/>
              <a:gd name="connsiteX68" fmla="*/ 5482415 w 6128435"/>
              <a:gd name="connsiteY68" fmla="*/ 3004079 h 6858000"/>
              <a:gd name="connsiteX69" fmla="*/ 5483865 w 6128435"/>
              <a:gd name="connsiteY69" fmla="*/ 3005467 h 6858000"/>
              <a:gd name="connsiteX70" fmla="*/ 5482236 w 6128435"/>
              <a:gd name="connsiteY70" fmla="*/ 3019791 h 6858000"/>
              <a:gd name="connsiteX71" fmla="*/ 5475895 w 6128435"/>
              <a:gd name="connsiteY71" fmla="*/ 3033578 h 6858000"/>
              <a:gd name="connsiteX72" fmla="*/ 5477595 w 6128435"/>
              <a:gd name="connsiteY72" fmla="*/ 3250534 h 6858000"/>
              <a:gd name="connsiteX73" fmla="*/ 5532836 w 6128435"/>
              <a:gd name="connsiteY73" fmla="*/ 3353840 h 6858000"/>
              <a:gd name="connsiteX74" fmla="*/ 5561229 w 6128435"/>
              <a:gd name="connsiteY74" fmla="*/ 3395784 h 6858000"/>
              <a:gd name="connsiteX75" fmla="*/ 5589758 w 6128435"/>
              <a:gd name="connsiteY75" fmla="*/ 3506453 h 6858000"/>
              <a:gd name="connsiteX76" fmla="*/ 5596144 w 6128435"/>
              <a:gd name="connsiteY76" fmla="*/ 3534624 h 6858000"/>
              <a:gd name="connsiteX77" fmla="*/ 5597750 w 6128435"/>
              <a:gd name="connsiteY77" fmla="*/ 3534129 h 6858000"/>
              <a:gd name="connsiteX78" fmla="*/ 5599700 w 6128435"/>
              <a:gd name="connsiteY78" fmla="*/ 3547221 h 6858000"/>
              <a:gd name="connsiteX79" fmla="*/ 5615031 w 6128435"/>
              <a:gd name="connsiteY79" fmla="*/ 3557482 h 6858000"/>
              <a:gd name="connsiteX80" fmla="*/ 5618377 w 6128435"/>
              <a:gd name="connsiteY80" fmla="*/ 3588431 h 6858000"/>
              <a:gd name="connsiteX81" fmla="*/ 5612155 w 6128435"/>
              <a:gd name="connsiteY81" fmla="*/ 3589869 h 6858000"/>
              <a:gd name="connsiteX82" fmla="*/ 5620843 w 6128435"/>
              <a:gd name="connsiteY82" fmla="*/ 3606745 h 6858000"/>
              <a:gd name="connsiteX83" fmla="*/ 5655472 w 6128435"/>
              <a:gd name="connsiteY83" fmla="*/ 3678877 h 6858000"/>
              <a:gd name="connsiteX84" fmla="*/ 5680448 w 6128435"/>
              <a:gd name="connsiteY84" fmla="*/ 3717760 h 6858000"/>
              <a:gd name="connsiteX85" fmla="*/ 5683015 w 6128435"/>
              <a:gd name="connsiteY85" fmla="*/ 3762025 h 6858000"/>
              <a:gd name="connsiteX86" fmla="*/ 5696643 w 6128435"/>
              <a:gd name="connsiteY86" fmla="*/ 3773888 h 6858000"/>
              <a:gd name="connsiteX87" fmla="*/ 5699203 w 6128435"/>
              <a:gd name="connsiteY87" fmla="*/ 3775823 h 6858000"/>
              <a:gd name="connsiteX88" fmla="*/ 5704824 w 6128435"/>
              <a:gd name="connsiteY88" fmla="*/ 3785966 h 6858000"/>
              <a:gd name="connsiteX89" fmla="*/ 5712204 w 6128435"/>
              <a:gd name="connsiteY89" fmla="*/ 3785830 h 6858000"/>
              <a:gd name="connsiteX90" fmla="*/ 5724816 w 6128435"/>
              <a:gd name="connsiteY90" fmla="*/ 3798949 h 6858000"/>
              <a:gd name="connsiteX91" fmla="*/ 5733539 w 6128435"/>
              <a:gd name="connsiteY91" fmla="*/ 3818457 h 6858000"/>
              <a:gd name="connsiteX92" fmla="*/ 5768491 w 6128435"/>
              <a:gd name="connsiteY92" fmla="*/ 3914399 h 6858000"/>
              <a:gd name="connsiteX93" fmla="*/ 5793123 w 6128435"/>
              <a:gd name="connsiteY93" fmla="*/ 3969952 h 6858000"/>
              <a:gd name="connsiteX94" fmla="*/ 5808321 w 6128435"/>
              <a:gd name="connsiteY94" fmla="*/ 3988153 h 6858000"/>
              <a:gd name="connsiteX95" fmla="*/ 5825621 w 6128435"/>
              <a:gd name="connsiteY95" fmla="*/ 4015525 h 6858000"/>
              <a:gd name="connsiteX96" fmla="*/ 5860672 w 6128435"/>
              <a:gd name="connsiteY96" fmla="*/ 4061579 h 6858000"/>
              <a:gd name="connsiteX97" fmla="*/ 5872173 w 6128435"/>
              <a:gd name="connsiteY97" fmla="*/ 4088497 h 6858000"/>
              <a:gd name="connsiteX98" fmla="*/ 5883705 w 6128435"/>
              <a:gd name="connsiteY98" fmla="*/ 4101899 h 6858000"/>
              <a:gd name="connsiteX99" fmla="*/ 5885314 w 6128435"/>
              <a:gd name="connsiteY99" fmla="*/ 4108387 h 6858000"/>
              <a:gd name="connsiteX100" fmla="*/ 5894095 w 6128435"/>
              <a:gd name="connsiteY100" fmla="*/ 4128857 h 6858000"/>
              <a:gd name="connsiteX101" fmla="*/ 5898339 w 6128435"/>
              <a:gd name="connsiteY101" fmla="*/ 4140800 h 6858000"/>
              <a:gd name="connsiteX102" fmla="*/ 5899734 w 6128435"/>
              <a:gd name="connsiteY102" fmla="*/ 4145632 h 6858000"/>
              <a:gd name="connsiteX103" fmla="*/ 5897098 w 6128435"/>
              <a:gd name="connsiteY103" fmla="*/ 4157819 h 6858000"/>
              <a:gd name="connsiteX104" fmla="*/ 5903513 w 6128435"/>
              <a:gd name="connsiteY104" fmla="*/ 4187661 h 6858000"/>
              <a:gd name="connsiteX105" fmla="*/ 5917114 w 6128435"/>
              <a:gd name="connsiteY105" fmla="*/ 4213096 h 6858000"/>
              <a:gd name="connsiteX106" fmla="*/ 5921153 w 6128435"/>
              <a:gd name="connsiteY106" fmla="*/ 4236222 h 6858000"/>
              <a:gd name="connsiteX107" fmla="*/ 5924233 w 6128435"/>
              <a:gd name="connsiteY107" fmla="*/ 4242060 h 6858000"/>
              <a:gd name="connsiteX108" fmla="*/ 5928910 w 6128435"/>
              <a:gd name="connsiteY108" fmla="*/ 4300973 h 6858000"/>
              <a:gd name="connsiteX109" fmla="*/ 5939320 w 6128435"/>
              <a:gd name="connsiteY109" fmla="*/ 4340435 h 6858000"/>
              <a:gd name="connsiteX110" fmla="*/ 5946705 w 6128435"/>
              <a:gd name="connsiteY110" fmla="*/ 4428051 h 6858000"/>
              <a:gd name="connsiteX111" fmla="*/ 5949261 w 6128435"/>
              <a:gd name="connsiteY111" fmla="*/ 4449185 h 6858000"/>
              <a:gd name="connsiteX112" fmla="*/ 5957504 w 6128435"/>
              <a:gd name="connsiteY112" fmla="*/ 4465911 h 6858000"/>
              <a:gd name="connsiteX113" fmla="*/ 5964689 w 6128435"/>
              <a:gd name="connsiteY113" fmla="*/ 4468532 h 6858000"/>
              <a:gd name="connsiteX114" fmla="*/ 5967062 w 6128435"/>
              <a:gd name="connsiteY114" fmla="*/ 4479923 h 6858000"/>
              <a:gd name="connsiteX115" fmla="*/ 5968960 w 6128435"/>
              <a:gd name="connsiteY115" fmla="*/ 4482655 h 6858000"/>
              <a:gd name="connsiteX116" fmla="*/ 5978567 w 6128435"/>
              <a:gd name="connsiteY116" fmla="*/ 4498605 h 6858000"/>
              <a:gd name="connsiteX117" fmla="*/ 5980106 w 6128435"/>
              <a:gd name="connsiteY117" fmla="*/ 4585087 h 6858000"/>
              <a:gd name="connsiteX118" fmla="*/ 5998138 w 6128435"/>
              <a:gd name="connsiteY118" fmla="*/ 4697518 h 6858000"/>
              <a:gd name="connsiteX119" fmla="*/ 6013516 w 6128435"/>
              <a:gd name="connsiteY119" fmla="*/ 4786619 h 6858000"/>
              <a:gd name="connsiteX120" fmla="*/ 6025404 w 6128435"/>
              <a:gd name="connsiteY120" fmla="*/ 4858148 h 6858000"/>
              <a:gd name="connsiteX121" fmla="*/ 6007749 w 6128435"/>
              <a:gd name="connsiteY121" fmla="*/ 4964715 h 6858000"/>
              <a:gd name="connsiteX122" fmla="*/ 6005269 w 6128435"/>
              <a:gd name="connsiteY122" fmla="*/ 5150567 h 6858000"/>
              <a:gd name="connsiteX123" fmla="*/ 6001127 w 6128435"/>
              <a:gd name="connsiteY123" fmla="*/ 5164609 h 6858000"/>
              <a:gd name="connsiteX124" fmla="*/ 5996647 w 6128435"/>
              <a:gd name="connsiteY124" fmla="*/ 5185640 h 6858000"/>
              <a:gd name="connsiteX125" fmla="*/ 5998514 w 6128435"/>
              <a:gd name="connsiteY125" fmla="*/ 5189673 h 6858000"/>
              <a:gd name="connsiteX126" fmla="*/ 5995970 w 6128435"/>
              <a:gd name="connsiteY126" fmla="*/ 5221547 h 6858000"/>
              <a:gd name="connsiteX127" fmla="*/ 5997218 w 6128435"/>
              <a:gd name="connsiteY127" fmla="*/ 5222031 h 6858000"/>
              <a:gd name="connsiteX128" fmla="*/ 6002116 w 6128435"/>
              <a:gd name="connsiteY128" fmla="*/ 5231223 h 6858000"/>
              <a:gd name="connsiteX129" fmla="*/ 6008541 w 6128435"/>
              <a:gd name="connsiteY129" fmla="*/ 5248680 h 6858000"/>
              <a:gd name="connsiteX130" fmla="*/ 6039260 w 6128435"/>
              <a:gd name="connsiteY130" fmla="*/ 5289518 h 6858000"/>
              <a:gd name="connsiteX131" fmla="*/ 6036748 w 6128435"/>
              <a:gd name="connsiteY131" fmla="*/ 5322752 h 6858000"/>
              <a:gd name="connsiteX132" fmla="*/ 6036943 w 6128435"/>
              <a:gd name="connsiteY132" fmla="*/ 5329480 h 6858000"/>
              <a:gd name="connsiteX133" fmla="*/ 6037236 w 6128435"/>
              <a:gd name="connsiteY133" fmla="*/ 5329634 h 6858000"/>
              <a:gd name="connsiteX134" fmla="*/ 6038019 w 6128435"/>
              <a:gd name="connsiteY134" fmla="*/ 5336764 h 6858000"/>
              <a:gd name="connsiteX135" fmla="*/ 6037298 w 6128435"/>
              <a:gd name="connsiteY135" fmla="*/ 5341753 h 6858000"/>
              <a:gd name="connsiteX136" fmla="*/ 6037677 w 6128435"/>
              <a:gd name="connsiteY136" fmla="*/ 5354807 h 6858000"/>
              <a:gd name="connsiteX137" fmla="*/ 6039728 w 6128435"/>
              <a:gd name="connsiteY137" fmla="*/ 5359416 h 6858000"/>
              <a:gd name="connsiteX138" fmla="*/ 6043311 w 6128435"/>
              <a:gd name="connsiteY138" fmla="*/ 5361407 h 6858000"/>
              <a:gd name="connsiteX139" fmla="*/ 6042954 w 6128435"/>
              <a:gd name="connsiteY139" fmla="*/ 5362576 h 6858000"/>
              <a:gd name="connsiteX140" fmla="*/ 6053435 w 6128435"/>
              <a:gd name="connsiteY140" fmla="*/ 5387547 h 6858000"/>
              <a:gd name="connsiteX141" fmla="*/ 6065933 w 6128435"/>
              <a:gd name="connsiteY141" fmla="*/ 5443002 h 6858000"/>
              <a:gd name="connsiteX142" fmla="*/ 6068640 w 6128435"/>
              <a:gd name="connsiteY142" fmla="*/ 5474503 h 6858000"/>
              <a:gd name="connsiteX143" fmla="*/ 6080922 w 6128435"/>
              <a:gd name="connsiteY143" fmla="*/ 5561070 h 6858000"/>
              <a:gd name="connsiteX144" fmla="*/ 6096949 w 6128435"/>
              <a:gd name="connsiteY144" fmla="*/ 5648179 h 6858000"/>
              <a:gd name="connsiteX145" fmla="*/ 6125703 w 6128435"/>
              <a:gd name="connsiteY145" fmla="*/ 5692894 h 6858000"/>
              <a:gd name="connsiteX146" fmla="*/ 6126670 w 6128435"/>
              <a:gd name="connsiteY146" fmla="*/ 5697882 h 6858000"/>
              <a:gd name="connsiteX147" fmla="*/ 6124061 w 6128435"/>
              <a:gd name="connsiteY147" fmla="*/ 5710294 h 6858000"/>
              <a:gd name="connsiteX148" fmla="*/ 6122213 w 6128435"/>
              <a:gd name="connsiteY148" fmla="*/ 5714762 h 6858000"/>
              <a:gd name="connsiteX149" fmla="*/ 6121353 w 6128435"/>
              <a:gd name="connsiteY149" fmla="*/ 5721725 h 6858000"/>
              <a:gd name="connsiteX150" fmla="*/ 6121607 w 6128435"/>
              <a:gd name="connsiteY150" fmla="*/ 5721959 h 6858000"/>
              <a:gd name="connsiteX151" fmla="*/ 6120262 w 6128435"/>
              <a:gd name="connsiteY151" fmla="*/ 5728358 h 6858000"/>
              <a:gd name="connsiteX152" fmla="*/ 6110194 w 6128435"/>
              <a:gd name="connsiteY152" fmla="*/ 5758853 h 6858000"/>
              <a:gd name="connsiteX153" fmla="*/ 6127519 w 6128435"/>
              <a:gd name="connsiteY153" fmla="*/ 5865775 h 6858000"/>
              <a:gd name="connsiteX154" fmla="*/ 6128435 w 6128435"/>
              <a:gd name="connsiteY154" fmla="*/ 5870164 h 6858000"/>
              <a:gd name="connsiteX155" fmla="*/ 6119217 w 6128435"/>
              <a:gd name="connsiteY155" fmla="*/ 5888542 h 6858000"/>
              <a:gd name="connsiteX156" fmla="*/ 6115966 w 6128435"/>
              <a:gd name="connsiteY156" fmla="*/ 5898387 h 6858000"/>
              <a:gd name="connsiteX157" fmla="*/ 6111924 w 6128435"/>
              <a:gd name="connsiteY157" fmla="*/ 5900444 h 6858000"/>
              <a:gd name="connsiteX158" fmla="*/ 6108716 w 6128435"/>
              <a:gd name="connsiteY158" fmla="*/ 5915345 h 6858000"/>
              <a:gd name="connsiteX159" fmla="*/ 6109524 w 6128435"/>
              <a:gd name="connsiteY159" fmla="*/ 5917328 h 6858000"/>
              <a:gd name="connsiteX160" fmla="*/ 6102493 w 6128435"/>
              <a:gd name="connsiteY160" fmla="*/ 5928602 h 6858000"/>
              <a:gd name="connsiteX161" fmla="*/ 6056863 w 6128435"/>
              <a:gd name="connsiteY161" fmla="*/ 6000643 h 6858000"/>
              <a:gd name="connsiteX162" fmla="*/ 6045436 w 6128435"/>
              <a:gd name="connsiteY162" fmla="*/ 6124480 h 6858000"/>
              <a:gd name="connsiteX163" fmla="*/ 6030489 w 6128435"/>
              <a:gd name="connsiteY163" fmla="*/ 6317666 h 6858000"/>
              <a:gd name="connsiteX164" fmla="*/ 6007492 w 6128435"/>
              <a:gd name="connsiteY164" fmla="*/ 6440818 h 6858000"/>
              <a:gd name="connsiteX165" fmla="*/ 6009467 w 6128435"/>
              <a:gd name="connsiteY165" fmla="*/ 6487076 h 6858000"/>
              <a:gd name="connsiteX166" fmla="*/ 5995064 w 6128435"/>
              <a:gd name="connsiteY166" fmla="*/ 6540791 h 6858000"/>
              <a:gd name="connsiteX167" fmla="*/ 5996309 w 6128435"/>
              <a:gd name="connsiteY167" fmla="*/ 6543961 h 6858000"/>
              <a:gd name="connsiteX168" fmla="*/ 5996048 w 6128435"/>
              <a:gd name="connsiteY168" fmla="*/ 6555444 h 6858000"/>
              <a:gd name="connsiteX169" fmla="*/ 6002524 w 6128435"/>
              <a:gd name="connsiteY169" fmla="*/ 6560188 h 6858000"/>
              <a:gd name="connsiteX170" fmla="*/ 6006823 w 6128435"/>
              <a:gd name="connsiteY170" fmla="*/ 6578546 h 6858000"/>
              <a:gd name="connsiteX171" fmla="*/ 6004510 w 6128435"/>
              <a:gd name="connsiteY171" fmla="*/ 6599256 h 6858000"/>
              <a:gd name="connsiteX172" fmla="*/ 5986207 w 6128435"/>
              <a:gd name="connsiteY172" fmla="*/ 6695855 h 6858000"/>
              <a:gd name="connsiteX173" fmla="*/ 5979428 w 6128435"/>
              <a:gd name="connsiteY173" fmla="*/ 6754678 h 6858000"/>
              <a:gd name="connsiteX174" fmla="*/ 5983398 w 6128435"/>
              <a:gd name="connsiteY174" fmla="*/ 6778641 h 6858000"/>
              <a:gd name="connsiteX175" fmla="*/ 5984543 w 6128435"/>
              <a:gd name="connsiteY175" fmla="*/ 6811016 h 6858000"/>
              <a:gd name="connsiteX176" fmla="*/ 5981802 w 6128435"/>
              <a:gd name="connsiteY176" fmla="*/ 6838578 h 6858000"/>
              <a:gd name="connsiteX177" fmla="*/ 5979671 w 6128435"/>
              <a:gd name="connsiteY177" fmla="*/ 6858000 h 6858000"/>
              <a:gd name="connsiteX178" fmla="*/ 0 w 6128435"/>
              <a:gd name="connsiteY178" fmla="*/ 6858000 h 6858000"/>
              <a:gd name="connsiteX179" fmla="*/ 0 w 6128435"/>
              <a:gd name="connsiteY17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38267 w 6128435"/>
              <a:gd name="connsiteY46" fmla="*/ 2337277 h 6858000"/>
              <a:gd name="connsiteX47" fmla="*/ 5271650 w 6128435"/>
              <a:gd name="connsiteY47" fmla="*/ 2440467 h 6858000"/>
              <a:gd name="connsiteX48" fmla="*/ 5271438 w 6128435"/>
              <a:gd name="connsiteY48" fmla="*/ 2447186 h 6858000"/>
              <a:gd name="connsiteX49" fmla="*/ 5271722 w 6128435"/>
              <a:gd name="connsiteY49" fmla="*/ 2447359 h 6858000"/>
              <a:gd name="connsiteX50" fmla="*/ 5272069 w 6128435"/>
              <a:gd name="connsiteY50" fmla="*/ 2454523 h 6858000"/>
              <a:gd name="connsiteX51" fmla="*/ 5271049 w 6128435"/>
              <a:gd name="connsiteY51" fmla="*/ 2459442 h 6858000"/>
              <a:gd name="connsiteX52" fmla="*/ 5307538 w 6128435"/>
              <a:gd name="connsiteY52" fmla="*/ 2514685 h 6858000"/>
              <a:gd name="connsiteX53" fmla="*/ 5337604 w 6128435"/>
              <a:gd name="connsiteY53" fmla="*/ 2597632 h 6858000"/>
              <a:gd name="connsiteX54" fmla="*/ 5407503 w 6128435"/>
              <a:gd name="connsiteY54" fmla="*/ 2786290 h 6858000"/>
              <a:gd name="connsiteX55" fmla="*/ 5407356 w 6128435"/>
              <a:gd name="connsiteY55" fmla="*/ 2787545 h 6858000"/>
              <a:gd name="connsiteX56" fmla="*/ 5411130 w 6128435"/>
              <a:gd name="connsiteY56" fmla="*/ 2788640 h 6858000"/>
              <a:gd name="connsiteX57" fmla="*/ 5416439 w 6128435"/>
              <a:gd name="connsiteY57" fmla="*/ 2805666 h 6858000"/>
              <a:gd name="connsiteX58" fmla="*/ 5416589 w 6128435"/>
              <a:gd name="connsiteY58" fmla="*/ 2810822 h 6858000"/>
              <a:gd name="connsiteX59" fmla="*/ 5418542 w 6128435"/>
              <a:gd name="connsiteY59" fmla="*/ 2817745 h 6858000"/>
              <a:gd name="connsiteX60" fmla="*/ 5418847 w 6128435"/>
              <a:gd name="connsiteY60" fmla="*/ 2817825 h 6858000"/>
              <a:gd name="connsiteX61" fmla="*/ 5423364 w 6128435"/>
              <a:gd name="connsiteY61" fmla="*/ 2858292 h 6858000"/>
              <a:gd name="connsiteX62" fmla="*/ 5479298 w 6128435"/>
              <a:gd name="connsiteY62" fmla="*/ 2947791 h 6858000"/>
              <a:gd name="connsiteX63" fmla="*/ 5481770 w 6128435"/>
              <a:gd name="connsiteY63" fmla="*/ 2951352 h 6858000"/>
              <a:gd name="connsiteX64" fmla="*/ 5481013 w 6128435"/>
              <a:gd name="connsiteY64" fmla="*/ 2973461 h 6858000"/>
              <a:gd name="connsiteX65" fmla="*/ 5482045 w 6128435"/>
              <a:gd name="connsiteY65" fmla="*/ 2984371 h 6858000"/>
              <a:gd name="connsiteX66" fmla="*/ 5479405 w 6128435"/>
              <a:gd name="connsiteY66" fmla="*/ 2988507 h 6858000"/>
              <a:gd name="connsiteX67" fmla="*/ 5482415 w 6128435"/>
              <a:gd name="connsiteY67" fmla="*/ 3004079 h 6858000"/>
              <a:gd name="connsiteX68" fmla="*/ 5483865 w 6128435"/>
              <a:gd name="connsiteY68" fmla="*/ 3005467 h 6858000"/>
              <a:gd name="connsiteX69" fmla="*/ 5482236 w 6128435"/>
              <a:gd name="connsiteY69" fmla="*/ 3019791 h 6858000"/>
              <a:gd name="connsiteX70" fmla="*/ 5475895 w 6128435"/>
              <a:gd name="connsiteY70" fmla="*/ 3033578 h 6858000"/>
              <a:gd name="connsiteX71" fmla="*/ 5477595 w 6128435"/>
              <a:gd name="connsiteY71" fmla="*/ 3250534 h 6858000"/>
              <a:gd name="connsiteX72" fmla="*/ 5532836 w 6128435"/>
              <a:gd name="connsiteY72" fmla="*/ 3353840 h 6858000"/>
              <a:gd name="connsiteX73" fmla="*/ 5561229 w 6128435"/>
              <a:gd name="connsiteY73" fmla="*/ 3395784 h 6858000"/>
              <a:gd name="connsiteX74" fmla="*/ 5589758 w 6128435"/>
              <a:gd name="connsiteY74" fmla="*/ 3506453 h 6858000"/>
              <a:gd name="connsiteX75" fmla="*/ 5596144 w 6128435"/>
              <a:gd name="connsiteY75" fmla="*/ 3534624 h 6858000"/>
              <a:gd name="connsiteX76" fmla="*/ 5597750 w 6128435"/>
              <a:gd name="connsiteY76" fmla="*/ 3534129 h 6858000"/>
              <a:gd name="connsiteX77" fmla="*/ 5599700 w 6128435"/>
              <a:gd name="connsiteY77" fmla="*/ 3547221 h 6858000"/>
              <a:gd name="connsiteX78" fmla="*/ 5615031 w 6128435"/>
              <a:gd name="connsiteY78" fmla="*/ 3557482 h 6858000"/>
              <a:gd name="connsiteX79" fmla="*/ 5618377 w 6128435"/>
              <a:gd name="connsiteY79" fmla="*/ 3588431 h 6858000"/>
              <a:gd name="connsiteX80" fmla="*/ 5612155 w 6128435"/>
              <a:gd name="connsiteY80" fmla="*/ 3589869 h 6858000"/>
              <a:gd name="connsiteX81" fmla="*/ 5620843 w 6128435"/>
              <a:gd name="connsiteY81" fmla="*/ 3606745 h 6858000"/>
              <a:gd name="connsiteX82" fmla="*/ 5655472 w 6128435"/>
              <a:gd name="connsiteY82" fmla="*/ 3678877 h 6858000"/>
              <a:gd name="connsiteX83" fmla="*/ 5680448 w 6128435"/>
              <a:gd name="connsiteY83" fmla="*/ 3717760 h 6858000"/>
              <a:gd name="connsiteX84" fmla="*/ 5683015 w 6128435"/>
              <a:gd name="connsiteY84" fmla="*/ 3762025 h 6858000"/>
              <a:gd name="connsiteX85" fmla="*/ 5696643 w 6128435"/>
              <a:gd name="connsiteY85" fmla="*/ 3773888 h 6858000"/>
              <a:gd name="connsiteX86" fmla="*/ 5699203 w 6128435"/>
              <a:gd name="connsiteY86" fmla="*/ 3775823 h 6858000"/>
              <a:gd name="connsiteX87" fmla="*/ 5704824 w 6128435"/>
              <a:gd name="connsiteY87" fmla="*/ 3785966 h 6858000"/>
              <a:gd name="connsiteX88" fmla="*/ 5712204 w 6128435"/>
              <a:gd name="connsiteY88" fmla="*/ 3785830 h 6858000"/>
              <a:gd name="connsiteX89" fmla="*/ 5724816 w 6128435"/>
              <a:gd name="connsiteY89" fmla="*/ 3798949 h 6858000"/>
              <a:gd name="connsiteX90" fmla="*/ 5733539 w 6128435"/>
              <a:gd name="connsiteY90" fmla="*/ 3818457 h 6858000"/>
              <a:gd name="connsiteX91" fmla="*/ 5768491 w 6128435"/>
              <a:gd name="connsiteY91" fmla="*/ 3914399 h 6858000"/>
              <a:gd name="connsiteX92" fmla="*/ 5793123 w 6128435"/>
              <a:gd name="connsiteY92" fmla="*/ 3969952 h 6858000"/>
              <a:gd name="connsiteX93" fmla="*/ 5808321 w 6128435"/>
              <a:gd name="connsiteY93" fmla="*/ 3988153 h 6858000"/>
              <a:gd name="connsiteX94" fmla="*/ 5825621 w 6128435"/>
              <a:gd name="connsiteY94" fmla="*/ 4015525 h 6858000"/>
              <a:gd name="connsiteX95" fmla="*/ 5860672 w 6128435"/>
              <a:gd name="connsiteY95" fmla="*/ 4061579 h 6858000"/>
              <a:gd name="connsiteX96" fmla="*/ 5872173 w 6128435"/>
              <a:gd name="connsiteY96" fmla="*/ 4088497 h 6858000"/>
              <a:gd name="connsiteX97" fmla="*/ 5883705 w 6128435"/>
              <a:gd name="connsiteY97" fmla="*/ 4101899 h 6858000"/>
              <a:gd name="connsiteX98" fmla="*/ 5885314 w 6128435"/>
              <a:gd name="connsiteY98" fmla="*/ 4108387 h 6858000"/>
              <a:gd name="connsiteX99" fmla="*/ 5894095 w 6128435"/>
              <a:gd name="connsiteY99" fmla="*/ 4128857 h 6858000"/>
              <a:gd name="connsiteX100" fmla="*/ 5898339 w 6128435"/>
              <a:gd name="connsiteY100" fmla="*/ 4140800 h 6858000"/>
              <a:gd name="connsiteX101" fmla="*/ 5899734 w 6128435"/>
              <a:gd name="connsiteY101" fmla="*/ 4145632 h 6858000"/>
              <a:gd name="connsiteX102" fmla="*/ 5897098 w 6128435"/>
              <a:gd name="connsiteY102" fmla="*/ 4157819 h 6858000"/>
              <a:gd name="connsiteX103" fmla="*/ 5903513 w 6128435"/>
              <a:gd name="connsiteY103" fmla="*/ 4187661 h 6858000"/>
              <a:gd name="connsiteX104" fmla="*/ 5917114 w 6128435"/>
              <a:gd name="connsiteY104" fmla="*/ 4213096 h 6858000"/>
              <a:gd name="connsiteX105" fmla="*/ 5921153 w 6128435"/>
              <a:gd name="connsiteY105" fmla="*/ 4236222 h 6858000"/>
              <a:gd name="connsiteX106" fmla="*/ 5924233 w 6128435"/>
              <a:gd name="connsiteY106" fmla="*/ 4242060 h 6858000"/>
              <a:gd name="connsiteX107" fmla="*/ 5928910 w 6128435"/>
              <a:gd name="connsiteY107" fmla="*/ 4300973 h 6858000"/>
              <a:gd name="connsiteX108" fmla="*/ 5939320 w 6128435"/>
              <a:gd name="connsiteY108" fmla="*/ 4340435 h 6858000"/>
              <a:gd name="connsiteX109" fmla="*/ 5946705 w 6128435"/>
              <a:gd name="connsiteY109" fmla="*/ 4428051 h 6858000"/>
              <a:gd name="connsiteX110" fmla="*/ 5949261 w 6128435"/>
              <a:gd name="connsiteY110" fmla="*/ 4449185 h 6858000"/>
              <a:gd name="connsiteX111" fmla="*/ 5957504 w 6128435"/>
              <a:gd name="connsiteY111" fmla="*/ 4465911 h 6858000"/>
              <a:gd name="connsiteX112" fmla="*/ 5964689 w 6128435"/>
              <a:gd name="connsiteY112" fmla="*/ 4468532 h 6858000"/>
              <a:gd name="connsiteX113" fmla="*/ 5967062 w 6128435"/>
              <a:gd name="connsiteY113" fmla="*/ 4479923 h 6858000"/>
              <a:gd name="connsiteX114" fmla="*/ 5968960 w 6128435"/>
              <a:gd name="connsiteY114" fmla="*/ 4482655 h 6858000"/>
              <a:gd name="connsiteX115" fmla="*/ 5978567 w 6128435"/>
              <a:gd name="connsiteY115" fmla="*/ 4498605 h 6858000"/>
              <a:gd name="connsiteX116" fmla="*/ 5980106 w 6128435"/>
              <a:gd name="connsiteY116" fmla="*/ 4585087 h 6858000"/>
              <a:gd name="connsiteX117" fmla="*/ 5998138 w 6128435"/>
              <a:gd name="connsiteY117" fmla="*/ 4697518 h 6858000"/>
              <a:gd name="connsiteX118" fmla="*/ 6013516 w 6128435"/>
              <a:gd name="connsiteY118" fmla="*/ 4786619 h 6858000"/>
              <a:gd name="connsiteX119" fmla="*/ 6025404 w 6128435"/>
              <a:gd name="connsiteY119" fmla="*/ 4858148 h 6858000"/>
              <a:gd name="connsiteX120" fmla="*/ 6007749 w 6128435"/>
              <a:gd name="connsiteY120" fmla="*/ 4964715 h 6858000"/>
              <a:gd name="connsiteX121" fmla="*/ 6005269 w 6128435"/>
              <a:gd name="connsiteY121" fmla="*/ 5150567 h 6858000"/>
              <a:gd name="connsiteX122" fmla="*/ 6001127 w 6128435"/>
              <a:gd name="connsiteY122" fmla="*/ 5164609 h 6858000"/>
              <a:gd name="connsiteX123" fmla="*/ 5996647 w 6128435"/>
              <a:gd name="connsiteY123" fmla="*/ 5185640 h 6858000"/>
              <a:gd name="connsiteX124" fmla="*/ 5998514 w 6128435"/>
              <a:gd name="connsiteY124" fmla="*/ 5189673 h 6858000"/>
              <a:gd name="connsiteX125" fmla="*/ 5995970 w 6128435"/>
              <a:gd name="connsiteY125" fmla="*/ 5221547 h 6858000"/>
              <a:gd name="connsiteX126" fmla="*/ 5997218 w 6128435"/>
              <a:gd name="connsiteY126" fmla="*/ 5222031 h 6858000"/>
              <a:gd name="connsiteX127" fmla="*/ 6002116 w 6128435"/>
              <a:gd name="connsiteY127" fmla="*/ 5231223 h 6858000"/>
              <a:gd name="connsiteX128" fmla="*/ 6008541 w 6128435"/>
              <a:gd name="connsiteY128" fmla="*/ 5248680 h 6858000"/>
              <a:gd name="connsiteX129" fmla="*/ 6039260 w 6128435"/>
              <a:gd name="connsiteY129" fmla="*/ 5289518 h 6858000"/>
              <a:gd name="connsiteX130" fmla="*/ 6036748 w 6128435"/>
              <a:gd name="connsiteY130" fmla="*/ 5322752 h 6858000"/>
              <a:gd name="connsiteX131" fmla="*/ 6036943 w 6128435"/>
              <a:gd name="connsiteY131" fmla="*/ 5329480 h 6858000"/>
              <a:gd name="connsiteX132" fmla="*/ 6037236 w 6128435"/>
              <a:gd name="connsiteY132" fmla="*/ 5329634 h 6858000"/>
              <a:gd name="connsiteX133" fmla="*/ 6038019 w 6128435"/>
              <a:gd name="connsiteY133" fmla="*/ 5336764 h 6858000"/>
              <a:gd name="connsiteX134" fmla="*/ 6037298 w 6128435"/>
              <a:gd name="connsiteY134" fmla="*/ 5341753 h 6858000"/>
              <a:gd name="connsiteX135" fmla="*/ 6037677 w 6128435"/>
              <a:gd name="connsiteY135" fmla="*/ 5354807 h 6858000"/>
              <a:gd name="connsiteX136" fmla="*/ 6039728 w 6128435"/>
              <a:gd name="connsiteY136" fmla="*/ 5359416 h 6858000"/>
              <a:gd name="connsiteX137" fmla="*/ 6043311 w 6128435"/>
              <a:gd name="connsiteY137" fmla="*/ 5361407 h 6858000"/>
              <a:gd name="connsiteX138" fmla="*/ 6042954 w 6128435"/>
              <a:gd name="connsiteY138" fmla="*/ 5362576 h 6858000"/>
              <a:gd name="connsiteX139" fmla="*/ 6053435 w 6128435"/>
              <a:gd name="connsiteY139" fmla="*/ 5387547 h 6858000"/>
              <a:gd name="connsiteX140" fmla="*/ 6065933 w 6128435"/>
              <a:gd name="connsiteY140" fmla="*/ 5443002 h 6858000"/>
              <a:gd name="connsiteX141" fmla="*/ 6068640 w 6128435"/>
              <a:gd name="connsiteY141" fmla="*/ 5474503 h 6858000"/>
              <a:gd name="connsiteX142" fmla="*/ 6080922 w 6128435"/>
              <a:gd name="connsiteY142" fmla="*/ 5561070 h 6858000"/>
              <a:gd name="connsiteX143" fmla="*/ 6096949 w 6128435"/>
              <a:gd name="connsiteY143" fmla="*/ 5648179 h 6858000"/>
              <a:gd name="connsiteX144" fmla="*/ 6125703 w 6128435"/>
              <a:gd name="connsiteY144" fmla="*/ 5692894 h 6858000"/>
              <a:gd name="connsiteX145" fmla="*/ 6126670 w 6128435"/>
              <a:gd name="connsiteY145" fmla="*/ 5697882 h 6858000"/>
              <a:gd name="connsiteX146" fmla="*/ 6124061 w 6128435"/>
              <a:gd name="connsiteY146" fmla="*/ 5710294 h 6858000"/>
              <a:gd name="connsiteX147" fmla="*/ 6122213 w 6128435"/>
              <a:gd name="connsiteY147" fmla="*/ 5714762 h 6858000"/>
              <a:gd name="connsiteX148" fmla="*/ 6121353 w 6128435"/>
              <a:gd name="connsiteY148" fmla="*/ 5721725 h 6858000"/>
              <a:gd name="connsiteX149" fmla="*/ 6121607 w 6128435"/>
              <a:gd name="connsiteY149" fmla="*/ 5721959 h 6858000"/>
              <a:gd name="connsiteX150" fmla="*/ 6120262 w 6128435"/>
              <a:gd name="connsiteY150" fmla="*/ 5728358 h 6858000"/>
              <a:gd name="connsiteX151" fmla="*/ 6110194 w 6128435"/>
              <a:gd name="connsiteY151" fmla="*/ 5758853 h 6858000"/>
              <a:gd name="connsiteX152" fmla="*/ 6127519 w 6128435"/>
              <a:gd name="connsiteY152" fmla="*/ 5865775 h 6858000"/>
              <a:gd name="connsiteX153" fmla="*/ 6128435 w 6128435"/>
              <a:gd name="connsiteY153" fmla="*/ 5870164 h 6858000"/>
              <a:gd name="connsiteX154" fmla="*/ 6119217 w 6128435"/>
              <a:gd name="connsiteY154" fmla="*/ 5888542 h 6858000"/>
              <a:gd name="connsiteX155" fmla="*/ 6115966 w 6128435"/>
              <a:gd name="connsiteY155" fmla="*/ 5898387 h 6858000"/>
              <a:gd name="connsiteX156" fmla="*/ 6111924 w 6128435"/>
              <a:gd name="connsiteY156" fmla="*/ 5900444 h 6858000"/>
              <a:gd name="connsiteX157" fmla="*/ 6108716 w 6128435"/>
              <a:gd name="connsiteY157" fmla="*/ 5915345 h 6858000"/>
              <a:gd name="connsiteX158" fmla="*/ 6109524 w 6128435"/>
              <a:gd name="connsiteY158" fmla="*/ 5917328 h 6858000"/>
              <a:gd name="connsiteX159" fmla="*/ 6102493 w 6128435"/>
              <a:gd name="connsiteY159" fmla="*/ 5928602 h 6858000"/>
              <a:gd name="connsiteX160" fmla="*/ 6056863 w 6128435"/>
              <a:gd name="connsiteY160" fmla="*/ 6000643 h 6858000"/>
              <a:gd name="connsiteX161" fmla="*/ 6045436 w 6128435"/>
              <a:gd name="connsiteY161" fmla="*/ 6124480 h 6858000"/>
              <a:gd name="connsiteX162" fmla="*/ 6030489 w 6128435"/>
              <a:gd name="connsiteY162" fmla="*/ 6317666 h 6858000"/>
              <a:gd name="connsiteX163" fmla="*/ 6007492 w 6128435"/>
              <a:gd name="connsiteY163" fmla="*/ 6440818 h 6858000"/>
              <a:gd name="connsiteX164" fmla="*/ 6009467 w 6128435"/>
              <a:gd name="connsiteY164" fmla="*/ 6487076 h 6858000"/>
              <a:gd name="connsiteX165" fmla="*/ 5995064 w 6128435"/>
              <a:gd name="connsiteY165" fmla="*/ 6540791 h 6858000"/>
              <a:gd name="connsiteX166" fmla="*/ 5996309 w 6128435"/>
              <a:gd name="connsiteY166" fmla="*/ 6543961 h 6858000"/>
              <a:gd name="connsiteX167" fmla="*/ 5996048 w 6128435"/>
              <a:gd name="connsiteY167" fmla="*/ 6555444 h 6858000"/>
              <a:gd name="connsiteX168" fmla="*/ 6002524 w 6128435"/>
              <a:gd name="connsiteY168" fmla="*/ 6560188 h 6858000"/>
              <a:gd name="connsiteX169" fmla="*/ 6006823 w 6128435"/>
              <a:gd name="connsiteY169" fmla="*/ 6578546 h 6858000"/>
              <a:gd name="connsiteX170" fmla="*/ 6004510 w 6128435"/>
              <a:gd name="connsiteY170" fmla="*/ 6599256 h 6858000"/>
              <a:gd name="connsiteX171" fmla="*/ 5986207 w 6128435"/>
              <a:gd name="connsiteY171" fmla="*/ 6695855 h 6858000"/>
              <a:gd name="connsiteX172" fmla="*/ 5979428 w 6128435"/>
              <a:gd name="connsiteY172" fmla="*/ 6754678 h 6858000"/>
              <a:gd name="connsiteX173" fmla="*/ 5983398 w 6128435"/>
              <a:gd name="connsiteY173" fmla="*/ 6778641 h 6858000"/>
              <a:gd name="connsiteX174" fmla="*/ 5984543 w 6128435"/>
              <a:gd name="connsiteY174" fmla="*/ 6811016 h 6858000"/>
              <a:gd name="connsiteX175" fmla="*/ 5981802 w 6128435"/>
              <a:gd name="connsiteY175" fmla="*/ 6838578 h 6858000"/>
              <a:gd name="connsiteX176" fmla="*/ 5979671 w 6128435"/>
              <a:gd name="connsiteY176" fmla="*/ 6858000 h 6858000"/>
              <a:gd name="connsiteX177" fmla="*/ 0 w 6128435"/>
              <a:gd name="connsiteY177" fmla="*/ 6858000 h 6858000"/>
              <a:gd name="connsiteX178" fmla="*/ 0 w 6128435"/>
              <a:gd name="connsiteY17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37050 w 6128435"/>
              <a:gd name="connsiteY45" fmla="*/ 2336703 h 6858000"/>
              <a:gd name="connsiteX46" fmla="*/ 5271650 w 6128435"/>
              <a:gd name="connsiteY46" fmla="*/ 2440467 h 6858000"/>
              <a:gd name="connsiteX47" fmla="*/ 5271438 w 6128435"/>
              <a:gd name="connsiteY47" fmla="*/ 2447186 h 6858000"/>
              <a:gd name="connsiteX48" fmla="*/ 5271722 w 6128435"/>
              <a:gd name="connsiteY48" fmla="*/ 2447359 h 6858000"/>
              <a:gd name="connsiteX49" fmla="*/ 5272069 w 6128435"/>
              <a:gd name="connsiteY49" fmla="*/ 2454523 h 6858000"/>
              <a:gd name="connsiteX50" fmla="*/ 5271049 w 6128435"/>
              <a:gd name="connsiteY50" fmla="*/ 2459442 h 6858000"/>
              <a:gd name="connsiteX51" fmla="*/ 5307538 w 6128435"/>
              <a:gd name="connsiteY51" fmla="*/ 2514685 h 6858000"/>
              <a:gd name="connsiteX52" fmla="*/ 5337604 w 6128435"/>
              <a:gd name="connsiteY52" fmla="*/ 2597632 h 6858000"/>
              <a:gd name="connsiteX53" fmla="*/ 5407503 w 6128435"/>
              <a:gd name="connsiteY53" fmla="*/ 2786290 h 6858000"/>
              <a:gd name="connsiteX54" fmla="*/ 5407356 w 6128435"/>
              <a:gd name="connsiteY54" fmla="*/ 2787545 h 6858000"/>
              <a:gd name="connsiteX55" fmla="*/ 5411130 w 6128435"/>
              <a:gd name="connsiteY55" fmla="*/ 2788640 h 6858000"/>
              <a:gd name="connsiteX56" fmla="*/ 5416439 w 6128435"/>
              <a:gd name="connsiteY56" fmla="*/ 2805666 h 6858000"/>
              <a:gd name="connsiteX57" fmla="*/ 5416589 w 6128435"/>
              <a:gd name="connsiteY57" fmla="*/ 2810822 h 6858000"/>
              <a:gd name="connsiteX58" fmla="*/ 5418542 w 6128435"/>
              <a:gd name="connsiteY58" fmla="*/ 2817745 h 6858000"/>
              <a:gd name="connsiteX59" fmla="*/ 5418847 w 6128435"/>
              <a:gd name="connsiteY59" fmla="*/ 2817825 h 6858000"/>
              <a:gd name="connsiteX60" fmla="*/ 5423364 w 6128435"/>
              <a:gd name="connsiteY60" fmla="*/ 2858292 h 6858000"/>
              <a:gd name="connsiteX61" fmla="*/ 5479298 w 6128435"/>
              <a:gd name="connsiteY61" fmla="*/ 2947791 h 6858000"/>
              <a:gd name="connsiteX62" fmla="*/ 5481770 w 6128435"/>
              <a:gd name="connsiteY62" fmla="*/ 2951352 h 6858000"/>
              <a:gd name="connsiteX63" fmla="*/ 5481013 w 6128435"/>
              <a:gd name="connsiteY63" fmla="*/ 2973461 h 6858000"/>
              <a:gd name="connsiteX64" fmla="*/ 5482045 w 6128435"/>
              <a:gd name="connsiteY64" fmla="*/ 2984371 h 6858000"/>
              <a:gd name="connsiteX65" fmla="*/ 5479405 w 6128435"/>
              <a:gd name="connsiteY65" fmla="*/ 2988507 h 6858000"/>
              <a:gd name="connsiteX66" fmla="*/ 5482415 w 6128435"/>
              <a:gd name="connsiteY66" fmla="*/ 3004079 h 6858000"/>
              <a:gd name="connsiteX67" fmla="*/ 5483865 w 6128435"/>
              <a:gd name="connsiteY67" fmla="*/ 3005467 h 6858000"/>
              <a:gd name="connsiteX68" fmla="*/ 5482236 w 6128435"/>
              <a:gd name="connsiteY68" fmla="*/ 3019791 h 6858000"/>
              <a:gd name="connsiteX69" fmla="*/ 5475895 w 6128435"/>
              <a:gd name="connsiteY69" fmla="*/ 3033578 h 6858000"/>
              <a:gd name="connsiteX70" fmla="*/ 5477595 w 6128435"/>
              <a:gd name="connsiteY70" fmla="*/ 3250534 h 6858000"/>
              <a:gd name="connsiteX71" fmla="*/ 5532836 w 6128435"/>
              <a:gd name="connsiteY71" fmla="*/ 3353840 h 6858000"/>
              <a:gd name="connsiteX72" fmla="*/ 5561229 w 6128435"/>
              <a:gd name="connsiteY72" fmla="*/ 3395784 h 6858000"/>
              <a:gd name="connsiteX73" fmla="*/ 5589758 w 6128435"/>
              <a:gd name="connsiteY73" fmla="*/ 3506453 h 6858000"/>
              <a:gd name="connsiteX74" fmla="*/ 5596144 w 6128435"/>
              <a:gd name="connsiteY74" fmla="*/ 3534624 h 6858000"/>
              <a:gd name="connsiteX75" fmla="*/ 5597750 w 6128435"/>
              <a:gd name="connsiteY75" fmla="*/ 3534129 h 6858000"/>
              <a:gd name="connsiteX76" fmla="*/ 5599700 w 6128435"/>
              <a:gd name="connsiteY76" fmla="*/ 3547221 h 6858000"/>
              <a:gd name="connsiteX77" fmla="*/ 5615031 w 6128435"/>
              <a:gd name="connsiteY77" fmla="*/ 3557482 h 6858000"/>
              <a:gd name="connsiteX78" fmla="*/ 5618377 w 6128435"/>
              <a:gd name="connsiteY78" fmla="*/ 3588431 h 6858000"/>
              <a:gd name="connsiteX79" fmla="*/ 5612155 w 6128435"/>
              <a:gd name="connsiteY79" fmla="*/ 3589869 h 6858000"/>
              <a:gd name="connsiteX80" fmla="*/ 5620843 w 6128435"/>
              <a:gd name="connsiteY80" fmla="*/ 3606745 h 6858000"/>
              <a:gd name="connsiteX81" fmla="*/ 5655472 w 6128435"/>
              <a:gd name="connsiteY81" fmla="*/ 3678877 h 6858000"/>
              <a:gd name="connsiteX82" fmla="*/ 5680448 w 6128435"/>
              <a:gd name="connsiteY82" fmla="*/ 3717760 h 6858000"/>
              <a:gd name="connsiteX83" fmla="*/ 5683015 w 6128435"/>
              <a:gd name="connsiteY83" fmla="*/ 3762025 h 6858000"/>
              <a:gd name="connsiteX84" fmla="*/ 5696643 w 6128435"/>
              <a:gd name="connsiteY84" fmla="*/ 3773888 h 6858000"/>
              <a:gd name="connsiteX85" fmla="*/ 5699203 w 6128435"/>
              <a:gd name="connsiteY85" fmla="*/ 3775823 h 6858000"/>
              <a:gd name="connsiteX86" fmla="*/ 5704824 w 6128435"/>
              <a:gd name="connsiteY86" fmla="*/ 3785966 h 6858000"/>
              <a:gd name="connsiteX87" fmla="*/ 5712204 w 6128435"/>
              <a:gd name="connsiteY87" fmla="*/ 3785830 h 6858000"/>
              <a:gd name="connsiteX88" fmla="*/ 5724816 w 6128435"/>
              <a:gd name="connsiteY88" fmla="*/ 3798949 h 6858000"/>
              <a:gd name="connsiteX89" fmla="*/ 5733539 w 6128435"/>
              <a:gd name="connsiteY89" fmla="*/ 3818457 h 6858000"/>
              <a:gd name="connsiteX90" fmla="*/ 5768491 w 6128435"/>
              <a:gd name="connsiteY90" fmla="*/ 3914399 h 6858000"/>
              <a:gd name="connsiteX91" fmla="*/ 5793123 w 6128435"/>
              <a:gd name="connsiteY91" fmla="*/ 3969952 h 6858000"/>
              <a:gd name="connsiteX92" fmla="*/ 5808321 w 6128435"/>
              <a:gd name="connsiteY92" fmla="*/ 3988153 h 6858000"/>
              <a:gd name="connsiteX93" fmla="*/ 5825621 w 6128435"/>
              <a:gd name="connsiteY93" fmla="*/ 4015525 h 6858000"/>
              <a:gd name="connsiteX94" fmla="*/ 5860672 w 6128435"/>
              <a:gd name="connsiteY94" fmla="*/ 4061579 h 6858000"/>
              <a:gd name="connsiteX95" fmla="*/ 5872173 w 6128435"/>
              <a:gd name="connsiteY95" fmla="*/ 4088497 h 6858000"/>
              <a:gd name="connsiteX96" fmla="*/ 5883705 w 6128435"/>
              <a:gd name="connsiteY96" fmla="*/ 4101899 h 6858000"/>
              <a:gd name="connsiteX97" fmla="*/ 5885314 w 6128435"/>
              <a:gd name="connsiteY97" fmla="*/ 4108387 h 6858000"/>
              <a:gd name="connsiteX98" fmla="*/ 5894095 w 6128435"/>
              <a:gd name="connsiteY98" fmla="*/ 4128857 h 6858000"/>
              <a:gd name="connsiteX99" fmla="*/ 5898339 w 6128435"/>
              <a:gd name="connsiteY99" fmla="*/ 4140800 h 6858000"/>
              <a:gd name="connsiteX100" fmla="*/ 5899734 w 6128435"/>
              <a:gd name="connsiteY100" fmla="*/ 4145632 h 6858000"/>
              <a:gd name="connsiteX101" fmla="*/ 5897098 w 6128435"/>
              <a:gd name="connsiteY101" fmla="*/ 4157819 h 6858000"/>
              <a:gd name="connsiteX102" fmla="*/ 5903513 w 6128435"/>
              <a:gd name="connsiteY102" fmla="*/ 4187661 h 6858000"/>
              <a:gd name="connsiteX103" fmla="*/ 5917114 w 6128435"/>
              <a:gd name="connsiteY103" fmla="*/ 4213096 h 6858000"/>
              <a:gd name="connsiteX104" fmla="*/ 5921153 w 6128435"/>
              <a:gd name="connsiteY104" fmla="*/ 4236222 h 6858000"/>
              <a:gd name="connsiteX105" fmla="*/ 5924233 w 6128435"/>
              <a:gd name="connsiteY105" fmla="*/ 4242060 h 6858000"/>
              <a:gd name="connsiteX106" fmla="*/ 5928910 w 6128435"/>
              <a:gd name="connsiteY106" fmla="*/ 4300973 h 6858000"/>
              <a:gd name="connsiteX107" fmla="*/ 5939320 w 6128435"/>
              <a:gd name="connsiteY107" fmla="*/ 4340435 h 6858000"/>
              <a:gd name="connsiteX108" fmla="*/ 5946705 w 6128435"/>
              <a:gd name="connsiteY108" fmla="*/ 4428051 h 6858000"/>
              <a:gd name="connsiteX109" fmla="*/ 5949261 w 6128435"/>
              <a:gd name="connsiteY109" fmla="*/ 4449185 h 6858000"/>
              <a:gd name="connsiteX110" fmla="*/ 5957504 w 6128435"/>
              <a:gd name="connsiteY110" fmla="*/ 4465911 h 6858000"/>
              <a:gd name="connsiteX111" fmla="*/ 5964689 w 6128435"/>
              <a:gd name="connsiteY111" fmla="*/ 4468532 h 6858000"/>
              <a:gd name="connsiteX112" fmla="*/ 5967062 w 6128435"/>
              <a:gd name="connsiteY112" fmla="*/ 4479923 h 6858000"/>
              <a:gd name="connsiteX113" fmla="*/ 5968960 w 6128435"/>
              <a:gd name="connsiteY113" fmla="*/ 4482655 h 6858000"/>
              <a:gd name="connsiteX114" fmla="*/ 5978567 w 6128435"/>
              <a:gd name="connsiteY114" fmla="*/ 4498605 h 6858000"/>
              <a:gd name="connsiteX115" fmla="*/ 5980106 w 6128435"/>
              <a:gd name="connsiteY115" fmla="*/ 4585087 h 6858000"/>
              <a:gd name="connsiteX116" fmla="*/ 5998138 w 6128435"/>
              <a:gd name="connsiteY116" fmla="*/ 4697518 h 6858000"/>
              <a:gd name="connsiteX117" fmla="*/ 6013516 w 6128435"/>
              <a:gd name="connsiteY117" fmla="*/ 4786619 h 6858000"/>
              <a:gd name="connsiteX118" fmla="*/ 6025404 w 6128435"/>
              <a:gd name="connsiteY118" fmla="*/ 4858148 h 6858000"/>
              <a:gd name="connsiteX119" fmla="*/ 6007749 w 6128435"/>
              <a:gd name="connsiteY119" fmla="*/ 4964715 h 6858000"/>
              <a:gd name="connsiteX120" fmla="*/ 6005269 w 6128435"/>
              <a:gd name="connsiteY120" fmla="*/ 5150567 h 6858000"/>
              <a:gd name="connsiteX121" fmla="*/ 6001127 w 6128435"/>
              <a:gd name="connsiteY121" fmla="*/ 5164609 h 6858000"/>
              <a:gd name="connsiteX122" fmla="*/ 5996647 w 6128435"/>
              <a:gd name="connsiteY122" fmla="*/ 5185640 h 6858000"/>
              <a:gd name="connsiteX123" fmla="*/ 5998514 w 6128435"/>
              <a:gd name="connsiteY123" fmla="*/ 5189673 h 6858000"/>
              <a:gd name="connsiteX124" fmla="*/ 5995970 w 6128435"/>
              <a:gd name="connsiteY124" fmla="*/ 5221547 h 6858000"/>
              <a:gd name="connsiteX125" fmla="*/ 5997218 w 6128435"/>
              <a:gd name="connsiteY125" fmla="*/ 5222031 h 6858000"/>
              <a:gd name="connsiteX126" fmla="*/ 6002116 w 6128435"/>
              <a:gd name="connsiteY126" fmla="*/ 5231223 h 6858000"/>
              <a:gd name="connsiteX127" fmla="*/ 6008541 w 6128435"/>
              <a:gd name="connsiteY127" fmla="*/ 5248680 h 6858000"/>
              <a:gd name="connsiteX128" fmla="*/ 6039260 w 6128435"/>
              <a:gd name="connsiteY128" fmla="*/ 5289518 h 6858000"/>
              <a:gd name="connsiteX129" fmla="*/ 6036748 w 6128435"/>
              <a:gd name="connsiteY129" fmla="*/ 5322752 h 6858000"/>
              <a:gd name="connsiteX130" fmla="*/ 6036943 w 6128435"/>
              <a:gd name="connsiteY130" fmla="*/ 5329480 h 6858000"/>
              <a:gd name="connsiteX131" fmla="*/ 6037236 w 6128435"/>
              <a:gd name="connsiteY131" fmla="*/ 5329634 h 6858000"/>
              <a:gd name="connsiteX132" fmla="*/ 6038019 w 6128435"/>
              <a:gd name="connsiteY132" fmla="*/ 5336764 h 6858000"/>
              <a:gd name="connsiteX133" fmla="*/ 6037298 w 6128435"/>
              <a:gd name="connsiteY133" fmla="*/ 5341753 h 6858000"/>
              <a:gd name="connsiteX134" fmla="*/ 6037677 w 6128435"/>
              <a:gd name="connsiteY134" fmla="*/ 5354807 h 6858000"/>
              <a:gd name="connsiteX135" fmla="*/ 6039728 w 6128435"/>
              <a:gd name="connsiteY135" fmla="*/ 5359416 h 6858000"/>
              <a:gd name="connsiteX136" fmla="*/ 6043311 w 6128435"/>
              <a:gd name="connsiteY136" fmla="*/ 5361407 h 6858000"/>
              <a:gd name="connsiteX137" fmla="*/ 6042954 w 6128435"/>
              <a:gd name="connsiteY137" fmla="*/ 5362576 h 6858000"/>
              <a:gd name="connsiteX138" fmla="*/ 6053435 w 6128435"/>
              <a:gd name="connsiteY138" fmla="*/ 5387547 h 6858000"/>
              <a:gd name="connsiteX139" fmla="*/ 6065933 w 6128435"/>
              <a:gd name="connsiteY139" fmla="*/ 5443002 h 6858000"/>
              <a:gd name="connsiteX140" fmla="*/ 6068640 w 6128435"/>
              <a:gd name="connsiteY140" fmla="*/ 5474503 h 6858000"/>
              <a:gd name="connsiteX141" fmla="*/ 6080922 w 6128435"/>
              <a:gd name="connsiteY141" fmla="*/ 5561070 h 6858000"/>
              <a:gd name="connsiteX142" fmla="*/ 6096949 w 6128435"/>
              <a:gd name="connsiteY142" fmla="*/ 5648179 h 6858000"/>
              <a:gd name="connsiteX143" fmla="*/ 6125703 w 6128435"/>
              <a:gd name="connsiteY143" fmla="*/ 5692894 h 6858000"/>
              <a:gd name="connsiteX144" fmla="*/ 6126670 w 6128435"/>
              <a:gd name="connsiteY144" fmla="*/ 5697882 h 6858000"/>
              <a:gd name="connsiteX145" fmla="*/ 6124061 w 6128435"/>
              <a:gd name="connsiteY145" fmla="*/ 5710294 h 6858000"/>
              <a:gd name="connsiteX146" fmla="*/ 6122213 w 6128435"/>
              <a:gd name="connsiteY146" fmla="*/ 5714762 h 6858000"/>
              <a:gd name="connsiteX147" fmla="*/ 6121353 w 6128435"/>
              <a:gd name="connsiteY147" fmla="*/ 5721725 h 6858000"/>
              <a:gd name="connsiteX148" fmla="*/ 6121607 w 6128435"/>
              <a:gd name="connsiteY148" fmla="*/ 5721959 h 6858000"/>
              <a:gd name="connsiteX149" fmla="*/ 6120262 w 6128435"/>
              <a:gd name="connsiteY149" fmla="*/ 5728358 h 6858000"/>
              <a:gd name="connsiteX150" fmla="*/ 6110194 w 6128435"/>
              <a:gd name="connsiteY150" fmla="*/ 5758853 h 6858000"/>
              <a:gd name="connsiteX151" fmla="*/ 6127519 w 6128435"/>
              <a:gd name="connsiteY151" fmla="*/ 5865775 h 6858000"/>
              <a:gd name="connsiteX152" fmla="*/ 6128435 w 6128435"/>
              <a:gd name="connsiteY152" fmla="*/ 5870164 h 6858000"/>
              <a:gd name="connsiteX153" fmla="*/ 6119217 w 6128435"/>
              <a:gd name="connsiteY153" fmla="*/ 5888542 h 6858000"/>
              <a:gd name="connsiteX154" fmla="*/ 6115966 w 6128435"/>
              <a:gd name="connsiteY154" fmla="*/ 5898387 h 6858000"/>
              <a:gd name="connsiteX155" fmla="*/ 6111924 w 6128435"/>
              <a:gd name="connsiteY155" fmla="*/ 5900444 h 6858000"/>
              <a:gd name="connsiteX156" fmla="*/ 6108716 w 6128435"/>
              <a:gd name="connsiteY156" fmla="*/ 5915345 h 6858000"/>
              <a:gd name="connsiteX157" fmla="*/ 6109524 w 6128435"/>
              <a:gd name="connsiteY157" fmla="*/ 5917328 h 6858000"/>
              <a:gd name="connsiteX158" fmla="*/ 6102493 w 6128435"/>
              <a:gd name="connsiteY158" fmla="*/ 5928602 h 6858000"/>
              <a:gd name="connsiteX159" fmla="*/ 6056863 w 6128435"/>
              <a:gd name="connsiteY159" fmla="*/ 6000643 h 6858000"/>
              <a:gd name="connsiteX160" fmla="*/ 6045436 w 6128435"/>
              <a:gd name="connsiteY160" fmla="*/ 6124480 h 6858000"/>
              <a:gd name="connsiteX161" fmla="*/ 6030489 w 6128435"/>
              <a:gd name="connsiteY161" fmla="*/ 6317666 h 6858000"/>
              <a:gd name="connsiteX162" fmla="*/ 6007492 w 6128435"/>
              <a:gd name="connsiteY162" fmla="*/ 6440818 h 6858000"/>
              <a:gd name="connsiteX163" fmla="*/ 6009467 w 6128435"/>
              <a:gd name="connsiteY163" fmla="*/ 6487076 h 6858000"/>
              <a:gd name="connsiteX164" fmla="*/ 5995064 w 6128435"/>
              <a:gd name="connsiteY164" fmla="*/ 6540791 h 6858000"/>
              <a:gd name="connsiteX165" fmla="*/ 5996309 w 6128435"/>
              <a:gd name="connsiteY165" fmla="*/ 6543961 h 6858000"/>
              <a:gd name="connsiteX166" fmla="*/ 5996048 w 6128435"/>
              <a:gd name="connsiteY166" fmla="*/ 6555444 h 6858000"/>
              <a:gd name="connsiteX167" fmla="*/ 6002524 w 6128435"/>
              <a:gd name="connsiteY167" fmla="*/ 6560188 h 6858000"/>
              <a:gd name="connsiteX168" fmla="*/ 6006823 w 6128435"/>
              <a:gd name="connsiteY168" fmla="*/ 6578546 h 6858000"/>
              <a:gd name="connsiteX169" fmla="*/ 6004510 w 6128435"/>
              <a:gd name="connsiteY169" fmla="*/ 6599256 h 6858000"/>
              <a:gd name="connsiteX170" fmla="*/ 5986207 w 6128435"/>
              <a:gd name="connsiteY170" fmla="*/ 6695855 h 6858000"/>
              <a:gd name="connsiteX171" fmla="*/ 5979428 w 6128435"/>
              <a:gd name="connsiteY171" fmla="*/ 6754678 h 6858000"/>
              <a:gd name="connsiteX172" fmla="*/ 5983398 w 6128435"/>
              <a:gd name="connsiteY172" fmla="*/ 6778641 h 6858000"/>
              <a:gd name="connsiteX173" fmla="*/ 5984543 w 6128435"/>
              <a:gd name="connsiteY173" fmla="*/ 6811016 h 6858000"/>
              <a:gd name="connsiteX174" fmla="*/ 5981802 w 6128435"/>
              <a:gd name="connsiteY174" fmla="*/ 6838578 h 6858000"/>
              <a:gd name="connsiteX175" fmla="*/ 5979671 w 6128435"/>
              <a:gd name="connsiteY175" fmla="*/ 6858000 h 6858000"/>
              <a:gd name="connsiteX176" fmla="*/ 0 w 6128435"/>
              <a:gd name="connsiteY176" fmla="*/ 6858000 h 6858000"/>
              <a:gd name="connsiteX177" fmla="*/ 0 w 6128435"/>
              <a:gd name="connsiteY17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41522 w 6128435"/>
              <a:gd name="connsiteY44" fmla="*/ 2305114 h 6858000"/>
              <a:gd name="connsiteX45" fmla="*/ 5298758 w 6128435"/>
              <a:gd name="connsiteY45" fmla="*/ 2375971 h 6858000"/>
              <a:gd name="connsiteX46" fmla="*/ 5271650 w 6128435"/>
              <a:gd name="connsiteY46" fmla="*/ 2440467 h 6858000"/>
              <a:gd name="connsiteX47" fmla="*/ 5271438 w 6128435"/>
              <a:gd name="connsiteY47" fmla="*/ 2447186 h 6858000"/>
              <a:gd name="connsiteX48" fmla="*/ 5271722 w 6128435"/>
              <a:gd name="connsiteY48" fmla="*/ 2447359 h 6858000"/>
              <a:gd name="connsiteX49" fmla="*/ 5272069 w 6128435"/>
              <a:gd name="connsiteY49" fmla="*/ 2454523 h 6858000"/>
              <a:gd name="connsiteX50" fmla="*/ 5271049 w 6128435"/>
              <a:gd name="connsiteY50" fmla="*/ 2459442 h 6858000"/>
              <a:gd name="connsiteX51" fmla="*/ 5307538 w 6128435"/>
              <a:gd name="connsiteY51" fmla="*/ 2514685 h 6858000"/>
              <a:gd name="connsiteX52" fmla="*/ 5337604 w 6128435"/>
              <a:gd name="connsiteY52" fmla="*/ 2597632 h 6858000"/>
              <a:gd name="connsiteX53" fmla="*/ 5407503 w 6128435"/>
              <a:gd name="connsiteY53" fmla="*/ 2786290 h 6858000"/>
              <a:gd name="connsiteX54" fmla="*/ 5407356 w 6128435"/>
              <a:gd name="connsiteY54" fmla="*/ 2787545 h 6858000"/>
              <a:gd name="connsiteX55" fmla="*/ 5411130 w 6128435"/>
              <a:gd name="connsiteY55" fmla="*/ 2788640 h 6858000"/>
              <a:gd name="connsiteX56" fmla="*/ 5416439 w 6128435"/>
              <a:gd name="connsiteY56" fmla="*/ 2805666 h 6858000"/>
              <a:gd name="connsiteX57" fmla="*/ 5416589 w 6128435"/>
              <a:gd name="connsiteY57" fmla="*/ 2810822 h 6858000"/>
              <a:gd name="connsiteX58" fmla="*/ 5418542 w 6128435"/>
              <a:gd name="connsiteY58" fmla="*/ 2817745 h 6858000"/>
              <a:gd name="connsiteX59" fmla="*/ 5418847 w 6128435"/>
              <a:gd name="connsiteY59" fmla="*/ 2817825 h 6858000"/>
              <a:gd name="connsiteX60" fmla="*/ 5423364 w 6128435"/>
              <a:gd name="connsiteY60" fmla="*/ 2858292 h 6858000"/>
              <a:gd name="connsiteX61" fmla="*/ 5479298 w 6128435"/>
              <a:gd name="connsiteY61" fmla="*/ 2947791 h 6858000"/>
              <a:gd name="connsiteX62" fmla="*/ 5481770 w 6128435"/>
              <a:gd name="connsiteY62" fmla="*/ 2951352 h 6858000"/>
              <a:gd name="connsiteX63" fmla="*/ 5481013 w 6128435"/>
              <a:gd name="connsiteY63" fmla="*/ 2973461 h 6858000"/>
              <a:gd name="connsiteX64" fmla="*/ 5482045 w 6128435"/>
              <a:gd name="connsiteY64" fmla="*/ 2984371 h 6858000"/>
              <a:gd name="connsiteX65" fmla="*/ 5479405 w 6128435"/>
              <a:gd name="connsiteY65" fmla="*/ 2988507 h 6858000"/>
              <a:gd name="connsiteX66" fmla="*/ 5482415 w 6128435"/>
              <a:gd name="connsiteY66" fmla="*/ 3004079 h 6858000"/>
              <a:gd name="connsiteX67" fmla="*/ 5483865 w 6128435"/>
              <a:gd name="connsiteY67" fmla="*/ 3005467 h 6858000"/>
              <a:gd name="connsiteX68" fmla="*/ 5482236 w 6128435"/>
              <a:gd name="connsiteY68" fmla="*/ 3019791 h 6858000"/>
              <a:gd name="connsiteX69" fmla="*/ 5475895 w 6128435"/>
              <a:gd name="connsiteY69" fmla="*/ 3033578 h 6858000"/>
              <a:gd name="connsiteX70" fmla="*/ 5477595 w 6128435"/>
              <a:gd name="connsiteY70" fmla="*/ 3250534 h 6858000"/>
              <a:gd name="connsiteX71" fmla="*/ 5532836 w 6128435"/>
              <a:gd name="connsiteY71" fmla="*/ 3353840 h 6858000"/>
              <a:gd name="connsiteX72" fmla="*/ 5561229 w 6128435"/>
              <a:gd name="connsiteY72" fmla="*/ 3395784 h 6858000"/>
              <a:gd name="connsiteX73" fmla="*/ 5589758 w 6128435"/>
              <a:gd name="connsiteY73" fmla="*/ 3506453 h 6858000"/>
              <a:gd name="connsiteX74" fmla="*/ 5596144 w 6128435"/>
              <a:gd name="connsiteY74" fmla="*/ 3534624 h 6858000"/>
              <a:gd name="connsiteX75" fmla="*/ 5597750 w 6128435"/>
              <a:gd name="connsiteY75" fmla="*/ 3534129 h 6858000"/>
              <a:gd name="connsiteX76" fmla="*/ 5599700 w 6128435"/>
              <a:gd name="connsiteY76" fmla="*/ 3547221 h 6858000"/>
              <a:gd name="connsiteX77" fmla="*/ 5615031 w 6128435"/>
              <a:gd name="connsiteY77" fmla="*/ 3557482 h 6858000"/>
              <a:gd name="connsiteX78" fmla="*/ 5618377 w 6128435"/>
              <a:gd name="connsiteY78" fmla="*/ 3588431 h 6858000"/>
              <a:gd name="connsiteX79" fmla="*/ 5612155 w 6128435"/>
              <a:gd name="connsiteY79" fmla="*/ 3589869 h 6858000"/>
              <a:gd name="connsiteX80" fmla="*/ 5620843 w 6128435"/>
              <a:gd name="connsiteY80" fmla="*/ 3606745 h 6858000"/>
              <a:gd name="connsiteX81" fmla="*/ 5655472 w 6128435"/>
              <a:gd name="connsiteY81" fmla="*/ 3678877 h 6858000"/>
              <a:gd name="connsiteX82" fmla="*/ 5680448 w 6128435"/>
              <a:gd name="connsiteY82" fmla="*/ 3717760 h 6858000"/>
              <a:gd name="connsiteX83" fmla="*/ 5683015 w 6128435"/>
              <a:gd name="connsiteY83" fmla="*/ 3762025 h 6858000"/>
              <a:gd name="connsiteX84" fmla="*/ 5696643 w 6128435"/>
              <a:gd name="connsiteY84" fmla="*/ 3773888 h 6858000"/>
              <a:gd name="connsiteX85" fmla="*/ 5699203 w 6128435"/>
              <a:gd name="connsiteY85" fmla="*/ 3775823 h 6858000"/>
              <a:gd name="connsiteX86" fmla="*/ 5704824 w 6128435"/>
              <a:gd name="connsiteY86" fmla="*/ 3785966 h 6858000"/>
              <a:gd name="connsiteX87" fmla="*/ 5712204 w 6128435"/>
              <a:gd name="connsiteY87" fmla="*/ 3785830 h 6858000"/>
              <a:gd name="connsiteX88" fmla="*/ 5724816 w 6128435"/>
              <a:gd name="connsiteY88" fmla="*/ 3798949 h 6858000"/>
              <a:gd name="connsiteX89" fmla="*/ 5733539 w 6128435"/>
              <a:gd name="connsiteY89" fmla="*/ 3818457 h 6858000"/>
              <a:gd name="connsiteX90" fmla="*/ 5768491 w 6128435"/>
              <a:gd name="connsiteY90" fmla="*/ 3914399 h 6858000"/>
              <a:gd name="connsiteX91" fmla="*/ 5793123 w 6128435"/>
              <a:gd name="connsiteY91" fmla="*/ 3969952 h 6858000"/>
              <a:gd name="connsiteX92" fmla="*/ 5808321 w 6128435"/>
              <a:gd name="connsiteY92" fmla="*/ 3988153 h 6858000"/>
              <a:gd name="connsiteX93" fmla="*/ 5825621 w 6128435"/>
              <a:gd name="connsiteY93" fmla="*/ 4015525 h 6858000"/>
              <a:gd name="connsiteX94" fmla="*/ 5860672 w 6128435"/>
              <a:gd name="connsiteY94" fmla="*/ 4061579 h 6858000"/>
              <a:gd name="connsiteX95" fmla="*/ 5872173 w 6128435"/>
              <a:gd name="connsiteY95" fmla="*/ 4088497 h 6858000"/>
              <a:gd name="connsiteX96" fmla="*/ 5883705 w 6128435"/>
              <a:gd name="connsiteY96" fmla="*/ 4101899 h 6858000"/>
              <a:gd name="connsiteX97" fmla="*/ 5885314 w 6128435"/>
              <a:gd name="connsiteY97" fmla="*/ 4108387 h 6858000"/>
              <a:gd name="connsiteX98" fmla="*/ 5894095 w 6128435"/>
              <a:gd name="connsiteY98" fmla="*/ 4128857 h 6858000"/>
              <a:gd name="connsiteX99" fmla="*/ 5898339 w 6128435"/>
              <a:gd name="connsiteY99" fmla="*/ 4140800 h 6858000"/>
              <a:gd name="connsiteX100" fmla="*/ 5899734 w 6128435"/>
              <a:gd name="connsiteY100" fmla="*/ 4145632 h 6858000"/>
              <a:gd name="connsiteX101" fmla="*/ 5897098 w 6128435"/>
              <a:gd name="connsiteY101" fmla="*/ 4157819 h 6858000"/>
              <a:gd name="connsiteX102" fmla="*/ 5903513 w 6128435"/>
              <a:gd name="connsiteY102" fmla="*/ 4187661 h 6858000"/>
              <a:gd name="connsiteX103" fmla="*/ 5917114 w 6128435"/>
              <a:gd name="connsiteY103" fmla="*/ 4213096 h 6858000"/>
              <a:gd name="connsiteX104" fmla="*/ 5921153 w 6128435"/>
              <a:gd name="connsiteY104" fmla="*/ 4236222 h 6858000"/>
              <a:gd name="connsiteX105" fmla="*/ 5924233 w 6128435"/>
              <a:gd name="connsiteY105" fmla="*/ 4242060 h 6858000"/>
              <a:gd name="connsiteX106" fmla="*/ 5928910 w 6128435"/>
              <a:gd name="connsiteY106" fmla="*/ 4300973 h 6858000"/>
              <a:gd name="connsiteX107" fmla="*/ 5939320 w 6128435"/>
              <a:gd name="connsiteY107" fmla="*/ 4340435 h 6858000"/>
              <a:gd name="connsiteX108" fmla="*/ 5946705 w 6128435"/>
              <a:gd name="connsiteY108" fmla="*/ 4428051 h 6858000"/>
              <a:gd name="connsiteX109" fmla="*/ 5949261 w 6128435"/>
              <a:gd name="connsiteY109" fmla="*/ 4449185 h 6858000"/>
              <a:gd name="connsiteX110" fmla="*/ 5957504 w 6128435"/>
              <a:gd name="connsiteY110" fmla="*/ 4465911 h 6858000"/>
              <a:gd name="connsiteX111" fmla="*/ 5964689 w 6128435"/>
              <a:gd name="connsiteY111" fmla="*/ 4468532 h 6858000"/>
              <a:gd name="connsiteX112" fmla="*/ 5967062 w 6128435"/>
              <a:gd name="connsiteY112" fmla="*/ 4479923 h 6858000"/>
              <a:gd name="connsiteX113" fmla="*/ 5968960 w 6128435"/>
              <a:gd name="connsiteY113" fmla="*/ 4482655 h 6858000"/>
              <a:gd name="connsiteX114" fmla="*/ 5978567 w 6128435"/>
              <a:gd name="connsiteY114" fmla="*/ 4498605 h 6858000"/>
              <a:gd name="connsiteX115" fmla="*/ 5980106 w 6128435"/>
              <a:gd name="connsiteY115" fmla="*/ 4585087 h 6858000"/>
              <a:gd name="connsiteX116" fmla="*/ 5998138 w 6128435"/>
              <a:gd name="connsiteY116" fmla="*/ 4697518 h 6858000"/>
              <a:gd name="connsiteX117" fmla="*/ 6013516 w 6128435"/>
              <a:gd name="connsiteY117" fmla="*/ 4786619 h 6858000"/>
              <a:gd name="connsiteX118" fmla="*/ 6025404 w 6128435"/>
              <a:gd name="connsiteY118" fmla="*/ 4858148 h 6858000"/>
              <a:gd name="connsiteX119" fmla="*/ 6007749 w 6128435"/>
              <a:gd name="connsiteY119" fmla="*/ 4964715 h 6858000"/>
              <a:gd name="connsiteX120" fmla="*/ 6005269 w 6128435"/>
              <a:gd name="connsiteY120" fmla="*/ 5150567 h 6858000"/>
              <a:gd name="connsiteX121" fmla="*/ 6001127 w 6128435"/>
              <a:gd name="connsiteY121" fmla="*/ 5164609 h 6858000"/>
              <a:gd name="connsiteX122" fmla="*/ 5996647 w 6128435"/>
              <a:gd name="connsiteY122" fmla="*/ 5185640 h 6858000"/>
              <a:gd name="connsiteX123" fmla="*/ 5998514 w 6128435"/>
              <a:gd name="connsiteY123" fmla="*/ 5189673 h 6858000"/>
              <a:gd name="connsiteX124" fmla="*/ 5995970 w 6128435"/>
              <a:gd name="connsiteY124" fmla="*/ 5221547 h 6858000"/>
              <a:gd name="connsiteX125" fmla="*/ 5997218 w 6128435"/>
              <a:gd name="connsiteY125" fmla="*/ 5222031 h 6858000"/>
              <a:gd name="connsiteX126" fmla="*/ 6002116 w 6128435"/>
              <a:gd name="connsiteY126" fmla="*/ 5231223 h 6858000"/>
              <a:gd name="connsiteX127" fmla="*/ 6008541 w 6128435"/>
              <a:gd name="connsiteY127" fmla="*/ 5248680 h 6858000"/>
              <a:gd name="connsiteX128" fmla="*/ 6039260 w 6128435"/>
              <a:gd name="connsiteY128" fmla="*/ 5289518 h 6858000"/>
              <a:gd name="connsiteX129" fmla="*/ 6036748 w 6128435"/>
              <a:gd name="connsiteY129" fmla="*/ 5322752 h 6858000"/>
              <a:gd name="connsiteX130" fmla="*/ 6036943 w 6128435"/>
              <a:gd name="connsiteY130" fmla="*/ 5329480 h 6858000"/>
              <a:gd name="connsiteX131" fmla="*/ 6037236 w 6128435"/>
              <a:gd name="connsiteY131" fmla="*/ 5329634 h 6858000"/>
              <a:gd name="connsiteX132" fmla="*/ 6038019 w 6128435"/>
              <a:gd name="connsiteY132" fmla="*/ 5336764 h 6858000"/>
              <a:gd name="connsiteX133" fmla="*/ 6037298 w 6128435"/>
              <a:gd name="connsiteY133" fmla="*/ 5341753 h 6858000"/>
              <a:gd name="connsiteX134" fmla="*/ 6037677 w 6128435"/>
              <a:gd name="connsiteY134" fmla="*/ 5354807 h 6858000"/>
              <a:gd name="connsiteX135" fmla="*/ 6039728 w 6128435"/>
              <a:gd name="connsiteY135" fmla="*/ 5359416 h 6858000"/>
              <a:gd name="connsiteX136" fmla="*/ 6043311 w 6128435"/>
              <a:gd name="connsiteY136" fmla="*/ 5361407 h 6858000"/>
              <a:gd name="connsiteX137" fmla="*/ 6042954 w 6128435"/>
              <a:gd name="connsiteY137" fmla="*/ 5362576 h 6858000"/>
              <a:gd name="connsiteX138" fmla="*/ 6053435 w 6128435"/>
              <a:gd name="connsiteY138" fmla="*/ 5387547 h 6858000"/>
              <a:gd name="connsiteX139" fmla="*/ 6065933 w 6128435"/>
              <a:gd name="connsiteY139" fmla="*/ 5443002 h 6858000"/>
              <a:gd name="connsiteX140" fmla="*/ 6068640 w 6128435"/>
              <a:gd name="connsiteY140" fmla="*/ 5474503 h 6858000"/>
              <a:gd name="connsiteX141" fmla="*/ 6080922 w 6128435"/>
              <a:gd name="connsiteY141" fmla="*/ 5561070 h 6858000"/>
              <a:gd name="connsiteX142" fmla="*/ 6096949 w 6128435"/>
              <a:gd name="connsiteY142" fmla="*/ 5648179 h 6858000"/>
              <a:gd name="connsiteX143" fmla="*/ 6125703 w 6128435"/>
              <a:gd name="connsiteY143" fmla="*/ 5692894 h 6858000"/>
              <a:gd name="connsiteX144" fmla="*/ 6126670 w 6128435"/>
              <a:gd name="connsiteY144" fmla="*/ 5697882 h 6858000"/>
              <a:gd name="connsiteX145" fmla="*/ 6124061 w 6128435"/>
              <a:gd name="connsiteY145" fmla="*/ 5710294 h 6858000"/>
              <a:gd name="connsiteX146" fmla="*/ 6122213 w 6128435"/>
              <a:gd name="connsiteY146" fmla="*/ 5714762 h 6858000"/>
              <a:gd name="connsiteX147" fmla="*/ 6121353 w 6128435"/>
              <a:gd name="connsiteY147" fmla="*/ 5721725 h 6858000"/>
              <a:gd name="connsiteX148" fmla="*/ 6121607 w 6128435"/>
              <a:gd name="connsiteY148" fmla="*/ 5721959 h 6858000"/>
              <a:gd name="connsiteX149" fmla="*/ 6120262 w 6128435"/>
              <a:gd name="connsiteY149" fmla="*/ 5728358 h 6858000"/>
              <a:gd name="connsiteX150" fmla="*/ 6110194 w 6128435"/>
              <a:gd name="connsiteY150" fmla="*/ 5758853 h 6858000"/>
              <a:gd name="connsiteX151" fmla="*/ 6127519 w 6128435"/>
              <a:gd name="connsiteY151" fmla="*/ 5865775 h 6858000"/>
              <a:gd name="connsiteX152" fmla="*/ 6128435 w 6128435"/>
              <a:gd name="connsiteY152" fmla="*/ 5870164 h 6858000"/>
              <a:gd name="connsiteX153" fmla="*/ 6119217 w 6128435"/>
              <a:gd name="connsiteY153" fmla="*/ 5888542 h 6858000"/>
              <a:gd name="connsiteX154" fmla="*/ 6115966 w 6128435"/>
              <a:gd name="connsiteY154" fmla="*/ 5898387 h 6858000"/>
              <a:gd name="connsiteX155" fmla="*/ 6111924 w 6128435"/>
              <a:gd name="connsiteY155" fmla="*/ 5900444 h 6858000"/>
              <a:gd name="connsiteX156" fmla="*/ 6108716 w 6128435"/>
              <a:gd name="connsiteY156" fmla="*/ 5915345 h 6858000"/>
              <a:gd name="connsiteX157" fmla="*/ 6109524 w 6128435"/>
              <a:gd name="connsiteY157" fmla="*/ 5917328 h 6858000"/>
              <a:gd name="connsiteX158" fmla="*/ 6102493 w 6128435"/>
              <a:gd name="connsiteY158" fmla="*/ 5928602 h 6858000"/>
              <a:gd name="connsiteX159" fmla="*/ 6056863 w 6128435"/>
              <a:gd name="connsiteY159" fmla="*/ 6000643 h 6858000"/>
              <a:gd name="connsiteX160" fmla="*/ 6045436 w 6128435"/>
              <a:gd name="connsiteY160" fmla="*/ 6124480 h 6858000"/>
              <a:gd name="connsiteX161" fmla="*/ 6030489 w 6128435"/>
              <a:gd name="connsiteY161" fmla="*/ 6317666 h 6858000"/>
              <a:gd name="connsiteX162" fmla="*/ 6007492 w 6128435"/>
              <a:gd name="connsiteY162" fmla="*/ 6440818 h 6858000"/>
              <a:gd name="connsiteX163" fmla="*/ 6009467 w 6128435"/>
              <a:gd name="connsiteY163" fmla="*/ 6487076 h 6858000"/>
              <a:gd name="connsiteX164" fmla="*/ 5995064 w 6128435"/>
              <a:gd name="connsiteY164" fmla="*/ 6540791 h 6858000"/>
              <a:gd name="connsiteX165" fmla="*/ 5996309 w 6128435"/>
              <a:gd name="connsiteY165" fmla="*/ 6543961 h 6858000"/>
              <a:gd name="connsiteX166" fmla="*/ 5996048 w 6128435"/>
              <a:gd name="connsiteY166" fmla="*/ 6555444 h 6858000"/>
              <a:gd name="connsiteX167" fmla="*/ 6002524 w 6128435"/>
              <a:gd name="connsiteY167" fmla="*/ 6560188 h 6858000"/>
              <a:gd name="connsiteX168" fmla="*/ 6006823 w 6128435"/>
              <a:gd name="connsiteY168" fmla="*/ 6578546 h 6858000"/>
              <a:gd name="connsiteX169" fmla="*/ 6004510 w 6128435"/>
              <a:gd name="connsiteY169" fmla="*/ 6599256 h 6858000"/>
              <a:gd name="connsiteX170" fmla="*/ 5986207 w 6128435"/>
              <a:gd name="connsiteY170" fmla="*/ 6695855 h 6858000"/>
              <a:gd name="connsiteX171" fmla="*/ 5979428 w 6128435"/>
              <a:gd name="connsiteY171" fmla="*/ 6754678 h 6858000"/>
              <a:gd name="connsiteX172" fmla="*/ 5983398 w 6128435"/>
              <a:gd name="connsiteY172" fmla="*/ 6778641 h 6858000"/>
              <a:gd name="connsiteX173" fmla="*/ 5984543 w 6128435"/>
              <a:gd name="connsiteY173" fmla="*/ 6811016 h 6858000"/>
              <a:gd name="connsiteX174" fmla="*/ 5981802 w 6128435"/>
              <a:gd name="connsiteY174" fmla="*/ 6838578 h 6858000"/>
              <a:gd name="connsiteX175" fmla="*/ 5979671 w 6128435"/>
              <a:gd name="connsiteY175" fmla="*/ 6858000 h 6858000"/>
              <a:gd name="connsiteX176" fmla="*/ 0 w 6128435"/>
              <a:gd name="connsiteY176" fmla="*/ 6858000 h 6858000"/>
              <a:gd name="connsiteX177" fmla="*/ 0 w 6128435"/>
              <a:gd name="connsiteY17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8758 w 6128435"/>
              <a:gd name="connsiteY44" fmla="*/ 2375971 h 6858000"/>
              <a:gd name="connsiteX45" fmla="*/ 5271650 w 6128435"/>
              <a:gd name="connsiteY45" fmla="*/ 2440467 h 6858000"/>
              <a:gd name="connsiteX46" fmla="*/ 5271438 w 6128435"/>
              <a:gd name="connsiteY46" fmla="*/ 2447186 h 6858000"/>
              <a:gd name="connsiteX47" fmla="*/ 5271722 w 6128435"/>
              <a:gd name="connsiteY47" fmla="*/ 2447359 h 6858000"/>
              <a:gd name="connsiteX48" fmla="*/ 5272069 w 6128435"/>
              <a:gd name="connsiteY48" fmla="*/ 2454523 h 6858000"/>
              <a:gd name="connsiteX49" fmla="*/ 5271049 w 6128435"/>
              <a:gd name="connsiteY49" fmla="*/ 2459442 h 6858000"/>
              <a:gd name="connsiteX50" fmla="*/ 5307538 w 6128435"/>
              <a:gd name="connsiteY50" fmla="*/ 2514685 h 6858000"/>
              <a:gd name="connsiteX51" fmla="*/ 5337604 w 6128435"/>
              <a:gd name="connsiteY51" fmla="*/ 2597632 h 6858000"/>
              <a:gd name="connsiteX52" fmla="*/ 5407503 w 6128435"/>
              <a:gd name="connsiteY52" fmla="*/ 2786290 h 6858000"/>
              <a:gd name="connsiteX53" fmla="*/ 5407356 w 6128435"/>
              <a:gd name="connsiteY53" fmla="*/ 2787545 h 6858000"/>
              <a:gd name="connsiteX54" fmla="*/ 5411130 w 6128435"/>
              <a:gd name="connsiteY54" fmla="*/ 2788640 h 6858000"/>
              <a:gd name="connsiteX55" fmla="*/ 5416439 w 6128435"/>
              <a:gd name="connsiteY55" fmla="*/ 2805666 h 6858000"/>
              <a:gd name="connsiteX56" fmla="*/ 5416589 w 6128435"/>
              <a:gd name="connsiteY56" fmla="*/ 2810822 h 6858000"/>
              <a:gd name="connsiteX57" fmla="*/ 5418542 w 6128435"/>
              <a:gd name="connsiteY57" fmla="*/ 2817745 h 6858000"/>
              <a:gd name="connsiteX58" fmla="*/ 5418847 w 6128435"/>
              <a:gd name="connsiteY58" fmla="*/ 2817825 h 6858000"/>
              <a:gd name="connsiteX59" fmla="*/ 5423364 w 6128435"/>
              <a:gd name="connsiteY59" fmla="*/ 2858292 h 6858000"/>
              <a:gd name="connsiteX60" fmla="*/ 5479298 w 6128435"/>
              <a:gd name="connsiteY60" fmla="*/ 2947791 h 6858000"/>
              <a:gd name="connsiteX61" fmla="*/ 5481770 w 6128435"/>
              <a:gd name="connsiteY61" fmla="*/ 2951352 h 6858000"/>
              <a:gd name="connsiteX62" fmla="*/ 5481013 w 6128435"/>
              <a:gd name="connsiteY62" fmla="*/ 2973461 h 6858000"/>
              <a:gd name="connsiteX63" fmla="*/ 5482045 w 6128435"/>
              <a:gd name="connsiteY63" fmla="*/ 2984371 h 6858000"/>
              <a:gd name="connsiteX64" fmla="*/ 5479405 w 6128435"/>
              <a:gd name="connsiteY64" fmla="*/ 2988507 h 6858000"/>
              <a:gd name="connsiteX65" fmla="*/ 5482415 w 6128435"/>
              <a:gd name="connsiteY65" fmla="*/ 3004079 h 6858000"/>
              <a:gd name="connsiteX66" fmla="*/ 5483865 w 6128435"/>
              <a:gd name="connsiteY66" fmla="*/ 3005467 h 6858000"/>
              <a:gd name="connsiteX67" fmla="*/ 5482236 w 6128435"/>
              <a:gd name="connsiteY67" fmla="*/ 3019791 h 6858000"/>
              <a:gd name="connsiteX68" fmla="*/ 5475895 w 6128435"/>
              <a:gd name="connsiteY68" fmla="*/ 3033578 h 6858000"/>
              <a:gd name="connsiteX69" fmla="*/ 5477595 w 6128435"/>
              <a:gd name="connsiteY69" fmla="*/ 3250534 h 6858000"/>
              <a:gd name="connsiteX70" fmla="*/ 5532836 w 6128435"/>
              <a:gd name="connsiteY70" fmla="*/ 3353840 h 6858000"/>
              <a:gd name="connsiteX71" fmla="*/ 5561229 w 6128435"/>
              <a:gd name="connsiteY71" fmla="*/ 3395784 h 6858000"/>
              <a:gd name="connsiteX72" fmla="*/ 5589758 w 6128435"/>
              <a:gd name="connsiteY72" fmla="*/ 3506453 h 6858000"/>
              <a:gd name="connsiteX73" fmla="*/ 5596144 w 6128435"/>
              <a:gd name="connsiteY73" fmla="*/ 3534624 h 6858000"/>
              <a:gd name="connsiteX74" fmla="*/ 5597750 w 6128435"/>
              <a:gd name="connsiteY74" fmla="*/ 3534129 h 6858000"/>
              <a:gd name="connsiteX75" fmla="*/ 5599700 w 6128435"/>
              <a:gd name="connsiteY75" fmla="*/ 3547221 h 6858000"/>
              <a:gd name="connsiteX76" fmla="*/ 5615031 w 6128435"/>
              <a:gd name="connsiteY76" fmla="*/ 3557482 h 6858000"/>
              <a:gd name="connsiteX77" fmla="*/ 5618377 w 6128435"/>
              <a:gd name="connsiteY77" fmla="*/ 3588431 h 6858000"/>
              <a:gd name="connsiteX78" fmla="*/ 5612155 w 6128435"/>
              <a:gd name="connsiteY78" fmla="*/ 3589869 h 6858000"/>
              <a:gd name="connsiteX79" fmla="*/ 5620843 w 6128435"/>
              <a:gd name="connsiteY79" fmla="*/ 3606745 h 6858000"/>
              <a:gd name="connsiteX80" fmla="*/ 5655472 w 6128435"/>
              <a:gd name="connsiteY80" fmla="*/ 3678877 h 6858000"/>
              <a:gd name="connsiteX81" fmla="*/ 5680448 w 6128435"/>
              <a:gd name="connsiteY81" fmla="*/ 3717760 h 6858000"/>
              <a:gd name="connsiteX82" fmla="*/ 5683015 w 6128435"/>
              <a:gd name="connsiteY82" fmla="*/ 3762025 h 6858000"/>
              <a:gd name="connsiteX83" fmla="*/ 5696643 w 6128435"/>
              <a:gd name="connsiteY83" fmla="*/ 3773888 h 6858000"/>
              <a:gd name="connsiteX84" fmla="*/ 5699203 w 6128435"/>
              <a:gd name="connsiteY84" fmla="*/ 3775823 h 6858000"/>
              <a:gd name="connsiteX85" fmla="*/ 5704824 w 6128435"/>
              <a:gd name="connsiteY85" fmla="*/ 3785966 h 6858000"/>
              <a:gd name="connsiteX86" fmla="*/ 5712204 w 6128435"/>
              <a:gd name="connsiteY86" fmla="*/ 3785830 h 6858000"/>
              <a:gd name="connsiteX87" fmla="*/ 5724816 w 6128435"/>
              <a:gd name="connsiteY87" fmla="*/ 3798949 h 6858000"/>
              <a:gd name="connsiteX88" fmla="*/ 5733539 w 6128435"/>
              <a:gd name="connsiteY88" fmla="*/ 3818457 h 6858000"/>
              <a:gd name="connsiteX89" fmla="*/ 5768491 w 6128435"/>
              <a:gd name="connsiteY89" fmla="*/ 3914399 h 6858000"/>
              <a:gd name="connsiteX90" fmla="*/ 5793123 w 6128435"/>
              <a:gd name="connsiteY90" fmla="*/ 3969952 h 6858000"/>
              <a:gd name="connsiteX91" fmla="*/ 5808321 w 6128435"/>
              <a:gd name="connsiteY91" fmla="*/ 3988153 h 6858000"/>
              <a:gd name="connsiteX92" fmla="*/ 5825621 w 6128435"/>
              <a:gd name="connsiteY92" fmla="*/ 4015525 h 6858000"/>
              <a:gd name="connsiteX93" fmla="*/ 5860672 w 6128435"/>
              <a:gd name="connsiteY93" fmla="*/ 4061579 h 6858000"/>
              <a:gd name="connsiteX94" fmla="*/ 5872173 w 6128435"/>
              <a:gd name="connsiteY94" fmla="*/ 4088497 h 6858000"/>
              <a:gd name="connsiteX95" fmla="*/ 5883705 w 6128435"/>
              <a:gd name="connsiteY95" fmla="*/ 4101899 h 6858000"/>
              <a:gd name="connsiteX96" fmla="*/ 5885314 w 6128435"/>
              <a:gd name="connsiteY96" fmla="*/ 4108387 h 6858000"/>
              <a:gd name="connsiteX97" fmla="*/ 5894095 w 6128435"/>
              <a:gd name="connsiteY97" fmla="*/ 4128857 h 6858000"/>
              <a:gd name="connsiteX98" fmla="*/ 5898339 w 6128435"/>
              <a:gd name="connsiteY98" fmla="*/ 4140800 h 6858000"/>
              <a:gd name="connsiteX99" fmla="*/ 5899734 w 6128435"/>
              <a:gd name="connsiteY99" fmla="*/ 4145632 h 6858000"/>
              <a:gd name="connsiteX100" fmla="*/ 5897098 w 6128435"/>
              <a:gd name="connsiteY100" fmla="*/ 4157819 h 6858000"/>
              <a:gd name="connsiteX101" fmla="*/ 5903513 w 6128435"/>
              <a:gd name="connsiteY101" fmla="*/ 4187661 h 6858000"/>
              <a:gd name="connsiteX102" fmla="*/ 5917114 w 6128435"/>
              <a:gd name="connsiteY102" fmla="*/ 4213096 h 6858000"/>
              <a:gd name="connsiteX103" fmla="*/ 5921153 w 6128435"/>
              <a:gd name="connsiteY103" fmla="*/ 4236222 h 6858000"/>
              <a:gd name="connsiteX104" fmla="*/ 5924233 w 6128435"/>
              <a:gd name="connsiteY104" fmla="*/ 4242060 h 6858000"/>
              <a:gd name="connsiteX105" fmla="*/ 5928910 w 6128435"/>
              <a:gd name="connsiteY105" fmla="*/ 4300973 h 6858000"/>
              <a:gd name="connsiteX106" fmla="*/ 5939320 w 6128435"/>
              <a:gd name="connsiteY106" fmla="*/ 4340435 h 6858000"/>
              <a:gd name="connsiteX107" fmla="*/ 5946705 w 6128435"/>
              <a:gd name="connsiteY107" fmla="*/ 4428051 h 6858000"/>
              <a:gd name="connsiteX108" fmla="*/ 5949261 w 6128435"/>
              <a:gd name="connsiteY108" fmla="*/ 4449185 h 6858000"/>
              <a:gd name="connsiteX109" fmla="*/ 5957504 w 6128435"/>
              <a:gd name="connsiteY109" fmla="*/ 4465911 h 6858000"/>
              <a:gd name="connsiteX110" fmla="*/ 5964689 w 6128435"/>
              <a:gd name="connsiteY110" fmla="*/ 4468532 h 6858000"/>
              <a:gd name="connsiteX111" fmla="*/ 5967062 w 6128435"/>
              <a:gd name="connsiteY111" fmla="*/ 4479923 h 6858000"/>
              <a:gd name="connsiteX112" fmla="*/ 5968960 w 6128435"/>
              <a:gd name="connsiteY112" fmla="*/ 4482655 h 6858000"/>
              <a:gd name="connsiteX113" fmla="*/ 5978567 w 6128435"/>
              <a:gd name="connsiteY113" fmla="*/ 4498605 h 6858000"/>
              <a:gd name="connsiteX114" fmla="*/ 5980106 w 6128435"/>
              <a:gd name="connsiteY114" fmla="*/ 4585087 h 6858000"/>
              <a:gd name="connsiteX115" fmla="*/ 5998138 w 6128435"/>
              <a:gd name="connsiteY115" fmla="*/ 4697518 h 6858000"/>
              <a:gd name="connsiteX116" fmla="*/ 6013516 w 6128435"/>
              <a:gd name="connsiteY116" fmla="*/ 4786619 h 6858000"/>
              <a:gd name="connsiteX117" fmla="*/ 6025404 w 6128435"/>
              <a:gd name="connsiteY117" fmla="*/ 4858148 h 6858000"/>
              <a:gd name="connsiteX118" fmla="*/ 6007749 w 6128435"/>
              <a:gd name="connsiteY118" fmla="*/ 4964715 h 6858000"/>
              <a:gd name="connsiteX119" fmla="*/ 6005269 w 6128435"/>
              <a:gd name="connsiteY119" fmla="*/ 5150567 h 6858000"/>
              <a:gd name="connsiteX120" fmla="*/ 6001127 w 6128435"/>
              <a:gd name="connsiteY120" fmla="*/ 5164609 h 6858000"/>
              <a:gd name="connsiteX121" fmla="*/ 5996647 w 6128435"/>
              <a:gd name="connsiteY121" fmla="*/ 5185640 h 6858000"/>
              <a:gd name="connsiteX122" fmla="*/ 5998514 w 6128435"/>
              <a:gd name="connsiteY122" fmla="*/ 5189673 h 6858000"/>
              <a:gd name="connsiteX123" fmla="*/ 5995970 w 6128435"/>
              <a:gd name="connsiteY123" fmla="*/ 5221547 h 6858000"/>
              <a:gd name="connsiteX124" fmla="*/ 5997218 w 6128435"/>
              <a:gd name="connsiteY124" fmla="*/ 5222031 h 6858000"/>
              <a:gd name="connsiteX125" fmla="*/ 6002116 w 6128435"/>
              <a:gd name="connsiteY125" fmla="*/ 5231223 h 6858000"/>
              <a:gd name="connsiteX126" fmla="*/ 6008541 w 6128435"/>
              <a:gd name="connsiteY126" fmla="*/ 5248680 h 6858000"/>
              <a:gd name="connsiteX127" fmla="*/ 6039260 w 6128435"/>
              <a:gd name="connsiteY127" fmla="*/ 5289518 h 6858000"/>
              <a:gd name="connsiteX128" fmla="*/ 6036748 w 6128435"/>
              <a:gd name="connsiteY128" fmla="*/ 5322752 h 6858000"/>
              <a:gd name="connsiteX129" fmla="*/ 6036943 w 6128435"/>
              <a:gd name="connsiteY129" fmla="*/ 5329480 h 6858000"/>
              <a:gd name="connsiteX130" fmla="*/ 6037236 w 6128435"/>
              <a:gd name="connsiteY130" fmla="*/ 5329634 h 6858000"/>
              <a:gd name="connsiteX131" fmla="*/ 6038019 w 6128435"/>
              <a:gd name="connsiteY131" fmla="*/ 5336764 h 6858000"/>
              <a:gd name="connsiteX132" fmla="*/ 6037298 w 6128435"/>
              <a:gd name="connsiteY132" fmla="*/ 5341753 h 6858000"/>
              <a:gd name="connsiteX133" fmla="*/ 6037677 w 6128435"/>
              <a:gd name="connsiteY133" fmla="*/ 5354807 h 6858000"/>
              <a:gd name="connsiteX134" fmla="*/ 6039728 w 6128435"/>
              <a:gd name="connsiteY134" fmla="*/ 5359416 h 6858000"/>
              <a:gd name="connsiteX135" fmla="*/ 6043311 w 6128435"/>
              <a:gd name="connsiteY135" fmla="*/ 5361407 h 6858000"/>
              <a:gd name="connsiteX136" fmla="*/ 6042954 w 6128435"/>
              <a:gd name="connsiteY136" fmla="*/ 5362576 h 6858000"/>
              <a:gd name="connsiteX137" fmla="*/ 6053435 w 6128435"/>
              <a:gd name="connsiteY137" fmla="*/ 5387547 h 6858000"/>
              <a:gd name="connsiteX138" fmla="*/ 6065933 w 6128435"/>
              <a:gd name="connsiteY138" fmla="*/ 5443002 h 6858000"/>
              <a:gd name="connsiteX139" fmla="*/ 6068640 w 6128435"/>
              <a:gd name="connsiteY139" fmla="*/ 5474503 h 6858000"/>
              <a:gd name="connsiteX140" fmla="*/ 6080922 w 6128435"/>
              <a:gd name="connsiteY140" fmla="*/ 5561070 h 6858000"/>
              <a:gd name="connsiteX141" fmla="*/ 6096949 w 6128435"/>
              <a:gd name="connsiteY141" fmla="*/ 5648179 h 6858000"/>
              <a:gd name="connsiteX142" fmla="*/ 6125703 w 6128435"/>
              <a:gd name="connsiteY142" fmla="*/ 5692894 h 6858000"/>
              <a:gd name="connsiteX143" fmla="*/ 6126670 w 6128435"/>
              <a:gd name="connsiteY143" fmla="*/ 5697882 h 6858000"/>
              <a:gd name="connsiteX144" fmla="*/ 6124061 w 6128435"/>
              <a:gd name="connsiteY144" fmla="*/ 5710294 h 6858000"/>
              <a:gd name="connsiteX145" fmla="*/ 6122213 w 6128435"/>
              <a:gd name="connsiteY145" fmla="*/ 5714762 h 6858000"/>
              <a:gd name="connsiteX146" fmla="*/ 6121353 w 6128435"/>
              <a:gd name="connsiteY146" fmla="*/ 5721725 h 6858000"/>
              <a:gd name="connsiteX147" fmla="*/ 6121607 w 6128435"/>
              <a:gd name="connsiteY147" fmla="*/ 5721959 h 6858000"/>
              <a:gd name="connsiteX148" fmla="*/ 6120262 w 6128435"/>
              <a:gd name="connsiteY148" fmla="*/ 5728358 h 6858000"/>
              <a:gd name="connsiteX149" fmla="*/ 6110194 w 6128435"/>
              <a:gd name="connsiteY149" fmla="*/ 5758853 h 6858000"/>
              <a:gd name="connsiteX150" fmla="*/ 6127519 w 6128435"/>
              <a:gd name="connsiteY150" fmla="*/ 5865775 h 6858000"/>
              <a:gd name="connsiteX151" fmla="*/ 6128435 w 6128435"/>
              <a:gd name="connsiteY151" fmla="*/ 5870164 h 6858000"/>
              <a:gd name="connsiteX152" fmla="*/ 6119217 w 6128435"/>
              <a:gd name="connsiteY152" fmla="*/ 5888542 h 6858000"/>
              <a:gd name="connsiteX153" fmla="*/ 6115966 w 6128435"/>
              <a:gd name="connsiteY153" fmla="*/ 5898387 h 6858000"/>
              <a:gd name="connsiteX154" fmla="*/ 6111924 w 6128435"/>
              <a:gd name="connsiteY154" fmla="*/ 5900444 h 6858000"/>
              <a:gd name="connsiteX155" fmla="*/ 6108716 w 6128435"/>
              <a:gd name="connsiteY155" fmla="*/ 5915345 h 6858000"/>
              <a:gd name="connsiteX156" fmla="*/ 6109524 w 6128435"/>
              <a:gd name="connsiteY156" fmla="*/ 5917328 h 6858000"/>
              <a:gd name="connsiteX157" fmla="*/ 6102493 w 6128435"/>
              <a:gd name="connsiteY157" fmla="*/ 5928602 h 6858000"/>
              <a:gd name="connsiteX158" fmla="*/ 6056863 w 6128435"/>
              <a:gd name="connsiteY158" fmla="*/ 6000643 h 6858000"/>
              <a:gd name="connsiteX159" fmla="*/ 6045436 w 6128435"/>
              <a:gd name="connsiteY159" fmla="*/ 6124480 h 6858000"/>
              <a:gd name="connsiteX160" fmla="*/ 6030489 w 6128435"/>
              <a:gd name="connsiteY160" fmla="*/ 6317666 h 6858000"/>
              <a:gd name="connsiteX161" fmla="*/ 6007492 w 6128435"/>
              <a:gd name="connsiteY161" fmla="*/ 6440818 h 6858000"/>
              <a:gd name="connsiteX162" fmla="*/ 6009467 w 6128435"/>
              <a:gd name="connsiteY162" fmla="*/ 6487076 h 6858000"/>
              <a:gd name="connsiteX163" fmla="*/ 5995064 w 6128435"/>
              <a:gd name="connsiteY163" fmla="*/ 6540791 h 6858000"/>
              <a:gd name="connsiteX164" fmla="*/ 5996309 w 6128435"/>
              <a:gd name="connsiteY164" fmla="*/ 6543961 h 6858000"/>
              <a:gd name="connsiteX165" fmla="*/ 5996048 w 6128435"/>
              <a:gd name="connsiteY165" fmla="*/ 6555444 h 6858000"/>
              <a:gd name="connsiteX166" fmla="*/ 6002524 w 6128435"/>
              <a:gd name="connsiteY166" fmla="*/ 6560188 h 6858000"/>
              <a:gd name="connsiteX167" fmla="*/ 6006823 w 6128435"/>
              <a:gd name="connsiteY167" fmla="*/ 6578546 h 6858000"/>
              <a:gd name="connsiteX168" fmla="*/ 6004510 w 6128435"/>
              <a:gd name="connsiteY168" fmla="*/ 6599256 h 6858000"/>
              <a:gd name="connsiteX169" fmla="*/ 5986207 w 6128435"/>
              <a:gd name="connsiteY169" fmla="*/ 6695855 h 6858000"/>
              <a:gd name="connsiteX170" fmla="*/ 5979428 w 6128435"/>
              <a:gd name="connsiteY170" fmla="*/ 6754678 h 6858000"/>
              <a:gd name="connsiteX171" fmla="*/ 5983398 w 6128435"/>
              <a:gd name="connsiteY171" fmla="*/ 6778641 h 6858000"/>
              <a:gd name="connsiteX172" fmla="*/ 5984543 w 6128435"/>
              <a:gd name="connsiteY172" fmla="*/ 6811016 h 6858000"/>
              <a:gd name="connsiteX173" fmla="*/ 5981802 w 6128435"/>
              <a:gd name="connsiteY173" fmla="*/ 6838578 h 6858000"/>
              <a:gd name="connsiteX174" fmla="*/ 5979671 w 6128435"/>
              <a:gd name="connsiteY174" fmla="*/ 6858000 h 6858000"/>
              <a:gd name="connsiteX175" fmla="*/ 0 w 6128435"/>
              <a:gd name="connsiteY175" fmla="*/ 6858000 h 6858000"/>
              <a:gd name="connsiteX176" fmla="*/ 0 w 6128435"/>
              <a:gd name="connsiteY17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272069 w 6128435"/>
              <a:gd name="connsiteY47" fmla="*/ 2454523 h 6858000"/>
              <a:gd name="connsiteX48" fmla="*/ 5271049 w 6128435"/>
              <a:gd name="connsiteY48" fmla="*/ 2459442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272069 w 6128435"/>
              <a:gd name="connsiteY47" fmla="*/ 2454523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148653 w 6128435"/>
              <a:gd name="connsiteY47" fmla="*/ 2460132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271722 w 6128435"/>
              <a:gd name="connsiteY46" fmla="*/ 2447359 h 6858000"/>
              <a:gd name="connsiteX47" fmla="*/ 5148653 w 6128435"/>
              <a:gd name="connsiteY47" fmla="*/ 2460132 h 6858000"/>
              <a:gd name="connsiteX48" fmla="*/ 5192511 w 6128435"/>
              <a:gd name="connsiteY48" fmla="*/ 2549199 h 6858000"/>
              <a:gd name="connsiteX49" fmla="*/ 5307538 w 6128435"/>
              <a:gd name="connsiteY49" fmla="*/ 2514685 h 6858000"/>
              <a:gd name="connsiteX50" fmla="*/ 5337604 w 6128435"/>
              <a:gd name="connsiteY50" fmla="*/ 2597632 h 6858000"/>
              <a:gd name="connsiteX51" fmla="*/ 5407503 w 6128435"/>
              <a:gd name="connsiteY51" fmla="*/ 2786290 h 6858000"/>
              <a:gd name="connsiteX52" fmla="*/ 5407356 w 6128435"/>
              <a:gd name="connsiteY52" fmla="*/ 2787545 h 6858000"/>
              <a:gd name="connsiteX53" fmla="*/ 5411130 w 6128435"/>
              <a:gd name="connsiteY53" fmla="*/ 2788640 h 6858000"/>
              <a:gd name="connsiteX54" fmla="*/ 5416439 w 6128435"/>
              <a:gd name="connsiteY54" fmla="*/ 2805666 h 6858000"/>
              <a:gd name="connsiteX55" fmla="*/ 5416589 w 6128435"/>
              <a:gd name="connsiteY55" fmla="*/ 2810822 h 6858000"/>
              <a:gd name="connsiteX56" fmla="*/ 5418542 w 6128435"/>
              <a:gd name="connsiteY56" fmla="*/ 2817745 h 6858000"/>
              <a:gd name="connsiteX57" fmla="*/ 5418847 w 6128435"/>
              <a:gd name="connsiteY57" fmla="*/ 2817825 h 6858000"/>
              <a:gd name="connsiteX58" fmla="*/ 5423364 w 6128435"/>
              <a:gd name="connsiteY58" fmla="*/ 2858292 h 6858000"/>
              <a:gd name="connsiteX59" fmla="*/ 5479298 w 6128435"/>
              <a:gd name="connsiteY59" fmla="*/ 2947791 h 6858000"/>
              <a:gd name="connsiteX60" fmla="*/ 5481770 w 6128435"/>
              <a:gd name="connsiteY60" fmla="*/ 2951352 h 6858000"/>
              <a:gd name="connsiteX61" fmla="*/ 5481013 w 6128435"/>
              <a:gd name="connsiteY61" fmla="*/ 2973461 h 6858000"/>
              <a:gd name="connsiteX62" fmla="*/ 5482045 w 6128435"/>
              <a:gd name="connsiteY62" fmla="*/ 2984371 h 6858000"/>
              <a:gd name="connsiteX63" fmla="*/ 5479405 w 6128435"/>
              <a:gd name="connsiteY63" fmla="*/ 2988507 h 6858000"/>
              <a:gd name="connsiteX64" fmla="*/ 5482415 w 6128435"/>
              <a:gd name="connsiteY64" fmla="*/ 3004079 h 6858000"/>
              <a:gd name="connsiteX65" fmla="*/ 5483865 w 6128435"/>
              <a:gd name="connsiteY65" fmla="*/ 3005467 h 6858000"/>
              <a:gd name="connsiteX66" fmla="*/ 5482236 w 6128435"/>
              <a:gd name="connsiteY66" fmla="*/ 3019791 h 6858000"/>
              <a:gd name="connsiteX67" fmla="*/ 5475895 w 6128435"/>
              <a:gd name="connsiteY67" fmla="*/ 3033578 h 6858000"/>
              <a:gd name="connsiteX68" fmla="*/ 5477595 w 6128435"/>
              <a:gd name="connsiteY68" fmla="*/ 3250534 h 6858000"/>
              <a:gd name="connsiteX69" fmla="*/ 5532836 w 6128435"/>
              <a:gd name="connsiteY69" fmla="*/ 3353840 h 6858000"/>
              <a:gd name="connsiteX70" fmla="*/ 5561229 w 6128435"/>
              <a:gd name="connsiteY70" fmla="*/ 3395784 h 6858000"/>
              <a:gd name="connsiteX71" fmla="*/ 5589758 w 6128435"/>
              <a:gd name="connsiteY71" fmla="*/ 3506453 h 6858000"/>
              <a:gd name="connsiteX72" fmla="*/ 5596144 w 6128435"/>
              <a:gd name="connsiteY72" fmla="*/ 3534624 h 6858000"/>
              <a:gd name="connsiteX73" fmla="*/ 5597750 w 6128435"/>
              <a:gd name="connsiteY73" fmla="*/ 3534129 h 6858000"/>
              <a:gd name="connsiteX74" fmla="*/ 5599700 w 6128435"/>
              <a:gd name="connsiteY74" fmla="*/ 3547221 h 6858000"/>
              <a:gd name="connsiteX75" fmla="*/ 5615031 w 6128435"/>
              <a:gd name="connsiteY75" fmla="*/ 3557482 h 6858000"/>
              <a:gd name="connsiteX76" fmla="*/ 5618377 w 6128435"/>
              <a:gd name="connsiteY76" fmla="*/ 3588431 h 6858000"/>
              <a:gd name="connsiteX77" fmla="*/ 5612155 w 6128435"/>
              <a:gd name="connsiteY77" fmla="*/ 3589869 h 6858000"/>
              <a:gd name="connsiteX78" fmla="*/ 5620843 w 6128435"/>
              <a:gd name="connsiteY78" fmla="*/ 3606745 h 6858000"/>
              <a:gd name="connsiteX79" fmla="*/ 5655472 w 6128435"/>
              <a:gd name="connsiteY79" fmla="*/ 3678877 h 6858000"/>
              <a:gd name="connsiteX80" fmla="*/ 5680448 w 6128435"/>
              <a:gd name="connsiteY80" fmla="*/ 3717760 h 6858000"/>
              <a:gd name="connsiteX81" fmla="*/ 5683015 w 6128435"/>
              <a:gd name="connsiteY81" fmla="*/ 3762025 h 6858000"/>
              <a:gd name="connsiteX82" fmla="*/ 5696643 w 6128435"/>
              <a:gd name="connsiteY82" fmla="*/ 3773888 h 6858000"/>
              <a:gd name="connsiteX83" fmla="*/ 5699203 w 6128435"/>
              <a:gd name="connsiteY83" fmla="*/ 3775823 h 6858000"/>
              <a:gd name="connsiteX84" fmla="*/ 5704824 w 6128435"/>
              <a:gd name="connsiteY84" fmla="*/ 3785966 h 6858000"/>
              <a:gd name="connsiteX85" fmla="*/ 5712204 w 6128435"/>
              <a:gd name="connsiteY85" fmla="*/ 3785830 h 6858000"/>
              <a:gd name="connsiteX86" fmla="*/ 5724816 w 6128435"/>
              <a:gd name="connsiteY86" fmla="*/ 3798949 h 6858000"/>
              <a:gd name="connsiteX87" fmla="*/ 5733539 w 6128435"/>
              <a:gd name="connsiteY87" fmla="*/ 3818457 h 6858000"/>
              <a:gd name="connsiteX88" fmla="*/ 5768491 w 6128435"/>
              <a:gd name="connsiteY88" fmla="*/ 3914399 h 6858000"/>
              <a:gd name="connsiteX89" fmla="*/ 5793123 w 6128435"/>
              <a:gd name="connsiteY89" fmla="*/ 3969952 h 6858000"/>
              <a:gd name="connsiteX90" fmla="*/ 5808321 w 6128435"/>
              <a:gd name="connsiteY90" fmla="*/ 3988153 h 6858000"/>
              <a:gd name="connsiteX91" fmla="*/ 5825621 w 6128435"/>
              <a:gd name="connsiteY91" fmla="*/ 4015525 h 6858000"/>
              <a:gd name="connsiteX92" fmla="*/ 5860672 w 6128435"/>
              <a:gd name="connsiteY92" fmla="*/ 4061579 h 6858000"/>
              <a:gd name="connsiteX93" fmla="*/ 5872173 w 6128435"/>
              <a:gd name="connsiteY93" fmla="*/ 4088497 h 6858000"/>
              <a:gd name="connsiteX94" fmla="*/ 5883705 w 6128435"/>
              <a:gd name="connsiteY94" fmla="*/ 4101899 h 6858000"/>
              <a:gd name="connsiteX95" fmla="*/ 5885314 w 6128435"/>
              <a:gd name="connsiteY95" fmla="*/ 4108387 h 6858000"/>
              <a:gd name="connsiteX96" fmla="*/ 5894095 w 6128435"/>
              <a:gd name="connsiteY96" fmla="*/ 4128857 h 6858000"/>
              <a:gd name="connsiteX97" fmla="*/ 5898339 w 6128435"/>
              <a:gd name="connsiteY97" fmla="*/ 4140800 h 6858000"/>
              <a:gd name="connsiteX98" fmla="*/ 5899734 w 6128435"/>
              <a:gd name="connsiteY98" fmla="*/ 4145632 h 6858000"/>
              <a:gd name="connsiteX99" fmla="*/ 5897098 w 6128435"/>
              <a:gd name="connsiteY99" fmla="*/ 4157819 h 6858000"/>
              <a:gd name="connsiteX100" fmla="*/ 5903513 w 6128435"/>
              <a:gd name="connsiteY100" fmla="*/ 4187661 h 6858000"/>
              <a:gd name="connsiteX101" fmla="*/ 5917114 w 6128435"/>
              <a:gd name="connsiteY101" fmla="*/ 4213096 h 6858000"/>
              <a:gd name="connsiteX102" fmla="*/ 5921153 w 6128435"/>
              <a:gd name="connsiteY102" fmla="*/ 4236222 h 6858000"/>
              <a:gd name="connsiteX103" fmla="*/ 5924233 w 6128435"/>
              <a:gd name="connsiteY103" fmla="*/ 4242060 h 6858000"/>
              <a:gd name="connsiteX104" fmla="*/ 5928910 w 6128435"/>
              <a:gd name="connsiteY104" fmla="*/ 4300973 h 6858000"/>
              <a:gd name="connsiteX105" fmla="*/ 5939320 w 6128435"/>
              <a:gd name="connsiteY105" fmla="*/ 4340435 h 6858000"/>
              <a:gd name="connsiteX106" fmla="*/ 5946705 w 6128435"/>
              <a:gd name="connsiteY106" fmla="*/ 4428051 h 6858000"/>
              <a:gd name="connsiteX107" fmla="*/ 5949261 w 6128435"/>
              <a:gd name="connsiteY107" fmla="*/ 4449185 h 6858000"/>
              <a:gd name="connsiteX108" fmla="*/ 5957504 w 6128435"/>
              <a:gd name="connsiteY108" fmla="*/ 4465911 h 6858000"/>
              <a:gd name="connsiteX109" fmla="*/ 5964689 w 6128435"/>
              <a:gd name="connsiteY109" fmla="*/ 4468532 h 6858000"/>
              <a:gd name="connsiteX110" fmla="*/ 5967062 w 6128435"/>
              <a:gd name="connsiteY110" fmla="*/ 4479923 h 6858000"/>
              <a:gd name="connsiteX111" fmla="*/ 5968960 w 6128435"/>
              <a:gd name="connsiteY111" fmla="*/ 4482655 h 6858000"/>
              <a:gd name="connsiteX112" fmla="*/ 5978567 w 6128435"/>
              <a:gd name="connsiteY112" fmla="*/ 4498605 h 6858000"/>
              <a:gd name="connsiteX113" fmla="*/ 5980106 w 6128435"/>
              <a:gd name="connsiteY113" fmla="*/ 4585087 h 6858000"/>
              <a:gd name="connsiteX114" fmla="*/ 5998138 w 6128435"/>
              <a:gd name="connsiteY114" fmla="*/ 4697518 h 6858000"/>
              <a:gd name="connsiteX115" fmla="*/ 6013516 w 6128435"/>
              <a:gd name="connsiteY115" fmla="*/ 4786619 h 6858000"/>
              <a:gd name="connsiteX116" fmla="*/ 6025404 w 6128435"/>
              <a:gd name="connsiteY116" fmla="*/ 4858148 h 6858000"/>
              <a:gd name="connsiteX117" fmla="*/ 6007749 w 6128435"/>
              <a:gd name="connsiteY117" fmla="*/ 4964715 h 6858000"/>
              <a:gd name="connsiteX118" fmla="*/ 6005269 w 6128435"/>
              <a:gd name="connsiteY118" fmla="*/ 5150567 h 6858000"/>
              <a:gd name="connsiteX119" fmla="*/ 6001127 w 6128435"/>
              <a:gd name="connsiteY119" fmla="*/ 5164609 h 6858000"/>
              <a:gd name="connsiteX120" fmla="*/ 5996647 w 6128435"/>
              <a:gd name="connsiteY120" fmla="*/ 5185640 h 6858000"/>
              <a:gd name="connsiteX121" fmla="*/ 5998514 w 6128435"/>
              <a:gd name="connsiteY121" fmla="*/ 5189673 h 6858000"/>
              <a:gd name="connsiteX122" fmla="*/ 5995970 w 6128435"/>
              <a:gd name="connsiteY122" fmla="*/ 5221547 h 6858000"/>
              <a:gd name="connsiteX123" fmla="*/ 5997218 w 6128435"/>
              <a:gd name="connsiteY123" fmla="*/ 5222031 h 6858000"/>
              <a:gd name="connsiteX124" fmla="*/ 6002116 w 6128435"/>
              <a:gd name="connsiteY124" fmla="*/ 5231223 h 6858000"/>
              <a:gd name="connsiteX125" fmla="*/ 6008541 w 6128435"/>
              <a:gd name="connsiteY125" fmla="*/ 5248680 h 6858000"/>
              <a:gd name="connsiteX126" fmla="*/ 6039260 w 6128435"/>
              <a:gd name="connsiteY126" fmla="*/ 5289518 h 6858000"/>
              <a:gd name="connsiteX127" fmla="*/ 6036748 w 6128435"/>
              <a:gd name="connsiteY127" fmla="*/ 5322752 h 6858000"/>
              <a:gd name="connsiteX128" fmla="*/ 6036943 w 6128435"/>
              <a:gd name="connsiteY128" fmla="*/ 5329480 h 6858000"/>
              <a:gd name="connsiteX129" fmla="*/ 6037236 w 6128435"/>
              <a:gd name="connsiteY129" fmla="*/ 5329634 h 6858000"/>
              <a:gd name="connsiteX130" fmla="*/ 6038019 w 6128435"/>
              <a:gd name="connsiteY130" fmla="*/ 5336764 h 6858000"/>
              <a:gd name="connsiteX131" fmla="*/ 6037298 w 6128435"/>
              <a:gd name="connsiteY131" fmla="*/ 5341753 h 6858000"/>
              <a:gd name="connsiteX132" fmla="*/ 6037677 w 6128435"/>
              <a:gd name="connsiteY132" fmla="*/ 5354807 h 6858000"/>
              <a:gd name="connsiteX133" fmla="*/ 6039728 w 6128435"/>
              <a:gd name="connsiteY133" fmla="*/ 5359416 h 6858000"/>
              <a:gd name="connsiteX134" fmla="*/ 6043311 w 6128435"/>
              <a:gd name="connsiteY134" fmla="*/ 5361407 h 6858000"/>
              <a:gd name="connsiteX135" fmla="*/ 6042954 w 6128435"/>
              <a:gd name="connsiteY135" fmla="*/ 5362576 h 6858000"/>
              <a:gd name="connsiteX136" fmla="*/ 6053435 w 6128435"/>
              <a:gd name="connsiteY136" fmla="*/ 5387547 h 6858000"/>
              <a:gd name="connsiteX137" fmla="*/ 6065933 w 6128435"/>
              <a:gd name="connsiteY137" fmla="*/ 5443002 h 6858000"/>
              <a:gd name="connsiteX138" fmla="*/ 6068640 w 6128435"/>
              <a:gd name="connsiteY138" fmla="*/ 5474503 h 6858000"/>
              <a:gd name="connsiteX139" fmla="*/ 6080922 w 6128435"/>
              <a:gd name="connsiteY139" fmla="*/ 5561070 h 6858000"/>
              <a:gd name="connsiteX140" fmla="*/ 6096949 w 6128435"/>
              <a:gd name="connsiteY140" fmla="*/ 5648179 h 6858000"/>
              <a:gd name="connsiteX141" fmla="*/ 6125703 w 6128435"/>
              <a:gd name="connsiteY141" fmla="*/ 5692894 h 6858000"/>
              <a:gd name="connsiteX142" fmla="*/ 6126670 w 6128435"/>
              <a:gd name="connsiteY142" fmla="*/ 5697882 h 6858000"/>
              <a:gd name="connsiteX143" fmla="*/ 6124061 w 6128435"/>
              <a:gd name="connsiteY143" fmla="*/ 5710294 h 6858000"/>
              <a:gd name="connsiteX144" fmla="*/ 6122213 w 6128435"/>
              <a:gd name="connsiteY144" fmla="*/ 5714762 h 6858000"/>
              <a:gd name="connsiteX145" fmla="*/ 6121353 w 6128435"/>
              <a:gd name="connsiteY145" fmla="*/ 5721725 h 6858000"/>
              <a:gd name="connsiteX146" fmla="*/ 6121607 w 6128435"/>
              <a:gd name="connsiteY146" fmla="*/ 5721959 h 6858000"/>
              <a:gd name="connsiteX147" fmla="*/ 6120262 w 6128435"/>
              <a:gd name="connsiteY147" fmla="*/ 5728358 h 6858000"/>
              <a:gd name="connsiteX148" fmla="*/ 6110194 w 6128435"/>
              <a:gd name="connsiteY148" fmla="*/ 5758853 h 6858000"/>
              <a:gd name="connsiteX149" fmla="*/ 6127519 w 6128435"/>
              <a:gd name="connsiteY149" fmla="*/ 5865775 h 6858000"/>
              <a:gd name="connsiteX150" fmla="*/ 6128435 w 6128435"/>
              <a:gd name="connsiteY150" fmla="*/ 5870164 h 6858000"/>
              <a:gd name="connsiteX151" fmla="*/ 6119217 w 6128435"/>
              <a:gd name="connsiteY151" fmla="*/ 5888542 h 6858000"/>
              <a:gd name="connsiteX152" fmla="*/ 6115966 w 6128435"/>
              <a:gd name="connsiteY152" fmla="*/ 5898387 h 6858000"/>
              <a:gd name="connsiteX153" fmla="*/ 6111924 w 6128435"/>
              <a:gd name="connsiteY153" fmla="*/ 5900444 h 6858000"/>
              <a:gd name="connsiteX154" fmla="*/ 6108716 w 6128435"/>
              <a:gd name="connsiteY154" fmla="*/ 5915345 h 6858000"/>
              <a:gd name="connsiteX155" fmla="*/ 6109524 w 6128435"/>
              <a:gd name="connsiteY155" fmla="*/ 5917328 h 6858000"/>
              <a:gd name="connsiteX156" fmla="*/ 6102493 w 6128435"/>
              <a:gd name="connsiteY156" fmla="*/ 5928602 h 6858000"/>
              <a:gd name="connsiteX157" fmla="*/ 6056863 w 6128435"/>
              <a:gd name="connsiteY157" fmla="*/ 6000643 h 6858000"/>
              <a:gd name="connsiteX158" fmla="*/ 6045436 w 6128435"/>
              <a:gd name="connsiteY158" fmla="*/ 6124480 h 6858000"/>
              <a:gd name="connsiteX159" fmla="*/ 6030489 w 6128435"/>
              <a:gd name="connsiteY159" fmla="*/ 6317666 h 6858000"/>
              <a:gd name="connsiteX160" fmla="*/ 6007492 w 6128435"/>
              <a:gd name="connsiteY160" fmla="*/ 6440818 h 6858000"/>
              <a:gd name="connsiteX161" fmla="*/ 6009467 w 6128435"/>
              <a:gd name="connsiteY161" fmla="*/ 6487076 h 6858000"/>
              <a:gd name="connsiteX162" fmla="*/ 5995064 w 6128435"/>
              <a:gd name="connsiteY162" fmla="*/ 6540791 h 6858000"/>
              <a:gd name="connsiteX163" fmla="*/ 5996309 w 6128435"/>
              <a:gd name="connsiteY163" fmla="*/ 6543961 h 6858000"/>
              <a:gd name="connsiteX164" fmla="*/ 5996048 w 6128435"/>
              <a:gd name="connsiteY164" fmla="*/ 6555444 h 6858000"/>
              <a:gd name="connsiteX165" fmla="*/ 6002524 w 6128435"/>
              <a:gd name="connsiteY165" fmla="*/ 6560188 h 6858000"/>
              <a:gd name="connsiteX166" fmla="*/ 6006823 w 6128435"/>
              <a:gd name="connsiteY166" fmla="*/ 6578546 h 6858000"/>
              <a:gd name="connsiteX167" fmla="*/ 6004510 w 6128435"/>
              <a:gd name="connsiteY167" fmla="*/ 6599256 h 6858000"/>
              <a:gd name="connsiteX168" fmla="*/ 5986207 w 6128435"/>
              <a:gd name="connsiteY168" fmla="*/ 6695855 h 6858000"/>
              <a:gd name="connsiteX169" fmla="*/ 5979428 w 6128435"/>
              <a:gd name="connsiteY169" fmla="*/ 6754678 h 6858000"/>
              <a:gd name="connsiteX170" fmla="*/ 5983398 w 6128435"/>
              <a:gd name="connsiteY170" fmla="*/ 6778641 h 6858000"/>
              <a:gd name="connsiteX171" fmla="*/ 5984543 w 6128435"/>
              <a:gd name="connsiteY171" fmla="*/ 6811016 h 6858000"/>
              <a:gd name="connsiteX172" fmla="*/ 5981802 w 6128435"/>
              <a:gd name="connsiteY172" fmla="*/ 6838578 h 6858000"/>
              <a:gd name="connsiteX173" fmla="*/ 5979671 w 6128435"/>
              <a:gd name="connsiteY173" fmla="*/ 6858000 h 6858000"/>
              <a:gd name="connsiteX174" fmla="*/ 0 w 6128435"/>
              <a:gd name="connsiteY174" fmla="*/ 6858000 h 6858000"/>
              <a:gd name="connsiteX175" fmla="*/ 0 w 6128435"/>
              <a:gd name="connsiteY17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71438 w 6128435"/>
              <a:gd name="connsiteY45" fmla="*/ 2447186 h 6858000"/>
              <a:gd name="connsiteX46" fmla="*/ 5148653 w 6128435"/>
              <a:gd name="connsiteY46" fmla="*/ 2460132 h 6858000"/>
              <a:gd name="connsiteX47" fmla="*/ 5192511 w 6128435"/>
              <a:gd name="connsiteY47" fmla="*/ 2549199 h 6858000"/>
              <a:gd name="connsiteX48" fmla="*/ 5307538 w 6128435"/>
              <a:gd name="connsiteY48" fmla="*/ 2514685 h 6858000"/>
              <a:gd name="connsiteX49" fmla="*/ 5337604 w 6128435"/>
              <a:gd name="connsiteY49" fmla="*/ 2597632 h 6858000"/>
              <a:gd name="connsiteX50" fmla="*/ 5407503 w 6128435"/>
              <a:gd name="connsiteY50" fmla="*/ 2786290 h 6858000"/>
              <a:gd name="connsiteX51" fmla="*/ 5407356 w 6128435"/>
              <a:gd name="connsiteY51" fmla="*/ 2787545 h 6858000"/>
              <a:gd name="connsiteX52" fmla="*/ 5411130 w 6128435"/>
              <a:gd name="connsiteY52" fmla="*/ 2788640 h 6858000"/>
              <a:gd name="connsiteX53" fmla="*/ 5416439 w 6128435"/>
              <a:gd name="connsiteY53" fmla="*/ 2805666 h 6858000"/>
              <a:gd name="connsiteX54" fmla="*/ 5416589 w 6128435"/>
              <a:gd name="connsiteY54" fmla="*/ 2810822 h 6858000"/>
              <a:gd name="connsiteX55" fmla="*/ 5418542 w 6128435"/>
              <a:gd name="connsiteY55" fmla="*/ 2817745 h 6858000"/>
              <a:gd name="connsiteX56" fmla="*/ 5418847 w 6128435"/>
              <a:gd name="connsiteY56" fmla="*/ 2817825 h 6858000"/>
              <a:gd name="connsiteX57" fmla="*/ 5423364 w 6128435"/>
              <a:gd name="connsiteY57" fmla="*/ 2858292 h 6858000"/>
              <a:gd name="connsiteX58" fmla="*/ 5479298 w 6128435"/>
              <a:gd name="connsiteY58" fmla="*/ 2947791 h 6858000"/>
              <a:gd name="connsiteX59" fmla="*/ 5481770 w 6128435"/>
              <a:gd name="connsiteY59" fmla="*/ 2951352 h 6858000"/>
              <a:gd name="connsiteX60" fmla="*/ 5481013 w 6128435"/>
              <a:gd name="connsiteY60" fmla="*/ 2973461 h 6858000"/>
              <a:gd name="connsiteX61" fmla="*/ 5482045 w 6128435"/>
              <a:gd name="connsiteY61" fmla="*/ 2984371 h 6858000"/>
              <a:gd name="connsiteX62" fmla="*/ 5479405 w 6128435"/>
              <a:gd name="connsiteY62" fmla="*/ 2988507 h 6858000"/>
              <a:gd name="connsiteX63" fmla="*/ 5482415 w 6128435"/>
              <a:gd name="connsiteY63" fmla="*/ 3004079 h 6858000"/>
              <a:gd name="connsiteX64" fmla="*/ 5483865 w 6128435"/>
              <a:gd name="connsiteY64" fmla="*/ 3005467 h 6858000"/>
              <a:gd name="connsiteX65" fmla="*/ 5482236 w 6128435"/>
              <a:gd name="connsiteY65" fmla="*/ 3019791 h 6858000"/>
              <a:gd name="connsiteX66" fmla="*/ 5475895 w 6128435"/>
              <a:gd name="connsiteY66" fmla="*/ 3033578 h 6858000"/>
              <a:gd name="connsiteX67" fmla="*/ 5477595 w 6128435"/>
              <a:gd name="connsiteY67" fmla="*/ 3250534 h 6858000"/>
              <a:gd name="connsiteX68" fmla="*/ 5532836 w 6128435"/>
              <a:gd name="connsiteY68" fmla="*/ 3353840 h 6858000"/>
              <a:gd name="connsiteX69" fmla="*/ 5561229 w 6128435"/>
              <a:gd name="connsiteY69" fmla="*/ 3395784 h 6858000"/>
              <a:gd name="connsiteX70" fmla="*/ 5589758 w 6128435"/>
              <a:gd name="connsiteY70" fmla="*/ 3506453 h 6858000"/>
              <a:gd name="connsiteX71" fmla="*/ 5596144 w 6128435"/>
              <a:gd name="connsiteY71" fmla="*/ 3534624 h 6858000"/>
              <a:gd name="connsiteX72" fmla="*/ 5597750 w 6128435"/>
              <a:gd name="connsiteY72" fmla="*/ 3534129 h 6858000"/>
              <a:gd name="connsiteX73" fmla="*/ 5599700 w 6128435"/>
              <a:gd name="connsiteY73" fmla="*/ 3547221 h 6858000"/>
              <a:gd name="connsiteX74" fmla="*/ 5615031 w 6128435"/>
              <a:gd name="connsiteY74" fmla="*/ 3557482 h 6858000"/>
              <a:gd name="connsiteX75" fmla="*/ 5618377 w 6128435"/>
              <a:gd name="connsiteY75" fmla="*/ 3588431 h 6858000"/>
              <a:gd name="connsiteX76" fmla="*/ 5612155 w 6128435"/>
              <a:gd name="connsiteY76" fmla="*/ 3589869 h 6858000"/>
              <a:gd name="connsiteX77" fmla="*/ 5620843 w 6128435"/>
              <a:gd name="connsiteY77" fmla="*/ 3606745 h 6858000"/>
              <a:gd name="connsiteX78" fmla="*/ 5655472 w 6128435"/>
              <a:gd name="connsiteY78" fmla="*/ 3678877 h 6858000"/>
              <a:gd name="connsiteX79" fmla="*/ 5680448 w 6128435"/>
              <a:gd name="connsiteY79" fmla="*/ 3717760 h 6858000"/>
              <a:gd name="connsiteX80" fmla="*/ 5683015 w 6128435"/>
              <a:gd name="connsiteY80" fmla="*/ 3762025 h 6858000"/>
              <a:gd name="connsiteX81" fmla="*/ 5696643 w 6128435"/>
              <a:gd name="connsiteY81" fmla="*/ 3773888 h 6858000"/>
              <a:gd name="connsiteX82" fmla="*/ 5699203 w 6128435"/>
              <a:gd name="connsiteY82" fmla="*/ 3775823 h 6858000"/>
              <a:gd name="connsiteX83" fmla="*/ 5704824 w 6128435"/>
              <a:gd name="connsiteY83" fmla="*/ 3785966 h 6858000"/>
              <a:gd name="connsiteX84" fmla="*/ 5712204 w 6128435"/>
              <a:gd name="connsiteY84" fmla="*/ 3785830 h 6858000"/>
              <a:gd name="connsiteX85" fmla="*/ 5724816 w 6128435"/>
              <a:gd name="connsiteY85" fmla="*/ 3798949 h 6858000"/>
              <a:gd name="connsiteX86" fmla="*/ 5733539 w 6128435"/>
              <a:gd name="connsiteY86" fmla="*/ 3818457 h 6858000"/>
              <a:gd name="connsiteX87" fmla="*/ 5768491 w 6128435"/>
              <a:gd name="connsiteY87" fmla="*/ 3914399 h 6858000"/>
              <a:gd name="connsiteX88" fmla="*/ 5793123 w 6128435"/>
              <a:gd name="connsiteY88" fmla="*/ 3969952 h 6858000"/>
              <a:gd name="connsiteX89" fmla="*/ 5808321 w 6128435"/>
              <a:gd name="connsiteY89" fmla="*/ 3988153 h 6858000"/>
              <a:gd name="connsiteX90" fmla="*/ 5825621 w 6128435"/>
              <a:gd name="connsiteY90" fmla="*/ 4015525 h 6858000"/>
              <a:gd name="connsiteX91" fmla="*/ 5860672 w 6128435"/>
              <a:gd name="connsiteY91" fmla="*/ 4061579 h 6858000"/>
              <a:gd name="connsiteX92" fmla="*/ 5872173 w 6128435"/>
              <a:gd name="connsiteY92" fmla="*/ 4088497 h 6858000"/>
              <a:gd name="connsiteX93" fmla="*/ 5883705 w 6128435"/>
              <a:gd name="connsiteY93" fmla="*/ 4101899 h 6858000"/>
              <a:gd name="connsiteX94" fmla="*/ 5885314 w 6128435"/>
              <a:gd name="connsiteY94" fmla="*/ 4108387 h 6858000"/>
              <a:gd name="connsiteX95" fmla="*/ 5894095 w 6128435"/>
              <a:gd name="connsiteY95" fmla="*/ 4128857 h 6858000"/>
              <a:gd name="connsiteX96" fmla="*/ 5898339 w 6128435"/>
              <a:gd name="connsiteY96" fmla="*/ 4140800 h 6858000"/>
              <a:gd name="connsiteX97" fmla="*/ 5899734 w 6128435"/>
              <a:gd name="connsiteY97" fmla="*/ 4145632 h 6858000"/>
              <a:gd name="connsiteX98" fmla="*/ 5897098 w 6128435"/>
              <a:gd name="connsiteY98" fmla="*/ 4157819 h 6858000"/>
              <a:gd name="connsiteX99" fmla="*/ 5903513 w 6128435"/>
              <a:gd name="connsiteY99" fmla="*/ 4187661 h 6858000"/>
              <a:gd name="connsiteX100" fmla="*/ 5917114 w 6128435"/>
              <a:gd name="connsiteY100" fmla="*/ 4213096 h 6858000"/>
              <a:gd name="connsiteX101" fmla="*/ 5921153 w 6128435"/>
              <a:gd name="connsiteY101" fmla="*/ 4236222 h 6858000"/>
              <a:gd name="connsiteX102" fmla="*/ 5924233 w 6128435"/>
              <a:gd name="connsiteY102" fmla="*/ 4242060 h 6858000"/>
              <a:gd name="connsiteX103" fmla="*/ 5928910 w 6128435"/>
              <a:gd name="connsiteY103" fmla="*/ 4300973 h 6858000"/>
              <a:gd name="connsiteX104" fmla="*/ 5939320 w 6128435"/>
              <a:gd name="connsiteY104" fmla="*/ 4340435 h 6858000"/>
              <a:gd name="connsiteX105" fmla="*/ 5946705 w 6128435"/>
              <a:gd name="connsiteY105" fmla="*/ 4428051 h 6858000"/>
              <a:gd name="connsiteX106" fmla="*/ 5949261 w 6128435"/>
              <a:gd name="connsiteY106" fmla="*/ 4449185 h 6858000"/>
              <a:gd name="connsiteX107" fmla="*/ 5957504 w 6128435"/>
              <a:gd name="connsiteY107" fmla="*/ 4465911 h 6858000"/>
              <a:gd name="connsiteX108" fmla="*/ 5964689 w 6128435"/>
              <a:gd name="connsiteY108" fmla="*/ 4468532 h 6858000"/>
              <a:gd name="connsiteX109" fmla="*/ 5967062 w 6128435"/>
              <a:gd name="connsiteY109" fmla="*/ 4479923 h 6858000"/>
              <a:gd name="connsiteX110" fmla="*/ 5968960 w 6128435"/>
              <a:gd name="connsiteY110" fmla="*/ 4482655 h 6858000"/>
              <a:gd name="connsiteX111" fmla="*/ 5978567 w 6128435"/>
              <a:gd name="connsiteY111" fmla="*/ 4498605 h 6858000"/>
              <a:gd name="connsiteX112" fmla="*/ 5980106 w 6128435"/>
              <a:gd name="connsiteY112" fmla="*/ 4585087 h 6858000"/>
              <a:gd name="connsiteX113" fmla="*/ 5998138 w 6128435"/>
              <a:gd name="connsiteY113" fmla="*/ 4697518 h 6858000"/>
              <a:gd name="connsiteX114" fmla="*/ 6013516 w 6128435"/>
              <a:gd name="connsiteY114" fmla="*/ 4786619 h 6858000"/>
              <a:gd name="connsiteX115" fmla="*/ 6025404 w 6128435"/>
              <a:gd name="connsiteY115" fmla="*/ 4858148 h 6858000"/>
              <a:gd name="connsiteX116" fmla="*/ 6007749 w 6128435"/>
              <a:gd name="connsiteY116" fmla="*/ 4964715 h 6858000"/>
              <a:gd name="connsiteX117" fmla="*/ 6005269 w 6128435"/>
              <a:gd name="connsiteY117" fmla="*/ 5150567 h 6858000"/>
              <a:gd name="connsiteX118" fmla="*/ 6001127 w 6128435"/>
              <a:gd name="connsiteY118" fmla="*/ 5164609 h 6858000"/>
              <a:gd name="connsiteX119" fmla="*/ 5996647 w 6128435"/>
              <a:gd name="connsiteY119" fmla="*/ 5185640 h 6858000"/>
              <a:gd name="connsiteX120" fmla="*/ 5998514 w 6128435"/>
              <a:gd name="connsiteY120" fmla="*/ 5189673 h 6858000"/>
              <a:gd name="connsiteX121" fmla="*/ 5995970 w 6128435"/>
              <a:gd name="connsiteY121" fmla="*/ 5221547 h 6858000"/>
              <a:gd name="connsiteX122" fmla="*/ 5997218 w 6128435"/>
              <a:gd name="connsiteY122" fmla="*/ 5222031 h 6858000"/>
              <a:gd name="connsiteX123" fmla="*/ 6002116 w 6128435"/>
              <a:gd name="connsiteY123" fmla="*/ 5231223 h 6858000"/>
              <a:gd name="connsiteX124" fmla="*/ 6008541 w 6128435"/>
              <a:gd name="connsiteY124" fmla="*/ 5248680 h 6858000"/>
              <a:gd name="connsiteX125" fmla="*/ 6039260 w 6128435"/>
              <a:gd name="connsiteY125" fmla="*/ 5289518 h 6858000"/>
              <a:gd name="connsiteX126" fmla="*/ 6036748 w 6128435"/>
              <a:gd name="connsiteY126" fmla="*/ 5322752 h 6858000"/>
              <a:gd name="connsiteX127" fmla="*/ 6036943 w 6128435"/>
              <a:gd name="connsiteY127" fmla="*/ 5329480 h 6858000"/>
              <a:gd name="connsiteX128" fmla="*/ 6037236 w 6128435"/>
              <a:gd name="connsiteY128" fmla="*/ 5329634 h 6858000"/>
              <a:gd name="connsiteX129" fmla="*/ 6038019 w 6128435"/>
              <a:gd name="connsiteY129" fmla="*/ 5336764 h 6858000"/>
              <a:gd name="connsiteX130" fmla="*/ 6037298 w 6128435"/>
              <a:gd name="connsiteY130" fmla="*/ 5341753 h 6858000"/>
              <a:gd name="connsiteX131" fmla="*/ 6037677 w 6128435"/>
              <a:gd name="connsiteY131" fmla="*/ 5354807 h 6858000"/>
              <a:gd name="connsiteX132" fmla="*/ 6039728 w 6128435"/>
              <a:gd name="connsiteY132" fmla="*/ 5359416 h 6858000"/>
              <a:gd name="connsiteX133" fmla="*/ 6043311 w 6128435"/>
              <a:gd name="connsiteY133" fmla="*/ 5361407 h 6858000"/>
              <a:gd name="connsiteX134" fmla="*/ 6042954 w 6128435"/>
              <a:gd name="connsiteY134" fmla="*/ 5362576 h 6858000"/>
              <a:gd name="connsiteX135" fmla="*/ 6053435 w 6128435"/>
              <a:gd name="connsiteY135" fmla="*/ 5387547 h 6858000"/>
              <a:gd name="connsiteX136" fmla="*/ 6065933 w 6128435"/>
              <a:gd name="connsiteY136" fmla="*/ 5443002 h 6858000"/>
              <a:gd name="connsiteX137" fmla="*/ 6068640 w 6128435"/>
              <a:gd name="connsiteY137" fmla="*/ 5474503 h 6858000"/>
              <a:gd name="connsiteX138" fmla="*/ 6080922 w 6128435"/>
              <a:gd name="connsiteY138" fmla="*/ 5561070 h 6858000"/>
              <a:gd name="connsiteX139" fmla="*/ 6096949 w 6128435"/>
              <a:gd name="connsiteY139" fmla="*/ 5648179 h 6858000"/>
              <a:gd name="connsiteX140" fmla="*/ 6125703 w 6128435"/>
              <a:gd name="connsiteY140" fmla="*/ 5692894 h 6858000"/>
              <a:gd name="connsiteX141" fmla="*/ 6126670 w 6128435"/>
              <a:gd name="connsiteY141" fmla="*/ 5697882 h 6858000"/>
              <a:gd name="connsiteX142" fmla="*/ 6124061 w 6128435"/>
              <a:gd name="connsiteY142" fmla="*/ 5710294 h 6858000"/>
              <a:gd name="connsiteX143" fmla="*/ 6122213 w 6128435"/>
              <a:gd name="connsiteY143" fmla="*/ 5714762 h 6858000"/>
              <a:gd name="connsiteX144" fmla="*/ 6121353 w 6128435"/>
              <a:gd name="connsiteY144" fmla="*/ 5721725 h 6858000"/>
              <a:gd name="connsiteX145" fmla="*/ 6121607 w 6128435"/>
              <a:gd name="connsiteY145" fmla="*/ 5721959 h 6858000"/>
              <a:gd name="connsiteX146" fmla="*/ 6120262 w 6128435"/>
              <a:gd name="connsiteY146" fmla="*/ 5728358 h 6858000"/>
              <a:gd name="connsiteX147" fmla="*/ 6110194 w 6128435"/>
              <a:gd name="connsiteY147" fmla="*/ 5758853 h 6858000"/>
              <a:gd name="connsiteX148" fmla="*/ 6127519 w 6128435"/>
              <a:gd name="connsiteY148" fmla="*/ 5865775 h 6858000"/>
              <a:gd name="connsiteX149" fmla="*/ 6128435 w 6128435"/>
              <a:gd name="connsiteY149" fmla="*/ 5870164 h 6858000"/>
              <a:gd name="connsiteX150" fmla="*/ 6119217 w 6128435"/>
              <a:gd name="connsiteY150" fmla="*/ 5888542 h 6858000"/>
              <a:gd name="connsiteX151" fmla="*/ 6115966 w 6128435"/>
              <a:gd name="connsiteY151" fmla="*/ 5898387 h 6858000"/>
              <a:gd name="connsiteX152" fmla="*/ 6111924 w 6128435"/>
              <a:gd name="connsiteY152" fmla="*/ 5900444 h 6858000"/>
              <a:gd name="connsiteX153" fmla="*/ 6108716 w 6128435"/>
              <a:gd name="connsiteY153" fmla="*/ 5915345 h 6858000"/>
              <a:gd name="connsiteX154" fmla="*/ 6109524 w 6128435"/>
              <a:gd name="connsiteY154" fmla="*/ 5917328 h 6858000"/>
              <a:gd name="connsiteX155" fmla="*/ 6102493 w 6128435"/>
              <a:gd name="connsiteY155" fmla="*/ 5928602 h 6858000"/>
              <a:gd name="connsiteX156" fmla="*/ 6056863 w 6128435"/>
              <a:gd name="connsiteY156" fmla="*/ 6000643 h 6858000"/>
              <a:gd name="connsiteX157" fmla="*/ 6045436 w 6128435"/>
              <a:gd name="connsiteY157" fmla="*/ 6124480 h 6858000"/>
              <a:gd name="connsiteX158" fmla="*/ 6030489 w 6128435"/>
              <a:gd name="connsiteY158" fmla="*/ 6317666 h 6858000"/>
              <a:gd name="connsiteX159" fmla="*/ 6007492 w 6128435"/>
              <a:gd name="connsiteY159" fmla="*/ 6440818 h 6858000"/>
              <a:gd name="connsiteX160" fmla="*/ 6009467 w 6128435"/>
              <a:gd name="connsiteY160" fmla="*/ 6487076 h 6858000"/>
              <a:gd name="connsiteX161" fmla="*/ 5995064 w 6128435"/>
              <a:gd name="connsiteY161" fmla="*/ 6540791 h 6858000"/>
              <a:gd name="connsiteX162" fmla="*/ 5996309 w 6128435"/>
              <a:gd name="connsiteY162" fmla="*/ 6543961 h 6858000"/>
              <a:gd name="connsiteX163" fmla="*/ 5996048 w 6128435"/>
              <a:gd name="connsiteY163" fmla="*/ 6555444 h 6858000"/>
              <a:gd name="connsiteX164" fmla="*/ 6002524 w 6128435"/>
              <a:gd name="connsiteY164" fmla="*/ 6560188 h 6858000"/>
              <a:gd name="connsiteX165" fmla="*/ 6006823 w 6128435"/>
              <a:gd name="connsiteY165" fmla="*/ 6578546 h 6858000"/>
              <a:gd name="connsiteX166" fmla="*/ 6004510 w 6128435"/>
              <a:gd name="connsiteY166" fmla="*/ 6599256 h 6858000"/>
              <a:gd name="connsiteX167" fmla="*/ 5986207 w 6128435"/>
              <a:gd name="connsiteY167" fmla="*/ 6695855 h 6858000"/>
              <a:gd name="connsiteX168" fmla="*/ 5979428 w 6128435"/>
              <a:gd name="connsiteY168" fmla="*/ 6754678 h 6858000"/>
              <a:gd name="connsiteX169" fmla="*/ 5983398 w 6128435"/>
              <a:gd name="connsiteY169" fmla="*/ 6778641 h 6858000"/>
              <a:gd name="connsiteX170" fmla="*/ 5984543 w 6128435"/>
              <a:gd name="connsiteY170" fmla="*/ 6811016 h 6858000"/>
              <a:gd name="connsiteX171" fmla="*/ 5981802 w 6128435"/>
              <a:gd name="connsiteY171" fmla="*/ 6838578 h 6858000"/>
              <a:gd name="connsiteX172" fmla="*/ 5979671 w 6128435"/>
              <a:gd name="connsiteY172" fmla="*/ 6858000 h 6858000"/>
              <a:gd name="connsiteX173" fmla="*/ 0 w 6128435"/>
              <a:gd name="connsiteY173" fmla="*/ 6858000 h 6858000"/>
              <a:gd name="connsiteX174" fmla="*/ 0 w 6128435"/>
              <a:gd name="connsiteY17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71650 w 6128435"/>
              <a:gd name="connsiteY44" fmla="*/ 2440467 h 6858000"/>
              <a:gd name="connsiteX45" fmla="*/ 5204120 w 6128435"/>
              <a:gd name="connsiteY45" fmla="*/ 2435967 h 6858000"/>
              <a:gd name="connsiteX46" fmla="*/ 5148653 w 6128435"/>
              <a:gd name="connsiteY46" fmla="*/ 2460132 h 6858000"/>
              <a:gd name="connsiteX47" fmla="*/ 5192511 w 6128435"/>
              <a:gd name="connsiteY47" fmla="*/ 2549199 h 6858000"/>
              <a:gd name="connsiteX48" fmla="*/ 5307538 w 6128435"/>
              <a:gd name="connsiteY48" fmla="*/ 2514685 h 6858000"/>
              <a:gd name="connsiteX49" fmla="*/ 5337604 w 6128435"/>
              <a:gd name="connsiteY49" fmla="*/ 2597632 h 6858000"/>
              <a:gd name="connsiteX50" fmla="*/ 5407503 w 6128435"/>
              <a:gd name="connsiteY50" fmla="*/ 2786290 h 6858000"/>
              <a:gd name="connsiteX51" fmla="*/ 5407356 w 6128435"/>
              <a:gd name="connsiteY51" fmla="*/ 2787545 h 6858000"/>
              <a:gd name="connsiteX52" fmla="*/ 5411130 w 6128435"/>
              <a:gd name="connsiteY52" fmla="*/ 2788640 h 6858000"/>
              <a:gd name="connsiteX53" fmla="*/ 5416439 w 6128435"/>
              <a:gd name="connsiteY53" fmla="*/ 2805666 h 6858000"/>
              <a:gd name="connsiteX54" fmla="*/ 5416589 w 6128435"/>
              <a:gd name="connsiteY54" fmla="*/ 2810822 h 6858000"/>
              <a:gd name="connsiteX55" fmla="*/ 5418542 w 6128435"/>
              <a:gd name="connsiteY55" fmla="*/ 2817745 h 6858000"/>
              <a:gd name="connsiteX56" fmla="*/ 5418847 w 6128435"/>
              <a:gd name="connsiteY56" fmla="*/ 2817825 h 6858000"/>
              <a:gd name="connsiteX57" fmla="*/ 5423364 w 6128435"/>
              <a:gd name="connsiteY57" fmla="*/ 2858292 h 6858000"/>
              <a:gd name="connsiteX58" fmla="*/ 5479298 w 6128435"/>
              <a:gd name="connsiteY58" fmla="*/ 2947791 h 6858000"/>
              <a:gd name="connsiteX59" fmla="*/ 5481770 w 6128435"/>
              <a:gd name="connsiteY59" fmla="*/ 2951352 h 6858000"/>
              <a:gd name="connsiteX60" fmla="*/ 5481013 w 6128435"/>
              <a:gd name="connsiteY60" fmla="*/ 2973461 h 6858000"/>
              <a:gd name="connsiteX61" fmla="*/ 5482045 w 6128435"/>
              <a:gd name="connsiteY61" fmla="*/ 2984371 h 6858000"/>
              <a:gd name="connsiteX62" fmla="*/ 5479405 w 6128435"/>
              <a:gd name="connsiteY62" fmla="*/ 2988507 h 6858000"/>
              <a:gd name="connsiteX63" fmla="*/ 5482415 w 6128435"/>
              <a:gd name="connsiteY63" fmla="*/ 3004079 h 6858000"/>
              <a:gd name="connsiteX64" fmla="*/ 5483865 w 6128435"/>
              <a:gd name="connsiteY64" fmla="*/ 3005467 h 6858000"/>
              <a:gd name="connsiteX65" fmla="*/ 5482236 w 6128435"/>
              <a:gd name="connsiteY65" fmla="*/ 3019791 h 6858000"/>
              <a:gd name="connsiteX66" fmla="*/ 5475895 w 6128435"/>
              <a:gd name="connsiteY66" fmla="*/ 3033578 h 6858000"/>
              <a:gd name="connsiteX67" fmla="*/ 5477595 w 6128435"/>
              <a:gd name="connsiteY67" fmla="*/ 3250534 h 6858000"/>
              <a:gd name="connsiteX68" fmla="*/ 5532836 w 6128435"/>
              <a:gd name="connsiteY68" fmla="*/ 3353840 h 6858000"/>
              <a:gd name="connsiteX69" fmla="*/ 5561229 w 6128435"/>
              <a:gd name="connsiteY69" fmla="*/ 3395784 h 6858000"/>
              <a:gd name="connsiteX70" fmla="*/ 5589758 w 6128435"/>
              <a:gd name="connsiteY70" fmla="*/ 3506453 h 6858000"/>
              <a:gd name="connsiteX71" fmla="*/ 5596144 w 6128435"/>
              <a:gd name="connsiteY71" fmla="*/ 3534624 h 6858000"/>
              <a:gd name="connsiteX72" fmla="*/ 5597750 w 6128435"/>
              <a:gd name="connsiteY72" fmla="*/ 3534129 h 6858000"/>
              <a:gd name="connsiteX73" fmla="*/ 5599700 w 6128435"/>
              <a:gd name="connsiteY73" fmla="*/ 3547221 h 6858000"/>
              <a:gd name="connsiteX74" fmla="*/ 5615031 w 6128435"/>
              <a:gd name="connsiteY74" fmla="*/ 3557482 h 6858000"/>
              <a:gd name="connsiteX75" fmla="*/ 5618377 w 6128435"/>
              <a:gd name="connsiteY75" fmla="*/ 3588431 h 6858000"/>
              <a:gd name="connsiteX76" fmla="*/ 5612155 w 6128435"/>
              <a:gd name="connsiteY76" fmla="*/ 3589869 h 6858000"/>
              <a:gd name="connsiteX77" fmla="*/ 5620843 w 6128435"/>
              <a:gd name="connsiteY77" fmla="*/ 3606745 h 6858000"/>
              <a:gd name="connsiteX78" fmla="*/ 5655472 w 6128435"/>
              <a:gd name="connsiteY78" fmla="*/ 3678877 h 6858000"/>
              <a:gd name="connsiteX79" fmla="*/ 5680448 w 6128435"/>
              <a:gd name="connsiteY79" fmla="*/ 3717760 h 6858000"/>
              <a:gd name="connsiteX80" fmla="*/ 5683015 w 6128435"/>
              <a:gd name="connsiteY80" fmla="*/ 3762025 h 6858000"/>
              <a:gd name="connsiteX81" fmla="*/ 5696643 w 6128435"/>
              <a:gd name="connsiteY81" fmla="*/ 3773888 h 6858000"/>
              <a:gd name="connsiteX82" fmla="*/ 5699203 w 6128435"/>
              <a:gd name="connsiteY82" fmla="*/ 3775823 h 6858000"/>
              <a:gd name="connsiteX83" fmla="*/ 5704824 w 6128435"/>
              <a:gd name="connsiteY83" fmla="*/ 3785966 h 6858000"/>
              <a:gd name="connsiteX84" fmla="*/ 5712204 w 6128435"/>
              <a:gd name="connsiteY84" fmla="*/ 3785830 h 6858000"/>
              <a:gd name="connsiteX85" fmla="*/ 5724816 w 6128435"/>
              <a:gd name="connsiteY85" fmla="*/ 3798949 h 6858000"/>
              <a:gd name="connsiteX86" fmla="*/ 5733539 w 6128435"/>
              <a:gd name="connsiteY86" fmla="*/ 3818457 h 6858000"/>
              <a:gd name="connsiteX87" fmla="*/ 5768491 w 6128435"/>
              <a:gd name="connsiteY87" fmla="*/ 3914399 h 6858000"/>
              <a:gd name="connsiteX88" fmla="*/ 5793123 w 6128435"/>
              <a:gd name="connsiteY88" fmla="*/ 3969952 h 6858000"/>
              <a:gd name="connsiteX89" fmla="*/ 5808321 w 6128435"/>
              <a:gd name="connsiteY89" fmla="*/ 3988153 h 6858000"/>
              <a:gd name="connsiteX90" fmla="*/ 5825621 w 6128435"/>
              <a:gd name="connsiteY90" fmla="*/ 4015525 h 6858000"/>
              <a:gd name="connsiteX91" fmla="*/ 5860672 w 6128435"/>
              <a:gd name="connsiteY91" fmla="*/ 4061579 h 6858000"/>
              <a:gd name="connsiteX92" fmla="*/ 5872173 w 6128435"/>
              <a:gd name="connsiteY92" fmla="*/ 4088497 h 6858000"/>
              <a:gd name="connsiteX93" fmla="*/ 5883705 w 6128435"/>
              <a:gd name="connsiteY93" fmla="*/ 4101899 h 6858000"/>
              <a:gd name="connsiteX94" fmla="*/ 5885314 w 6128435"/>
              <a:gd name="connsiteY94" fmla="*/ 4108387 h 6858000"/>
              <a:gd name="connsiteX95" fmla="*/ 5894095 w 6128435"/>
              <a:gd name="connsiteY95" fmla="*/ 4128857 h 6858000"/>
              <a:gd name="connsiteX96" fmla="*/ 5898339 w 6128435"/>
              <a:gd name="connsiteY96" fmla="*/ 4140800 h 6858000"/>
              <a:gd name="connsiteX97" fmla="*/ 5899734 w 6128435"/>
              <a:gd name="connsiteY97" fmla="*/ 4145632 h 6858000"/>
              <a:gd name="connsiteX98" fmla="*/ 5897098 w 6128435"/>
              <a:gd name="connsiteY98" fmla="*/ 4157819 h 6858000"/>
              <a:gd name="connsiteX99" fmla="*/ 5903513 w 6128435"/>
              <a:gd name="connsiteY99" fmla="*/ 4187661 h 6858000"/>
              <a:gd name="connsiteX100" fmla="*/ 5917114 w 6128435"/>
              <a:gd name="connsiteY100" fmla="*/ 4213096 h 6858000"/>
              <a:gd name="connsiteX101" fmla="*/ 5921153 w 6128435"/>
              <a:gd name="connsiteY101" fmla="*/ 4236222 h 6858000"/>
              <a:gd name="connsiteX102" fmla="*/ 5924233 w 6128435"/>
              <a:gd name="connsiteY102" fmla="*/ 4242060 h 6858000"/>
              <a:gd name="connsiteX103" fmla="*/ 5928910 w 6128435"/>
              <a:gd name="connsiteY103" fmla="*/ 4300973 h 6858000"/>
              <a:gd name="connsiteX104" fmla="*/ 5939320 w 6128435"/>
              <a:gd name="connsiteY104" fmla="*/ 4340435 h 6858000"/>
              <a:gd name="connsiteX105" fmla="*/ 5946705 w 6128435"/>
              <a:gd name="connsiteY105" fmla="*/ 4428051 h 6858000"/>
              <a:gd name="connsiteX106" fmla="*/ 5949261 w 6128435"/>
              <a:gd name="connsiteY106" fmla="*/ 4449185 h 6858000"/>
              <a:gd name="connsiteX107" fmla="*/ 5957504 w 6128435"/>
              <a:gd name="connsiteY107" fmla="*/ 4465911 h 6858000"/>
              <a:gd name="connsiteX108" fmla="*/ 5964689 w 6128435"/>
              <a:gd name="connsiteY108" fmla="*/ 4468532 h 6858000"/>
              <a:gd name="connsiteX109" fmla="*/ 5967062 w 6128435"/>
              <a:gd name="connsiteY109" fmla="*/ 4479923 h 6858000"/>
              <a:gd name="connsiteX110" fmla="*/ 5968960 w 6128435"/>
              <a:gd name="connsiteY110" fmla="*/ 4482655 h 6858000"/>
              <a:gd name="connsiteX111" fmla="*/ 5978567 w 6128435"/>
              <a:gd name="connsiteY111" fmla="*/ 4498605 h 6858000"/>
              <a:gd name="connsiteX112" fmla="*/ 5980106 w 6128435"/>
              <a:gd name="connsiteY112" fmla="*/ 4585087 h 6858000"/>
              <a:gd name="connsiteX113" fmla="*/ 5998138 w 6128435"/>
              <a:gd name="connsiteY113" fmla="*/ 4697518 h 6858000"/>
              <a:gd name="connsiteX114" fmla="*/ 6013516 w 6128435"/>
              <a:gd name="connsiteY114" fmla="*/ 4786619 h 6858000"/>
              <a:gd name="connsiteX115" fmla="*/ 6025404 w 6128435"/>
              <a:gd name="connsiteY115" fmla="*/ 4858148 h 6858000"/>
              <a:gd name="connsiteX116" fmla="*/ 6007749 w 6128435"/>
              <a:gd name="connsiteY116" fmla="*/ 4964715 h 6858000"/>
              <a:gd name="connsiteX117" fmla="*/ 6005269 w 6128435"/>
              <a:gd name="connsiteY117" fmla="*/ 5150567 h 6858000"/>
              <a:gd name="connsiteX118" fmla="*/ 6001127 w 6128435"/>
              <a:gd name="connsiteY118" fmla="*/ 5164609 h 6858000"/>
              <a:gd name="connsiteX119" fmla="*/ 5996647 w 6128435"/>
              <a:gd name="connsiteY119" fmla="*/ 5185640 h 6858000"/>
              <a:gd name="connsiteX120" fmla="*/ 5998514 w 6128435"/>
              <a:gd name="connsiteY120" fmla="*/ 5189673 h 6858000"/>
              <a:gd name="connsiteX121" fmla="*/ 5995970 w 6128435"/>
              <a:gd name="connsiteY121" fmla="*/ 5221547 h 6858000"/>
              <a:gd name="connsiteX122" fmla="*/ 5997218 w 6128435"/>
              <a:gd name="connsiteY122" fmla="*/ 5222031 h 6858000"/>
              <a:gd name="connsiteX123" fmla="*/ 6002116 w 6128435"/>
              <a:gd name="connsiteY123" fmla="*/ 5231223 h 6858000"/>
              <a:gd name="connsiteX124" fmla="*/ 6008541 w 6128435"/>
              <a:gd name="connsiteY124" fmla="*/ 5248680 h 6858000"/>
              <a:gd name="connsiteX125" fmla="*/ 6039260 w 6128435"/>
              <a:gd name="connsiteY125" fmla="*/ 5289518 h 6858000"/>
              <a:gd name="connsiteX126" fmla="*/ 6036748 w 6128435"/>
              <a:gd name="connsiteY126" fmla="*/ 5322752 h 6858000"/>
              <a:gd name="connsiteX127" fmla="*/ 6036943 w 6128435"/>
              <a:gd name="connsiteY127" fmla="*/ 5329480 h 6858000"/>
              <a:gd name="connsiteX128" fmla="*/ 6037236 w 6128435"/>
              <a:gd name="connsiteY128" fmla="*/ 5329634 h 6858000"/>
              <a:gd name="connsiteX129" fmla="*/ 6038019 w 6128435"/>
              <a:gd name="connsiteY129" fmla="*/ 5336764 h 6858000"/>
              <a:gd name="connsiteX130" fmla="*/ 6037298 w 6128435"/>
              <a:gd name="connsiteY130" fmla="*/ 5341753 h 6858000"/>
              <a:gd name="connsiteX131" fmla="*/ 6037677 w 6128435"/>
              <a:gd name="connsiteY131" fmla="*/ 5354807 h 6858000"/>
              <a:gd name="connsiteX132" fmla="*/ 6039728 w 6128435"/>
              <a:gd name="connsiteY132" fmla="*/ 5359416 h 6858000"/>
              <a:gd name="connsiteX133" fmla="*/ 6043311 w 6128435"/>
              <a:gd name="connsiteY133" fmla="*/ 5361407 h 6858000"/>
              <a:gd name="connsiteX134" fmla="*/ 6042954 w 6128435"/>
              <a:gd name="connsiteY134" fmla="*/ 5362576 h 6858000"/>
              <a:gd name="connsiteX135" fmla="*/ 6053435 w 6128435"/>
              <a:gd name="connsiteY135" fmla="*/ 5387547 h 6858000"/>
              <a:gd name="connsiteX136" fmla="*/ 6065933 w 6128435"/>
              <a:gd name="connsiteY136" fmla="*/ 5443002 h 6858000"/>
              <a:gd name="connsiteX137" fmla="*/ 6068640 w 6128435"/>
              <a:gd name="connsiteY137" fmla="*/ 5474503 h 6858000"/>
              <a:gd name="connsiteX138" fmla="*/ 6080922 w 6128435"/>
              <a:gd name="connsiteY138" fmla="*/ 5561070 h 6858000"/>
              <a:gd name="connsiteX139" fmla="*/ 6096949 w 6128435"/>
              <a:gd name="connsiteY139" fmla="*/ 5648179 h 6858000"/>
              <a:gd name="connsiteX140" fmla="*/ 6125703 w 6128435"/>
              <a:gd name="connsiteY140" fmla="*/ 5692894 h 6858000"/>
              <a:gd name="connsiteX141" fmla="*/ 6126670 w 6128435"/>
              <a:gd name="connsiteY141" fmla="*/ 5697882 h 6858000"/>
              <a:gd name="connsiteX142" fmla="*/ 6124061 w 6128435"/>
              <a:gd name="connsiteY142" fmla="*/ 5710294 h 6858000"/>
              <a:gd name="connsiteX143" fmla="*/ 6122213 w 6128435"/>
              <a:gd name="connsiteY143" fmla="*/ 5714762 h 6858000"/>
              <a:gd name="connsiteX144" fmla="*/ 6121353 w 6128435"/>
              <a:gd name="connsiteY144" fmla="*/ 5721725 h 6858000"/>
              <a:gd name="connsiteX145" fmla="*/ 6121607 w 6128435"/>
              <a:gd name="connsiteY145" fmla="*/ 5721959 h 6858000"/>
              <a:gd name="connsiteX146" fmla="*/ 6120262 w 6128435"/>
              <a:gd name="connsiteY146" fmla="*/ 5728358 h 6858000"/>
              <a:gd name="connsiteX147" fmla="*/ 6110194 w 6128435"/>
              <a:gd name="connsiteY147" fmla="*/ 5758853 h 6858000"/>
              <a:gd name="connsiteX148" fmla="*/ 6127519 w 6128435"/>
              <a:gd name="connsiteY148" fmla="*/ 5865775 h 6858000"/>
              <a:gd name="connsiteX149" fmla="*/ 6128435 w 6128435"/>
              <a:gd name="connsiteY149" fmla="*/ 5870164 h 6858000"/>
              <a:gd name="connsiteX150" fmla="*/ 6119217 w 6128435"/>
              <a:gd name="connsiteY150" fmla="*/ 5888542 h 6858000"/>
              <a:gd name="connsiteX151" fmla="*/ 6115966 w 6128435"/>
              <a:gd name="connsiteY151" fmla="*/ 5898387 h 6858000"/>
              <a:gd name="connsiteX152" fmla="*/ 6111924 w 6128435"/>
              <a:gd name="connsiteY152" fmla="*/ 5900444 h 6858000"/>
              <a:gd name="connsiteX153" fmla="*/ 6108716 w 6128435"/>
              <a:gd name="connsiteY153" fmla="*/ 5915345 h 6858000"/>
              <a:gd name="connsiteX154" fmla="*/ 6109524 w 6128435"/>
              <a:gd name="connsiteY154" fmla="*/ 5917328 h 6858000"/>
              <a:gd name="connsiteX155" fmla="*/ 6102493 w 6128435"/>
              <a:gd name="connsiteY155" fmla="*/ 5928602 h 6858000"/>
              <a:gd name="connsiteX156" fmla="*/ 6056863 w 6128435"/>
              <a:gd name="connsiteY156" fmla="*/ 6000643 h 6858000"/>
              <a:gd name="connsiteX157" fmla="*/ 6045436 w 6128435"/>
              <a:gd name="connsiteY157" fmla="*/ 6124480 h 6858000"/>
              <a:gd name="connsiteX158" fmla="*/ 6030489 w 6128435"/>
              <a:gd name="connsiteY158" fmla="*/ 6317666 h 6858000"/>
              <a:gd name="connsiteX159" fmla="*/ 6007492 w 6128435"/>
              <a:gd name="connsiteY159" fmla="*/ 6440818 h 6858000"/>
              <a:gd name="connsiteX160" fmla="*/ 6009467 w 6128435"/>
              <a:gd name="connsiteY160" fmla="*/ 6487076 h 6858000"/>
              <a:gd name="connsiteX161" fmla="*/ 5995064 w 6128435"/>
              <a:gd name="connsiteY161" fmla="*/ 6540791 h 6858000"/>
              <a:gd name="connsiteX162" fmla="*/ 5996309 w 6128435"/>
              <a:gd name="connsiteY162" fmla="*/ 6543961 h 6858000"/>
              <a:gd name="connsiteX163" fmla="*/ 5996048 w 6128435"/>
              <a:gd name="connsiteY163" fmla="*/ 6555444 h 6858000"/>
              <a:gd name="connsiteX164" fmla="*/ 6002524 w 6128435"/>
              <a:gd name="connsiteY164" fmla="*/ 6560188 h 6858000"/>
              <a:gd name="connsiteX165" fmla="*/ 6006823 w 6128435"/>
              <a:gd name="connsiteY165" fmla="*/ 6578546 h 6858000"/>
              <a:gd name="connsiteX166" fmla="*/ 6004510 w 6128435"/>
              <a:gd name="connsiteY166" fmla="*/ 6599256 h 6858000"/>
              <a:gd name="connsiteX167" fmla="*/ 5986207 w 6128435"/>
              <a:gd name="connsiteY167" fmla="*/ 6695855 h 6858000"/>
              <a:gd name="connsiteX168" fmla="*/ 5979428 w 6128435"/>
              <a:gd name="connsiteY168" fmla="*/ 6754678 h 6858000"/>
              <a:gd name="connsiteX169" fmla="*/ 5983398 w 6128435"/>
              <a:gd name="connsiteY169" fmla="*/ 6778641 h 6858000"/>
              <a:gd name="connsiteX170" fmla="*/ 5984543 w 6128435"/>
              <a:gd name="connsiteY170" fmla="*/ 6811016 h 6858000"/>
              <a:gd name="connsiteX171" fmla="*/ 5981802 w 6128435"/>
              <a:gd name="connsiteY171" fmla="*/ 6838578 h 6858000"/>
              <a:gd name="connsiteX172" fmla="*/ 5979671 w 6128435"/>
              <a:gd name="connsiteY172" fmla="*/ 6858000 h 6858000"/>
              <a:gd name="connsiteX173" fmla="*/ 0 w 6128435"/>
              <a:gd name="connsiteY173" fmla="*/ 6858000 h 6858000"/>
              <a:gd name="connsiteX174" fmla="*/ 0 w 6128435"/>
              <a:gd name="connsiteY17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04120 w 6128435"/>
              <a:gd name="connsiteY44" fmla="*/ 2435967 h 6858000"/>
              <a:gd name="connsiteX45" fmla="*/ 5148653 w 6128435"/>
              <a:gd name="connsiteY45" fmla="*/ 2460132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148653 w 6128435"/>
              <a:gd name="connsiteY45" fmla="*/ 2460132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192511 w 6128435"/>
              <a:gd name="connsiteY46" fmla="*/ 2549199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07538 w 6128435"/>
              <a:gd name="connsiteY47" fmla="*/ 2514685 h 6858000"/>
              <a:gd name="connsiteX48" fmla="*/ 5337604 w 6128435"/>
              <a:gd name="connsiteY48" fmla="*/ 2597632 h 6858000"/>
              <a:gd name="connsiteX49" fmla="*/ 5407503 w 6128435"/>
              <a:gd name="connsiteY49" fmla="*/ 2786290 h 6858000"/>
              <a:gd name="connsiteX50" fmla="*/ 5407356 w 6128435"/>
              <a:gd name="connsiteY50" fmla="*/ 2787545 h 6858000"/>
              <a:gd name="connsiteX51" fmla="*/ 5411130 w 6128435"/>
              <a:gd name="connsiteY51" fmla="*/ 2788640 h 6858000"/>
              <a:gd name="connsiteX52" fmla="*/ 5416439 w 6128435"/>
              <a:gd name="connsiteY52" fmla="*/ 2805666 h 6858000"/>
              <a:gd name="connsiteX53" fmla="*/ 5416589 w 6128435"/>
              <a:gd name="connsiteY53" fmla="*/ 2810822 h 6858000"/>
              <a:gd name="connsiteX54" fmla="*/ 5418542 w 6128435"/>
              <a:gd name="connsiteY54" fmla="*/ 2817745 h 6858000"/>
              <a:gd name="connsiteX55" fmla="*/ 5418847 w 6128435"/>
              <a:gd name="connsiteY55" fmla="*/ 2817825 h 6858000"/>
              <a:gd name="connsiteX56" fmla="*/ 5423364 w 6128435"/>
              <a:gd name="connsiteY56" fmla="*/ 2858292 h 6858000"/>
              <a:gd name="connsiteX57" fmla="*/ 5479298 w 6128435"/>
              <a:gd name="connsiteY57" fmla="*/ 2947791 h 6858000"/>
              <a:gd name="connsiteX58" fmla="*/ 5481770 w 6128435"/>
              <a:gd name="connsiteY58" fmla="*/ 2951352 h 6858000"/>
              <a:gd name="connsiteX59" fmla="*/ 5481013 w 6128435"/>
              <a:gd name="connsiteY59" fmla="*/ 2973461 h 6858000"/>
              <a:gd name="connsiteX60" fmla="*/ 5482045 w 6128435"/>
              <a:gd name="connsiteY60" fmla="*/ 2984371 h 6858000"/>
              <a:gd name="connsiteX61" fmla="*/ 5479405 w 6128435"/>
              <a:gd name="connsiteY61" fmla="*/ 2988507 h 6858000"/>
              <a:gd name="connsiteX62" fmla="*/ 5482415 w 6128435"/>
              <a:gd name="connsiteY62" fmla="*/ 3004079 h 6858000"/>
              <a:gd name="connsiteX63" fmla="*/ 5483865 w 6128435"/>
              <a:gd name="connsiteY63" fmla="*/ 3005467 h 6858000"/>
              <a:gd name="connsiteX64" fmla="*/ 5482236 w 6128435"/>
              <a:gd name="connsiteY64" fmla="*/ 3019791 h 6858000"/>
              <a:gd name="connsiteX65" fmla="*/ 5475895 w 6128435"/>
              <a:gd name="connsiteY65" fmla="*/ 3033578 h 6858000"/>
              <a:gd name="connsiteX66" fmla="*/ 5477595 w 6128435"/>
              <a:gd name="connsiteY66" fmla="*/ 3250534 h 6858000"/>
              <a:gd name="connsiteX67" fmla="*/ 5532836 w 6128435"/>
              <a:gd name="connsiteY67" fmla="*/ 3353840 h 6858000"/>
              <a:gd name="connsiteX68" fmla="*/ 5561229 w 6128435"/>
              <a:gd name="connsiteY68" fmla="*/ 3395784 h 6858000"/>
              <a:gd name="connsiteX69" fmla="*/ 5589758 w 6128435"/>
              <a:gd name="connsiteY69" fmla="*/ 3506453 h 6858000"/>
              <a:gd name="connsiteX70" fmla="*/ 5596144 w 6128435"/>
              <a:gd name="connsiteY70" fmla="*/ 3534624 h 6858000"/>
              <a:gd name="connsiteX71" fmla="*/ 5597750 w 6128435"/>
              <a:gd name="connsiteY71" fmla="*/ 3534129 h 6858000"/>
              <a:gd name="connsiteX72" fmla="*/ 5599700 w 6128435"/>
              <a:gd name="connsiteY72" fmla="*/ 3547221 h 6858000"/>
              <a:gd name="connsiteX73" fmla="*/ 5615031 w 6128435"/>
              <a:gd name="connsiteY73" fmla="*/ 3557482 h 6858000"/>
              <a:gd name="connsiteX74" fmla="*/ 5618377 w 6128435"/>
              <a:gd name="connsiteY74" fmla="*/ 3588431 h 6858000"/>
              <a:gd name="connsiteX75" fmla="*/ 5612155 w 6128435"/>
              <a:gd name="connsiteY75" fmla="*/ 3589869 h 6858000"/>
              <a:gd name="connsiteX76" fmla="*/ 5620843 w 6128435"/>
              <a:gd name="connsiteY76" fmla="*/ 3606745 h 6858000"/>
              <a:gd name="connsiteX77" fmla="*/ 5655472 w 6128435"/>
              <a:gd name="connsiteY77" fmla="*/ 3678877 h 6858000"/>
              <a:gd name="connsiteX78" fmla="*/ 5680448 w 6128435"/>
              <a:gd name="connsiteY78" fmla="*/ 3717760 h 6858000"/>
              <a:gd name="connsiteX79" fmla="*/ 5683015 w 6128435"/>
              <a:gd name="connsiteY79" fmla="*/ 3762025 h 6858000"/>
              <a:gd name="connsiteX80" fmla="*/ 5696643 w 6128435"/>
              <a:gd name="connsiteY80" fmla="*/ 3773888 h 6858000"/>
              <a:gd name="connsiteX81" fmla="*/ 5699203 w 6128435"/>
              <a:gd name="connsiteY81" fmla="*/ 3775823 h 6858000"/>
              <a:gd name="connsiteX82" fmla="*/ 5704824 w 6128435"/>
              <a:gd name="connsiteY82" fmla="*/ 3785966 h 6858000"/>
              <a:gd name="connsiteX83" fmla="*/ 5712204 w 6128435"/>
              <a:gd name="connsiteY83" fmla="*/ 3785830 h 6858000"/>
              <a:gd name="connsiteX84" fmla="*/ 5724816 w 6128435"/>
              <a:gd name="connsiteY84" fmla="*/ 3798949 h 6858000"/>
              <a:gd name="connsiteX85" fmla="*/ 5733539 w 6128435"/>
              <a:gd name="connsiteY85" fmla="*/ 3818457 h 6858000"/>
              <a:gd name="connsiteX86" fmla="*/ 5768491 w 6128435"/>
              <a:gd name="connsiteY86" fmla="*/ 3914399 h 6858000"/>
              <a:gd name="connsiteX87" fmla="*/ 5793123 w 6128435"/>
              <a:gd name="connsiteY87" fmla="*/ 3969952 h 6858000"/>
              <a:gd name="connsiteX88" fmla="*/ 5808321 w 6128435"/>
              <a:gd name="connsiteY88" fmla="*/ 3988153 h 6858000"/>
              <a:gd name="connsiteX89" fmla="*/ 5825621 w 6128435"/>
              <a:gd name="connsiteY89" fmla="*/ 4015525 h 6858000"/>
              <a:gd name="connsiteX90" fmla="*/ 5860672 w 6128435"/>
              <a:gd name="connsiteY90" fmla="*/ 4061579 h 6858000"/>
              <a:gd name="connsiteX91" fmla="*/ 5872173 w 6128435"/>
              <a:gd name="connsiteY91" fmla="*/ 4088497 h 6858000"/>
              <a:gd name="connsiteX92" fmla="*/ 5883705 w 6128435"/>
              <a:gd name="connsiteY92" fmla="*/ 4101899 h 6858000"/>
              <a:gd name="connsiteX93" fmla="*/ 5885314 w 6128435"/>
              <a:gd name="connsiteY93" fmla="*/ 4108387 h 6858000"/>
              <a:gd name="connsiteX94" fmla="*/ 5894095 w 6128435"/>
              <a:gd name="connsiteY94" fmla="*/ 4128857 h 6858000"/>
              <a:gd name="connsiteX95" fmla="*/ 5898339 w 6128435"/>
              <a:gd name="connsiteY95" fmla="*/ 4140800 h 6858000"/>
              <a:gd name="connsiteX96" fmla="*/ 5899734 w 6128435"/>
              <a:gd name="connsiteY96" fmla="*/ 4145632 h 6858000"/>
              <a:gd name="connsiteX97" fmla="*/ 5897098 w 6128435"/>
              <a:gd name="connsiteY97" fmla="*/ 4157819 h 6858000"/>
              <a:gd name="connsiteX98" fmla="*/ 5903513 w 6128435"/>
              <a:gd name="connsiteY98" fmla="*/ 4187661 h 6858000"/>
              <a:gd name="connsiteX99" fmla="*/ 5917114 w 6128435"/>
              <a:gd name="connsiteY99" fmla="*/ 4213096 h 6858000"/>
              <a:gd name="connsiteX100" fmla="*/ 5921153 w 6128435"/>
              <a:gd name="connsiteY100" fmla="*/ 4236222 h 6858000"/>
              <a:gd name="connsiteX101" fmla="*/ 5924233 w 6128435"/>
              <a:gd name="connsiteY101" fmla="*/ 4242060 h 6858000"/>
              <a:gd name="connsiteX102" fmla="*/ 5928910 w 6128435"/>
              <a:gd name="connsiteY102" fmla="*/ 4300973 h 6858000"/>
              <a:gd name="connsiteX103" fmla="*/ 5939320 w 6128435"/>
              <a:gd name="connsiteY103" fmla="*/ 4340435 h 6858000"/>
              <a:gd name="connsiteX104" fmla="*/ 5946705 w 6128435"/>
              <a:gd name="connsiteY104" fmla="*/ 4428051 h 6858000"/>
              <a:gd name="connsiteX105" fmla="*/ 5949261 w 6128435"/>
              <a:gd name="connsiteY105" fmla="*/ 4449185 h 6858000"/>
              <a:gd name="connsiteX106" fmla="*/ 5957504 w 6128435"/>
              <a:gd name="connsiteY106" fmla="*/ 4465911 h 6858000"/>
              <a:gd name="connsiteX107" fmla="*/ 5964689 w 6128435"/>
              <a:gd name="connsiteY107" fmla="*/ 4468532 h 6858000"/>
              <a:gd name="connsiteX108" fmla="*/ 5967062 w 6128435"/>
              <a:gd name="connsiteY108" fmla="*/ 4479923 h 6858000"/>
              <a:gd name="connsiteX109" fmla="*/ 5968960 w 6128435"/>
              <a:gd name="connsiteY109" fmla="*/ 4482655 h 6858000"/>
              <a:gd name="connsiteX110" fmla="*/ 5978567 w 6128435"/>
              <a:gd name="connsiteY110" fmla="*/ 4498605 h 6858000"/>
              <a:gd name="connsiteX111" fmla="*/ 5980106 w 6128435"/>
              <a:gd name="connsiteY111" fmla="*/ 4585087 h 6858000"/>
              <a:gd name="connsiteX112" fmla="*/ 5998138 w 6128435"/>
              <a:gd name="connsiteY112" fmla="*/ 4697518 h 6858000"/>
              <a:gd name="connsiteX113" fmla="*/ 6013516 w 6128435"/>
              <a:gd name="connsiteY113" fmla="*/ 4786619 h 6858000"/>
              <a:gd name="connsiteX114" fmla="*/ 6025404 w 6128435"/>
              <a:gd name="connsiteY114" fmla="*/ 4858148 h 6858000"/>
              <a:gd name="connsiteX115" fmla="*/ 6007749 w 6128435"/>
              <a:gd name="connsiteY115" fmla="*/ 4964715 h 6858000"/>
              <a:gd name="connsiteX116" fmla="*/ 6005269 w 6128435"/>
              <a:gd name="connsiteY116" fmla="*/ 5150567 h 6858000"/>
              <a:gd name="connsiteX117" fmla="*/ 6001127 w 6128435"/>
              <a:gd name="connsiteY117" fmla="*/ 5164609 h 6858000"/>
              <a:gd name="connsiteX118" fmla="*/ 5996647 w 6128435"/>
              <a:gd name="connsiteY118" fmla="*/ 5185640 h 6858000"/>
              <a:gd name="connsiteX119" fmla="*/ 5998514 w 6128435"/>
              <a:gd name="connsiteY119" fmla="*/ 5189673 h 6858000"/>
              <a:gd name="connsiteX120" fmla="*/ 5995970 w 6128435"/>
              <a:gd name="connsiteY120" fmla="*/ 5221547 h 6858000"/>
              <a:gd name="connsiteX121" fmla="*/ 5997218 w 6128435"/>
              <a:gd name="connsiteY121" fmla="*/ 5222031 h 6858000"/>
              <a:gd name="connsiteX122" fmla="*/ 6002116 w 6128435"/>
              <a:gd name="connsiteY122" fmla="*/ 5231223 h 6858000"/>
              <a:gd name="connsiteX123" fmla="*/ 6008541 w 6128435"/>
              <a:gd name="connsiteY123" fmla="*/ 5248680 h 6858000"/>
              <a:gd name="connsiteX124" fmla="*/ 6039260 w 6128435"/>
              <a:gd name="connsiteY124" fmla="*/ 5289518 h 6858000"/>
              <a:gd name="connsiteX125" fmla="*/ 6036748 w 6128435"/>
              <a:gd name="connsiteY125" fmla="*/ 5322752 h 6858000"/>
              <a:gd name="connsiteX126" fmla="*/ 6036943 w 6128435"/>
              <a:gd name="connsiteY126" fmla="*/ 5329480 h 6858000"/>
              <a:gd name="connsiteX127" fmla="*/ 6037236 w 6128435"/>
              <a:gd name="connsiteY127" fmla="*/ 5329634 h 6858000"/>
              <a:gd name="connsiteX128" fmla="*/ 6038019 w 6128435"/>
              <a:gd name="connsiteY128" fmla="*/ 5336764 h 6858000"/>
              <a:gd name="connsiteX129" fmla="*/ 6037298 w 6128435"/>
              <a:gd name="connsiteY129" fmla="*/ 5341753 h 6858000"/>
              <a:gd name="connsiteX130" fmla="*/ 6037677 w 6128435"/>
              <a:gd name="connsiteY130" fmla="*/ 5354807 h 6858000"/>
              <a:gd name="connsiteX131" fmla="*/ 6039728 w 6128435"/>
              <a:gd name="connsiteY131" fmla="*/ 5359416 h 6858000"/>
              <a:gd name="connsiteX132" fmla="*/ 6043311 w 6128435"/>
              <a:gd name="connsiteY132" fmla="*/ 5361407 h 6858000"/>
              <a:gd name="connsiteX133" fmla="*/ 6042954 w 6128435"/>
              <a:gd name="connsiteY133" fmla="*/ 5362576 h 6858000"/>
              <a:gd name="connsiteX134" fmla="*/ 6053435 w 6128435"/>
              <a:gd name="connsiteY134" fmla="*/ 5387547 h 6858000"/>
              <a:gd name="connsiteX135" fmla="*/ 6065933 w 6128435"/>
              <a:gd name="connsiteY135" fmla="*/ 5443002 h 6858000"/>
              <a:gd name="connsiteX136" fmla="*/ 6068640 w 6128435"/>
              <a:gd name="connsiteY136" fmla="*/ 5474503 h 6858000"/>
              <a:gd name="connsiteX137" fmla="*/ 6080922 w 6128435"/>
              <a:gd name="connsiteY137" fmla="*/ 5561070 h 6858000"/>
              <a:gd name="connsiteX138" fmla="*/ 6096949 w 6128435"/>
              <a:gd name="connsiteY138" fmla="*/ 5648179 h 6858000"/>
              <a:gd name="connsiteX139" fmla="*/ 6125703 w 6128435"/>
              <a:gd name="connsiteY139" fmla="*/ 5692894 h 6858000"/>
              <a:gd name="connsiteX140" fmla="*/ 6126670 w 6128435"/>
              <a:gd name="connsiteY140" fmla="*/ 5697882 h 6858000"/>
              <a:gd name="connsiteX141" fmla="*/ 6124061 w 6128435"/>
              <a:gd name="connsiteY141" fmla="*/ 5710294 h 6858000"/>
              <a:gd name="connsiteX142" fmla="*/ 6122213 w 6128435"/>
              <a:gd name="connsiteY142" fmla="*/ 5714762 h 6858000"/>
              <a:gd name="connsiteX143" fmla="*/ 6121353 w 6128435"/>
              <a:gd name="connsiteY143" fmla="*/ 5721725 h 6858000"/>
              <a:gd name="connsiteX144" fmla="*/ 6121607 w 6128435"/>
              <a:gd name="connsiteY144" fmla="*/ 5721959 h 6858000"/>
              <a:gd name="connsiteX145" fmla="*/ 6120262 w 6128435"/>
              <a:gd name="connsiteY145" fmla="*/ 5728358 h 6858000"/>
              <a:gd name="connsiteX146" fmla="*/ 6110194 w 6128435"/>
              <a:gd name="connsiteY146" fmla="*/ 5758853 h 6858000"/>
              <a:gd name="connsiteX147" fmla="*/ 6127519 w 6128435"/>
              <a:gd name="connsiteY147" fmla="*/ 5865775 h 6858000"/>
              <a:gd name="connsiteX148" fmla="*/ 6128435 w 6128435"/>
              <a:gd name="connsiteY148" fmla="*/ 5870164 h 6858000"/>
              <a:gd name="connsiteX149" fmla="*/ 6119217 w 6128435"/>
              <a:gd name="connsiteY149" fmla="*/ 5888542 h 6858000"/>
              <a:gd name="connsiteX150" fmla="*/ 6115966 w 6128435"/>
              <a:gd name="connsiteY150" fmla="*/ 5898387 h 6858000"/>
              <a:gd name="connsiteX151" fmla="*/ 6111924 w 6128435"/>
              <a:gd name="connsiteY151" fmla="*/ 5900444 h 6858000"/>
              <a:gd name="connsiteX152" fmla="*/ 6108716 w 6128435"/>
              <a:gd name="connsiteY152" fmla="*/ 5915345 h 6858000"/>
              <a:gd name="connsiteX153" fmla="*/ 6109524 w 6128435"/>
              <a:gd name="connsiteY153" fmla="*/ 5917328 h 6858000"/>
              <a:gd name="connsiteX154" fmla="*/ 6102493 w 6128435"/>
              <a:gd name="connsiteY154" fmla="*/ 5928602 h 6858000"/>
              <a:gd name="connsiteX155" fmla="*/ 6056863 w 6128435"/>
              <a:gd name="connsiteY155" fmla="*/ 6000643 h 6858000"/>
              <a:gd name="connsiteX156" fmla="*/ 6045436 w 6128435"/>
              <a:gd name="connsiteY156" fmla="*/ 6124480 h 6858000"/>
              <a:gd name="connsiteX157" fmla="*/ 6030489 w 6128435"/>
              <a:gd name="connsiteY157" fmla="*/ 6317666 h 6858000"/>
              <a:gd name="connsiteX158" fmla="*/ 6007492 w 6128435"/>
              <a:gd name="connsiteY158" fmla="*/ 6440818 h 6858000"/>
              <a:gd name="connsiteX159" fmla="*/ 6009467 w 6128435"/>
              <a:gd name="connsiteY159" fmla="*/ 6487076 h 6858000"/>
              <a:gd name="connsiteX160" fmla="*/ 5995064 w 6128435"/>
              <a:gd name="connsiteY160" fmla="*/ 6540791 h 6858000"/>
              <a:gd name="connsiteX161" fmla="*/ 5996309 w 6128435"/>
              <a:gd name="connsiteY161" fmla="*/ 6543961 h 6858000"/>
              <a:gd name="connsiteX162" fmla="*/ 5996048 w 6128435"/>
              <a:gd name="connsiteY162" fmla="*/ 6555444 h 6858000"/>
              <a:gd name="connsiteX163" fmla="*/ 6002524 w 6128435"/>
              <a:gd name="connsiteY163" fmla="*/ 6560188 h 6858000"/>
              <a:gd name="connsiteX164" fmla="*/ 6006823 w 6128435"/>
              <a:gd name="connsiteY164" fmla="*/ 6578546 h 6858000"/>
              <a:gd name="connsiteX165" fmla="*/ 6004510 w 6128435"/>
              <a:gd name="connsiteY165" fmla="*/ 6599256 h 6858000"/>
              <a:gd name="connsiteX166" fmla="*/ 5986207 w 6128435"/>
              <a:gd name="connsiteY166" fmla="*/ 6695855 h 6858000"/>
              <a:gd name="connsiteX167" fmla="*/ 5979428 w 6128435"/>
              <a:gd name="connsiteY167" fmla="*/ 6754678 h 6858000"/>
              <a:gd name="connsiteX168" fmla="*/ 5983398 w 6128435"/>
              <a:gd name="connsiteY168" fmla="*/ 6778641 h 6858000"/>
              <a:gd name="connsiteX169" fmla="*/ 5984543 w 6128435"/>
              <a:gd name="connsiteY169" fmla="*/ 6811016 h 6858000"/>
              <a:gd name="connsiteX170" fmla="*/ 5981802 w 6128435"/>
              <a:gd name="connsiteY170" fmla="*/ 6838578 h 6858000"/>
              <a:gd name="connsiteX171" fmla="*/ 5979671 w 6128435"/>
              <a:gd name="connsiteY171" fmla="*/ 6858000 h 6858000"/>
              <a:gd name="connsiteX172" fmla="*/ 0 w 6128435"/>
              <a:gd name="connsiteY172" fmla="*/ 6858000 h 6858000"/>
              <a:gd name="connsiteX173" fmla="*/ 0 w 6128435"/>
              <a:gd name="connsiteY17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37604 w 6128435"/>
              <a:gd name="connsiteY47" fmla="*/ 2597632 h 6858000"/>
              <a:gd name="connsiteX48" fmla="*/ 5407503 w 6128435"/>
              <a:gd name="connsiteY48" fmla="*/ 2786290 h 6858000"/>
              <a:gd name="connsiteX49" fmla="*/ 5407356 w 6128435"/>
              <a:gd name="connsiteY49" fmla="*/ 2787545 h 6858000"/>
              <a:gd name="connsiteX50" fmla="*/ 5411130 w 6128435"/>
              <a:gd name="connsiteY50" fmla="*/ 2788640 h 6858000"/>
              <a:gd name="connsiteX51" fmla="*/ 5416439 w 6128435"/>
              <a:gd name="connsiteY51" fmla="*/ 2805666 h 6858000"/>
              <a:gd name="connsiteX52" fmla="*/ 5416589 w 6128435"/>
              <a:gd name="connsiteY52" fmla="*/ 2810822 h 6858000"/>
              <a:gd name="connsiteX53" fmla="*/ 5418542 w 6128435"/>
              <a:gd name="connsiteY53" fmla="*/ 2817745 h 6858000"/>
              <a:gd name="connsiteX54" fmla="*/ 5418847 w 6128435"/>
              <a:gd name="connsiteY54" fmla="*/ 2817825 h 6858000"/>
              <a:gd name="connsiteX55" fmla="*/ 5423364 w 6128435"/>
              <a:gd name="connsiteY55" fmla="*/ 2858292 h 6858000"/>
              <a:gd name="connsiteX56" fmla="*/ 5479298 w 6128435"/>
              <a:gd name="connsiteY56" fmla="*/ 2947791 h 6858000"/>
              <a:gd name="connsiteX57" fmla="*/ 5481770 w 6128435"/>
              <a:gd name="connsiteY57" fmla="*/ 2951352 h 6858000"/>
              <a:gd name="connsiteX58" fmla="*/ 5481013 w 6128435"/>
              <a:gd name="connsiteY58" fmla="*/ 2973461 h 6858000"/>
              <a:gd name="connsiteX59" fmla="*/ 5482045 w 6128435"/>
              <a:gd name="connsiteY59" fmla="*/ 2984371 h 6858000"/>
              <a:gd name="connsiteX60" fmla="*/ 5479405 w 6128435"/>
              <a:gd name="connsiteY60" fmla="*/ 2988507 h 6858000"/>
              <a:gd name="connsiteX61" fmla="*/ 5482415 w 6128435"/>
              <a:gd name="connsiteY61" fmla="*/ 3004079 h 6858000"/>
              <a:gd name="connsiteX62" fmla="*/ 5483865 w 6128435"/>
              <a:gd name="connsiteY62" fmla="*/ 3005467 h 6858000"/>
              <a:gd name="connsiteX63" fmla="*/ 5482236 w 6128435"/>
              <a:gd name="connsiteY63" fmla="*/ 3019791 h 6858000"/>
              <a:gd name="connsiteX64" fmla="*/ 5475895 w 6128435"/>
              <a:gd name="connsiteY64" fmla="*/ 3033578 h 6858000"/>
              <a:gd name="connsiteX65" fmla="*/ 5477595 w 6128435"/>
              <a:gd name="connsiteY65" fmla="*/ 3250534 h 6858000"/>
              <a:gd name="connsiteX66" fmla="*/ 5532836 w 6128435"/>
              <a:gd name="connsiteY66" fmla="*/ 3353840 h 6858000"/>
              <a:gd name="connsiteX67" fmla="*/ 5561229 w 6128435"/>
              <a:gd name="connsiteY67" fmla="*/ 3395784 h 6858000"/>
              <a:gd name="connsiteX68" fmla="*/ 5589758 w 6128435"/>
              <a:gd name="connsiteY68" fmla="*/ 3506453 h 6858000"/>
              <a:gd name="connsiteX69" fmla="*/ 5596144 w 6128435"/>
              <a:gd name="connsiteY69" fmla="*/ 3534624 h 6858000"/>
              <a:gd name="connsiteX70" fmla="*/ 5597750 w 6128435"/>
              <a:gd name="connsiteY70" fmla="*/ 3534129 h 6858000"/>
              <a:gd name="connsiteX71" fmla="*/ 5599700 w 6128435"/>
              <a:gd name="connsiteY71" fmla="*/ 3547221 h 6858000"/>
              <a:gd name="connsiteX72" fmla="*/ 5615031 w 6128435"/>
              <a:gd name="connsiteY72" fmla="*/ 3557482 h 6858000"/>
              <a:gd name="connsiteX73" fmla="*/ 5618377 w 6128435"/>
              <a:gd name="connsiteY73" fmla="*/ 3588431 h 6858000"/>
              <a:gd name="connsiteX74" fmla="*/ 5612155 w 6128435"/>
              <a:gd name="connsiteY74" fmla="*/ 3589869 h 6858000"/>
              <a:gd name="connsiteX75" fmla="*/ 5620843 w 6128435"/>
              <a:gd name="connsiteY75" fmla="*/ 3606745 h 6858000"/>
              <a:gd name="connsiteX76" fmla="*/ 5655472 w 6128435"/>
              <a:gd name="connsiteY76" fmla="*/ 3678877 h 6858000"/>
              <a:gd name="connsiteX77" fmla="*/ 5680448 w 6128435"/>
              <a:gd name="connsiteY77" fmla="*/ 3717760 h 6858000"/>
              <a:gd name="connsiteX78" fmla="*/ 5683015 w 6128435"/>
              <a:gd name="connsiteY78" fmla="*/ 3762025 h 6858000"/>
              <a:gd name="connsiteX79" fmla="*/ 5696643 w 6128435"/>
              <a:gd name="connsiteY79" fmla="*/ 3773888 h 6858000"/>
              <a:gd name="connsiteX80" fmla="*/ 5699203 w 6128435"/>
              <a:gd name="connsiteY80" fmla="*/ 3775823 h 6858000"/>
              <a:gd name="connsiteX81" fmla="*/ 5704824 w 6128435"/>
              <a:gd name="connsiteY81" fmla="*/ 3785966 h 6858000"/>
              <a:gd name="connsiteX82" fmla="*/ 5712204 w 6128435"/>
              <a:gd name="connsiteY82" fmla="*/ 3785830 h 6858000"/>
              <a:gd name="connsiteX83" fmla="*/ 5724816 w 6128435"/>
              <a:gd name="connsiteY83" fmla="*/ 3798949 h 6858000"/>
              <a:gd name="connsiteX84" fmla="*/ 5733539 w 6128435"/>
              <a:gd name="connsiteY84" fmla="*/ 3818457 h 6858000"/>
              <a:gd name="connsiteX85" fmla="*/ 5768491 w 6128435"/>
              <a:gd name="connsiteY85" fmla="*/ 3914399 h 6858000"/>
              <a:gd name="connsiteX86" fmla="*/ 5793123 w 6128435"/>
              <a:gd name="connsiteY86" fmla="*/ 3969952 h 6858000"/>
              <a:gd name="connsiteX87" fmla="*/ 5808321 w 6128435"/>
              <a:gd name="connsiteY87" fmla="*/ 3988153 h 6858000"/>
              <a:gd name="connsiteX88" fmla="*/ 5825621 w 6128435"/>
              <a:gd name="connsiteY88" fmla="*/ 4015525 h 6858000"/>
              <a:gd name="connsiteX89" fmla="*/ 5860672 w 6128435"/>
              <a:gd name="connsiteY89" fmla="*/ 4061579 h 6858000"/>
              <a:gd name="connsiteX90" fmla="*/ 5872173 w 6128435"/>
              <a:gd name="connsiteY90" fmla="*/ 4088497 h 6858000"/>
              <a:gd name="connsiteX91" fmla="*/ 5883705 w 6128435"/>
              <a:gd name="connsiteY91" fmla="*/ 4101899 h 6858000"/>
              <a:gd name="connsiteX92" fmla="*/ 5885314 w 6128435"/>
              <a:gd name="connsiteY92" fmla="*/ 4108387 h 6858000"/>
              <a:gd name="connsiteX93" fmla="*/ 5894095 w 6128435"/>
              <a:gd name="connsiteY93" fmla="*/ 4128857 h 6858000"/>
              <a:gd name="connsiteX94" fmla="*/ 5898339 w 6128435"/>
              <a:gd name="connsiteY94" fmla="*/ 4140800 h 6858000"/>
              <a:gd name="connsiteX95" fmla="*/ 5899734 w 6128435"/>
              <a:gd name="connsiteY95" fmla="*/ 4145632 h 6858000"/>
              <a:gd name="connsiteX96" fmla="*/ 5897098 w 6128435"/>
              <a:gd name="connsiteY96" fmla="*/ 4157819 h 6858000"/>
              <a:gd name="connsiteX97" fmla="*/ 5903513 w 6128435"/>
              <a:gd name="connsiteY97" fmla="*/ 4187661 h 6858000"/>
              <a:gd name="connsiteX98" fmla="*/ 5917114 w 6128435"/>
              <a:gd name="connsiteY98" fmla="*/ 4213096 h 6858000"/>
              <a:gd name="connsiteX99" fmla="*/ 5921153 w 6128435"/>
              <a:gd name="connsiteY99" fmla="*/ 4236222 h 6858000"/>
              <a:gd name="connsiteX100" fmla="*/ 5924233 w 6128435"/>
              <a:gd name="connsiteY100" fmla="*/ 4242060 h 6858000"/>
              <a:gd name="connsiteX101" fmla="*/ 5928910 w 6128435"/>
              <a:gd name="connsiteY101" fmla="*/ 4300973 h 6858000"/>
              <a:gd name="connsiteX102" fmla="*/ 5939320 w 6128435"/>
              <a:gd name="connsiteY102" fmla="*/ 4340435 h 6858000"/>
              <a:gd name="connsiteX103" fmla="*/ 5946705 w 6128435"/>
              <a:gd name="connsiteY103" fmla="*/ 4428051 h 6858000"/>
              <a:gd name="connsiteX104" fmla="*/ 5949261 w 6128435"/>
              <a:gd name="connsiteY104" fmla="*/ 4449185 h 6858000"/>
              <a:gd name="connsiteX105" fmla="*/ 5957504 w 6128435"/>
              <a:gd name="connsiteY105" fmla="*/ 4465911 h 6858000"/>
              <a:gd name="connsiteX106" fmla="*/ 5964689 w 6128435"/>
              <a:gd name="connsiteY106" fmla="*/ 4468532 h 6858000"/>
              <a:gd name="connsiteX107" fmla="*/ 5967062 w 6128435"/>
              <a:gd name="connsiteY107" fmla="*/ 4479923 h 6858000"/>
              <a:gd name="connsiteX108" fmla="*/ 5968960 w 6128435"/>
              <a:gd name="connsiteY108" fmla="*/ 4482655 h 6858000"/>
              <a:gd name="connsiteX109" fmla="*/ 5978567 w 6128435"/>
              <a:gd name="connsiteY109" fmla="*/ 4498605 h 6858000"/>
              <a:gd name="connsiteX110" fmla="*/ 5980106 w 6128435"/>
              <a:gd name="connsiteY110" fmla="*/ 4585087 h 6858000"/>
              <a:gd name="connsiteX111" fmla="*/ 5998138 w 6128435"/>
              <a:gd name="connsiteY111" fmla="*/ 4697518 h 6858000"/>
              <a:gd name="connsiteX112" fmla="*/ 6013516 w 6128435"/>
              <a:gd name="connsiteY112" fmla="*/ 4786619 h 6858000"/>
              <a:gd name="connsiteX113" fmla="*/ 6025404 w 6128435"/>
              <a:gd name="connsiteY113" fmla="*/ 4858148 h 6858000"/>
              <a:gd name="connsiteX114" fmla="*/ 6007749 w 6128435"/>
              <a:gd name="connsiteY114" fmla="*/ 4964715 h 6858000"/>
              <a:gd name="connsiteX115" fmla="*/ 6005269 w 6128435"/>
              <a:gd name="connsiteY115" fmla="*/ 5150567 h 6858000"/>
              <a:gd name="connsiteX116" fmla="*/ 6001127 w 6128435"/>
              <a:gd name="connsiteY116" fmla="*/ 5164609 h 6858000"/>
              <a:gd name="connsiteX117" fmla="*/ 5996647 w 6128435"/>
              <a:gd name="connsiteY117" fmla="*/ 5185640 h 6858000"/>
              <a:gd name="connsiteX118" fmla="*/ 5998514 w 6128435"/>
              <a:gd name="connsiteY118" fmla="*/ 5189673 h 6858000"/>
              <a:gd name="connsiteX119" fmla="*/ 5995970 w 6128435"/>
              <a:gd name="connsiteY119" fmla="*/ 5221547 h 6858000"/>
              <a:gd name="connsiteX120" fmla="*/ 5997218 w 6128435"/>
              <a:gd name="connsiteY120" fmla="*/ 5222031 h 6858000"/>
              <a:gd name="connsiteX121" fmla="*/ 6002116 w 6128435"/>
              <a:gd name="connsiteY121" fmla="*/ 5231223 h 6858000"/>
              <a:gd name="connsiteX122" fmla="*/ 6008541 w 6128435"/>
              <a:gd name="connsiteY122" fmla="*/ 5248680 h 6858000"/>
              <a:gd name="connsiteX123" fmla="*/ 6039260 w 6128435"/>
              <a:gd name="connsiteY123" fmla="*/ 5289518 h 6858000"/>
              <a:gd name="connsiteX124" fmla="*/ 6036748 w 6128435"/>
              <a:gd name="connsiteY124" fmla="*/ 5322752 h 6858000"/>
              <a:gd name="connsiteX125" fmla="*/ 6036943 w 6128435"/>
              <a:gd name="connsiteY125" fmla="*/ 5329480 h 6858000"/>
              <a:gd name="connsiteX126" fmla="*/ 6037236 w 6128435"/>
              <a:gd name="connsiteY126" fmla="*/ 5329634 h 6858000"/>
              <a:gd name="connsiteX127" fmla="*/ 6038019 w 6128435"/>
              <a:gd name="connsiteY127" fmla="*/ 5336764 h 6858000"/>
              <a:gd name="connsiteX128" fmla="*/ 6037298 w 6128435"/>
              <a:gd name="connsiteY128" fmla="*/ 5341753 h 6858000"/>
              <a:gd name="connsiteX129" fmla="*/ 6037677 w 6128435"/>
              <a:gd name="connsiteY129" fmla="*/ 5354807 h 6858000"/>
              <a:gd name="connsiteX130" fmla="*/ 6039728 w 6128435"/>
              <a:gd name="connsiteY130" fmla="*/ 5359416 h 6858000"/>
              <a:gd name="connsiteX131" fmla="*/ 6043311 w 6128435"/>
              <a:gd name="connsiteY131" fmla="*/ 5361407 h 6858000"/>
              <a:gd name="connsiteX132" fmla="*/ 6042954 w 6128435"/>
              <a:gd name="connsiteY132" fmla="*/ 5362576 h 6858000"/>
              <a:gd name="connsiteX133" fmla="*/ 6053435 w 6128435"/>
              <a:gd name="connsiteY133" fmla="*/ 5387547 h 6858000"/>
              <a:gd name="connsiteX134" fmla="*/ 6065933 w 6128435"/>
              <a:gd name="connsiteY134" fmla="*/ 5443002 h 6858000"/>
              <a:gd name="connsiteX135" fmla="*/ 6068640 w 6128435"/>
              <a:gd name="connsiteY135" fmla="*/ 5474503 h 6858000"/>
              <a:gd name="connsiteX136" fmla="*/ 6080922 w 6128435"/>
              <a:gd name="connsiteY136" fmla="*/ 5561070 h 6858000"/>
              <a:gd name="connsiteX137" fmla="*/ 6096949 w 6128435"/>
              <a:gd name="connsiteY137" fmla="*/ 5648179 h 6858000"/>
              <a:gd name="connsiteX138" fmla="*/ 6125703 w 6128435"/>
              <a:gd name="connsiteY138" fmla="*/ 5692894 h 6858000"/>
              <a:gd name="connsiteX139" fmla="*/ 6126670 w 6128435"/>
              <a:gd name="connsiteY139" fmla="*/ 5697882 h 6858000"/>
              <a:gd name="connsiteX140" fmla="*/ 6124061 w 6128435"/>
              <a:gd name="connsiteY140" fmla="*/ 5710294 h 6858000"/>
              <a:gd name="connsiteX141" fmla="*/ 6122213 w 6128435"/>
              <a:gd name="connsiteY141" fmla="*/ 5714762 h 6858000"/>
              <a:gd name="connsiteX142" fmla="*/ 6121353 w 6128435"/>
              <a:gd name="connsiteY142" fmla="*/ 5721725 h 6858000"/>
              <a:gd name="connsiteX143" fmla="*/ 6121607 w 6128435"/>
              <a:gd name="connsiteY143" fmla="*/ 5721959 h 6858000"/>
              <a:gd name="connsiteX144" fmla="*/ 6120262 w 6128435"/>
              <a:gd name="connsiteY144" fmla="*/ 5728358 h 6858000"/>
              <a:gd name="connsiteX145" fmla="*/ 6110194 w 6128435"/>
              <a:gd name="connsiteY145" fmla="*/ 5758853 h 6858000"/>
              <a:gd name="connsiteX146" fmla="*/ 6127519 w 6128435"/>
              <a:gd name="connsiteY146" fmla="*/ 5865775 h 6858000"/>
              <a:gd name="connsiteX147" fmla="*/ 6128435 w 6128435"/>
              <a:gd name="connsiteY147" fmla="*/ 5870164 h 6858000"/>
              <a:gd name="connsiteX148" fmla="*/ 6119217 w 6128435"/>
              <a:gd name="connsiteY148" fmla="*/ 5888542 h 6858000"/>
              <a:gd name="connsiteX149" fmla="*/ 6115966 w 6128435"/>
              <a:gd name="connsiteY149" fmla="*/ 5898387 h 6858000"/>
              <a:gd name="connsiteX150" fmla="*/ 6111924 w 6128435"/>
              <a:gd name="connsiteY150" fmla="*/ 5900444 h 6858000"/>
              <a:gd name="connsiteX151" fmla="*/ 6108716 w 6128435"/>
              <a:gd name="connsiteY151" fmla="*/ 5915345 h 6858000"/>
              <a:gd name="connsiteX152" fmla="*/ 6109524 w 6128435"/>
              <a:gd name="connsiteY152" fmla="*/ 5917328 h 6858000"/>
              <a:gd name="connsiteX153" fmla="*/ 6102493 w 6128435"/>
              <a:gd name="connsiteY153" fmla="*/ 5928602 h 6858000"/>
              <a:gd name="connsiteX154" fmla="*/ 6056863 w 6128435"/>
              <a:gd name="connsiteY154" fmla="*/ 6000643 h 6858000"/>
              <a:gd name="connsiteX155" fmla="*/ 6045436 w 6128435"/>
              <a:gd name="connsiteY155" fmla="*/ 6124480 h 6858000"/>
              <a:gd name="connsiteX156" fmla="*/ 6030489 w 6128435"/>
              <a:gd name="connsiteY156" fmla="*/ 6317666 h 6858000"/>
              <a:gd name="connsiteX157" fmla="*/ 6007492 w 6128435"/>
              <a:gd name="connsiteY157" fmla="*/ 6440818 h 6858000"/>
              <a:gd name="connsiteX158" fmla="*/ 6009467 w 6128435"/>
              <a:gd name="connsiteY158" fmla="*/ 6487076 h 6858000"/>
              <a:gd name="connsiteX159" fmla="*/ 5995064 w 6128435"/>
              <a:gd name="connsiteY159" fmla="*/ 6540791 h 6858000"/>
              <a:gd name="connsiteX160" fmla="*/ 5996309 w 6128435"/>
              <a:gd name="connsiteY160" fmla="*/ 6543961 h 6858000"/>
              <a:gd name="connsiteX161" fmla="*/ 5996048 w 6128435"/>
              <a:gd name="connsiteY161" fmla="*/ 6555444 h 6858000"/>
              <a:gd name="connsiteX162" fmla="*/ 6002524 w 6128435"/>
              <a:gd name="connsiteY162" fmla="*/ 6560188 h 6858000"/>
              <a:gd name="connsiteX163" fmla="*/ 6006823 w 6128435"/>
              <a:gd name="connsiteY163" fmla="*/ 6578546 h 6858000"/>
              <a:gd name="connsiteX164" fmla="*/ 6004510 w 6128435"/>
              <a:gd name="connsiteY164" fmla="*/ 6599256 h 6858000"/>
              <a:gd name="connsiteX165" fmla="*/ 5986207 w 6128435"/>
              <a:gd name="connsiteY165" fmla="*/ 6695855 h 6858000"/>
              <a:gd name="connsiteX166" fmla="*/ 5979428 w 6128435"/>
              <a:gd name="connsiteY166" fmla="*/ 6754678 h 6858000"/>
              <a:gd name="connsiteX167" fmla="*/ 5983398 w 6128435"/>
              <a:gd name="connsiteY167" fmla="*/ 6778641 h 6858000"/>
              <a:gd name="connsiteX168" fmla="*/ 5984543 w 6128435"/>
              <a:gd name="connsiteY168" fmla="*/ 6811016 h 6858000"/>
              <a:gd name="connsiteX169" fmla="*/ 5981802 w 6128435"/>
              <a:gd name="connsiteY169" fmla="*/ 6838578 h 6858000"/>
              <a:gd name="connsiteX170" fmla="*/ 5979671 w 6128435"/>
              <a:gd name="connsiteY170" fmla="*/ 6858000 h 6858000"/>
              <a:gd name="connsiteX171" fmla="*/ 0 w 6128435"/>
              <a:gd name="connsiteY171" fmla="*/ 6858000 h 6858000"/>
              <a:gd name="connsiteX172" fmla="*/ 0 w 6128435"/>
              <a:gd name="connsiteY17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39901 w 6128435"/>
              <a:gd name="connsiteY43" fmla="*/ 2300961 h 6858000"/>
              <a:gd name="connsiteX44" fmla="*/ 5293877 w 6128435"/>
              <a:gd name="connsiteY44" fmla="*/ 2368649 h 6858000"/>
              <a:gd name="connsiteX45" fmla="*/ 5311338 w 6128435"/>
              <a:gd name="connsiteY45" fmla="*/ 2404034 h 6858000"/>
              <a:gd name="connsiteX46" fmla="*/ 5338366 w 6128435"/>
              <a:gd name="connsiteY46" fmla="*/ 2465052 h 6858000"/>
              <a:gd name="connsiteX47" fmla="*/ 5371263 w 6128435"/>
              <a:gd name="connsiteY47" fmla="*/ 2586413 h 6858000"/>
              <a:gd name="connsiteX48" fmla="*/ 5407503 w 6128435"/>
              <a:gd name="connsiteY48" fmla="*/ 2786290 h 6858000"/>
              <a:gd name="connsiteX49" fmla="*/ 5407356 w 6128435"/>
              <a:gd name="connsiteY49" fmla="*/ 2787545 h 6858000"/>
              <a:gd name="connsiteX50" fmla="*/ 5411130 w 6128435"/>
              <a:gd name="connsiteY50" fmla="*/ 2788640 h 6858000"/>
              <a:gd name="connsiteX51" fmla="*/ 5416439 w 6128435"/>
              <a:gd name="connsiteY51" fmla="*/ 2805666 h 6858000"/>
              <a:gd name="connsiteX52" fmla="*/ 5416589 w 6128435"/>
              <a:gd name="connsiteY52" fmla="*/ 2810822 h 6858000"/>
              <a:gd name="connsiteX53" fmla="*/ 5418542 w 6128435"/>
              <a:gd name="connsiteY53" fmla="*/ 2817745 h 6858000"/>
              <a:gd name="connsiteX54" fmla="*/ 5418847 w 6128435"/>
              <a:gd name="connsiteY54" fmla="*/ 2817825 h 6858000"/>
              <a:gd name="connsiteX55" fmla="*/ 5423364 w 6128435"/>
              <a:gd name="connsiteY55" fmla="*/ 2858292 h 6858000"/>
              <a:gd name="connsiteX56" fmla="*/ 5479298 w 6128435"/>
              <a:gd name="connsiteY56" fmla="*/ 2947791 h 6858000"/>
              <a:gd name="connsiteX57" fmla="*/ 5481770 w 6128435"/>
              <a:gd name="connsiteY57" fmla="*/ 2951352 h 6858000"/>
              <a:gd name="connsiteX58" fmla="*/ 5481013 w 6128435"/>
              <a:gd name="connsiteY58" fmla="*/ 2973461 h 6858000"/>
              <a:gd name="connsiteX59" fmla="*/ 5482045 w 6128435"/>
              <a:gd name="connsiteY59" fmla="*/ 2984371 h 6858000"/>
              <a:gd name="connsiteX60" fmla="*/ 5479405 w 6128435"/>
              <a:gd name="connsiteY60" fmla="*/ 2988507 h 6858000"/>
              <a:gd name="connsiteX61" fmla="*/ 5482415 w 6128435"/>
              <a:gd name="connsiteY61" fmla="*/ 3004079 h 6858000"/>
              <a:gd name="connsiteX62" fmla="*/ 5483865 w 6128435"/>
              <a:gd name="connsiteY62" fmla="*/ 3005467 h 6858000"/>
              <a:gd name="connsiteX63" fmla="*/ 5482236 w 6128435"/>
              <a:gd name="connsiteY63" fmla="*/ 3019791 h 6858000"/>
              <a:gd name="connsiteX64" fmla="*/ 5475895 w 6128435"/>
              <a:gd name="connsiteY64" fmla="*/ 3033578 h 6858000"/>
              <a:gd name="connsiteX65" fmla="*/ 5477595 w 6128435"/>
              <a:gd name="connsiteY65" fmla="*/ 3250534 h 6858000"/>
              <a:gd name="connsiteX66" fmla="*/ 5532836 w 6128435"/>
              <a:gd name="connsiteY66" fmla="*/ 3353840 h 6858000"/>
              <a:gd name="connsiteX67" fmla="*/ 5561229 w 6128435"/>
              <a:gd name="connsiteY67" fmla="*/ 3395784 h 6858000"/>
              <a:gd name="connsiteX68" fmla="*/ 5589758 w 6128435"/>
              <a:gd name="connsiteY68" fmla="*/ 3506453 h 6858000"/>
              <a:gd name="connsiteX69" fmla="*/ 5596144 w 6128435"/>
              <a:gd name="connsiteY69" fmla="*/ 3534624 h 6858000"/>
              <a:gd name="connsiteX70" fmla="*/ 5597750 w 6128435"/>
              <a:gd name="connsiteY70" fmla="*/ 3534129 h 6858000"/>
              <a:gd name="connsiteX71" fmla="*/ 5599700 w 6128435"/>
              <a:gd name="connsiteY71" fmla="*/ 3547221 h 6858000"/>
              <a:gd name="connsiteX72" fmla="*/ 5615031 w 6128435"/>
              <a:gd name="connsiteY72" fmla="*/ 3557482 h 6858000"/>
              <a:gd name="connsiteX73" fmla="*/ 5618377 w 6128435"/>
              <a:gd name="connsiteY73" fmla="*/ 3588431 h 6858000"/>
              <a:gd name="connsiteX74" fmla="*/ 5612155 w 6128435"/>
              <a:gd name="connsiteY74" fmla="*/ 3589869 h 6858000"/>
              <a:gd name="connsiteX75" fmla="*/ 5620843 w 6128435"/>
              <a:gd name="connsiteY75" fmla="*/ 3606745 h 6858000"/>
              <a:gd name="connsiteX76" fmla="*/ 5655472 w 6128435"/>
              <a:gd name="connsiteY76" fmla="*/ 3678877 h 6858000"/>
              <a:gd name="connsiteX77" fmla="*/ 5680448 w 6128435"/>
              <a:gd name="connsiteY77" fmla="*/ 3717760 h 6858000"/>
              <a:gd name="connsiteX78" fmla="*/ 5683015 w 6128435"/>
              <a:gd name="connsiteY78" fmla="*/ 3762025 h 6858000"/>
              <a:gd name="connsiteX79" fmla="*/ 5696643 w 6128435"/>
              <a:gd name="connsiteY79" fmla="*/ 3773888 h 6858000"/>
              <a:gd name="connsiteX80" fmla="*/ 5699203 w 6128435"/>
              <a:gd name="connsiteY80" fmla="*/ 3775823 h 6858000"/>
              <a:gd name="connsiteX81" fmla="*/ 5704824 w 6128435"/>
              <a:gd name="connsiteY81" fmla="*/ 3785966 h 6858000"/>
              <a:gd name="connsiteX82" fmla="*/ 5712204 w 6128435"/>
              <a:gd name="connsiteY82" fmla="*/ 3785830 h 6858000"/>
              <a:gd name="connsiteX83" fmla="*/ 5724816 w 6128435"/>
              <a:gd name="connsiteY83" fmla="*/ 3798949 h 6858000"/>
              <a:gd name="connsiteX84" fmla="*/ 5733539 w 6128435"/>
              <a:gd name="connsiteY84" fmla="*/ 3818457 h 6858000"/>
              <a:gd name="connsiteX85" fmla="*/ 5768491 w 6128435"/>
              <a:gd name="connsiteY85" fmla="*/ 3914399 h 6858000"/>
              <a:gd name="connsiteX86" fmla="*/ 5793123 w 6128435"/>
              <a:gd name="connsiteY86" fmla="*/ 3969952 h 6858000"/>
              <a:gd name="connsiteX87" fmla="*/ 5808321 w 6128435"/>
              <a:gd name="connsiteY87" fmla="*/ 3988153 h 6858000"/>
              <a:gd name="connsiteX88" fmla="*/ 5825621 w 6128435"/>
              <a:gd name="connsiteY88" fmla="*/ 4015525 h 6858000"/>
              <a:gd name="connsiteX89" fmla="*/ 5860672 w 6128435"/>
              <a:gd name="connsiteY89" fmla="*/ 4061579 h 6858000"/>
              <a:gd name="connsiteX90" fmla="*/ 5872173 w 6128435"/>
              <a:gd name="connsiteY90" fmla="*/ 4088497 h 6858000"/>
              <a:gd name="connsiteX91" fmla="*/ 5883705 w 6128435"/>
              <a:gd name="connsiteY91" fmla="*/ 4101899 h 6858000"/>
              <a:gd name="connsiteX92" fmla="*/ 5885314 w 6128435"/>
              <a:gd name="connsiteY92" fmla="*/ 4108387 h 6858000"/>
              <a:gd name="connsiteX93" fmla="*/ 5894095 w 6128435"/>
              <a:gd name="connsiteY93" fmla="*/ 4128857 h 6858000"/>
              <a:gd name="connsiteX94" fmla="*/ 5898339 w 6128435"/>
              <a:gd name="connsiteY94" fmla="*/ 4140800 h 6858000"/>
              <a:gd name="connsiteX95" fmla="*/ 5899734 w 6128435"/>
              <a:gd name="connsiteY95" fmla="*/ 4145632 h 6858000"/>
              <a:gd name="connsiteX96" fmla="*/ 5897098 w 6128435"/>
              <a:gd name="connsiteY96" fmla="*/ 4157819 h 6858000"/>
              <a:gd name="connsiteX97" fmla="*/ 5903513 w 6128435"/>
              <a:gd name="connsiteY97" fmla="*/ 4187661 h 6858000"/>
              <a:gd name="connsiteX98" fmla="*/ 5917114 w 6128435"/>
              <a:gd name="connsiteY98" fmla="*/ 4213096 h 6858000"/>
              <a:gd name="connsiteX99" fmla="*/ 5921153 w 6128435"/>
              <a:gd name="connsiteY99" fmla="*/ 4236222 h 6858000"/>
              <a:gd name="connsiteX100" fmla="*/ 5924233 w 6128435"/>
              <a:gd name="connsiteY100" fmla="*/ 4242060 h 6858000"/>
              <a:gd name="connsiteX101" fmla="*/ 5928910 w 6128435"/>
              <a:gd name="connsiteY101" fmla="*/ 4300973 h 6858000"/>
              <a:gd name="connsiteX102" fmla="*/ 5939320 w 6128435"/>
              <a:gd name="connsiteY102" fmla="*/ 4340435 h 6858000"/>
              <a:gd name="connsiteX103" fmla="*/ 5946705 w 6128435"/>
              <a:gd name="connsiteY103" fmla="*/ 4428051 h 6858000"/>
              <a:gd name="connsiteX104" fmla="*/ 5949261 w 6128435"/>
              <a:gd name="connsiteY104" fmla="*/ 4449185 h 6858000"/>
              <a:gd name="connsiteX105" fmla="*/ 5957504 w 6128435"/>
              <a:gd name="connsiteY105" fmla="*/ 4465911 h 6858000"/>
              <a:gd name="connsiteX106" fmla="*/ 5964689 w 6128435"/>
              <a:gd name="connsiteY106" fmla="*/ 4468532 h 6858000"/>
              <a:gd name="connsiteX107" fmla="*/ 5967062 w 6128435"/>
              <a:gd name="connsiteY107" fmla="*/ 4479923 h 6858000"/>
              <a:gd name="connsiteX108" fmla="*/ 5968960 w 6128435"/>
              <a:gd name="connsiteY108" fmla="*/ 4482655 h 6858000"/>
              <a:gd name="connsiteX109" fmla="*/ 5978567 w 6128435"/>
              <a:gd name="connsiteY109" fmla="*/ 4498605 h 6858000"/>
              <a:gd name="connsiteX110" fmla="*/ 5980106 w 6128435"/>
              <a:gd name="connsiteY110" fmla="*/ 4585087 h 6858000"/>
              <a:gd name="connsiteX111" fmla="*/ 5998138 w 6128435"/>
              <a:gd name="connsiteY111" fmla="*/ 4697518 h 6858000"/>
              <a:gd name="connsiteX112" fmla="*/ 6013516 w 6128435"/>
              <a:gd name="connsiteY112" fmla="*/ 4786619 h 6858000"/>
              <a:gd name="connsiteX113" fmla="*/ 6025404 w 6128435"/>
              <a:gd name="connsiteY113" fmla="*/ 4858148 h 6858000"/>
              <a:gd name="connsiteX114" fmla="*/ 6007749 w 6128435"/>
              <a:gd name="connsiteY114" fmla="*/ 4964715 h 6858000"/>
              <a:gd name="connsiteX115" fmla="*/ 6005269 w 6128435"/>
              <a:gd name="connsiteY115" fmla="*/ 5150567 h 6858000"/>
              <a:gd name="connsiteX116" fmla="*/ 6001127 w 6128435"/>
              <a:gd name="connsiteY116" fmla="*/ 5164609 h 6858000"/>
              <a:gd name="connsiteX117" fmla="*/ 5996647 w 6128435"/>
              <a:gd name="connsiteY117" fmla="*/ 5185640 h 6858000"/>
              <a:gd name="connsiteX118" fmla="*/ 5998514 w 6128435"/>
              <a:gd name="connsiteY118" fmla="*/ 5189673 h 6858000"/>
              <a:gd name="connsiteX119" fmla="*/ 5995970 w 6128435"/>
              <a:gd name="connsiteY119" fmla="*/ 5221547 h 6858000"/>
              <a:gd name="connsiteX120" fmla="*/ 5997218 w 6128435"/>
              <a:gd name="connsiteY120" fmla="*/ 5222031 h 6858000"/>
              <a:gd name="connsiteX121" fmla="*/ 6002116 w 6128435"/>
              <a:gd name="connsiteY121" fmla="*/ 5231223 h 6858000"/>
              <a:gd name="connsiteX122" fmla="*/ 6008541 w 6128435"/>
              <a:gd name="connsiteY122" fmla="*/ 5248680 h 6858000"/>
              <a:gd name="connsiteX123" fmla="*/ 6039260 w 6128435"/>
              <a:gd name="connsiteY123" fmla="*/ 5289518 h 6858000"/>
              <a:gd name="connsiteX124" fmla="*/ 6036748 w 6128435"/>
              <a:gd name="connsiteY124" fmla="*/ 5322752 h 6858000"/>
              <a:gd name="connsiteX125" fmla="*/ 6036943 w 6128435"/>
              <a:gd name="connsiteY125" fmla="*/ 5329480 h 6858000"/>
              <a:gd name="connsiteX126" fmla="*/ 6037236 w 6128435"/>
              <a:gd name="connsiteY126" fmla="*/ 5329634 h 6858000"/>
              <a:gd name="connsiteX127" fmla="*/ 6038019 w 6128435"/>
              <a:gd name="connsiteY127" fmla="*/ 5336764 h 6858000"/>
              <a:gd name="connsiteX128" fmla="*/ 6037298 w 6128435"/>
              <a:gd name="connsiteY128" fmla="*/ 5341753 h 6858000"/>
              <a:gd name="connsiteX129" fmla="*/ 6037677 w 6128435"/>
              <a:gd name="connsiteY129" fmla="*/ 5354807 h 6858000"/>
              <a:gd name="connsiteX130" fmla="*/ 6039728 w 6128435"/>
              <a:gd name="connsiteY130" fmla="*/ 5359416 h 6858000"/>
              <a:gd name="connsiteX131" fmla="*/ 6043311 w 6128435"/>
              <a:gd name="connsiteY131" fmla="*/ 5361407 h 6858000"/>
              <a:gd name="connsiteX132" fmla="*/ 6042954 w 6128435"/>
              <a:gd name="connsiteY132" fmla="*/ 5362576 h 6858000"/>
              <a:gd name="connsiteX133" fmla="*/ 6053435 w 6128435"/>
              <a:gd name="connsiteY133" fmla="*/ 5387547 h 6858000"/>
              <a:gd name="connsiteX134" fmla="*/ 6065933 w 6128435"/>
              <a:gd name="connsiteY134" fmla="*/ 5443002 h 6858000"/>
              <a:gd name="connsiteX135" fmla="*/ 6068640 w 6128435"/>
              <a:gd name="connsiteY135" fmla="*/ 5474503 h 6858000"/>
              <a:gd name="connsiteX136" fmla="*/ 6080922 w 6128435"/>
              <a:gd name="connsiteY136" fmla="*/ 5561070 h 6858000"/>
              <a:gd name="connsiteX137" fmla="*/ 6096949 w 6128435"/>
              <a:gd name="connsiteY137" fmla="*/ 5648179 h 6858000"/>
              <a:gd name="connsiteX138" fmla="*/ 6125703 w 6128435"/>
              <a:gd name="connsiteY138" fmla="*/ 5692894 h 6858000"/>
              <a:gd name="connsiteX139" fmla="*/ 6126670 w 6128435"/>
              <a:gd name="connsiteY139" fmla="*/ 5697882 h 6858000"/>
              <a:gd name="connsiteX140" fmla="*/ 6124061 w 6128435"/>
              <a:gd name="connsiteY140" fmla="*/ 5710294 h 6858000"/>
              <a:gd name="connsiteX141" fmla="*/ 6122213 w 6128435"/>
              <a:gd name="connsiteY141" fmla="*/ 5714762 h 6858000"/>
              <a:gd name="connsiteX142" fmla="*/ 6121353 w 6128435"/>
              <a:gd name="connsiteY142" fmla="*/ 5721725 h 6858000"/>
              <a:gd name="connsiteX143" fmla="*/ 6121607 w 6128435"/>
              <a:gd name="connsiteY143" fmla="*/ 5721959 h 6858000"/>
              <a:gd name="connsiteX144" fmla="*/ 6120262 w 6128435"/>
              <a:gd name="connsiteY144" fmla="*/ 5728358 h 6858000"/>
              <a:gd name="connsiteX145" fmla="*/ 6110194 w 6128435"/>
              <a:gd name="connsiteY145" fmla="*/ 5758853 h 6858000"/>
              <a:gd name="connsiteX146" fmla="*/ 6127519 w 6128435"/>
              <a:gd name="connsiteY146" fmla="*/ 5865775 h 6858000"/>
              <a:gd name="connsiteX147" fmla="*/ 6128435 w 6128435"/>
              <a:gd name="connsiteY147" fmla="*/ 5870164 h 6858000"/>
              <a:gd name="connsiteX148" fmla="*/ 6119217 w 6128435"/>
              <a:gd name="connsiteY148" fmla="*/ 5888542 h 6858000"/>
              <a:gd name="connsiteX149" fmla="*/ 6115966 w 6128435"/>
              <a:gd name="connsiteY149" fmla="*/ 5898387 h 6858000"/>
              <a:gd name="connsiteX150" fmla="*/ 6111924 w 6128435"/>
              <a:gd name="connsiteY150" fmla="*/ 5900444 h 6858000"/>
              <a:gd name="connsiteX151" fmla="*/ 6108716 w 6128435"/>
              <a:gd name="connsiteY151" fmla="*/ 5915345 h 6858000"/>
              <a:gd name="connsiteX152" fmla="*/ 6109524 w 6128435"/>
              <a:gd name="connsiteY152" fmla="*/ 5917328 h 6858000"/>
              <a:gd name="connsiteX153" fmla="*/ 6102493 w 6128435"/>
              <a:gd name="connsiteY153" fmla="*/ 5928602 h 6858000"/>
              <a:gd name="connsiteX154" fmla="*/ 6056863 w 6128435"/>
              <a:gd name="connsiteY154" fmla="*/ 6000643 h 6858000"/>
              <a:gd name="connsiteX155" fmla="*/ 6045436 w 6128435"/>
              <a:gd name="connsiteY155" fmla="*/ 6124480 h 6858000"/>
              <a:gd name="connsiteX156" fmla="*/ 6030489 w 6128435"/>
              <a:gd name="connsiteY156" fmla="*/ 6317666 h 6858000"/>
              <a:gd name="connsiteX157" fmla="*/ 6007492 w 6128435"/>
              <a:gd name="connsiteY157" fmla="*/ 6440818 h 6858000"/>
              <a:gd name="connsiteX158" fmla="*/ 6009467 w 6128435"/>
              <a:gd name="connsiteY158" fmla="*/ 6487076 h 6858000"/>
              <a:gd name="connsiteX159" fmla="*/ 5995064 w 6128435"/>
              <a:gd name="connsiteY159" fmla="*/ 6540791 h 6858000"/>
              <a:gd name="connsiteX160" fmla="*/ 5996309 w 6128435"/>
              <a:gd name="connsiteY160" fmla="*/ 6543961 h 6858000"/>
              <a:gd name="connsiteX161" fmla="*/ 5996048 w 6128435"/>
              <a:gd name="connsiteY161" fmla="*/ 6555444 h 6858000"/>
              <a:gd name="connsiteX162" fmla="*/ 6002524 w 6128435"/>
              <a:gd name="connsiteY162" fmla="*/ 6560188 h 6858000"/>
              <a:gd name="connsiteX163" fmla="*/ 6006823 w 6128435"/>
              <a:gd name="connsiteY163" fmla="*/ 6578546 h 6858000"/>
              <a:gd name="connsiteX164" fmla="*/ 6004510 w 6128435"/>
              <a:gd name="connsiteY164" fmla="*/ 6599256 h 6858000"/>
              <a:gd name="connsiteX165" fmla="*/ 5986207 w 6128435"/>
              <a:gd name="connsiteY165" fmla="*/ 6695855 h 6858000"/>
              <a:gd name="connsiteX166" fmla="*/ 5979428 w 6128435"/>
              <a:gd name="connsiteY166" fmla="*/ 6754678 h 6858000"/>
              <a:gd name="connsiteX167" fmla="*/ 5983398 w 6128435"/>
              <a:gd name="connsiteY167" fmla="*/ 6778641 h 6858000"/>
              <a:gd name="connsiteX168" fmla="*/ 5984543 w 6128435"/>
              <a:gd name="connsiteY168" fmla="*/ 6811016 h 6858000"/>
              <a:gd name="connsiteX169" fmla="*/ 5981802 w 6128435"/>
              <a:gd name="connsiteY169" fmla="*/ 6838578 h 6858000"/>
              <a:gd name="connsiteX170" fmla="*/ 5979671 w 6128435"/>
              <a:gd name="connsiteY170" fmla="*/ 6858000 h 6858000"/>
              <a:gd name="connsiteX171" fmla="*/ 0 w 6128435"/>
              <a:gd name="connsiteY171" fmla="*/ 6858000 h 6858000"/>
              <a:gd name="connsiteX172" fmla="*/ 0 w 6128435"/>
              <a:gd name="connsiteY17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45653 w 6128435"/>
              <a:gd name="connsiteY42" fmla="*/ 228031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72526 w 6128435"/>
              <a:gd name="connsiteY34" fmla="*/ 193694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75895 w 6128435"/>
              <a:gd name="connsiteY63" fmla="*/ 3033578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1013 w 6128435"/>
              <a:gd name="connsiteY57" fmla="*/ 2973461 h 6858000"/>
              <a:gd name="connsiteX58" fmla="*/ 5482045 w 6128435"/>
              <a:gd name="connsiteY58" fmla="*/ 2984371 h 6858000"/>
              <a:gd name="connsiteX59" fmla="*/ 5479405 w 6128435"/>
              <a:gd name="connsiteY59" fmla="*/ 2988507 h 6858000"/>
              <a:gd name="connsiteX60" fmla="*/ 5482415 w 6128435"/>
              <a:gd name="connsiteY60" fmla="*/ 3004079 h 6858000"/>
              <a:gd name="connsiteX61" fmla="*/ 5483865 w 6128435"/>
              <a:gd name="connsiteY61" fmla="*/ 3005467 h 6858000"/>
              <a:gd name="connsiteX62" fmla="*/ 5482236 w 6128435"/>
              <a:gd name="connsiteY62" fmla="*/ 3019791 h 6858000"/>
              <a:gd name="connsiteX63" fmla="*/ 5481505 w 6128435"/>
              <a:gd name="connsiteY63" fmla="*/ 3095286 h 6858000"/>
              <a:gd name="connsiteX64" fmla="*/ 5477595 w 6128435"/>
              <a:gd name="connsiteY64" fmla="*/ 3250534 h 6858000"/>
              <a:gd name="connsiteX65" fmla="*/ 5532836 w 6128435"/>
              <a:gd name="connsiteY65" fmla="*/ 3353840 h 6858000"/>
              <a:gd name="connsiteX66" fmla="*/ 5561229 w 6128435"/>
              <a:gd name="connsiteY66" fmla="*/ 3395784 h 6858000"/>
              <a:gd name="connsiteX67" fmla="*/ 5589758 w 6128435"/>
              <a:gd name="connsiteY67" fmla="*/ 3506453 h 6858000"/>
              <a:gd name="connsiteX68" fmla="*/ 5596144 w 6128435"/>
              <a:gd name="connsiteY68" fmla="*/ 3534624 h 6858000"/>
              <a:gd name="connsiteX69" fmla="*/ 5597750 w 6128435"/>
              <a:gd name="connsiteY69" fmla="*/ 3534129 h 6858000"/>
              <a:gd name="connsiteX70" fmla="*/ 5599700 w 6128435"/>
              <a:gd name="connsiteY70" fmla="*/ 3547221 h 6858000"/>
              <a:gd name="connsiteX71" fmla="*/ 5615031 w 6128435"/>
              <a:gd name="connsiteY71" fmla="*/ 3557482 h 6858000"/>
              <a:gd name="connsiteX72" fmla="*/ 5618377 w 6128435"/>
              <a:gd name="connsiteY72" fmla="*/ 3588431 h 6858000"/>
              <a:gd name="connsiteX73" fmla="*/ 5612155 w 6128435"/>
              <a:gd name="connsiteY73" fmla="*/ 3589869 h 6858000"/>
              <a:gd name="connsiteX74" fmla="*/ 5620843 w 6128435"/>
              <a:gd name="connsiteY74" fmla="*/ 3606745 h 6858000"/>
              <a:gd name="connsiteX75" fmla="*/ 5655472 w 6128435"/>
              <a:gd name="connsiteY75" fmla="*/ 3678877 h 6858000"/>
              <a:gd name="connsiteX76" fmla="*/ 5680448 w 6128435"/>
              <a:gd name="connsiteY76" fmla="*/ 3717760 h 6858000"/>
              <a:gd name="connsiteX77" fmla="*/ 5683015 w 6128435"/>
              <a:gd name="connsiteY77" fmla="*/ 3762025 h 6858000"/>
              <a:gd name="connsiteX78" fmla="*/ 5696643 w 6128435"/>
              <a:gd name="connsiteY78" fmla="*/ 3773888 h 6858000"/>
              <a:gd name="connsiteX79" fmla="*/ 5699203 w 6128435"/>
              <a:gd name="connsiteY79" fmla="*/ 3775823 h 6858000"/>
              <a:gd name="connsiteX80" fmla="*/ 5704824 w 6128435"/>
              <a:gd name="connsiteY80" fmla="*/ 3785966 h 6858000"/>
              <a:gd name="connsiteX81" fmla="*/ 5712204 w 6128435"/>
              <a:gd name="connsiteY81" fmla="*/ 3785830 h 6858000"/>
              <a:gd name="connsiteX82" fmla="*/ 5724816 w 6128435"/>
              <a:gd name="connsiteY82" fmla="*/ 3798949 h 6858000"/>
              <a:gd name="connsiteX83" fmla="*/ 5733539 w 6128435"/>
              <a:gd name="connsiteY83" fmla="*/ 3818457 h 6858000"/>
              <a:gd name="connsiteX84" fmla="*/ 5768491 w 6128435"/>
              <a:gd name="connsiteY84" fmla="*/ 3914399 h 6858000"/>
              <a:gd name="connsiteX85" fmla="*/ 5793123 w 6128435"/>
              <a:gd name="connsiteY85" fmla="*/ 3969952 h 6858000"/>
              <a:gd name="connsiteX86" fmla="*/ 5808321 w 6128435"/>
              <a:gd name="connsiteY86" fmla="*/ 3988153 h 6858000"/>
              <a:gd name="connsiteX87" fmla="*/ 5825621 w 6128435"/>
              <a:gd name="connsiteY87" fmla="*/ 4015525 h 6858000"/>
              <a:gd name="connsiteX88" fmla="*/ 5860672 w 6128435"/>
              <a:gd name="connsiteY88" fmla="*/ 4061579 h 6858000"/>
              <a:gd name="connsiteX89" fmla="*/ 5872173 w 6128435"/>
              <a:gd name="connsiteY89" fmla="*/ 4088497 h 6858000"/>
              <a:gd name="connsiteX90" fmla="*/ 5883705 w 6128435"/>
              <a:gd name="connsiteY90" fmla="*/ 4101899 h 6858000"/>
              <a:gd name="connsiteX91" fmla="*/ 5885314 w 6128435"/>
              <a:gd name="connsiteY91" fmla="*/ 4108387 h 6858000"/>
              <a:gd name="connsiteX92" fmla="*/ 5894095 w 6128435"/>
              <a:gd name="connsiteY92" fmla="*/ 4128857 h 6858000"/>
              <a:gd name="connsiteX93" fmla="*/ 5898339 w 6128435"/>
              <a:gd name="connsiteY93" fmla="*/ 4140800 h 6858000"/>
              <a:gd name="connsiteX94" fmla="*/ 5899734 w 6128435"/>
              <a:gd name="connsiteY94" fmla="*/ 4145632 h 6858000"/>
              <a:gd name="connsiteX95" fmla="*/ 5897098 w 6128435"/>
              <a:gd name="connsiteY95" fmla="*/ 4157819 h 6858000"/>
              <a:gd name="connsiteX96" fmla="*/ 5903513 w 6128435"/>
              <a:gd name="connsiteY96" fmla="*/ 4187661 h 6858000"/>
              <a:gd name="connsiteX97" fmla="*/ 5917114 w 6128435"/>
              <a:gd name="connsiteY97" fmla="*/ 4213096 h 6858000"/>
              <a:gd name="connsiteX98" fmla="*/ 5921153 w 6128435"/>
              <a:gd name="connsiteY98" fmla="*/ 4236222 h 6858000"/>
              <a:gd name="connsiteX99" fmla="*/ 5924233 w 6128435"/>
              <a:gd name="connsiteY99" fmla="*/ 4242060 h 6858000"/>
              <a:gd name="connsiteX100" fmla="*/ 5928910 w 6128435"/>
              <a:gd name="connsiteY100" fmla="*/ 4300973 h 6858000"/>
              <a:gd name="connsiteX101" fmla="*/ 5939320 w 6128435"/>
              <a:gd name="connsiteY101" fmla="*/ 4340435 h 6858000"/>
              <a:gd name="connsiteX102" fmla="*/ 5946705 w 6128435"/>
              <a:gd name="connsiteY102" fmla="*/ 4428051 h 6858000"/>
              <a:gd name="connsiteX103" fmla="*/ 5949261 w 6128435"/>
              <a:gd name="connsiteY103" fmla="*/ 4449185 h 6858000"/>
              <a:gd name="connsiteX104" fmla="*/ 5957504 w 6128435"/>
              <a:gd name="connsiteY104" fmla="*/ 4465911 h 6858000"/>
              <a:gd name="connsiteX105" fmla="*/ 5964689 w 6128435"/>
              <a:gd name="connsiteY105" fmla="*/ 4468532 h 6858000"/>
              <a:gd name="connsiteX106" fmla="*/ 5967062 w 6128435"/>
              <a:gd name="connsiteY106" fmla="*/ 4479923 h 6858000"/>
              <a:gd name="connsiteX107" fmla="*/ 5968960 w 6128435"/>
              <a:gd name="connsiteY107" fmla="*/ 4482655 h 6858000"/>
              <a:gd name="connsiteX108" fmla="*/ 5978567 w 6128435"/>
              <a:gd name="connsiteY108" fmla="*/ 4498605 h 6858000"/>
              <a:gd name="connsiteX109" fmla="*/ 5980106 w 6128435"/>
              <a:gd name="connsiteY109" fmla="*/ 4585087 h 6858000"/>
              <a:gd name="connsiteX110" fmla="*/ 5998138 w 6128435"/>
              <a:gd name="connsiteY110" fmla="*/ 4697518 h 6858000"/>
              <a:gd name="connsiteX111" fmla="*/ 6013516 w 6128435"/>
              <a:gd name="connsiteY111" fmla="*/ 4786619 h 6858000"/>
              <a:gd name="connsiteX112" fmla="*/ 6025404 w 6128435"/>
              <a:gd name="connsiteY112" fmla="*/ 4858148 h 6858000"/>
              <a:gd name="connsiteX113" fmla="*/ 6007749 w 6128435"/>
              <a:gd name="connsiteY113" fmla="*/ 4964715 h 6858000"/>
              <a:gd name="connsiteX114" fmla="*/ 6005269 w 6128435"/>
              <a:gd name="connsiteY114" fmla="*/ 5150567 h 6858000"/>
              <a:gd name="connsiteX115" fmla="*/ 6001127 w 6128435"/>
              <a:gd name="connsiteY115" fmla="*/ 5164609 h 6858000"/>
              <a:gd name="connsiteX116" fmla="*/ 5996647 w 6128435"/>
              <a:gd name="connsiteY116" fmla="*/ 5185640 h 6858000"/>
              <a:gd name="connsiteX117" fmla="*/ 5998514 w 6128435"/>
              <a:gd name="connsiteY117" fmla="*/ 5189673 h 6858000"/>
              <a:gd name="connsiteX118" fmla="*/ 5995970 w 6128435"/>
              <a:gd name="connsiteY118" fmla="*/ 5221547 h 6858000"/>
              <a:gd name="connsiteX119" fmla="*/ 5997218 w 6128435"/>
              <a:gd name="connsiteY119" fmla="*/ 5222031 h 6858000"/>
              <a:gd name="connsiteX120" fmla="*/ 6002116 w 6128435"/>
              <a:gd name="connsiteY120" fmla="*/ 5231223 h 6858000"/>
              <a:gd name="connsiteX121" fmla="*/ 6008541 w 6128435"/>
              <a:gd name="connsiteY121" fmla="*/ 5248680 h 6858000"/>
              <a:gd name="connsiteX122" fmla="*/ 6039260 w 6128435"/>
              <a:gd name="connsiteY122" fmla="*/ 5289518 h 6858000"/>
              <a:gd name="connsiteX123" fmla="*/ 6036748 w 6128435"/>
              <a:gd name="connsiteY123" fmla="*/ 5322752 h 6858000"/>
              <a:gd name="connsiteX124" fmla="*/ 6036943 w 6128435"/>
              <a:gd name="connsiteY124" fmla="*/ 5329480 h 6858000"/>
              <a:gd name="connsiteX125" fmla="*/ 6037236 w 6128435"/>
              <a:gd name="connsiteY125" fmla="*/ 5329634 h 6858000"/>
              <a:gd name="connsiteX126" fmla="*/ 6038019 w 6128435"/>
              <a:gd name="connsiteY126" fmla="*/ 5336764 h 6858000"/>
              <a:gd name="connsiteX127" fmla="*/ 6037298 w 6128435"/>
              <a:gd name="connsiteY127" fmla="*/ 5341753 h 6858000"/>
              <a:gd name="connsiteX128" fmla="*/ 6037677 w 6128435"/>
              <a:gd name="connsiteY128" fmla="*/ 5354807 h 6858000"/>
              <a:gd name="connsiteX129" fmla="*/ 6039728 w 6128435"/>
              <a:gd name="connsiteY129" fmla="*/ 5359416 h 6858000"/>
              <a:gd name="connsiteX130" fmla="*/ 6043311 w 6128435"/>
              <a:gd name="connsiteY130" fmla="*/ 5361407 h 6858000"/>
              <a:gd name="connsiteX131" fmla="*/ 6042954 w 6128435"/>
              <a:gd name="connsiteY131" fmla="*/ 5362576 h 6858000"/>
              <a:gd name="connsiteX132" fmla="*/ 6053435 w 6128435"/>
              <a:gd name="connsiteY132" fmla="*/ 5387547 h 6858000"/>
              <a:gd name="connsiteX133" fmla="*/ 6065933 w 6128435"/>
              <a:gd name="connsiteY133" fmla="*/ 5443002 h 6858000"/>
              <a:gd name="connsiteX134" fmla="*/ 6068640 w 6128435"/>
              <a:gd name="connsiteY134" fmla="*/ 5474503 h 6858000"/>
              <a:gd name="connsiteX135" fmla="*/ 6080922 w 6128435"/>
              <a:gd name="connsiteY135" fmla="*/ 5561070 h 6858000"/>
              <a:gd name="connsiteX136" fmla="*/ 6096949 w 6128435"/>
              <a:gd name="connsiteY136" fmla="*/ 5648179 h 6858000"/>
              <a:gd name="connsiteX137" fmla="*/ 6125703 w 6128435"/>
              <a:gd name="connsiteY137" fmla="*/ 5692894 h 6858000"/>
              <a:gd name="connsiteX138" fmla="*/ 6126670 w 6128435"/>
              <a:gd name="connsiteY138" fmla="*/ 5697882 h 6858000"/>
              <a:gd name="connsiteX139" fmla="*/ 6124061 w 6128435"/>
              <a:gd name="connsiteY139" fmla="*/ 5710294 h 6858000"/>
              <a:gd name="connsiteX140" fmla="*/ 6122213 w 6128435"/>
              <a:gd name="connsiteY140" fmla="*/ 5714762 h 6858000"/>
              <a:gd name="connsiteX141" fmla="*/ 6121353 w 6128435"/>
              <a:gd name="connsiteY141" fmla="*/ 5721725 h 6858000"/>
              <a:gd name="connsiteX142" fmla="*/ 6121607 w 6128435"/>
              <a:gd name="connsiteY142" fmla="*/ 5721959 h 6858000"/>
              <a:gd name="connsiteX143" fmla="*/ 6120262 w 6128435"/>
              <a:gd name="connsiteY143" fmla="*/ 5728358 h 6858000"/>
              <a:gd name="connsiteX144" fmla="*/ 6110194 w 6128435"/>
              <a:gd name="connsiteY144" fmla="*/ 5758853 h 6858000"/>
              <a:gd name="connsiteX145" fmla="*/ 6127519 w 6128435"/>
              <a:gd name="connsiteY145" fmla="*/ 5865775 h 6858000"/>
              <a:gd name="connsiteX146" fmla="*/ 6128435 w 6128435"/>
              <a:gd name="connsiteY146" fmla="*/ 5870164 h 6858000"/>
              <a:gd name="connsiteX147" fmla="*/ 6119217 w 6128435"/>
              <a:gd name="connsiteY147" fmla="*/ 5888542 h 6858000"/>
              <a:gd name="connsiteX148" fmla="*/ 6115966 w 6128435"/>
              <a:gd name="connsiteY148" fmla="*/ 5898387 h 6858000"/>
              <a:gd name="connsiteX149" fmla="*/ 6111924 w 6128435"/>
              <a:gd name="connsiteY149" fmla="*/ 5900444 h 6858000"/>
              <a:gd name="connsiteX150" fmla="*/ 6108716 w 6128435"/>
              <a:gd name="connsiteY150" fmla="*/ 5915345 h 6858000"/>
              <a:gd name="connsiteX151" fmla="*/ 6109524 w 6128435"/>
              <a:gd name="connsiteY151" fmla="*/ 5917328 h 6858000"/>
              <a:gd name="connsiteX152" fmla="*/ 6102493 w 6128435"/>
              <a:gd name="connsiteY152" fmla="*/ 5928602 h 6858000"/>
              <a:gd name="connsiteX153" fmla="*/ 6056863 w 6128435"/>
              <a:gd name="connsiteY153" fmla="*/ 6000643 h 6858000"/>
              <a:gd name="connsiteX154" fmla="*/ 6045436 w 6128435"/>
              <a:gd name="connsiteY154" fmla="*/ 6124480 h 6858000"/>
              <a:gd name="connsiteX155" fmla="*/ 6030489 w 6128435"/>
              <a:gd name="connsiteY155" fmla="*/ 6317666 h 6858000"/>
              <a:gd name="connsiteX156" fmla="*/ 6007492 w 6128435"/>
              <a:gd name="connsiteY156" fmla="*/ 6440818 h 6858000"/>
              <a:gd name="connsiteX157" fmla="*/ 6009467 w 6128435"/>
              <a:gd name="connsiteY157" fmla="*/ 6487076 h 6858000"/>
              <a:gd name="connsiteX158" fmla="*/ 5995064 w 6128435"/>
              <a:gd name="connsiteY158" fmla="*/ 6540791 h 6858000"/>
              <a:gd name="connsiteX159" fmla="*/ 5996309 w 6128435"/>
              <a:gd name="connsiteY159" fmla="*/ 6543961 h 6858000"/>
              <a:gd name="connsiteX160" fmla="*/ 5996048 w 6128435"/>
              <a:gd name="connsiteY160" fmla="*/ 6555444 h 6858000"/>
              <a:gd name="connsiteX161" fmla="*/ 6002524 w 6128435"/>
              <a:gd name="connsiteY161" fmla="*/ 6560188 h 6858000"/>
              <a:gd name="connsiteX162" fmla="*/ 6006823 w 6128435"/>
              <a:gd name="connsiteY162" fmla="*/ 6578546 h 6858000"/>
              <a:gd name="connsiteX163" fmla="*/ 6004510 w 6128435"/>
              <a:gd name="connsiteY163" fmla="*/ 6599256 h 6858000"/>
              <a:gd name="connsiteX164" fmla="*/ 5986207 w 6128435"/>
              <a:gd name="connsiteY164" fmla="*/ 6695855 h 6858000"/>
              <a:gd name="connsiteX165" fmla="*/ 5979428 w 6128435"/>
              <a:gd name="connsiteY165" fmla="*/ 6754678 h 6858000"/>
              <a:gd name="connsiteX166" fmla="*/ 5983398 w 6128435"/>
              <a:gd name="connsiteY166" fmla="*/ 6778641 h 6858000"/>
              <a:gd name="connsiteX167" fmla="*/ 5984543 w 6128435"/>
              <a:gd name="connsiteY167" fmla="*/ 6811016 h 6858000"/>
              <a:gd name="connsiteX168" fmla="*/ 5981802 w 6128435"/>
              <a:gd name="connsiteY168" fmla="*/ 6838578 h 6858000"/>
              <a:gd name="connsiteX169" fmla="*/ 5979671 w 6128435"/>
              <a:gd name="connsiteY169" fmla="*/ 6858000 h 6858000"/>
              <a:gd name="connsiteX170" fmla="*/ 0 w 6128435"/>
              <a:gd name="connsiteY170" fmla="*/ 6858000 h 6858000"/>
              <a:gd name="connsiteX171" fmla="*/ 0 w 6128435"/>
              <a:gd name="connsiteY17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79405 w 6128435"/>
              <a:gd name="connsiteY58" fmla="*/ 2988507 h 6858000"/>
              <a:gd name="connsiteX59" fmla="*/ 5482415 w 6128435"/>
              <a:gd name="connsiteY59" fmla="*/ 3004079 h 6858000"/>
              <a:gd name="connsiteX60" fmla="*/ 5483865 w 6128435"/>
              <a:gd name="connsiteY60" fmla="*/ 3005467 h 6858000"/>
              <a:gd name="connsiteX61" fmla="*/ 5482236 w 6128435"/>
              <a:gd name="connsiteY61" fmla="*/ 3019791 h 6858000"/>
              <a:gd name="connsiteX62" fmla="*/ 5481505 w 6128435"/>
              <a:gd name="connsiteY62" fmla="*/ 3095286 h 6858000"/>
              <a:gd name="connsiteX63" fmla="*/ 5477595 w 6128435"/>
              <a:gd name="connsiteY63" fmla="*/ 3250534 h 6858000"/>
              <a:gd name="connsiteX64" fmla="*/ 5532836 w 6128435"/>
              <a:gd name="connsiteY64" fmla="*/ 3353840 h 6858000"/>
              <a:gd name="connsiteX65" fmla="*/ 5561229 w 6128435"/>
              <a:gd name="connsiteY65" fmla="*/ 3395784 h 6858000"/>
              <a:gd name="connsiteX66" fmla="*/ 5589758 w 6128435"/>
              <a:gd name="connsiteY66" fmla="*/ 3506453 h 6858000"/>
              <a:gd name="connsiteX67" fmla="*/ 5596144 w 6128435"/>
              <a:gd name="connsiteY67" fmla="*/ 3534624 h 6858000"/>
              <a:gd name="connsiteX68" fmla="*/ 5597750 w 6128435"/>
              <a:gd name="connsiteY68" fmla="*/ 3534129 h 6858000"/>
              <a:gd name="connsiteX69" fmla="*/ 5599700 w 6128435"/>
              <a:gd name="connsiteY69" fmla="*/ 3547221 h 6858000"/>
              <a:gd name="connsiteX70" fmla="*/ 5615031 w 6128435"/>
              <a:gd name="connsiteY70" fmla="*/ 3557482 h 6858000"/>
              <a:gd name="connsiteX71" fmla="*/ 5618377 w 6128435"/>
              <a:gd name="connsiteY71" fmla="*/ 3588431 h 6858000"/>
              <a:gd name="connsiteX72" fmla="*/ 5612155 w 6128435"/>
              <a:gd name="connsiteY72" fmla="*/ 3589869 h 6858000"/>
              <a:gd name="connsiteX73" fmla="*/ 5620843 w 6128435"/>
              <a:gd name="connsiteY73" fmla="*/ 3606745 h 6858000"/>
              <a:gd name="connsiteX74" fmla="*/ 5655472 w 6128435"/>
              <a:gd name="connsiteY74" fmla="*/ 3678877 h 6858000"/>
              <a:gd name="connsiteX75" fmla="*/ 5680448 w 6128435"/>
              <a:gd name="connsiteY75" fmla="*/ 3717760 h 6858000"/>
              <a:gd name="connsiteX76" fmla="*/ 5683015 w 6128435"/>
              <a:gd name="connsiteY76" fmla="*/ 3762025 h 6858000"/>
              <a:gd name="connsiteX77" fmla="*/ 5696643 w 6128435"/>
              <a:gd name="connsiteY77" fmla="*/ 3773888 h 6858000"/>
              <a:gd name="connsiteX78" fmla="*/ 5699203 w 6128435"/>
              <a:gd name="connsiteY78" fmla="*/ 3775823 h 6858000"/>
              <a:gd name="connsiteX79" fmla="*/ 5704824 w 6128435"/>
              <a:gd name="connsiteY79" fmla="*/ 3785966 h 6858000"/>
              <a:gd name="connsiteX80" fmla="*/ 5712204 w 6128435"/>
              <a:gd name="connsiteY80" fmla="*/ 3785830 h 6858000"/>
              <a:gd name="connsiteX81" fmla="*/ 5724816 w 6128435"/>
              <a:gd name="connsiteY81" fmla="*/ 3798949 h 6858000"/>
              <a:gd name="connsiteX82" fmla="*/ 5733539 w 6128435"/>
              <a:gd name="connsiteY82" fmla="*/ 3818457 h 6858000"/>
              <a:gd name="connsiteX83" fmla="*/ 5768491 w 6128435"/>
              <a:gd name="connsiteY83" fmla="*/ 3914399 h 6858000"/>
              <a:gd name="connsiteX84" fmla="*/ 5793123 w 6128435"/>
              <a:gd name="connsiteY84" fmla="*/ 3969952 h 6858000"/>
              <a:gd name="connsiteX85" fmla="*/ 5808321 w 6128435"/>
              <a:gd name="connsiteY85" fmla="*/ 3988153 h 6858000"/>
              <a:gd name="connsiteX86" fmla="*/ 5825621 w 6128435"/>
              <a:gd name="connsiteY86" fmla="*/ 4015525 h 6858000"/>
              <a:gd name="connsiteX87" fmla="*/ 5860672 w 6128435"/>
              <a:gd name="connsiteY87" fmla="*/ 4061579 h 6858000"/>
              <a:gd name="connsiteX88" fmla="*/ 5872173 w 6128435"/>
              <a:gd name="connsiteY88" fmla="*/ 4088497 h 6858000"/>
              <a:gd name="connsiteX89" fmla="*/ 5883705 w 6128435"/>
              <a:gd name="connsiteY89" fmla="*/ 4101899 h 6858000"/>
              <a:gd name="connsiteX90" fmla="*/ 5885314 w 6128435"/>
              <a:gd name="connsiteY90" fmla="*/ 4108387 h 6858000"/>
              <a:gd name="connsiteX91" fmla="*/ 5894095 w 6128435"/>
              <a:gd name="connsiteY91" fmla="*/ 4128857 h 6858000"/>
              <a:gd name="connsiteX92" fmla="*/ 5898339 w 6128435"/>
              <a:gd name="connsiteY92" fmla="*/ 4140800 h 6858000"/>
              <a:gd name="connsiteX93" fmla="*/ 5899734 w 6128435"/>
              <a:gd name="connsiteY93" fmla="*/ 4145632 h 6858000"/>
              <a:gd name="connsiteX94" fmla="*/ 5897098 w 6128435"/>
              <a:gd name="connsiteY94" fmla="*/ 4157819 h 6858000"/>
              <a:gd name="connsiteX95" fmla="*/ 5903513 w 6128435"/>
              <a:gd name="connsiteY95" fmla="*/ 4187661 h 6858000"/>
              <a:gd name="connsiteX96" fmla="*/ 5917114 w 6128435"/>
              <a:gd name="connsiteY96" fmla="*/ 4213096 h 6858000"/>
              <a:gd name="connsiteX97" fmla="*/ 5921153 w 6128435"/>
              <a:gd name="connsiteY97" fmla="*/ 4236222 h 6858000"/>
              <a:gd name="connsiteX98" fmla="*/ 5924233 w 6128435"/>
              <a:gd name="connsiteY98" fmla="*/ 4242060 h 6858000"/>
              <a:gd name="connsiteX99" fmla="*/ 5928910 w 6128435"/>
              <a:gd name="connsiteY99" fmla="*/ 4300973 h 6858000"/>
              <a:gd name="connsiteX100" fmla="*/ 5939320 w 6128435"/>
              <a:gd name="connsiteY100" fmla="*/ 4340435 h 6858000"/>
              <a:gd name="connsiteX101" fmla="*/ 5946705 w 6128435"/>
              <a:gd name="connsiteY101" fmla="*/ 4428051 h 6858000"/>
              <a:gd name="connsiteX102" fmla="*/ 5949261 w 6128435"/>
              <a:gd name="connsiteY102" fmla="*/ 4449185 h 6858000"/>
              <a:gd name="connsiteX103" fmla="*/ 5957504 w 6128435"/>
              <a:gd name="connsiteY103" fmla="*/ 4465911 h 6858000"/>
              <a:gd name="connsiteX104" fmla="*/ 5964689 w 6128435"/>
              <a:gd name="connsiteY104" fmla="*/ 4468532 h 6858000"/>
              <a:gd name="connsiteX105" fmla="*/ 5967062 w 6128435"/>
              <a:gd name="connsiteY105" fmla="*/ 4479923 h 6858000"/>
              <a:gd name="connsiteX106" fmla="*/ 5968960 w 6128435"/>
              <a:gd name="connsiteY106" fmla="*/ 4482655 h 6858000"/>
              <a:gd name="connsiteX107" fmla="*/ 5978567 w 6128435"/>
              <a:gd name="connsiteY107" fmla="*/ 4498605 h 6858000"/>
              <a:gd name="connsiteX108" fmla="*/ 5980106 w 6128435"/>
              <a:gd name="connsiteY108" fmla="*/ 4585087 h 6858000"/>
              <a:gd name="connsiteX109" fmla="*/ 5998138 w 6128435"/>
              <a:gd name="connsiteY109" fmla="*/ 4697518 h 6858000"/>
              <a:gd name="connsiteX110" fmla="*/ 6013516 w 6128435"/>
              <a:gd name="connsiteY110" fmla="*/ 4786619 h 6858000"/>
              <a:gd name="connsiteX111" fmla="*/ 6025404 w 6128435"/>
              <a:gd name="connsiteY111" fmla="*/ 4858148 h 6858000"/>
              <a:gd name="connsiteX112" fmla="*/ 6007749 w 6128435"/>
              <a:gd name="connsiteY112" fmla="*/ 4964715 h 6858000"/>
              <a:gd name="connsiteX113" fmla="*/ 6005269 w 6128435"/>
              <a:gd name="connsiteY113" fmla="*/ 5150567 h 6858000"/>
              <a:gd name="connsiteX114" fmla="*/ 6001127 w 6128435"/>
              <a:gd name="connsiteY114" fmla="*/ 5164609 h 6858000"/>
              <a:gd name="connsiteX115" fmla="*/ 5996647 w 6128435"/>
              <a:gd name="connsiteY115" fmla="*/ 5185640 h 6858000"/>
              <a:gd name="connsiteX116" fmla="*/ 5998514 w 6128435"/>
              <a:gd name="connsiteY116" fmla="*/ 5189673 h 6858000"/>
              <a:gd name="connsiteX117" fmla="*/ 5995970 w 6128435"/>
              <a:gd name="connsiteY117" fmla="*/ 5221547 h 6858000"/>
              <a:gd name="connsiteX118" fmla="*/ 5997218 w 6128435"/>
              <a:gd name="connsiteY118" fmla="*/ 5222031 h 6858000"/>
              <a:gd name="connsiteX119" fmla="*/ 6002116 w 6128435"/>
              <a:gd name="connsiteY119" fmla="*/ 5231223 h 6858000"/>
              <a:gd name="connsiteX120" fmla="*/ 6008541 w 6128435"/>
              <a:gd name="connsiteY120" fmla="*/ 5248680 h 6858000"/>
              <a:gd name="connsiteX121" fmla="*/ 6039260 w 6128435"/>
              <a:gd name="connsiteY121" fmla="*/ 5289518 h 6858000"/>
              <a:gd name="connsiteX122" fmla="*/ 6036748 w 6128435"/>
              <a:gd name="connsiteY122" fmla="*/ 5322752 h 6858000"/>
              <a:gd name="connsiteX123" fmla="*/ 6036943 w 6128435"/>
              <a:gd name="connsiteY123" fmla="*/ 5329480 h 6858000"/>
              <a:gd name="connsiteX124" fmla="*/ 6037236 w 6128435"/>
              <a:gd name="connsiteY124" fmla="*/ 5329634 h 6858000"/>
              <a:gd name="connsiteX125" fmla="*/ 6038019 w 6128435"/>
              <a:gd name="connsiteY125" fmla="*/ 5336764 h 6858000"/>
              <a:gd name="connsiteX126" fmla="*/ 6037298 w 6128435"/>
              <a:gd name="connsiteY126" fmla="*/ 5341753 h 6858000"/>
              <a:gd name="connsiteX127" fmla="*/ 6037677 w 6128435"/>
              <a:gd name="connsiteY127" fmla="*/ 5354807 h 6858000"/>
              <a:gd name="connsiteX128" fmla="*/ 6039728 w 6128435"/>
              <a:gd name="connsiteY128" fmla="*/ 5359416 h 6858000"/>
              <a:gd name="connsiteX129" fmla="*/ 6043311 w 6128435"/>
              <a:gd name="connsiteY129" fmla="*/ 5361407 h 6858000"/>
              <a:gd name="connsiteX130" fmla="*/ 6042954 w 6128435"/>
              <a:gd name="connsiteY130" fmla="*/ 5362576 h 6858000"/>
              <a:gd name="connsiteX131" fmla="*/ 6053435 w 6128435"/>
              <a:gd name="connsiteY131" fmla="*/ 5387547 h 6858000"/>
              <a:gd name="connsiteX132" fmla="*/ 6065933 w 6128435"/>
              <a:gd name="connsiteY132" fmla="*/ 5443002 h 6858000"/>
              <a:gd name="connsiteX133" fmla="*/ 6068640 w 6128435"/>
              <a:gd name="connsiteY133" fmla="*/ 5474503 h 6858000"/>
              <a:gd name="connsiteX134" fmla="*/ 6080922 w 6128435"/>
              <a:gd name="connsiteY134" fmla="*/ 5561070 h 6858000"/>
              <a:gd name="connsiteX135" fmla="*/ 6096949 w 6128435"/>
              <a:gd name="connsiteY135" fmla="*/ 5648179 h 6858000"/>
              <a:gd name="connsiteX136" fmla="*/ 6125703 w 6128435"/>
              <a:gd name="connsiteY136" fmla="*/ 5692894 h 6858000"/>
              <a:gd name="connsiteX137" fmla="*/ 6126670 w 6128435"/>
              <a:gd name="connsiteY137" fmla="*/ 5697882 h 6858000"/>
              <a:gd name="connsiteX138" fmla="*/ 6124061 w 6128435"/>
              <a:gd name="connsiteY138" fmla="*/ 5710294 h 6858000"/>
              <a:gd name="connsiteX139" fmla="*/ 6122213 w 6128435"/>
              <a:gd name="connsiteY139" fmla="*/ 5714762 h 6858000"/>
              <a:gd name="connsiteX140" fmla="*/ 6121353 w 6128435"/>
              <a:gd name="connsiteY140" fmla="*/ 5721725 h 6858000"/>
              <a:gd name="connsiteX141" fmla="*/ 6121607 w 6128435"/>
              <a:gd name="connsiteY141" fmla="*/ 5721959 h 6858000"/>
              <a:gd name="connsiteX142" fmla="*/ 6120262 w 6128435"/>
              <a:gd name="connsiteY142" fmla="*/ 5728358 h 6858000"/>
              <a:gd name="connsiteX143" fmla="*/ 6110194 w 6128435"/>
              <a:gd name="connsiteY143" fmla="*/ 5758853 h 6858000"/>
              <a:gd name="connsiteX144" fmla="*/ 6127519 w 6128435"/>
              <a:gd name="connsiteY144" fmla="*/ 5865775 h 6858000"/>
              <a:gd name="connsiteX145" fmla="*/ 6128435 w 6128435"/>
              <a:gd name="connsiteY145" fmla="*/ 5870164 h 6858000"/>
              <a:gd name="connsiteX146" fmla="*/ 6119217 w 6128435"/>
              <a:gd name="connsiteY146" fmla="*/ 5888542 h 6858000"/>
              <a:gd name="connsiteX147" fmla="*/ 6115966 w 6128435"/>
              <a:gd name="connsiteY147" fmla="*/ 5898387 h 6858000"/>
              <a:gd name="connsiteX148" fmla="*/ 6111924 w 6128435"/>
              <a:gd name="connsiteY148" fmla="*/ 5900444 h 6858000"/>
              <a:gd name="connsiteX149" fmla="*/ 6108716 w 6128435"/>
              <a:gd name="connsiteY149" fmla="*/ 5915345 h 6858000"/>
              <a:gd name="connsiteX150" fmla="*/ 6109524 w 6128435"/>
              <a:gd name="connsiteY150" fmla="*/ 5917328 h 6858000"/>
              <a:gd name="connsiteX151" fmla="*/ 6102493 w 6128435"/>
              <a:gd name="connsiteY151" fmla="*/ 5928602 h 6858000"/>
              <a:gd name="connsiteX152" fmla="*/ 6056863 w 6128435"/>
              <a:gd name="connsiteY152" fmla="*/ 6000643 h 6858000"/>
              <a:gd name="connsiteX153" fmla="*/ 6045436 w 6128435"/>
              <a:gd name="connsiteY153" fmla="*/ 6124480 h 6858000"/>
              <a:gd name="connsiteX154" fmla="*/ 6030489 w 6128435"/>
              <a:gd name="connsiteY154" fmla="*/ 6317666 h 6858000"/>
              <a:gd name="connsiteX155" fmla="*/ 6007492 w 6128435"/>
              <a:gd name="connsiteY155" fmla="*/ 6440818 h 6858000"/>
              <a:gd name="connsiteX156" fmla="*/ 6009467 w 6128435"/>
              <a:gd name="connsiteY156" fmla="*/ 6487076 h 6858000"/>
              <a:gd name="connsiteX157" fmla="*/ 5995064 w 6128435"/>
              <a:gd name="connsiteY157" fmla="*/ 6540791 h 6858000"/>
              <a:gd name="connsiteX158" fmla="*/ 5996309 w 6128435"/>
              <a:gd name="connsiteY158" fmla="*/ 6543961 h 6858000"/>
              <a:gd name="connsiteX159" fmla="*/ 5996048 w 6128435"/>
              <a:gd name="connsiteY159" fmla="*/ 6555444 h 6858000"/>
              <a:gd name="connsiteX160" fmla="*/ 6002524 w 6128435"/>
              <a:gd name="connsiteY160" fmla="*/ 6560188 h 6858000"/>
              <a:gd name="connsiteX161" fmla="*/ 6006823 w 6128435"/>
              <a:gd name="connsiteY161" fmla="*/ 6578546 h 6858000"/>
              <a:gd name="connsiteX162" fmla="*/ 6004510 w 6128435"/>
              <a:gd name="connsiteY162" fmla="*/ 6599256 h 6858000"/>
              <a:gd name="connsiteX163" fmla="*/ 5986207 w 6128435"/>
              <a:gd name="connsiteY163" fmla="*/ 6695855 h 6858000"/>
              <a:gd name="connsiteX164" fmla="*/ 5979428 w 6128435"/>
              <a:gd name="connsiteY164" fmla="*/ 6754678 h 6858000"/>
              <a:gd name="connsiteX165" fmla="*/ 5983398 w 6128435"/>
              <a:gd name="connsiteY165" fmla="*/ 6778641 h 6858000"/>
              <a:gd name="connsiteX166" fmla="*/ 5984543 w 6128435"/>
              <a:gd name="connsiteY166" fmla="*/ 6811016 h 6858000"/>
              <a:gd name="connsiteX167" fmla="*/ 5981802 w 6128435"/>
              <a:gd name="connsiteY167" fmla="*/ 6838578 h 6858000"/>
              <a:gd name="connsiteX168" fmla="*/ 5979671 w 6128435"/>
              <a:gd name="connsiteY168" fmla="*/ 6858000 h 6858000"/>
              <a:gd name="connsiteX169" fmla="*/ 0 w 6128435"/>
              <a:gd name="connsiteY169" fmla="*/ 6858000 h 6858000"/>
              <a:gd name="connsiteX170" fmla="*/ 0 w 6128435"/>
              <a:gd name="connsiteY17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23364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897098 w 6128435"/>
              <a:gd name="connsiteY93" fmla="*/ 4157819 h 6858000"/>
              <a:gd name="connsiteX94" fmla="*/ 5903513 w 6128435"/>
              <a:gd name="connsiteY94" fmla="*/ 4187661 h 6858000"/>
              <a:gd name="connsiteX95" fmla="*/ 5917114 w 6128435"/>
              <a:gd name="connsiteY95" fmla="*/ 4213096 h 6858000"/>
              <a:gd name="connsiteX96" fmla="*/ 5921153 w 6128435"/>
              <a:gd name="connsiteY96" fmla="*/ 4236222 h 6858000"/>
              <a:gd name="connsiteX97" fmla="*/ 5924233 w 6128435"/>
              <a:gd name="connsiteY97" fmla="*/ 4242060 h 6858000"/>
              <a:gd name="connsiteX98" fmla="*/ 5928910 w 6128435"/>
              <a:gd name="connsiteY98" fmla="*/ 4300973 h 6858000"/>
              <a:gd name="connsiteX99" fmla="*/ 5939320 w 6128435"/>
              <a:gd name="connsiteY99" fmla="*/ 4340435 h 6858000"/>
              <a:gd name="connsiteX100" fmla="*/ 5946705 w 6128435"/>
              <a:gd name="connsiteY100" fmla="*/ 4428051 h 6858000"/>
              <a:gd name="connsiteX101" fmla="*/ 5949261 w 6128435"/>
              <a:gd name="connsiteY101" fmla="*/ 4449185 h 6858000"/>
              <a:gd name="connsiteX102" fmla="*/ 5957504 w 6128435"/>
              <a:gd name="connsiteY102" fmla="*/ 4465911 h 6858000"/>
              <a:gd name="connsiteX103" fmla="*/ 5964689 w 6128435"/>
              <a:gd name="connsiteY103" fmla="*/ 4468532 h 6858000"/>
              <a:gd name="connsiteX104" fmla="*/ 5967062 w 6128435"/>
              <a:gd name="connsiteY104" fmla="*/ 4479923 h 6858000"/>
              <a:gd name="connsiteX105" fmla="*/ 5968960 w 6128435"/>
              <a:gd name="connsiteY105" fmla="*/ 4482655 h 6858000"/>
              <a:gd name="connsiteX106" fmla="*/ 5978567 w 6128435"/>
              <a:gd name="connsiteY106" fmla="*/ 4498605 h 6858000"/>
              <a:gd name="connsiteX107" fmla="*/ 5980106 w 6128435"/>
              <a:gd name="connsiteY107" fmla="*/ 4585087 h 6858000"/>
              <a:gd name="connsiteX108" fmla="*/ 5998138 w 6128435"/>
              <a:gd name="connsiteY108" fmla="*/ 4697518 h 6858000"/>
              <a:gd name="connsiteX109" fmla="*/ 6013516 w 6128435"/>
              <a:gd name="connsiteY109" fmla="*/ 4786619 h 6858000"/>
              <a:gd name="connsiteX110" fmla="*/ 6025404 w 6128435"/>
              <a:gd name="connsiteY110" fmla="*/ 4858148 h 6858000"/>
              <a:gd name="connsiteX111" fmla="*/ 6007749 w 6128435"/>
              <a:gd name="connsiteY111" fmla="*/ 4964715 h 6858000"/>
              <a:gd name="connsiteX112" fmla="*/ 6005269 w 6128435"/>
              <a:gd name="connsiteY112" fmla="*/ 5150567 h 6858000"/>
              <a:gd name="connsiteX113" fmla="*/ 6001127 w 6128435"/>
              <a:gd name="connsiteY113" fmla="*/ 5164609 h 6858000"/>
              <a:gd name="connsiteX114" fmla="*/ 5996647 w 6128435"/>
              <a:gd name="connsiteY114" fmla="*/ 5185640 h 6858000"/>
              <a:gd name="connsiteX115" fmla="*/ 5998514 w 6128435"/>
              <a:gd name="connsiteY115" fmla="*/ 5189673 h 6858000"/>
              <a:gd name="connsiteX116" fmla="*/ 5995970 w 6128435"/>
              <a:gd name="connsiteY116" fmla="*/ 5221547 h 6858000"/>
              <a:gd name="connsiteX117" fmla="*/ 5997218 w 6128435"/>
              <a:gd name="connsiteY117" fmla="*/ 5222031 h 6858000"/>
              <a:gd name="connsiteX118" fmla="*/ 6002116 w 6128435"/>
              <a:gd name="connsiteY118" fmla="*/ 5231223 h 6858000"/>
              <a:gd name="connsiteX119" fmla="*/ 6008541 w 6128435"/>
              <a:gd name="connsiteY119" fmla="*/ 5248680 h 6858000"/>
              <a:gd name="connsiteX120" fmla="*/ 6039260 w 6128435"/>
              <a:gd name="connsiteY120" fmla="*/ 5289518 h 6858000"/>
              <a:gd name="connsiteX121" fmla="*/ 6036748 w 6128435"/>
              <a:gd name="connsiteY121" fmla="*/ 5322752 h 6858000"/>
              <a:gd name="connsiteX122" fmla="*/ 6036943 w 6128435"/>
              <a:gd name="connsiteY122" fmla="*/ 5329480 h 6858000"/>
              <a:gd name="connsiteX123" fmla="*/ 6037236 w 6128435"/>
              <a:gd name="connsiteY123" fmla="*/ 5329634 h 6858000"/>
              <a:gd name="connsiteX124" fmla="*/ 6038019 w 6128435"/>
              <a:gd name="connsiteY124" fmla="*/ 5336764 h 6858000"/>
              <a:gd name="connsiteX125" fmla="*/ 6037298 w 6128435"/>
              <a:gd name="connsiteY125" fmla="*/ 5341753 h 6858000"/>
              <a:gd name="connsiteX126" fmla="*/ 6037677 w 6128435"/>
              <a:gd name="connsiteY126" fmla="*/ 5354807 h 6858000"/>
              <a:gd name="connsiteX127" fmla="*/ 6039728 w 6128435"/>
              <a:gd name="connsiteY127" fmla="*/ 5359416 h 6858000"/>
              <a:gd name="connsiteX128" fmla="*/ 6043311 w 6128435"/>
              <a:gd name="connsiteY128" fmla="*/ 5361407 h 6858000"/>
              <a:gd name="connsiteX129" fmla="*/ 6042954 w 6128435"/>
              <a:gd name="connsiteY129" fmla="*/ 5362576 h 6858000"/>
              <a:gd name="connsiteX130" fmla="*/ 6053435 w 6128435"/>
              <a:gd name="connsiteY130" fmla="*/ 5387547 h 6858000"/>
              <a:gd name="connsiteX131" fmla="*/ 6065933 w 6128435"/>
              <a:gd name="connsiteY131" fmla="*/ 5443002 h 6858000"/>
              <a:gd name="connsiteX132" fmla="*/ 6068640 w 6128435"/>
              <a:gd name="connsiteY132" fmla="*/ 5474503 h 6858000"/>
              <a:gd name="connsiteX133" fmla="*/ 6080922 w 6128435"/>
              <a:gd name="connsiteY133" fmla="*/ 5561070 h 6858000"/>
              <a:gd name="connsiteX134" fmla="*/ 6096949 w 6128435"/>
              <a:gd name="connsiteY134" fmla="*/ 5648179 h 6858000"/>
              <a:gd name="connsiteX135" fmla="*/ 6125703 w 6128435"/>
              <a:gd name="connsiteY135" fmla="*/ 5692894 h 6858000"/>
              <a:gd name="connsiteX136" fmla="*/ 6126670 w 6128435"/>
              <a:gd name="connsiteY136" fmla="*/ 5697882 h 6858000"/>
              <a:gd name="connsiteX137" fmla="*/ 6124061 w 6128435"/>
              <a:gd name="connsiteY137" fmla="*/ 5710294 h 6858000"/>
              <a:gd name="connsiteX138" fmla="*/ 6122213 w 6128435"/>
              <a:gd name="connsiteY138" fmla="*/ 5714762 h 6858000"/>
              <a:gd name="connsiteX139" fmla="*/ 6121353 w 6128435"/>
              <a:gd name="connsiteY139" fmla="*/ 5721725 h 6858000"/>
              <a:gd name="connsiteX140" fmla="*/ 6121607 w 6128435"/>
              <a:gd name="connsiteY140" fmla="*/ 5721959 h 6858000"/>
              <a:gd name="connsiteX141" fmla="*/ 6120262 w 6128435"/>
              <a:gd name="connsiteY141" fmla="*/ 5728358 h 6858000"/>
              <a:gd name="connsiteX142" fmla="*/ 6110194 w 6128435"/>
              <a:gd name="connsiteY142" fmla="*/ 5758853 h 6858000"/>
              <a:gd name="connsiteX143" fmla="*/ 6127519 w 6128435"/>
              <a:gd name="connsiteY143" fmla="*/ 5865775 h 6858000"/>
              <a:gd name="connsiteX144" fmla="*/ 6128435 w 6128435"/>
              <a:gd name="connsiteY144" fmla="*/ 5870164 h 6858000"/>
              <a:gd name="connsiteX145" fmla="*/ 6119217 w 6128435"/>
              <a:gd name="connsiteY145" fmla="*/ 5888542 h 6858000"/>
              <a:gd name="connsiteX146" fmla="*/ 6115966 w 6128435"/>
              <a:gd name="connsiteY146" fmla="*/ 5898387 h 6858000"/>
              <a:gd name="connsiteX147" fmla="*/ 6111924 w 6128435"/>
              <a:gd name="connsiteY147" fmla="*/ 5900444 h 6858000"/>
              <a:gd name="connsiteX148" fmla="*/ 6108716 w 6128435"/>
              <a:gd name="connsiteY148" fmla="*/ 5915345 h 6858000"/>
              <a:gd name="connsiteX149" fmla="*/ 6109524 w 6128435"/>
              <a:gd name="connsiteY149" fmla="*/ 5917328 h 6858000"/>
              <a:gd name="connsiteX150" fmla="*/ 6102493 w 6128435"/>
              <a:gd name="connsiteY150" fmla="*/ 5928602 h 6858000"/>
              <a:gd name="connsiteX151" fmla="*/ 6056863 w 6128435"/>
              <a:gd name="connsiteY151" fmla="*/ 6000643 h 6858000"/>
              <a:gd name="connsiteX152" fmla="*/ 6045436 w 6128435"/>
              <a:gd name="connsiteY152" fmla="*/ 6124480 h 6858000"/>
              <a:gd name="connsiteX153" fmla="*/ 6030489 w 6128435"/>
              <a:gd name="connsiteY153" fmla="*/ 6317666 h 6858000"/>
              <a:gd name="connsiteX154" fmla="*/ 6007492 w 6128435"/>
              <a:gd name="connsiteY154" fmla="*/ 6440818 h 6858000"/>
              <a:gd name="connsiteX155" fmla="*/ 6009467 w 6128435"/>
              <a:gd name="connsiteY155" fmla="*/ 6487076 h 6858000"/>
              <a:gd name="connsiteX156" fmla="*/ 5995064 w 6128435"/>
              <a:gd name="connsiteY156" fmla="*/ 6540791 h 6858000"/>
              <a:gd name="connsiteX157" fmla="*/ 5996309 w 6128435"/>
              <a:gd name="connsiteY157" fmla="*/ 6543961 h 6858000"/>
              <a:gd name="connsiteX158" fmla="*/ 5996048 w 6128435"/>
              <a:gd name="connsiteY158" fmla="*/ 6555444 h 6858000"/>
              <a:gd name="connsiteX159" fmla="*/ 6002524 w 6128435"/>
              <a:gd name="connsiteY159" fmla="*/ 6560188 h 6858000"/>
              <a:gd name="connsiteX160" fmla="*/ 6006823 w 6128435"/>
              <a:gd name="connsiteY160" fmla="*/ 6578546 h 6858000"/>
              <a:gd name="connsiteX161" fmla="*/ 6004510 w 6128435"/>
              <a:gd name="connsiteY161" fmla="*/ 6599256 h 6858000"/>
              <a:gd name="connsiteX162" fmla="*/ 5986207 w 6128435"/>
              <a:gd name="connsiteY162" fmla="*/ 6695855 h 6858000"/>
              <a:gd name="connsiteX163" fmla="*/ 5979428 w 6128435"/>
              <a:gd name="connsiteY163" fmla="*/ 6754678 h 6858000"/>
              <a:gd name="connsiteX164" fmla="*/ 5983398 w 6128435"/>
              <a:gd name="connsiteY164" fmla="*/ 6778641 h 6858000"/>
              <a:gd name="connsiteX165" fmla="*/ 5984543 w 6128435"/>
              <a:gd name="connsiteY165" fmla="*/ 6811016 h 6858000"/>
              <a:gd name="connsiteX166" fmla="*/ 5981802 w 6128435"/>
              <a:gd name="connsiteY166" fmla="*/ 6838578 h 6858000"/>
              <a:gd name="connsiteX167" fmla="*/ 5979671 w 6128435"/>
              <a:gd name="connsiteY167" fmla="*/ 6858000 h 6858000"/>
              <a:gd name="connsiteX168" fmla="*/ 0 w 6128435"/>
              <a:gd name="connsiteY168" fmla="*/ 6858000 h 6858000"/>
              <a:gd name="connsiteX169" fmla="*/ 0 w 6128435"/>
              <a:gd name="connsiteY16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57023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897098 w 6128435"/>
              <a:gd name="connsiteY93" fmla="*/ 4157819 h 6858000"/>
              <a:gd name="connsiteX94" fmla="*/ 5903513 w 6128435"/>
              <a:gd name="connsiteY94" fmla="*/ 4187661 h 6858000"/>
              <a:gd name="connsiteX95" fmla="*/ 5917114 w 6128435"/>
              <a:gd name="connsiteY95" fmla="*/ 4213096 h 6858000"/>
              <a:gd name="connsiteX96" fmla="*/ 5921153 w 6128435"/>
              <a:gd name="connsiteY96" fmla="*/ 4236222 h 6858000"/>
              <a:gd name="connsiteX97" fmla="*/ 5924233 w 6128435"/>
              <a:gd name="connsiteY97" fmla="*/ 4242060 h 6858000"/>
              <a:gd name="connsiteX98" fmla="*/ 5928910 w 6128435"/>
              <a:gd name="connsiteY98" fmla="*/ 4300973 h 6858000"/>
              <a:gd name="connsiteX99" fmla="*/ 5939320 w 6128435"/>
              <a:gd name="connsiteY99" fmla="*/ 4340435 h 6858000"/>
              <a:gd name="connsiteX100" fmla="*/ 5946705 w 6128435"/>
              <a:gd name="connsiteY100" fmla="*/ 4428051 h 6858000"/>
              <a:gd name="connsiteX101" fmla="*/ 5949261 w 6128435"/>
              <a:gd name="connsiteY101" fmla="*/ 4449185 h 6858000"/>
              <a:gd name="connsiteX102" fmla="*/ 5957504 w 6128435"/>
              <a:gd name="connsiteY102" fmla="*/ 4465911 h 6858000"/>
              <a:gd name="connsiteX103" fmla="*/ 5964689 w 6128435"/>
              <a:gd name="connsiteY103" fmla="*/ 4468532 h 6858000"/>
              <a:gd name="connsiteX104" fmla="*/ 5967062 w 6128435"/>
              <a:gd name="connsiteY104" fmla="*/ 4479923 h 6858000"/>
              <a:gd name="connsiteX105" fmla="*/ 5968960 w 6128435"/>
              <a:gd name="connsiteY105" fmla="*/ 4482655 h 6858000"/>
              <a:gd name="connsiteX106" fmla="*/ 5978567 w 6128435"/>
              <a:gd name="connsiteY106" fmla="*/ 4498605 h 6858000"/>
              <a:gd name="connsiteX107" fmla="*/ 5980106 w 6128435"/>
              <a:gd name="connsiteY107" fmla="*/ 4585087 h 6858000"/>
              <a:gd name="connsiteX108" fmla="*/ 5998138 w 6128435"/>
              <a:gd name="connsiteY108" fmla="*/ 4697518 h 6858000"/>
              <a:gd name="connsiteX109" fmla="*/ 6013516 w 6128435"/>
              <a:gd name="connsiteY109" fmla="*/ 4786619 h 6858000"/>
              <a:gd name="connsiteX110" fmla="*/ 6025404 w 6128435"/>
              <a:gd name="connsiteY110" fmla="*/ 4858148 h 6858000"/>
              <a:gd name="connsiteX111" fmla="*/ 6007749 w 6128435"/>
              <a:gd name="connsiteY111" fmla="*/ 4964715 h 6858000"/>
              <a:gd name="connsiteX112" fmla="*/ 6005269 w 6128435"/>
              <a:gd name="connsiteY112" fmla="*/ 5150567 h 6858000"/>
              <a:gd name="connsiteX113" fmla="*/ 6001127 w 6128435"/>
              <a:gd name="connsiteY113" fmla="*/ 5164609 h 6858000"/>
              <a:gd name="connsiteX114" fmla="*/ 5996647 w 6128435"/>
              <a:gd name="connsiteY114" fmla="*/ 5185640 h 6858000"/>
              <a:gd name="connsiteX115" fmla="*/ 5998514 w 6128435"/>
              <a:gd name="connsiteY115" fmla="*/ 5189673 h 6858000"/>
              <a:gd name="connsiteX116" fmla="*/ 5995970 w 6128435"/>
              <a:gd name="connsiteY116" fmla="*/ 5221547 h 6858000"/>
              <a:gd name="connsiteX117" fmla="*/ 5997218 w 6128435"/>
              <a:gd name="connsiteY117" fmla="*/ 5222031 h 6858000"/>
              <a:gd name="connsiteX118" fmla="*/ 6002116 w 6128435"/>
              <a:gd name="connsiteY118" fmla="*/ 5231223 h 6858000"/>
              <a:gd name="connsiteX119" fmla="*/ 6008541 w 6128435"/>
              <a:gd name="connsiteY119" fmla="*/ 5248680 h 6858000"/>
              <a:gd name="connsiteX120" fmla="*/ 6039260 w 6128435"/>
              <a:gd name="connsiteY120" fmla="*/ 5289518 h 6858000"/>
              <a:gd name="connsiteX121" fmla="*/ 6036748 w 6128435"/>
              <a:gd name="connsiteY121" fmla="*/ 5322752 h 6858000"/>
              <a:gd name="connsiteX122" fmla="*/ 6036943 w 6128435"/>
              <a:gd name="connsiteY122" fmla="*/ 5329480 h 6858000"/>
              <a:gd name="connsiteX123" fmla="*/ 6037236 w 6128435"/>
              <a:gd name="connsiteY123" fmla="*/ 5329634 h 6858000"/>
              <a:gd name="connsiteX124" fmla="*/ 6038019 w 6128435"/>
              <a:gd name="connsiteY124" fmla="*/ 5336764 h 6858000"/>
              <a:gd name="connsiteX125" fmla="*/ 6037298 w 6128435"/>
              <a:gd name="connsiteY125" fmla="*/ 5341753 h 6858000"/>
              <a:gd name="connsiteX126" fmla="*/ 6037677 w 6128435"/>
              <a:gd name="connsiteY126" fmla="*/ 5354807 h 6858000"/>
              <a:gd name="connsiteX127" fmla="*/ 6039728 w 6128435"/>
              <a:gd name="connsiteY127" fmla="*/ 5359416 h 6858000"/>
              <a:gd name="connsiteX128" fmla="*/ 6043311 w 6128435"/>
              <a:gd name="connsiteY128" fmla="*/ 5361407 h 6858000"/>
              <a:gd name="connsiteX129" fmla="*/ 6042954 w 6128435"/>
              <a:gd name="connsiteY129" fmla="*/ 5362576 h 6858000"/>
              <a:gd name="connsiteX130" fmla="*/ 6053435 w 6128435"/>
              <a:gd name="connsiteY130" fmla="*/ 5387547 h 6858000"/>
              <a:gd name="connsiteX131" fmla="*/ 6065933 w 6128435"/>
              <a:gd name="connsiteY131" fmla="*/ 5443002 h 6858000"/>
              <a:gd name="connsiteX132" fmla="*/ 6068640 w 6128435"/>
              <a:gd name="connsiteY132" fmla="*/ 5474503 h 6858000"/>
              <a:gd name="connsiteX133" fmla="*/ 6080922 w 6128435"/>
              <a:gd name="connsiteY133" fmla="*/ 5561070 h 6858000"/>
              <a:gd name="connsiteX134" fmla="*/ 6096949 w 6128435"/>
              <a:gd name="connsiteY134" fmla="*/ 5648179 h 6858000"/>
              <a:gd name="connsiteX135" fmla="*/ 6125703 w 6128435"/>
              <a:gd name="connsiteY135" fmla="*/ 5692894 h 6858000"/>
              <a:gd name="connsiteX136" fmla="*/ 6126670 w 6128435"/>
              <a:gd name="connsiteY136" fmla="*/ 5697882 h 6858000"/>
              <a:gd name="connsiteX137" fmla="*/ 6124061 w 6128435"/>
              <a:gd name="connsiteY137" fmla="*/ 5710294 h 6858000"/>
              <a:gd name="connsiteX138" fmla="*/ 6122213 w 6128435"/>
              <a:gd name="connsiteY138" fmla="*/ 5714762 h 6858000"/>
              <a:gd name="connsiteX139" fmla="*/ 6121353 w 6128435"/>
              <a:gd name="connsiteY139" fmla="*/ 5721725 h 6858000"/>
              <a:gd name="connsiteX140" fmla="*/ 6121607 w 6128435"/>
              <a:gd name="connsiteY140" fmla="*/ 5721959 h 6858000"/>
              <a:gd name="connsiteX141" fmla="*/ 6120262 w 6128435"/>
              <a:gd name="connsiteY141" fmla="*/ 5728358 h 6858000"/>
              <a:gd name="connsiteX142" fmla="*/ 6110194 w 6128435"/>
              <a:gd name="connsiteY142" fmla="*/ 5758853 h 6858000"/>
              <a:gd name="connsiteX143" fmla="*/ 6127519 w 6128435"/>
              <a:gd name="connsiteY143" fmla="*/ 5865775 h 6858000"/>
              <a:gd name="connsiteX144" fmla="*/ 6128435 w 6128435"/>
              <a:gd name="connsiteY144" fmla="*/ 5870164 h 6858000"/>
              <a:gd name="connsiteX145" fmla="*/ 6119217 w 6128435"/>
              <a:gd name="connsiteY145" fmla="*/ 5888542 h 6858000"/>
              <a:gd name="connsiteX146" fmla="*/ 6115966 w 6128435"/>
              <a:gd name="connsiteY146" fmla="*/ 5898387 h 6858000"/>
              <a:gd name="connsiteX147" fmla="*/ 6111924 w 6128435"/>
              <a:gd name="connsiteY147" fmla="*/ 5900444 h 6858000"/>
              <a:gd name="connsiteX148" fmla="*/ 6108716 w 6128435"/>
              <a:gd name="connsiteY148" fmla="*/ 5915345 h 6858000"/>
              <a:gd name="connsiteX149" fmla="*/ 6109524 w 6128435"/>
              <a:gd name="connsiteY149" fmla="*/ 5917328 h 6858000"/>
              <a:gd name="connsiteX150" fmla="*/ 6102493 w 6128435"/>
              <a:gd name="connsiteY150" fmla="*/ 5928602 h 6858000"/>
              <a:gd name="connsiteX151" fmla="*/ 6056863 w 6128435"/>
              <a:gd name="connsiteY151" fmla="*/ 6000643 h 6858000"/>
              <a:gd name="connsiteX152" fmla="*/ 6045436 w 6128435"/>
              <a:gd name="connsiteY152" fmla="*/ 6124480 h 6858000"/>
              <a:gd name="connsiteX153" fmla="*/ 6030489 w 6128435"/>
              <a:gd name="connsiteY153" fmla="*/ 6317666 h 6858000"/>
              <a:gd name="connsiteX154" fmla="*/ 6007492 w 6128435"/>
              <a:gd name="connsiteY154" fmla="*/ 6440818 h 6858000"/>
              <a:gd name="connsiteX155" fmla="*/ 6009467 w 6128435"/>
              <a:gd name="connsiteY155" fmla="*/ 6487076 h 6858000"/>
              <a:gd name="connsiteX156" fmla="*/ 5995064 w 6128435"/>
              <a:gd name="connsiteY156" fmla="*/ 6540791 h 6858000"/>
              <a:gd name="connsiteX157" fmla="*/ 5996309 w 6128435"/>
              <a:gd name="connsiteY157" fmla="*/ 6543961 h 6858000"/>
              <a:gd name="connsiteX158" fmla="*/ 5996048 w 6128435"/>
              <a:gd name="connsiteY158" fmla="*/ 6555444 h 6858000"/>
              <a:gd name="connsiteX159" fmla="*/ 6002524 w 6128435"/>
              <a:gd name="connsiteY159" fmla="*/ 6560188 h 6858000"/>
              <a:gd name="connsiteX160" fmla="*/ 6006823 w 6128435"/>
              <a:gd name="connsiteY160" fmla="*/ 6578546 h 6858000"/>
              <a:gd name="connsiteX161" fmla="*/ 6004510 w 6128435"/>
              <a:gd name="connsiteY161" fmla="*/ 6599256 h 6858000"/>
              <a:gd name="connsiteX162" fmla="*/ 5986207 w 6128435"/>
              <a:gd name="connsiteY162" fmla="*/ 6695855 h 6858000"/>
              <a:gd name="connsiteX163" fmla="*/ 5979428 w 6128435"/>
              <a:gd name="connsiteY163" fmla="*/ 6754678 h 6858000"/>
              <a:gd name="connsiteX164" fmla="*/ 5983398 w 6128435"/>
              <a:gd name="connsiteY164" fmla="*/ 6778641 h 6858000"/>
              <a:gd name="connsiteX165" fmla="*/ 5984543 w 6128435"/>
              <a:gd name="connsiteY165" fmla="*/ 6811016 h 6858000"/>
              <a:gd name="connsiteX166" fmla="*/ 5981802 w 6128435"/>
              <a:gd name="connsiteY166" fmla="*/ 6838578 h 6858000"/>
              <a:gd name="connsiteX167" fmla="*/ 5979671 w 6128435"/>
              <a:gd name="connsiteY167" fmla="*/ 6858000 h 6858000"/>
              <a:gd name="connsiteX168" fmla="*/ 0 w 6128435"/>
              <a:gd name="connsiteY168" fmla="*/ 6858000 h 6858000"/>
              <a:gd name="connsiteX169" fmla="*/ 0 w 6128435"/>
              <a:gd name="connsiteY16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5452 w 6128435"/>
              <a:gd name="connsiteY13" fmla="*/ 745392 h 6858000"/>
              <a:gd name="connsiteX14" fmla="*/ 5189051 w 6128435"/>
              <a:gd name="connsiteY14" fmla="*/ 782518 h 6858000"/>
              <a:gd name="connsiteX15" fmla="*/ 5210428 w 6128435"/>
              <a:gd name="connsiteY15" fmla="*/ 815772 h 6858000"/>
              <a:gd name="connsiteX16" fmla="*/ 5221088 w 6128435"/>
              <a:gd name="connsiteY16" fmla="*/ 860193 h 6858000"/>
              <a:gd name="connsiteX17" fmla="*/ 5227653 w 6128435"/>
              <a:gd name="connsiteY17" fmla="*/ 886709 h 6858000"/>
              <a:gd name="connsiteX18" fmla="*/ 5230806 w 6128435"/>
              <a:gd name="connsiteY18" fmla="*/ 961354 h 6858000"/>
              <a:gd name="connsiteX19" fmla="*/ 5201018 w 6128435"/>
              <a:gd name="connsiteY19" fmla="*/ 1095027 h 6858000"/>
              <a:gd name="connsiteX20" fmla="*/ 5202153 w 6128435"/>
              <a:gd name="connsiteY20" fmla="*/ 1133224 h 6858000"/>
              <a:gd name="connsiteX21" fmla="*/ 5207370 w 6128435"/>
              <a:gd name="connsiteY21" fmla="*/ 1138097 h 6858000"/>
              <a:gd name="connsiteX22" fmla="*/ 5189234 w 6128435"/>
              <a:gd name="connsiteY22" fmla="*/ 1193495 h 6858000"/>
              <a:gd name="connsiteX23" fmla="*/ 5202769 w 6128435"/>
              <a:gd name="connsiteY23" fmla="*/ 1269450 h 6858000"/>
              <a:gd name="connsiteX24" fmla="*/ 5225968 w 6128435"/>
              <a:gd name="connsiteY24" fmla="*/ 1357994 h 6858000"/>
              <a:gd name="connsiteX25" fmla="*/ 5233819 w 6128435"/>
              <a:gd name="connsiteY25" fmla="*/ 1380922 h 6858000"/>
              <a:gd name="connsiteX26" fmla="*/ 5237226 w 6128435"/>
              <a:gd name="connsiteY26" fmla="*/ 1441327 h 6858000"/>
              <a:gd name="connsiteX27" fmla="*/ 5244434 w 6128435"/>
              <a:gd name="connsiteY27" fmla="*/ 1580810 h 6858000"/>
              <a:gd name="connsiteX28" fmla="*/ 5251453 w 6128435"/>
              <a:gd name="connsiteY28" fmla="*/ 1583934 h 6858000"/>
              <a:gd name="connsiteX29" fmla="*/ 5253136 w 6128435"/>
              <a:gd name="connsiteY29" fmla="*/ 1595457 h 6858000"/>
              <a:gd name="connsiteX30" fmla="*/ 5254863 w 6128435"/>
              <a:gd name="connsiteY30" fmla="*/ 1598311 h 6858000"/>
              <a:gd name="connsiteX31" fmla="*/ 5263491 w 6128435"/>
              <a:gd name="connsiteY31" fmla="*/ 1642938 h 6858000"/>
              <a:gd name="connsiteX32" fmla="*/ 5261314 w 6128435"/>
              <a:gd name="connsiteY32" fmla="*/ 1689177 h 6858000"/>
              <a:gd name="connsiteX33" fmla="*/ 5259788 w 6128435"/>
              <a:gd name="connsiteY33" fmla="*/ 1768516 h 6858000"/>
              <a:gd name="connsiteX34" fmla="*/ 5255696 w 6128435"/>
              <a:gd name="connsiteY34" fmla="*/ 1953770 h 6858000"/>
              <a:gd name="connsiteX35" fmla="*/ 5252592 w 6128435"/>
              <a:gd name="connsiteY35" fmla="*/ 2092210 h 6858000"/>
              <a:gd name="connsiteX36" fmla="*/ 5264303 w 6128435"/>
              <a:gd name="connsiteY36" fmla="*/ 2225157 h 6858000"/>
              <a:gd name="connsiteX37" fmla="*/ 5254949 w 6128435"/>
              <a:gd name="connsiteY37" fmla="*/ 2236160 h 6858000"/>
              <a:gd name="connsiteX38" fmla="*/ 5250104 w 6128435"/>
              <a:gd name="connsiteY38" fmla="*/ 2249166 h 6858000"/>
              <a:gd name="connsiteX39" fmla="*/ 5251214 w 6128435"/>
              <a:gd name="connsiteY39" fmla="*/ 2250944 h 6858000"/>
              <a:gd name="connsiteX40" fmla="*/ 5250644 w 6128435"/>
              <a:gd name="connsiteY40" fmla="*/ 2266619 h 6858000"/>
              <a:gd name="connsiteX41" fmla="*/ 5247111 w 6128435"/>
              <a:gd name="connsiteY41" fmla="*/ 2269679 h 6858000"/>
              <a:gd name="connsiteX42" fmla="*/ 5279312 w 6128435"/>
              <a:gd name="connsiteY42" fmla="*/ 2302757 h 6858000"/>
              <a:gd name="connsiteX43" fmla="*/ 5293877 w 6128435"/>
              <a:gd name="connsiteY43" fmla="*/ 2368649 h 6858000"/>
              <a:gd name="connsiteX44" fmla="*/ 5311338 w 6128435"/>
              <a:gd name="connsiteY44" fmla="*/ 2404034 h 6858000"/>
              <a:gd name="connsiteX45" fmla="*/ 5338366 w 6128435"/>
              <a:gd name="connsiteY45" fmla="*/ 2465052 h 6858000"/>
              <a:gd name="connsiteX46" fmla="*/ 5371263 w 6128435"/>
              <a:gd name="connsiteY46" fmla="*/ 2586413 h 6858000"/>
              <a:gd name="connsiteX47" fmla="*/ 5407503 w 6128435"/>
              <a:gd name="connsiteY47" fmla="*/ 2786290 h 6858000"/>
              <a:gd name="connsiteX48" fmla="*/ 5407356 w 6128435"/>
              <a:gd name="connsiteY48" fmla="*/ 2787545 h 6858000"/>
              <a:gd name="connsiteX49" fmla="*/ 5411130 w 6128435"/>
              <a:gd name="connsiteY49" fmla="*/ 2788640 h 6858000"/>
              <a:gd name="connsiteX50" fmla="*/ 5416439 w 6128435"/>
              <a:gd name="connsiteY50" fmla="*/ 2805666 h 6858000"/>
              <a:gd name="connsiteX51" fmla="*/ 5416589 w 6128435"/>
              <a:gd name="connsiteY51" fmla="*/ 2810822 h 6858000"/>
              <a:gd name="connsiteX52" fmla="*/ 5418542 w 6128435"/>
              <a:gd name="connsiteY52" fmla="*/ 2817745 h 6858000"/>
              <a:gd name="connsiteX53" fmla="*/ 5418847 w 6128435"/>
              <a:gd name="connsiteY53" fmla="*/ 2817825 h 6858000"/>
              <a:gd name="connsiteX54" fmla="*/ 5457023 w 6128435"/>
              <a:gd name="connsiteY54" fmla="*/ 2858292 h 6858000"/>
              <a:gd name="connsiteX55" fmla="*/ 5479298 w 6128435"/>
              <a:gd name="connsiteY55" fmla="*/ 2947791 h 6858000"/>
              <a:gd name="connsiteX56" fmla="*/ 5481770 w 6128435"/>
              <a:gd name="connsiteY56" fmla="*/ 2951352 h 6858000"/>
              <a:gd name="connsiteX57" fmla="*/ 5482045 w 6128435"/>
              <a:gd name="connsiteY57" fmla="*/ 2984371 h 6858000"/>
              <a:gd name="connsiteX58" fmla="*/ 5482415 w 6128435"/>
              <a:gd name="connsiteY58" fmla="*/ 3004079 h 6858000"/>
              <a:gd name="connsiteX59" fmla="*/ 5483865 w 6128435"/>
              <a:gd name="connsiteY59" fmla="*/ 3005467 h 6858000"/>
              <a:gd name="connsiteX60" fmla="*/ 5482236 w 6128435"/>
              <a:gd name="connsiteY60" fmla="*/ 3019791 h 6858000"/>
              <a:gd name="connsiteX61" fmla="*/ 5481505 w 6128435"/>
              <a:gd name="connsiteY61" fmla="*/ 3095286 h 6858000"/>
              <a:gd name="connsiteX62" fmla="*/ 5477595 w 6128435"/>
              <a:gd name="connsiteY62" fmla="*/ 3250534 h 6858000"/>
              <a:gd name="connsiteX63" fmla="*/ 5532836 w 6128435"/>
              <a:gd name="connsiteY63" fmla="*/ 3353840 h 6858000"/>
              <a:gd name="connsiteX64" fmla="*/ 5561229 w 6128435"/>
              <a:gd name="connsiteY64" fmla="*/ 3395784 h 6858000"/>
              <a:gd name="connsiteX65" fmla="*/ 5589758 w 6128435"/>
              <a:gd name="connsiteY65" fmla="*/ 3506453 h 6858000"/>
              <a:gd name="connsiteX66" fmla="*/ 5596144 w 6128435"/>
              <a:gd name="connsiteY66" fmla="*/ 3534624 h 6858000"/>
              <a:gd name="connsiteX67" fmla="*/ 5597750 w 6128435"/>
              <a:gd name="connsiteY67" fmla="*/ 3534129 h 6858000"/>
              <a:gd name="connsiteX68" fmla="*/ 5599700 w 6128435"/>
              <a:gd name="connsiteY68" fmla="*/ 3547221 h 6858000"/>
              <a:gd name="connsiteX69" fmla="*/ 5615031 w 6128435"/>
              <a:gd name="connsiteY69" fmla="*/ 3557482 h 6858000"/>
              <a:gd name="connsiteX70" fmla="*/ 5618377 w 6128435"/>
              <a:gd name="connsiteY70" fmla="*/ 3588431 h 6858000"/>
              <a:gd name="connsiteX71" fmla="*/ 5612155 w 6128435"/>
              <a:gd name="connsiteY71" fmla="*/ 3589869 h 6858000"/>
              <a:gd name="connsiteX72" fmla="*/ 5620843 w 6128435"/>
              <a:gd name="connsiteY72" fmla="*/ 3606745 h 6858000"/>
              <a:gd name="connsiteX73" fmla="*/ 5655472 w 6128435"/>
              <a:gd name="connsiteY73" fmla="*/ 3678877 h 6858000"/>
              <a:gd name="connsiteX74" fmla="*/ 5680448 w 6128435"/>
              <a:gd name="connsiteY74" fmla="*/ 3717760 h 6858000"/>
              <a:gd name="connsiteX75" fmla="*/ 5683015 w 6128435"/>
              <a:gd name="connsiteY75" fmla="*/ 3762025 h 6858000"/>
              <a:gd name="connsiteX76" fmla="*/ 5696643 w 6128435"/>
              <a:gd name="connsiteY76" fmla="*/ 3773888 h 6858000"/>
              <a:gd name="connsiteX77" fmla="*/ 5699203 w 6128435"/>
              <a:gd name="connsiteY77" fmla="*/ 3775823 h 6858000"/>
              <a:gd name="connsiteX78" fmla="*/ 5704824 w 6128435"/>
              <a:gd name="connsiteY78" fmla="*/ 3785966 h 6858000"/>
              <a:gd name="connsiteX79" fmla="*/ 5712204 w 6128435"/>
              <a:gd name="connsiteY79" fmla="*/ 3785830 h 6858000"/>
              <a:gd name="connsiteX80" fmla="*/ 5724816 w 6128435"/>
              <a:gd name="connsiteY80" fmla="*/ 3798949 h 6858000"/>
              <a:gd name="connsiteX81" fmla="*/ 5733539 w 6128435"/>
              <a:gd name="connsiteY81" fmla="*/ 3818457 h 6858000"/>
              <a:gd name="connsiteX82" fmla="*/ 5768491 w 6128435"/>
              <a:gd name="connsiteY82" fmla="*/ 3914399 h 6858000"/>
              <a:gd name="connsiteX83" fmla="*/ 5793123 w 6128435"/>
              <a:gd name="connsiteY83" fmla="*/ 3969952 h 6858000"/>
              <a:gd name="connsiteX84" fmla="*/ 5808321 w 6128435"/>
              <a:gd name="connsiteY84" fmla="*/ 3988153 h 6858000"/>
              <a:gd name="connsiteX85" fmla="*/ 5825621 w 6128435"/>
              <a:gd name="connsiteY85" fmla="*/ 4015525 h 6858000"/>
              <a:gd name="connsiteX86" fmla="*/ 5860672 w 6128435"/>
              <a:gd name="connsiteY86" fmla="*/ 4061579 h 6858000"/>
              <a:gd name="connsiteX87" fmla="*/ 5872173 w 6128435"/>
              <a:gd name="connsiteY87" fmla="*/ 4088497 h 6858000"/>
              <a:gd name="connsiteX88" fmla="*/ 5883705 w 6128435"/>
              <a:gd name="connsiteY88" fmla="*/ 4101899 h 6858000"/>
              <a:gd name="connsiteX89" fmla="*/ 5885314 w 6128435"/>
              <a:gd name="connsiteY89" fmla="*/ 4108387 h 6858000"/>
              <a:gd name="connsiteX90" fmla="*/ 5894095 w 6128435"/>
              <a:gd name="connsiteY90" fmla="*/ 4128857 h 6858000"/>
              <a:gd name="connsiteX91" fmla="*/ 5898339 w 6128435"/>
              <a:gd name="connsiteY91" fmla="*/ 4140800 h 6858000"/>
              <a:gd name="connsiteX92" fmla="*/ 5899734 w 6128435"/>
              <a:gd name="connsiteY92" fmla="*/ 4145632 h 6858000"/>
              <a:gd name="connsiteX93" fmla="*/ 5903513 w 6128435"/>
              <a:gd name="connsiteY93" fmla="*/ 4187661 h 6858000"/>
              <a:gd name="connsiteX94" fmla="*/ 5917114 w 6128435"/>
              <a:gd name="connsiteY94" fmla="*/ 4213096 h 6858000"/>
              <a:gd name="connsiteX95" fmla="*/ 5921153 w 6128435"/>
              <a:gd name="connsiteY95" fmla="*/ 4236222 h 6858000"/>
              <a:gd name="connsiteX96" fmla="*/ 5924233 w 6128435"/>
              <a:gd name="connsiteY96" fmla="*/ 4242060 h 6858000"/>
              <a:gd name="connsiteX97" fmla="*/ 5928910 w 6128435"/>
              <a:gd name="connsiteY97" fmla="*/ 4300973 h 6858000"/>
              <a:gd name="connsiteX98" fmla="*/ 5939320 w 6128435"/>
              <a:gd name="connsiteY98" fmla="*/ 4340435 h 6858000"/>
              <a:gd name="connsiteX99" fmla="*/ 5946705 w 6128435"/>
              <a:gd name="connsiteY99" fmla="*/ 4428051 h 6858000"/>
              <a:gd name="connsiteX100" fmla="*/ 5949261 w 6128435"/>
              <a:gd name="connsiteY100" fmla="*/ 4449185 h 6858000"/>
              <a:gd name="connsiteX101" fmla="*/ 5957504 w 6128435"/>
              <a:gd name="connsiteY101" fmla="*/ 4465911 h 6858000"/>
              <a:gd name="connsiteX102" fmla="*/ 5964689 w 6128435"/>
              <a:gd name="connsiteY102" fmla="*/ 4468532 h 6858000"/>
              <a:gd name="connsiteX103" fmla="*/ 5967062 w 6128435"/>
              <a:gd name="connsiteY103" fmla="*/ 4479923 h 6858000"/>
              <a:gd name="connsiteX104" fmla="*/ 5968960 w 6128435"/>
              <a:gd name="connsiteY104" fmla="*/ 4482655 h 6858000"/>
              <a:gd name="connsiteX105" fmla="*/ 5978567 w 6128435"/>
              <a:gd name="connsiteY105" fmla="*/ 4498605 h 6858000"/>
              <a:gd name="connsiteX106" fmla="*/ 5980106 w 6128435"/>
              <a:gd name="connsiteY106" fmla="*/ 4585087 h 6858000"/>
              <a:gd name="connsiteX107" fmla="*/ 5998138 w 6128435"/>
              <a:gd name="connsiteY107" fmla="*/ 4697518 h 6858000"/>
              <a:gd name="connsiteX108" fmla="*/ 6013516 w 6128435"/>
              <a:gd name="connsiteY108" fmla="*/ 4786619 h 6858000"/>
              <a:gd name="connsiteX109" fmla="*/ 6025404 w 6128435"/>
              <a:gd name="connsiteY109" fmla="*/ 4858148 h 6858000"/>
              <a:gd name="connsiteX110" fmla="*/ 6007749 w 6128435"/>
              <a:gd name="connsiteY110" fmla="*/ 4964715 h 6858000"/>
              <a:gd name="connsiteX111" fmla="*/ 6005269 w 6128435"/>
              <a:gd name="connsiteY111" fmla="*/ 5150567 h 6858000"/>
              <a:gd name="connsiteX112" fmla="*/ 6001127 w 6128435"/>
              <a:gd name="connsiteY112" fmla="*/ 5164609 h 6858000"/>
              <a:gd name="connsiteX113" fmla="*/ 5996647 w 6128435"/>
              <a:gd name="connsiteY113" fmla="*/ 5185640 h 6858000"/>
              <a:gd name="connsiteX114" fmla="*/ 5998514 w 6128435"/>
              <a:gd name="connsiteY114" fmla="*/ 5189673 h 6858000"/>
              <a:gd name="connsiteX115" fmla="*/ 5995970 w 6128435"/>
              <a:gd name="connsiteY115" fmla="*/ 5221547 h 6858000"/>
              <a:gd name="connsiteX116" fmla="*/ 5997218 w 6128435"/>
              <a:gd name="connsiteY116" fmla="*/ 5222031 h 6858000"/>
              <a:gd name="connsiteX117" fmla="*/ 6002116 w 6128435"/>
              <a:gd name="connsiteY117" fmla="*/ 5231223 h 6858000"/>
              <a:gd name="connsiteX118" fmla="*/ 6008541 w 6128435"/>
              <a:gd name="connsiteY118" fmla="*/ 5248680 h 6858000"/>
              <a:gd name="connsiteX119" fmla="*/ 6039260 w 6128435"/>
              <a:gd name="connsiteY119" fmla="*/ 5289518 h 6858000"/>
              <a:gd name="connsiteX120" fmla="*/ 6036748 w 6128435"/>
              <a:gd name="connsiteY120" fmla="*/ 5322752 h 6858000"/>
              <a:gd name="connsiteX121" fmla="*/ 6036943 w 6128435"/>
              <a:gd name="connsiteY121" fmla="*/ 5329480 h 6858000"/>
              <a:gd name="connsiteX122" fmla="*/ 6037236 w 6128435"/>
              <a:gd name="connsiteY122" fmla="*/ 5329634 h 6858000"/>
              <a:gd name="connsiteX123" fmla="*/ 6038019 w 6128435"/>
              <a:gd name="connsiteY123" fmla="*/ 5336764 h 6858000"/>
              <a:gd name="connsiteX124" fmla="*/ 6037298 w 6128435"/>
              <a:gd name="connsiteY124" fmla="*/ 5341753 h 6858000"/>
              <a:gd name="connsiteX125" fmla="*/ 6037677 w 6128435"/>
              <a:gd name="connsiteY125" fmla="*/ 5354807 h 6858000"/>
              <a:gd name="connsiteX126" fmla="*/ 6039728 w 6128435"/>
              <a:gd name="connsiteY126" fmla="*/ 5359416 h 6858000"/>
              <a:gd name="connsiteX127" fmla="*/ 6043311 w 6128435"/>
              <a:gd name="connsiteY127" fmla="*/ 5361407 h 6858000"/>
              <a:gd name="connsiteX128" fmla="*/ 6042954 w 6128435"/>
              <a:gd name="connsiteY128" fmla="*/ 5362576 h 6858000"/>
              <a:gd name="connsiteX129" fmla="*/ 6053435 w 6128435"/>
              <a:gd name="connsiteY129" fmla="*/ 5387547 h 6858000"/>
              <a:gd name="connsiteX130" fmla="*/ 6065933 w 6128435"/>
              <a:gd name="connsiteY130" fmla="*/ 5443002 h 6858000"/>
              <a:gd name="connsiteX131" fmla="*/ 6068640 w 6128435"/>
              <a:gd name="connsiteY131" fmla="*/ 5474503 h 6858000"/>
              <a:gd name="connsiteX132" fmla="*/ 6080922 w 6128435"/>
              <a:gd name="connsiteY132" fmla="*/ 5561070 h 6858000"/>
              <a:gd name="connsiteX133" fmla="*/ 6096949 w 6128435"/>
              <a:gd name="connsiteY133" fmla="*/ 5648179 h 6858000"/>
              <a:gd name="connsiteX134" fmla="*/ 6125703 w 6128435"/>
              <a:gd name="connsiteY134" fmla="*/ 5692894 h 6858000"/>
              <a:gd name="connsiteX135" fmla="*/ 6126670 w 6128435"/>
              <a:gd name="connsiteY135" fmla="*/ 5697882 h 6858000"/>
              <a:gd name="connsiteX136" fmla="*/ 6124061 w 6128435"/>
              <a:gd name="connsiteY136" fmla="*/ 5710294 h 6858000"/>
              <a:gd name="connsiteX137" fmla="*/ 6122213 w 6128435"/>
              <a:gd name="connsiteY137" fmla="*/ 5714762 h 6858000"/>
              <a:gd name="connsiteX138" fmla="*/ 6121353 w 6128435"/>
              <a:gd name="connsiteY138" fmla="*/ 5721725 h 6858000"/>
              <a:gd name="connsiteX139" fmla="*/ 6121607 w 6128435"/>
              <a:gd name="connsiteY139" fmla="*/ 5721959 h 6858000"/>
              <a:gd name="connsiteX140" fmla="*/ 6120262 w 6128435"/>
              <a:gd name="connsiteY140" fmla="*/ 5728358 h 6858000"/>
              <a:gd name="connsiteX141" fmla="*/ 6110194 w 6128435"/>
              <a:gd name="connsiteY141" fmla="*/ 5758853 h 6858000"/>
              <a:gd name="connsiteX142" fmla="*/ 6127519 w 6128435"/>
              <a:gd name="connsiteY142" fmla="*/ 5865775 h 6858000"/>
              <a:gd name="connsiteX143" fmla="*/ 6128435 w 6128435"/>
              <a:gd name="connsiteY143" fmla="*/ 5870164 h 6858000"/>
              <a:gd name="connsiteX144" fmla="*/ 6119217 w 6128435"/>
              <a:gd name="connsiteY144" fmla="*/ 5888542 h 6858000"/>
              <a:gd name="connsiteX145" fmla="*/ 6115966 w 6128435"/>
              <a:gd name="connsiteY145" fmla="*/ 5898387 h 6858000"/>
              <a:gd name="connsiteX146" fmla="*/ 6111924 w 6128435"/>
              <a:gd name="connsiteY146" fmla="*/ 5900444 h 6858000"/>
              <a:gd name="connsiteX147" fmla="*/ 6108716 w 6128435"/>
              <a:gd name="connsiteY147" fmla="*/ 5915345 h 6858000"/>
              <a:gd name="connsiteX148" fmla="*/ 6109524 w 6128435"/>
              <a:gd name="connsiteY148" fmla="*/ 5917328 h 6858000"/>
              <a:gd name="connsiteX149" fmla="*/ 6102493 w 6128435"/>
              <a:gd name="connsiteY149" fmla="*/ 5928602 h 6858000"/>
              <a:gd name="connsiteX150" fmla="*/ 6056863 w 6128435"/>
              <a:gd name="connsiteY150" fmla="*/ 6000643 h 6858000"/>
              <a:gd name="connsiteX151" fmla="*/ 6045436 w 6128435"/>
              <a:gd name="connsiteY151" fmla="*/ 6124480 h 6858000"/>
              <a:gd name="connsiteX152" fmla="*/ 6030489 w 6128435"/>
              <a:gd name="connsiteY152" fmla="*/ 6317666 h 6858000"/>
              <a:gd name="connsiteX153" fmla="*/ 6007492 w 6128435"/>
              <a:gd name="connsiteY153" fmla="*/ 6440818 h 6858000"/>
              <a:gd name="connsiteX154" fmla="*/ 6009467 w 6128435"/>
              <a:gd name="connsiteY154" fmla="*/ 6487076 h 6858000"/>
              <a:gd name="connsiteX155" fmla="*/ 5995064 w 6128435"/>
              <a:gd name="connsiteY155" fmla="*/ 6540791 h 6858000"/>
              <a:gd name="connsiteX156" fmla="*/ 5996309 w 6128435"/>
              <a:gd name="connsiteY156" fmla="*/ 6543961 h 6858000"/>
              <a:gd name="connsiteX157" fmla="*/ 5996048 w 6128435"/>
              <a:gd name="connsiteY157" fmla="*/ 6555444 h 6858000"/>
              <a:gd name="connsiteX158" fmla="*/ 6002524 w 6128435"/>
              <a:gd name="connsiteY158" fmla="*/ 6560188 h 6858000"/>
              <a:gd name="connsiteX159" fmla="*/ 6006823 w 6128435"/>
              <a:gd name="connsiteY159" fmla="*/ 6578546 h 6858000"/>
              <a:gd name="connsiteX160" fmla="*/ 6004510 w 6128435"/>
              <a:gd name="connsiteY160" fmla="*/ 6599256 h 6858000"/>
              <a:gd name="connsiteX161" fmla="*/ 5986207 w 6128435"/>
              <a:gd name="connsiteY161" fmla="*/ 6695855 h 6858000"/>
              <a:gd name="connsiteX162" fmla="*/ 5979428 w 6128435"/>
              <a:gd name="connsiteY162" fmla="*/ 6754678 h 6858000"/>
              <a:gd name="connsiteX163" fmla="*/ 5983398 w 6128435"/>
              <a:gd name="connsiteY163" fmla="*/ 6778641 h 6858000"/>
              <a:gd name="connsiteX164" fmla="*/ 5984543 w 6128435"/>
              <a:gd name="connsiteY164" fmla="*/ 6811016 h 6858000"/>
              <a:gd name="connsiteX165" fmla="*/ 5981802 w 6128435"/>
              <a:gd name="connsiteY165" fmla="*/ 6838578 h 6858000"/>
              <a:gd name="connsiteX166" fmla="*/ 5979671 w 6128435"/>
              <a:gd name="connsiteY166" fmla="*/ 6858000 h 6858000"/>
              <a:gd name="connsiteX167" fmla="*/ 0 w 6128435"/>
              <a:gd name="connsiteY167" fmla="*/ 6858000 h 6858000"/>
              <a:gd name="connsiteX168" fmla="*/ 0 w 6128435"/>
              <a:gd name="connsiteY16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201957 w 6128435"/>
              <a:gd name="connsiteY12" fmla="*/ 736835 h 6858000"/>
              <a:gd name="connsiteX13" fmla="*/ 5189051 w 6128435"/>
              <a:gd name="connsiteY13" fmla="*/ 782518 h 6858000"/>
              <a:gd name="connsiteX14" fmla="*/ 5210428 w 6128435"/>
              <a:gd name="connsiteY14" fmla="*/ 815772 h 6858000"/>
              <a:gd name="connsiteX15" fmla="*/ 5221088 w 6128435"/>
              <a:gd name="connsiteY15" fmla="*/ 860193 h 6858000"/>
              <a:gd name="connsiteX16" fmla="*/ 5227653 w 6128435"/>
              <a:gd name="connsiteY16" fmla="*/ 886709 h 6858000"/>
              <a:gd name="connsiteX17" fmla="*/ 5230806 w 6128435"/>
              <a:gd name="connsiteY17" fmla="*/ 961354 h 6858000"/>
              <a:gd name="connsiteX18" fmla="*/ 5201018 w 6128435"/>
              <a:gd name="connsiteY18" fmla="*/ 1095027 h 6858000"/>
              <a:gd name="connsiteX19" fmla="*/ 5202153 w 6128435"/>
              <a:gd name="connsiteY19" fmla="*/ 1133224 h 6858000"/>
              <a:gd name="connsiteX20" fmla="*/ 5207370 w 6128435"/>
              <a:gd name="connsiteY20" fmla="*/ 1138097 h 6858000"/>
              <a:gd name="connsiteX21" fmla="*/ 5189234 w 6128435"/>
              <a:gd name="connsiteY21" fmla="*/ 1193495 h 6858000"/>
              <a:gd name="connsiteX22" fmla="*/ 5202769 w 6128435"/>
              <a:gd name="connsiteY22" fmla="*/ 1269450 h 6858000"/>
              <a:gd name="connsiteX23" fmla="*/ 5225968 w 6128435"/>
              <a:gd name="connsiteY23" fmla="*/ 1357994 h 6858000"/>
              <a:gd name="connsiteX24" fmla="*/ 5233819 w 6128435"/>
              <a:gd name="connsiteY24" fmla="*/ 1380922 h 6858000"/>
              <a:gd name="connsiteX25" fmla="*/ 5237226 w 6128435"/>
              <a:gd name="connsiteY25" fmla="*/ 1441327 h 6858000"/>
              <a:gd name="connsiteX26" fmla="*/ 5244434 w 6128435"/>
              <a:gd name="connsiteY26" fmla="*/ 1580810 h 6858000"/>
              <a:gd name="connsiteX27" fmla="*/ 5251453 w 6128435"/>
              <a:gd name="connsiteY27" fmla="*/ 1583934 h 6858000"/>
              <a:gd name="connsiteX28" fmla="*/ 5253136 w 6128435"/>
              <a:gd name="connsiteY28" fmla="*/ 1595457 h 6858000"/>
              <a:gd name="connsiteX29" fmla="*/ 5254863 w 6128435"/>
              <a:gd name="connsiteY29" fmla="*/ 1598311 h 6858000"/>
              <a:gd name="connsiteX30" fmla="*/ 5263491 w 6128435"/>
              <a:gd name="connsiteY30" fmla="*/ 1642938 h 6858000"/>
              <a:gd name="connsiteX31" fmla="*/ 5261314 w 6128435"/>
              <a:gd name="connsiteY31" fmla="*/ 1689177 h 6858000"/>
              <a:gd name="connsiteX32" fmla="*/ 5259788 w 6128435"/>
              <a:gd name="connsiteY32" fmla="*/ 1768516 h 6858000"/>
              <a:gd name="connsiteX33" fmla="*/ 5255696 w 6128435"/>
              <a:gd name="connsiteY33" fmla="*/ 1953770 h 6858000"/>
              <a:gd name="connsiteX34" fmla="*/ 5252592 w 6128435"/>
              <a:gd name="connsiteY34" fmla="*/ 2092210 h 6858000"/>
              <a:gd name="connsiteX35" fmla="*/ 5264303 w 6128435"/>
              <a:gd name="connsiteY35" fmla="*/ 2225157 h 6858000"/>
              <a:gd name="connsiteX36" fmla="*/ 5254949 w 6128435"/>
              <a:gd name="connsiteY36" fmla="*/ 2236160 h 6858000"/>
              <a:gd name="connsiteX37" fmla="*/ 5250104 w 6128435"/>
              <a:gd name="connsiteY37" fmla="*/ 2249166 h 6858000"/>
              <a:gd name="connsiteX38" fmla="*/ 5251214 w 6128435"/>
              <a:gd name="connsiteY38" fmla="*/ 2250944 h 6858000"/>
              <a:gd name="connsiteX39" fmla="*/ 5250644 w 6128435"/>
              <a:gd name="connsiteY39" fmla="*/ 2266619 h 6858000"/>
              <a:gd name="connsiteX40" fmla="*/ 5247111 w 6128435"/>
              <a:gd name="connsiteY40" fmla="*/ 2269679 h 6858000"/>
              <a:gd name="connsiteX41" fmla="*/ 5279312 w 6128435"/>
              <a:gd name="connsiteY41" fmla="*/ 2302757 h 6858000"/>
              <a:gd name="connsiteX42" fmla="*/ 5293877 w 6128435"/>
              <a:gd name="connsiteY42" fmla="*/ 2368649 h 6858000"/>
              <a:gd name="connsiteX43" fmla="*/ 5311338 w 6128435"/>
              <a:gd name="connsiteY43" fmla="*/ 2404034 h 6858000"/>
              <a:gd name="connsiteX44" fmla="*/ 5338366 w 6128435"/>
              <a:gd name="connsiteY44" fmla="*/ 2465052 h 6858000"/>
              <a:gd name="connsiteX45" fmla="*/ 5371263 w 6128435"/>
              <a:gd name="connsiteY45" fmla="*/ 2586413 h 6858000"/>
              <a:gd name="connsiteX46" fmla="*/ 5407503 w 6128435"/>
              <a:gd name="connsiteY46" fmla="*/ 2786290 h 6858000"/>
              <a:gd name="connsiteX47" fmla="*/ 5407356 w 6128435"/>
              <a:gd name="connsiteY47" fmla="*/ 2787545 h 6858000"/>
              <a:gd name="connsiteX48" fmla="*/ 5411130 w 6128435"/>
              <a:gd name="connsiteY48" fmla="*/ 2788640 h 6858000"/>
              <a:gd name="connsiteX49" fmla="*/ 5416439 w 6128435"/>
              <a:gd name="connsiteY49" fmla="*/ 2805666 h 6858000"/>
              <a:gd name="connsiteX50" fmla="*/ 5416589 w 6128435"/>
              <a:gd name="connsiteY50" fmla="*/ 2810822 h 6858000"/>
              <a:gd name="connsiteX51" fmla="*/ 5418542 w 6128435"/>
              <a:gd name="connsiteY51" fmla="*/ 2817745 h 6858000"/>
              <a:gd name="connsiteX52" fmla="*/ 5418847 w 6128435"/>
              <a:gd name="connsiteY52" fmla="*/ 2817825 h 6858000"/>
              <a:gd name="connsiteX53" fmla="*/ 5457023 w 6128435"/>
              <a:gd name="connsiteY53" fmla="*/ 2858292 h 6858000"/>
              <a:gd name="connsiteX54" fmla="*/ 5479298 w 6128435"/>
              <a:gd name="connsiteY54" fmla="*/ 2947791 h 6858000"/>
              <a:gd name="connsiteX55" fmla="*/ 5481770 w 6128435"/>
              <a:gd name="connsiteY55" fmla="*/ 2951352 h 6858000"/>
              <a:gd name="connsiteX56" fmla="*/ 5482045 w 6128435"/>
              <a:gd name="connsiteY56" fmla="*/ 2984371 h 6858000"/>
              <a:gd name="connsiteX57" fmla="*/ 5482415 w 6128435"/>
              <a:gd name="connsiteY57" fmla="*/ 3004079 h 6858000"/>
              <a:gd name="connsiteX58" fmla="*/ 5483865 w 6128435"/>
              <a:gd name="connsiteY58" fmla="*/ 3005467 h 6858000"/>
              <a:gd name="connsiteX59" fmla="*/ 5482236 w 6128435"/>
              <a:gd name="connsiteY59" fmla="*/ 3019791 h 6858000"/>
              <a:gd name="connsiteX60" fmla="*/ 5481505 w 6128435"/>
              <a:gd name="connsiteY60" fmla="*/ 3095286 h 6858000"/>
              <a:gd name="connsiteX61" fmla="*/ 5477595 w 6128435"/>
              <a:gd name="connsiteY61" fmla="*/ 3250534 h 6858000"/>
              <a:gd name="connsiteX62" fmla="*/ 5532836 w 6128435"/>
              <a:gd name="connsiteY62" fmla="*/ 3353840 h 6858000"/>
              <a:gd name="connsiteX63" fmla="*/ 5561229 w 6128435"/>
              <a:gd name="connsiteY63" fmla="*/ 3395784 h 6858000"/>
              <a:gd name="connsiteX64" fmla="*/ 5589758 w 6128435"/>
              <a:gd name="connsiteY64" fmla="*/ 3506453 h 6858000"/>
              <a:gd name="connsiteX65" fmla="*/ 5596144 w 6128435"/>
              <a:gd name="connsiteY65" fmla="*/ 3534624 h 6858000"/>
              <a:gd name="connsiteX66" fmla="*/ 5597750 w 6128435"/>
              <a:gd name="connsiteY66" fmla="*/ 3534129 h 6858000"/>
              <a:gd name="connsiteX67" fmla="*/ 5599700 w 6128435"/>
              <a:gd name="connsiteY67" fmla="*/ 3547221 h 6858000"/>
              <a:gd name="connsiteX68" fmla="*/ 5615031 w 6128435"/>
              <a:gd name="connsiteY68" fmla="*/ 3557482 h 6858000"/>
              <a:gd name="connsiteX69" fmla="*/ 5618377 w 6128435"/>
              <a:gd name="connsiteY69" fmla="*/ 3588431 h 6858000"/>
              <a:gd name="connsiteX70" fmla="*/ 5612155 w 6128435"/>
              <a:gd name="connsiteY70" fmla="*/ 3589869 h 6858000"/>
              <a:gd name="connsiteX71" fmla="*/ 5620843 w 6128435"/>
              <a:gd name="connsiteY71" fmla="*/ 3606745 h 6858000"/>
              <a:gd name="connsiteX72" fmla="*/ 5655472 w 6128435"/>
              <a:gd name="connsiteY72" fmla="*/ 3678877 h 6858000"/>
              <a:gd name="connsiteX73" fmla="*/ 5680448 w 6128435"/>
              <a:gd name="connsiteY73" fmla="*/ 3717760 h 6858000"/>
              <a:gd name="connsiteX74" fmla="*/ 5683015 w 6128435"/>
              <a:gd name="connsiteY74" fmla="*/ 3762025 h 6858000"/>
              <a:gd name="connsiteX75" fmla="*/ 5696643 w 6128435"/>
              <a:gd name="connsiteY75" fmla="*/ 3773888 h 6858000"/>
              <a:gd name="connsiteX76" fmla="*/ 5699203 w 6128435"/>
              <a:gd name="connsiteY76" fmla="*/ 3775823 h 6858000"/>
              <a:gd name="connsiteX77" fmla="*/ 5704824 w 6128435"/>
              <a:gd name="connsiteY77" fmla="*/ 3785966 h 6858000"/>
              <a:gd name="connsiteX78" fmla="*/ 5712204 w 6128435"/>
              <a:gd name="connsiteY78" fmla="*/ 3785830 h 6858000"/>
              <a:gd name="connsiteX79" fmla="*/ 5724816 w 6128435"/>
              <a:gd name="connsiteY79" fmla="*/ 3798949 h 6858000"/>
              <a:gd name="connsiteX80" fmla="*/ 5733539 w 6128435"/>
              <a:gd name="connsiteY80" fmla="*/ 3818457 h 6858000"/>
              <a:gd name="connsiteX81" fmla="*/ 5768491 w 6128435"/>
              <a:gd name="connsiteY81" fmla="*/ 3914399 h 6858000"/>
              <a:gd name="connsiteX82" fmla="*/ 5793123 w 6128435"/>
              <a:gd name="connsiteY82" fmla="*/ 3969952 h 6858000"/>
              <a:gd name="connsiteX83" fmla="*/ 5808321 w 6128435"/>
              <a:gd name="connsiteY83" fmla="*/ 3988153 h 6858000"/>
              <a:gd name="connsiteX84" fmla="*/ 5825621 w 6128435"/>
              <a:gd name="connsiteY84" fmla="*/ 4015525 h 6858000"/>
              <a:gd name="connsiteX85" fmla="*/ 5860672 w 6128435"/>
              <a:gd name="connsiteY85" fmla="*/ 4061579 h 6858000"/>
              <a:gd name="connsiteX86" fmla="*/ 5872173 w 6128435"/>
              <a:gd name="connsiteY86" fmla="*/ 4088497 h 6858000"/>
              <a:gd name="connsiteX87" fmla="*/ 5883705 w 6128435"/>
              <a:gd name="connsiteY87" fmla="*/ 4101899 h 6858000"/>
              <a:gd name="connsiteX88" fmla="*/ 5885314 w 6128435"/>
              <a:gd name="connsiteY88" fmla="*/ 4108387 h 6858000"/>
              <a:gd name="connsiteX89" fmla="*/ 5894095 w 6128435"/>
              <a:gd name="connsiteY89" fmla="*/ 4128857 h 6858000"/>
              <a:gd name="connsiteX90" fmla="*/ 5898339 w 6128435"/>
              <a:gd name="connsiteY90" fmla="*/ 4140800 h 6858000"/>
              <a:gd name="connsiteX91" fmla="*/ 5899734 w 6128435"/>
              <a:gd name="connsiteY91" fmla="*/ 4145632 h 6858000"/>
              <a:gd name="connsiteX92" fmla="*/ 5903513 w 6128435"/>
              <a:gd name="connsiteY92" fmla="*/ 4187661 h 6858000"/>
              <a:gd name="connsiteX93" fmla="*/ 5917114 w 6128435"/>
              <a:gd name="connsiteY93" fmla="*/ 4213096 h 6858000"/>
              <a:gd name="connsiteX94" fmla="*/ 5921153 w 6128435"/>
              <a:gd name="connsiteY94" fmla="*/ 4236222 h 6858000"/>
              <a:gd name="connsiteX95" fmla="*/ 5924233 w 6128435"/>
              <a:gd name="connsiteY95" fmla="*/ 4242060 h 6858000"/>
              <a:gd name="connsiteX96" fmla="*/ 5928910 w 6128435"/>
              <a:gd name="connsiteY96" fmla="*/ 4300973 h 6858000"/>
              <a:gd name="connsiteX97" fmla="*/ 5939320 w 6128435"/>
              <a:gd name="connsiteY97" fmla="*/ 4340435 h 6858000"/>
              <a:gd name="connsiteX98" fmla="*/ 5946705 w 6128435"/>
              <a:gd name="connsiteY98" fmla="*/ 4428051 h 6858000"/>
              <a:gd name="connsiteX99" fmla="*/ 5949261 w 6128435"/>
              <a:gd name="connsiteY99" fmla="*/ 4449185 h 6858000"/>
              <a:gd name="connsiteX100" fmla="*/ 5957504 w 6128435"/>
              <a:gd name="connsiteY100" fmla="*/ 4465911 h 6858000"/>
              <a:gd name="connsiteX101" fmla="*/ 5964689 w 6128435"/>
              <a:gd name="connsiteY101" fmla="*/ 4468532 h 6858000"/>
              <a:gd name="connsiteX102" fmla="*/ 5967062 w 6128435"/>
              <a:gd name="connsiteY102" fmla="*/ 4479923 h 6858000"/>
              <a:gd name="connsiteX103" fmla="*/ 5968960 w 6128435"/>
              <a:gd name="connsiteY103" fmla="*/ 4482655 h 6858000"/>
              <a:gd name="connsiteX104" fmla="*/ 5978567 w 6128435"/>
              <a:gd name="connsiteY104" fmla="*/ 4498605 h 6858000"/>
              <a:gd name="connsiteX105" fmla="*/ 5980106 w 6128435"/>
              <a:gd name="connsiteY105" fmla="*/ 4585087 h 6858000"/>
              <a:gd name="connsiteX106" fmla="*/ 5998138 w 6128435"/>
              <a:gd name="connsiteY106" fmla="*/ 4697518 h 6858000"/>
              <a:gd name="connsiteX107" fmla="*/ 6013516 w 6128435"/>
              <a:gd name="connsiteY107" fmla="*/ 4786619 h 6858000"/>
              <a:gd name="connsiteX108" fmla="*/ 6025404 w 6128435"/>
              <a:gd name="connsiteY108" fmla="*/ 4858148 h 6858000"/>
              <a:gd name="connsiteX109" fmla="*/ 6007749 w 6128435"/>
              <a:gd name="connsiteY109" fmla="*/ 4964715 h 6858000"/>
              <a:gd name="connsiteX110" fmla="*/ 6005269 w 6128435"/>
              <a:gd name="connsiteY110" fmla="*/ 5150567 h 6858000"/>
              <a:gd name="connsiteX111" fmla="*/ 6001127 w 6128435"/>
              <a:gd name="connsiteY111" fmla="*/ 5164609 h 6858000"/>
              <a:gd name="connsiteX112" fmla="*/ 5996647 w 6128435"/>
              <a:gd name="connsiteY112" fmla="*/ 5185640 h 6858000"/>
              <a:gd name="connsiteX113" fmla="*/ 5998514 w 6128435"/>
              <a:gd name="connsiteY113" fmla="*/ 5189673 h 6858000"/>
              <a:gd name="connsiteX114" fmla="*/ 5995970 w 6128435"/>
              <a:gd name="connsiteY114" fmla="*/ 5221547 h 6858000"/>
              <a:gd name="connsiteX115" fmla="*/ 5997218 w 6128435"/>
              <a:gd name="connsiteY115" fmla="*/ 5222031 h 6858000"/>
              <a:gd name="connsiteX116" fmla="*/ 6002116 w 6128435"/>
              <a:gd name="connsiteY116" fmla="*/ 5231223 h 6858000"/>
              <a:gd name="connsiteX117" fmla="*/ 6008541 w 6128435"/>
              <a:gd name="connsiteY117" fmla="*/ 5248680 h 6858000"/>
              <a:gd name="connsiteX118" fmla="*/ 6039260 w 6128435"/>
              <a:gd name="connsiteY118" fmla="*/ 5289518 h 6858000"/>
              <a:gd name="connsiteX119" fmla="*/ 6036748 w 6128435"/>
              <a:gd name="connsiteY119" fmla="*/ 5322752 h 6858000"/>
              <a:gd name="connsiteX120" fmla="*/ 6036943 w 6128435"/>
              <a:gd name="connsiteY120" fmla="*/ 5329480 h 6858000"/>
              <a:gd name="connsiteX121" fmla="*/ 6037236 w 6128435"/>
              <a:gd name="connsiteY121" fmla="*/ 5329634 h 6858000"/>
              <a:gd name="connsiteX122" fmla="*/ 6038019 w 6128435"/>
              <a:gd name="connsiteY122" fmla="*/ 5336764 h 6858000"/>
              <a:gd name="connsiteX123" fmla="*/ 6037298 w 6128435"/>
              <a:gd name="connsiteY123" fmla="*/ 5341753 h 6858000"/>
              <a:gd name="connsiteX124" fmla="*/ 6037677 w 6128435"/>
              <a:gd name="connsiteY124" fmla="*/ 5354807 h 6858000"/>
              <a:gd name="connsiteX125" fmla="*/ 6039728 w 6128435"/>
              <a:gd name="connsiteY125" fmla="*/ 5359416 h 6858000"/>
              <a:gd name="connsiteX126" fmla="*/ 6043311 w 6128435"/>
              <a:gd name="connsiteY126" fmla="*/ 5361407 h 6858000"/>
              <a:gd name="connsiteX127" fmla="*/ 6042954 w 6128435"/>
              <a:gd name="connsiteY127" fmla="*/ 5362576 h 6858000"/>
              <a:gd name="connsiteX128" fmla="*/ 6053435 w 6128435"/>
              <a:gd name="connsiteY128" fmla="*/ 5387547 h 6858000"/>
              <a:gd name="connsiteX129" fmla="*/ 6065933 w 6128435"/>
              <a:gd name="connsiteY129" fmla="*/ 5443002 h 6858000"/>
              <a:gd name="connsiteX130" fmla="*/ 6068640 w 6128435"/>
              <a:gd name="connsiteY130" fmla="*/ 5474503 h 6858000"/>
              <a:gd name="connsiteX131" fmla="*/ 6080922 w 6128435"/>
              <a:gd name="connsiteY131" fmla="*/ 5561070 h 6858000"/>
              <a:gd name="connsiteX132" fmla="*/ 6096949 w 6128435"/>
              <a:gd name="connsiteY132" fmla="*/ 5648179 h 6858000"/>
              <a:gd name="connsiteX133" fmla="*/ 6125703 w 6128435"/>
              <a:gd name="connsiteY133" fmla="*/ 5692894 h 6858000"/>
              <a:gd name="connsiteX134" fmla="*/ 6126670 w 6128435"/>
              <a:gd name="connsiteY134" fmla="*/ 5697882 h 6858000"/>
              <a:gd name="connsiteX135" fmla="*/ 6124061 w 6128435"/>
              <a:gd name="connsiteY135" fmla="*/ 5710294 h 6858000"/>
              <a:gd name="connsiteX136" fmla="*/ 6122213 w 6128435"/>
              <a:gd name="connsiteY136" fmla="*/ 5714762 h 6858000"/>
              <a:gd name="connsiteX137" fmla="*/ 6121353 w 6128435"/>
              <a:gd name="connsiteY137" fmla="*/ 5721725 h 6858000"/>
              <a:gd name="connsiteX138" fmla="*/ 6121607 w 6128435"/>
              <a:gd name="connsiteY138" fmla="*/ 5721959 h 6858000"/>
              <a:gd name="connsiteX139" fmla="*/ 6120262 w 6128435"/>
              <a:gd name="connsiteY139" fmla="*/ 5728358 h 6858000"/>
              <a:gd name="connsiteX140" fmla="*/ 6110194 w 6128435"/>
              <a:gd name="connsiteY140" fmla="*/ 5758853 h 6858000"/>
              <a:gd name="connsiteX141" fmla="*/ 6127519 w 6128435"/>
              <a:gd name="connsiteY141" fmla="*/ 5865775 h 6858000"/>
              <a:gd name="connsiteX142" fmla="*/ 6128435 w 6128435"/>
              <a:gd name="connsiteY142" fmla="*/ 5870164 h 6858000"/>
              <a:gd name="connsiteX143" fmla="*/ 6119217 w 6128435"/>
              <a:gd name="connsiteY143" fmla="*/ 5888542 h 6858000"/>
              <a:gd name="connsiteX144" fmla="*/ 6115966 w 6128435"/>
              <a:gd name="connsiteY144" fmla="*/ 5898387 h 6858000"/>
              <a:gd name="connsiteX145" fmla="*/ 6111924 w 6128435"/>
              <a:gd name="connsiteY145" fmla="*/ 5900444 h 6858000"/>
              <a:gd name="connsiteX146" fmla="*/ 6108716 w 6128435"/>
              <a:gd name="connsiteY146" fmla="*/ 5915345 h 6858000"/>
              <a:gd name="connsiteX147" fmla="*/ 6109524 w 6128435"/>
              <a:gd name="connsiteY147" fmla="*/ 5917328 h 6858000"/>
              <a:gd name="connsiteX148" fmla="*/ 6102493 w 6128435"/>
              <a:gd name="connsiteY148" fmla="*/ 5928602 h 6858000"/>
              <a:gd name="connsiteX149" fmla="*/ 6056863 w 6128435"/>
              <a:gd name="connsiteY149" fmla="*/ 6000643 h 6858000"/>
              <a:gd name="connsiteX150" fmla="*/ 6045436 w 6128435"/>
              <a:gd name="connsiteY150" fmla="*/ 6124480 h 6858000"/>
              <a:gd name="connsiteX151" fmla="*/ 6030489 w 6128435"/>
              <a:gd name="connsiteY151" fmla="*/ 6317666 h 6858000"/>
              <a:gd name="connsiteX152" fmla="*/ 6007492 w 6128435"/>
              <a:gd name="connsiteY152" fmla="*/ 6440818 h 6858000"/>
              <a:gd name="connsiteX153" fmla="*/ 6009467 w 6128435"/>
              <a:gd name="connsiteY153" fmla="*/ 6487076 h 6858000"/>
              <a:gd name="connsiteX154" fmla="*/ 5995064 w 6128435"/>
              <a:gd name="connsiteY154" fmla="*/ 6540791 h 6858000"/>
              <a:gd name="connsiteX155" fmla="*/ 5996309 w 6128435"/>
              <a:gd name="connsiteY155" fmla="*/ 6543961 h 6858000"/>
              <a:gd name="connsiteX156" fmla="*/ 5996048 w 6128435"/>
              <a:gd name="connsiteY156" fmla="*/ 6555444 h 6858000"/>
              <a:gd name="connsiteX157" fmla="*/ 6002524 w 6128435"/>
              <a:gd name="connsiteY157" fmla="*/ 6560188 h 6858000"/>
              <a:gd name="connsiteX158" fmla="*/ 6006823 w 6128435"/>
              <a:gd name="connsiteY158" fmla="*/ 6578546 h 6858000"/>
              <a:gd name="connsiteX159" fmla="*/ 6004510 w 6128435"/>
              <a:gd name="connsiteY159" fmla="*/ 6599256 h 6858000"/>
              <a:gd name="connsiteX160" fmla="*/ 5986207 w 6128435"/>
              <a:gd name="connsiteY160" fmla="*/ 6695855 h 6858000"/>
              <a:gd name="connsiteX161" fmla="*/ 5979428 w 6128435"/>
              <a:gd name="connsiteY161" fmla="*/ 6754678 h 6858000"/>
              <a:gd name="connsiteX162" fmla="*/ 5983398 w 6128435"/>
              <a:gd name="connsiteY162" fmla="*/ 6778641 h 6858000"/>
              <a:gd name="connsiteX163" fmla="*/ 5984543 w 6128435"/>
              <a:gd name="connsiteY163" fmla="*/ 6811016 h 6858000"/>
              <a:gd name="connsiteX164" fmla="*/ 5981802 w 6128435"/>
              <a:gd name="connsiteY164" fmla="*/ 6838578 h 6858000"/>
              <a:gd name="connsiteX165" fmla="*/ 5979671 w 6128435"/>
              <a:gd name="connsiteY165" fmla="*/ 6858000 h 6858000"/>
              <a:gd name="connsiteX166" fmla="*/ 0 w 6128435"/>
              <a:gd name="connsiteY166" fmla="*/ 6858000 h 6858000"/>
              <a:gd name="connsiteX167" fmla="*/ 0 w 6128435"/>
              <a:gd name="connsiteY16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27653 w 6128435"/>
              <a:gd name="connsiteY15" fmla="*/ 886709 h 6858000"/>
              <a:gd name="connsiteX16" fmla="*/ 5230806 w 6128435"/>
              <a:gd name="connsiteY16" fmla="*/ 961354 h 6858000"/>
              <a:gd name="connsiteX17" fmla="*/ 5201018 w 6128435"/>
              <a:gd name="connsiteY17" fmla="*/ 1095027 h 6858000"/>
              <a:gd name="connsiteX18" fmla="*/ 5202153 w 6128435"/>
              <a:gd name="connsiteY18" fmla="*/ 1133224 h 6858000"/>
              <a:gd name="connsiteX19" fmla="*/ 5207370 w 6128435"/>
              <a:gd name="connsiteY19" fmla="*/ 1138097 h 6858000"/>
              <a:gd name="connsiteX20" fmla="*/ 5189234 w 6128435"/>
              <a:gd name="connsiteY20" fmla="*/ 1193495 h 6858000"/>
              <a:gd name="connsiteX21" fmla="*/ 5202769 w 6128435"/>
              <a:gd name="connsiteY21" fmla="*/ 1269450 h 6858000"/>
              <a:gd name="connsiteX22" fmla="*/ 5225968 w 6128435"/>
              <a:gd name="connsiteY22" fmla="*/ 1357994 h 6858000"/>
              <a:gd name="connsiteX23" fmla="*/ 5233819 w 6128435"/>
              <a:gd name="connsiteY23" fmla="*/ 1380922 h 6858000"/>
              <a:gd name="connsiteX24" fmla="*/ 5237226 w 6128435"/>
              <a:gd name="connsiteY24" fmla="*/ 1441327 h 6858000"/>
              <a:gd name="connsiteX25" fmla="*/ 5244434 w 6128435"/>
              <a:gd name="connsiteY25" fmla="*/ 1580810 h 6858000"/>
              <a:gd name="connsiteX26" fmla="*/ 5251453 w 6128435"/>
              <a:gd name="connsiteY26" fmla="*/ 1583934 h 6858000"/>
              <a:gd name="connsiteX27" fmla="*/ 5253136 w 6128435"/>
              <a:gd name="connsiteY27" fmla="*/ 1595457 h 6858000"/>
              <a:gd name="connsiteX28" fmla="*/ 5254863 w 6128435"/>
              <a:gd name="connsiteY28" fmla="*/ 1598311 h 6858000"/>
              <a:gd name="connsiteX29" fmla="*/ 5263491 w 6128435"/>
              <a:gd name="connsiteY29" fmla="*/ 1642938 h 6858000"/>
              <a:gd name="connsiteX30" fmla="*/ 5261314 w 6128435"/>
              <a:gd name="connsiteY30" fmla="*/ 1689177 h 6858000"/>
              <a:gd name="connsiteX31" fmla="*/ 5259788 w 6128435"/>
              <a:gd name="connsiteY31" fmla="*/ 1768516 h 6858000"/>
              <a:gd name="connsiteX32" fmla="*/ 5255696 w 6128435"/>
              <a:gd name="connsiteY32" fmla="*/ 1953770 h 6858000"/>
              <a:gd name="connsiteX33" fmla="*/ 5252592 w 6128435"/>
              <a:gd name="connsiteY33" fmla="*/ 2092210 h 6858000"/>
              <a:gd name="connsiteX34" fmla="*/ 5264303 w 6128435"/>
              <a:gd name="connsiteY34" fmla="*/ 2225157 h 6858000"/>
              <a:gd name="connsiteX35" fmla="*/ 5254949 w 6128435"/>
              <a:gd name="connsiteY35" fmla="*/ 2236160 h 6858000"/>
              <a:gd name="connsiteX36" fmla="*/ 5250104 w 6128435"/>
              <a:gd name="connsiteY36" fmla="*/ 2249166 h 6858000"/>
              <a:gd name="connsiteX37" fmla="*/ 5251214 w 6128435"/>
              <a:gd name="connsiteY37" fmla="*/ 2250944 h 6858000"/>
              <a:gd name="connsiteX38" fmla="*/ 5250644 w 6128435"/>
              <a:gd name="connsiteY38" fmla="*/ 2266619 h 6858000"/>
              <a:gd name="connsiteX39" fmla="*/ 5247111 w 6128435"/>
              <a:gd name="connsiteY39" fmla="*/ 2269679 h 6858000"/>
              <a:gd name="connsiteX40" fmla="*/ 5279312 w 6128435"/>
              <a:gd name="connsiteY40" fmla="*/ 2302757 h 6858000"/>
              <a:gd name="connsiteX41" fmla="*/ 5293877 w 6128435"/>
              <a:gd name="connsiteY41" fmla="*/ 2368649 h 6858000"/>
              <a:gd name="connsiteX42" fmla="*/ 5311338 w 6128435"/>
              <a:gd name="connsiteY42" fmla="*/ 2404034 h 6858000"/>
              <a:gd name="connsiteX43" fmla="*/ 5338366 w 6128435"/>
              <a:gd name="connsiteY43" fmla="*/ 2465052 h 6858000"/>
              <a:gd name="connsiteX44" fmla="*/ 5371263 w 6128435"/>
              <a:gd name="connsiteY44" fmla="*/ 2586413 h 6858000"/>
              <a:gd name="connsiteX45" fmla="*/ 5407503 w 6128435"/>
              <a:gd name="connsiteY45" fmla="*/ 2786290 h 6858000"/>
              <a:gd name="connsiteX46" fmla="*/ 5407356 w 6128435"/>
              <a:gd name="connsiteY46" fmla="*/ 2787545 h 6858000"/>
              <a:gd name="connsiteX47" fmla="*/ 5411130 w 6128435"/>
              <a:gd name="connsiteY47" fmla="*/ 2788640 h 6858000"/>
              <a:gd name="connsiteX48" fmla="*/ 5416439 w 6128435"/>
              <a:gd name="connsiteY48" fmla="*/ 2805666 h 6858000"/>
              <a:gd name="connsiteX49" fmla="*/ 5416589 w 6128435"/>
              <a:gd name="connsiteY49" fmla="*/ 2810822 h 6858000"/>
              <a:gd name="connsiteX50" fmla="*/ 5418542 w 6128435"/>
              <a:gd name="connsiteY50" fmla="*/ 2817745 h 6858000"/>
              <a:gd name="connsiteX51" fmla="*/ 5418847 w 6128435"/>
              <a:gd name="connsiteY51" fmla="*/ 2817825 h 6858000"/>
              <a:gd name="connsiteX52" fmla="*/ 5457023 w 6128435"/>
              <a:gd name="connsiteY52" fmla="*/ 2858292 h 6858000"/>
              <a:gd name="connsiteX53" fmla="*/ 5479298 w 6128435"/>
              <a:gd name="connsiteY53" fmla="*/ 2947791 h 6858000"/>
              <a:gd name="connsiteX54" fmla="*/ 5481770 w 6128435"/>
              <a:gd name="connsiteY54" fmla="*/ 2951352 h 6858000"/>
              <a:gd name="connsiteX55" fmla="*/ 5482045 w 6128435"/>
              <a:gd name="connsiteY55" fmla="*/ 2984371 h 6858000"/>
              <a:gd name="connsiteX56" fmla="*/ 5482415 w 6128435"/>
              <a:gd name="connsiteY56" fmla="*/ 3004079 h 6858000"/>
              <a:gd name="connsiteX57" fmla="*/ 5483865 w 6128435"/>
              <a:gd name="connsiteY57" fmla="*/ 3005467 h 6858000"/>
              <a:gd name="connsiteX58" fmla="*/ 5482236 w 6128435"/>
              <a:gd name="connsiteY58" fmla="*/ 3019791 h 6858000"/>
              <a:gd name="connsiteX59" fmla="*/ 5481505 w 6128435"/>
              <a:gd name="connsiteY59" fmla="*/ 3095286 h 6858000"/>
              <a:gd name="connsiteX60" fmla="*/ 5477595 w 6128435"/>
              <a:gd name="connsiteY60" fmla="*/ 3250534 h 6858000"/>
              <a:gd name="connsiteX61" fmla="*/ 5532836 w 6128435"/>
              <a:gd name="connsiteY61" fmla="*/ 3353840 h 6858000"/>
              <a:gd name="connsiteX62" fmla="*/ 5561229 w 6128435"/>
              <a:gd name="connsiteY62" fmla="*/ 3395784 h 6858000"/>
              <a:gd name="connsiteX63" fmla="*/ 5589758 w 6128435"/>
              <a:gd name="connsiteY63" fmla="*/ 3506453 h 6858000"/>
              <a:gd name="connsiteX64" fmla="*/ 5596144 w 6128435"/>
              <a:gd name="connsiteY64" fmla="*/ 3534624 h 6858000"/>
              <a:gd name="connsiteX65" fmla="*/ 5597750 w 6128435"/>
              <a:gd name="connsiteY65" fmla="*/ 3534129 h 6858000"/>
              <a:gd name="connsiteX66" fmla="*/ 5599700 w 6128435"/>
              <a:gd name="connsiteY66" fmla="*/ 3547221 h 6858000"/>
              <a:gd name="connsiteX67" fmla="*/ 5615031 w 6128435"/>
              <a:gd name="connsiteY67" fmla="*/ 3557482 h 6858000"/>
              <a:gd name="connsiteX68" fmla="*/ 5618377 w 6128435"/>
              <a:gd name="connsiteY68" fmla="*/ 3588431 h 6858000"/>
              <a:gd name="connsiteX69" fmla="*/ 5612155 w 6128435"/>
              <a:gd name="connsiteY69" fmla="*/ 3589869 h 6858000"/>
              <a:gd name="connsiteX70" fmla="*/ 5620843 w 6128435"/>
              <a:gd name="connsiteY70" fmla="*/ 3606745 h 6858000"/>
              <a:gd name="connsiteX71" fmla="*/ 5655472 w 6128435"/>
              <a:gd name="connsiteY71" fmla="*/ 3678877 h 6858000"/>
              <a:gd name="connsiteX72" fmla="*/ 5680448 w 6128435"/>
              <a:gd name="connsiteY72" fmla="*/ 3717760 h 6858000"/>
              <a:gd name="connsiteX73" fmla="*/ 5683015 w 6128435"/>
              <a:gd name="connsiteY73" fmla="*/ 3762025 h 6858000"/>
              <a:gd name="connsiteX74" fmla="*/ 5696643 w 6128435"/>
              <a:gd name="connsiteY74" fmla="*/ 3773888 h 6858000"/>
              <a:gd name="connsiteX75" fmla="*/ 5699203 w 6128435"/>
              <a:gd name="connsiteY75" fmla="*/ 3775823 h 6858000"/>
              <a:gd name="connsiteX76" fmla="*/ 5704824 w 6128435"/>
              <a:gd name="connsiteY76" fmla="*/ 3785966 h 6858000"/>
              <a:gd name="connsiteX77" fmla="*/ 5712204 w 6128435"/>
              <a:gd name="connsiteY77" fmla="*/ 3785830 h 6858000"/>
              <a:gd name="connsiteX78" fmla="*/ 5724816 w 6128435"/>
              <a:gd name="connsiteY78" fmla="*/ 3798949 h 6858000"/>
              <a:gd name="connsiteX79" fmla="*/ 5733539 w 6128435"/>
              <a:gd name="connsiteY79" fmla="*/ 3818457 h 6858000"/>
              <a:gd name="connsiteX80" fmla="*/ 5768491 w 6128435"/>
              <a:gd name="connsiteY80" fmla="*/ 3914399 h 6858000"/>
              <a:gd name="connsiteX81" fmla="*/ 5793123 w 6128435"/>
              <a:gd name="connsiteY81" fmla="*/ 3969952 h 6858000"/>
              <a:gd name="connsiteX82" fmla="*/ 5808321 w 6128435"/>
              <a:gd name="connsiteY82" fmla="*/ 3988153 h 6858000"/>
              <a:gd name="connsiteX83" fmla="*/ 5825621 w 6128435"/>
              <a:gd name="connsiteY83" fmla="*/ 4015525 h 6858000"/>
              <a:gd name="connsiteX84" fmla="*/ 5860672 w 6128435"/>
              <a:gd name="connsiteY84" fmla="*/ 4061579 h 6858000"/>
              <a:gd name="connsiteX85" fmla="*/ 5872173 w 6128435"/>
              <a:gd name="connsiteY85" fmla="*/ 4088497 h 6858000"/>
              <a:gd name="connsiteX86" fmla="*/ 5883705 w 6128435"/>
              <a:gd name="connsiteY86" fmla="*/ 4101899 h 6858000"/>
              <a:gd name="connsiteX87" fmla="*/ 5885314 w 6128435"/>
              <a:gd name="connsiteY87" fmla="*/ 4108387 h 6858000"/>
              <a:gd name="connsiteX88" fmla="*/ 5894095 w 6128435"/>
              <a:gd name="connsiteY88" fmla="*/ 4128857 h 6858000"/>
              <a:gd name="connsiteX89" fmla="*/ 5898339 w 6128435"/>
              <a:gd name="connsiteY89" fmla="*/ 4140800 h 6858000"/>
              <a:gd name="connsiteX90" fmla="*/ 5899734 w 6128435"/>
              <a:gd name="connsiteY90" fmla="*/ 4145632 h 6858000"/>
              <a:gd name="connsiteX91" fmla="*/ 5903513 w 6128435"/>
              <a:gd name="connsiteY91" fmla="*/ 4187661 h 6858000"/>
              <a:gd name="connsiteX92" fmla="*/ 5917114 w 6128435"/>
              <a:gd name="connsiteY92" fmla="*/ 4213096 h 6858000"/>
              <a:gd name="connsiteX93" fmla="*/ 5921153 w 6128435"/>
              <a:gd name="connsiteY93" fmla="*/ 4236222 h 6858000"/>
              <a:gd name="connsiteX94" fmla="*/ 5924233 w 6128435"/>
              <a:gd name="connsiteY94" fmla="*/ 4242060 h 6858000"/>
              <a:gd name="connsiteX95" fmla="*/ 5928910 w 6128435"/>
              <a:gd name="connsiteY95" fmla="*/ 4300973 h 6858000"/>
              <a:gd name="connsiteX96" fmla="*/ 5939320 w 6128435"/>
              <a:gd name="connsiteY96" fmla="*/ 4340435 h 6858000"/>
              <a:gd name="connsiteX97" fmla="*/ 5946705 w 6128435"/>
              <a:gd name="connsiteY97" fmla="*/ 4428051 h 6858000"/>
              <a:gd name="connsiteX98" fmla="*/ 5949261 w 6128435"/>
              <a:gd name="connsiteY98" fmla="*/ 4449185 h 6858000"/>
              <a:gd name="connsiteX99" fmla="*/ 5957504 w 6128435"/>
              <a:gd name="connsiteY99" fmla="*/ 4465911 h 6858000"/>
              <a:gd name="connsiteX100" fmla="*/ 5964689 w 6128435"/>
              <a:gd name="connsiteY100" fmla="*/ 4468532 h 6858000"/>
              <a:gd name="connsiteX101" fmla="*/ 5967062 w 6128435"/>
              <a:gd name="connsiteY101" fmla="*/ 4479923 h 6858000"/>
              <a:gd name="connsiteX102" fmla="*/ 5968960 w 6128435"/>
              <a:gd name="connsiteY102" fmla="*/ 4482655 h 6858000"/>
              <a:gd name="connsiteX103" fmla="*/ 5978567 w 6128435"/>
              <a:gd name="connsiteY103" fmla="*/ 4498605 h 6858000"/>
              <a:gd name="connsiteX104" fmla="*/ 5980106 w 6128435"/>
              <a:gd name="connsiteY104" fmla="*/ 4585087 h 6858000"/>
              <a:gd name="connsiteX105" fmla="*/ 5998138 w 6128435"/>
              <a:gd name="connsiteY105" fmla="*/ 4697518 h 6858000"/>
              <a:gd name="connsiteX106" fmla="*/ 6013516 w 6128435"/>
              <a:gd name="connsiteY106" fmla="*/ 4786619 h 6858000"/>
              <a:gd name="connsiteX107" fmla="*/ 6025404 w 6128435"/>
              <a:gd name="connsiteY107" fmla="*/ 4858148 h 6858000"/>
              <a:gd name="connsiteX108" fmla="*/ 6007749 w 6128435"/>
              <a:gd name="connsiteY108" fmla="*/ 4964715 h 6858000"/>
              <a:gd name="connsiteX109" fmla="*/ 6005269 w 6128435"/>
              <a:gd name="connsiteY109" fmla="*/ 5150567 h 6858000"/>
              <a:gd name="connsiteX110" fmla="*/ 6001127 w 6128435"/>
              <a:gd name="connsiteY110" fmla="*/ 5164609 h 6858000"/>
              <a:gd name="connsiteX111" fmla="*/ 5996647 w 6128435"/>
              <a:gd name="connsiteY111" fmla="*/ 5185640 h 6858000"/>
              <a:gd name="connsiteX112" fmla="*/ 5998514 w 6128435"/>
              <a:gd name="connsiteY112" fmla="*/ 5189673 h 6858000"/>
              <a:gd name="connsiteX113" fmla="*/ 5995970 w 6128435"/>
              <a:gd name="connsiteY113" fmla="*/ 5221547 h 6858000"/>
              <a:gd name="connsiteX114" fmla="*/ 5997218 w 6128435"/>
              <a:gd name="connsiteY114" fmla="*/ 5222031 h 6858000"/>
              <a:gd name="connsiteX115" fmla="*/ 6002116 w 6128435"/>
              <a:gd name="connsiteY115" fmla="*/ 5231223 h 6858000"/>
              <a:gd name="connsiteX116" fmla="*/ 6008541 w 6128435"/>
              <a:gd name="connsiteY116" fmla="*/ 5248680 h 6858000"/>
              <a:gd name="connsiteX117" fmla="*/ 6039260 w 6128435"/>
              <a:gd name="connsiteY117" fmla="*/ 5289518 h 6858000"/>
              <a:gd name="connsiteX118" fmla="*/ 6036748 w 6128435"/>
              <a:gd name="connsiteY118" fmla="*/ 5322752 h 6858000"/>
              <a:gd name="connsiteX119" fmla="*/ 6036943 w 6128435"/>
              <a:gd name="connsiteY119" fmla="*/ 5329480 h 6858000"/>
              <a:gd name="connsiteX120" fmla="*/ 6037236 w 6128435"/>
              <a:gd name="connsiteY120" fmla="*/ 5329634 h 6858000"/>
              <a:gd name="connsiteX121" fmla="*/ 6038019 w 6128435"/>
              <a:gd name="connsiteY121" fmla="*/ 5336764 h 6858000"/>
              <a:gd name="connsiteX122" fmla="*/ 6037298 w 6128435"/>
              <a:gd name="connsiteY122" fmla="*/ 5341753 h 6858000"/>
              <a:gd name="connsiteX123" fmla="*/ 6037677 w 6128435"/>
              <a:gd name="connsiteY123" fmla="*/ 5354807 h 6858000"/>
              <a:gd name="connsiteX124" fmla="*/ 6039728 w 6128435"/>
              <a:gd name="connsiteY124" fmla="*/ 5359416 h 6858000"/>
              <a:gd name="connsiteX125" fmla="*/ 6043311 w 6128435"/>
              <a:gd name="connsiteY125" fmla="*/ 5361407 h 6858000"/>
              <a:gd name="connsiteX126" fmla="*/ 6042954 w 6128435"/>
              <a:gd name="connsiteY126" fmla="*/ 5362576 h 6858000"/>
              <a:gd name="connsiteX127" fmla="*/ 6053435 w 6128435"/>
              <a:gd name="connsiteY127" fmla="*/ 5387547 h 6858000"/>
              <a:gd name="connsiteX128" fmla="*/ 6065933 w 6128435"/>
              <a:gd name="connsiteY128" fmla="*/ 5443002 h 6858000"/>
              <a:gd name="connsiteX129" fmla="*/ 6068640 w 6128435"/>
              <a:gd name="connsiteY129" fmla="*/ 5474503 h 6858000"/>
              <a:gd name="connsiteX130" fmla="*/ 6080922 w 6128435"/>
              <a:gd name="connsiteY130" fmla="*/ 5561070 h 6858000"/>
              <a:gd name="connsiteX131" fmla="*/ 6096949 w 6128435"/>
              <a:gd name="connsiteY131" fmla="*/ 5648179 h 6858000"/>
              <a:gd name="connsiteX132" fmla="*/ 6125703 w 6128435"/>
              <a:gd name="connsiteY132" fmla="*/ 5692894 h 6858000"/>
              <a:gd name="connsiteX133" fmla="*/ 6126670 w 6128435"/>
              <a:gd name="connsiteY133" fmla="*/ 5697882 h 6858000"/>
              <a:gd name="connsiteX134" fmla="*/ 6124061 w 6128435"/>
              <a:gd name="connsiteY134" fmla="*/ 5710294 h 6858000"/>
              <a:gd name="connsiteX135" fmla="*/ 6122213 w 6128435"/>
              <a:gd name="connsiteY135" fmla="*/ 5714762 h 6858000"/>
              <a:gd name="connsiteX136" fmla="*/ 6121353 w 6128435"/>
              <a:gd name="connsiteY136" fmla="*/ 5721725 h 6858000"/>
              <a:gd name="connsiteX137" fmla="*/ 6121607 w 6128435"/>
              <a:gd name="connsiteY137" fmla="*/ 5721959 h 6858000"/>
              <a:gd name="connsiteX138" fmla="*/ 6120262 w 6128435"/>
              <a:gd name="connsiteY138" fmla="*/ 5728358 h 6858000"/>
              <a:gd name="connsiteX139" fmla="*/ 6110194 w 6128435"/>
              <a:gd name="connsiteY139" fmla="*/ 5758853 h 6858000"/>
              <a:gd name="connsiteX140" fmla="*/ 6127519 w 6128435"/>
              <a:gd name="connsiteY140" fmla="*/ 5865775 h 6858000"/>
              <a:gd name="connsiteX141" fmla="*/ 6128435 w 6128435"/>
              <a:gd name="connsiteY141" fmla="*/ 5870164 h 6858000"/>
              <a:gd name="connsiteX142" fmla="*/ 6119217 w 6128435"/>
              <a:gd name="connsiteY142" fmla="*/ 5888542 h 6858000"/>
              <a:gd name="connsiteX143" fmla="*/ 6115966 w 6128435"/>
              <a:gd name="connsiteY143" fmla="*/ 5898387 h 6858000"/>
              <a:gd name="connsiteX144" fmla="*/ 6111924 w 6128435"/>
              <a:gd name="connsiteY144" fmla="*/ 5900444 h 6858000"/>
              <a:gd name="connsiteX145" fmla="*/ 6108716 w 6128435"/>
              <a:gd name="connsiteY145" fmla="*/ 5915345 h 6858000"/>
              <a:gd name="connsiteX146" fmla="*/ 6109524 w 6128435"/>
              <a:gd name="connsiteY146" fmla="*/ 5917328 h 6858000"/>
              <a:gd name="connsiteX147" fmla="*/ 6102493 w 6128435"/>
              <a:gd name="connsiteY147" fmla="*/ 5928602 h 6858000"/>
              <a:gd name="connsiteX148" fmla="*/ 6056863 w 6128435"/>
              <a:gd name="connsiteY148" fmla="*/ 6000643 h 6858000"/>
              <a:gd name="connsiteX149" fmla="*/ 6045436 w 6128435"/>
              <a:gd name="connsiteY149" fmla="*/ 6124480 h 6858000"/>
              <a:gd name="connsiteX150" fmla="*/ 6030489 w 6128435"/>
              <a:gd name="connsiteY150" fmla="*/ 6317666 h 6858000"/>
              <a:gd name="connsiteX151" fmla="*/ 6007492 w 6128435"/>
              <a:gd name="connsiteY151" fmla="*/ 6440818 h 6858000"/>
              <a:gd name="connsiteX152" fmla="*/ 6009467 w 6128435"/>
              <a:gd name="connsiteY152" fmla="*/ 6487076 h 6858000"/>
              <a:gd name="connsiteX153" fmla="*/ 5995064 w 6128435"/>
              <a:gd name="connsiteY153" fmla="*/ 6540791 h 6858000"/>
              <a:gd name="connsiteX154" fmla="*/ 5996309 w 6128435"/>
              <a:gd name="connsiteY154" fmla="*/ 6543961 h 6858000"/>
              <a:gd name="connsiteX155" fmla="*/ 5996048 w 6128435"/>
              <a:gd name="connsiteY155" fmla="*/ 6555444 h 6858000"/>
              <a:gd name="connsiteX156" fmla="*/ 6002524 w 6128435"/>
              <a:gd name="connsiteY156" fmla="*/ 6560188 h 6858000"/>
              <a:gd name="connsiteX157" fmla="*/ 6006823 w 6128435"/>
              <a:gd name="connsiteY157" fmla="*/ 6578546 h 6858000"/>
              <a:gd name="connsiteX158" fmla="*/ 6004510 w 6128435"/>
              <a:gd name="connsiteY158" fmla="*/ 6599256 h 6858000"/>
              <a:gd name="connsiteX159" fmla="*/ 5986207 w 6128435"/>
              <a:gd name="connsiteY159" fmla="*/ 6695855 h 6858000"/>
              <a:gd name="connsiteX160" fmla="*/ 5979428 w 6128435"/>
              <a:gd name="connsiteY160" fmla="*/ 6754678 h 6858000"/>
              <a:gd name="connsiteX161" fmla="*/ 5983398 w 6128435"/>
              <a:gd name="connsiteY161" fmla="*/ 6778641 h 6858000"/>
              <a:gd name="connsiteX162" fmla="*/ 5984543 w 6128435"/>
              <a:gd name="connsiteY162" fmla="*/ 6811016 h 6858000"/>
              <a:gd name="connsiteX163" fmla="*/ 5981802 w 6128435"/>
              <a:gd name="connsiteY163" fmla="*/ 6838578 h 6858000"/>
              <a:gd name="connsiteX164" fmla="*/ 5979671 w 6128435"/>
              <a:gd name="connsiteY164" fmla="*/ 6858000 h 6858000"/>
              <a:gd name="connsiteX165" fmla="*/ 0 w 6128435"/>
              <a:gd name="connsiteY165" fmla="*/ 6858000 h 6858000"/>
              <a:gd name="connsiteX166" fmla="*/ 0 w 6128435"/>
              <a:gd name="connsiteY16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53136 w 6128435"/>
              <a:gd name="connsiteY26" fmla="*/ 1595457 h 6858000"/>
              <a:gd name="connsiteX27" fmla="*/ 5254863 w 6128435"/>
              <a:gd name="connsiteY27" fmla="*/ 1598311 h 6858000"/>
              <a:gd name="connsiteX28" fmla="*/ 5263491 w 6128435"/>
              <a:gd name="connsiteY28" fmla="*/ 1642938 h 6858000"/>
              <a:gd name="connsiteX29" fmla="*/ 5261314 w 6128435"/>
              <a:gd name="connsiteY29" fmla="*/ 1689177 h 6858000"/>
              <a:gd name="connsiteX30" fmla="*/ 5259788 w 6128435"/>
              <a:gd name="connsiteY30" fmla="*/ 1768516 h 6858000"/>
              <a:gd name="connsiteX31" fmla="*/ 5255696 w 6128435"/>
              <a:gd name="connsiteY31" fmla="*/ 1953770 h 6858000"/>
              <a:gd name="connsiteX32" fmla="*/ 5252592 w 6128435"/>
              <a:gd name="connsiteY32" fmla="*/ 2092210 h 6858000"/>
              <a:gd name="connsiteX33" fmla="*/ 5264303 w 6128435"/>
              <a:gd name="connsiteY33" fmla="*/ 2225157 h 6858000"/>
              <a:gd name="connsiteX34" fmla="*/ 5254949 w 6128435"/>
              <a:gd name="connsiteY34" fmla="*/ 2236160 h 6858000"/>
              <a:gd name="connsiteX35" fmla="*/ 5250104 w 6128435"/>
              <a:gd name="connsiteY35" fmla="*/ 2249166 h 6858000"/>
              <a:gd name="connsiteX36" fmla="*/ 5251214 w 6128435"/>
              <a:gd name="connsiteY36" fmla="*/ 2250944 h 6858000"/>
              <a:gd name="connsiteX37" fmla="*/ 5250644 w 6128435"/>
              <a:gd name="connsiteY37" fmla="*/ 2266619 h 6858000"/>
              <a:gd name="connsiteX38" fmla="*/ 5247111 w 6128435"/>
              <a:gd name="connsiteY38" fmla="*/ 2269679 h 6858000"/>
              <a:gd name="connsiteX39" fmla="*/ 5279312 w 6128435"/>
              <a:gd name="connsiteY39" fmla="*/ 2302757 h 6858000"/>
              <a:gd name="connsiteX40" fmla="*/ 5293877 w 6128435"/>
              <a:gd name="connsiteY40" fmla="*/ 2368649 h 6858000"/>
              <a:gd name="connsiteX41" fmla="*/ 5311338 w 6128435"/>
              <a:gd name="connsiteY41" fmla="*/ 2404034 h 6858000"/>
              <a:gd name="connsiteX42" fmla="*/ 5338366 w 6128435"/>
              <a:gd name="connsiteY42" fmla="*/ 2465052 h 6858000"/>
              <a:gd name="connsiteX43" fmla="*/ 5371263 w 6128435"/>
              <a:gd name="connsiteY43" fmla="*/ 2586413 h 6858000"/>
              <a:gd name="connsiteX44" fmla="*/ 5407503 w 6128435"/>
              <a:gd name="connsiteY44" fmla="*/ 2786290 h 6858000"/>
              <a:gd name="connsiteX45" fmla="*/ 5407356 w 6128435"/>
              <a:gd name="connsiteY45" fmla="*/ 2787545 h 6858000"/>
              <a:gd name="connsiteX46" fmla="*/ 5411130 w 6128435"/>
              <a:gd name="connsiteY46" fmla="*/ 2788640 h 6858000"/>
              <a:gd name="connsiteX47" fmla="*/ 5416439 w 6128435"/>
              <a:gd name="connsiteY47" fmla="*/ 2805666 h 6858000"/>
              <a:gd name="connsiteX48" fmla="*/ 5416589 w 6128435"/>
              <a:gd name="connsiteY48" fmla="*/ 2810822 h 6858000"/>
              <a:gd name="connsiteX49" fmla="*/ 5418542 w 6128435"/>
              <a:gd name="connsiteY49" fmla="*/ 2817745 h 6858000"/>
              <a:gd name="connsiteX50" fmla="*/ 5418847 w 6128435"/>
              <a:gd name="connsiteY50" fmla="*/ 2817825 h 6858000"/>
              <a:gd name="connsiteX51" fmla="*/ 5457023 w 6128435"/>
              <a:gd name="connsiteY51" fmla="*/ 2858292 h 6858000"/>
              <a:gd name="connsiteX52" fmla="*/ 5479298 w 6128435"/>
              <a:gd name="connsiteY52" fmla="*/ 2947791 h 6858000"/>
              <a:gd name="connsiteX53" fmla="*/ 5481770 w 6128435"/>
              <a:gd name="connsiteY53" fmla="*/ 2951352 h 6858000"/>
              <a:gd name="connsiteX54" fmla="*/ 5482045 w 6128435"/>
              <a:gd name="connsiteY54" fmla="*/ 2984371 h 6858000"/>
              <a:gd name="connsiteX55" fmla="*/ 5482415 w 6128435"/>
              <a:gd name="connsiteY55" fmla="*/ 3004079 h 6858000"/>
              <a:gd name="connsiteX56" fmla="*/ 5483865 w 6128435"/>
              <a:gd name="connsiteY56" fmla="*/ 3005467 h 6858000"/>
              <a:gd name="connsiteX57" fmla="*/ 5482236 w 6128435"/>
              <a:gd name="connsiteY57" fmla="*/ 3019791 h 6858000"/>
              <a:gd name="connsiteX58" fmla="*/ 5481505 w 6128435"/>
              <a:gd name="connsiteY58" fmla="*/ 3095286 h 6858000"/>
              <a:gd name="connsiteX59" fmla="*/ 5477595 w 6128435"/>
              <a:gd name="connsiteY59" fmla="*/ 3250534 h 6858000"/>
              <a:gd name="connsiteX60" fmla="*/ 5532836 w 6128435"/>
              <a:gd name="connsiteY60" fmla="*/ 3353840 h 6858000"/>
              <a:gd name="connsiteX61" fmla="*/ 5561229 w 6128435"/>
              <a:gd name="connsiteY61" fmla="*/ 3395784 h 6858000"/>
              <a:gd name="connsiteX62" fmla="*/ 5589758 w 6128435"/>
              <a:gd name="connsiteY62" fmla="*/ 3506453 h 6858000"/>
              <a:gd name="connsiteX63" fmla="*/ 5596144 w 6128435"/>
              <a:gd name="connsiteY63" fmla="*/ 3534624 h 6858000"/>
              <a:gd name="connsiteX64" fmla="*/ 5597750 w 6128435"/>
              <a:gd name="connsiteY64" fmla="*/ 3534129 h 6858000"/>
              <a:gd name="connsiteX65" fmla="*/ 5599700 w 6128435"/>
              <a:gd name="connsiteY65" fmla="*/ 3547221 h 6858000"/>
              <a:gd name="connsiteX66" fmla="*/ 5615031 w 6128435"/>
              <a:gd name="connsiteY66" fmla="*/ 3557482 h 6858000"/>
              <a:gd name="connsiteX67" fmla="*/ 5618377 w 6128435"/>
              <a:gd name="connsiteY67" fmla="*/ 3588431 h 6858000"/>
              <a:gd name="connsiteX68" fmla="*/ 5612155 w 6128435"/>
              <a:gd name="connsiteY68" fmla="*/ 3589869 h 6858000"/>
              <a:gd name="connsiteX69" fmla="*/ 5620843 w 6128435"/>
              <a:gd name="connsiteY69" fmla="*/ 3606745 h 6858000"/>
              <a:gd name="connsiteX70" fmla="*/ 5655472 w 6128435"/>
              <a:gd name="connsiteY70" fmla="*/ 3678877 h 6858000"/>
              <a:gd name="connsiteX71" fmla="*/ 5680448 w 6128435"/>
              <a:gd name="connsiteY71" fmla="*/ 3717760 h 6858000"/>
              <a:gd name="connsiteX72" fmla="*/ 5683015 w 6128435"/>
              <a:gd name="connsiteY72" fmla="*/ 3762025 h 6858000"/>
              <a:gd name="connsiteX73" fmla="*/ 5696643 w 6128435"/>
              <a:gd name="connsiteY73" fmla="*/ 3773888 h 6858000"/>
              <a:gd name="connsiteX74" fmla="*/ 5699203 w 6128435"/>
              <a:gd name="connsiteY74" fmla="*/ 3775823 h 6858000"/>
              <a:gd name="connsiteX75" fmla="*/ 5704824 w 6128435"/>
              <a:gd name="connsiteY75" fmla="*/ 3785966 h 6858000"/>
              <a:gd name="connsiteX76" fmla="*/ 5712204 w 6128435"/>
              <a:gd name="connsiteY76" fmla="*/ 3785830 h 6858000"/>
              <a:gd name="connsiteX77" fmla="*/ 5724816 w 6128435"/>
              <a:gd name="connsiteY77" fmla="*/ 3798949 h 6858000"/>
              <a:gd name="connsiteX78" fmla="*/ 5733539 w 6128435"/>
              <a:gd name="connsiteY78" fmla="*/ 3818457 h 6858000"/>
              <a:gd name="connsiteX79" fmla="*/ 5768491 w 6128435"/>
              <a:gd name="connsiteY79" fmla="*/ 3914399 h 6858000"/>
              <a:gd name="connsiteX80" fmla="*/ 5793123 w 6128435"/>
              <a:gd name="connsiteY80" fmla="*/ 3969952 h 6858000"/>
              <a:gd name="connsiteX81" fmla="*/ 5808321 w 6128435"/>
              <a:gd name="connsiteY81" fmla="*/ 3988153 h 6858000"/>
              <a:gd name="connsiteX82" fmla="*/ 5825621 w 6128435"/>
              <a:gd name="connsiteY82" fmla="*/ 4015525 h 6858000"/>
              <a:gd name="connsiteX83" fmla="*/ 5860672 w 6128435"/>
              <a:gd name="connsiteY83" fmla="*/ 4061579 h 6858000"/>
              <a:gd name="connsiteX84" fmla="*/ 5872173 w 6128435"/>
              <a:gd name="connsiteY84" fmla="*/ 4088497 h 6858000"/>
              <a:gd name="connsiteX85" fmla="*/ 5883705 w 6128435"/>
              <a:gd name="connsiteY85" fmla="*/ 4101899 h 6858000"/>
              <a:gd name="connsiteX86" fmla="*/ 5885314 w 6128435"/>
              <a:gd name="connsiteY86" fmla="*/ 4108387 h 6858000"/>
              <a:gd name="connsiteX87" fmla="*/ 5894095 w 6128435"/>
              <a:gd name="connsiteY87" fmla="*/ 4128857 h 6858000"/>
              <a:gd name="connsiteX88" fmla="*/ 5898339 w 6128435"/>
              <a:gd name="connsiteY88" fmla="*/ 4140800 h 6858000"/>
              <a:gd name="connsiteX89" fmla="*/ 5899734 w 6128435"/>
              <a:gd name="connsiteY89" fmla="*/ 4145632 h 6858000"/>
              <a:gd name="connsiteX90" fmla="*/ 5903513 w 6128435"/>
              <a:gd name="connsiteY90" fmla="*/ 4187661 h 6858000"/>
              <a:gd name="connsiteX91" fmla="*/ 5917114 w 6128435"/>
              <a:gd name="connsiteY91" fmla="*/ 4213096 h 6858000"/>
              <a:gd name="connsiteX92" fmla="*/ 5921153 w 6128435"/>
              <a:gd name="connsiteY92" fmla="*/ 4236222 h 6858000"/>
              <a:gd name="connsiteX93" fmla="*/ 5924233 w 6128435"/>
              <a:gd name="connsiteY93" fmla="*/ 4242060 h 6858000"/>
              <a:gd name="connsiteX94" fmla="*/ 5928910 w 6128435"/>
              <a:gd name="connsiteY94" fmla="*/ 4300973 h 6858000"/>
              <a:gd name="connsiteX95" fmla="*/ 5939320 w 6128435"/>
              <a:gd name="connsiteY95" fmla="*/ 4340435 h 6858000"/>
              <a:gd name="connsiteX96" fmla="*/ 5946705 w 6128435"/>
              <a:gd name="connsiteY96" fmla="*/ 4428051 h 6858000"/>
              <a:gd name="connsiteX97" fmla="*/ 5949261 w 6128435"/>
              <a:gd name="connsiteY97" fmla="*/ 4449185 h 6858000"/>
              <a:gd name="connsiteX98" fmla="*/ 5957504 w 6128435"/>
              <a:gd name="connsiteY98" fmla="*/ 4465911 h 6858000"/>
              <a:gd name="connsiteX99" fmla="*/ 5964689 w 6128435"/>
              <a:gd name="connsiteY99" fmla="*/ 4468532 h 6858000"/>
              <a:gd name="connsiteX100" fmla="*/ 5967062 w 6128435"/>
              <a:gd name="connsiteY100" fmla="*/ 4479923 h 6858000"/>
              <a:gd name="connsiteX101" fmla="*/ 5968960 w 6128435"/>
              <a:gd name="connsiteY101" fmla="*/ 4482655 h 6858000"/>
              <a:gd name="connsiteX102" fmla="*/ 5978567 w 6128435"/>
              <a:gd name="connsiteY102" fmla="*/ 4498605 h 6858000"/>
              <a:gd name="connsiteX103" fmla="*/ 5980106 w 6128435"/>
              <a:gd name="connsiteY103" fmla="*/ 4585087 h 6858000"/>
              <a:gd name="connsiteX104" fmla="*/ 5998138 w 6128435"/>
              <a:gd name="connsiteY104" fmla="*/ 4697518 h 6858000"/>
              <a:gd name="connsiteX105" fmla="*/ 6013516 w 6128435"/>
              <a:gd name="connsiteY105" fmla="*/ 4786619 h 6858000"/>
              <a:gd name="connsiteX106" fmla="*/ 6025404 w 6128435"/>
              <a:gd name="connsiteY106" fmla="*/ 4858148 h 6858000"/>
              <a:gd name="connsiteX107" fmla="*/ 6007749 w 6128435"/>
              <a:gd name="connsiteY107" fmla="*/ 4964715 h 6858000"/>
              <a:gd name="connsiteX108" fmla="*/ 6005269 w 6128435"/>
              <a:gd name="connsiteY108" fmla="*/ 5150567 h 6858000"/>
              <a:gd name="connsiteX109" fmla="*/ 6001127 w 6128435"/>
              <a:gd name="connsiteY109" fmla="*/ 5164609 h 6858000"/>
              <a:gd name="connsiteX110" fmla="*/ 5996647 w 6128435"/>
              <a:gd name="connsiteY110" fmla="*/ 5185640 h 6858000"/>
              <a:gd name="connsiteX111" fmla="*/ 5998514 w 6128435"/>
              <a:gd name="connsiteY111" fmla="*/ 5189673 h 6858000"/>
              <a:gd name="connsiteX112" fmla="*/ 5995970 w 6128435"/>
              <a:gd name="connsiteY112" fmla="*/ 5221547 h 6858000"/>
              <a:gd name="connsiteX113" fmla="*/ 5997218 w 6128435"/>
              <a:gd name="connsiteY113" fmla="*/ 5222031 h 6858000"/>
              <a:gd name="connsiteX114" fmla="*/ 6002116 w 6128435"/>
              <a:gd name="connsiteY114" fmla="*/ 5231223 h 6858000"/>
              <a:gd name="connsiteX115" fmla="*/ 6008541 w 6128435"/>
              <a:gd name="connsiteY115" fmla="*/ 5248680 h 6858000"/>
              <a:gd name="connsiteX116" fmla="*/ 6039260 w 6128435"/>
              <a:gd name="connsiteY116" fmla="*/ 5289518 h 6858000"/>
              <a:gd name="connsiteX117" fmla="*/ 6036748 w 6128435"/>
              <a:gd name="connsiteY117" fmla="*/ 5322752 h 6858000"/>
              <a:gd name="connsiteX118" fmla="*/ 6036943 w 6128435"/>
              <a:gd name="connsiteY118" fmla="*/ 5329480 h 6858000"/>
              <a:gd name="connsiteX119" fmla="*/ 6037236 w 6128435"/>
              <a:gd name="connsiteY119" fmla="*/ 5329634 h 6858000"/>
              <a:gd name="connsiteX120" fmla="*/ 6038019 w 6128435"/>
              <a:gd name="connsiteY120" fmla="*/ 5336764 h 6858000"/>
              <a:gd name="connsiteX121" fmla="*/ 6037298 w 6128435"/>
              <a:gd name="connsiteY121" fmla="*/ 5341753 h 6858000"/>
              <a:gd name="connsiteX122" fmla="*/ 6037677 w 6128435"/>
              <a:gd name="connsiteY122" fmla="*/ 5354807 h 6858000"/>
              <a:gd name="connsiteX123" fmla="*/ 6039728 w 6128435"/>
              <a:gd name="connsiteY123" fmla="*/ 5359416 h 6858000"/>
              <a:gd name="connsiteX124" fmla="*/ 6043311 w 6128435"/>
              <a:gd name="connsiteY124" fmla="*/ 5361407 h 6858000"/>
              <a:gd name="connsiteX125" fmla="*/ 6042954 w 6128435"/>
              <a:gd name="connsiteY125" fmla="*/ 5362576 h 6858000"/>
              <a:gd name="connsiteX126" fmla="*/ 6053435 w 6128435"/>
              <a:gd name="connsiteY126" fmla="*/ 5387547 h 6858000"/>
              <a:gd name="connsiteX127" fmla="*/ 6065933 w 6128435"/>
              <a:gd name="connsiteY127" fmla="*/ 5443002 h 6858000"/>
              <a:gd name="connsiteX128" fmla="*/ 6068640 w 6128435"/>
              <a:gd name="connsiteY128" fmla="*/ 5474503 h 6858000"/>
              <a:gd name="connsiteX129" fmla="*/ 6080922 w 6128435"/>
              <a:gd name="connsiteY129" fmla="*/ 5561070 h 6858000"/>
              <a:gd name="connsiteX130" fmla="*/ 6096949 w 6128435"/>
              <a:gd name="connsiteY130" fmla="*/ 5648179 h 6858000"/>
              <a:gd name="connsiteX131" fmla="*/ 6125703 w 6128435"/>
              <a:gd name="connsiteY131" fmla="*/ 5692894 h 6858000"/>
              <a:gd name="connsiteX132" fmla="*/ 6126670 w 6128435"/>
              <a:gd name="connsiteY132" fmla="*/ 5697882 h 6858000"/>
              <a:gd name="connsiteX133" fmla="*/ 6124061 w 6128435"/>
              <a:gd name="connsiteY133" fmla="*/ 5710294 h 6858000"/>
              <a:gd name="connsiteX134" fmla="*/ 6122213 w 6128435"/>
              <a:gd name="connsiteY134" fmla="*/ 5714762 h 6858000"/>
              <a:gd name="connsiteX135" fmla="*/ 6121353 w 6128435"/>
              <a:gd name="connsiteY135" fmla="*/ 5721725 h 6858000"/>
              <a:gd name="connsiteX136" fmla="*/ 6121607 w 6128435"/>
              <a:gd name="connsiteY136" fmla="*/ 5721959 h 6858000"/>
              <a:gd name="connsiteX137" fmla="*/ 6120262 w 6128435"/>
              <a:gd name="connsiteY137" fmla="*/ 5728358 h 6858000"/>
              <a:gd name="connsiteX138" fmla="*/ 6110194 w 6128435"/>
              <a:gd name="connsiteY138" fmla="*/ 5758853 h 6858000"/>
              <a:gd name="connsiteX139" fmla="*/ 6127519 w 6128435"/>
              <a:gd name="connsiteY139" fmla="*/ 5865775 h 6858000"/>
              <a:gd name="connsiteX140" fmla="*/ 6128435 w 6128435"/>
              <a:gd name="connsiteY140" fmla="*/ 5870164 h 6858000"/>
              <a:gd name="connsiteX141" fmla="*/ 6119217 w 6128435"/>
              <a:gd name="connsiteY141" fmla="*/ 5888542 h 6858000"/>
              <a:gd name="connsiteX142" fmla="*/ 6115966 w 6128435"/>
              <a:gd name="connsiteY142" fmla="*/ 5898387 h 6858000"/>
              <a:gd name="connsiteX143" fmla="*/ 6111924 w 6128435"/>
              <a:gd name="connsiteY143" fmla="*/ 5900444 h 6858000"/>
              <a:gd name="connsiteX144" fmla="*/ 6108716 w 6128435"/>
              <a:gd name="connsiteY144" fmla="*/ 5915345 h 6858000"/>
              <a:gd name="connsiteX145" fmla="*/ 6109524 w 6128435"/>
              <a:gd name="connsiteY145" fmla="*/ 5917328 h 6858000"/>
              <a:gd name="connsiteX146" fmla="*/ 6102493 w 6128435"/>
              <a:gd name="connsiteY146" fmla="*/ 5928602 h 6858000"/>
              <a:gd name="connsiteX147" fmla="*/ 6056863 w 6128435"/>
              <a:gd name="connsiteY147" fmla="*/ 6000643 h 6858000"/>
              <a:gd name="connsiteX148" fmla="*/ 6045436 w 6128435"/>
              <a:gd name="connsiteY148" fmla="*/ 6124480 h 6858000"/>
              <a:gd name="connsiteX149" fmla="*/ 6030489 w 6128435"/>
              <a:gd name="connsiteY149" fmla="*/ 6317666 h 6858000"/>
              <a:gd name="connsiteX150" fmla="*/ 6007492 w 6128435"/>
              <a:gd name="connsiteY150" fmla="*/ 6440818 h 6858000"/>
              <a:gd name="connsiteX151" fmla="*/ 6009467 w 6128435"/>
              <a:gd name="connsiteY151" fmla="*/ 6487076 h 6858000"/>
              <a:gd name="connsiteX152" fmla="*/ 5995064 w 6128435"/>
              <a:gd name="connsiteY152" fmla="*/ 6540791 h 6858000"/>
              <a:gd name="connsiteX153" fmla="*/ 5996309 w 6128435"/>
              <a:gd name="connsiteY153" fmla="*/ 6543961 h 6858000"/>
              <a:gd name="connsiteX154" fmla="*/ 5996048 w 6128435"/>
              <a:gd name="connsiteY154" fmla="*/ 6555444 h 6858000"/>
              <a:gd name="connsiteX155" fmla="*/ 6002524 w 6128435"/>
              <a:gd name="connsiteY155" fmla="*/ 6560188 h 6858000"/>
              <a:gd name="connsiteX156" fmla="*/ 6006823 w 6128435"/>
              <a:gd name="connsiteY156" fmla="*/ 6578546 h 6858000"/>
              <a:gd name="connsiteX157" fmla="*/ 6004510 w 6128435"/>
              <a:gd name="connsiteY157" fmla="*/ 6599256 h 6858000"/>
              <a:gd name="connsiteX158" fmla="*/ 5986207 w 6128435"/>
              <a:gd name="connsiteY158" fmla="*/ 6695855 h 6858000"/>
              <a:gd name="connsiteX159" fmla="*/ 5979428 w 6128435"/>
              <a:gd name="connsiteY159" fmla="*/ 6754678 h 6858000"/>
              <a:gd name="connsiteX160" fmla="*/ 5983398 w 6128435"/>
              <a:gd name="connsiteY160" fmla="*/ 6778641 h 6858000"/>
              <a:gd name="connsiteX161" fmla="*/ 5984543 w 6128435"/>
              <a:gd name="connsiteY161" fmla="*/ 6811016 h 6858000"/>
              <a:gd name="connsiteX162" fmla="*/ 5981802 w 6128435"/>
              <a:gd name="connsiteY162" fmla="*/ 6838578 h 6858000"/>
              <a:gd name="connsiteX163" fmla="*/ 5979671 w 6128435"/>
              <a:gd name="connsiteY163" fmla="*/ 6858000 h 6858000"/>
              <a:gd name="connsiteX164" fmla="*/ 0 w 6128435"/>
              <a:gd name="connsiteY164" fmla="*/ 6858000 h 6858000"/>
              <a:gd name="connsiteX165" fmla="*/ 0 w 6128435"/>
              <a:gd name="connsiteY16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53136 w 6128435"/>
              <a:gd name="connsiteY26" fmla="*/ 1595457 h 6858000"/>
              <a:gd name="connsiteX27" fmla="*/ 5263491 w 6128435"/>
              <a:gd name="connsiteY27" fmla="*/ 1642938 h 6858000"/>
              <a:gd name="connsiteX28" fmla="*/ 5261314 w 6128435"/>
              <a:gd name="connsiteY28" fmla="*/ 1689177 h 6858000"/>
              <a:gd name="connsiteX29" fmla="*/ 5259788 w 6128435"/>
              <a:gd name="connsiteY29" fmla="*/ 1768516 h 6858000"/>
              <a:gd name="connsiteX30" fmla="*/ 5255696 w 6128435"/>
              <a:gd name="connsiteY30" fmla="*/ 1953770 h 6858000"/>
              <a:gd name="connsiteX31" fmla="*/ 5252592 w 6128435"/>
              <a:gd name="connsiteY31" fmla="*/ 2092210 h 6858000"/>
              <a:gd name="connsiteX32" fmla="*/ 5264303 w 6128435"/>
              <a:gd name="connsiteY32" fmla="*/ 2225157 h 6858000"/>
              <a:gd name="connsiteX33" fmla="*/ 5254949 w 6128435"/>
              <a:gd name="connsiteY33" fmla="*/ 2236160 h 6858000"/>
              <a:gd name="connsiteX34" fmla="*/ 5250104 w 6128435"/>
              <a:gd name="connsiteY34" fmla="*/ 2249166 h 6858000"/>
              <a:gd name="connsiteX35" fmla="*/ 5251214 w 6128435"/>
              <a:gd name="connsiteY35" fmla="*/ 2250944 h 6858000"/>
              <a:gd name="connsiteX36" fmla="*/ 5250644 w 6128435"/>
              <a:gd name="connsiteY36" fmla="*/ 2266619 h 6858000"/>
              <a:gd name="connsiteX37" fmla="*/ 5247111 w 6128435"/>
              <a:gd name="connsiteY37" fmla="*/ 2269679 h 6858000"/>
              <a:gd name="connsiteX38" fmla="*/ 5279312 w 6128435"/>
              <a:gd name="connsiteY38" fmla="*/ 2302757 h 6858000"/>
              <a:gd name="connsiteX39" fmla="*/ 5293877 w 6128435"/>
              <a:gd name="connsiteY39" fmla="*/ 2368649 h 6858000"/>
              <a:gd name="connsiteX40" fmla="*/ 5311338 w 6128435"/>
              <a:gd name="connsiteY40" fmla="*/ 2404034 h 6858000"/>
              <a:gd name="connsiteX41" fmla="*/ 5338366 w 6128435"/>
              <a:gd name="connsiteY41" fmla="*/ 2465052 h 6858000"/>
              <a:gd name="connsiteX42" fmla="*/ 5371263 w 6128435"/>
              <a:gd name="connsiteY42" fmla="*/ 2586413 h 6858000"/>
              <a:gd name="connsiteX43" fmla="*/ 5407503 w 6128435"/>
              <a:gd name="connsiteY43" fmla="*/ 2786290 h 6858000"/>
              <a:gd name="connsiteX44" fmla="*/ 5407356 w 6128435"/>
              <a:gd name="connsiteY44" fmla="*/ 2787545 h 6858000"/>
              <a:gd name="connsiteX45" fmla="*/ 5411130 w 6128435"/>
              <a:gd name="connsiteY45" fmla="*/ 2788640 h 6858000"/>
              <a:gd name="connsiteX46" fmla="*/ 5416439 w 6128435"/>
              <a:gd name="connsiteY46" fmla="*/ 2805666 h 6858000"/>
              <a:gd name="connsiteX47" fmla="*/ 5416589 w 6128435"/>
              <a:gd name="connsiteY47" fmla="*/ 2810822 h 6858000"/>
              <a:gd name="connsiteX48" fmla="*/ 5418542 w 6128435"/>
              <a:gd name="connsiteY48" fmla="*/ 2817745 h 6858000"/>
              <a:gd name="connsiteX49" fmla="*/ 5418847 w 6128435"/>
              <a:gd name="connsiteY49" fmla="*/ 2817825 h 6858000"/>
              <a:gd name="connsiteX50" fmla="*/ 5457023 w 6128435"/>
              <a:gd name="connsiteY50" fmla="*/ 2858292 h 6858000"/>
              <a:gd name="connsiteX51" fmla="*/ 5479298 w 6128435"/>
              <a:gd name="connsiteY51" fmla="*/ 2947791 h 6858000"/>
              <a:gd name="connsiteX52" fmla="*/ 5481770 w 6128435"/>
              <a:gd name="connsiteY52" fmla="*/ 2951352 h 6858000"/>
              <a:gd name="connsiteX53" fmla="*/ 5482045 w 6128435"/>
              <a:gd name="connsiteY53" fmla="*/ 2984371 h 6858000"/>
              <a:gd name="connsiteX54" fmla="*/ 5482415 w 6128435"/>
              <a:gd name="connsiteY54" fmla="*/ 3004079 h 6858000"/>
              <a:gd name="connsiteX55" fmla="*/ 5483865 w 6128435"/>
              <a:gd name="connsiteY55" fmla="*/ 3005467 h 6858000"/>
              <a:gd name="connsiteX56" fmla="*/ 5482236 w 6128435"/>
              <a:gd name="connsiteY56" fmla="*/ 3019791 h 6858000"/>
              <a:gd name="connsiteX57" fmla="*/ 5481505 w 6128435"/>
              <a:gd name="connsiteY57" fmla="*/ 3095286 h 6858000"/>
              <a:gd name="connsiteX58" fmla="*/ 5477595 w 6128435"/>
              <a:gd name="connsiteY58" fmla="*/ 3250534 h 6858000"/>
              <a:gd name="connsiteX59" fmla="*/ 5532836 w 6128435"/>
              <a:gd name="connsiteY59" fmla="*/ 3353840 h 6858000"/>
              <a:gd name="connsiteX60" fmla="*/ 5561229 w 6128435"/>
              <a:gd name="connsiteY60" fmla="*/ 3395784 h 6858000"/>
              <a:gd name="connsiteX61" fmla="*/ 5589758 w 6128435"/>
              <a:gd name="connsiteY61" fmla="*/ 3506453 h 6858000"/>
              <a:gd name="connsiteX62" fmla="*/ 5596144 w 6128435"/>
              <a:gd name="connsiteY62" fmla="*/ 3534624 h 6858000"/>
              <a:gd name="connsiteX63" fmla="*/ 5597750 w 6128435"/>
              <a:gd name="connsiteY63" fmla="*/ 3534129 h 6858000"/>
              <a:gd name="connsiteX64" fmla="*/ 5599700 w 6128435"/>
              <a:gd name="connsiteY64" fmla="*/ 3547221 h 6858000"/>
              <a:gd name="connsiteX65" fmla="*/ 5615031 w 6128435"/>
              <a:gd name="connsiteY65" fmla="*/ 3557482 h 6858000"/>
              <a:gd name="connsiteX66" fmla="*/ 5618377 w 6128435"/>
              <a:gd name="connsiteY66" fmla="*/ 3588431 h 6858000"/>
              <a:gd name="connsiteX67" fmla="*/ 5612155 w 6128435"/>
              <a:gd name="connsiteY67" fmla="*/ 3589869 h 6858000"/>
              <a:gd name="connsiteX68" fmla="*/ 5620843 w 6128435"/>
              <a:gd name="connsiteY68" fmla="*/ 3606745 h 6858000"/>
              <a:gd name="connsiteX69" fmla="*/ 5655472 w 6128435"/>
              <a:gd name="connsiteY69" fmla="*/ 3678877 h 6858000"/>
              <a:gd name="connsiteX70" fmla="*/ 5680448 w 6128435"/>
              <a:gd name="connsiteY70" fmla="*/ 3717760 h 6858000"/>
              <a:gd name="connsiteX71" fmla="*/ 5683015 w 6128435"/>
              <a:gd name="connsiteY71" fmla="*/ 3762025 h 6858000"/>
              <a:gd name="connsiteX72" fmla="*/ 5696643 w 6128435"/>
              <a:gd name="connsiteY72" fmla="*/ 3773888 h 6858000"/>
              <a:gd name="connsiteX73" fmla="*/ 5699203 w 6128435"/>
              <a:gd name="connsiteY73" fmla="*/ 3775823 h 6858000"/>
              <a:gd name="connsiteX74" fmla="*/ 5704824 w 6128435"/>
              <a:gd name="connsiteY74" fmla="*/ 3785966 h 6858000"/>
              <a:gd name="connsiteX75" fmla="*/ 5712204 w 6128435"/>
              <a:gd name="connsiteY75" fmla="*/ 3785830 h 6858000"/>
              <a:gd name="connsiteX76" fmla="*/ 5724816 w 6128435"/>
              <a:gd name="connsiteY76" fmla="*/ 3798949 h 6858000"/>
              <a:gd name="connsiteX77" fmla="*/ 5733539 w 6128435"/>
              <a:gd name="connsiteY77" fmla="*/ 3818457 h 6858000"/>
              <a:gd name="connsiteX78" fmla="*/ 5768491 w 6128435"/>
              <a:gd name="connsiteY78" fmla="*/ 3914399 h 6858000"/>
              <a:gd name="connsiteX79" fmla="*/ 5793123 w 6128435"/>
              <a:gd name="connsiteY79" fmla="*/ 3969952 h 6858000"/>
              <a:gd name="connsiteX80" fmla="*/ 5808321 w 6128435"/>
              <a:gd name="connsiteY80" fmla="*/ 3988153 h 6858000"/>
              <a:gd name="connsiteX81" fmla="*/ 5825621 w 6128435"/>
              <a:gd name="connsiteY81" fmla="*/ 4015525 h 6858000"/>
              <a:gd name="connsiteX82" fmla="*/ 5860672 w 6128435"/>
              <a:gd name="connsiteY82" fmla="*/ 4061579 h 6858000"/>
              <a:gd name="connsiteX83" fmla="*/ 5872173 w 6128435"/>
              <a:gd name="connsiteY83" fmla="*/ 4088497 h 6858000"/>
              <a:gd name="connsiteX84" fmla="*/ 5883705 w 6128435"/>
              <a:gd name="connsiteY84" fmla="*/ 4101899 h 6858000"/>
              <a:gd name="connsiteX85" fmla="*/ 5885314 w 6128435"/>
              <a:gd name="connsiteY85" fmla="*/ 4108387 h 6858000"/>
              <a:gd name="connsiteX86" fmla="*/ 5894095 w 6128435"/>
              <a:gd name="connsiteY86" fmla="*/ 4128857 h 6858000"/>
              <a:gd name="connsiteX87" fmla="*/ 5898339 w 6128435"/>
              <a:gd name="connsiteY87" fmla="*/ 4140800 h 6858000"/>
              <a:gd name="connsiteX88" fmla="*/ 5899734 w 6128435"/>
              <a:gd name="connsiteY88" fmla="*/ 4145632 h 6858000"/>
              <a:gd name="connsiteX89" fmla="*/ 5903513 w 6128435"/>
              <a:gd name="connsiteY89" fmla="*/ 4187661 h 6858000"/>
              <a:gd name="connsiteX90" fmla="*/ 5917114 w 6128435"/>
              <a:gd name="connsiteY90" fmla="*/ 4213096 h 6858000"/>
              <a:gd name="connsiteX91" fmla="*/ 5921153 w 6128435"/>
              <a:gd name="connsiteY91" fmla="*/ 4236222 h 6858000"/>
              <a:gd name="connsiteX92" fmla="*/ 5924233 w 6128435"/>
              <a:gd name="connsiteY92" fmla="*/ 4242060 h 6858000"/>
              <a:gd name="connsiteX93" fmla="*/ 5928910 w 6128435"/>
              <a:gd name="connsiteY93" fmla="*/ 4300973 h 6858000"/>
              <a:gd name="connsiteX94" fmla="*/ 5939320 w 6128435"/>
              <a:gd name="connsiteY94" fmla="*/ 4340435 h 6858000"/>
              <a:gd name="connsiteX95" fmla="*/ 5946705 w 6128435"/>
              <a:gd name="connsiteY95" fmla="*/ 4428051 h 6858000"/>
              <a:gd name="connsiteX96" fmla="*/ 5949261 w 6128435"/>
              <a:gd name="connsiteY96" fmla="*/ 4449185 h 6858000"/>
              <a:gd name="connsiteX97" fmla="*/ 5957504 w 6128435"/>
              <a:gd name="connsiteY97" fmla="*/ 4465911 h 6858000"/>
              <a:gd name="connsiteX98" fmla="*/ 5964689 w 6128435"/>
              <a:gd name="connsiteY98" fmla="*/ 4468532 h 6858000"/>
              <a:gd name="connsiteX99" fmla="*/ 5967062 w 6128435"/>
              <a:gd name="connsiteY99" fmla="*/ 4479923 h 6858000"/>
              <a:gd name="connsiteX100" fmla="*/ 5968960 w 6128435"/>
              <a:gd name="connsiteY100" fmla="*/ 4482655 h 6858000"/>
              <a:gd name="connsiteX101" fmla="*/ 5978567 w 6128435"/>
              <a:gd name="connsiteY101" fmla="*/ 4498605 h 6858000"/>
              <a:gd name="connsiteX102" fmla="*/ 5980106 w 6128435"/>
              <a:gd name="connsiteY102" fmla="*/ 4585087 h 6858000"/>
              <a:gd name="connsiteX103" fmla="*/ 5998138 w 6128435"/>
              <a:gd name="connsiteY103" fmla="*/ 4697518 h 6858000"/>
              <a:gd name="connsiteX104" fmla="*/ 6013516 w 6128435"/>
              <a:gd name="connsiteY104" fmla="*/ 4786619 h 6858000"/>
              <a:gd name="connsiteX105" fmla="*/ 6025404 w 6128435"/>
              <a:gd name="connsiteY105" fmla="*/ 4858148 h 6858000"/>
              <a:gd name="connsiteX106" fmla="*/ 6007749 w 6128435"/>
              <a:gd name="connsiteY106" fmla="*/ 4964715 h 6858000"/>
              <a:gd name="connsiteX107" fmla="*/ 6005269 w 6128435"/>
              <a:gd name="connsiteY107" fmla="*/ 5150567 h 6858000"/>
              <a:gd name="connsiteX108" fmla="*/ 6001127 w 6128435"/>
              <a:gd name="connsiteY108" fmla="*/ 5164609 h 6858000"/>
              <a:gd name="connsiteX109" fmla="*/ 5996647 w 6128435"/>
              <a:gd name="connsiteY109" fmla="*/ 5185640 h 6858000"/>
              <a:gd name="connsiteX110" fmla="*/ 5998514 w 6128435"/>
              <a:gd name="connsiteY110" fmla="*/ 5189673 h 6858000"/>
              <a:gd name="connsiteX111" fmla="*/ 5995970 w 6128435"/>
              <a:gd name="connsiteY111" fmla="*/ 5221547 h 6858000"/>
              <a:gd name="connsiteX112" fmla="*/ 5997218 w 6128435"/>
              <a:gd name="connsiteY112" fmla="*/ 5222031 h 6858000"/>
              <a:gd name="connsiteX113" fmla="*/ 6002116 w 6128435"/>
              <a:gd name="connsiteY113" fmla="*/ 5231223 h 6858000"/>
              <a:gd name="connsiteX114" fmla="*/ 6008541 w 6128435"/>
              <a:gd name="connsiteY114" fmla="*/ 5248680 h 6858000"/>
              <a:gd name="connsiteX115" fmla="*/ 6039260 w 6128435"/>
              <a:gd name="connsiteY115" fmla="*/ 5289518 h 6858000"/>
              <a:gd name="connsiteX116" fmla="*/ 6036748 w 6128435"/>
              <a:gd name="connsiteY116" fmla="*/ 5322752 h 6858000"/>
              <a:gd name="connsiteX117" fmla="*/ 6036943 w 6128435"/>
              <a:gd name="connsiteY117" fmla="*/ 5329480 h 6858000"/>
              <a:gd name="connsiteX118" fmla="*/ 6037236 w 6128435"/>
              <a:gd name="connsiteY118" fmla="*/ 5329634 h 6858000"/>
              <a:gd name="connsiteX119" fmla="*/ 6038019 w 6128435"/>
              <a:gd name="connsiteY119" fmla="*/ 5336764 h 6858000"/>
              <a:gd name="connsiteX120" fmla="*/ 6037298 w 6128435"/>
              <a:gd name="connsiteY120" fmla="*/ 5341753 h 6858000"/>
              <a:gd name="connsiteX121" fmla="*/ 6037677 w 6128435"/>
              <a:gd name="connsiteY121" fmla="*/ 5354807 h 6858000"/>
              <a:gd name="connsiteX122" fmla="*/ 6039728 w 6128435"/>
              <a:gd name="connsiteY122" fmla="*/ 5359416 h 6858000"/>
              <a:gd name="connsiteX123" fmla="*/ 6043311 w 6128435"/>
              <a:gd name="connsiteY123" fmla="*/ 5361407 h 6858000"/>
              <a:gd name="connsiteX124" fmla="*/ 6042954 w 6128435"/>
              <a:gd name="connsiteY124" fmla="*/ 5362576 h 6858000"/>
              <a:gd name="connsiteX125" fmla="*/ 6053435 w 6128435"/>
              <a:gd name="connsiteY125" fmla="*/ 5387547 h 6858000"/>
              <a:gd name="connsiteX126" fmla="*/ 6065933 w 6128435"/>
              <a:gd name="connsiteY126" fmla="*/ 5443002 h 6858000"/>
              <a:gd name="connsiteX127" fmla="*/ 6068640 w 6128435"/>
              <a:gd name="connsiteY127" fmla="*/ 5474503 h 6858000"/>
              <a:gd name="connsiteX128" fmla="*/ 6080922 w 6128435"/>
              <a:gd name="connsiteY128" fmla="*/ 5561070 h 6858000"/>
              <a:gd name="connsiteX129" fmla="*/ 6096949 w 6128435"/>
              <a:gd name="connsiteY129" fmla="*/ 5648179 h 6858000"/>
              <a:gd name="connsiteX130" fmla="*/ 6125703 w 6128435"/>
              <a:gd name="connsiteY130" fmla="*/ 5692894 h 6858000"/>
              <a:gd name="connsiteX131" fmla="*/ 6126670 w 6128435"/>
              <a:gd name="connsiteY131" fmla="*/ 5697882 h 6858000"/>
              <a:gd name="connsiteX132" fmla="*/ 6124061 w 6128435"/>
              <a:gd name="connsiteY132" fmla="*/ 5710294 h 6858000"/>
              <a:gd name="connsiteX133" fmla="*/ 6122213 w 6128435"/>
              <a:gd name="connsiteY133" fmla="*/ 5714762 h 6858000"/>
              <a:gd name="connsiteX134" fmla="*/ 6121353 w 6128435"/>
              <a:gd name="connsiteY134" fmla="*/ 5721725 h 6858000"/>
              <a:gd name="connsiteX135" fmla="*/ 6121607 w 6128435"/>
              <a:gd name="connsiteY135" fmla="*/ 5721959 h 6858000"/>
              <a:gd name="connsiteX136" fmla="*/ 6120262 w 6128435"/>
              <a:gd name="connsiteY136" fmla="*/ 5728358 h 6858000"/>
              <a:gd name="connsiteX137" fmla="*/ 6110194 w 6128435"/>
              <a:gd name="connsiteY137" fmla="*/ 5758853 h 6858000"/>
              <a:gd name="connsiteX138" fmla="*/ 6127519 w 6128435"/>
              <a:gd name="connsiteY138" fmla="*/ 5865775 h 6858000"/>
              <a:gd name="connsiteX139" fmla="*/ 6128435 w 6128435"/>
              <a:gd name="connsiteY139" fmla="*/ 5870164 h 6858000"/>
              <a:gd name="connsiteX140" fmla="*/ 6119217 w 6128435"/>
              <a:gd name="connsiteY140" fmla="*/ 5888542 h 6858000"/>
              <a:gd name="connsiteX141" fmla="*/ 6115966 w 6128435"/>
              <a:gd name="connsiteY141" fmla="*/ 5898387 h 6858000"/>
              <a:gd name="connsiteX142" fmla="*/ 6111924 w 6128435"/>
              <a:gd name="connsiteY142" fmla="*/ 5900444 h 6858000"/>
              <a:gd name="connsiteX143" fmla="*/ 6108716 w 6128435"/>
              <a:gd name="connsiteY143" fmla="*/ 5915345 h 6858000"/>
              <a:gd name="connsiteX144" fmla="*/ 6109524 w 6128435"/>
              <a:gd name="connsiteY144" fmla="*/ 5917328 h 6858000"/>
              <a:gd name="connsiteX145" fmla="*/ 6102493 w 6128435"/>
              <a:gd name="connsiteY145" fmla="*/ 5928602 h 6858000"/>
              <a:gd name="connsiteX146" fmla="*/ 6056863 w 6128435"/>
              <a:gd name="connsiteY146" fmla="*/ 6000643 h 6858000"/>
              <a:gd name="connsiteX147" fmla="*/ 6045436 w 6128435"/>
              <a:gd name="connsiteY147" fmla="*/ 6124480 h 6858000"/>
              <a:gd name="connsiteX148" fmla="*/ 6030489 w 6128435"/>
              <a:gd name="connsiteY148" fmla="*/ 6317666 h 6858000"/>
              <a:gd name="connsiteX149" fmla="*/ 6007492 w 6128435"/>
              <a:gd name="connsiteY149" fmla="*/ 6440818 h 6858000"/>
              <a:gd name="connsiteX150" fmla="*/ 6009467 w 6128435"/>
              <a:gd name="connsiteY150" fmla="*/ 6487076 h 6858000"/>
              <a:gd name="connsiteX151" fmla="*/ 5995064 w 6128435"/>
              <a:gd name="connsiteY151" fmla="*/ 6540791 h 6858000"/>
              <a:gd name="connsiteX152" fmla="*/ 5996309 w 6128435"/>
              <a:gd name="connsiteY152" fmla="*/ 6543961 h 6858000"/>
              <a:gd name="connsiteX153" fmla="*/ 5996048 w 6128435"/>
              <a:gd name="connsiteY153" fmla="*/ 6555444 h 6858000"/>
              <a:gd name="connsiteX154" fmla="*/ 6002524 w 6128435"/>
              <a:gd name="connsiteY154" fmla="*/ 6560188 h 6858000"/>
              <a:gd name="connsiteX155" fmla="*/ 6006823 w 6128435"/>
              <a:gd name="connsiteY155" fmla="*/ 6578546 h 6858000"/>
              <a:gd name="connsiteX156" fmla="*/ 6004510 w 6128435"/>
              <a:gd name="connsiteY156" fmla="*/ 6599256 h 6858000"/>
              <a:gd name="connsiteX157" fmla="*/ 5986207 w 6128435"/>
              <a:gd name="connsiteY157" fmla="*/ 6695855 h 6858000"/>
              <a:gd name="connsiteX158" fmla="*/ 5979428 w 6128435"/>
              <a:gd name="connsiteY158" fmla="*/ 6754678 h 6858000"/>
              <a:gd name="connsiteX159" fmla="*/ 5983398 w 6128435"/>
              <a:gd name="connsiteY159" fmla="*/ 6778641 h 6858000"/>
              <a:gd name="connsiteX160" fmla="*/ 5984543 w 6128435"/>
              <a:gd name="connsiteY160" fmla="*/ 6811016 h 6858000"/>
              <a:gd name="connsiteX161" fmla="*/ 5981802 w 6128435"/>
              <a:gd name="connsiteY161" fmla="*/ 6838578 h 6858000"/>
              <a:gd name="connsiteX162" fmla="*/ 5979671 w 6128435"/>
              <a:gd name="connsiteY162" fmla="*/ 6858000 h 6858000"/>
              <a:gd name="connsiteX163" fmla="*/ 0 w 6128435"/>
              <a:gd name="connsiteY163" fmla="*/ 6858000 h 6858000"/>
              <a:gd name="connsiteX164" fmla="*/ 0 w 6128435"/>
              <a:gd name="connsiteY16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51453 w 6128435"/>
              <a:gd name="connsiteY25" fmla="*/ 1583934 h 6858000"/>
              <a:gd name="connsiteX26" fmla="*/ 5263491 w 6128435"/>
              <a:gd name="connsiteY26" fmla="*/ 1642938 h 6858000"/>
              <a:gd name="connsiteX27" fmla="*/ 5261314 w 6128435"/>
              <a:gd name="connsiteY27" fmla="*/ 1689177 h 6858000"/>
              <a:gd name="connsiteX28" fmla="*/ 5259788 w 6128435"/>
              <a:gd name="connsiteY28" fmla="*/ 1768516 h 6858000"/>
              <a:gd name="connsiteX29" fmla="*/ 5255696 w 6128435"/>
              <a:gd name="connsiteY29" fmla="*/ 1953770 h 6858000"/>
              <a:gd name="connsiteX30" fmla="*/ 5252592 w 6128435"/>
              <a:gd name="connsiteY30" fmla="*/ 2092210 h 6858000"/>
              <a:gd name="connsiteX31" fmla="*/ 5264303 w 6128435"/>
              <a:gd name="connsiteY31" fmla="*/ 2225157 h 6858000"/>
              <a:gd name="connsiteX32" fmla="*/ 5254949 w 6128435"/>
              <a:gd name="connsiteY32" fmla="*/ 2236160 h 6858000"/>
              <a:gd name="connsiteX33" fmla="*/ 5250104 w 6128435"/>
              <a:gd name="connsiteY33" fmla="*/ 2249166 h 6858000"/>
              <a:gd name="connsiteX34" fmla="*/ 5251214 w 6128435"/>
              <a:gd name="connsiteY34" fmla="*/ 2250944 h 6858000"/>
              <a:gd name="connsiteX35" fmla="*/ 5250644 w 6128435"/>
              <a:gd name="connsiteY35" fmla="*/ 2266619 h 6858000"/>
              <a:gd name="connsiteX36" fmla="*/ 5247111 w 6128435"/>
              <a:gd name="connsiteY36" fmla="*/ 2269679 h 6858000"/>
              <a:gd name="connsiteX37" fmla="*/ 5279312 w 6128435"/>
              <a:gd name="connsiteY37" fmla="*/ 2302757 h 6858000"/>
              <a:gd name="connsiteX38" fmla="*/ 5293877 w 6128435"/>
              <a:gd name="connsiteY38" fmla="*/ 2368649 h 6858000"/>
              <a:gd name="connsiteX39" fmla="*/ 5311338 w 6128435"/>
              <a:gd name="connsiteY39" fmla="*/ 2404034 h 6858000"/>
              <a:gd name="connsiteX40" fmla="*/ 5338366 w 6128435"/>
              <a:gd name="connsiteY40" fmla="*/ 2465052 h 6858000"/>
              <a:gd name="connsiteX41" fmla="*/ 5371263 w 6128435"/>
              <a:gd name="connsiteY41" fmla="*/ 2586413 h 6858000"/>
              <a:gd name="connsiteX42" fmla="*/ 5407503 w 6128435"/>
              <a:gd name="connsiteY42" fmla="*/ 2786290 h 6858000"/>
              <a:gd name="connsiteX43" fmla="*/ 5407356 w 6128435"/>
              <a:gd name="connsiteY43" fmla="*/ 2787545 h 6858000"/>
              <a:gd name="connsiteX44" fmla="*/ 5411130 w 6128435"/>
              <a:gd name="connsiteY44" fmla="*/ 2788640 h 6858000"/>
              <a:gd name="connsiteX45" fmla="*/ 5416439 w 6128435"/>
              <a:gd name="connsiteY45" fmla="*/ 2805666 h 6858000"/>
              <a:gd name="connsiteX46" fmla="*/ 5416589 w 6128435"/>
              <a:gd name="connsiteY46" fmla="*/ 2810822 h 6858000"/>
              <a:gd name="connsiteX47" fmla="*/ 5418542 w 6128435"/>
              <a:gd name="connsiteY47" fmla="*/ 2817745 h 6858000"/>
              <a:gd name="connsiteX48" fmla="*/ 5418847 w 6128435"/>
              <a:gd name="connsiteY48" fmla="*/ 2817825 h 6858000"/>
              <a:gd name="connsiteX49" fmla="*/ 5457023 w 6128435"/>
              <a:gd name="connsiteY49" fmla="*/ 2858292 h 6858000"/>
              <a:gd name="connsiteX50" fmla="*/ 5479298 w 6128435"/>
              <a:gd name="connsiteY50" fmla="*/ 2947791 h 6858000"/>
              <a:gd name="connsiteX51" fmla="*/ 5481770 w 6128435"/>
              <a:gd name="connsiteY51" fmla="*/ 2951352 h 6858000"/>
              <a:gd name="connsiteX52" fmla="*/ 5482045 w 6128435"/>
              <a:gd name="connsiteY52" fmla="*/ 2984371 h 6858000"/>
              <a:gd name="connsiteX53" fmla="*/ 5482415 w 6128435"/>
              <a:gd name="connsiteY53" fmla="*/ 3004079 h 6858000"/>
              <a:gd name="connsiteX54" fmla="*/ 5483865 w 6128435"/>
              <a:gd name="connsiteY54" fmla="*/ 3005467 h 6858000"/>
              <a:gd name="connsiteX55" fmla="*/ 5482236 w 6128435"/>
              <a:gd name="connsiteY55" fmla="*/ 3019791 h 6858000"/>
              <a:gd name="connsiteX56" fmla="*/ 5481505 w 6128435"/>
              <a:gd name="connsiteY56" fmla="*/ 3095286 h 6858000"/>
              <a:gd name="connsiteX57" fmla="*/ 5477595 w 6128435"/>
              <a:gd name="connsiteY57" fmla="*/ 3250534 h 6858000"/>
              <a:gd name="connsiteX58" fmla="*/ 5532836 w 6128435"/>
              <a:gd name="connsiteY58" fmla="*/ 3353840 h 6858000"/>
              <a:gd name="connsiteX59" fmla="*/ 5561229 w 6128435"/>
              <a:gd name="connsiteY59" fmla="*/ 3395784 h 6858000"/>
              <a:gd name="connsiteX60" fmla="*/ 5589758 w 6128435"/>
              <a:gd name="connsiteY60" fmla="*/ 3506453 h 6858000"/>
              <a:gd name="connsiteX61" fmla="*/ 5596144 w 6128435"/>
              <a:gd name="connsiteY61" fmla="*/ 3534624 h 6858000"/>
              <a:gd name="connsiteX62" fmla="*/ 5597750 w 6128435"/>
              <a:gd name="connsiteY62" fmla="*/ 3534129 h 6858000"/>
              <a:gd name="connsiteX63" fmla="*/ 5599700 w 6128435"/>
              <a:gd name="connsiteY63" fmla="*/ 3547221 h 6858000"/>
              <a:gd name="connsiteX64" fmla="*/ 5615031 w 6128435"/>
              <a:gd name="connsiteY64" fmla="*/ 3557482 h 6858000"/>
              <a:gd name="connsiteX65" fmla="*/ 5618377 w 6128435"/>
              <a:gd name="connsiteY65" fmla="*/ 3588431 h 6858000"/>
              <a:gd name="connsiteX66" fmla="*/ 5612155 w 6128435"/>
              <a:gd name="connsiteY66" fmla="*/ 3589869 h 6858000"/>
              <a:gd name="connsiteX67" fmla="*/ 5620843 w 6128435"/>
              <a:gd name="connsiteY67" fmla="*/ 3606745 h 6858000"/>
              <a:gd name="connsiteX68" fmla="*/ 5655472 w 6128435"/>
              <a:gd name="connsiteY68" fmla="*/ 3678877 h 6858000"/>
              <a:gd name="connsiteX69" fmla="*/ 5680448 w 6128435"/>
              <a:gd name="connsiteY69" fmla="*/ 3717760 h 6858000"/>
              <a:gd name="connsiteX70" fmla="*/ 5683015 w 6128435"/>
              <a:gd name="connsiteY70" fmla="*/ 3762025 h 6858000"/>
              <a:gd name="connsiteX71" fmla="*/ 5696643 w 6128435"/>
              <a:gd name="connsiteY71" fmla="*/ 3773888 h 6858000"/>
              <a:gd name="connsiteX72" fmla="*/ 5699203 w 6128435"/>
              <a:gd name="connsiteY72" fmla="*/ 3775823 h 6858000"/>
              <a:gd name="connsiteX73" fmla="*/ 5704824 w 6128435"/>
              <a:gd name="connsiteY73" fmla="*/ 3785966 h 6858000"/>
              <a:gd name="connsiteX74" fmla="*/ 5712204 w 6128435"/>
              <a:gd name="connsiteY74" fmla="*/ 3785830 h 6858000"/>
              <a:gd name="connsiteX75" fmla="*/ 5724816 w 6128435"/>
              <a:gd name="connsiteY75" fmla="*/ 3798949 h 6858000"/>
              <a:gd name="connsiteX76" fmla="*/ 5733539 w 6128435"/>
              <a:gd name="connsiteY76" fmla="*/ 3818457 h 6858000"/>
              <a:gd name="connsiteX77" fmla="*/ 5768491 w 6128435"/>
              <a:gd name="connsiteY77" fmla="*/ 3914399 h 6858000"/>
              <a:gd name="connsiteX78" fmla="*/ 5793123 w 6128435"/>
              <a:gd name="connsiteY78" fmla="*/ 3969952 h 6858000"/>
              <a:gd name="connsiteX79" fmla="*/ 5808321 w 6128435"/>
              <a:gd name="connsiteY79" fmla="*/ 3988153 h 6858000"/>
              <a:gd name="connsiteX80" fmla="*/ 5825621 w 6128435"/>
              <a:gd name="connsiteY80" fmla="*/ 4015525 h 6858000"/>
              <a:gd name="connsiteX81" fmla="*/ 5860672 w 6128435"/>
              <a:gd name="connsiteY81" fmla="*/ 4061579 h 6858000"/>
              <a:gd name="connsiteX82" fmla="*/ 5872173 w 6128435"/>
              <a:gd name="connsiteY82" fmla="*/ 4088497 h 6858000"/>
              <a:gd name="connsiteX83" fmla="*/ 5883705 w 6128435"/>
              <a:gd name="connsiteY83" fmla="*/ 4101899 h 6858000"/>
              <a:gd name="connsiteX84" fmla="*/ 5885314 w 6128435"/>
              <a:gd name="connsiteY84" fmla="*/ 4108387 h 6858000"/>
              <a:gd name="connsiteX85" fmla="*/ 5894095 w 6128435"/>
              <a:gd name="connsiteY85" fmla="*/ 4128857 h 6858000"/>
              <a:gd name="connsiteX86" fmla="*/ 5898339 w 6128435"/>
              <a:gd name="connsiteY86" fmla="*/ 4140800 h 6858000"/>
              <a:gd name="connsiteX87" fmla="*/ 5899734 w 6128435"/>
              <a:gd name="connsiteY87" fmla="*/ 4145632 h 6858000"/>
              <a:gd name="connsiteX88" fmla="*/ 5903513 w 6128435"/>
              <a:gd name="connsiteY88" fmla="*/ 4187661 h 6858000"/>
              <a:gd name="connsiteX89" fmla="*/ 5917114 w 6128435"/>
              <a:gd name="connsiteY89" fmla="*/ 4213096 h 6858000"/>
              <a:gd name="connsiteX90" fmla="*/ 5921153 w 6128435"/>
              <a:gd name="connsiteY90" fmla="*/ 4236222 h 6858000"/>
              <a:gd name="connsiteX91" fmla="*/ 5924233 w 6128435"/>
              <a:gd name="connsiteY91" fmla="*/ 4242060 h 6858000"/>
              <a:gd name="connsiteX92" fmla="*/ 5928910 w 6128435"/>
              <a:gd name="connsiteY92" fmla="*/ 4300973 h 6858000"/>
              <a:gd name="connsiteX93" fmla="*/ 5939320 w 6128435"/>
              <a:gd name="connsiteY93" fmla="*/ 4340435 h 6858000"/>
              <a:gd name="connsiteX94" fmla="*/ 5946705 w 6128435"/>
              <a:gd name="connsiteY94" fmla="*/ 4428051 h 6858000"/>
              <a:gd name="connsiteX95" fmla="*/ 5949261 w 6128435"/>
              <a:gd name="connsiteY95" fmla="*/ 4449185 h 6858000"/>
              <a:gd name="connsiteX96" fmla="*/ 5957504 w 6128435"/>
              <a:gd name="connsiteY96" fmla="*/ 4465911 h 6858000"/>
              <a:gd name="connsiteX97" fmla="*/ 5964689 w 6128435"/>
              <a:gd name="connsiteY97" fmla="*/ 4468532 h 6858000"/>
              <a:gd name="connsiteX98" fmla="*/ 5967062 w 6128435"/>
              <a:gd name="connsiteY98" fmla="*/ 4479923 h 6858000"/>
              <a:gd name="connsiteX99" fmla="*/ 5968960 w 6128435"/>
              <a:gd name="connsiteY99" fmla="*/ 4482655 h 6858000"/>
              <a:gd name="connsiteX100" fmla="*/ 5978567 w 6128435"/>
              <a:gd name="connsiteY100" fmla="*/ 4498605 h 6858000"/>
              <a:gd name="connsiteX101" fmla="*/ 5980106 w 6128435"/>
              <a:gd name="connsiteY101" fmla="*/ 4585087 h 6858000"/>
              <a:gd name="connsiteX102" fmla="*/ 5998138 w 6128435"/>
              <a:gd name="connsiteY102" fmla="*/ 4697518 h 6858000"/>
              <a:gd name="connsiteX103" fmla="*/ 6013516 w 6128435"/>
              <a:gd name="connsiteY103" fmla="*/ 4786619 h 6858000"/>
              <a:gd name="connsiteX104" fmla="*/ 6025404 w 6128435"/>
              <a:gd name="connsiteY104" fmla="*/ 4858148 h 6858000"/>
              <a:gd name="connsiteX105" fmla="*/ 6007749 w 6128435"/>
              <a:gd name="connsiteY105" fmla="*/ 4964715 h 6858000"/>
              <a:gd name="connsiteX106" fmla="*/ 6005269 w 6128435"/>
              <a:gd name="connsiteY106" fmla="*/ 5150567 h 6858000"/>
              <a:gd name="connsiteX107" fmla="*/ 6001127 w 6128435"/>
              <a:gd name="connsiteY107" fmla="*/ 5164609 h 6858000"/>
              <a:gd name="connsiteX108" fmla="*/ 5996647 w 6128435"/>
              <a:gd name="connsiteY108" fmla="*/ 5185640 h 6858000"/>
              <a:gd name="connsiteX109" fmla="*/ 5998514 w 6128435"/>
              <a:gd name="connsiteY109" fmla="*/ 5189673 h 6858000"/>
              <a:gd name="connsiteX110" fmla="*/ 5995970 w 6128435"/>
              <a:gd name="connsiteY110" fmla="*/ 5221547 h 6858000"/>
              <a:gd name="connsiteX111" fmla="*/ 5997218 w 6128435"/>
              <a:gd name="connsiteY111" fmla="*/ 5222031 h 6858000"/>
              <a:gd name="connsiteX112" fmla="*/ 6002116 w 6128435"/>
              <a:gd name="connsiteY112" fmla="*/ 5231223 h 6858000"/>
              <a:gd name="connsiteX113" fmla="*/ 6008541 w 6128435"/>
              <a:gd name="connsiteY113" fmla="*/ 5248680 h 6858000"/>
              <a:gd name="connsiteX114" fmla="*/ 6039260 w 6128435"/>
              <a:gd name="connsiteY114" fmla="*/ 5289518 h 6858000"/>
              <a:gd name="connsiteX115" fmla="*/ 6036748 w 6128435"/>
              <a:gd name="connsiteY115" fmla="*/ 5322752 h 6858000"/>
              <a:gd name="connsiteX116" fmla="*/ 6036943 w 6128435"/>
              <a:gd name="connsiteY116" fmla="*/ 5329480 h 6858000"/>
              <a:gd name="connsiteX117" fmla="*/ 6037236 w 6128435"/>
              <a:gd name="connsiteY117" fmla="*/ 5329634 h 6858000"/>
              <a:gd name="connsiteX118" fmla="*/ 6038019 w 6128435"/>
              <a:gd name="connsiteY118" fmla="*/ 5336764 h 6858000"/>
              <a:gd name="connsiteX119" fmla="*/ 6037298 w 6128435"/>
              <a:gd name="connsiteY119" fmla="*/ 5341753 h 6858000"/>
              <a:gd name="connsiteX120" fmla="*/ 6037677 w 6128435"/>
              <a:gd name="connsiteY120" fmla="*/ 5354807 h 6858000"/>
              <a:gd name="connsiteX121" fmla="*/ 6039728 w 6128435"/>
              <a:gd name="connsiteY121" fmla="*/ 5359416 h 6858000"/>
              <a:gd name="connsiteX122" fmla="*/ 6043311 w 6128435"/>
              <a:gd name="connsiteY122" fmla="*/ 5361407 h 6858000"/>
              <a:gd name="connsiteX123" fmla="*/ 6042954 w 6128435"/>
              <a:gd name="connsiteY123" fmla="*/ 5362576 h 6858000"/>
              <a:gd name="connsiteX124" fmla="*/ 6053435 w 6128435"/>
              <a:gd name="connsiteY124" fmla="*/ 5387547 h 6858000"/>
              <a:gd name="connsiteX125" fmla="*/ 6065933 w 6128435"/>
              <a:gd name="connsiteY125" fmla="*/ 5443002 h 6858000"/>
              <a:gd name="connsiteX126" fmla="*/ 6068640 w 6128435"/>
              <a:gd name="connsiteY126" fmla="*/ 5474503 h 6858000"/>
              <a:gd name="connsiteX127" fmla="*/ 6080922 w 6128435"/>
              <a:gd name="connsiteY127" fmla="*/ 5561070 h 6858000"/>
              <a:gd name="connsiteX128" fmla="*/ 6096949 w 6128435"/>
              <a:gd name="connsiteY128" fmla="*/ 5648179 h 6858000"/>
              <a:gd name="connsiteX129" fmla="*/ 6125703 w 6128435"/>
              <a:gd name="connsiteY129" fmla="*/ 5692894 h 6858000"/>
              <a:gd name="connsiteX130" fmla="*/ 6126670 w 6128435"/>
              <a:gd name="connsiteY130" fmla="*/ 5697882 h 6858000"/>
              <a:gd name="connsiteX131" fmla="*/ 6124061 w 6128435"/>
              <a:gd name="connsiteY131" fmla="*/ 5710294 h 6858000"/>
              <a:gd name="connsiteX132" fmla="*/ 6122213 w 6128435"/>
              <a:gd name="connsiteY132" fmla="*/ 5714762 h 6858000"/>
              <a:gd name="connsiteX133" fmla="*/ 6121353 w 6128435"/>
              <a:gd name="connsiteY133" fmla="*/ 5721725 h 6858000"/>
              <a:gd name="connsiteX134" fmla="*/ 6121607 w 6128435"/>
              <a:gd name="connsiteY134" fmla="*/ 5721959 h 6858000"/>
              <a:gd name="connsiteX135" fmla="*/ 6120262 w 6128435"/>
              <a:gd name="connsiteY135" fmla="*/ 5728358 h 6858000"/>
              <a:gd name="connsiteX136" fmla="*/ 6110194 w 6128435"/>
              <a:gd name="connsiteY136" fmla="*/ 5758853 h 6858000"/>
              <a:gd name="connsiteX137" fmla="*/ 6127519 w 6128435"/>
              <a:gd name="connsiteY137" fmla="*/ 5865775 h 6858000"/>
              <a:gd name="connsiteX138" fmla="*/ 6128435 w 6128435"/>
              <a:gd name="connsiteY138" fmla="*/ 5870164 h 6858000"/>
              <a:gd name="connsiteX139" fmla="*/ 6119217 w 6128435"/>
              <a:gd name="connsiteY139" fmla="*/ 5888542 h 6858000"/>
              <a:gd name="connsiteX140" fmla="*/ 6115966 w 6128435"/>
              <a:gd name="connsiteY140" fmla="*/ 5898387 h 6858000"/>
              <a:gd name="connsiteX141" fmla="*/ 6111924 w 6128435"/>
              <a:gd name="connsiteY141" fmla="*/ 5900444 h 6858000"/>
              <a:gd name="connsiteX142" fmla="*/ 6108716 w 6128435"/>
              <a:gd name="connsiteY142" fmla="*/ 5915345 h 6858000"/>
              <a:gd name="connsiteX143" fmla="*/ 6109524 w 6128435"/>
              <a:gd name="connsiteY143" fmla="*/ 5917328 h 6858000"/>
              <a:gd name="connsiteX144" fmla="*/ 6102493 w 6128435"/>
              <a:gd name="connsiteY144" fmla="*/ 5928602 h 6858000"/>
              <a:gd name="connsiteX145" fmla="*/ 6056863 w 6128435"/>
              <a:gd name="connsiteY145" fmla="*/ 6000643 h 6858000"/>
              <a:gd name="connsiteX146" fmla="*/ 6045436 w 6128435"/>
              <a:gd name="connsiteY146" fmla="*/ 6124480 h 6858000"/>
              <a:gd name="connsiteX147" fmla="*/ 6030489 w 6128435"/>
              <a:gd name="connsiteY147" fmla="*/ 6317666 h 6858000"/>
              <a:gd name="connsiteX148" fmla="*/ 6007492 w 6128435"/>
              <a:gd name="connsiteY148" fmla="*/ 6440818 h 6858000"/>
              <a:gd name="connsiteX149" fmla="*/ 6009467 w 6128435"/>
              <a:gd name="connsiteY149" fmla="*/ 6487076 h 6858000"/>
              <a:gd name="connsiteX150" fmla="*/ 5995064 w 6128435"/>
              <a:gd name="connsiteY150" fmla="*/ 6540791 h 6858000"/>
              <a:gd name="connsiteX151" fmla="*/ 5996309 w 6128435"/>
              <a:gd name="connsiteY151" fmla="*/ 6543961 h 6858000"/>
              <a:gd name="connsiteX152" fmla="*/ 5996048 w 6128435"/>
              <a:gd name="connsiteY152" fmla="*/ 6555444 h 6858000"/>
              <a:gd name="connsiteX153" fmla="*/ 6002524 w 6128435"/>
              <a:gd name="connsiteY153" fmla="*/ 6560188 h 6858000"/>
              <a:gd name="connsiteX154" fmla="*/ 6006823 w 6128435"/>
              <a:gd name="connsiteY154" fmla="*/ 6578546 h 6858000"/>
              <a:gd name="connsiteX155" fmla="*/ 6004510 w 6128435"/>
              <a:gd name="connsiteY155" fmla="*/ 6599256 h 6858000"/>
              <a:gd name="connsiteX156" fmla="*/ 5986207 w 6128435"/>
              <a:gd name="connsiteY156" fmla="*/ 6695855 h 6858000"/>
              <a:gd name="connsiteX157" fmla="*/ 5979428 w 6128435"/>
              <a:gd name="connsiteY157" fmla="*/ 6754678 h 6858000"/>
              <a:gd name="connsiteX158" fmla="*/ 5983398 w 6128435"/>
              <a:gd name="connsiteY158" fmla="*/ 6778641 h 6858000"/>
              <a:gd name="connsiteX159" fmla="*/ 5984543 w 6128435"/>
              <a:gd name="connsiteY159" fmla="*/ 6811016 h 6858000"/>
              <a:gd name="connsiteX160" fmla="*/ 5981802 w 6128435"/>
              <a:gd name="connsiteY160" fmla="*/ 6838578 h 6858000"/>
              <a:gd name="connsiteX161" fmla="*/ 5979671 w 6128435"/>
              <a:gd name="connsiteY161" fmla="*/ 6858000 h 6858000"/>
              <a:gd name="connsiteX162" fmla="*/ 0 w 6128435"/>
              <a:gd name="connsiteY162" fmla="*/ 6858000 h 6858000"/>
              <a:gd name="connsiteX163" fmla="*/ 0 w 6128435"/>
              <a:gd name="connsiteY163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44434 w 6128435"/>
              <a:gd name="connsiteY24" fmla="*/ 1580810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47111 w 6128435"/>
              <a:gd name="connsiteY35" fmla="*/ 2269679 h 6858000"/>
              <a:gd name="connsiteX36" fmla="*/ 5279312 w 6128435"/>
              <a:gd name="connsiteY36" fmla="*/ 2302757 h 6858000"/>
              <a:gd name="connsiteX37" fmla="*/ 5293877 w 6128435"/>
              <a:gd name="connsiteY37" fmla="*/ 2368649 h 6858000"/>
              <a:gd name="connsiteX38" fmla="*/ 5311338 w 6128435"/>
              <a:gd name="connsiteY38" fmla="*/ 2404034 h 6858000"/>
              <a:gd name="connsiteX39" fmla="*/ 5338366 w 6128435"/>
              <a:gd name="connsiteY39" fmla="*/ 2465052 h 6858000"/>
              <a:gd name="connsiteX40" fmla="*/ 5371263 w 6128435"/>
              <a:gd name="connsiteY40" fmla="*/ 2586413 h 6858000"/>
              <a:gd name="connsiteX41" fmla="*/ 5407503 w 6128435"/>
              <a:gd name="connsiteY41" fmla="*/ 2786290 h 6858000"/>
              <a:gd name="connsiteX42" fmla="*/ 5407356 w 6128435"/>
              <a:gd name="connsiteY42" fmla="*/ 2787545 h 6858000"/>
              <a:gd name="connsiteX43" fmla="*/ 5411130 w 6128435"/>
              <a:gd name="connsiteY43" fmla="*/ 2788640 h 6858000"/>
              <a:gd name="connsiteX44" fmla="*/ 5416439 w 6128435"/>
              <a:gd name="connsiteY44" fmla="*/ 2805666 h 6858000"/>
              <a:gd name="connsiteX45" fmla="*/ 5416589 w 6128435"/>
              <a:gd name="connsiteY45" fmla="*/ 2810822 h 6858000"/>
              <a:gd name="connsiteX46" fmla="*/ 5418542 w 6128435"/>
              <a:gd name="connsiteY46" fmla="*/ 2817745 h 6858000"/>
              <a:gd name="connsiteX47" fmla="*/ 5418847 w 6128435"/>
              <a:gd name="connsiteY47" fmla="*/ 2817825 h 6858000"/>
              <a:gd name="connsiteX48" fmla="*/ 5457023 w 6128435"/>
              <a:gd name="connsiteY48" fmla="*/ 2858292 h 6858000"/>
              <a:gd name="connsiteX49" fmla="*/ 5479298 w 6128435"/>
              <a:gd name="connsiteY49" fmla="*/ 2947791 h 6858000"/>
              <a:gd name="connsiteX50" fmla="*/ 5481770 w 6128435"/>
              <a:gd name="connsiteY50" fmla="*/ 2951352 h 6858000"/>
              <a:gd name="connsiteX51" fmla="*/ 5482045 w 6128435"/>
              <a:gd name="connsiteY51" fmla="*/ 2984371 h 6858000"/>
              <a:gd name="connsiteX52" fmla="*/ 5482415 w 6128435"/>
              <a:gd name="connsiteY52" fmla="*/ 3004079 h 6858000"/>
              <a:gd name="connsiteX53" fmla="*/ 5483865 w 6128435"/>
              <a:gd name="connsiteY53" fmla="*/ 3005467 h 6858000"/>
              <a:gd name="connsiteX54" fmla="*/ 5482236 w 6128435"/>
              <a:gd name="connsiteY54" fmla="*/ 3019791 h 6858000"/>
              <a:gd name="connsiteX55" fmla="*/ 5481505 w 6128435"/>
              <a:gd name="connsiteY55" fmla="*/ 3095286 h 6858000"/>
              <a:gd name="connsiteX56" fmla="*/ 5477595 w 6128435"/>
              <a:gd name="connsiteY56" fmla="*/ 3250534 h 6858000"/>
              <a:gd name="connsiteX57" fmla="*/ 5532836 w 6128435"/>
              <a:gd name="connsiteY57" fmla="*/ 3353840 h 6858000"/>
              <a:gd name="connsiteX58" fmla="*/ 5561229 w 6128435"/>
              <a:gd name="connsiteY58" fmla="*/ 3395784 h 6858000"/>
              <a:gd name="connsiteX59" fmla="*/ 5589758 w 6128435"/>
              <a:gd name="connsiteY59" fmla="*/ 3506453 h 6858000"/>
              <a:gd name="connsiteX60" fmla="*/ 5596144 w 6128435"/>
              <a:gd name="connsiteY60" fmla="*/ 3534624 h 6858000"/>
              <a:gd name="connsiteX61" fmla="*/ 5597750 w 6128435"/>
              <a:gd name="connsiteY61" fmla="*/ 3534129 h 6858000"/>
              <a:gd name="connsiteX62" fmla="*/ 5599700 w 6128435"/>
              <a:gd name="connsiteY62" fmla="*/ 3547221 h 6858000"/>
              <a:gd name="connsiteX63" fmla="*/ 5615031 w 6128435"/>
              <a:gd name="connsiteY63" fmla="*/ 3557482 h 6858000"/>
              <a:gd name="connsiteX64" fmla="*/ 5618377 w 6128435"/>
              <a:gd name="connsiteY64" fmla="*/ 3588431 h 6858000"/>
              <a:gd name="connsiteX65" fmla="*/ 5612155 w 6128435"/>
              <a:gd name="connsiteY65" fmla="*/ 3589869 h 6858000"/>
              <a:gd name="connsiteX66" fmla="*/ 5620843 w 6128435"/>
              <a:gd name="connsiteY66" fmla="*/ 3606745 h 6858000"/>
              <a:gd name="connsiteX67" fmla="*/ 5655472 w 6128435"/>
              <a:gd name="connsiteY67" fmla="*/ 3678877 h 6858000"/>
              <a:gd name="connsiteX68" fmla="*/ 5680448 w 6128435"/>
              <a:gd name="connsiteY68" fmla="*/ 3717760 h 6858000"/>
              <a:gd name="connsiteX69" fmla="*/ 5683015 w 6128435"/>
              <a:gd name="connsiteY69" fmla="*/ 3762025 h 6858000"/>
              <a:gd name="connsiteX70" fmla="*/ 5696643 w 6128435"/>
              <a:gd name="connsiteY70" fmla="*/ 3773888 h 6858000"/>
              <a:gd name="connsiteX71" fmla="*/ 5699203 w 6128435"/>
              <a:gd name="connsiteY71" fmla="*/ 3775823 h 6858000"/>
              <a:gd name="connsiteX72" fmla="*/ 5704824 w 6128435"/>
              <a:gd name="connsiteY72" fmla="*/ 3785966 h 6858000"/>
              <a:gd name="connsiteX73" fmla="*/ 5712204 w 6128435"/>
              <a:gd name="connsiteY73" fmla="*/ 3785830 h 6858000"/>
              <a:gd name="connsiteX74" fmla="*/ 5724816 w 6128435"/>
              <a:gd name="connsiteY74" fmla="*/ 3798949 h 6858000"/>
              <a:gd name="connsiteX75" fmla="*/ 5733539 w 6128435"/>
              <a:gd name="connsiteY75" fmla="*/ 3818457 h 6858000"/>
              <a:gd name="connsiteX76" fmla="*/ 5768491 w 6128435"/>
              <a:gd name="connsiteY76" fmla="*/ 3914399 h 6858000"/>
              <a:gd name="connsiteX77" fmla="*/ 5793123 w 6128435"/>
              <a:gd name="connsiteY77" fmla="*/ 3969952 h 6858000"/>
              <a:gd name="connsiteX78" fmla="*/ 5808321 w 6128435"/>
              <a:gd name="connsiteY78" fmla="*/ 3988153 h 6858000"/>
              <a:gd name="connsiteX79" fmla="*/ 5825621 w 6128435"/>
              <a:gd name="connsiteY79" fmla="*/ 4015525 h 6858000"/>
              <a:gd name="connsiteX80" fmla="*/ 5860672 w 6128435"/>
              <a:gd name="connsiteY80" fmla="*/ 4061579 h 6858000"/>
              <a:gd name="connsiteX81" fmla="*/ 5872173 w 6128435"/>
              <a:gd name="connsiteY81" fmla="*/ 4088497 h 6858000"/>
              <a:gd name="connsiteX82" fmla="*/ 5883705 w 6128435"/>
              <a:gd name="connsiteY82" fmla="*/ 4101899 h 6858000"/>
              <a:gd name="connsiteX83" fmla="*/ 5885314 w 6128435"/>
              <a:gd name="connsiteY83" fmla="*/ 4108387 h 6858000"/>
              <a:gd name="connsiteX84" fmla="*/ 5894095 w 6128435"/>
              <a:gd name="connsiteY84" fmla="*/ 4128857 h 6858000"/>
              <a:gd name="connsiteX85" fmla="*/ 5898339 w 6128435"/>
              <a:gd name="connsiteY85" fmla="*/ 4140800 h 6858000"/>
              <a:gd name="connsiteX86" fmla="*/ 5899734 w 6128435"/>
              <a:gd name="connsiteY86" fmla="*/ 4145632 h 6858000"/>
              <a:gd name="connsiteX87" fmla="*/ 5903513 w 6128435"/>
              <a:gd name="connsiteY87" fmla="*/ 4187661 h 6858000"/>
              <a:gd name="connsiteX88" fmla="*/ 5917114 w 6128435"/>
              <a:gd name="connsiteY88" fmla="*/ 4213096 h 6858000"/>
              <a:gd name="connsiteX89" fmla="*/ 5921153 w 6128435"/>
              <a:gd name="connsiteY89" fmla="*/ 4236222 h 6858000"/>
              <a:gd name="connsiteX90" fmla="*/ 5924233 w 6128435"/>
              <a:gd name="connsiteY90" fmla="*/ 4242060 h 6858000"/>
              <a:gd name="connsiteX91" fmla="*/ 5928910 w 6128435"/>
              <a:gd name="connsiteY91" fmla="*/ 4300973 h 6858000"/>
              <a:gd name="connsiteX92" fmla="*/ 5939320 w 6128435"/>
              <a:gd name="connsiteY92" fmla="*/ 4340435 h 6858000"/>
              <a:gd name="connsiteX93" fmla="*/ 5946705 w 6128435"/>
              <a:gd name="connsiteY93" fmla="*/ 4428051 h 6858000"/>
              <a:gd name="connsiteX94" fmla="*/ 5949261 w 6128435"/>
              <a:gd name="connsiteY94" fmla="*/ 4449185 h 6858000"/>
              <a:gd name="connsiteX95" fmla="*/ 5957504 w 6128435"/>
              <a:gd name="connsiteY95" fmla="*/ 4465911 h 6858000"/>
              <a:gd name="connsiteX96" fmla="*/ 5964689 w 6128435"/>
              <a:gd name="connsiteY96" fmla="*/ 4468532 h 6858000"/>
              <a:gd name="connsiteX97" fmla="*/ 5967062 w 6128435"/>
              <a:gd name="connsiteY97" fmla="*/ 4479923 h 6858000"/>
              <a:gd name="connsiteX98" fmla="*/ 5968960 w 6128435"/>
              <a:gd name="connsiteY98" fmla="*/ 4482655 h 6858000"/>
              <a:gd name="connsiteX99" fmla="*/ 5978567 w 6128435"/>
              <a:gd name="connsiteY99" fmla="*/ 4498605 h 6858000"/>
              <a:gd name="connsiteX100" fmla="*/ 5980106 w 6128435"/>
              <a:gd name="connsiteY100" fmla="*/ 4585087 h 6858000"/>
              <a:gd name="connsiteX101" fmla="*/ 5998138 w 6128435"/>
              <a:gd name="connsiteY101" fmla="*/ 4697518 h 6858000"/>
              <a:gd name="connsiteX102" fmla="*/ 6013516 w 6128435"/>
              <a:gd name="connsiteY102" fmla="*/ 4786619 h 6858000"/>
              <a:gd name="connsiteX103" fmla="*/ 6025404 w 6128435"/>
              <a:gd name="connsiteY103" fmla="*/ 4858148 h 6858000"/>
              <a:gd name="connsiteX104" fmla="*/ 6007749 w 6128435"/>
              <a:gd name="connsiteY104" fmla="*/ 4964715 h 6858000"/>
              <a:gd name="connsiteX105" fmla="*/ 6005269 w 6128435"/>
              <a:gd name="connsiteY105" fmla="*/ 5150567 h 6858000"/>
              <a:gd name="connsiteX106" fmla="*/ 6001127 w 6128435"/>
              <a:gd name="connsiteY106" fmla="*/ 5164609 h 6858000"/>
              <a:gd name="connsiteX107" fmla="*/ 5996647 w 6128435"/>
              <a:gd name="connsiteY107" fmla="*/ 5185640 h 6858000"/>
              <a:gd name="connsiteX108" fmla="*/ 5998514 w 6128435"/>
              <a:gd name="connsiteY108" fmla="*/ 5189673 h 6858000"/>
              <a:gd name="connsiteX109" fmla="*/ 5995970 w 6128435"/>
              <a:gd name="connsiteY109" fmla="*/ 5221547 h 6858000"/>
              <a:gd name="connsiteX110" fmla="*/ 5997218 w 6128435"/>
              <a:gd name="connsiteY110" fmla="*/ 5222031 h 6858000"/>
              <a:gd name="connsiteX111" fmla="*/ 6002116 w 6128435"/>
              <a:gd name="connsiteY111" fmla="*/ 5231223 h 6858000"/>
              <a:gd name="connsiteX112" fmla="*/ 6008541 w 6128435"/>
              <a:gd name="connsiteY112" fmla="*/ 5248680 h 6858000"/>
              <a:gd name="connsiteX113" fmla="*/ 6039260 w 6128435"/>
              <a:gd name="connsiteY113" fmla="*/ 5289518 h 6858000"/>
              <a:gd name="connsiteX114" fmla="*/ 6036748 w 6128435"/>
              <a:gd name="connsiteY114" fmla="*/ 5322752 h 6858000"/>
              <a:gd name="connsiteX115" fmla="*/ 6036943 w 6128435"/>
              <a:gd name="connsiteY115" fmla="*/ 5329480 h 6858000"/>
              <a:gd name="connsiteX116" fmla="*/ 6037236 w 6128435"/>
              <a:gd name="connsiteY116" fmla="*/ 5329634 h 6858000"/>
              <a:gd name="connsiteX117" fmla="*/ 6038019 w 6128435"/>
              <a:gd name="connsiteY117" fmla="*/ 5336764 h 6858000"/>
              <a:gd name="connsiteX118" fmla="*/ 6037298 w 6128435"/>
              <a:gd name="connsiteY118" fmla="*/ 5341753 h 6858000"/>
              <a:gd name="connsiteX119" fmla="*/ 6037677 w 6128435"/>
              <a:gd name="connsiteY119" fmla="*/ 5354807 h 6858000"/>
              <a:gd name="connsiteX120" fmla="*/ 6039728 w 6128435"/>
              <a:gd name="connsiteY120" fmla="*/ 5359416 h 6858000"/>
              <a:gd name="connsiteX121" fmla="*/ 6043311 w 6128435"/>
              <a:gd name="connsiteY121" fmla="*/ 5361407 h 6858000"/>
              <a:gd name="connsiteX122" fmla="*/ 6042954 w 6128435"/>
              <a:gd name="connsiteY122" fmla="*/ 5362576 h 6858000"/>
              <a:gd name="connsiteX123" fmla="*/ 6053435 w 6128435"/>
              <a:gd name="connsiteY123" fmla="*/ 5387547 h 6858000"/>
              <a:gd name="connsiteX124" fmla="*/ 6065933 w 6128435"/>
              <a:gd name="connsiteY124" fmla="*/ 5443002 h 6858000"/>
              <a:gd name="connsiteX125" fmla="*/ 6068640 w 6128435"/>
              <a:gd name="connsiteY125" fmla="*/ 5474503 h 6858000"/>
              <a:gd name="connsiteX126" fmla="*/ 6080922 w 6128435"/>
              <a:gd name="connsiteY126" fmla="*/ 5561070 h 6858000"/>
              <a:gd name="connsiteX127" fmla="*/ 6096949 w 6128435"/>
              <a:gd name="connsiteY127" fmla="*/ 5648179 h 6858000"/>
              <a:gd name="connsiteX128" fmla="*/ 6125703 w 6128435"/>
              <a:gd name="connsiteY128" fmla="*/ 5692894 h 6858000"/>
              <a:gd name="connsiteX129" fmla="*/ 6126670 w 6128435"/>
              <a:gd name="connsiteY129" fmla="*/ 5697882 h 6858000"/>
              <a:gd name="connsiteX130" fmla="*/ 6124061 w 6128435"/>
              <a:gd name="connsiteY130" fmla="*/ 5710294 h 6858000"/>
              <a:gd name="connsiteX131" fmla="*/ 6122213 w 6128435"/>
              <a:gd name="connsiteY131" fmla="*/ 5714762 h 6858000"/>
              <a:gd name="connsiteX132" fmla="*/ 6121353 w 6128435"/>
              <a:gd name="connsiteY132" fmla="*/ 5721725 h 6858000"/>
              <a:gd name="connsiteX133" fmla="*/ 6121607 w 6128435"/>
              <a:gd name="connsiteY133" fmla="*/ 5721959 h 6858000"/>
              <a:gd name="connsiteX134" fmla="*/ 6120262 w 6128435"/>
              <a:gd name="connsiteY134" fmla="*/ 5728358 h 6858000"/>
              <a:gd name="connsiteX135" fmla="*/ 6110194 w 6128435"/>
              <a:gd name="connsiteY135" fmla="*/ 5758853 h 6858000"/>
              <a:gd name="connsiteX136" fmla="*/ 6127519 w 6128435"/>
              <a:gd name="connsiteY136" fmla="*/ 5865775 h 6858000"/>
              <a:gd name="connsiteX137" fmla="*/ 6128435 w 6128435"/>
              <a:gd name="connsiteY137" fmla="*/ 5870164 h 6858000"/>
              <a:gd name="connsiteX138" fmla="*/ 6119217 w 6128435"/>
              <a:gd name="connsiteY138" fmla="*/ 5888542 h 6858000"/>
              <a:gd name="connsiteX139" fmla="*/ 6115966 w 6128435"/>
              <a:gd name="connsiteY139" fmla="*/ 5898387 h 6858000"/>
              <a:gd name="connsiteX140" fmla="*/ 6111924 w 6128435"/>
              <a:gd name="connsiteY140" fmla="*/ 5900444 h 6858000"/>
              <a:gd name="connsiteX141" fmla="*/ 6108716 w 6128435"/>
              <a:gd name="connsiteY141" fmla="*/ 5915345 h 6858000"/>
              <a:gd name="connsiteX142" fmla="*/ 6109524 w 6128435"/>
              <a:gd name="connsiteY142" fmla="*/ 5917328 h 6858000"/>
              <a:gd name="connsiteX143" fmla="*/ 6102493 w 6128435"/>
              <a:gd name="connsiteY143" fmla="*/ 5928602 h 6858000"/>
              <a:gd name="connsiteX144" fmla="*/ 6056863 w 6128435"/>
              <a:gd name="connsiteY144" fmla="*/ 6000643 h 6858000"/>
              <a:gd name="connsiteX145" fmla="*/ 6045436 w 6128435"/>
              <a:gd name="connsiteY145" fmla="*/ 6124480 h 6858000"/>
              <a:gd name="connsiteX146" fmla="*/ 6030489 w 6128435"/>
              <a:gd name="connsiteY146" fmla="*/ 6317666 h 6858000"/>
              <a:gd name="connsiteX147" fmla="*/ 6007492 w 6128435"/>
              <a:gd name="connsiteY147" fmla="*/ 6440818 h 6858000"/>
              <a:gd name="connsiteX148" fmla="*/ 6009467 w 6128435"/>
              <a:gd name="connsiteY148" fmla="*/ 6487076 h 6858000"/>
              <a:gd name="connsiteX149" fmla="*/ 5995064 w 6128435"/>
              <a:gd name="connsiteY149" fmla="*/ 6540791 h 6858000"/>
              <a:gd name="connsiteX150" fmla="*/ 5996309 w 6128435"/>
              <a:gd name="connsiteY150" fmla="*/ 6543961 h 6858000"/>
              <a:gd name="connsiteX151" fmla="*/ 5996048 w 6128435"/>
              <a:gd name="connsiteY151" fmla="*/ 6555444 h 6858000"/>
              <a:gd name="connsiteX152" fmla="*/ 6002524 w 6128435"/>
              <a:gd name="connsiteY152" fmla="*/ 6560188 h 6858000"/>
              <a:gd name="connsiteX153" fmla="*/ 6006823 w 6128435"/>
              <a:gd name="connsiteY153" fmla="*/ 6578546 h 6858000"/>
              <a:gd name="connsiteX154" fmla="*/ 6004510 w 6128435"/>
              <a:gd name="connsiteY154" fmla="*/ 6599256 h 6858000"/>
              <a:gd name="connsiteX155" fmla="*/ 5986207 w 6128435"/>
              <a:gd name="connsiteY155" fmla="*/ 6695855 h 6858000"/>
              <a:gd name="connsiteX156" fmla="*/ 5979428 w 6128435"/>
              <a:gd name="connsiteY156" fmla="*/ 6754678 h 6858000"/>
              <a:gd name="connsiteX157" fmla="*/ 5983398 w 6128435"/>
              <a:gd name="connsiteY157" fmla="*/ 6778641 h 6858000"/>
              <a:gd name="connsiteX158" fmla="*/ 5984543 w 6128435"/>
              <a:gd name="connsiteY158" fmla="*/ 6811016 h 6858000"/>
              <a:gd name="connsiteX159" fmla="*/ 5981802 w 6128435"/>
              <a:gd name="connsiteY159" fmla="*/ 6838578 h 6858000"/>
              <a:gd name="connsiteX160" fmla="*/ 5979671 w 6128435"/>
              <a:gd name="connsiteY160" fmla="*/ 6858000 h 6858000"/>
              <a:gd name="connsiteX161" fmla="*/ 0 w 6128435"/>
              <a:gd name="connsiteY161" fmla="*/ 6858000 h 6858000"/>
              <a:gd name="connsiteX162" fmla="*/ 0 w 6128435"/>
              <a:gd name="connsiteY16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47111 w 6128435"/>
              <a:gd name="connsiteY35" fmla="*/ 2269679 h 6858000"/>
              <a:gd name="connsiteX36" fmla="*/ 5279312 w 6128435"/>
              <a:gd name="connsiteY36" fmla="*/ 2302757 h 6858000"/>
              <a:gd name="connsiteX37" fmla="*/ 5293877 w 6128435"/>
              <a:gd name="connsiteY37" fmla="*/ 2368649 h 6858000"/>
              <a:gd name="connsiteX38" fmla="*/ 5311338 w 6128435"/>
              <a:gd name="connsiteY38" fmla="*/ 2404034 h 6858000"/>
              <a:gd name="connsiteX39" fmla="*/ 5338366 w 6128435"/>
              <a:gd name="connsiteY39" fmla="*/ 2465052 h 6858000"/>
              <a:gd name="connsiteX40" fmla="*/ 5371263 w 6128435"/>
              <a:gd name="connsiteY40" fmla="*/ 2586413 h 6858000"/>
              <a:gd name="connsiteX41" fmla="*/ 5407503 w 6128435"/>
              <a:gd name="connsiteY41" fmla="*/ 2786290 h 6858000"/>
              <a:gd name="connsiteX42" fmla="*/ 5407356 w 6128435"/>
              <a:gd name="connsiteY42" fmla="*/ 2787545 h 6858000"/>
              <a:gd name="connsiteX43" fmla="*/ 5411130 w 6128435"/>
              <a:gd name="connsiteY43" fmla="*/ 2788640 h 6858000"/>
              <a:gd name="connsiteX44" fmla="*/ 5416439 w 6128435"/>
              <a:gd name="connsiteY44" fmla="*/ 2805666 h 6858000"/>
              <a:gd name="connsiteX45" fmla="*/ 5416589 w 6128435"/>
              <a:gd name="connsiteY45" fmla="*/ 2810822 h 6858000"/>
              <a:gd name="connsiteX46" fmla="*/ 5418542 w 6128435"/>
              <a:gd name="connsiteY46" fmla="*/ 2817745 h 6858000"/>
              <a:gd name="connsiteX47" fmla="*/ 5418847 w 6128435"/>
              <a:gd name="connsiteY47" fmla="*/ 2817825 h 6858000"/>
              <a:gd name="connsiteX48" fmla="*/ 5457023 w 6128435"/>
              <a:gd name="connsiteY48" fmla="*/ 2858292 h 6858000"/>
              <a:gd name="connsiteX49" fmla="*/ 5479298 w 6128435"/>
              <a:gd name="connsiteY49" fmla="*/ 2947791 h 6858000"/>
              <a:gd name="connsiteX50" fmla="*/ 5481770 w 6128435"/>
              <a:gd name="connsiteY50" fmla="*/ 2951352 h 6858000"/>
              <a:gd name="connsiteX51" fmla="*/ 5482045 w 6128435"/>
              <a:gd name="connsiteY51" fmla="*/ 2984371 h 6858000"/>
              <a:gd name="connsiteX52" fmla="*/ 5482415 w 6128435"/>
              <a:gd name="connsiteY52" fmla="*/ 3004079 h 6858000"/>
              <a:gd name="connsiteX53" fmla="*/ 5483865 w 6128435"/>
              <a:gd name="connsiteY53" fmla="*/ 3005467 h 6858000"/>
              <a:gd name="connsiteX54" fmla="*/ 5482236 w 6128435"/>
              <a:gd name="connsiteY54" fmla="*/ 3019791 h 6858000"/>
              <a:gd name="connsiteX55" fmla="*/ 5481505 w 6128435"/>
              <a:gd name="connsiteY55" fmla="*/ 3095286 h 6858000"/>
              <a:gd name="connsiteX56" fmla="*/ 5477595 w 6128435"/>
              <a:gd name="connsiteY56" fmla="*/ 3250534 h 6858000"/>
              <a:gd name="connsiteX57" fmla="*/ 5532836 w 6128435"/>
              <a:gd name="connsiteY57" fmla="*/ 3353840 h 6858000"/>
              <a:gd name="connsiteX58" fmla="*/ 5561229 w 6128435"/>
              <a:gd name="connsiteY58" fmla="*/ 3395784 h 6858000"/>
              <a:gd name="connsiteX59" fmla="*/ 5589758 w 6128435"/>
              <a:gd name="connsiteY59" fmla="*/ 3506453 h 6858000"/>
              <a:gd name="connsiteX60" fmla="*/ 5596144 w 6128435"/>
              <a:gd name="connsiteY60" fmla="*/ 3534624 h 6858000"/>
              <a:gd name="connsiteX61" fmla="*/ 5597750 w 6128435"/>
              <a:gd name="connsiteY61" fmla="*/ 3534129 h 6858000"/>
              <a:gd name="connsiteX62" fmla="*/ 5599700 w 6128435"/>
              <a:gd name="connsiteY62" fmla="*/ 3547221 h 6858000"/>
              <a:gd name="connsiteX63" fmla="*/ 5615031 w 6128435"/>
              <a:gd name="connsiteY63" fmla="*/ 3557482 h 6858000"/>
              <a:gd name="connsiteX64" fmla="*/ 5618377 w 6128435"/>
              <a:gd name="connsiteY64" fmla="*/ 3588431 h 6858000"/>
              <a:gd name="connsiteX65" fmla="*/ 5612155 w 6128435"/>
              <a:gd name="connsiteY65" fmla="*/ 3589869 h 6858000"/>
              <a:gd name="connsiteX66" fmla="*/ 5620843 w 6128435"/>
              <a:gd name="connsiteY66" fmla="*/ 3606745 h 6858000"/>
              <a:gd name="connsiteX67" fmla="*/ 5655472 w 6128435"/>
              <a:gd name="connsiteY67" fmla="*/ 3678877 h 6858000"/>
              <a:gd name="connsiteX68" fmla="*/ 5680448 w 6128435"/>
              <a:gd name="connsiteY68" fmla="*/ 3717760 h 6858000"/>
              <a:gd name="connsiteX69" fmla="*/ 5683015 w 6128435"/>
              <a:gd name="connsiteY69" fmla="*/ 3762025 h 6858000"/>
              <a:gd name="connsiteX70" fmla="*/ 5696643 w 6128435"/>
              <a:gd name="connsiteY70" fmla="*/ 3773888 h 6858000"/>
              <a:gd name="connsiteX71" fmla="*/ 5699203 w 6128435"/>
              <a:gd name="connsiteY71" fmla="*/ 3775823 h 6858000"/>
              <a:gd name="connsiteX72" fmla="*/ 5704824 w 6128435"/>
              <a:gd name="connsiteY72" fmla="*/ 3785966 h 6858000"/>
              <a:gd name="connsiteX73" fmla="*/ 5712204 w 6128435"/>
              <a:gd name="connsiteY73" fmla="*/ 3785830 h 6858000"/>
              <a:gd name="connsiteX74" fmla="*/ 5724816 w 6128435"/>
              <a:gd name="connsiteY74" fmla="*/ 3798949 h 6858000"/>
              <a:gd name="connsiteX75" fmla="*/ 5733539 w 6128435"/>
              <a:gd name="connsiteY75" fmla="*/ 3818457 h 6858000"/>
              <a:gd name="connsiteX76" fmla="*/ 5768491 w 6128435"/>
              <a:gd name="connsiteY76" fmla="*/ 3914399 h 6858000"/>
              <a:gd name="connsiteX77" fmla="*/ 5793123 w 6128435"/>
              <a:gd name="connsiteY77" fmla="*/ 3969952 h 6858000"/>
              <a:gd name="connsiteX78" fmla="*/ 5808321 w 6128435"/>
              <a:gd name="connsiteY78" fmla="*/ 3988153 h 6858000"/>
              <a:gd name="connsiteX79" fmla="*/ 5825621 w 6128435"/>
              <a:gd name="connsiteY79" fmla="*/ 4015525 h 6858000"/>
              <a:gd name="connsiteX80" fmla="*/ 5860672 w 6128435"/>
              <a:gd name="connsiteY80" fmla="*/ 4061579 h 6858000"/>
              <a:gd name="connsiteX81" fmla="*/ 5872173 w 6128435"/>
              <a:gd name="connsiteY81" fmla="*/ 4088497 h 6858000"/>
              <a:gd name="connsiteX82" fmla="*/ 5883705 w 6128435"/>
              <a:gd name="connsiteY82" fmla="*/ 4101899 h 6858000"/>
              <a:gd name="connsiteX83" fmla="*/ 5885314 w 6128435"/>
              <a:gd name="connsiteY83" fmla="*/ 4108387 h 6858000"/>
              <a:gd name="connsiteX84" fmla="*/ 5894095 w 6128435"/>
              <a:gd name="connsiteY84" fmla="*/ 4128857 h 6858000"/>
              <a:gd name="connsiteX85" fmla="*/ 5898339 w 6128435"/>
              <a:gd name="connsiteY85" fmla="*/ 4140800 h 6858000"/>
              <a:gd name="connsiteX86" fmla="*/ 5899734 w 6128435"/>
              <a:gd name="connsiteY86" fmla="*/ 4145632 h 6858000"/>
              <a:gd name="connsiteX87" fmla="*/ 5903513 w 6128435"/>
              <a:gd name="connsiteY87" fmla="*/ 4187661 h 6858000"/>
              <a:gd name="connsiteX88" fmla="*/ 5917114 w 6128435"/>
              <a:gd name="connsiteY88" fmla="*/ 4213096 h 6858000"/>
              <a:gd name="connsiteX89" fmla="*/ 5921153 w 6128435"/>
              <a:gd name="connsiteY89" fmla="*/ 4236222 h 6858000"/>
              <a:gd name="connsiteX90" fmla="*/ 5924233 w 6128435"/>
              <a:gd name="connsiteY90" fmla="*/ 4242060 h 6858000"/>
              <a:gd name="connsiteX91" fmla="*/ 5928910 w 6128435"/>
              <a:gd name="connsiteY91" fmla="*/ 4300973 h 6858000"/>
              <a:gd name="connsiteX92" fmla="*/ 5939320 w 6128435"/>
              <a:gd name="connsiteY92" fmla="*/ 4340435 h 6858000"/>
              <a:gd name="connsiteX93" fmla="*/ 5946705 w 6128435"/>
              <a:gd name="connsiteY93" fmla="*/ 4428051 h 6858000"/>
              <a:gd name="connsiteX94" fmla="*/ 5949261 w 6128435"/>
              <a:gd name="connsiteY94" fmla="*/ 4449185 h 6858000"/>
              <a:gd name="connsiteX95" fmla="*/ 5957504 w 6128435"/>
              <a:gd name="connsiteY95" fmla="*/ 4465911 h 6858000"/>
              <a:gd name="connsiteX96" fmla="*/ 5964689 w 6128435"/>
              <a:gd name="connsiteY96" fmla="*/ 4468532 h 6858000"/>
              <a:gd name="connsiteX97" fmla="*/ 5967062 w 6128435"/>
              <a:gd name="connsiteY97" fmla="*/ 4479923 h 6858000"/>
              <a:gd name="connsiteX98" fmla="*/ 5968960 w 6128435"/>
              <a:gd name="connsiteY98" fmla="*/ 4482655 h 6858000"/>
              <a:gd name="connsiteX99" fmla="*/ 5978567 w 6128435"/>
              <a:gd name="connsiteY99" fmla="*/ 4498605 h 6858000"/>
              <a:gd name="connsiteX100" fmla="*/ 5980106 w 6128435"/>
              <a:gd name="connsiteY100" fmla="*/ 4585087 h 6858000"/>
              <a:gd name="connsiteX101" fmla="*/ 5998138 w 6128435"/>
              <a:gd name="connsiteY101" fmla="*/ 4697518 h 6858000"/>
              <a:gd name="connsiteX102" fmla="*/ 6013516 w 6128435"/>
              <a:gd name="connsiteY102" fmla="*/ 4786619 h 6858000"/>
              <a:gd name="connsiteX103" fmla="*/ 6025404 w 6128435"/>
              <a:gd name="connsiteY103" fmla="*/ 4858148 h 6858000"/>
              <a:gd name="connsiteX104" fmla="*/ 6007749 w 6128435"/>
              <a:gd name="connsiteY104" fmla="*/ 4964715 h 6858000"/>
              <a:gd name="connsiteX105" fmla="*/ 6005269 w 6128435"/>
              <a:gd name="connsiteY105" fmla="*/ 5150567 h 6858000"/>
              <a:gd name="connsiteX106" fmla="*/ 6001127 w 6128435"/>
              <a:gd name="connsiteY106" fmla="*/ 5164609 h 6858000"/>
              <a:gd name="connsiteX107" fmla="*/ 5996647 w 6128435"/>
              <a:gd name="connsiteY107" fmla="*/ 5185640 h 6858000"/>
              <a:gd name="connsiteX108" fmla="*/ 5998514 w 6128435"/>
              <a:gd name="connsiteY108" fmla="*/ 5189673 h 6858000"/>
              <a:gd name="connsiteX109" fmla="*/ 5995970 w 6128435"/>
              <a:gd name="connsiteY109" fmla="*/ 5221547 h 6858000"/>
              <a:gd name="connsiteX110" fmla="*/ 5997218 w 6128435"/>
              <a:gd name="connsiteY110" fmla="*/ 5222031 h 6858000"/>
              <a:gd name="connsiteX111" fmla="*/ 6002116 w 6128435"/>
              <a:gd name="connsiteY111" fmla="*/ 5231223 h 6858000"/>
              <a:gd name="connsiteX112" fmla="*/ 6008541 w 6128435"/>
              <a:gd name="connsiteY112" fmla="*/ 5248680 h 6858000"/>
              <a:gd name="connsiteX113" fmla="*/ 6039260 w 6128435"/>
              <a:gd name="connsiteY113" fmla="*/ 5289518 h 6858000"/>
              <a:gd name="connsiteX114" fmla="*/ 6036748 w 6128435"/>
              <a:gd name="connsiteY114" fmla="*/ 5322752 h 6858000"/>
              <a:gd name="connsiteX115" fmla="*/ 6036943 w 6128435"/>
              <a:gd name="connsiteY115" fmla="*/ 5329480 h 6858000"/>
              <a:gd name="connsiteX116" fmla="*/ 6037236 w 6128435"/>
              <a:gd name="connsiteY116" fmla="*/ 5329634 h 6858000"/>
              <a:gd name="connsiteX117" fmla="*/ 6038019 w 6128435"/>
              <a:gd name="connsiteY117" fmla="*/ 5336764 h 6858000"/>
              <a:gd name="connsiteX118" fmla="*/ 6037298 w 6128435"/>
              <a:gd name="connsiteY118" fmla="*/ 5341753 h 6858000"/>
              <a:gd name="connsiteX119" fmla="*/ 6037677 w 6128435"/>
              <a:gd name="connsiteY119" fmla="*/ 5354807 h 6858000"/>
              <a:gd name="connsiteX120" fmla="*/ 6039728 w 6128435"/>
              <a:gd name="connsiteY120" fmla="*/ 5359416 h 6858000"/>
              <a:gd name="connsiteX121" fmla="*/ 6043311 w 6128435"/>
              <a:gd name="connsiteY121" fmla="*/ 5361407 h 6858000"/>
              <a:gd name="connsiteX122" fmla="*/ 6042954 w 6128435"/>
              <a:gd name="connsiteY122" fmla="*/ 5362576 h 6858000"/>
              <a:gd name="connsiteX123" fmla="*/ 6053435 w 6128435"/>
              <a:gd name="connsiteY123" fmla="*/ 5387547 h 6858000"/>
              <a:gd name="connsiteX124" fmla="*/ 6065933 w 6128435"/>
              <a:gd name="connsiteY124" fmla="*/ 5443002 h 6858000"/>
              <a:gd name="connsiteX125" fmla="*/ 6068640 w 6128435"/>
              <a:gd name="connsiteY125" fmla="*/ 5474503 h 6858000"/>
              <a:gd name="connsiteX126" fmla="*/ 6080922 w 6128435"/>
              <a:gd name="connsiteY126" fmla="*/ 5561070 h 6858000"/>
              <a:gd name="connsiteX127" fmla="*/ 6096949 w 6128435"/>
              <a:gd name="connsiteY127" fmla="*/ 5648179 h 6858000"/>
              <a:gd name="connsiteX128" fmla="*/ 6125703 w 6128435"/>
              <a:gd name="connsiteY128" fmla="*/ 5692894 h 6858000"/>
              <a:gd name="connsiteX129" fmla="*/ 6126670 w 6128435"/>
              <a:gd name="connsiteY129" fmla="*/ 5697882 h 6858000"/>
              <a:gd name="connsiteX130" fmla="*/ 6124061 w 6128435"/>
              <a:gd name="connsiteY130" fmla="*/ 5710294 h 6858000"/>
              <a:gd name="connsiteX131" fmla="*/ 6122213 w 6128435"/>
              <a:gd name="connsiteY131" fmla="*/ 5714762 h 6858000"/>
              <a:gd name="connsiteX132" fmla="*/ 6121353 w 6128435"/>
              <a:gd name="connsiteY132" fmla="*/ 5721725 h 6858000"/>
              <a:gd name="connsiteX133" fmla="*/ 6121607 w 6128435"/>
              <a:gd name="connsiteY133" fmla="*/ 5721959 h 6858000"/>
              <a:gd name="connsiteX134" fmla="*/ 6120262 w 6128435"/>
              <a:gd name="connsiteY134" fmla="*/ 5728358 h 6858000"/>
              <a:gd name="connsiteX135" fmla="*/ 6110194 w 6128435"/>
              <a:gd name="connsiteY135" fmla="*/ 5758853 h 6858000"/>
              <a:gd name="connsiteX136" fmla="*/ 6127519 w 6128435"/>
              <a:gd name="connsiteY136" fmla="*/ 5865775 h 6858000"/>
              <a:gd name="connsiteX137" fmla="*/ 6128435 w 6128435"/>
              <a:gd name="connsiteY137" fmla="*/ 5870164 h 6858000"/>
              <a:gd name="connsiteX138" fmla="*/ 6119217 w 6128435"/>
              <a:gd name="connsiteY138" fmla="*/ 5888542 h 6858000"/>
              <a:gd name="connsiteX139" fmla="*/ 6115966 w 6128435"/>
              <a:gd name="connsiteY139" fmla="*/ 5898387 h 6858000"/>
              <a:gd name="connsiteX140" fmla="*/ 6111924 w 6128435"/>
              <a:gd name="connsiteY140" fmla="*/ 5900444 h 6858000"/>
              <a:gd name="connsiteX141" fmla="*/ 6108716 w 6128435"/>
              <a:gd name="connsiteY141" fmla="*/ 5915345 h 6858000"/>
              <a:gd name="connsiteX142" fmla="*/ 6109524 w 6128435"/>
              <a:gd name="connsiteY142" fmla="*/ 5917328 h 6858000"/>
              <a:gd name="connsiteX143" fmla="*/ 6102493 w 6128435"/>
              <a:gd name="connsiteY143" fmla="*/ 5928602 h 6858000"/>
              <a:gd name="connsiteX144" fmla="*/ 6056863 w 6128435"/>
              <a:gd name="connsiteY144" fmla="*/ 6000643 h 6858000"/>
              <a:gd name="connsiteX145" fmla="*/ 6045436 w 6128435"/>
              <a:gd name="connsiteY145" fmla="*/ 6124480 h 6858000"/>
              <a:gd name="connsiteX146" fmla="*/ 6030489 w 6128435"/>
              <a:gd name="connsiteY146" fmla="*/ 6317666 h 6858000"/>
              <a:gd name="connsiteX147" fmla="*/ 6007492 w 6128435"/>
              <a:gd name="connsiteY147" fmla="*/ 6440818 h 6858000"/>
              <a:gd name="connsiteX148" fmla="*/ 6009467 w 6128435"/>
              <a:gd name="connsiteY148" fmla="*/ 6487076 h 6858000"/>
              <a:gd name="connsiteX149" fmla="*/ 5995064 w 6128435"/>
              <a:gd name="connsiteY149" fmla="*/ 6540791 h 6858000"/>
              <a:gd name="connsiteX150" fmla="*/ 5996309 w 6128435"/>
              <a:gd name="connsiteY150" fmla="*/ 6543961 h 6858000"/>
              <a:gd name="connsiteX151" fmla="*/ 5996048 w 6128435"/>
              <a:gd name="connsiteY151" fmla="*/ 6555444 h 6858000"/>
              <a:gd name="connsiteX152" fmla="*/ 6002524 w 6128435"/>
              <a:gd name="connsiteY152" fmla="*/ 6560188 h 6858000"/>
              <a:gd name="connsiteX153" fmla="*/ 6006823 w 6128435"/>
              <a:gd name="connsiteY153" fmla="*/ 6578546 h 6858000"/>
              <a:gd name="connsiteX154" fmla="*/ 6004510 w 6128435"/>
              <a:gd name="connsiteY154" fmla="*/ 6599256 h 6858000"/>
              <a:gd name="connsiteX155" fmla="*/ 5986207 w 6128435"/>
              <a:gd name="connsiteY155" fmla="*/ 6695855 h 6858000"/>
              <a:gd name="connsiteX156" fmla="*/ 5979428 w 6128435"/>
              <a:gd name="connsiteY156" fmla="*/ 6754678 h 6858000"/>
              <a:gd name="connsiteX157" fmla="*/ 5983398 w 6128435"/>
              <a:gd name="connsiteY157" fmla="*/ 6778641 h 6858000"/>
              <a:gd name="connsiteX158" fmla="*/ 5984543 w 6128435"/>
              <a:gd name="connsiteY158" fmla="*/ 6811016 h 6858000"/>
              <a:gd name="connsiteX159" fmla="*/ 5981802 w 6128435"/>
              <a:gd name="connsiteY159" fmla="*/ 6838578 h 6858000"/>
              <a:gd name="connsiteX160" fmla="*/ 5979671 w 6128435"/>
              <a:gd name="connsiteY160" fmla="*/ 6858000 h 6858000"/>
              <a:gd name="connsiteX161" fmla="*/ 0 w 6128435"/>
              <a:gd name="connsiteY161" fmla="*/ 6858000 h 6858000"/>
              <a:gd name="connsiteX162" fmla="*/ 0 w 6128435"/>
              <a:gd name="connsiteY162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79312 w 6128435"/>
              <a:gd name="connsiteY35" fmla="*/ 2302757 h 6858000"/>
              <a:gd name="connsiteX36" fmla="*/ 5293877 w 6128435"/>
              <a:gd name="connsiteY36" fmla="*/ 2368649 h 6858000"/>
              <a:gd name="connsiteX37" fmla="*/ 5311338 w 6128435"/>
              <a:gd name="connsiteY37" fmla="*/ 2404034 h 6858000"/>
              <a:gd name="connsiteX38" fmla="*/ 5338366 w 6128435"/>
              <a:gd name="connsiteY38" fmla="*/ 2465052 h 6858000"/>
              <a:gd name="connsiteX39" fmla="*/ 5371263 w 6128435"/>
              <a:gd name="connsiteY39" fmla="*/ 2586413 h 6858000"/>
              <a:gd name="connsiteX40" fmla="*/ 5407503 w 6128435"/>
              <a:gd name="connsiteY40" fmla="*/ 2786290 h 6858000"/>
              <a:gd name="connsiteX41" fmla="*/ 5407356 w 6128435"/>
              <a:gd name="connsiteY41" fmla="*/ 2787545 h 6858000"/>
              <a:gd name="connsiteX42" fmla="*/ 5411130 w 6128435"/>
              <a:gd name="connsiteY42" fmla="*/ 2788640 h 6858000"/>
              <a:gd name="connsiteX43" fmla="*/ 5416439 w 6128435"/>
              <a:gd name="connsiteY43" fmla="*/ 2805666 h 6858000"/>
              <a:gd name="connsiteX44" fmla="*/ 5416589 w 6128435"/>
              <a:gd name="connsiteY44" fmla="*/ 2810822 h 6858000"/>
              <a:gd name="connsiteX45" fmla="*/ 5418542 w 6128435"/>
              <a:gd name="connsiteY45" fmla="*/ 2817745 h 6858000"/>
              <a:gd name="connsiteX46" fmla="*/ 5418847 w 6128435"/>
              <a:gd name="connsiteY46" fmla="*/ 2817825 h 6858000"/>
              <a:gd name="connsiteX47" fmla="*/ 5457023 w 6128435"/>
              <a:gd name="connsiteY47" fmla="*/ 2858292 h 6858000"/>
              <a:gd name="connsiteX48" fmla="*/ 5479298 w 6128435"/>
              <a:gd name="connsiteY48" fmla="*/ 2947791 h 6858000"/>
              <a:gd name="connsiteX49" fmla="*/ 5481770 w 6128435"/>
              <a:gd name="connsiteY49" fmla="*/ 2951352 h 6858000"/>
              <a:gd name="connsiteX50" fmla="*/ 5482045 w 6128435"/>
              <a:gd name="connsiteY50" fmla="*/ 2984371 h 6858000"/>
              <a:gd name="connsiteX51" fmla="*/ 5482415 w 6128435"/>
              <a:gd name="connsiteY51" fmla="*/ 3004079 h 6858000"/>
              <a:gd name="connsiteX52" fmla="*/ 5483865 w 6128435"/>
              <a:gd name="connsiteY52" fmla="*/ 3005467 h 6858000"/>
              <a:gd name="connsiteX53" fmla="*/ 5482236 w 6128435"/>
              <a:gd name="connsiteY53" fmla="*/ 3019791 h 6858000"/>
              <a:gd name="connsiteX54" fmla="*/ 5481505 w 6128435"/>
              <a:gd name="connsiteY54" fmla="*/ 3095286 h 6858000"/>
              <a:gd name="connsiteX55" fmla="*/ 5477595 w 6128435"/>
              <a:gd name="connsiteY55" fmla="*/ 3250534 h 6858000"/>
              <a:gd name="connsiteX56" fmla="*/ 5532836 w 6128435"/>
              <a:gd name="connsiteY56" fmla="*/ 3353840 h 6858000"/>
              <a:gd name="connsiteX57" fmla="*/ 5561229 w 6128435"/>
              <a:gd name="connsiteY57" fmla="*/ 3395784 h 6858000"/>
              <a:gd name="connsiteX58" fmla="*/ 5589758 w 6128435"/>
              <a:gd name="connsiteY58" fmla="*/ 3506453 h 6858000"/>
              <a:gd name="connsiteX59" fmla="*/ 5596144 w 6128435"/>
              <a:gd name="connsiteY59" fmla="*/ 3534624 h 6858000"/>
              <a:gd name="connsiteX60" fmla="*/ 5597750 w 6128435"/>
              <a:gd name="connsiteY60" fmla="*/ 3534129 h 6858000"/>
              <a:gd name="connsiteX61" fmla="*/ 5599700 w 6128435"/>
              <a:gd name="connsiteY61" fmla="*/ 3547221 h 6858000"/>
              <a:gd name="connsiteX62" fmla="*/ 5615031 w 6128435"/>
              <a:gd name="connsiteY62" fmla="*/ 3557482 h 6858000"/>
              <a:gd name="connsiteX63" fmla="*/ 5618377 w 6128435"/>
              <a:gd name="connsiteY63" fmla="*/ 3588431 h 6858000"/>
              <a:gd name="connsiteX64" fmla="*/ 5612155 w 6128435"/>
              <a:gd name="connsiteY64" fmla="*/ 3589869 h 6858000"/>
              <a:gd name="connsiteX65" fmla="*/ 5620843 w 6128435"/>
              <a:gd name="connsiteY65" fmla="*/ 3606745 h 6858000"/>
              <a:gd name="connsiteX66" fmla="*/ 5655472 w 6128435"/>
              <a:gd name="connsiteY66" fmla="*/ 3678877 h 6858000"/>
              <a:gd name="connsiteX67" fmla="*/ 5680448 w 6128435"/>
              <a:gd name="connsiteY67" fmla="*/ 3717760 h 6858000"/>
              <a:gd name="connsiteX68" fmla="*/ 5683015 w 6128435"/>
              <a:gd name="connsiteY68" fmla="*/ 3762025 h 6858000"/>
              <a:gd name="connsiteX69" fmla="*/ 5696643 w 6128435"/>
              <a:gd name="connsiteY69" fmla="*/ 3773888 h 6858000"/>
              <a:gd name="connsiteX70" fmla="*/ 5699203 w 6128435"/>
              <a:gd name="connsiteY70" fmla="*/ 3775823 h 6858000"/>
              <a:gd name="connsiteX71" fmla="*/ 5704824 w 6128435"/>
              <a:gd name="connsiteY71" fmla="*/ 3785966 h 6858000"/>
              <a:gd name="connsiteX72" fmla="*/ 5712204 w 6128435"/>
              <a:gd name="connsiteY72" fmla="*/ 3785830 h 6858000"/>
              <a:gd name="connsiteX73" fmla="*/ 5724816 w 6128435"/>
              <a:gd name="connsiteY73" fmla="*/ 3798949 h 6858000"/>
              <a:gd name="connsiteX74" fmla="*/ 5733539 w 6128435"/>
              <a:gd name="connsiteY74" fmla="*/ 3818457 h 6858000"/>
              <a:gd name="connsiteX75" fmla="*/ 5768491 w 6128435"/>
              <a:gd name="connsiteY75" fmla="*/ 3914399 h 6858000"/>
              <a:gd name="connsiteX76" fmla="*/ 5793123 w 6128435"/>
              <a:gd name="connsiteY76" fmla="*/ 3969952 h 6858000"/>
              <a:gd name="connsiteX77" fmla="*/ 5808321 w 6128435"/>
              <a:gd name="connsiteY77" fmla="*/ 3988153 h 6858000"/>
              <a:gd name="connsiteX78" fmla="*/ 5825621 w 6128435"/>
              <a:gd name="connsiteY78" fmla="*/ 4015525 h 6858000"/>
              <a:gd name="connsiteX79" fmla="*/ 5860672 w 6128435"/>
              <a:gd name="connsiteY79" fmla="*/ 4061579 h 6858000"/>
              <a:gd name="connsiteX80" fmla="*/ 5872173 w 6128435"/>
              <a:gd name="connsiteY80" fmla="*/ 4088497 h 6858000"/>
              <a:gd name="connsiteX81" fmla="*/ 5883705 w 6128435"/>
              <a:gd name="connsiteY81" fmla="*/ 4101899 h 6858000"/>
              <a:gd name="connsiteX82" fmla="*/ 5885314 w 6128435"/>
              <a:gd name="connsiteY82" fmla="*/ 4108387 h 6858000"/>
              <a:gd name="connsiteX83" fmla="*/ 5894095 w 6128435"/>
              <a:gd name="connsiteY83" fmla="*/ 4128857 h 6858000"/>
              <a:gd name="connsiteX84" fmla="*/ 5898339 w 6128435"/>
              <a:gd name="connsiteY84" fmla="*/ 4140800 h 6858000"/>
              <a:gd name="connsiteX85" fmla="*/ 5899734 w 6128435"/>
              <a:gd name="connsiteY85" fmla="*/ 4145632 h 6858000"/>
              <a:gd name="connsiteX86" fmla="*/ 5903513 w 6128435"/>
              <a:gd name="connsiteY86" fmla="*/ 4187661 h 6858000"/>
              <a:gd name="connsiteX87" fmla="*/ 5917114 w 6128435"/>
              <a:gd name="connsiteY87" fmla="*/ 4213096 h 6858000"/>
              <a:gd name="connsiteX88" fmla="*/ 5921153 w 6128435"/>
              <a:gd name="connsiteY88" fmla="*/ 4236222 h 6858000"/>
              <a:gd name="connsiteX89" fmla="*/ 5924233 w 6128435"/>
              <a:gd name="connsiteY89" fmla="*/ 4242060 h 6858000"/>
              <a:gd name="connsiteX90" fmla="*/ 5928910 w 6128435"/>
              <a:gd name="connsiteY90" fmla="*/ 4300973 h 6858000"/>
              <a:gd name="connsiteX91" fmla="*/ 5939320 w 6128435"/>
              <a:gd name="connsiteY91" fmla="*/ 4340435 h 6858000"/>
              <a:gd name="connsiteX92" fmla="*/ 5946705 w 6128435"/>
              <a:gd name="connsiteY92" fmla="*/ 4428051 h 6858000"/>
              <a:gd name="connsiteX93" fmla="*/ 5949261 w 6128435"/>
              <a:gd name="connsiteY93" fmla="*/ 4449185 h 6858000"/>
              <a:gd name="connsiteX94" fmla="*/ 5957504 w 6128435"/>
              <a:gd name="connsiteY94" fmla="*/ 4465911 h 6858000"/>
              <a:gd name="connsiteX95" fmla="*/ 5964689 w 6128435"/>
              <a:gd name="connsiteY95" fmla="*/ 4468532 h 6858000"/>
              <a:gd name="connsiteX96" fmla="*/ 5967062 w 6128435"/>
              <a:gd name="connsiteY96" fmla="*/ 4479923 h 6858000"/>
              <a:gd name="connsiteX97" fmla="*/ 5968960 w 6128435"/>
              <a:gd name="connsiteY97" fmla="*/ 4482655 h 6858000"/>
              <a:gd name="connsiteX98" fmla="*/ 5978567 w 6128435"/>
              <a:gd name="connsiteY98" fmla="*/ 4498605 h 6858000"/>
              <a:gd name="connsiteX99" fmla="*/ 5980106 w 6128435"/>
              <a:gd name="connsiteY99" fmla="*/ 4585087 h 6858000"/>
              <a:gd name="connsiteX100" fmla="*/ 5998138 w 6128435"/>
              <a:gd name="connsiteY100" fmla="*/ 4697518 h 6858000"/>
              <a:gd name="connsiteX101" fmla="*/ 6013516 w 6128435"/>
              <a:gd name="connsiteY101" fmla="*/ 4786619 h 6858000"/>
              <a:gd name="connsiteX102" fmla="*/ 6025404 w 6128435"/>
              <a:gd name="connsiteY102" fmla="*/ 4858148 h 6858000"/>
              <a:gd name="connsiteX103" fmla="*/ 6007749 w 6128435"/>
              <a:gd name="connsiteY103" fmla="*/ 4964715 h 6858000"/>
              <a:gd name="connsiteX104" fmla="*/ 6005269 w 6128435"/>
              <a:gd name="connsiteY104" fmla="*/ 5150567 h 6858000"/>
              <a:gd name="connsiteX105" fmla="*/ 6001127 w 6128435"/>
              <a:gd name="connsiteY105" fmla="*/ 5164609 h 6858000"/>
              <a:gd name="connsiteX106" fmla="*/ 5996647 w 6128435"/>
              <a:gd name="connsiteY106" fmla="*/ 5185640 h 6858000"/>
              <a:gd name="connsiteX107" fmla="*/ 5998514 w 6128435"/>
              <a:gd name="connsiteY107" fmla="*/ 5189673 h 6858000"/>
              <a:gd name="connsiteX108" fmla="*/ 5995970 w 6128435"/>
              <a:gd name="connsiteY108" fmla="*/ 5221547 h 6858000"/>
              <a:gd name="connsiteX109" fmla="*/ 5997218 w 6128435"/>
              <a:gd name="connsiteY109" fmla="*/ 5222031 h 6858000"/>
              <a:gd name="connsiteX110" fmla="*/ 6002116 w 6128435"/>
              <a:gd name="connsiteY110" fmla="*/ 5231223 h 6858000"/>
              <a:gd name="connsiteX111" fmla="*/ 6008541 w 6128435"/>
              <a:gd name="connsiteY111" fmla="*/ 5248680 h 6858000"/>
              <a:gd name="connsiteX112" fmla="*/ 6039260 w 6128435"/>
              <a:gd name="connsiteY112" fmla="*/ 5289518 h 6858000"/>
              <a:gd name="connsiteX113" fmla="*/ 6036748 w 6128435"/>
              <a:gd name="connsiteY113" fmla="*/ 5322752 h 6858000"/>
              <a:gd name="connsiteX114" fmla="*/ 6036943 w 6128435"/>
              <a:gd name="connsiteY114" fmla="*/ 5329480 h 6858000"/>
              <a:gd name="connsiteX115" fmla="*/ 6037236 w 6128435"/>
              <a:gd name="connsiteY115" fmla="*/ 5329634 h 6858000"/>
              <a:gd name="connsiteX116" fmla="*/ 6038019 w 6128435"/>
              <a:gd name="connsiteY116" fmla="*/ 5336764 h 6858000"/>
              <a:gd name="connsiteX117" fmla="*/ 6037298 w 6128435"/>
              <a:gd name="connsiteY117" fmla="*/ 5341753 h 6858000"/>
              <a:gd name="connsiteX118" fmla="*/ 6037677 w 6128435"/>
              <a:gd name="connsiteY118" fmla="*/ 5354807 h 6858000"/>
              <a:gd name="connsiteX119" fmla="*/ 6039728 w 6128435"/>
              <a:gd name="connsiteY119" fmla="*/ 5359416 h 6858000"/>
              <a:gd name="connsiteX120" fmla="*/ 6043311 w 6128435"/>
              <a:gd name="connsiteY120" fmla="*/ 5361407 h 6858000"/>
              <a:gd name="connsiteX121" fmla="*/ 6042954 w 6128435"/>
              <a:gd name="connsiteY121" fmla="*/ 5362576 h 6858000"/>
              <a:gd name="connsiteX122" fmla="*/ 6053435 w 6128435"/>
              <a:gd name="connsiteY122" fmla="*/ 5387547 h 6858000"/>
              <a:gd name="connsiteX123" fmla="*/ 6065933 w 6128435"/>
              <a:gd name="connsiteY123" fmla="*/ 5443002 h 6858000"/>
              <a:gd name="connsiteX124" fmla="*/ 6068640 w 6128435"/>
              <a:gd name="connsiteY124" fmla="*/ 5474503 h 6858000"/>
              <a:gd name="connsiteX125" fmla="*/ 6080922 w 6128435"/>
              <a:gd name="connsiteY125" fmla="*/ 5561070 h 6858000"/>
              <a:gd name="connsiteX126" fmla="*/ 6096949 w 6128435"/>
              <a:gd name="connsiteY126" fmla="*/ 5648179 h 6858000"/>
              <a:gd name="connsiteX127" fmla="*/ 6125703 w 6128435"/>
              <a:gd name="connsiteY127" fmla="*/ 5692894 h 6858000"/>
              <a:gd name="connsiteX128" fmla="*/ 6126670 w 6128435"/>
              <a:gd name="connsiteY128" fmla="*/ 5697882 h 6858000"/>
              <a:gd name="connsiteX129" fmla="*/ 6124061 w 6128435"/>
              <a:gd name="connsiteY129" fmla="*/ 5710294 h 6858000"/>
              <a:gd name="connsiteX130" fmla="*/ 6122213 w 6128435"/>
              <a:gd name="connsiteY130" fmla="*/ 5714762 h 6858000"/>
              <a:gd name="connsiteX131" fmla="*/ 6121353 w 6128435"/>
              <a:gd name="connsiteY131" fmla="*/ 5721725 h 6858000"/>
              <a:gd name="connsiteX132" fmla="*/ 6121607 w 6128435"/>
              <a:gd name="connsiteY132" fmla="*/ 5721959 h 6858000"/>
              <a:gd name="connsiteX133" fmla="*/ 6120262 w 6128435"/>
              <a:gd name="connsiteY133" fmla="*/ 5728358 h 6858000"/>
              <a:gd name="connsiteX134" fmla="*/ 6110194 w 6128435"/>
              <a:gd name="connsiteY134" fmla="*/ 5758853 h 6858000"/>
              <a:gd name="connsiteX135" fmla="*/ 6127519 w 6128435"/>
              <a:gd name="connsiteY135" fmla="*/ 5865775 h 6858000"/>
              <a:gd name="connsiteX136" fmla="*/ 6128435 w 6128435"/>
              <a:gd name="connsiteY136" fmla="*/ 5870164 h 6858000"/>
              <a:gd name="connsiteX137" fmla="*/ 6119217 w 6128435"/>
              <a:gd name="connsiteY137" fmla="*/ 5888542 h 6858000"/>
              <a:gd name="connsiteX138" fmla="*/ 6115966 w 6128435"/>
              <a:gd name="connsiteY138" fmla="*/ 5898387 h 6858000"/>
              <a:gd name="connsiteX139" fmla="*/ 6111924 w 6128435"/>
              <a:gd name="connsiteY139" fmla="*/ 5900444 h 6858000"/>
              <a:gd name="connsiteX140" fmla="*/ 6108716 w 6128435"/>
              <a:gd name="connsiteY140" fmla="*/ 5915345 h 6858000"/>
              <a:gd name="connsiteX141" fmla="*/ 6109524 w 6128435"/>
              <a:gd name="connsiteY141" fmla="*/ 5917328 h 6858000"/>
              <a:gd name="connsiteX142" fmla="*/ 6102493 w 6128435"/>
              <a:gd name="connsiteY142" fmla="*/ 5928602 h 6858000"/>
              <a:gd name="connsiteX143" fmla="*/ 6056863 w 6128435"/>
              <a:gd name="connsiteY143" fmla="*/ 6000643 h 6858000"/>
              <a:gd name="connsiteX144" fmla="*/ 6045436 w 6128435"/>
              <a:gd name="connsiteY144" fmla="*/ 6124480 h 6858000"/>
              <a:gd name="connsiteX145" fmla="*/ 6030489 w 6128435"/>
              <a:gd name="connsiteY145" fmla="*/ 6317666 h 6858000"/>
              <a:gd name="connsiteX146" fmla="*/ 6007492 w 6128435"/>
              <a:gd name="connsiteY146" fmla="*/ 6440818 h 6858000"/>
              <a:gd name="connsiteX147" fmla="*/ 6009467 w 6128435"/>
              <a:gd name="connsiteY147" fmla="*/ 6487076 h 6858000"/>
              <a:gd name="connsiteX148" fmla="*/ 5995064 w 6128435"/>
              <a:gd name="connsiteY148" fmla="*/ 6540791 h 6858000"/>
              <a:gd name="connsiteX149" fmla="*/ 5996309 w 6128435"/>
              <a:gd name="connsiteY149" fmla="*/ 6543961 h 6858000"/>
              <a:gd name="connsiteX150" fmla="*/ 5996048 w 6128435"/>
              <a:gd name="connsiteY150" fmla="*/ 6555444 h 6858000"/>
              <a:gd name="connsiteX151" fmla="*/ 6002524 w 6128435"/>
              <a:gd name="connsiteY151" fmla="*/ 6560188 h 6858000"/>
              <a:gd name="connsiteX152" fmla="*/ 6006823 w 6128435"/>
              <a:gd name="connsiteY152" fmla="*/ 6578546 h 6858000"/>
              <a:gd name="connsiteX153" fmla="*/ 6004510 w 6128435"/>
              <a:gd name="connsiteY153" fmla="*/ 6599256 h 6858000"/>
              <a:gd name="connsiteX154" fmla="*/ 5986207 w 6128435"/>
              <a:gd name="connsiteY154" fmla="*/ 6695855 h 6858000"/>
              <a:gd name="connsiteX155" fmla="*/ 5979428 w 6128435"/>
              <a:gd name="connsiteY155" fmla="*/ 6754678 h 6858000"/>
              <a:gd name="connsiteX156" fmla="*/ 5983398 w 6128435"/>
              <a:gd name="connsiteY156" fmla="*/ 6778641 h 6858000"/>
              <a:gd name="connsiteX157" fmla="*/ 5984543 w 6128435"/>
              <a:gd name="connsiteY157" fmla="*/ 6811016 h 6858000"/>
              <a:gd name="connsiteX158" fmla="*/ 5981802 w 6128435"/>
              <a:gd name="connsiteY158" fmla="*/ 6838578 h 6858000"/>
              <a:gd name="connsiteX159" fmla="*/ 5979671 w 6128435"/>
              <a:gd name="connsiteY159" fmla="*/ 6858000 h 6858000"/>
              <a:gd name="connsiteX160" fmla="*/ 0 w 6128435"/>
              <a:gd name="connsiteY160" fmla="*/ 6858000 h 6858000"/>
              <a:gd name="connsiteX161" fmla="*/ 0 w 6128435"/>
              <a:gd name="connsiteY161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3865 w 6128435"/>
              <a:gd name="connsiteY51" fmla="*/ 3005467 h 6858000"/>
              <a:gd name="connsiteX52" fmla="*/ 5482236 w 6128435"/>
              <a:gd name="connsiteY52" fmla="*/ 3019791 h 6858000"/>
              <a:gd name="connsiteX53" fmla="*/ 5481505 w 6128435"/>
              <a:gd name="connsiteY53" fmla="*/ 3095286 h 6858000"/>
              <a:gd name="connsiteX54" fmla="*/ 5477595 w 6128435"/>
              <a:gd name="connsiteY54" fmla="*/ 3250534 h 6858000"/>
              <a:gd name="connsiteX55" fmla="*/ 5532836 w 6128435"/>
              <a:gd name="connsiteY55" fmla="*/ 3353840 h 6858000"/>
              <a:gd name="connsiteX56" fmla="*/ 5561229 w 6128435"/>
              <a:gd name="connsiteY56" fmla="*/ 3395784 h 6858000"/>
              <a:gd name="connsiteX57" fmla="*/ 5589758 w 6128435"/>
              <a:gd name="connsiteY57" fmla="*/ 3506453 h 6858000"/>
              <a:gd name="connsiteX58" fmla="*/ 5596144 w 6128435"/>
              <a:gd name="connsiteY58" fmla="*/ 3534624 h 6858000"/>
              <a:gd name="connsiteX59" fmla="*/ 5597750 w 6128435"/>
              <a:gd name="connsiteY59" fmla="*/ 3534129 h 6858000"/>
              <a:gd name="connsiteX60" fmla="*/ 5599700 w 6128435"/>
              <a:gd name="connsiteY60" fmla="*/ 3547221 h 6858000"/>
              <a:gd name="connsiteX61" fmla="*/ 5615031 w 6128435"/>
              <a:gd name="connsiteY61" fmla="*/ 3557482 h 6858000"/>
              <a:gd name="connsiteX62" fmla="*/ 5618377 w 6128435"/>
              <a:gd name="connsiteY62" fmla="*/ 3588431 h 6858000"/>
              <a:gd name="connsiteX63" fmla="*/ 5612155 w 6128435"/>
              <a:gd name="connsiteY63" fmla="*/ 3589869 h 6858000"/>
              <a:gd name="connsiteX64" fmla="*/ 5620843 w 6128435"/>
              <a:gd name="connsiteY64" fmla="*/ 3606745 h 6858000"/>
              <a:gd name="connsiteX65" fmla="*/ 5655472 w 6128435"/>
              <a:gd name="connsiteY65" fmla="*/ 3678877 h 6858000"/>
              <a:gd name="connsiteX66" fmla="*/ 5680448 w 6128435"/>
              <a:gd name="connsiteY66" fmla="*/ 3717760 h 6858000"/>
              <a:gd name="connsiteX67" fmla="*/ 5683015 w 6128435"/>
              <a:gd name="connsiteY67" fmla="*/ 3762025 h 6858000"/>
              <a:gd name="connsiteX68" fmla="*/ 5696643 w 6128435"/>
              <a:gd name="connsiteY68" fmla="*/ 3773888 h 6858000"/>
              <a:gd name="connsiteX69" fmla="*/ 5699203 w 6128435"/>
              <a:gd name="connsiteY69" fmla="*/ 3775823 h 6858000"/>
              <a:gd name="connsiteX70" fmla="*/ 5704824 w 6128435"/>
              <a:gd name="connsiteY70" fmla="*/ 3785966 h 6858000"/>
              <a:gd name="connsiteX71" fmla="*/ 5712204 w 6128435"/>
              <a:gd name="connsiteY71" fmla="*/ 3785830 h 6858000"/>
              <a:gd name="connsiteX72" fmla="*/ 5724816 w 6128435"/>
              <a:gd name="connsiteY72" fmla="*/ 3798949 h 6858000"/>
              <a:gd name="connsiteX73" fmla="*/ 5733539 w 6128435"/>
              <a:gd name="connsiteY73" fmla="*/ 3818457 h 6858000"/>
              <a:gd name="connsiteX74" fmla="*/ 5768491 w 6128435"/>
              <a:gd name="connsiteY74" fmla="*/ 3914399 h 6858000"/>
              <a:gd name="connsiteX75" fmla="*/ 5793123 w 6128435"/>
              <a:gd name="connsiteY75" fmla="*/ 3969952 h 6858000"/>
              <a:gd name="connsiteX76" fmla="*/ 5808321 w 6128435"/>
              <a:gd name="connsiteY76" fmla="*/ 3988153 h 6858000"/>
              <a:gd name="connsiteX77" fmla="*/ 5825621 w 6128435"/>
              <a:gd name="connsiteY77" fmla="*/ 4015525 h 6858000"/>
              <a:gd name="connsiteX78" fmla="*/ 5860672 w 6128435"/>
              <a:gd name="connsiteY78" fmla="*/ 4061579 h 6858000"/>
              <a:gd name="connsiteX79" fmla="*/ 5872173 w 6128435"/>
              <a:gd name="connsiteY79" fmla="*/ 4088497 h 6858000"/>
              <a:gd name="connsiteX80" fmla="*/ 5883705 w 6128435"/>
              <a:gd name="connsiteY80" fmla="*/ 4101899 h 6858000"/>
              <a:gd name="connsiteX81" fmla="*/ 5885314 w 6128435"/>
              <a:gd name="connsiteY81" fmla="*/ 4108387 h 6858000"/>
              <a:gd name="connsiteX82" fmla="*/ 5894095 w 6128435"/>
              <a:gd name="connsiteY82" fmla="*/ 4128857 h 6858000"/>
              <a:gd name="connsiteX83" fmla="*/ 5898339 w 6128435"/>
              <a:gd name="connsiteY83" fmla="*/ 4140800 h 6858000"/>
              <a:gd name="connsiteX84" fmla="*/ 5899734 w 6128435"/>
              <a:gd name="connsiteY84" fmla="*/ 4145632 h 6858000"/>
              <a:gd name="connsiteX85" fmla="*/ 5903513 w 6128435"/>
              <a:gd name="connsiteY85" fmla="*/ 4187661 h 6858000"/>
              <a:gd name="connsiteX86" fmla="*/ 5917114 w 6128435"/>
              <a:gd name="connsiteY86" fmla="*/ 4213096 h 6858000"/>
              <a:gd name="connsiteX87" fmla="*/ 5921153 w 6128435"/>
              <a:gd name="connsiteY87" fmla="*/ 4236222 h 6858000"/>
              <a:gd name="connsiteX88" fmla="*/ 5924233 w 6128435"/>
              <a:gd name="connsiteY88" fmla="*/ 4242060 h 6858000"/>
              <a:gd name="connsiteX89" fmla="*/ 5928910 w 6128435"/>
              <a:gd name="connsiteY89" fmla="*/ 4300973 h 6858000"/>
              <a:gd name="connsiteX90" fmla="*/ 5939320 w 6128435"/>
              <a:gd name="connsiteY90" fmla="*/ 4340435 h 6858000"/>
              <a:gd name="connsiteX91" fmla="*/ 5946705 w 6128435"/>
              <a:gd name="connsiteY91" fmla="*/ 4428051 h 6858000"/>
              <a:gd name="connsiteX92" fmla="*/ 5949261 w 6128435"/>
              <a:gd name="connsiteY92" fmla="*/ 4449185 h 6858000"/>
              <a:gd name="connsiteX93" fmla="*/ 5957504 w 6128435"/>
              <a:gd name="connsiteY93" fmla="*/ 4465911 h 6858000"/>
              <a:gd name="connsiteX94" fmla="*/ 5964689 w 6128435"/>
              <a:gd name="connsiteY94" fmla="*/ 4468532 h 6858000"/>
              <a:gd name="connsiteX95" fmla="*/ 5967062 w 6128435"/>
              <a:gd name="connsiteY95" fmla="*/ 4479923 h 6858000"/>
              <a:gd name="connsiteX96" fmla="*/ 5968960 w 6128435"/>
              <a:gd name="connsiteY96" fmla="*/ 4482655 h 6858000"/>
              <a:gd name="connsiteX97" fmla="*/ 5978567 w 6128435"/>
              <a:gd name="connsiteY97" fmla="*/ 4498605 h 6858000"/>
              <a:gd name="connsiteX98" fmla="*/ 5980106 w 6128435"/>
              <a:gd name="connsiteY98" fmla="*/ 4585087 h 6858000"/>
              <a:gd name="connsiteX99" fmla="*/ 5998138 w 6128435"/>
              <a:gd name="connsiteY99" fmla="*/ 4697518 h 6858000"/>
              <a:gd name="connsiteX100" fmla="*/ 6013516 w 6128435"/>
              <a:gd name="connsiteY100" fmla="*/ 4786619 h 6858000"/>
              <a:gd name="connsiteX101" fmla="*/ 6025404 w 6128435"/>
              <a:gd name="connsiteY101" fmla="*/ 4858148 h 6858000"/>
              <a:gd name="connsiteX102" fmla="*/ 6007749 w 6128435"/>
              <a:gd name="connsiteY102" fmla="*/ 4964715 h 6858000"/>
              <a:gd name="connsiteX103" fmla="*/ 6005269 w 6128435"/>
              <a:gd name="connsiteY103" fmla="*/ 5150567 h 6858000"/>
              <a:gd name="connsiteX104" fmla="*/ 6001127 w 6128435"/>
              <a:gd name="connsiteY104" fmla="*/ 5164609 h 6858000"/>
              <a:gd name="connsiteX105" fmla="*/ 5996647 w 6128435"/>
              <a:gd name="connsiteY105" fmla="*/ 5185640 h 6858000"/>
              <a:gd name="connsiteX106" fmla="*/ 5998514 w 6128435"/>
              <a:gd name="connsiteY106" fmla="*/ 5189673 h 6858000"/>
              <a:gd name="connsiteX107" fmla="*/ 5995970 w 6128435"/>
              <a:gd name="connsiteY107" fmla="*/ 5221547 h 6858000"/>
              <a:gd name="connsiteX108" fmla="*/ 5997218 w 6128435"/>
              <a:gd name="connsiteY108" fmla="*/ 5222031 h 6858000"/>
              <a:gd name="connsiteX109" fmla="*/ 6002116 w 6128435"/>
              <a:gd name="connsiteY109" fmla="*/ 5231223 h 6858000"/>
              <a:gd name="connsiteX110" fmla="*/ 6008541 w 6128435"/>
              <a:gd name="connsiteY110" fmla="*/ 5248680 h 6858000"/>
              <a:gd name="connsiteX111" fmla="*/ 6039260 w 6128435"/>
              <a:gd name="connsiteY111" fmla="*/ 5289518 h 6858000"/>
              <a:gd name="connsiteX112" fmla="*/ 6036748 w 6128435"/>
              <a:gd name="connsiteY112" fmla="*/ 5322752 h 6858000"/>
              <a:gd name="connsiteX113" fmla="*/ 6036943 w 6128435"/>
              <a:gd name="connsiteY113" fmla="*/ 5329480 h 6858000"/>
              <a:gd name="connsiteX114" fmla="*/ 6037236 w 6128435"/>
              <a:gd name="connsiteY114" fmla="*/ 5329634 h 6858000"/>
              <a:gd name="connsiteX115" fmla="*/ 6038019 w 6128435"/>
              <a:gd name="connsiteY115" fmla="*/ 5336764 h 6858000"/>
              <a:gd name="connsiteX116" fmla="*/ 6037298 w 6128435"/>
              <a:gd name="connsiteY116" fmla="*/ 5341753 h 6858000"/>
              <a:gd name="connsiteX117" fmla="*/ 6037677 w 6128435"/>
              <a:gd name="connsiteY117" fmla="*/ 5354807 h 6858000"/>
              <a:gd name="connsiteX118" fmla="*/ 6039728 w 6128435"/>
              <a:gd name="connsiteY118" fmla="*/ 5359416 h 6858000"/>
              <a:gd name="connsiteX119" fmla="*/ 6043311 w 6128435"/>
              <a:gd name="connsiteY119" fmla="*/ 5361407 h 6858000"/>
              <a:gd name="connsiteX120" fmla="*/ 6042954 w 6128435"/>
              <a:gd name="connsiteY120" fmla="*/ 5362576 h 6858000"/>
              <a:gd name="connsiteX121" fmla="*/ 6053435 w 6128435"/>
              <a:gd name="connsiteY121" fmla="*/ 5387547 h 6858000"/>
              <a:gd name="connsiteX122" fmla="*/ 6065933 w 6128435"/>
              <a:gd name="connsiteY122" fmla="*/ 5443002 h 6858000"/>
              <a:gd name="connsiteX123" fmla="*/ 6068640 w 6128435"/>
              <a:gd name="connsiteY123" fmla="*/ 5474503 h 6858000"/>
              <a:gd name="connsiteX124" fmla="*/ 6080922 w 6128435"/>
              <a:gd name="connsiteY124" fmla="*/ 5561070 h 6858000"/>
              <a:gd name="connsiteX125" fmla="*/ 6096949 w 6128435"/>
              <a:gd name="connsiteY125" fmla="*/ 5648179 h 6858000"/>
              <a:gd name="connsiteX126" fmla="*/ 6125703 w 6128435"/>
              <a:gd name="connsiteY126" fmla="*/ 5692894 h 6858000"/>
              <a:gd name="connsiteX127" fmla="*/ 6126670 w 6128435"/>
              <a:gd name="connsiteY127" fmla="*/ 5697882 h 6858000"/>
              <a:gd name="connsiteX128" fmla="*/ 6124061 w 6128435"/>
              <a:gd name="connsiteY128" fmla="*/ 5710294 h 6858000"/>
              <a:gd name="connsiteX129" fmla="*/ 6122213 w 6128435"/>
              <a:gd name="connsiteY129" fmla="*/ 5714762 h 6858000"/>
              <a:gd name="connsiteX130" fmla="*/ 6121353 w 6128435"/>
              <a:gd name="connsiteY130" fmla="*/ 5721725 h 6858000"/>
              <a:gd name="connsiteX131" fmla="*/ 6121607 w 6128435"/>
              <a:gd name="connsiteY131" fmla="*/ 5721959 h 6858000"/>
              <a:gd name="connsiteX132" fmla="*/ 6120262 w 6128435"/>
              <a:gd name="connsiteY132" fmla="*/ 5728358 h 6858000"/>
              <a:gd name="connsiteX133" fmla="*/ 6110194 w 6128435"/>
              <a:gd name="connsiteY133" fmla="*/ 5758853 h 6858000"/>
              <a:gd name="connsiteX134" fmla="*/ 6127519 w 6128435"/>
              <a:gd name="connsiteY134" fmla="*/ 5865775 h 6858000"/>
              <a:gd name="connsiteX135" fmla="*/ 6128435 w 6128435"/>
              <a:gd name="connsiteY135" fmla="*/ 5870164 h 6858000"/>
              <a:gd name="connsiteX136" fmla="*/ 6119217 w 6128435"/>
              <a:gd name="connsiteY136" fmla="*/ 5888542 h 6858000"/>
              <a:gd name="connsiteX137" fmla="*/ 6115966 w 6128435"/>
              <a:gd name="connsiteY137" fmla="*/ 5898387 h 6858000"/>
              <a:gd name="connsiteX138" fmla="*/ 6111924 w 6128435"/>
              <a:gd name="connsiteY138" fmla="*/ 5900444 h 6858000"/>
              <a:gd name="connsiteX139" fmla="*/ 6108716 w 6128435"/>
              <a:gd name="connsiteY139" fmla="*/ 5915345 h 6858000"/>
              <a:gd name="connsiteX140" fmla="*/ 6109524 w 6128435"/>
              <a:gd name="connsiteY140" fmla="*/ 5917328 h 6858000"/>
              <a:gd name="connsiteX141" fmla="*/ 6102493 w 6128435"/>
              <a:gd name="connsiteY141" fmla="*/ 5928602 h 6858000"/>
              <a:gd name="connsiteX142" fmla="*/ 6056863 w 6128435"/>
              <a:gd name="connsiteY142" fmla="*/ 6000643 h 6858000"/>
              <a:gd name="connsiteX143" fmla="*/ 6045436 w 6128435"/>
              <a:gd name="connsiteY143" fmla="*/ 6124480 h 6858000"/>
              <a:gd name="connsiteX144" fmla="*/ 6030489 w 6128435"/>
              <a:gd name="connsiteY144" fmla="*/ 6317666 h 6858000"/>
              <a:gd name="connsiteX145" fmla="*/ 6007492 w 6128435"/>
              <a:gd name="connsiteY145" fmla="*/ 6440818 h 6858000"/>
              <a:gd name="connsiteX146" fmla="*/ 6009467 w 6128435"/>
              <a:gd name="connsiteY146" fmla="*/ 6487076 h 6858000"/>
              <a:gd name="connsiteX147" fmla="*/ 5995064 w 6128435"/>
              <a:gd name="connsiteY147" fmla="*/ 6540791 h 6858000"/>
              <a:gd name="connsiteX148" fmla="*/ 5996309 w 6128435"/>
              <a:gd name="connsiteY148" fmla="*/ 6543961 h 6858000"/>
              <a:gd name="connsiteX149" fmla="*/ 5996048 w 6128435"/>
              <a:gd name="connsiteY149" fmla="*/ 6555444 h 6858000"/>
              <a:gd name="connsiteX150" fmla="*/ 6002524 w 6128435"/>
              <a:gd name="connsiteY150" fmla="*/ 6560188 h 6858000"/>
              <a:gd name="connsiteX151" fmla="*/ 6006823 w 6128435"/>
              <a:gd name="connsiteY151" fmla="*/ 6578546 h 6858000"/>
              <a:gd name="connsiteX152" fmla="*/ 6004510 w 6128435"/>
              <a:gd name="connsiteY152" fmla="*/ 6599256 h 6858000"/>
              <a:gd name="connsiteX153" fmla="*/ 5986207 w 6128435"/>
              <a:gd name="connsiteY153" fmla="*/ 6695855 h 6858000"/>
              <a:gd name="connsiteX154" fmla="*/ 5979428 w 6128435"/>
              <a:gd name="connsiteY154" fmla="*/ 6754678 h 6858000"/>
              <a:gd name="connsiteX155" fmla="*/ 5983398 w 6128435"/>
              <a:gd name="connsiteY155" fmla="*/ 6778641 h 6858000"/>
              <a:gd name="connsiteX156" fmla="*/ 5984543 w 6128435"/>
              <a:gd name="connsiteY156" fmla="*/ 6811016 h 6858000"/>
              <a:gd name="connsiteX157" fmla="*/ 5981802 w 6128435"/>
              <a:gd name="connsiteY157" fmla="*/ 6838578 h 6858000"/>
              <a:gd name="connsiteX158" fmla="*/ 5979671 w 6128435"/>
              <a:gd name="connsiteY158" fmla="*/ 6858000 h 6858000"/>
              <a:gd name="connsiteX159" fmla="*/ 0 w 6128435"/>
              <a:gd name="connsiteY159" fmla="*/ 6858000 h 6858000"/>
              <a:gd name="connsiteX160" fmla="*/ 0 w 6128435"/>
              <a:gd name="connsiteY160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3865 w 6128435"/>
              <a:gd name="connsiteY51" fmla="*/ 3005467 h 6858000"/>
              <a:gd name="connsiteX52" fmla="*/ 5481505 w 6128435"/>
              <a:gd name="connsiteY52" fmla="*/ 3095286 h 6858000"/>
              <a:gd name="connsiteX53" fmla="*/ 5477595 w 6128435"/>
              <a:gd name="connsiteY53" fmla="*/ 3250534 h 6858000"/>
              <a:gd name="connsiteX54" fmla="*/ 5532836 w 6128435"/>
              <a:gd name="connsiteY54" fmla="*/ 3353840 h 6858000"/>
              <a:gd name="connsiteX55" fmla="*/ 5561229 w 6128435"/>
              <a:gd name="connsiteY55" fmla="*/ 3395784 h 6858000"/>
              <a:gd name="connsiteX56" fmla="*/ 5589758 w 6128435"/>
              <a:gd name="connsiteY56" fmla="*/ 3506453 h 6858000"/>
              <a:gd name="connsiteX57" fmla="*/ 5596144 w 6128435"/>
              <a:gd name="connsiteY57" fmla="*/ 3534624 h 6858000"/>
              <a:gd name="connsiteX58" fmla="*/ 5597750 w 6128435"/>
              <a:gd name="connsiteY58" fmla="*/ 3534129 h 6858000"/>
              <a:gd name="connsiteX59" fmla="*/ 5599700 w 6128435"/>
              <a:gd name="connsiteY59" fmla="*/ 3547221 h 6858000"/>
              <a:gd name="connsiteX60" fmla="*/ 5615031 w 6128435"/>
              <a:gd name="connsiteY60" fmla="*/ 3557482 h 6858000"/>
              <a:gd name="connsiteX61" fmla="*/ 5618377 w 6128435"/>
              <a:gd name="connsiteY61" fmla="*/ 3588431 h 6858000"/>
              <a:gd name="connsiteX62" fmla="*/ 5612155 w 6128435"/>
              <a:gd name="connsiteY62" fmla="*/ 3589869 h 6858000"/>
              <a:gd name="connsiteX63" fmla="*/ 5620843 w 6128435"/>
              <a:gd name="connsiteY63" fmla="*/ 3606745 h 6858000"/>
              <a:gd name="connsiteX64" fmla="*/ 5655472 w 6128435"/>
              <a:gd name="connsiteY64" fmla="*/ 3678877 h 6858000"/>
              <a:gd name="connsiteX65" fmla="*/ 5680448 w 6128435"/>
              <a:gd name="connsiteY65" fmla="*/ 3717760 h 6858000"/>
              <a:gd name="connsiteX66" fmla="*/ 5683015 w 6128435"/>
              <a:gd name="connsiteY66" fmla="*/ 3762025 h 6858000"/>
              <a:gd name="connsiteX67" fmla="*/ 5696643 w 6128435"/>
              <a:gd name="connsiteY67" fmla="*/ 3773888 h 6858000"/>
              <a:gd name="connsiteX68" fmla="*/ 5699203 w 6128435"/>
              <a:gd name="connsiteY68" fmla="*/ 3775823 h 6858000"/>
              <a:gd name="connsiteX69" fmla="*/ 5704824 w 6128435"/>
              <a:gd name="connsiteY69" fmla="*/ 3785966 h 6858000"/>
              <a:gd name="connsiteX70" fmla="*/ 5712204 w 6128435"/>
              <a:gd name="connsiteY70" fmla="*/ 3785830 h 6858000"/>
              <a:gd name="connsiteX71" fmla="*/ 5724816 w 6128435"/>
              <a:gd name="connsiteY71" fmla="*/ 3798949 h 6858000"/>
              <a:gd name="connsiteX72" fmla="*/ 5733539 w 6128435"/>
              <a:gd name="connsiteY72" fmla="*/ 3818457 h 6858000"/>
              <a:gd name="connsiteX73" fmla="*/ 5768491 w 6128435"/>
              <a:gd name="connsiteY73" fmla="*/ 3914399 h 6858000"/>
              <a:gd name="connsiteX74" fmla="*/ 5793123 w 6128435"/>
              <a:gd name="connsiteY74" fmla="*/ 3969952 h 6858000"/>
              <a:gd name="connsiteX75" fmla="*/ 5808321 w 6128435"/>
              <a:gd name="connsiteY75" fmla="*/ 3988153 h 6858000"/>
              <a:gd name="connsiteX76" fmla="*/ 5825621 w 6128435"/>
              <a:gd name="connsiteY76" fmla="*/ 4015525 h 6858000"/>
              <a:gd name="connsiteX77" fmla="*/ 5860672 w 6128435"/>
              <a:gd name="connsiteY77" fmla="*/ 4061579 h 6858000"/>
              <a:gd name="connsiteX78" fmla="*/ 5872173 w 6128435"/>
              <a:gd name="connsiteY78" fmla="*/ 4088497 h 6858000"/>
              <a:gd name="connsiteX79" fmla="*/ 5883705 w 6128435"/>
              <a:gd name="connsiteY79" fmla="*/ 4101899 h 6858000"/>
              <a:gd name="connsiteX80" fmla="*/ 5885314 w 6128435"/>
              <a:gd name="connsiteY80" fmla="*/ 4108387 h 6858000"/>
              <a:gd name="connsiteX81" fmla="*/ 5894095 w 6128435"/>
              <a:gd name="connsiteY81" fmla="*/ 4128857 h 6858000"/>
              <a:gd name="connsiteX82" fmla="*/ 5898339 w 6128435"/>
              <a:gd name="connsiteY82" fmla="*/ 4140800 h 6858000"/>
              <a:gd name="connsiteX83" fmla="*/ 5899734 w 6128435"/>
              <a:gd name="connsiteY83" fmla="*/ 4145632 h 6858000"/>
              <a:gd name="connsiteX84" fmla="*/ 5903513 w 6128435"/>
              <a:gd name="connsiteY84" fmla="*/ 4187661 h 6858000"/>
              <a:gd name="connsiteX85" fmla="*/ 5917114 w 6128435"/>
              <a:gd name="connsiteY85" fmla="*/ 4213096 h 6858000"/>
              <a:gd name="connsiteX86" fmla="*/ 5921153 w 6128435"/>
              <a:gd name="connsiteY86" fmla="*/ 4236222 h 6858000"/>
              <a:gd name="connsiteX87" fmla="*/ 5924233 w 6128435"/>
              <a:gd name="connsiteY87" fmla="*/ 4242060 h 6858000"/>
              <a:gd name="connsiteX88" fmla="*/ 5928910 w 6128435"/>
              <a:gd name="connsiteY88" fmla="*/ 4300973 h 6858000"/>
              <a:gd name="connsiteX89" fmla="*/ 5939320 w 6128435"/>
              <a:gd name="connsiteY89" fmla="*/ 4340435 h 6858000"/>
              <a:gd name="connsiteX90" fmla="*/ 5946705 w 6128435"/>
              <a:gd name="connsiteY90" fmla="*/ 4428051 h 6858000"/>
              <a:gd name="connsiteX91" fmla="*/ 5949261 w 6128435"/>
              <a:gd name="connsiteY91" fmla="*/ 4449185 h 6858000"/>
              <a:gd name="connsiteX92" fmla="*/ 5957504 w 6128435"/>
              <a:gd name="connsiteY92" fmla="*/ 4465911 h 6858000"/>
              <a:gd name="connsiteX93" fmla="*/ 5964689 w 6128435"/>
              <a:gd name="connsiteY93" fmla="*/ 4468532 h 6858000"/>
              <a:gd name="connsiteX94" fmla="*/ 5967062 w 6128435"/>
              <a:gd name="connsiteY94" fmla="*/ 4479923 h 6858000"/>
              <a:gd name="connsiteX95" fmla="*/ 5968960 w 6128435"/>
              <a:gd name="connsiteY95" fmla="*/ 4482655 h 6858000"/>
              <a:gd name="connsiteX96" fmla="*/ 5978567 w 6128435"/>
              <a:gd name="connsiteY96" fmla="*/ 4498605 h 6858000"/>
              <a:gd name="connsiteX97" fmla="*/ 5980106 w 6128435"/>
              <a:gd name="connsiteY97" fmla="*/ 4585087 h 6858000"/>
              <a:gd name="connsiteX98" fmla="*/ 5998138 w 6128435"/>
              <a:gd name="connsiteY98" fmla="*/ 4697518 h 6858000"/>
              <a:gd name="connsiteX99" fmla="*/ 6013516 w 6128435"/>
              <a:gd name="connsiteY99" fmla="*/ 4786619 h 6858000"/>
              <a:gd name="connsiteX100" fmla="*/ 6025404 w 6128435"/>
              <a:gd name="connsiteY100" fmla="*/ 4858148 h 6858000"/>
              <a:gd name="connsiteX101" fmla="*/ 6007749 w 6128435"/>
              <a:gd name="connsiteY101" fmla="*/ 4964715 h 6858000"/>
              <a:gd name="connsiteX102" fmla="*/ 6005269 w 6128435"/>
              <a:gd name="connsiteY102" fmla="*/ 5150567 h 6858000"/>
              <a:gd name="connsiteX103" fmla="*/ 6001127 w 6128435"/>
              <a:gd name="connsiteY103" fmla="*/ 5164609 h 6858000"/>
              <a:gd name="connsiteX104" fmla="*/ 5996647 w 6128435"/>
              <a:gd name="connsiteY104" fmla="*/ 5185640 h 6858000"/>
              <a:gd name="connsiteX105" fmla="*/ 5998514 w 6128435"/>
              <a:gd name="connsiteY105" fmla="*/ 5189673 h 6858000"/>
              <a:gd name="connsiteX106" fmla="*/ 5995970 w 6128435"/>
              <a:gd name="connsiteY106" fmla="*/ 5221547 h 6858000"/>
              <a:gd name="connsiteX107" fmla="*/ 5997218 w 6128435"/>
              <a:gd name="connsiteY107" fmla="*/ 5222031 h 6858000"/>
              <a:gd name="connsiteX108" fmla="*/ 6002116 w 6128435"/>
              <a:gd name="connsiteY108" fmla="*/ 5231223 h 6858000"/>
              <a:gd name="connsiteX109" fmla="*/ 6008541 w 6128435"/>
              <a:gd name="connsiteY109" fmla="*/ 5248680 h 6858000"/>
              <a:gd name="connsiteX110" fmla="*/ 6039260 w 6128435"/>
              <a:gd name="connsiteY110" fmla="*/ 5289518 h 6858000"/>
              <a:gd name="connsiteX111" fmla="*/ 6036748 w 6128435"/>
              <a:gd name="connsiteY111" fmla="*/ 5322752 h 6858000"/>
              <a:gd name="connsiteX112" fmla="*/ 6036943 w 6128435"/>
              <a:gd name="connsiteY112" fmla="*/ 5329480 h 6858000"/>
              <a:gd name="connsiteX113" fmla="*/ 6037236 w 6128435"/>
              <a:gd name="connsiteY113" fmla="*/ 5329634 h 6858000"/>
              <a:gd name="connsiteX114" fmla="*/ 6038019 w 6128435"/>
              <a:gd name="connsiteY114" fmla="*/ 5336764 h 6858000"/>
              <a:gd name="connsiteX115" fmla="*/ 6037298 w 6128435"/>
              <a:gd name="connsiteY115" fmla="*/ 5341753 h 6858000"/>
              <a:gd name="connsiteX116" fmla="*/ 6037677 w 6128435"/>
              <a:gd name="connsiteY116" fmla="*/ 5354807 h 6858000"/>
              <a:gd name="connsiteX117" fmla="*/ 6039728 w 6128435"/>
              <a:gd name="connsiteY117" fmla="*/ 5359416 h 6858000"/>
              <a:gd name="connsiteX118" fmla="*/ 6043311 w 6128435"/>
              <a:gd name="connsiteY118" fmla="*/ 5361407 h 6858000"/>
              <a:gd name="connsiteX119" fmla="*/ 6042954 w 6128435"/>
              <a:gd name="connsiteY119" fmla="*/ 5362576 h 6858000"/>
              <a:gd name="connsiteX120" fmla="*/ 6053435 w 6128435"/>
              <a:gd name="connsiteY120" fmla="*/ 5387547 h 6858000"/>
              <a:gd name="connsiteX121" fmla="*/ 6065933 w 6128435"/>
              <a:gd name="connsiteY121" fmla="*/ 5443002 h 6858000"/>
              <a:gd name="connsiteX122" fmla="*/ 6068640 w 6128435"/>
              <a:gd name="connsiteY122" fmla="*/ 5474503 h 6858000"/>
              <a:gd name="connsiteX123" fmla="*/ 6080922 w 6128435"/>
              <a:gd name="connsiteY123" fmla="*/ 5561070 h 6858000"/>
              <a:gd name="connsiteX124" fmla="*/ 6096949 w 6128435"/>
              <a:gd name="connsiteY124" fmla="*/ 5648179 h 6858000"/>
              <a:gd name="connsiteX125" fmla="*/ 6125703 w 6128435"/>
              <a:gd name="connsiteY125" fmla="*/ 5692894 h 6858000"/>
              <a:gd name="connsiteX126" fmla="*/ 6126670 w 6128435"/>
              <a:gd name="connsiteY126" fmla="*/ 5697882 h 6858000"/>
              <a:gd name="connsiteX127" fmla="*/ 6124061 w 6128435"/>
              <a:gd name="connsiteY127" fmla="*/ 5710294 h 6858000"/>
              <a:gd name="connsiteX128" fmla="*/ 6122213 w 6128435"/>
              <a:gd name="connsiteY128" fmla="*/ 5714762 h 6858000"/>
              <a:gd name="connsiteX129" fmla="*/ 6121353 w 6128435"/>
              <a:gd name="connsiteY129" fmla="*/ 5721725 h 6858000"/>
              <a:gd name="connsiteX130" fmla="*/ 6121607 w 6128435"/>
              <a:gd name="connsiteY130" fmla="*/ 5721959 h 6858000"/>
              <a:gd name="connsiteX131" fmla="*/ 6120262 w 6128435"/>
              <a:gd name="connsiteY131" fmla="*/ 5728358 h 6858000"/>
              <a:gd name="connsiteX132" fmla="*/ 6110194 w 6128435"/>
              <a:gd name="connsiteY132" fmla="*/ 5758853 h 6858000"/>
              <a:gd name="connsiteX133" fmla="*/ 6127519 w 6128435"/>
              <a:gd name="connsiteY133" fmla="*/ 5865775 h 6858000"/>
              <a:gd name="connsiteX134" fmla="*/ 6128435 w 6128435"/>
              <a:gd name="connsiteY134" fmla="*/ 5870164 h 6858000"/>
              <a:gd name="connsiteX135" fmla="*/ 6119217 w 6128435"/>
              <a:gd name="connsiteY135" fmla="*/ 5888542 h 6858000"/>
              <a:gd name="connsiteX136" fmla="*/ 6115966 w 6128435"/>
              <a:gd name="connsiteY136" fmla="*/ 5898387 h 6858000"/>
              <a:gd name="connsiteX137" fmla="*/ 6111924 w 6128435"/>
              <a:gd name="connsiteY137" fmla="*/ 5900444 h 6858000"/>
              <a:gd name="connsiteX138" fmla="*/ 6108716 w 6128435"/>
              <a:gd name="connsiteY138" fmla="*/ 5915345 h 6858000"/>
              <a:gd name="connsiteX139" fmla="*/ 6109524 w 6128435"/>
              <a:gd name="connsiteY139" fmla="*/ 5917328 h 6858000"/>
              <a:gd name="connsiteX140" fmla="*/ 6102493 w 6128435"/>
              <a:gd name="connsiteY140" fmla="*/ 5928602 h 6858000"/>
              <a:gd name="connsiteX141" fmla="*/ 6056863 w 6128435"/>
              <a:gd name="connsiteY141" fmla="*/ 6000643 h 6858000"/>
              <a:gd name="connsiteX142" fmla="*/ 6045436 w 6128435"/>
              <a:gd name="connsiteY142" fmla="*/ 6124480 h 6858000"/>
              <a:gd name="connsiteX143" fmla="*/ 6030489 w 6128435"/>
              <a:gd name="connsiteY143" fmla="*/ 6317666 h 6858000"/>
              <a:gd name="connsiteX144" fmla="*/ 6007492 w 6128435"/>
              <a:gd name="connsiteY144" fmla="*/ 6440818 h 6858000"/>
              <a:gd name="connsiteX145" fmla="*/ 6009467 w 6128435"/>
              <a:gd name="connsiteY145" fmla="*/ 6487076 h 6858000"/>
              <a:gd name="connsiteX146" fmla="*/ 5995064 w 6128435"/>
              <a:gd name="connsiteY146" fmla="*/ 6540791 h 6858000"/>
              <a:gd name="connsiteX147" fmla="*/ 5996309 w 6128435"/>
              <a:gd name="connsiteY147" fmla="*/ 6543961 h 6858000"/>
              <a:gd name="connsiteX148" fmla="*/ 5996048 w 6128435"/>
              <a:gd name="connsiteY148" fmla="*/ 6555444 h 6858000"/>
              <a:gd name="connsiteX149" fmla="*/ 6002524 w 6128435"/>
              <a:gd name="connsiteY149" fmla="*/ 6560188 h 6858000"/>
              <a:gd name="connsiteX150" fmla="*/ 6006823 w 6128435"/>
              <a:gd name="connsiteY150" fmla="*/ 6578546 h 6858000"/>
              <a:gd name="connsiteX151" fmla="*/ 6004510 w 6128435"/>
              <a:gd name="connsiteY151" fmla="*/ 6599256 h 6858000"/>
              <a:gd name="connsiteX152" fmla="*/ 5986207 w 6128435"/>
              <a:gd name="connsiteY152" fmla="*/ 6695855 h 6858000"/>
              <a:gd name="connsiteX153" fmla="*/ 5979428 w 6128435"/>
              <a:gd name="connsiteY153" fmla="*/ 6754678 h 6858000"/>
              <a:gd name="connsiteX154" fmla="*/ 5983398 w 6128435"/>
              <a:gd name="connsiteY154" fmla="*/ 6778641 h 6858000"/>
              <a:gd name="connsiteX155" fmla="*/ 5984543 w 6128435"/>
              <a:gd name="connsiteY155" fmla="*/ 6811016 h 6858000"/>
              <a:gd name="connsiteX156" fmla="*/ 5981802 w 6128435"/>
              <a:gd name="connsiteY156" fmla="*/ 6838578 h 6858000"/>
              <a:gd name="connsiteX157" fmla="*/ 5979671 w 6128435"/>
              <a:gd name="connsiteY157" fmla="*/ 6858000 h 6858000"/>
              <a:gd name="connsiteX158" fmla="*/ 0 w 6128435"/>
              <a:gd name="connsiteY158" fmla="*/ 6858000 h 6858000"/>
              <a:gd name="connsiteX159" fmla="*/ 0 w 6128435"/>
              <a:gd name="connsiteY159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477595 w 6128435"/>
              <a:gd name="connsiteY52" fmla="*/ 3250534 h 6858000"/>
              <a:gd name="connsiteX53" fmla="*/ 5532836 w 6128435"/>
              <a:gd name="connsiteY53" fmla="*/ 3353840 h 6858000"/>
              <a:gd name="connsiteX54" fmla="*/ 5561229 w 6128435"/>
              <a:gd name="connsiteY54" fmla="*/ 3395784 h 6858000"/>
              <a:gd name="connsiteX55" fmla="*/ 5589758 w 6128435"/>
              <a:gd name="connsiteY55" fmla="*/ 3506453 h 6858000"/>
              <a:gd name="connsiteX56" fmla="*/ 5596144 w 6128435"/>
              <a:gd name="connsiteY56" fmla="*/ 3534624 h 6858000"/>
              <a:gd name="connsiteX57" fmla="*/ 5597750 w 6128435"/>
              <a:gd name="connsiteY57" fmla="*/ 3534129 h 6858000"/>
              <a:gd name="connsiteX58" fmla="*/ 5599700 w 6128435"/>
              <a:gd name="connsiteY58" fmla="*/ 3547221 h 6858000"/>
              <a:gd name="connsiteX59" fmla="*/ 5615031 w 6128435"/>
              <a:gd name="connsiteY59" fmla="*/ 3557482 h 6858000"/>
              <a:gd name="connsiteX60" fmla="*/ 5618377 w 6128435"/>
              <a:gd name="connsiteY60" fmla="*/ 3588431 h 6858000"/>
              <a:gd name="connsiteX61" fmla="*/ 5612155 w 6128435"/>
              <a:gd name="connsiteY61" fmla="*/ 3589869 h 6858000"/>
              <a:gd name="connsiteX62" fmla="*/ 5620843 w 6128435"/>
              <a:gd name="connsiteY62" fmla="*/ 3606745 h 6858000"/>
              <a:gd name="connsiteX63" fmla="*/ 5655472 w 6128435"/>
              <a:gd name="connsiteY63" fmla="*/ 3678877 h 6858000"/>
              <a:gd name="connsiteX64" fmla="*/ 5680448 w 6128435"/>
              <a:gd name="connsiteY64" fmla="*/ 3717760 h 6858000"/>
              <a:gd name="connsiteX65" fmla="*/ 5683015 w 6128435"/>
              <a:gd name="connsiteY65" fmla="*/ 3762025 h 6858000"/>
              <a:gd name="connsiteX66" fmla="*/ 5696643 w 6128435"/>
              <a:gd name="connsiteY66" fmla="*/ 3773888 h 6858000"/>
              <a:gd name="connsiteX67" fmla="*/ 5699203 w 6128435"/>
              <a:gd name="connsiteY67" fmla="*/ 3775823 h 6858000"/>
              <a:gd name="connsiteX68" fmla="*/ 5704824 w 6128435"/>
              <a:gd name="connsiteY68" fmla="*/ 3785966 h 6858000"/>
              <a:gd name="connsiteX69" fmla="*/ 5712204 w 6128435"/>
              <a:gd name="connsiteY69" fmla="*/ 3785830 h 6858000"/>
              <a:gd name="connsiteX70" fmla="*/ 5724816 w 6128435"/>
              <a:gd name="connsiteY70" fmla="*/ 3798949 h 6858000"/>
              <a:gd name="connsiteX71" fmla="*/ 5733539 w 6128435"/>
              <a:gd name="connsiteY71" fmla="*/ 3818457 h 6858000"/>
              <a:gd name="connsiteX72" fmla="*/ 5768491 w 6128435"/>
              <a:gd name="connsiteY72" fmla="*/ 3914399 h 6858000"/>
              <a:gd name="connsiteX73" fmla="*/ 5793123 w 6128435"/>
              <a:gd name="connsiteY73" fmla="*/ 3969952 h 6858000"/>
              <a:gd name="connsiteX74" fmla="*/ 5808321 w 6128435"/>
              <a:gd name="connsiteY74" fmla="*/ 3988153 h 6858000"/>
              <a:gd name="connsiteX75" fmla="*/ 5825621 w 6128435"/>
              <a:gd name="connsiteY75" fmla="*/ 4015525 h 6858000"/>
              <a:gd name="connsiteX76" fmla="*/ 5860672 w 6128435"/>
              <a:gd name="connsiteY76" fmla="*/ 4061579 h 6858000"/>
              <a:gd name="connsiteX77" fmla="*/ 5872173 w 6128435"/>
              <a:gd name="connsiteY77" fmla="*/ 4088497 h 6858000"/>
              <a:gd name="connsiteX78" fmla="*/ 5883705 w 6128435"/>
              <a:gd name="connsiteY78" fmla="*/ 4101899 h 6858000"/>
              <a:gd name="connsiteX79" fmla="*/ 5885314 w 6128435"/>
              <a:gd name="connsiteY79" fmla="*/ 4108387 h 6858000"/>
              <a:gd name="connsiteX80" fmla="*/ 5894095 w 6128435"/>
              <a:gd name="connsiteY80" fmla="*/ 4128857 h 6858000"/>
              <a:gd name="connsiteX81" fmla="*/ 5898339 w 6128435"/>
              <a:gd name="connsiteY81" fmla="*/ 4140800 h 6858000"/>
              <a:gd name="connsiteX82" fmla="*/ 5899734 w 6128435"/>
              <a:gd name="connsiteY82" fmla="*/ 4145632 h 6858000"/>
              <a:gd name="connsiteX83" fmla="*/ 5903513 w 6128435"/>
              <a:gd name="connsiteY83" fmla="*/ 4187661 h 6858000"/>
              <a:gd name="connsiteX84" fmla="*/ 5917114 w 6128435"/>
              <a:gd name="connsiteY84" fmla="*/ 4213096 h 6858000"/>
              <a:gd name="connsiteX85" fmla="*/ 5921153 w 6128435"/>
              <a:gd name="connsiteY85" fmla="*/ 4236222 h 6858000"/>
              <a:gd name="connsiteX86" fmla="*/ 5924233 w 6128435"/>
              <a:gd name="connsiteY86" fmla="*/ 4242060 h 6858000"/>
              <a:gd name="connsiteX87" fmla="*/ 5928910 w 6128435"/>
              <a:gd name="connsiteY87" fmla="*/ 4300973 h 6858000"/>
              <a:gd name="connsiteX88" fmla="*/ 5939320 w 6128435"/>
              <a:gd name="connsiteY88" fmla="*/ 4340435 h 6858000"/>
              <a:gd name="connsiteX89" fmla="*/ 5946705 w 6128435"/>
              <a:gd name="connsiteY89" fmla="*/ 4428051 h 6858000"/>
              <a:gd name="connsiteX90" fmla="*/ 5949261 w 6128435"/>
              <a:gd name="connsiteY90" fmla="*/ 4449185 h 6858000"/>
              <a:gd name="connsiteX91" fmla="*/ 5957504 w 6128435"/>
              <a:gd name="connsiteY91" fmla="*/ 4465911 h 6858000"/>
              <a:gd name="connsiteX92" fmla="*/ 5964689 w 6128435"/>
              <a:gd name="connsiteY92" fmla="*/ 4468532 h 6858000"/>
              <a:gd name="connsiteX93" fmla="*/ 5967062 w 6128435"/>
              <a:gd name="connsiteY93" fmla="*/ 4479923 h 6858000"/>
              <a:gd name="connsiteX94" fmla="*/ 5968960 w 6128435"/>
              <a:gd name="connsiteY94" fmla="*/ 4482655 h 6858000"/>
              <a:gd name="connsiteX95" fmla="*/ 5978567 w 6128435"/>
              <a:gd name="connsiteY95" fmla="*/ 4498605 h 6858000"/>
              <a:gd name="connsiteX96" fmla="*/ 5980106 w 6128435"/>
              <a:gd name="connsiteY96" fmla="*/ 4585087 h 6858000"/>
              <a:gd name="connsiteX97" fmla="*/ 5998138 w 6128435"/>
              <a:gd name="connsiteY97" fmla="*/ 4697518 h 6858000"/>
              <a:gd name="connsiteX98" fmla="*/ 6013516 w 6128435"/>
              <a:gd name="connsiteY98" fmla="*/ 4786619 h 6858000"/>
              <a:gd name="connsiteX99" fmla="*/ 6025404 w 6128435"/>
              <a:gd name="connsiteY99" fmla="*/ 4858148 h 6858000"/>
              <a:gd name="connsiteX100" fmla="*/ 6007749 w 6128435"/>
              <a:gd name="connsiteY100" fmla="*/ 4964715 h 6858000"/>
              <a:gd name="connsiteX101" fmla="*/ 6005269 w 6128435"/>
              <a:gd name="connsiteY101" fmla="*/ 5150567 h 6858000"/>
              <a:gd name="connsiteX102" fmla="*/ 6001127 w 6128435"/>
              <a:gd name="connsiteY102" fmla="*/ 5164609 h 6858000"/>
              <a:gd name="connsiteX103" fmla="*/ 5996647 w 6128435"/>
              <a:gd name="connsiteY103" fmla="*/ 5185640 h 6858000"/>
              <a:gd name="connsiteX104" fmla="*/ 5998514 w 6128435"/>
              <a:gd name="connsiteY104" fmla="*/ 5189673 h 6858000"/>
              <a:gd name="connsiteX105" fmla="*/ 5995970 w 6128435"/>
              <a:gd name="connsiteY105" fmla="*/ 5221547 h 6858000"/>
              <a:gd name="connsiteX106" fmla="*/ 5997218 w 6128435"/>
              <a:gd name="connsiteY106" fmla="*/ 5222031 h 6858000"/>
              <a:gd name="connsiteX107" fmla="*/ 6002116 w 6128435"/>
              <a:gd name="connsiteY107" fmla="*/ 5231223 h 6858000"/>
              <a:gd name="connsiteX108" fmla="*/ 6008541 w 6128435"/>
              <a:gd name="connsiteY108" fmla="*/ 5248680 h 6858000"/>
              <a:gd name="connsiteX109" fmla="*/ 6039260 w 6128435"/>
              <a:gd name="connsiteY109" fmla="*/ 5289518 h 6858000"/>
              <a:gd name="connsiteX110" fmla="*/ 6036748 w 6128435"/>
              <a:gd name="connsiteY110" fmla="*/ 5322752 h 6858000"/>
              <a:gd name="connsiteX111" fmla="*/ 6036943 w 6128435"/>
              <a:gd name="connsiteY111" fmla="*/ 5329480 h 6858000"/>
              <a:gd name="connsiteX112" fmla="*/ 6037236 w 6128435"/>
              <a:gd name="connsiteY112" fmla="*/ 5329634 h 6858000"/>
              <a:gd name="connsiteX113" fmla="*/ 6038019 w 6128435"/>
              <a:gd name="connsiteY113" fmla="*/ 5336764 h 6858000"/>
              <a:gd name="connsiteX114" fmla="*/ 6037298 w 6128435"/>
              <a:gd name="connsiteY114" fmla="*/ 5341753 h 6858000"/>
              <a:gd name="connsiteX115" fmla="*/ 6037677 w 6128435"/>
              <a:gd name="connsiteY115" fmla="*/ 5354807 h 6858000"/>
              <a:gd name="connsiteX116" fmla="*/ 6039728 w 6128435"/>
              <a:gd name="connsiteY116" fmla="*/ 5359416 h 6858000"/>
              <a:gd name="connsiteX117" fmla="*/ 6043311 w 6128435"/>
              <a:gd name="connsiteY117" fmla="*/ 5361407 h 6858000"/>
              <a:gd name="connsiteX118" fmla="*/ 6042954 w 6128435"/>
              <a:gd name="connsiteY118" fmla="*/ 5362576 h 6858000"/>
              <a:gd name="connsiteX119" fmla="*/ 6053435 w 6128435"/>
              <a:gd name="connsiteY119" fmla="*/ 5387547 h 6858000"/>
              <a:gd name="connsiteX120" fmla="*/ 6065933 w 6128435"/>
              <a:gd name="connsiteY120" fmla="*/ 5443002 h 6858000"/>
              <a:gd name="connsiteX121" fmla="*/ 6068640 w 6128435"/>
              <a:gd name="connsiteY121" fmla="*/ 5474503 h 6858000"/>
              <a:gd name="connsiteX122" fmla="*/ 6080922 w 6128435"/>
              <a:gd name="connsiteY122" fmla="*/ 5561070 h 6858000"/>
              <a:gd name="connsiteX123" fmla="*/ 6096949 w 6128435"/>
              <a:gd name="connsiteY123" fmla="*/ 5648179 h 6858000"/>
              <a:gd name="connsiteX124" fmla="*/ 6125703 w 6128435"/>
              <a:gd name="connsiteY124" fmla="*/ 5692894 h 6858000"/>
              <a:gd name="connsiteX125" fmla="*/ 6126670 w 6128435"/>
              <a:gd name="connsiteY125" fmla="*/ 5697882 h 6858000"/>
              <a:gd name="connsiteX126" fmla="*/ 6124061 w 6128435"/>
              <a:gd name="connsiteY126" fmla="*/ 5710294 h 6858000"/>
              <a:gd name="connsiteX127" fmla="*/ 6122213 w 6128435"/>
              <a:gd name="connsiteY127" fmla="*/ 5714762 h 6858000"/>
              <a:gd name="connsiteX128" fmla="*/ 6121353 w 6128435"/>
              <a:gd name="connsiteY128" fmla="*/ 5721725 h 6858000"/>
              <a:gd name="connsiteX129" fmla="*/ 6121607 w 6128435"/>
              <a:gd name="connsiteY129" fmla="*/ 5721959 h 6858000"/>
              <a:gd name="connsiteX130" fmla="*/ 6120262 w 6128435"/>
              <a:gd name="connsiteY130" fmla="*/ 5728358 h 6858000"/>
              <a:gd name="connsiteX131" fmla="*/ 6110194 w 6128435"/>
              <a:gd name="connsiteY131" fmla="*/ 5758853 h 6858000"/>
              <a:gd name="connsiteX132" fmla="*/ 6127519 w 6128435"/>
              <a:gd name="connsiteY132" fmla="*/ 5865775 h 6858000"/>
              <a:gd name="connsiteX133" fmla="*/ 6128435 w 6128435"/>
              <a:gd name="connsiteY133" fmla="*/ 5870164 h 6858000"/>
              <a:gd name="connsiteX134" fmla="*/ 6119217 w 6128435"/>
              <a:gd name="connsiteY134" fmla="*/ 5888542 h 6858000"/>
              <a:gd name="connsiteX135" fmla="*/ 6115966 w 6128435"/>
              <a:gd name="connsiteY135" fmla="*/ 5898387 h 6858000"/>
              <a:gd name="connsiteX136" fmla="*/ 6111924 w 6128435"/>
              <a:gd name="connsiteY136" fmla="*/ 5900444 h 6858000"/>
              <a:gd name="connsiteX137" fmla="*/ 6108716 w 6128435"/>
              <a:gd name="connsiteY137" fmla="*/ 5915345 h 6858000"/>
              <a:gd name="connsiteX138" fmla="*/ 6109524 w 6128435"/>
              <a:gd name="connsiteY138" fmla="*/ 5917328 h 6858000"/>
              <a:gd name="connsiteX139" fmla="*/ 6102493 w 6128435"/>
              <a:gd name="connsiteY139" fmla="*/ 5928602 h 6858000"/>
              <a:gd name="connsiteX140" fmla="*/ 6056863 w 6128435"/>
              <a:gd name="connsiteY140" fmla="*/ 6000643 h 6858000"/>
              <a:gd name="connsiteX141" fmla="*/ 6045436 w 6128435"/>
              <a:gd name="connsiteY141" fmla="*/ 6124480 h 6858000"/>
              <a:gd name="connsiteX142" fmla="*/ 6030489 w 6128435"/>
              <a:gd name="connsiteY142" fmla="*/ 6317666 h 6858000"/>
              <a:gd name="connsiteX143" fmla="*/ 6007492 w 6128435"/>
              <a:gd name="connsiteY143" fmla="*/ 6440818 h 6858000"/>
              <a:gd name="connsiteX144" fmla="*/ 6009467 w 6128435"/>
              <a:gd name="connsiteY144" fmla="*/ 6487076 h 6858000"/>
              <a:gd name="connsiteX145" fmla="*/ 5995064 w 6128435"/>
              <a:gd name="connsiteY145" fmla="*/ 6540791 h 6858000"/>
              <a:gd name="connsiteX146" fmla="*/ 5996309 w 6128435"/>
              <a:gd name="connsiteY146" fmla="*/ 6543961 h 6858000"/>
              <a:gd name="connsiteX147" fmla="*/ 5996048 w 6128435"/>
              <a:gd name="connsiteY147" fmla="*/ 6555444 h 6858000"/>
              <a:gd name="connsiteX148" fmla="*/ 6002524 w 6128435"/>
              <a:gd name="connsiteY148" fmla="*/ 6560188 h 6858000"/>
              <a:gd name="connsiteX149" fmla="*/ 6006823 w 6128435"/>
              <a:gd name="connsiteY149" fmla="*/ 6578546 h 6858000"/>
              <a:gd name="connsiteX150" fmla="*/ 6004510 w 6128435"/>
              <a:gd name="connsiteY150" fmla="*/ 6599256 h 6858000"/>
              <a:gd name="connsiteX151" fmla="*/ 5986207 w 6128435"/>
              <a:gd name="connsiteY151" fmla="*/ 6695855 h 6858000"/>
              <a:gd name="connsiteX152" fmla="*/ 5979428 w 6128435"/>
              <a:gd name="connsiteY152" fmla="*/ 6754678 h 6858000"/>
              <a:gd name="connsiteX153" fmla="*/ 5983398 w 6128435"/>
              <a:gd name="connsiteY153" fmla="*/ 6778641 h 6858000"/>
              <a:gd name="connsiteX154" fmla="*/ 5984543 w 6128435"/>
              <a:gd name="connsiteY154" fmla="*/ 6811016 h 6858000"/>
              <a:gd name="connsiteX155" fmla="*/ 5981802 w 6128435"/>
              <a:gd name="connsiteY155" fmla="*/ 6838578 h 6858000"/>
              <a:gd name="connsiteX156" fmla="*/ 5979671 w 6128435"/>
              <a:gd name="connsiteY156" fmla="*/ 6858000 h 6858000"/>
              <a:gd name="connsiteX157" fmla="*/ 0 w 6128435"/>
              <a:gd name="connsiteY157" fmla="*/ 6858000 h 6858000"/>
              <a:gd name="connsiteX158" fmla="*/ 0 w 6128435"/>
              <a:gd name="connsiteY158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32836 w 6128435"/>
              <a:gd name="connsiteY52" fmla="*/ 3353840 h 6858000"/>
              <a:gd name="connsiteX53" fmla="*/ 5561229 w 6128435"/>
              <a:gd name="connsiteY53" fmla="*/ 3395784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16007 w 6128435"/>
              <a:gd name="connsiteY52" fmla="*/ 3258473 h 6858000"/>
              <a:gd name="connsiteX53" fmla="*/ 5561229 w 6128435"/>
              <a:gd name="connsiteY53" fmla="*/ 3395784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481505 w 6128435"/>
              <a:gd name="connsiteY51" fmla="*/ 3095286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11924 w 6128435"/>
              <a:gd name="connsiteY135" fmla="*/ 5900444 h 6858000"/>
              <a:gd name="connsiteX136" fmla="*/ 6108716 w 6128435"/>
              <a:gd name="connsiteY136" fmla="*/ 5915345 h 6858000"/>
              <a:gd name="connsiteX137" fmla="*/ 6109524 w 6128435"/>
              <a:gd name="connsiteY137" fmla="*/ 5917328 h 6858000"/>
              <a:gd name="connsiteX138" fmla="*/ 6102493 w 6128435"/>
              <a:gd name="connsiteY138" fmla="*/ 5928602 h 6858000"/>
              <a:gd name="connsiteX139" fmla="*/ 6056863 w 6128435"/>
              <a:gd name="connsiteY139" fmla="*/ 6000643 h 6858000"/>
              <a:gd name="connsiteX140" fmla="*/ 6045436 w 6128435"/>
              <a:gd name="connsiteY140" fmla="*/ 6124480 h 6858000"/>
              <a:gd name="connsiteX141" fmla="*/ 6030489 w 6128435"/>
              <a:gd name="connsiteY141" fmla="*/ 6317666 h 6858000"/>
              <a:gd name="connsiteX142" fmla="*/ 6007492 w 6128435"/>
              <a:gd name="connsiteY142" fmla="*/ 6440818 h 6858000"/>
              <a:gd name="connsiteX143" fmla="*/ 6009467 w 6128435"/>
              <a:gd name="connsiteY143" fmla="*/ 6487076 h 6858000"/>
              <a:gd name="connsiteX144" fmla="*/ 5995064 w 6128435"/>
              <a:gd name="connsiteY144" fmla="*/ 6540791 h 6858000"/>
              <a:gd name="connsiteX145" fmla="*/ 5996309 w 6128435"/>
              <a:gd name="connsiteY145" fmla="*/ 6543961 h 6858000"/>
              <a:gd name="connsiteX146" fmla="*/ 5996048 w 6128435"/>
              <a:gd name="connsiteY146" fmla="*/ 6555444 h 6858000"/>
              <a:gd name="connsiteX147" fmla="*/ 6002524 w 6128435"/>
              <a:gd name="connsiteY147" fmla="*/ 6560188 h 6858000"/>
              <a:gd name="connsiteX148" fmla="*/ 6006823 w 6128435"/>
              <a:gd name="connsiteY148" fmla="*/ 6578546 h 6858000"/>
              <a:gd name="connsiteX149" fmla="*/ 6004510 w 6128435"/>
              <a:gd name="connsiteY149" fmla="*/ 6599256 h 6858000"/>
              <a:gd name="connsiteX150" fmla="*/ 5986207 w 6128435"/>
              <a:gd name="connsiteY150" fmla="*/ 6695855 h 6858000"/>
              <a:gd name="connsiteX151" fmla="*/ 5979428 w 6128435"/>
              <a:gd name="connsiteY151" fmla="*/ 6754678 h 6858000"/>
              <a:gd name="connsiteX152" fmla="*/ 5983398 w 6128435"/>
              <a:gd name="connsiteY152" fmla="*/ 6778641 h 6858000"/>
              <a:gd name="connsiteX153" fmla="*/ 5984543 w 6128435"/>
              <a:gd name="connsiteY153" fmla="*/ 6811016 h 6858000"/>
              <a:gd name="connsiteX154" fmla="*/ 5981802 w 6128435"/>
              <a:gd name="connsiteY154" fmla="*/ 6838578 h 6858000"/>
              <a:gd name="connsiteX155" fmla="*/ 5979671 w 6128435"/>
              <a:gd name="connsiteY155" fmla="*/ 6858000 h 6858000"/>
              <a:gd name="connsiteX156" fmla="*/ 0 w 6128435"/>
              <a:gd name="connsiteY156" fmla="*/ 6858000 h 6858000"/>
              <a:gd name="connsiteX157" fmla="*/ 0 w 6128435"/>
              <a:gd name="connsiteY157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8716 w 6128435"/>
              <a:gd name="connsiteY135" fmla="*/ 5915345 h 6858000"/>
              <a:gd name="connsiteX136" fmla="*/ 6109524 w 6128435"/>
              <a:gd name="connsiteY136" fmla="*/ 5917328 h 6858000"/>
              <a:gd name="connsiteX137" fmla="*/ 6102493 w 6128435"/>
              <a:gd name="connsiteY137" fmla="*/ 5928602 h 6858000"/>
              <a:gd name="connsiteX138" fmla="*/ 6056863 w 6128435"/>
              <a:gd name="connsiteY138" fmla="*/ 6000643 h 6858000"/>
              <a:gd name="connsiteX139" fmla="*/ 6045436 w 6128435"/>
              <a:gd name="connsiteY139" fmla="*/ 6124480 h 6858000"/>
              <a:gd name="connsiteX140" fmla="*/ 6030489 w 6128435"/>
              <a:gd name="connsiteY140" fmla="*/ 6317666 h 6858000"/>
              <a:gd name="connsiteX141" fmla="*/ 6007492 w 6128435"/>
              <a:gd name="connsiteY141" fmla="*/ 6440818 h 6858000"/>
              <a:gd name="connsiteX142" fmla="*/ 6009467 w 6128435"/>
              <a:gd name="connsiteY142" fmla="*/ 6487076 h 6858000"/>
              <a:gd name="connsiteX143" fmla="*/ 5995064 w 6128435"/>
              <a:gd name="connsiteY143" fmla="*/ 6540791 h 6858000"/>
              <a:gd name="connsiteX144" fmla="*/ 5996309 w 6128435"/>
              <a:gd name="connsiteY144" fmla="*/ 6543961 h 6858000"/>
              <a:gd name="connsiteX145" fmla="*/ 5996048 w 6128435"/>
              <a:gd name="connsiteY145" fmla="*/ 6555444 h 6858000"/>
              <a:gd name="connsiteX146" fmla="*/ 6002524 w 6128435"/>
              <a:gd name="connsiteY146" fmla="*/ 6560188 h 6858000"/>
              <a:gd name="connsiteX147" fmla="*/ 6006823 w 6128435"/>
              <a:gd name="connsiteY147" fmla="*/ 6578546 h 6858000"/>
              <a:gd name="connsiteX148" fmla="*/ 6004510 w 6128435"/>
              <a:gd name="connsiteY148" fmla="*/ 6599256 h 6858000"/>
              <a:gd name="connsiteX149" fmla="*/ 5986207 w 6128435"/>
              <a:gd name="connsiteY149" fmla="*/ 6695855 h 6858000"/>
              <a:gd name="connsiteX150" fmla="*/ 5979428 w 6128435"/>
              <a:gd name="connsiteY150" fmla="*/ 6754678 h 6858000"/>
              <a:gd name="connsiteX151" fmla="*/ 5983398 w 6128435"/>
              <a:gd name="connsiteY151" fmla="*/ 6778641 h 6858000"/>
              <a:gd name="connsiteX152" fmla="*/ 5984543 w 6128435"/>
              <a:gd name="connsiteY152" fmla="*/ 6811016 h 6858000"/>
              <a:gd name="connsiteX153" fmla="*/ 5981802 w 6128435"/>
              <a:gd name="connsiteY153" fmla="*/ 6838578 h 6858000"/>
              <a:gd name="connsiteX154" fmla="*/ 5979671 w 6128435"/>
              <a:gd name="connsiteY154" fmla="*/ 6858000 h 6858000"/>
              <a:gd name="connsiteX155" fmla="*/ 0 w 6128435"/>
              <a:gd name="connsiteY155" fmla="*/ 6858000 h 6858000"/>
              <a:gd name="connsiteX156" fmla="*/ 0 w 6128435"/>
              <a:gd name="connsiteY156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8716 w 6128435"/>
              <a:gd name="connsiteY135" fmla="*/ 5915345 h 6858000"/>
              <a:gd name="connsiteX136" fmla="*/ 6102493 w 6128435"/>
              <a:gd name="connsiteY136" fmla="*/ 5928602 h 6858000"/>
              <a:gd name="connsiteX137" fmla="*/ 6056863 w 6128435"/>
              <a:gd name="connsiteY137" fmla="*/ 6000643 h 6858000"/>
              <a:gd name="connsiteX138" fmla="*/ 6045436 w 6128435"/>
              <a:gd name="connsiteY138" fmla="*/ 6124480 h 6858000"/>
              <a:gd name="connsiteX139" fmla="*/ 6030489 w 6128435"/>
              <a:gd name="connsiteY139" fmla="*/ 6317666 h 6858000"/>
              <a:gd name="connsiteX140" fmla="*/ 6007492 w 6128435"/>
              <a:gd name="connsiteY140" fmla="*/ 6440818 h 6858000"/>
              <a:gd name="connsiteX141" fmla="*/ 6009467 w 6128435"/>
              <a:gd name="connsiteY141" fmla="*/ 6487076 h 6858000"/>
              <a:gd name="connsiteX142" fmla="*/ 5995064 w 6128435"/>
              <a:gd name="connsiteY142" fmla="*/ 6540791 h 6858000"/>
              <a:gd name="connsiteX143" fmla="*/ 5996309 w 6128435"/>
              <a:gd name="connsiteY143" fmla="*/ 6543961 h 6858000"/>
              <a:gd name="connsiteX144" fmla="*/ 5996048 w 6128435"/>
              <a:gd name="connsiteY144" fmla="*/ 6555444 h 6858000"/>
              <a:gd name="connsiteX145" fmla="*/ 6002524 w 6128435"/>
              <a:gd name="connsiteY145" fmla="*/ 6560188 h 6858000"/>
              <a:gd name="connsiteX146" fmla="*/ 6006823 w 6128435"/>
              <a:gd name="connsiteY146" fmla="*/ 6578546 h 6858000"/>
              <a:gd name="connsiteX147" fmla="*/ 6004510 w 6128435"/>
              <a:gd name="connsiteY147" fmla="*/ 6599256 h 6858000"/>
              <a:gd name="connsiteX148" fmla="*/ 5986207 w 6128435"/>
              <a:gd name="connsiteY148" fmla="*/ 6695855 h 6858000"/>
              <a:gd name="connsiteX149" fmla="*/ 5979428 w 6128435"/>
              <a:gd name="connsiteY149" fmla="*/ 6754678 h 6858000"/>
              <a:gd name="connsiteX150" fmla="*/ 5983398 w 6128435"/>
              <a:gd name="connsiteY150" fmla="*/ 6778641 h 6858000"/>
              <a:gd name="connsiteX151" fmla="*/ 5984543 w 6128435"/>
              <a:gd name="connsiteY151" fmla="*/ 6811016 h 6858000"/>
              <a:gd name="connsiteX152" fmla="*/ 5981802 w 6128435"/>
              <a:gd name="connsiteY152" fmla="*/ 6838578 h 6858000"/>
              <a:gd name="connsiteX153" fmla="*/ 5979671 w 6128435"/>
              <a:gd name="connsiteY153" fmla="*/ 6858000 h 6858000"/>
              <a:gd name="connsiteX154" fmla="*/ 0 w 6128435"/>
              <a:gd name="connsiteY154" fmla="*/ 6858000 h 6858000"/>
              <a:gd name="connsiteX155" fmla="*/ 0 w 6128435"/>
              <a:gd name="connsiteY155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15966 w 6128435"/>
              <a:gd name="connsiteY134" fmla="*/ 5898387 h 6858000"/>
              <a:gd name="connsiteX135" fmla="*/ 6102493 w 6128435"/>
              <a:gd name="connsiteY135" fmla="*/ 5928602 h 6858000"/>
              <a:gd name="connsiteX136" fmla="*/ 6056863 w 6128435"/>
              <a:gd name="connsiteY136" fmla="*/ 6000643 h 6858000"/>
              <a:gd name="connsiteX137" fmla="*/ 6045436 w 6128435"/>
              <a:gd name="connsiteY137" fmla="*/ 6124480 h 6858000"/>
              <a:gd name="connsiteX138" fmla="*/ 6030489 w 6128435"/>
              <a:gd name="connsiteY138" fmla="*/ 6317666 h 6858000"/>
              <a:gd name="connsiteX139" fmla="*/ 6007492 w 6128435"/>
              <a:gd name="connsiteY139" fmla="*/ 6440818 h 6858000"/>
              <a:gd name="connsiteX140" fmla="*/ 6009467 w 6128435"/>
              <a:gd name="connsiteY140" fmla="*/ 6487076 h 6858000"/>
              <a:gd name="connsiteX141" fmla="*/ 5995064 w 6128435"/>
              <a:gd name="connsiteY141" fmla="*/ 6540791 h 6858000"/>
              <a:gd name="connsiteX142" fmla="*/ 5996309 w 6128435"/>
              <a:gd name="connsiteY142" fmla="*/ 6543961 h 6858000"/>
              <a:gd name="connsiteX143" fmla="*/ 5996048 w 6128435"/>
              <a:gd name="connsiteY143" fmla="*/ 6555444 h 6858000"/>
              <a:gd name="connsiteX144" fmla="*/ 6002524 w 6128435"/>
              <a:gd name="connsiteY144" fmla="*/ 6560188 h 6858000"/>
              <a:gd name="connsiteX145" fmla="*/ 6006823 w 6128435"/>
              <a:gd name="connsiteY145" fmla="*/ 6578546 h 6858000"/>
              <a:gd name="connsiteX146" fmla="*/ 6004510 w 6128435"/>
              <a:gd name="connsiteY146" fmla="*/ 6599256 h 6858000"/>
              <a:gd name="connsiteX147" fmla="*/ 5986207 w 6128435"/>
              <a:gd name="connsiteY147" fmla="*/ 6695855 h 6858000"/>
              <a:gd name="connsiteX148" fmla="*/ 5979428 w 6128435"/>
              <a:gd name="connsiteY148" fmla="*/ 6754678 h 6858000"/>
              <a:gd name="connsiteX149" fmla="*/ 5983398 w 6128435"/>
              <a:gd name="connsiteY149" fmla="*/ 6778641 h 6858000"/>
              <a:gd name="connsiteX150" fmla="*/ 5984543 w 6128435"/>
              <a:gd name="connsiteY150" fmla="*/ 6811016 h 6858000"/>
              <a:gd name="connsiteX151" fmla="*/ 5981802 w 6128435"/>
              <a:gd name="connsiteY151" fmla="*/ 6838578 h 6858000"/>
              <a:gd name="connsiteX152" fmla="*/ 5979671 w 6128435"/>
              <a:gd name="connsiteY152" fmla="*/ 6858000 h 6858000"/>
              <a:gd name="connsiteX153" fmla="*/ 0 w 6128435"/>
              <a:gd name="connsiteY153" fmla="*/ 6858000 h 6858000"/>
              <a:gd name="connsiteX154" fmla="*/ 0 w 6128435"/>
              <a:gd name="connsiteY154" fmla="*/ 0 h 6858000"/>
              <a:gd name="connsiteX0" fmla="*/ 0 w 6128435"/>
              <a:gd name="connsiteY0" fmla="*/ 0 h 6858000"/>
              <a:gd name="connsiteX1" fmla="*/ 4965888 w 6128435"/>
              <a:gd name="connsiteY1" fmla="*/ 0 h 6858000"/>
              <a:gd name="connsiteX2" fmla="*/ 4967767 w 6128435"/>
              <a:gd name="connsiteY2" fmla="*/ 7930 h 6858000"/>
              <a:gd name="connsiteX3" fmla="*/ 4979444 w 6128435"/>
              <a:gd name="connsiteY3" fmla="*/ 43921 h 6858000"/>
              <a:gd name="connsiteX4" fmla="*/ 5021173 w 6128435"/>
              <a:gd name="connsiteY4" fmla="*/ 123738 h 6858000"/>
              <a:gd name="connsiteX5" fmla="*/ 5075458 w 6128435"/>
              <a:gd name="connsiteY5" fmla="*/ 264355 h 6858000"/>
              <a:gd name="connsiteX6" fmla="*/ 5081175 w 6128435"/>
              <a:gd name="connsiteY6" fmla="*/ 277448 h 6858000"/>
              <a:gd name="connsiteX7" fmla="*/ 5097011 w 6128435"/>
              <a:gd name="connsiteY7" fmla="*/ 355616 h 6858000"/>
              <a:gd name="connsiteX8" fmla="*/ 5130982 w 6128435"/>
              <a:gd name="connsiteY8" fmla="*/ 412030 h 6858000"/>
              <a:gd name="connsiteX9" fmla="*/ 5153000 w 6128435"/>
              <a:gd name="connsiteY9" fmla="*/ 507134 h 6858000"/>
              <a:gd name="connsiteX10" fmla="*/ 5171282 w 6128435"/>
              <a:gd name="connsiteY10" fmla="*/ 602071 h 6858000"/>
              <a:gd name="connsiteX11" fmla="*/ 5176196 w 6128435"/>
              <a:gd name="connsiteY11" fmla="*/ 636822 h 6858000"/>
              <a:gd name="connsiteX12" fmla="*/ 5189051 w 6128435"/>
              <a:gd name="connsiteY12" fmla="*/ 782518 h 6858000"/>
              <a:gd name="connsiteX13" fmla="*/ 5210428 w 6128435"/>
              <a:gd name="connsiteY13" fmla="*/ 815772 h 6858000"/>
              <a:gd name="connsiteX14" fmla="*/ 5221088 w 6128435"/>
              <a:gd name="connsiteY14" fmla="*/ 860193 h 6858000"/>
              <a:gd name="connsiteX15" fmla="*/ 5230806 w 6128435"/>
              <a:gd name="connsiteY15" fmla="*/ 961354 h 6858000"/>
              <a:gd name="connsiteX16" fmla="*/ 5201018 w 6128435"/>
              <a:gd name="connsiteY16" fmla="*/ 1095027 h 6858000"/>
              <a:gd name="connsiteX17" fmla="*/ 5202153 w 6128435"/>
              <a:gd name="connsiteY17" fmla="*/ 1133224 h 6858000"/>
              <a:gd name="connsiteX18" fmla="*/ 5207370 w 6128435"/>
              <a:gd name="connsiteY18" fmla="*/ 1138097 h 6858000"/>
              <a:gd name="connsiteX19" fmla="*/ 5189234 w 6128435"/>
              <a:gd name="connsiteY19" fmla="*/ 1193495 h 6858000"/>
              <a:gd name="connsiteX20" fmla="*/ 5202769 w 6128435"/>
              <a:gd name="connsiteY20" fmla="*/ 1269450 h 6858000"/>
              <a:gd name="connsiteX21" fmla="*/ 5225968 w 6128435"/>
              <a:gd name="connsiteY21" fmla="*/ 1357994 h 6858000"/>
              <a:gd name="connsiteX22" fmla="*/ 5233819 w 6128435"/>
              <a:gd name="connsiteY22" fmla="*/ 1380922 h 6858000"/>
              <a:gd name="connsiteX23" fmla="*/ 5237226 w 6128435"/>
              <a:gd name="connsiteY23" fmla="*/ 1441327 h 6858000"/>
              <a:gd name="connsiteX24" fmla="*/ 5255653 w 6128435"/>
              <a:gd name="connsiteY24" fmla="*/ 1524712 h 6858000"/>
              <a:gd name="connsiteX25" fmla="*/ 5263491 w 6128435"/>
              <a:gd name="connsiteY25" fmla="*/ 1642938 h 6858000"/>
              <a:gd name="connsiteX26" fmla="*/ 5261314 w 6128435"/>
              <a:gd name="connsiteY26" fmla="*/ 1689177 h 6858000"/>
              <a:gd name="connsiteX27" fmla="*/ 5259788 w 6128435"/>
              <a:gd name="connsiteY27" fmla="*/ 1768516 h 6858000"/>
              <a:gd name="connsiteX28" fmla="*/ 5255696 w 6128435"/>
              <a:gd name="connsiteY28" fmla="*/ 1953770 h 6858000"/>
              <a:gd name="connsiteX29" fmla="*/ 5252592 w 6128435"/>
              <a:gd name="connsiteY29" fmla="*/ 2092210 h 6858000"/>
              <a:gd name="connsiteX30" fmla="*/ 5264303 w 6128435"/>
              <a:gd name="connsiteY30" fmla="*/ 2225157 h 6858000"/>
              <a:gd name="connsiteX31" fmla="*/ 5254949 w 6128435"/>
              <a:gd name="connsiteY31" fmla="*/ 2236160 h 6858000"/>
              <a:gd name="connsiteX32" fmla="*/ 5250104 w 6128435"/>
              <a:gd name="connsiteY32" fmla="*/ 2249166 h 6858000"/>
              <a:gd name="connsiteX33" fmla="*/ 5251214 w 6128435"/>
              <a:gd name="connsiteY33" fmla="*/ 2250944 h 6858000"/>
              <a:gd name="connsiteX34" fmla="*/ 5250644 w 6128435"/>
              <a:gd name="connsiteY34" fmla="*/ 2266619 h 6858000"/>
              <a:gd name="connsiteX35" fmla="*/ 5293877 w 6128435"/>
              <a:gd name="connsiteY35" fmla="*/ 2368649 h 6858000"/>
              <a:gd name="connsiteX36" fmla="*/ 5311338 w 6128435"/>
              <a:gd name="connsiteY36" fmla="*/ 2404034 h 6858000"/>
              <a:gd name="connsiteX37" fmla="*/ 5338366 w 6128435"/>
              <a:gd name="connsiteY37" fmla="*/ 2465052 h 6858000"/>
              <a:gd name="connsiteX38" fmla="*/ 5371263 w 6128435"/>
              <a:gd name="connsiteY38" fmla="*/ 2586413 h 6858000"/>
              <a:gd name="connsiteX39" fmla="*/ 5407503 w 6128435"/>
              <a:gd name="connsiteY39" fmla="*/ 2786290 h 6858000"/>
              <a:gd name="connsiteX40" fmla="*/ 5407356 w 6128435"/>
              <a:gd name="connsiteY40" fmla="*/ 2787545 h 6858000"/>
              <a:gd name="connsiteX41" fmla="*/ 5411130 w 6128435"/>
              <a:gd name="connsiteY41" fmla="*/ 2788640 h 6858000"/>
              <a:gd name="connsiteX42" fmla="*/ 5416439 w 6128435"/>
              <a:gd name="connsiteY42" fmla="*/ 2805666 h 6858000"/>
              <a:gd name="connsiteX43" fmla="*/ 5416589 w 6128435"/>
              <a:gd name="connsiteY43" fmla="*/ 2810822 h 6858000"/>
              <a:gd name="connsiteX44" fmla="*/ 5418542 w 6128435"/>
              <a:gd name="connsiteY44" fmla="*/ 2817745 h 6858000"/>
              <a:gd name="connsiteX45" fmla="*/ 5418847 w 6128435"/>
              <a:gd name="connsiteY45" fmla="*/ 2817825 h 6858000"/>
              <a:gd name="connsiteX46" fmla="*/ 5457023 w 6128435"/>
              <a:gd name="connsiteY46" fmla="*/ 2858292 h 6858000"/>
              <a:gd name="connsiteX47" fmla="*/ 5479298 w 6128435"/>
              <a:gd name="connsiteY47" fmla="*/ 2947791 h 6858000"/>
              <a:gd name="connsiteX48" fmla="*/ 5481770 w 6128435"/>
              <a:gd name="connsiteY48" fmla="*/ 2951352 h 6858000"/>
              <a:gd name="connsiteX49" fmla="*/ 5482045 w 6128435"/>
              <a:gd name="connsiteY49" fmla="*/ 2984371 h 6858000"/>
              <a:gd name="connsiteX50" fmla="*/ 5482415 w 6128435"/>
              <a:gd name="connsiteY50" fmla="*/ 3004079 h 6858000"/>
              <a:gd name="connsiteX51" fmla="*/ 5503944 w 6128435"/>
              <a:gd name="connsiteY51" fmla="*/ 3123335 h 6858000"/>
              <a:gd name="connsiteX52" fmla="*/ 5516007 w 6128435"/>
              <a:gd name="connsiteY52" fmla="*/ 3258473 h 6858000"/>
              <a:gd name="connsiteX53" fmla="*/ 5566839 w 6128435"/>
              <a:gd name="connsiteY53" fmla="*/ 3345295 h 6858000"/>
              <a:gd name="connsiteX54" fmla="*/ 5589758 w 6128435"/>
              <a:gd name="connsiteY54" fmla="*/ 3506453 h 6858000"/>
              <a:gd name="connsiteX55" fmla="*/ 5596144 w 6128435"/>
              <a:gd name="connsiteY55" fmla="*/ 3534624 h 6858000"/>
              <a:gd name="connsiteX56" fmla="*/ 5597750 w 6128435"/>
              <a:gd name="connsiteY56" fmla="*/ 3534129 h 6858000"/>
              <a:gd name="connsiteX57" fmla="*/ 5599700 w 6128435"/>
              <a:gd name="connsiteY57" fmla="*/ 3547221 h 6858000"/>
              <a:gd name="connsiteX58" fmla="*/ 5615031 w 6128435"/>
              <a:gd name="connsiteY58" fmla="*/ 3557482 h 6858000"/>
              <a:gd name="connsiteX59" fmla="*/ 5618377 w 6128435"/>
              <a:gd name="connsiteY59" fmla="*/ 3588431 h 6858000"/>
              <a:gd name="connsiteX60" fmla="*/ 5612155 w 6128435"/>
              <a:gd name="connsiteY60" fmla="*/ 3589869 h 6858000"/>
              <a:gd name="connsiteX61" fmla="*/ 5620843 w 6128435"/>
              <a:gd name="connsiteY61" fmla="*/ 3606745 h 6858000"/>
              <a:gd name="connsiteX62" fmla="*/ 5655472 w 6128435"/>
              <a:gd name="connsiteY62" fmla="*/ 3678877 h 6858000"/>
              <a:gd name="connsiteX63" fmla="*/ 5680448 w 6128435"/>
              <a:gd name="connsiteY63" fmla="*/ 3717760 h 6858000"/>
              <a:gd name="connsiteX64" fmla="*/ 5683015 w 6128435"/>
              <a:gd name="connsiteY64" fmla="*/ 3762025 h 6858000"/>
              <a:gd name="connsiteX65" fmla="*/ 5696643 w 6128435"/>
              <a:gd name="connsiteY65" fmla="*/ 3773888 h 6858000"/>
              <a:gd name="connsiteX66" fmla="*/ 5699203 w 6128435"/>
              <a:gd name="connsiteY66" fmla="*/ 3775823 h 6858000"/>
              <a:gd name="connsiteX67" fmla="*/ 5704824 w 6128435"/>
              <a:gd name="connsiteY67" fmla="*/ 3785966 h 6858000"/>
              <a:gd name="connsiteX68" fmla="*/ 5712204 w 6128435"/>
              <a:gd name="connsiteY68" fmla="*/ 3785830 h 6858000"/>
              <a:gd name="connsiteX69" fmla="*/ 5724816 w 6128435"/>
              <a:gd name="connsiteY69" fmla="*/ 3798949 h 6858000"/>
              <a:gd name="connsiteX70" fmla="*/ 5733539 w 6128435"/>
              <a:gd name="connsiteY70" fmla="*/ 3818457 h 6858000"/>
              <a:gd name="connsiteX71" fmla="*/ 5768491 w 6128435"/>
              <a:gd name="connsiteY71" fmla="*/ 3914399 h 6858000"/>
              <a:gd name="connsiteX72" fmla="*/ 5793123 w 6128435"/>
              <a:gd name="connsiteY72" fmla="*/ 3969952 h 6858000"/>
              <a:gd name="connsiteX73" fmla="*/ 5808321 w 6128435"/>
              <a:gd name="connsiteY73" fmla="*/ 3988153 h 6858000"/>
              <a:gd name="connsiteX74" fmla="*/ 5825621 w 6128435"/>
              <a:gd name="connsiteY74" fmla="*/ 4015525 h 6858000"/>
              <a:gd name="connsiteX75" fmla="*/ 5860672 w 6128435"/>
              <a:gd name="connsiteY75" fmla="*/ 4061579 h 6858000"/>
              <a:gd name="connsiteX76" fmla="*/ 5872173 w 6128435"/>
              <a:gd name="connsiteY76" fmla="*/ 4088497 h 6858000"/>
              <a:gd name="connsiteX77" fmla="*/ 5883705 w 6128435"/>
              <a:gd name="connsiteY77" fmla="*/ 4101899 h 6858000"/>
              <a:gd name="connsiteX78" fmla="*/ 5885314 w 6128435"/>
              <a:gd name="connsiteY78" fmla="*/ 4108387 h 6858000"/>
              <a:gd name="connsiteX79" fmla="*/ 5894095 w 6128435"/>
              <a:gd name="connsiteY79" fmla="*/ 4128857 h 6858000"/>
              <a:gd name="connsiteX80" fmla="*/ 5898339 w 6128435"/>
              <a:gd name="connsiteY80" fmla="*/ 4140800 h 6858000"/>
              <a:gd name="connsiteX81" fmla="*/ 5899734 w 6128435"/>
              <a:gd name="connsiteY81" fmla="*/ 4145632 h 6858000"/>
              <a:gd name="connsiteX82" fmla="*/ 5903513 w 6128435"/>
              <a:gd name="connsiteY82" fmla="*/ 4187661 h 6858000"/>
              <a:gd name="connsiteX83" fmla="*/ 5917114 w 6128435"/>
              <a:gd name="connsiteY83" fmla="*/ 4213096 h 6858000"/>
              <a:gd name="connsiteX84" fmla="*/ 5921153 w 6128435"/>
              <a:gd name="connsiteY84" fmla="*/ 4236222 h 6858000"/>
              <a:gd name="connsiteX85" fmla="*/ 5924233 w 6128435"/>
              <a:gd name="connsiteY85" fmla="*/ 4242060 h 6858000"/>
              <a:gd name="connsiteX86" fmla="*/ 5928910 w 6128435"/>
              <a:gd name="connsiteY86" fmla="*/ 4300973 h 6858000"/>
              <a:gd name="connsiteX87" fmla="*/ 5939320 w 6128435"/>
              <a:gd name="connsiteY87" fmla="*/ 4340435 h 6858000"/>
              <a:gd name="connsiteX88" fmla="*/ 5946705 w 6128435"/>
              <a:gd name="connsiteY88" fmla="*/ 4428051 h 6858000"/>
              <a:gd name="connsiteX89" fmla="*/ 5949261 w 6128435"/>
              <a:gd name="connsiteY89" fmla="*/ 4449185 h 6858000"/>
              <a:gd name="connsiteX90" fmla="*/ 5957504 w 6128435"/>
              <a:gd name="connsiteY90" fmla="*/ 4465911 h 6858000"/>
              <a:gd name="connsiteX91" fmla="*/ 5964689 w 6128435"/>
              <a:gd name="connsiteY91" fmla="*/ 4468532 h 6858000"/>
              <a:gd name="connsiteX92" fmla="*/ 5967062 w 6128435"/>
              <a:gd name="connsiteY92" fmla="*/ 4479923 h 6858000"/>
              <a:gd name="connsiteX93" fmla="*/ 5968960 w 6128435"/>
              <a:gd name="connsiteY93" fmla="*/ 4482655 h 6858000"/>
              <a:gd name="connsiteX94" fmla="*/ 5978567 w 6128435"/>
              <a:gd name="connsiteY94" fmla="*/ 4498605 h 6858000"/>
              <a:gd name="connsiteX95" fmla="*/ 5980106 w 6128435"/>
              <a:gd name="connsiteY95" fmla="*/ 4585087 h 6858000"/>
              <a:gd name="connsiteX96" fmla="*/ 5998138 w 6128435"/>
              <a:gd name="connsiteY96" fmla="*/ 4697518 h 6858000"/>
              <a:gd name="connsiteX97" fmla="*/ 6013516 w 6128435"/>
              <a:gd name="connsiteY97" fmla="*/ 4786619 h 6858000"/>
              <a:gd name="connsiteX98" fmla="*/ 6025404 w 6128435"/>
              <a:gd name="connsiteY98" fmla="*/ 4858148 h 6858000"/>
              <a:gd name="connsiteX99" fmla="*/ 6007749 w 6128435"/>
              <a:gd name="connsiteY99" fmla="*/ 4964715 h 6858000"/>
              <a:gd name="connsiteX100" fmla="*/ 6005269 w 6128435"/>
              <a:gd name="connsiteY100" fmla="*/ 5150567 h 6858000"/>
              <a:gd name="connsiteX101" fmla="*/ 6001127 w 6128435"/>
              <a:gd name="connsiteY101" fmla="*/ 5164609 h 6858000"/>
              <a:gd name="connsiteX102" fmla="*/ 5996647 w 6128435"/>
              <a:gd name="connsiteY102" fmla="*/ 5185640 h 6858000"/>
              <a:gd name="connsiteX103" fmla="*/ 5998514 w 6128435"/>
              <a:gd name="connsiteY103" fmla="*/ 5189673 h 6858000"/>
              <a:gd name="connsiteX104" fmla="*/ 5995970 w 6128435"/>
              <a:gd name="connsiteY104" fmla="*/ 5221547 h 6858000"/>
              <a:gd name="connsiteX105" fmla="*/ 5997218 w 6128435"/>
              <a:gd name="connsiteY105" fmla="*/ 5222031 h 6858000"/>
              <a:gd name="connsiteX106" fmla="*/ 6002116 w 6128435"/>
              <a:gd name="connsiteY106" fmla="*/ 5231223 h 6858000"/>
              <a:gd name="connsiteX107" fmla="*/ 6008541 w 6128435"/>
              <a:gd name="connsiteY107" fmla="*/ 5248680 h 6858000"/>
              <a:gd name="connsiteX108" fmla="*/ 6039260 w 6128435"/>
              <a:gd name="connsiteY108" fmla="*/ 5289518 h 6858000"/>
              <a:gd name="connsiteX109" fmla="*/ 6036748 w 6128435"/>
              <a:gd name="connsiteY109" fmla="*/ 5322752 h 6858000"/>
              <a:gd name="connsiteX110" fmla="*/ 6036943 w 6128435"/>
              <a:gd name="connsiteY110" fmla="*/ 5329480 h 6858000"/>
              <a:gd name="connsiteX111" fmla="*/ 6037236 w 6128435"/>
              <a:gd name="connsiteY111" fmla="*/ 5329634 h 6858000"/>
              <a:gd name="connsiteX112" fmla="*/ 6038019 w 6128435"/>
              <a:gd name="connsiteY112" fmla="*/ 5336764 h 6858000"/>
              <a:gd name="connsiteX113" fmla="*/ 6037298 w 6128435"/>
              <a:gd name="connsiteY113" fmla="*/ 5341753 h 6858000"/>
              <a:gd name="connsiteX114" fmla="*/ 6037677 w 6128435"/>
              <a:gd name="connsiteY114" fmla="*/ 5354807 h 6858000"/>
              <a:gd name="connsiteX115" fmla="*/ 6039728 w 6128435"/>
              <a:gd name="connsiteY115" fmla="*/ 5359416 h 6858000"/>
              <a:gd name="connsiteX116" fmla="*/ 6043311 w 6128435"/>
              <a:gd name="connsiteY116" fmla="*/ 5361407 h 6858000"/>
              <a:gd name="connsiteX117" fmla="*/ 6042954 w 6128435"/>
              <a:gd name="connsiteY117" fmla="*/ 5362576 h 6858000"/>
              <a:gd name="connsiteX118" fmla="*/ 6053435 w 6128435"/>
              <a:gd name="connsiteY118" fmla="*/ 5387547 h 6858000"/>
              <a:gd name="connsiteX119" fmla="*/ 6065933 w 6128435"/>
              <a:gd name="connsiteY119" fmla="*/ 5443002 h 6858000"/>
              <a:gd name="connsiteX120" fmla="*/ 6068640 w 6128435"/>
              <a:gd name="connsiteY120" fmla="*/ 5474503 h 6858000"/>
              <a:gd name="connsiteX121" fmla="*/ 6080922 w 6128435"/>
              <a:gd name="connsiteY121" fmla="*/ 5561070 h 6858000"/>
              <a:gd name="connsiteX122" fmla="*/ 6096949 w 6128435"/>
              <a:gd name="connsiteY122" fmla="*/ 5648179 h 6858000"/>
              <a:gd name="connsiteX123" fmla="*/ 6125703 w 6128435"/>
              <a:gd name="connsiteY123" fmla="*/ 5692894 h 6858000"/>
              <a:gd name="connsiteX124" fmla="*/ 6126670 w 6128435"/>
              <a:gd name="connsiteY124" fmla="*/ 5697882 h 6858000"/>
              <a:gd name="connsiteX125" fmla="*/ 6124061 w 6128435"/>
              <a:gd name="connsiteY125" fmla="*/ 5710294 h 6858000"/>
              <a:gd name="connsiteX126" fmla="*/ 6122213 w 6128435"/>
              <a:gd name="connsiteY126" fmla="*/ 5714762 h 6858000"/>
              <a:gd name="connsiteX127" fmla="*/ 6121353 w 6128435"/>
              <a:gd name="connsiteY127" fmla="*/ 5721725 h 6858000"/>
              <a:gd name="connsiteX128" fmla="*/ 6121607 w 6128435"/>
              <a:gd name="connsiteY128" fmla="*/ 5721959 h 6858000"/>
              <a:gd name="connsiteX129" fmla="*/ 6120262 w 6128435"/>
              <a:gd name="connsiteY129" fmla="*/ 5728358 h 6858000"/>
              <a:gd name="connsiteX130" fmla="*/ 6110194 w 6128435"/>
              <a:gd name="connsiteY130" fmla="*/ 5758853 h 6858000"/>
              <a:gd name="connsiteX131" fmla="*/ 6127519 w 6128435"/>
              <a:gd name="connsiteY131" fmla="*/ 5865775 h 6858000"/>
              <a:gd name="connsiteX132" fmla="*/ 6128435 w 6128435"/>
              <a:gd name="connsiteY132" fmla="*/ 5870164 h 6858000"/>
              <a:gd name="connsiteX133" fmla="*/ 6119217 w 6128435"/>
              <a:gd name="connsiteY133" fmla="*/ 5888542 h 6858000"/>
              <a:gd name="connsiteX134" fmla="*/ 6102493 w 6128435"/>
              <a:gd name="connsiteY134" fmla="*/ 5928602 h 6858000"/>
              <a:gd name="connsiteX135" fmla="*/ 6056863 w 6128435"/>
              <a:gd name="connsiteY135" fmla="*/ 6000643 h 6858000"/>
              <a:gd name="connsiteX136" fmla="*/ 6045436 w 6128435"/>
              <a:gd name="connsiteY136" fmla="*/ 6124480 h 6858000"/>
              <a:gd name="connsiteX137" fmla="*/ 6030489 w 6128435"/>
              <a:gd name="connsiteY137" fmla="*/ 6317666 h 6858000"/>
              <a:gd name="connsiteX138" fmla="*/ 6007492 w 6128435"/>
              <a:gd name="connsiteY138" fmla="*/ 6440818 h 6858000"/>
              <a:gd name="connsiteX139" fmla="*/ 6009467 w 6128435"/>
              <a:gd name="connsiteY139" fmla="*/ 6487076 h 6858000"/>
              <a:gd name="connsiteX140" fmla="*/ 5995064 w 6128435"/>
              <a:gd name="connsiteY140" fmla="*/ 6540791 h 6858000"/>
              <a:gd name="connsiteX141" fmla="*/ 5996309 w 6128435"/>
              <a:gd name="connsiteY141" fmla="*/ 6543961 h 6858000"/>
              <a:gd name="connsiteX142" fmla="*/ 5996048 w 6128435"/>
              <a:gd name="connsiteY142" fmla="*/ 6555444 h 6858000"/>
              <a:gd name="connsiteX143" fmla="*/ 6002524 w 6128435"/>
              <a:gd name="connsiteY143" fmla="*/ 6560188 h 6858000"/>
              <a:gd name="connsiteX144" fmla="*/ 6006823 w 6128435"/>
              <a:gd name="connsiteY144" fmla="*/ 6578546 h 6858000"/>
              <a:gd name="connsiteX145" fmla="*/ 6004510 w 6128435"/>
              <a:gd name="connsiteY145" fmla="*/ 6599256 h 6858000"/>
              <a:gd name="connsiteX146" fmla="*/ 5986207 w 6128435"/>
              <a:gd name="connsiteY146" fmla="*/ 6695855 h 6858000"/>
              <a:gd name="connsiteX147" fmla="*/ 5979428 w 6128435"/>
              <a:gd name="connsiteY147" fmla="*/ 6754678 h 6858000"/>
              <a:gd name="connsiteX148" fmla="*/ 5983398 w 6128435"/>
              <a:gd name="connsiteY148" fmla="*/ 6778641 h 6858000"/>
              <a:gd name="connsiteX149" fmla="*/ 5984543 w 6128435"/>
              <a:gd name="connsiteY149" fmla="*/ 6811016 h 6858000"/>
              <a:gd name="connsiteX150" fmla="*/ 5981802 w 6128435"/>
              <a:gd name="connsiteY150" fmla="*/ 6838578 h 6858000"/>
              <a:gd name="connsiteX151" fmla="*/ 5979671 w 6128435"/>
              <a:gd name="connsiteY151" fmla="*/ 6858000 h 6858000"/>
              <a:gd name="connsiteX152" fmla="*/ 0 w 6128435"/>
              <a:gd name="connsiteY152" fmla="*/ 6858000 h 6858000"/>
              <a:gd name="connsiteX153" fmla="*/ 0 w 6128435"/>
              <a:gd name="connsiteY153" fmla="*/ 0 h 6858000"/>
              <a:gd name="connsiteX0" fmla="*/ 0 w 6127519"/>
              <a:gd name="connsiteY0" fmla="*/ 0 h 6858000"/>
              <a:gd name="connsiteX1" fmla="*/ 4965888 w 6127519"/>
              <a:gd name="connsiteY1" fmla="*/ 0 h 6858000"/>
              <a:gd name="connsiteX2" fmla="*/ 4967767 w 6127519"/>
              <a:gd name="connsiteY2" fmla="*/ 7930 h 6858000"/>
              <a:gd name="connsiteX3" fmla="*/ 4979444 w 6127519"/>
              <a:gd name="connsiteY3" fmla="*/ 43921 h 6858000"/>
              <a:gd name="connsiteX4" fmla="*/ 5021173 w 6127519"/>
              <a:gd name="connsiteY4" fmla="*/ 123738 h 6858000"/>
              <a:gd name="connsiteX5" fmla="*/ 5075458 w 6127519"/>
              <a:gd name="connsiteY5" fmla="*/ 264355 h 6858000"/>
              <a:gd name="connsiteX6" fmla="*/ 5081175 w 6127519"/>
              <a:gd name="connsiteY6" fmla="*/ 277448 h 6858000"/>
              <a:gd name="connsiteX7" fmla="*/ 5097011 w 6127519"/>
              <a:gd name="connsiteY7" fmla="*/ 355616 h 6858000"/>
              <a:gd name="connsiteX8" fmla="*/ 5130982 w 6127519"/>
              <a:gd name="connsiteY8" fmla="*/ 412030 h 6858000"/>
              <a:gd name="connsiteX9" fmla="*/ 5153000 w 6127519"/>
              <a:gd name="connsiteY9" fmla="*/ 507134 h 6858000"/>
              <a:gd name="connsiteX10" fmla="*/ 5171282 w 6127519"/>
              <a:gd name="connsiteY10" fmla="*/ 602071 h 6858000"/>
              <a:gd name="connsiteX11" fmla="*/ 5176196 w 6127519"/>
              <a:gd name="connsiteY11" fmla="*/ 636822 h 6858000"/>
              <a:gd name="connsiteX12" fmla="*/ 5189051 w 6127519"/>
              <a:gd name="connsiteY12" fmla="*/ 782518 h 6858000"/>
              <a:gd name="connsiteX13" fmla="*/ 5210428 w 6127519"/>
              <a:gd name="connsiteY13" fmla="*/ 815772 h 6858000"/>
              <a:gd name="connsiteX14" fmla="*/ 5221088 w 6127519"/>
              <a:gd name="connsiteY14" fmla="*/ 860193 h 6858000"/>
              <a:gd name="connsiteX15" fmla="*/ 5230806 w 6127519"/>
              <a:gd name="connsiteY15" fmla="*/ 961354 h 6858000"/>
              <a:gd name="connsiteX16" fmla="*/ 5201018 w 6127519"/>
              <a:gd name="connsiteY16" fmla="*/ 1095027 h 6858000"/>
              <a:gd name="connsiteX17" fmla="*/ 5202153 w 6127519"/>
              <a:gd name="connsiteY17" fmla="*/ 1133224 h 6858000"/>
              <a:gd name="connsiteX18" fmla="*/ 5207370 w 6127519"/>
              <a:gd name="connsiteY18" fmla="*/ 1138097 h 6858000"/>
              <a:gd name="connsiteX19" fmla="*/ 5189234 w 6127519"/>
              <a:gd name="connsiteY19" fmla="*/ 1193495 h 6858000"/>
              <a:gd name="connsiteX20" fmla="*/ 5202769 w 6127519"/>
              <a:gd name="connsiteY20" fmla="*/ 1269450 h 6858000"/>
              <a:gd name="connsiteX21" fmla="*/ 5225968 w 6127519"/>
              <a:gd name="connsiteY21" fmla="*/ 1357994 h 6858000"/>
              <a:gd name="connsiteX22" fmla="*/ 5233819 w 6127519"/>
              <a:gd name="connsiteY22" fmla="*/ 1380922 h 6858000"/>
              <a:gd name="connsiteX23" fmla="*/ 5237226 w 6127519"/>
              <a:gd name="connsiteY23" fmla="*/ 1441327 h 6858000"/>
              <a:gd name="connsiteX24" fmla="*/ 5255653 w 6127519"/>
              <a:gd name="connsiteY24" fmla="*/ 1524712 h 6858000"/>
              <a:gd name="connsiteX25" fmla="*/ 5263491 w 6127519"/>
              <a:gd name="connsiteY25" fmla="*/ 1642938 h 6858000"/>
              <a:gd name="connsiteX26" fmla="*/ 5261314 w 6127519"/>
              <a:gd name="connsiteY26" fmla="*/ 1689177 h 6858000"/>
              <a:gd name="connsiteX27" fmla="*/ 5259788 w 6127519"/>
              <a:gd name="connsiteY27" fmla="*/ 1768516 h 6858000"/>
              <a:gd name="connsiteX28" fmla="*/ 5255696 w 6127519"/>
              <a:gd name="connsiteY28" fmla="*/ 1953770 h 6858000"/>
              <a:gd name="connsiteX29" fmla="*/ 5252592 w 6127519"/>
              <a:gd name="connsiteY29" fmla="*/ 2092210 h 6858000"/>
              <a:gd name="connsiteX30" fmla="*/ 5264303 w 6127519"/>
              <a:gd name="connsiteY30" fmla="*/ 2225157 h 6858000"/>
              <a:gd name="connsiteX31" fmla="*/ 5254949 w 6127519"/>
              <a:gd name="connsiteY31" fmla="*/ 2236160 h 6858000"/>
              <a:gd name="connsiteX32" fmla="*/ 5250104 w 6127519"/>
              <a:gd name="connsiteY32" fmla="*/ 2249166 h 6858000"/>
              <a:gd name="connsiteX33" fmla="*/ 5251214 w 6127519"/>
              <a:gd name="connsiteY33" fmla="*/ 2250944 h 6858000"/>
              <a:gd name="connsiteX34" fmla="*/ 5250644 w 6127519"/>
              <a:gd name="connsiteY34" fmla="*/ 2266619 h 6858000"/>
              <a:gd name="connsiteX35" fmla="*/ 5293877 w 6127519"/>
              <a:gd name="connsiteY35" fmla="*/ 2368649 h 6858000"/>
              <a:gd name="connsiteX36" fmla="*/ 5311338 w 6127519"/>
              <a:gd name="connsiteY36" fmla="*/ 2404034 h 6858000"/>
              <a:gd name="connsiteX37" fmla="*/ 5338366 w 6127519"/>
              <a:gd name="connsiteY37" fmla="*/ 2465052 h 6858000"/>
              <a:gd name="connsiteX38" fmla="*/ 5371263 w 6127519"/>
              <a:gd name="connsiteY38" fmla="*/ 2586413 h 6858000"/>
              <a:gd name="connsiteX39" fmla="*/ 5407503 w 6127519"/>
              <a:gd name="connsiteY39" fmla="*/ 2786290 h 6858000"/>
              <a:gd name="connsiteX40" fmla="*/ 5407356 w 6127519"/>
              <a:gd name="connsiteY40" fmla="*/ 2787545 h 6858000"/>
              <a:gd name="connsiteX41" fmla="*/ 5411130 w 6127519"/>
              <a:gd name="connsiteY41" fmla="*/ 2788640 h 6858000"/>
              <a:gd name="connsiteX42" fmla="*/ 5416439 w 6127519"/>
              <a:gd name="connsiteY42" fmla="*/ 2805666 h 6858000"/>
              <a:gd name="connsiteX43" fmla="*/ 5416589 w 6127519"/>
              <a:gd name="connsiteY43" fmla="*/ 2810822 h 6858000"/>
              <a:gd name="connsiteX44" fmla="*/ 5418542 w 6127519"/>
              <a:gd name="connsiteY44" fmla="*/ 2817745 h 6858000"/>
              <a:gd name="connsiteX45" fmla="*/ 5418847 w 6127519"/>
              <a:gd name="connsiteY45" fmla="*/ 2817825 h 6858000"/>
              <a:gd name="connsiteX46" fmla="*/ 5457023 w 6127519"/>
              <a:gd name="connsiteY46" fmla="*/ 2858292 h 6858000"/>
              <a:gd name="connsiteX47" fmla="*/ 5479298 w 6127519"/>
              <a:gd name="connsiteY47" fmla="*/ 2947791 h 6858000"/>
              <a:gd name="connsiteX48" fmla="*/ 5481770 w 6127519"/>
              <a:gd name="connsiteY48" fmla="*/ 2951352 h 6858000"/>
              <a:gd name="connsiteX49" fmla="*/ 5482045 w 6127519"/>
              <a:gd name="connsiteY49" fmla="*/ 2984371 h 6858000"/>
              <a:gd name="connsiteX50" fmla="*/ 5482415 w 6127519"/>
              <a:gd name="connsiteY50" fmla="*/ 3004079 h 6858000"/>
              <a:gd name="connsiteX51" fmla="*/ 5503944 w 6127519"/>
              <a:gd name="connsiteY51" fmla="*/ 3123335 h 6858000"/>
              <a:gd name="connsiteX52" fmla="*/ 5516007 w 6127519"/>
              <a:gd name="connsiteY52" fmla="*/ 3258473 h 6858000"/>
              <a:gd name="connsiteX53" fmla="*/ 5566839 w 6127519"/>
              <a:gd name="connsiteY53" fmla="*/ 3345295 h 6858000"/>
              <a:gd name="connsiteX54" fmla="*/ 5589758 w 6127519"/>
              <a:gd name="connsiteY54" fmla="*/ 3506453 h 6858000"/>
              <a:gd name="connsiteX55" fmla="*/ 5596144 w 6127519"/>
              <a:gd name="connsiteY55" fmla="*/ 3534624 h 6858000"/>
              <a:gd name="connsiteX56" fmla="*/ 5597750 w 6127519"/>
              <a:gd name="connsiteY56" fmla="*/ 3534129 h 6858000"/>
              <a:gd name="connsiteX57" fmla="*/ 5599700 w 6127519"/>
              <a:gd name="connsiteY57" fmla="*/ 3547221 h 6858000"/>
              <a:gd name="connsiteX58" fmla="*/ 5615031 w 6127519"/>
              <a:gd name="connsiteY58" fmla="*/ 3557482 h 6858000"/>
              <a:gd name="connsiteX59" fmla="*/ 5618377 w 6127519"/>
              <a:gd name="connsiteY59" fmla="*/ 3588431 h 6858000"/>
              <a:gd name="connsiteX60" fmla="*/ 5612155 w 6127519"/>
              <a:gd name="connsiteY60" fmla="*/ 3589869 h 6858000"/>
              <a:gd name="connsiteX61" fmla="*/ 5620843 w 6127519"/>
              <a:gd name="connsiteY61" fmla="*/ 3606745 h 6858000"/>
              <a:gd name="connsiteX62" fmla="*/ 5655472 w 6127519"/>
              <a:gd name="connsiteY62" fmla="*/ 3678877 h 6858000"/>
              <a:gd name="connsiteX63" fmla="*/ 5680448 w 6127519"/>
              <a:gd name="connsiteY63" fmla="*/ 3717760 h 6858000"/>
              <a:gd name="connsiteX64" fmla="*/ 5683015 w 6127519"/>
              <a:gd name="connsiteY64" fmla="*/ 3762025 h 6858000"/>
              <a:gd name="connsiteX65" fmla="*/ 5696643 w 6127519"/>
              <a:gd name="connsiteY65" fmla="*/ 3773888 h 6858000"/>
              <a:gd name="connsiteX66" fmla="*/ 5699203 w 6127519"/>
              <a:gd name="connsiteY66" fmla="*/ 3775823 h 6858000"/>
              <a:gd name="connsiteX67" fmla="*/ 5704824 w 6127519"/>
              <a:gd name="connsiteY67" fmla="*/ 3785966 h 6858000"/>
              <a:gd name="connsiteX68" fmla="*/ 5712204 w 6127519"/>
              <a:gd name="connsiteY68" fmla="*/ 3785830 h 6858000"/>
              <a:gd name="connsiteX69" fmla="*/ 5724816 w 6127519"/>
              <a:gd name="connsiteY69" fmla="*/ 3798949 h 6858000"/>
              <a:gd name="connsiteX70" fmla="*/ 5733539 w 6127519"/>
              <a:gd name="connsiteY70" fmla="*/ 3818457 h 6858000"/>
              <a:gd name="connsiteX71" fmla="*/ 5768491 w 6127519"/>
              <a:gd name="connsiteY71" fmla="*/ 3914399 h 6858000"/>
              <a:gd name="connsiteX72" fmla="*/ 5793123 w 6127519"/>
              <a:gd name="connsiteY72" fmla="*/ 3969952 h 6858000"/>
              <a:gd name="connsiteX73" fmla="*/ 5808321 w 6127519"/>
              <a:gd name="connsiteY73" fmla="*/ 3988153 h 6858000"/>
              <a:gd name="connsiteX74" fmla="*/ 5825621 w 6127519"/>
              <a:gd name="connsiteY74" fmla="*/ 4015525 h 6858000"/>
              <a:gd name="connsiteX75" fmla="*/ 5860672 w 6127519"/>
              <a:gd name="connsiteY75" fmla="*/ 4061579 h 6858000"/>
              <a:gd name="connsiteX76" fmla="*/ 5872173 w 6127519"/>
              <a:gd name="connsiteY76" fmla="*/ 4088497 h 6858000"/>
              <a:gd name="connsiteX77" fmla="*/ 5883705 w 6127519"/>
              <a:gd name="connsiteY77" fmla="*/ 4101899 h 6858000"/>
              <a:gd name="connsiteX78" fmla="*/ 5885314 w 6127519"/>
              <a:gd name="connsiteY78" fmla="*/ 4108387 h 6858000"/>
              <a:gd name="connsiteX79" fmla="*/ 5894095 w 6127519"/>
              <a:gd name="connsiteY79" fmla="*/ 4128857 h 6858000"/>
              <a:gd name="connsiteX80" fmla="*/ 5898339 w 6127519"/>
              <a:gd name="connsiteY80" fmla="*/ 4140800 h 6858000"/>
              <a:gd name="connsiteX81" fmla="*/ 5899734 w 6127519"/>
              <a:gd name="connsiteY81" fmla="*/ 4145632 h 6858000"/>
              <a:gd name="connsiteX82" fmla="*/ 5903513 w 6127519"/>
              <a:gd name="connsiteY82" fmla="*/ 4187661 h 6858000"/>
              <a:gd name="connsiteX83" fmla="*/ 5917114 w 6127519"/>
              <a:gd name="connsiteY83" fmla="*/ 4213096 h 6858000"/>
              <a:gd name="connsiteX84" fmla="*/ 5921153 w 6127519"/>
              <a:gd name="connsiteY84" fmla="*/ 4236222 h 6858000"/>
              <a:gd name="connsiteX85" fmla="*/ 5924233 w 6127519"/>
              <a:gd name="connsiteY85" fmla="*/ 4242060 h 6858000"/>
              <a:gd name="connsiteX86" fmla="*/ 5928910 w 6127519"/>
              <a:gd name="connsiteY86" fmla="*/ 4300973 h 6858000"/>
              <a:gd name="connsiteX87" fmla="*/ 5939320 w 6127519"/>
              <a:gd name="connsiteY87" fmla="*/ 4340435 h 6858000"/>
              <a:gd name="connsiteX88" fmla="*/ 5946705 w 6127519"/>
              <a:gd name="connsiteY88" fmla="*/ 4428051 h 6858000"/>
              <a:gd name="connsiteX89" fmla="*/ 5949261 w 6127519"/>
              <a:gd name="connsiteY89" fmla="*/ 4449185 h 6858000"/>
              <a:gd name="connsiteX90" fmla="*/ 5957504 w 6127519"/>
              <a:gd name="connsiteY90" fmla="*/ 4465911 h 6858000"/>
              <a:gd name="connsiteX91" fmla="*/ 5964689 w 6127519"/>
              <a:gd name="connsiteY91" fmla="*/ 4468532 h 6858000"/>
              <a:gd name="connsiteX92" fmla="*/ 5967062 w 6127519"/>
              <a:gd name="connsiteY92" fmla="*/ 4479923 h 6858000"/>
              <a:gd name="connsiteX93" fmla="*/ 5968960 w 6127519"/>
              <a:gd name="connsiteY93" fmla="*/ 4482655 h 6858000"/>
              <a:gd name="connsiteX94" fmla="*/ 5978567 w 6127519"/>
              <a:gd name="connsiteY94" fmla="*/ 4498605 h 6858000"/>
              <a:gd name="connsiteX95" fmla="*/ 5980106 w 6127519"/>
              <a:gd name="connsiteY95" fmla="*/ 4585087 h 6858000"/>
              <a:gd name="connsiteX96" fmla="*/ 5998138 w 6127519"/>
              <a:gd name="connsiteY96" fmla="*/ 4697518 h 6858000"/>
              <a:gd name="connsiteX97" fmla="*/ 6013516 w 6127519"/>
              <a:gd name="connsiteY97" fmla="*/ 4786619 h 6858000"/>
              <a:gd name="connsiteX98" fmla="*/ 6025404 w 6127519"/>
              <a:gd name="connsiteY98" fmla="*/ 4858148 h 6858000"/>
              <a:gd name="connsiteX99" fmla="*/ 6007749 w 6127519"/>
              <a:gd name="connsiteY99" fmla="*/ 4964715 h 6858000"/>
              <a:gd name="connsiteX100" fmla="*/ 6005269 w 6127519"/>
              <a:gd name="connsiteY100" fmla="*/ 5150567 h 6858000"/>
              <a:gd name="connsiteX101" fmla="*/ 6001127 w 6127519"/>
              <a:gd name="connsiteY101" fmla="*/ 5164609 h 6858000"/>
              <a:gd name="connsiteX102" fmla="*/ 5996647 w 6127519"/>
              <a:gd name="connsiteY102" fmla="*/ 5185640 h 6858000"/>
              <a:gd name="connsiteX103" fmla="*/ 5998514 w 6127519"/>
              <a:gd name="connsiteY103" fmla="*/ 5189673 h 6858000"/>
              <a:gd name="connsiteX104" fmla="*/ 5995970 w 6127519"/>
              <a:gd name="connsiteY104" fmla="*/ 5221547 h 6858000"/>
              <a:gd name="connsiteX105" fmla="*/ 5997218 w 6127519"/>
              <a:gd name="connsiteY105" fmla="*/ 5222031 h 6858000"/>
              <a:gd name="connsiteX106" fmla="*/ 6002116 w 6127519"/>
              <a:gd name="connsiteY106" fmla="*/ 5231223 h 6858000"/>
              <a:gd name="connsiteX107" fmla="*/ 6008541 w 6127519"/>
              <a:gd name="connsiteY107" fmla="*/ 5248680 h 6858000"/>
              <a:gd name="connsiteX108" fmla="*/ 6039260 w 6127519"/>
              <a:gd name="connsiteY108" fmla="*/ 5289518 h 6858000"/>
              <a:gd name="connsiteX109" fmla="*/ 6036748 w 6127519"/>
              <a:gd name="connsiteY109" fmla="*/ 5322752 h 6858000"/>
              <a:gd name="connsiteX110" fmla="*/ 6036943 w 6127519"/>
              <a:gd name="connsiteY110" fmla="*/ 5329480 h 6858000"/>
              <a:gd name="connsiteX111" fmla="*/ 6037236 w 6127519"/>
              <a:gd name="connsiteY111" fmla="*/ 5329634 h 6858000"/>
              <a:gd name="connsiteX112" fmla="*/ 6038019 w 6127519"/>
              <a:gd name="connsiteY112" fmla="*/ 5336764 h 6858000"/>
              <a:gd name="connsiteX113" fmla="*/ 6037298 w 6127519"/>
              <a:gd name="connsiteY113" fmla="*/ 5341753 h 6858000"/>
              <a:gd name="connsiteX114" fmla="*/ 6037677 w 6127519"/>
              <a:gd name="connsiteY114" fmla="*/ 5354807 h 6858000"/>
              <a:gd name="connsiteX115" fmla="*/ 6039728 w 6127519"/>
              <a:gd name="connsiteY115" fmla="*/ 5359416 h 6858000"/>
              <a:gd name="connsiteX116" fmla="*/ 6043311 w 6127519"/>
              <a:gd name="connsiteY116" fmla="*/ 5361407 h 6858000"/>
              <a:gd name="connsiteX117" fmla="*/ 6042954 w 6127519"/>
              <a:gd name="connsiteY117" fmla="*/ 5362576 h 6858000"/>
              <a:gd name="connsiteX118" fmla="*/ 6053435 w 6127519"/>
              <a:gd name="connsiteY118" fmla="*/ 5387547 h 6858000"/>
              <a:gd name="connsiteX119" fmla="*/ 6065933 w 6127519"/>
              <a:gd name="connsiteY119" fmla="*/ 5443002 h 6858000"/>
              <a:gd name="connsiteX120" fmla="*/ 6068640 w 6127519"/>
              <a:gd name="connsiteY120" fmla="*/ 5474503 h 6858000"/>
              <a:gd name="connsiteX121" fmla="*/ 6080922 w 6127519"/>
              <a:gd name="connsiteY121" fmla="*/ 5561070 h 6858000"/>
              <a:gd name="connsiteX122" fmla="*/ 6096949 w 6127519"/>
              <a:gd name="connsiteY122" fmla="*/ 5648179 h 6858000"/>
              <a:gd name="connsiteX123" fmla="*/ 6125703 w 6127519"/>
              <a:gd name="connsiteY123" fmla="*/ 5692894 h 6858000"/>
              <a:gd name="connsiteX124" fmla="*/ 6126670 w 6127519"/>
              <a:gd name="connsiteY124" fmla="*/ 5697882 h 6858000"/>
              <a:gd name="connsiteX125" fmla="*/ 6124061 w 6127519"/>
              <a:gd name="connsiteY125" fmla="*/ 5710294 h 6858000"/>
              <a:gd name="connsiteX126" fmla="*/ 6122213 w 6127519"/>
              <a:gd name="connsiteY126" fmla="*/ 5714762 h 6858000"/>
              <a:gd name="connsiteX127" fmla="*/ 6121353 w 6127519"/>
              <a:gd name="connsiteY127" fmla="*/ 5721725 h 6858000"/>
              <a:gd name="connsiteX128" fmla="*/ 6121607 w 6127519"/>
              <a:gd name="connsiteY128" fmla="*/ 5721959 h 6858000"/>
              <a:gd name="connsiteX129" fmla="*/ 6120262 w 6127519"/>
              <a:gd name="connsiteY129" fmla="*/ 5728358 h 6858000"/>
              <a:gd name="connsiteX130" fmla="*/ 6110194 w 6127519"/>
              <a:gd name="connsiteY130" fmla="*/ 5758853 h 6858000"/>
              <a:gd name="connsiteX131" fmla="*/ 6127519 w 6127519"/>
              <a:gd name="connsiteY131" fmla="*/ 5865775 h 6858000"/>
              <a:gd name="connsiteX132" fmla="*/ 6119217 w 6127519"/>
              <a:gd name="connsiteY132" fmla="*/ 5888542 h 6858000"/>
              <a:gd name="connsiteX133" fmla="*/ 6102493 w 6127519"/>
              <a:gd name="connsiteY133" fmla="*/ 5928602 h 6858000"/>
              <a:gd name="connsiteX134" fmla="*/ 6056863 w 6127519"/>
              <a:gd name="connsiteY134" fmla="*/ 6000643 h 6858000"/>
              <a:gd name="connsiteX135" fmla="*/ 6045436 w 6127519"/>
              <a:gd name="connsiteY135" fmla="*/ 6124480 h 6858000"/>
              <a:gd name="connsiteX136" fmla="*/ 6030489 w 6127519"/>
              <a:gd name="connsiteY136" fmla="*/ 6317666 h 6858000"/>
              <a:gd name="connsiteX137" fmla="*/ 6007492 w 6127519"/>
              <a:gd name="connsiteY137" fmla="*/ 6440818 h 6858000"/>
              <a:gd name="connsiteX138" fmla="*/ 6009467 w 6127519"/>
              <a:gd name="connsiteY138" fmla="*/ 6487076 h 6858000"/>
              <a:gd name="connsiteX139" fmla="*/ 5995064 w 6127519"/>
              <a:gd name="connsiteY139" fmla="*/ 6540791 h 6858000"/>
              <a:gd name="connsiteX140" fmla="*/ 5996309 w 6127519"/>
              <a:gd name="connsiteY140" fmla="*/ 6543961 h 6858000"/>
              <a:gd name="connsiteX141" fmla="*/ 5996048 w 6127519"/>
              <a:gd name="connsiteY141" fmla="*/ 6555444 h 6858000"/>
              <a:gd name="connsiteX142" fmla="*/ 6002524 w 6127519"/>
              <a:gd name="connsiteY142" fmla="*/ 6560188 h 6858000"/>
              <a:gd name="connsiteX143" fmla="*/ 6006823 w 6127519"/>
              <a:gd name="connsiteY143" fmla="*/ 6578546 h 6858000"/>
              <a:gd name="connsiteX144" fmla="*/ 6004510 w 6127519"/>
              <a:gd name="connsiteY144" fmla="*/ 6599256 h 6858000"/>
              <a:gd name="connsiteX145" fmla="*/ 5986207 w 6127519"/>
              <a:gd name="connsiteY145" fmla="*/ 6695855 h 6858000"/>
              <a:gd name="connsiteX146" fmla="*/ 5979428 w 6127519"/>
              <a:gd name="connsiteY146" fmla="*/ 6754678 h 6858000"/>
              <a:gd name="connsiteX147" fmla="*/ 5983398 w 6127519"/>
              <a:gd name="connsiteY147" fmla="*/ 6778641 h 6858000"/>
              <a:gd name="connsiteX148" fmla="*/ 5984543 w 6127519"/>
              <a:gd name="connsiteY148" fmla="*/ 6811016 h 6858000"/>
              <a:gd name="connsiteX149" fmla="*/ 5981802 w 6127519"/>
              <a:gd name="connsiteY149" fmla="*/ 6838578 h 6858000"/>
              <a:gd name="connsiteX150" fmla="*/ 5979671 w 6127519"/>
              <a:gd name="connsiteY150" fmla="*/ 6858000 h 6858000"/>
              <a:gd name="connsiteX151" fmla="*/ 0 w 6127519"/>
              <a:gd name="connsiteY151" fmla="*/ 6858000 h 6858000"/>
              <a:gd name="connsiteX152" fmla="*/ 0 w 6127519"/>
              <a:gd name="connsiteY15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02116 w 6127689"/>
              <a:gd name="connsiteY106" fmla="*/ 5231223 h 6858000"/>
              <a:gd name="connsiteX107" fmla="*/ 6008541 w 6127689"/>
              <a:gd name="connsiteY107" fmla="*/ 5248680 h 6858000"/>
              <a:gd name="connsiteX108" fmla="*/ 6039260 w 6127689"/>
              <a:gd name="connsiteY108" fmla="*/ 5289518 h 6858000"/>
              <a:gd name="connsiteX109" fmla="*/ 6036748 w 6127689"/>
              <a:gd name="connsiteY109" fmla="*/ 5322752 h 6858000"/>
              <a:gd name="connsiteX110" fmla="*/ 6036943 w 6127689"/>
              <a:gd name="connsiteY110" fmla="*/ 5329480 h 6858000"/>
              <a:gd name="connsiteX111" fmla="*/ 6037236 w 6127689"/>
              <a:gd name="connsiteY111" fmla="*/ 5329634 h 6858000"/>
              <a:gd name="connsiteX112" fmla="*/ 6038019 w 6127689"/>
              <a:gd name="connsiteY112" fmla="*/ 5336764 h 6858000"/>
              <a:gd name="connsiteX113" fmla="*/ 6037298 w 6127689"/>
              <a:gd name="connsiteY113" fmla="*/ 5341753 h 6858000"/>
              <a:gd name="connsiteX114" fmla="*/ 6037677 w 6127689"/>
              <a:gd name="connsiteY114" fmla="*/ 5354807 h 6858000"/>
              <a:gd name="connsiteX115" fmla="*/ 6039728 w 6127689"/>
              <a:gd name="connsiteY115" fmla="*/ 5359416 h 6858000"/>
              <a:gd name="connsiteX116" fmla="*/ 6043311 w 6127689"/>
              <a:gd name="connsiteY116" fmla="*/ 5361407 h 6858000"/>
              <a:gd name="connsiteX117" fmla="*/ 6042954 w 6127689"/>
              <a:gd name="connsiteY117" fmla="*/ 5362576 h 6858000"/>
              <a:gd name="connsiteX118" fmla="*/ 6053435 w 6127689"/>
              <a:gd name="connsiteY118" fmla="*/ 5387547 h 6858000"/>
              <a:gd name="connsiteX119" fmla="*/ 6065933 w 6127689"/>
              <a:gd name="connsiteY119" fmla="*/ 5443002 h 6858000"/>
              <a:gd name="connsiteX120" fmla="*/ 6068640 w 6127689"/>
              <a:gd name="connsiteY120" fmla="*/ 5474503 h 6858000"/>
              <a:gd name="connsiteX121" fmla="*/ 6080922 w 6127689"/>
              <a:gd name="connsiteY121" fmla="*/ 5561070 h 6858000"/>
              <a:gd name="connsiteX122" fmla="*/ 6096949 w 6127689"/>
              <a:gd name="connsiteY122" fmla="*/ 5648179 h 6858000"/>
              <a:gd name="connsiteX123" fmla="*/ 6125703 w 6127689"/>
              <a:gd name="connsiteY123" fmla="*/ 5692894 h 6858000"/>
              <a:gd name="connsiteX124" fmla="*/ 6126670 w 6127689"/>
              <a:gd name="connsiteY124" fmla="*/ 5697882 h 6858000"/>
              <a:gd name="connsiteX125" fmla="*/ 6124061 w 6127689"/>
              <a:gd name="connsiteY125" fmla="*/ 5710294 h 6858000"/>
              <a:gd name="connsiteX126" fmla="*/ 6122213 w 6127689"/>
              <a:gd name="connsiteY126" fmla="*/ 5714762 h 6858000"/>
              <a:gd name="connsiteX127" fmla="*/ 6121353 w 6127689"/>
              <a:gd name="connsiteY127" fmla="*/ 5721725 h 6858000"/>
              <a:gd name="connsiteX128" fmla="*/ 6121607 w 6127689"/>
              <a:gd name="connsiteY128" fmla="*/ 5721959 h 6858000"/>
              <a:gd name="connsiteX129" fmla="*/ 6120262 w 6127689"/>
              <a:gd name="connsiteY129" fmla="*/ 5728358 h 6858000"/>
              <a:gd name="connsiteX130" fmla="*/ 6127024 w 6127689"/>
              <a:gd name="connsiteY130" fmla="*/ 5786902 h 6858000"/>
              <a:gd name="connsiteX131" fmla="*/ 6127519 w 6127689"/>
              <a:gd name="connsiteY131" fmla="*/ 5865775 h 6858000"/>
              <a:gd name="connsiteX132" fmla="*/ 6119217 w 6127689"/>
              <a:gd name="connsiteY132" fmla="*/ 5888542 h 6858000"/>
              <a:gd name="connsiteX133" fmla="*/ 6102493 w 6127689"/>
              <a:gd name="connsiteY133" fmla="*/ 5928602 h 6858000"/>
              <a:gd name="connsiteX134" fmla="*/ 6056863 w 6127689"/>
              <a:gd name="connsiteY134" fmla="*/ 6000643 h 6858000"/>
              <a:gd name="connsiteX135" fmla="*/ 6045436 w 6127689"/>
              <a:gd name="connsiteY135" fmla="*/ 6124480 h 6858000"/>
              <a:gd name="connsiteX136" fmla="*/ 6030489 w 6127689"/>
              <a:gd name="connsiteY136" fmla="*/ 6317666 h 6858000"/>
              <a:gd name="connsiteX137" fmla="*/ 6007492 w 6127689"/>
              <a:gd name="connsiteY137" fmla="*/ 6440818 h 6858000"/>
              <a:gd name="connsiteX138" fmla="*/ 6009467 w 6127689"/>
              <a:gd name="connsiteY138" fmla="*/ 6487076 h 6858000"/>
              <a:gd name="connsiteX139" fmla="*/ 5995064 w 6127689"/>
              <a:gd name="connsiteY139" fmla="*/ 6540791 h 6858000"/>
              <a:gd name="connsiteX140" fmla="*/ 5996309 w 6127689"/>
              <a:gd name="connsiteY140" fmla="*/ 6543961 h 6858000"/>
              <a:gd name="connsiteX141" fmla="*/ 5996048 w 6127689"/>
              <a:gd name="connsiteY141" fmla="*/ 6555444 h 6858000"/>
              <a:gd name="connsiteX142" fmla="*/ 6002524 w 6127689"/>
              <a:gd name="connsiteY142" fmla="*/ 6560188 h 6858000"/>
              <a:gd name="connsiteX143" fmla="*/ 6006823 w 6127689"/>
              <a:gd name="connsiteY143" fmla="*/ 6578546 h 6858000"/>
              <a:gd name="connsiteX144" fmla="*/ 6004510 w 6127689"/>
              <a:gd name="connsiteY144" fmla="*/ 6599256 h 6858000"/>
              <a:gd name="connsiteX145" fmla="*/ 5986207 w 6127689"/>
              <a:gd name="connsiteY145" fmla="*/ 6695855 h 6858000"/>
              <a:gd name="connsiteX146" fmla="*/ 5979428 w 6127689"/>
              <a:gd name="connsiteY146" fmla="*/ 6754678 h 6858000"/>
              <a:gd name="connsiteX147" fmla="*/ 5983398 w 6127689"/>
              <a:gd name="connsiteY147" fmla="*/ 6778641 h 6858000"/>
              <a:gd name="connsiteX148" fmla="*/ 5984543 w 6127689"/>
              <a:gd name="connsiteY148" fmla="*/ 6811016 h 6858000"/>
              <a:gd name="connsiteX149" fmla="*/ 5981802 w 6127689"/>
              <a:gd name="connsiteY149" fmla="*/ 6838578 h 6858000"/>
              <a:gd name="connsiteX150" fmla="*/ 5979671 w 6127689"/>
              <a:gd name="connsiteY150" fmla="*/ 6858000 h 6858000"/>
              <a:gd name="connsiteX151" fmla="*/ 0 w 6127689"/>
              <a:gd name="connsiteY151" fmla="*/ 6858000 h 6858000"/>
              <a:gd name="connsiteX152" fmla="*/ 0 w 6127689"/>
              <a:gd name="connsiteY152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02116 w 6127689"/>
              <a:gd name="connsiteY106" fmla="*/ 5231223 h 6858000"/>
              <a:gd name="connsiteX107" fmla="*/ 6039260 w 6127689"/>
              <a:gd name="connsiteY107" fmla="*/ 5289518 h 6858000"/>
              <a:gd name="connsiteX108" fmla="*/ 6036748 w 6127689"/>
              <a:gd name="connsiteY108" fmla="*/ 5322752 h 6858000"/>
              <a:gd name="connsiteX109" fmla="*/ 6036943 w 6127689"/>
              <a:gd name="connsiteY109" fmla="*/ 5329480 h 6858000"/>
              <a:gd name="connsiteX110" fmla="*/ 6037236 w 6127689"/>
              <a:gd name="connsiteY110" fmla="*/ 5329634 h 6858000"/>
              <a:gd name="connsiteX111" fmla="*/ 6038019 w 6127689"/>
              <a:gd name="connsiteY111" fmla="*/ 5336764 h 6858000"/>
              <a:gd name="connsiteX112" fmla="*/ 6037298 w 6127689"/>
              <a:gd name="connsiteY112" fmla="*/ 5341753 h 6858000"/>
              <a:gd name="connsiteX113" fmla="*/ 6037677 w 6127689"/>
              <a:gd name="connsiteY113" fmla="*/ 5354807 h 6858000"/>
              <a:gd name="connsiteX114" fmla="*/ 6039728 w 6127689"/>
              <a:gd name="connsiteY114" fmla="*/ 5359416 h 6858000"/>
              <a:gd name="connsiteX115" fmla="*/ 6043311 w 6127689"/>
              <a:gd name="connsiteY115" fmla="*/ 5361407 h 6858000"/>
              <a:gd name="connsiteX116" fmla="*/ 6042954 w 6127689"/>
              <a:gd name="connsiteY116" fmla="*/ 5362576 h 6858000"/>
              <a:gd name="connsiteX117" fmla="*/ 6053435 w 6127689"/>
              <a:gd name="connsiteY117" fmla="*/ 5387547 h 6858000"/>
              <a:gd name="connsiteX118" fmla="*/ 6065933 w 6127689"/>
              <a:gd name="connsiteY118" fmla="*/ 5443002 h 6858000"/>
              <a:gd name="connsiteX119" fmla="*/ 6068640 w 6127689"/>
              <a:gd name="connsiteY119" fmla="*/ 5474503 h 6858000"/>
              <a:gd name="connsiteX120" fmla="*/ 6080922 w 6127689"/>
              <a:gd name="connsiteY120" fmla="*/ 5561070 h 6858000"/>
              <a:gd name="connsiteX121" fmla="*/ 6096949 w 6127689"/>
              <a:gd name="connsiteY121" fmla="*/ 5648179 h 6858000"/>
              <a:gd name="connsiteX122" fmla="*/ 6125703 w 6127689"/>
              <a:gd name="connsiteY122" fmla="*/ 5692894 h 6858000"/>
              <a:gd name="connsiteX123" fmla="*/ 6126670 w 6127689"/>
              <a:gd name="connsiteY123" fmla="*/ 5697882 h 6858000"/>
              <a:gd name="connsiteX124" fmla="*/ 6124061 w 6127689"/>
              <a:gd name="connsiteY124" fmla="*/ 5710294 h 6858000"/>
              <a:gd name="connsiteX125" fmla="*/ 6122213 w 6127689"/>
              <a:gd name="connsiteY125" fmla="*/ 5714762 h 6858000"/>
              <a:gd name="connsiteX126" fmla="*/ 6121353 w 6127689"/>
              <a:gd name="connsiteY126" fmla="*/ 5721725 h 6858000"/>
              <a:gd name="connsiteX127" fmla="*/ 6121607 w 6127689"/>
              <a:gd name="connsiteY127" fmla="*/ 5721959 h 6858000"/>
              <a:gd name="connsiteX128" fmla="*/ 6120262 w 6127689"/>
              <a:gd name="connsiteY128" fmla="*/ 5728358 h 6858000"/>
              <a:gd name="connsiteX129" fmla="*/ 6127024 w 6127689"/>
              <a:gd name="connsiteY129" fmla="*/ 5786902 h 6858000"/>
              <a:gd name="connsiteX130" fmla="*/ 6127519 w 6127689"/>
              <a:gd name="connsiteY130" fmla="*/ 5865775 h 6858000"/>
              <a:gd name="connsiteX131" fmla="*/ 6119217 w 6127689"/>
              <a:gd name="connsiteY131" fmla="*/ 5888542 h 6858000"/>
              <a:gd name="connsiteX132" fmla="*/ 6102493 w 6127689"/>
              <a:gd name="connsiteY132" fmla="*/ 5928602 h 6858000"/>
              <a:gd name="connsiteX133" fmla="*/ 6056863 w 6127689"/>
              <a:gd name="connsiteY133" fmla="*/ 6000643 h 6858000"/>
              <a:gd name="connsiteX134" fmla="*/ 6045436 w 6127689"/>
              <a:gd name="connsiteY134" fmla="*/ 6124480 h 6858000"/>
              <a:gd name="connsiteX135" fmla="*/ 6030489 w 6127689"/>
              <a:gd name="connsiteY135" fmla="*/ 6317666 h 6858000"/>
              <a:gd name="connsiteX136" fmla="*/ 6007492 w 6127689"/>
              <a:gd name="connsiteY136" fmla="*/ 6440818 h 6858000"/>
              <a:gd name="connsiteX137" fmla="*/ 6009467 w 6127689"/>
              <a:gd name="connsiteY137" fmla="*/ 6487076 h 6858000"/>
              <a:gd name="connsiteX138" fmla="*/ 5995064 w 6127689"/>
              <a:gd name="connsiteY138" fmla="*/ 6540791 h 6858000"/>
              <a:gd name="connsiteX139" fmla="*/ 5996309 w 6127689"/>
              <a:gd name="connsiteY139" fmla="*/ 6543961 h 6858000"/>
              <a:gd name="connsiteX140" fmla="*/ 5996048 w 6127689"/>
              <a:gd name="connsiteY140" fmla="*/ 6555444 h 6858000"/>
              <a:gd name="connsiteX141" fmla="*/ 6002524 w 6127689"/>
              <a:gd name="connsiteY141" fmla="*/ 6560188 h 6858000"/>
              <a:gd name="connsiteX142" fmla="*/ 6006823 w 6127689"/>
              <a:gd name="connsiteY142" fmla="*/ 6578546 h 6858000"/>
              <a:gd name="connsiteX143" fmla="*/ 6004510 w 6127689"/>
              <a:gd name="connsiteY143" fmla="*/ 6599256 h 6858000"/>
              <a:gd name="connsiteX144" fmla="*/ 5986207 w 6127689"/>
              <a:gd name="connsiteY144" fmla="*/ 6695855 h 6858000"/>
              <a:gd name="connsiteX145" fmla="*/ 5979428 w 6127689"/>
              <a:gd name="connsiteY145" fmla="*/ 6754678 h 6858000"/>
              <a:gd name="connsiteX146" fmla="*/ 5983398 w 6127689"/>
              <a:gd name="connsiteY146" fmla="*/ 6778641 h 6858000"/>
              <a:gd name="connsiteX147" fmla="*/ 5984543 w 6127689"/>
              <a:gd name="connsiteY147" fmla="*/ 6811016 h 6858000"/>
              <a:gd name="connsiteX148" fmla="*/ 5981802 w 6127689"/>
              <a:gd name="connsiteY148" fmla="*/ 6838578 h 6858000"/>
              <a:gd name="connsiteX149" fmla="*/ 5979671 w 6127689"/>
              <a:gd name="connsiteY149" fmla="*/ 6858000 h 6858000"/>
              <a:gd name="connsiteX150" fmla="*/ 0 w 6127689"/>
              <a:gd name="connsiteY150" fmla="*/ 6858000 h 6858000"/>
              <a:gd name="connsiteX151" fmla="*/ 0 w 6127689"/>
              <a:gd name="connsiteY151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39260 w 6127689"/>
              <a:gd name="connsiteY106" fmla="*/ 5289518 h 6858000"/>
              <a:gd name="connsiteX107" fmla="*/ 6036748 w 6127689"/>
              <a:gd name="connsiteY107" fmla="*/ 5322752 h 6858000"/>
              <a:gd name="connsiteX108" fmla="*/ 6036943 w 6127689"/>
              <a:gd name="connsiteY108" fmla="*/ 5329480 h 6858000"/>
              <a:gd name="connsiteX109" fmla="*/ 6037236 w 6127689"/>
              <a:gd name="connsiteY109" fmla="*/ 5329634 h 6858000"/>
              <a:gd name="connsiteX110" fmla="*/ 6038019 w 6127689"/>
              <a:gd name="connsiteY110" fmla="*/ 5336764 h 6858000"/>
              <a:gd name="connsiteX111" fmla="*/ 6037298 w 6127689"/>
              <a:gd name="connsiteY111" fmla="*/ 5341753 h 6858000"/>
              <a:gd name="connsiteX112" fmla="*/ 6037677 w 6127689"/>
              <a:gd name="connsiteY112" fmla="*/ 5354807 h 6858000"/>
              <a:gd name="connsiteX113" fmla="*/ 6039728 w 6127689"/>
              <a:gd name="connsiteY113" fmla="*/ 5359416 h 6858000"/>
              <a:gd name="connsiteX114" fmla="*/ 6043311 w 6127689"/>
              <a:gd name="connsiteY114" fmla="*/ 5361407 h 6858000"/>
              <a:gd name="connsiteX115" fmla="*/ 6042954 w 6127689"/>
              <a:gd name="connsiteY115" fmla="*/ 5362576 h 6858000"/>
              <a:gd name="connsiteX116" fmla="*/ 6053435 w 6127689"/>
              <a:gd name="connsiteY116" fmla="*/ 5387547 h 6858000"/>
              <a:gd name="connsiteX117" fmla="*/ 6065933 w 6127689"/>
              <a:gd name="connsiteY117" fmla="*/ 5443002 h 6858000"/>
              <a:gd name="connsiteX118" fmla="*/ 6068640 w 6127689"/>
              <a:gd name="connsiteY118" fmla="*/ 5474503 h 6858000"/>
              <a:gd name="connsiteX119" fmla="*/ 6080922 w 6127689"/>
              <a:gd name="connsiteY119" fmla="*/ 5561070 h 6858000"/>
              <a:gd name="connsiteX120" fmla="*/ 6096949 w 6127689"/>
              <a:gd name="connsiteY120" fmla="*/ 5648179 h 6858000"/>
              <a:gd name="connsiteX121" fmla="*/ 6125703 w 6127689"/>
              <a:gd name="connsiteY121" fmla="*/ 5692894 h 6858000"/>
              <a:gd name="connsiteX122" fmla="*/ 6126670 w 6127689"/>
              <a:gd name="connsiteY122" fmla="*/ 5697882 h 6858000"/>
              <a:gd name="connsiteX123" fmla="*/ 6124061 w 6127689"/>
              <a:gd name="connsiteY123" fmla="*/ 5710294 h 6858000"/>
              <a:gd name="connsiteX124" fmla="*/ 6122213 w 6127689"/>
              <a:gd name="connsiteY124" fmla="*/ 5714762 h 6858000"/>
              <a:gd name="connsiteX125" fmla="*/ 6121353 w 6127689"/>
              <a:gd name="connsiteY125" fmla="*/ 5721725 h 6858000"/>
              <a:gd name="connsiteX126" fmla="*/ 6121607 w 6127689"/>
              <a:gd name="connsiteY126" fmla="*/ 5721959 h 6858000"/>
              <a:gd name="connsiteX127" fmla="*/ 6120262 w 6127689"/>
              <a:gd name="connsiteY127" fmla="*/ 5728358 h 6858000"/>
              <a:gd name="connsiteX128" fmla="*/ 6127024 w 6127689"/>
              <a:gd name="connsiteY128" fmla="*/ 5786902 h 6858000"/>
              <a:gd name="connsiteX129" fmla="*/ 6127519 w 6127689"/>
              <a:gd name="connsiteY129" fmla="*/ 5865775 h 6858000"/>
              <a:gd name="connsiteX130" fmla="*/ 6119217 w 6127689"/>
              <a:gd name="connsiteY130" fmla="*/ 5888542 h 6858000"/>
              <a:gd name="connsiteX131" fmla="*/ 6102493 w 6127689"/>
              <a:gd name="connsiteY131" fmla="*/ 5928602 h 6858000"/>
              <a:gd name="connsiteX132" fmla="*/ 6056863 w 6127689"/>
              <a:gd name="connsiteY132" fmla="*/ 6000643 h 6858000"/>
              <a:gd name="connsiteX133" fmla="*/ 6045436 w 6127689"/>
              <a:gd name="connsiteY133" fmla="*/ 6124480 h 6858000"/>
              <a:gd name="connsiteX134" fmla="*/ 6030489 w 6127689"/>
              <a:gd name="connsiteY134" fmla="*/ 6317666 h 6858000"/>
              <a:gd name="connsiteX135" fmla="*/ 6007492 w 6127689"/>
              <a:gd name="connsiteY135" fmla="*/ 6440818 h 6858000"/>
              <a:gd name="connsiteX136" fmla="*/ 6009467 w 6127689"/>
              <a:gd name="connsiteY136" fmla="*/ 6487076 h 6858000"/>
              <a:gd name="connsiteX137" fmla="*/ 5995064 w 6127689"/>
              <a:gd name="connsiteY137" fmla="*/ 6540791 h 6858000"/>
              <a:gd name="connsiteX138" fmla="*/ 5996309 w 6127689"/>
              <a:gd name="connsiteY138" fmla="*/ 6543961 h 6858000"/>
              <a:gd name="connsiteX139" fmla="*/ 5996048 w 6127689"/>
              <a:gd name="connsiteY139" fmla="*/ 6555444 h 6858000"/>
              <a:gd name="connsiteX140" fmla="*/ 6002524 w 6127689"/>
              <a:gd name="connsiteY140" fmla="*/ 6560188 h 6858000"/>
              <a:gd name="connsiteX141" fmla="*/ 6006823 w 6127689"/>
              <a:gd name="connsiteY141" fmla="*/ 6578546 h 6858000"/>
              <a:gd name="connsiteX142" fmla="*/ 6004510 w 6127689"/>
              <a:gd name="connsiteY142" fmla="*/ 6599256 h 6858000"/>
              <a:gd name="connsiteX143" fmla="*/ 5986207 w 6127689"/>
              <a:gd name="connsiteY143" fmla="*/ 6695855 h 6858000"/>
              <a:gd name="connsiteX144" fmla="*/ 5979428 w 6127689"/>
              <a:gd name="connsiteY144" fmla="*/ 6754678 h 6858000"/>
              <a:gd name="connsiteX145" fmla="*/ 5983398 w 6127689"/>
              <a:gd name="connsiteY145" fmla="*/ 6778641 h 6858000"/>
              <a:gd name="connsiteX146" fmla="*/ 5984543 w 6127689"/>
              <a:gd name="connsiteY146" fmla="*/ 6811016 h 6858000"/>
              <a:gd name="connsiteX147" fmla="*/ 5981802 w 6127689"/>
              <a:gd name="connsiteY147" fmla="*/ 6838578 h 6858000"/>
              <a:gd name="connsiteX148" fmla="*/ 5979671 w 6127689"/>
              <a:gd name="connsiteY148" fmla="*/ 6858000 h 6858000"/>
              <a:gd name="connsiteX149" fmla="*/ 0 w 6127689"/>
              <a:gd name="connsiteY149" fmla="*/ 6858000 h 6858000"/>
              <a:gd name="connsiteX150" fmla="*/ 0 w 6127689"/>
              <a:gd name="connsiteY150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5997218 w 6127689"/>
              <a:gd name="connsiteY105" fmla="*/ 5222031 h 6858000"/>
              <a:gd name="connsiteX106" fmla="*/ 6036748 w 6127689"/>
              <a:gd name="connsiteY106" fmla="*/ 5322752 h 6858000"/>
              <a:gd name="connsiteX107" fmla="*/ 6036943 w 6127689"/>
              <a:gd name="connsiteY107" fmla="*/ 5329480 h 6858000"/>
              <a:gd name="connsiteX108" fmla="*/ 6037236 w 6127689"/>
              <a:gd name="connsiteY108" fmla="*/ 5329634 h 6858000"/>
              <a:gd name="connsiteX109" fmla="*/ 6038019 w 6127689"/>
              <a:gd name="connsiteY109" fmla="*/ 5336764 h 6858000"/>
              <a:gd name="connsiteX110" fmla="*/ 6037298 w 6127689"/>
              <a:gd name="connsiteY110" fmla="*/ 5341753 h 6858000"/>
              <a:gd name="connsiteX111" fmla="*/ 6037677 w 6127689"/>
              <a:gd name="connsiteY111" fmla="*/ 5354807 h 6858000"/>
              <a:gd name="connsiteX112" fmla="*/ 6039728 w 6127689"/>
              <a:gd name="connsiteY112" fmla="*/ 5359416 h 6858000"/>
              <a:gd name="connsiteX113" fmla="*/ 6043311 w 6127689"/>
              <a:gd name="connsiteY113" fmla="*/ 5361407 h 6858000"/>
              <a:gd name="connsiteX114" fmla="*/ 6042954 w 6127689"/>
              <a:gd name="connsiteY114" fmla="*/ 5362576 h 6858000"/>
              <a:gd name="connsiteX115" fmla="*/ 6053435 w 6127689"/>
              <a:gd name="connsiteY115" fmla="*/ 5387547 h 6858000"/>
              <a:gd name="connsiteX116" fmla="*/ 6065933 w 6127689"/>
              <a:gd name="connsiteY116" fmla="*/ 5443002 h 6858000"/>
              <a:gd name="connsiteX117" fmla="*/ 6068640 w 6127689"/>
              <a:gd name="connsiteY117" fmla="*/ 5474503 h 6858000"/>
              <a:gd name="connsiteX118" fmla="*/ 6080922 w 6127689"/>
              <a:gd name="connsiteY118" fmla="*/ 5561070 h 6858000"/>
              <a:gd name="connsiteX119" fmla="*/ 6096949 w 6127689"/>
              <a:gd name="connsiteY119" fmla="*/ 5648179 h 6858000"/>
              <a:gd name="connsiteX120" fmla="*/ 6125703 w 6127689"/>
              <a:gd name="connsiteY120" fmla="*/ 5692894 h 6858000"/>
              <a:gd name="connsiteX121" fmla="*/ 6126670 w 6127689"/>
              <a:gd name="connsiteY121" fmla="*/ 5697882 h 6858000"/>
              <a:gd name="connsiteX122" fmla="*/ 6124061 w 6127689"/>
              <a:gd name="connsiteY122" fmla="*/ 5710294 h 6858000"/>
              <a:gd name="connsiteX123" fmla="*/ 6122213 w 6127689"/>
              <a:gd name="connsiteY123" fmla="*/ 5714762 h 6858000"/>
              <a:gd name="connsiteX124" fmla="*/ 6121353 w 6127689"/>
              <a:gd name="connsiteY124" fmla="*/ 5721725 h 6858000"/>
              <a:gd name="connsiteX125" fmla="*/ 6121607 w 6127689"/>
              <a:gd name="connsiteY125" fmla="*/ 5721959 h 6858000"/>
              <a:gd name="connsiteX126" fmla="*/ 6120262 w 6127689"/>
              <a:gd name="connsiteY126" fmla="*/ 5728358 h 6858000"/>
              <a:gd name="connsiteX127" fmla="*/ 6127024 w 6127689"/>
              <a:gd name="connsiteY127" fmla="*/ 5786902 h 6858000"/>
              <a:gd name="connsiteX128" fmla="*/ 6127519 w 6127689"/>
              <a:gd name="connsiteY128" fmla="*/ 5865775 h 6858000"/>
              <a:gd name="connsiteX129" fmla="*/ 6119217 w 6127689"/>
              <a:gd name="connsiteY129" fmla="*/ 5888542 h 6858000"/>
              <a:gd name="connsiteX130" fmla="*/ 6102493 w 6127689"/>
              <a:gd name="connsiteY130" fmla="*/ 5928602 h 6858000"/>
              <a:gd name="connsiteX131" fmla="*/ 6056863 w 6127689"/>
              <a:gd name="connsiteY131" fmla="*/ 6000643 h 6858000"/>
              <a:gd name="connsiteX132" fmla="*/ 6045436 w 6127689"/>
              <a:gd name="connsiteY132" fmla="*/ 6124480 h 6858000"/>
              <a:gd name="connsiteX133" fmla="*/ 6030489 w 6127689"/>
              <a:gd name="connsiteY133" fmla="*/ 6317666 h 6858000"/>
              <a:gd name="connsiteX134" fmla="*/ 6007492 w 6127689"/>
              <a:gd name="connsiteY134" fmla="*/ 6440818 h 6858000"/>
              <a:gd name="connsiteX135" fmla="*/ 6009467 w 6127689"/>
              <a:gd name="connsiteY135" fmla="*/ 6487076 h 6858000"/>
              <a:gd name="connsiteX136" fmla="*/ 5995064 w 6127689"/>
              <a:gd name="connsiteY136" fmla="*/ 6540791 h 6858000"/>
              <a:gd name="connsiteX137" fmla="*/ 5996309 w 6127689"/>
              <a:gd name="connsiteY137" fmla="*/ 6543961 h 6858000"/>
              <a:gd name="connsiteX138" fmla="*/ 5996048 w 6127689"/>
              <a:gd name="connsiteY138" fmla="*/ 6555444 h 6858000"/>
              <a:gd name="connsiteX139" fmla="*/ 6002524 w 6127689"/>
              <a:gd name="connsiteY139" fmla="*/ 6560188 h 6858000"/>
              <a:gd name="connsiteX140" fmla="*/ 6006823 w 6127689"/>
              <a:gd name="connsiteY140" fmla="*/ 6578546 h 6858000"/>
              <a:gd name="connsiteX141" fmla="*/ 6004510 w 6127689"/>
              <a:gd name="connsiteY141" fmla="*/ 6599256 h 6858000"/>
              <a:gd name="connsiteX142" fmla="*/ 5986207 w 6127689"/>
              <a:gd name="connsiteY142" fmla="*/ 6695855 h 6858000"/>
              <a:gd name="connsiteX143" fmla="*/ 5979428 w 6127689"/>
              <a:gd name="connsiteY143" fmla="*/ 6754678 h 6858000"/>
              <a:gd name="connsiteX144" fmla="*/ 5983398 w 6127689"/>
              <a:gd name="connsiteY144" fmla="*/ 6778641 h 6858000"/>
              <a:gd name="connsiteX145" fmla="*/ 5984543 w 6127689"/>
              <a:gd name="connsiteY145" fmla="*/ 6811016 h 6858000"/>
              <a:gd name="connsiteX146" fmla="*/ 5981802 w 6127689"/>
              <a:gd name="connsiteY146" fmla="*/ 6838578 h 6858000"/>
              <a:gd name="connsiteX147" fmla="*/ 5979671 w 6127689"/>
              <a:gd name="connsiteY147" fmla="*/ 6858000 h 6858000"/>
              <a:gd name="connsiteX148" fmla="*/ 0 w 6127689"/>
              <a:gd name="connsiteY148" fmla="*/ 6858000 h 6858000"/>
              <a:gd name="connsiteX149" fmla="*/ 0 w 6127689"/>
              <a:gd name="connsiteY14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6042096 w 6127689"/>
              <a:gd name="connsiteY105" fmla="*/ 5233251 h 6858000"/>
              <a:gd name="connsiteX106" fmla="*/ 6036748 w 6127689"/>
              <a:gd name="connsiteY106" fmla="*/ 5322752 h 6858000"/>
              <a:gd name="connsiteX107" fmla="*/ 6036943 w 6127689"/>
              <a:gd name="connsiteY107" fmla="*/ 5329480 h 6858000"/>
              <a:gd name="connsiteX108" fmla="*/ 6037236 w 6127689"/>
              <a:gd name="connsiteY108" fmla="*/ 5329634 h 6858000"/>
              <a:gd name="connsiteX109" fmla="*/ 6038019 w 6127689"/>
              <a:gd name="connsiteY109" fmla="*/ 5336764 h 6858000"/>
              <a:gd name="connsiteX110" fmla="*/ 6037298 w 6127689"/>
              <a:gd name="connsiteY110" fmla="*/ 5341753 h 6858000"/>
              <a:gd name="connsiteX111" fmla="*/ 6037677 w 6127689"/>
              <a:gd name="connsiteY111" fmla="*/ 5354807 h 6858000"/>
              <a:gd name="connsiteX112" fmla="*/ 6039728 w 6127689"/>
              <a:gd name="connsiteY112" fmla="*/ 5359416 h 6858000"/>
              <a:gd name="connsiteX113" fmla="*/ 6043311 w 6127689"/>
              <a:gd name="connsiteY113" fmla="*/ 5361407 h 6858000"/>
              <a:gd name="connsiteX114" fmla="*/ 6042954 w 6127689"/>
              <a:gd name="connsiteY114" fmla="*/ 5362576 h 6858000"/>
              <a:gd name="connsiteX115" fmla="*/ 6053435 w 6127689"/>
              <a:gd name="connsiteY115" fmla="*/ 5387547 h 6858000"/>
              <a:gd name="connsiteX116" fmla="*/ 6065933 w 6127689"/>
              <a:gd name="connsiteY116" fmla="*/ 5443002 h 6858000"/>
              <a:gd name="connsiteX117" fmla="*/ 6068640 w 6127689"/>
              <a:gd name="connsiteY117" fmla="*/ 5474503 h 6858000"/>
              <a:gd name="connsiteX118" fmla="*/ 6080922 w 6127689"/>
              <a:gd name="connsiteY118" fmla="*/ 5561070 h 6858000"/>
              <a:gd name="connsiteX119" fmla="*/ 6096949 w 6127689"/>
              <a:gd name="connsiteY119" fmla="*/ 5648179 h 6858000"/>
              <a:gd name="connsiteX120" fmla="*/ 6125703 w 6127689"/>
              <a:gd name="connsiteY120" fmla="*/ 5692894 h 6858000"/>
              <a:gd name="connsiteX121" fmla="*/ 6126670 w 6127689"/>
              <a:gd name="connsiteY121" fmla="*/ 5697882 h 6858000"/>
              <a:gd name="connsiteX122" fmla="*/ 6124061 w 6127689"/>
              <a:gd name="connsiteY122" fmla="*/ 5710294 h 6858000"/>
              <a:gd name="connsiteX123" fmla="*/ 6122213 w 6127689"/>
              <a:gd name="connsiteY123" fmla="*/ 5714762 h 6858000"/>
              <a:gd name="connsiteX124" fmla="*/ 6121353 w 6127689"/>
              <a:gd name="connsiteY124" fmla="*/ 5721725 h 6858000"/>
              <a:gd name="connsiteX125" fmla="*/ 6121607 w 6127689"/>
              <a:gd name="connsiteY125" fmla="*/ 5721959 h 6858000"/>
              <a:gd name="connsiteX126" fmla="*/ 6120262 w 6127689"/>
              <a:gd name="connsiteY126" fmla="*/ 5728358 h 6858000"/>
              <a:gd name="connsiteX127" fmla="*/ 6127024 w 6127689"/>
              <a:gd name="connsiteY127" fmla="*/ 5786902 h 6858000"/>
              <a:gd name="connsiteX128" fmla="*/ 6127519 w 6127689"/>
              <a:gd name="connsiteY128" fmla="*/ 5865775 h 6858000"/>
              <a:gd name="connsiteX129" fmla="*/ 6119217 w 6127689"/>
              <a:gd name="connsiteY129" fmla="*/ 5888542 h 6858000"/>
              <a:gd name="connsiteX130" fmla="*/ 6102493 w 6127689"/>
              <a:gd name="connsiteY130" fmla="*/ 5928602 h 6858000"/>
              <a:gd name="connsiteX131" fmla="*/ 6056863 w 6127689"/>
              <a:gd name="connsiteY131" fmla="*/ 6000643 h 6858000"/>
              <a:gd name="connsiteX132" fmla="*/ 6045436 w 6127689"/>
              <a:gd name="connsiteY132" fmla="*/ 6124480 h 6858000"/>
              <a:gd name="connsiteX133" fmla="*/ 6030489 w 6127689"/>
              <a:gd name="connsiteY133" fmla="*/ 6317666 h 6858000"/>
              <a:gd name="connsiteX134" fmla="*/ 6007492 w 6127689"/>
              <a:gd name="connsiteY134" fmla="*/ 6440818 h 6858000"/>
              <a:gd name="connsiteX135" fmla="*/ 6009467 w 6127689"/>
              <a:gd name="connsiteY135" fmla="*/ 6487076 h 6858000"/>
              <a:gd name="connsiteX136" fmla="*/ 5995064 w 6127689"/>
              <a:gd name="connsiteY136" fmla="*/ 6540791 h 6858000"/>
              <a:gd name="connsiteX137" fmla="*/ 5996309 w 6127689"/>
              <a:gd name="connsiteY137" fmla="*/ 6543961 h 6858000"/>
              <a:gd name="connsiteX138" fmla="*/ 5996048 w 6127689"/>
              <a:gd name="connsiteY138" fmla="*/ 6555444 h 6858000"/>
              <a:gd name="connsiteX139" fmla="*/ 6002524 w 6127689"/>
              <a:gd name="connsiteY139" fmla="*/ 6560188 h 6858000"/>
              <a:gd name="connsiteX140" fmla="*/ 6006823 w 6127689"/>
              <a:gd name="connsiteY140" fmla="*/ 6578546 h 6858000"/>
              <a:gd name="connsiteX141" fmla="*/ 6004510 w 6127689"/>
              <a:gd name="connsiteY141" fmla="*/ 6599256 h 6858000"/>
              <a:gd name="connsiteX142" fmla="*/ 5986207 w 6127689"/>
              <a:gd name="connsiteY142" fmla="*/ 6695855 h 6858000"/>
              <a:gd name="connsiteX143" fmla="*/ 5979428 w 6127689"/>
              <a:gd name="connsiteY143" fmla="*/ 6754678 h 6858000"/>
              <a:gd name="connsiteX144" fmla="*/ 5983398 w 6127689"/>
              <a:gd name="connsiteY144" fmla="*/ 6778641 h 6858000"/>
              <a:gd name="connsiteX145" fmla="*/ 5984543 w 6127689"/>
              <a:gd name="connsiteY145" fmla="*/ 6811016 h 6858000"/>
              <a:gd name="connsiteX146" fmla="*/ 5981802 w 6127689"/>
              <a:gd name="connsiteY146" fmla="*/ 6838578 h 6858000"/>
              <a:gd name="connsiteX147" fmla="*/ 5979671 w 6127689"/>
              <a:gd name="connsiteY147" fmla="*/ 6858000 h 6858000"/>
              <a:gd name="connsiteX148" fmla="*/ 0 w 6127689"/>
              <a:gd name="connsiteY148" fmla="*/ 6858000 h 6858000"/>
              <a:gd name="connsiteX149" fmla="*/ 0 w 6127689"/>
              <a:gd name="connsiteY149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5995970 w 6127689"/>
              <a:gd name="connsiteY104" fmla="*/ 5221547 h 6858000"/>
              <a:gd name="connsiteX105" fmla="*/ 6036748 w 6127689"/>
              <a:gd name="connsiteY105" fmla="*/ 5322752 h 6858000"/>
              <a:gd name="connsiteX106" fmla="*/ 6036943 w 6127689"/>
              <a:gd name="connsiteY106" fmla="*/ 5329480 h 6858000"/>
              <a:gd name="connsiteX107" fmla="*/ 6037236 w 6127689"/>
              <a:gd name="connsiteY107" fmla="*/ 5329634 h 6858000"/>
              <a:gd name="connsiteX108" fmla="*/ 6038019 w 6127689"/>
              <a:gd name="connsiteY108" fmla="*/ 5336764 h 6858000"/>
              <a:gd name="connsiteX109" fmla="*/ 6037298 w 6127689"/>
              <a:gd name="connsiteY109" fmla="*/ 5341753 h 6858000"/>
              <a:gd name="connsiteX110" fmla="*/ 6037677 w 6127689"/>
              <a:gd name="connsiteY110" fmla="*/ 5354807 h 6858000"/>
              <a:gd name="connsiteX111" fmla="*/ 6039728 w 6127689"/>
              <a:gd name="connsiteY111" fmla="*/ 5359416 h 6858000"/>
              <a:gd name="connsiteX112" fmla="*/ 6043311 w 6127689"/>
              <a:gd name="connsiteY112" fmla="*/ 5361407 h 6858000"/>
              <a:gd name="connsiteX113" fmla="*/ 6042954 w 6127689"/>
              <a:gd name="connsiteY113" fmla="*/ 5362576 h 6858000"/>
              <a:gd name="connsiteX114" fmla="*/ 6053435 w 6127689"/>
              <a:gd name="connsiteY114" fmla="*/ 5387547 h 6858000"/>
              <a:gd name="connsiteX115" fmla="*/ 6065933 w 6127689"/>
              <a:gd name="connsiteY115" fmla="*/ 5443002 h 6858000"/>
              <a:gd name="connsiteX116" fmla="*/ 6068640 w 6127689"/>
              <a:gd name="connsiteY116" fmla="*/ 5474503 h 6858000"/>
              <a:gd name="connsiteX117" fmla="*/ 6080922 w 6127689"/>
              <a:gd name="connsiteY117" fmla="*/ 5561070 h 6858000"/>
              <a:gd name="connsiteX118" fmla="*/ 6096949 w 6127689"/>
              <a:gd name="connsiteY118" fmla="*/ 5648179 h 6858000"/>
              <a:gd name="connsiteX119" fmla="*/ 6125703 w 6127689"/>
              <a:gd name="connsiteY119" fmla="*/ 5692894 h 6858000"/>
              <a:gd name="connsiteX120" fmla="*/ 6126670 w 6127689"/>
              <a:gd name="connsiteY120" fmla="*/ 5697882 h 6858000"/>
              <a:gd name="connsiteX121" fmla="*/ 6124061 w 6127689"/>
              <a:gd name="connsiteY121" fmla="*/ 5710294 h 6858000"/>
              <a:gd name="connsiteX122" fmla="*/ 6122213 w 6127689"/>
              <a:gd name="connsiteY122" fmla="*/ 5714762 h 6858000"/>
              <a:gd name="connsiteX123" fmla="*/ 6121353 w 6127689"/>
              <a:gd name="connsiteY123" fmla="*/ 5721725 h 6858000"/>
              <a:gd name="connsiteX124" fmla="*/ 6121607 w 6127689"/>
              <a:gd name="connsiteY124" fmla="*/ 5721959 h 6858000"/>
              <a:gd name="connsiteX125" fmla="*/ 6120262 w 6127689"/>
              <a:gd name="connsiteY125" fmla="*/ 5728358 h 6858000"/>
              <a:gd name="connsiteX126" fmla="*/ 6127024 w 6127689"/>
              <a:gd name="connsiteY126" fmla="*/ 5786902 h 6858000"/>
              <a:gd name="connsiteX127" fmla="*/ 6127519 w 6127689"/>
              <a:gd name="connsiteY127" fmla="*/ 5865775 h 6858000"/>
              <a:gd name="connsiteX128" fmla="*/ 6119217 w 6127689"/>
              <a:gd name="connsiteY128" fmla="*/ 5888542 h 6858000"/>
              <a:gd name="connsiteX129" fmla="*/ 6102493 w 6127689"/>
              <a:gd name="connsiteY129" fmla="*/ 5928602 h 6858000"/>
              <a:gd name="connsiteX130" fmla="*/ 6056863 w 6127689"/>
              <a:gd name="connsiteY130" fmla="*/ 6000643 h 6858000"/>
              <a:gd name="connsiteX131" fmla="*/ 6045436 w 6127689"/>
              <a:gd name="connsiteY131" fmla="*/ 6124480 h 6858000"/>
              <a:gd name="connsiteX132" fmla="*/ 6030489 w 6127689"/>
              <a:gd name="connsiteY132" fmla="*/ 6317666 h 6858000"/>
              <a:gd name="connsiteX133" fmla="*/ 6007492 w 6127689"/>
              <a:gd name="connsiteY133" fmla="*/ 6440818 h 6858000"/>
              <a:gd name="connsiteX134" fmla="*/ 6009467 w 6127689"/>
              <a:gd name="connsiteY134" fmla="*/ 6487076 h 6858000"/>
              <a:gd name="connsiteX135" fmla="*/ 5995064 w 6127689"/>
              <a:gd name="connsiteY135" fmla="*/ 6540791 h 6858000"/>
              <a:gd name="connsiteX136" fmla="*/ 5996309 w 6127689"/>
              <a:gd name="connsiteY136" fmla="*/ 6543961 h 6858000"/>
              <a:gd name="connsiteX137" fmla="*/ 5996048 w 6127689"/>
              <a:gd name="connsiteY137" fmla="*/ 6555444 h 6858000"/>
              <a:gd name="connsiteX138" fmla="*/ 6002524 w 6127689"/>
              <a:gd name="connsiteY138" fmla="*/ 6560188 h 6858000"/>
              <a:gd name="connsiteX139" fmla="*/ 6006823 w 6127689"/>
              <a:gd name="connsiteY139" fmla="*/ 6578546 h 6858000"/>
              <a:gd name="connsiteX140" fmla="*/ 6004510 w 6127689"/>
              <a:gd name="connsiteY140" fmla="*/ 6599256 h 6858000"/>
              <a:gd name="connsiteX141" fmla="*/ 5986207 w 6127689"/>
              <a:gd name="connsiteY141" fmla="*/ 6695855 h 6858000"/>
              <a:gd name="connsiteX142" fmla="*/ 5979428 w 6127689"/>
              <a:gd name="connsiteY142" fmla="*/ 6754678 h 6858000"/>
              <a:gd name="connsiteX143" fmla="*/ 5983398 w 6127689"/>
              <a:gd name="connsiteY143" fmla="*/ 6778641 h 6858000"/>
              <a:gd name="connsiteX144" fmla="*/ 5984543 w 6127689"/>
              <a:gd name="connsiteY144" fmla="*/ 6811016 h 6858000"/>
              <a:gd name="connsiteX145" fmla="*/ 5981802 w 6127689"/>
              <a:gd name="connsiteY145" fmla="*/ 6838578 h 6858000"/>
              <a:gd name="connsiteX146" fmla="*/ 5979671 w 6127689"/>
              <a:gd name="connsiteY146" fmla="*/ 6858000 h 6858000"/>
              <a:gd name="connsiteX147" fmla="*/ 0 w 6127689"/>
              <a:gd name="connsiteY147" fmla="*/ 6858000 h 6858000"/>
              <a:gd name="connsiteX148" fmla="*/ 0 w 6127689"/>
              <a:gd name="connsiteY148" fmla="*/ 0 h 6858000"/>
              <a:gd name="connsiteX0" fmla="*/ 0 w 6127689"/>
              <a:gd name="connsiteY0" fmla="*/ 0 h 6858000"/>
              <a:gd name="connsiteX1" fmla="*/ 4965888 w 6127689"/>
              <a:gd name="connsiteY1" fmla="*/ 0 h 6858000"/>
              <a:gd name="connsiteX2" fmla="*/ 4967767 w 6127689"/>
              <a:gd name="connsiteY2" fmla="*/ 7930 h 6858000"/>
              <a:gd name="connsiteX3" fmla="*/ 4979444 w 6127689"/>
              <a:gd name="connsiteY3" fmla="*/ 43921 h 6858000"/>
              <a:gd name="connsiteX4" fmla="*/ 5021173 w 6127689"/>
              <a:gd name="connsiteY4" fmla="*/ 123738 h 6858000"/>
              <a:gd name="connsiteX5" fmla="*/ 5075458 w 6127689"/>
              <a:gd name="connsiteY5" fmla="*/ 264355 h 6858000"/>
              <a:gd name="connsiteX6" fmla="*/ 5081175 w 6127689"/>
              <a:gd name="connsiteY6" fmla="*/ 277448 h 6858000"/>
              <a:gd name="connsiteX7" fmla="*/ 5097011 w 6127689"/>
              <a:gd name="connsiteY7" fmla="*/ 355616 h 6858000"/>
              <a:gd name="connsiteX8" fmla="*/ 5130982 w 6127689"/>
              <a:gd name="connsiteY8" fmla="*/ 412030 h 6858000"/>
              <a:gd name="connsiteX9" fmla="*/ 5153000 w 6127689"/>
              <a:gd name="connsiteY9" fmla="*/ 507134 h 6858000"/>
              <a:gd name="connsiteX10" fmla="*/ 5171282 w 6127689"/>
              <a:gd name="connsiteY10" fmla="*/ 602071 h 6858000"/>
              <a:gd name="connsiteX11" fmla="*/ 5176196 w 6127689"/>
              <a:gd name="connsiteY11" fmla="*/ 636822 h 6858000"/>
              <a:gd name="connsiteX12" fmla="*/ 5189051 w 6127689"/>
              <a:gd name="connsiteY12" fmla="*/ 782518 h 6858000"/>
              <a:gd name="connsiteX13" fmla="*/ 5210428 w 6127689"/>
              <a:gd name="connsiteY13" fmla="*/ 815772 h 6858000"/>
              <a:gd name="connsiteX14" fmla="*/ 5221088 w 6127689"/>
              <a:gd name="connsiteY14" fmla="*/ 860193 h 6858000"/>
              <a:gd name="connsiteX15" fmla="*/ 5230806 w 6127689"/>
              <a:gd name="connsiteY15" fmla="*/ 961354 h 6858000"/>
              <a:gd name="connsiteX16" fmla="*/ 5201018 w 6127689"/>
              <a:gd name="connsiteY16" fmla="*/ 1095027 h 6858000"/>
              <a:gd name="connsiteX17" fmla="*/ 5202153 w 6127689"/>
              <a:gd name="connsiteY17" fmla="*/ 1133224 h 6858000"/>
              <a:gd name="connsiteX18" fmla="*/ 5207370 w 6127689"/>
              <a:gd name="connsiteY18" fmla="*/ 1138097 h 6858000"/>
              <a:gd name="connsiteX19" fmla="*/ 5189234 w 6127689"/>
              <a:gd name="connsiteY19" fmla="*/ 1193495 h 6858000"/>
              <a:gd name="connsiteX20" fmla="*/ 5202769 w 6127689"/>
              <a:gd name="connsiteY20" fmla="*/ 1269450 h 6858000"/>
              <a:gd name="connsiteX21" fmla="*/ 5225968 w 6127689"/>
              <a:gd name="connsiteY21" fmla="*/ 1357994 h 6858000"/>
              <a:gd name="connsiteX22" fmla="*/ 5233819 w 6127689"/>
              <a:gd name="connsiteY22" fmla="*/ 1380922 h 6858000"/>
              <a:gd name="connsiteX23" fmla="*/ 5237226 w 6127689"/>
              <a:gd name="connsiteY23" fmla="*/ 1441327 h 6858000"/>
              <a:gd name="connsiteX24" fmla="*/ 5255653 w 6127689"/>
              <a:gd name="connsiteY24" fmla="*/ 1524712 h 6858000"/>
              <a:gd name="connsiteX25" fmla="*/ 5263491 w 6127689"/>
              <a:gd name="connsiteY25" fmla="*/ 1642938 h 6858000"/>
              <a:gd name="connsiteX26" fmla="*/ 5261314 w 6127689"/>
              <a:gd name="connsiteY26" fmla="*/ 1689177 h 6858000"/>
              <a:gd name="connsiteX27" fmla="*/ 5259788 w 6127689"/>
              <a:gd name="connsiteY27" fmla="*/ 1768516 h 6858000"/>
              <a:gd name="connsiteX28" fmla="*/ 5255696 w 6127689"/>
              <a:gd name="connsiteY28" fmla="*/ 1953770 h 6858000"/>
              <a:gd name="connsiteX29" fmla="*/ 5252592 w 6127689"/>
              <a:gd name="connsiteY29" fmla="*/ 2092210 h 6858000"/>
              <a:gd name="connsiteX30" fmla="*/ 5264303 w 6127689"/>
              <a:gd name="connsiteY30" fmla="*/ 2225157 h 6858000"/>
              <a:gd name="connsiteX31" fmla="*/ 5254949 w 6127689"/>
              <a:gd name="connsiteY31" fmla="*/ 2236160 h 6858000"/>
              <a:gd name="connsiteX32" fmla="*/ 5250104 w 6127689"/>
              <a:gd name="connsiteY32" fmla="*/ 2249166 h 6858000"/>
              <a:gd name="connsiteX33" fmla="*/ 5251214 w 6127689"/>
              <a:gd name="connsiteY33" fmla="*/ 2250944 h 6858000"/>
              <a:gd name="connsiteX34" fmla="*/ 5250644 w 6127689"/>
              <a:gd name="connsiteY34" fmla="*/ 2266619 h 6858000"/>
              <a:gd name="connsiteX35" fmla="*/ 5293877 w 6127689"/>
              <a:gd name="connsiteY35" fmla="*/ 2368649 h 6858000"/>
              <a:gd name="connsiteX36" fmla="*/ 5311338 w 6127689"/>
              <a:gd name="connsiteY36" fmla="*/ 2404034 h 6858000"/>
              <a:gd name="connsiteX37" fmla="*/ 5338366 w 6127689"/>
              <a:gd name="connsiteY37" fmla="*/ 2465052 h 6858000"/>
              <a:gd name="connsiteX38" fmla="*/ 5371263 w 6127689"/>
              <a:gd name="connsiteY38" fmla="*/ 2586413 h 6858000"/>
              <a:gd name="connsiteX39" fmla="*/ 5407503 w 6127689"/>
              <a:gd name="connsiteY39" fmla="*/ 2786290 h 6858000"/>
              <a:gd name="connsiteX40" fmla="*/ 5407356 w 6127689"/>
              <a:gd name="connsiteY40" fmla="*/ 2787545 h 6858000"/>
              <a:gd name="connsiteX41" fmla="*/ 5411130 w 6127689"/>
              <a:gd name="connsiteY41" fmla="*/ 2788640 h 6858000"/>
              <a:gd name="connsiteX42" fmla="*/ 5416439 w 6127689"/>
              <a:gd name="connsiteY42" fmla="*/ 2805666 h 6858000"/>
              <a:gd name="connsiteX43" fmla="*/ 5416589 w 6127689"/>
              <a:gd name="connsiteY43" fmla="*/ 2810822 h 6858000"/>
              <a:gd name="connsiteX44" fmla="*/ 5418542 w 6127689"/>
              <a:gd name="connsiteY44" fmla="*/ 2817745 h 6858000"/>
              <a:gd name="connsiteX45" fmla="*/ 5418847 w 6127689"/>
              <a:gd name="connsiteY45" fmla="*/ 2817825 h 6858000"/>
              <a:gd name="connsiteX46" fmla="*/ 5457023 w 6127689"/>
              <a:gd name="connsiteY46" fmla="*/ 2858292 h 6858000"/>
              <a:gd name="connsiteX47" fmla="*/ 5479298 w 6127689"/>
              <a:gd name="connsiteY47" fmla="*/ 2947791 h 6858000"/>
              <a:gd name="connsiteX48" fmla="*/ 5481770 w 6127689"/>
              <a:gd name="connsiteY48" fmla="*/ 2951352 h 6858000"/>
              <a:gd name="connsiteX49" fmla="*/ 5482045 w 6127689"/>
              <a:gd name="connsiteY49" fmla="*/ 2984371 h 6858000"/>
              <a:gd name="connsiteX50" fmla="*/ 5482415 w 6127689"/>
              <a:gd name="connsiteY50" fmla="*/ 3004079 h 6858000"/>
              <a:gd name="connsiteX51" fmla="*/ 5503944 w 6127689"/>
              <a:gd name="connsiteY51" fmla="*/ 3123335 h 6858000"/>
              <a:gd name="connsiteX52" fmla="*/ 5516007 w 6127689"/>
              <a:gd name="connsiteY52" fmla="*/ 3258473 h 6858000"/>
              <a:gd name="connsiteX53" fmla="*/ 5566839 w 6127689"/>
              <a:gd name="connsiteY53" fmla="*/ 3345295 h 6858000"/>
              <a:gd name="connsiteX54" fmla="*/ 5589758 w 6127689"/>
              <a:gd name="connsiteY54" fmla="*/ 3506453 h 6858000"/>
              <a:gd name="connsiteX55" fmla="*/ 5596144 w 6127689"/>
              <a:gd name="connsiteY55" fmla="*/ 3534624 h 6858000"/>
              <a:gd name="connsiteX56" fmla="*/ 5597750 w 6127689"/>
              <a:gd name="connsiteY56" fmla="*/ 3534129 h 6858000"/>
              <a:gd name="connsiteX57" fmla="*/ 5599700 w 6127689"/>
              <a:gd name="connsiteY57" fmla="*/ 3547221 h 6858000"/>
              <a:gd name="connsiteX58" fmla="*/ 5615031 w 6127689"/>
              <a:gd name="connsiteY58" fmla="*/ 3557482 h 6858000"/>
              <a:gd name="connsiteX59" fmla="*/ 5618377 w 6127689"/>
              <a:gd name="connsiteY59" fmla="*/ 3588431 h 6858000"/>
              <a:gd name="connsiteX60" fmla="*/ 5612155 w 6127689"/>
              <a:gd name="connsiteY60" fmla="*/ 3589869 h 6858000"/>
              <a:gd name="connsiteX61" fmla="*/ 5620843 w 6127689"/>
              <a:gd name="connsiteY61" fmla="*/ 3606745 h 6858000"/>
              <a:gd name="connsiteX62" fmla="*/ 5655472 w 6127689"/>
              <a:gd name="connsiteY62" fmla="*/ 3678877 h 6858000"/>
              <a:gd name="connsiteX63" fmla="*/ 5680448 w 6127689"/>
              <a:gd name="connsiteY63" fmla="*/ 3717760 h 6858000"/>
              <a:gd name="connsiteX64" fmla="*/ 5683015 w 6127689"/>
              <a:gd name="connsiteY64" fmla="*/ 3762025 h 6858000"/>
              <a:gd name="connsiteX65" fmla="*/ 5696643 w 6127689"/>
              <a:gd name="connsiteY65" fmla="*/ 3773888 h 6858000"/>
              <a:gd name="connsiteX66" fmla="*/ 5699203 w 6127689"/>
              <a:gd name="connsiteY66" fmla="*/ 3775823 h 6858000"/>
              <a:gd name="connsiteX67" fmla="*/ 5704824 w 6127689"/>
              <a:gd name="connsiteY67" fmla="*/ 3785966 h 6858000"/>
              <a:gd name="connsiteX68" fmla="*/ 5712204 w 6127689"/>
              <a:gd name="connsiteY68" fmla="*/ 3785830 h 6858000"/>
              <a:gd name="connsiteX69" fmla="*/ 5724816 w 6127689"/>
              <a:gd name="connsiteY69" fmla="*/ 3798949 h 6858000"/>
              <a:gd name="connsiteX70" fmla="*/ 5733539 w 6127689"/>
              <a:gd name="connsiteY70" fmla="*/ 3818457 h 6858000"/>
              <a:gd name="connsiteX71" fmla="*/ 5768491 w 6127689"/>
              <a:gd name="connsiteY71" fmla="*/ 3914399 h 6858000"/>
              <a:gd name="connsiteX72" fmla="*/ 5793123 w 6127689"/>
              <a:gd name="connsiteY72" fmla="*/ 3969952 h 6858000"/>
              <a:gd name="connsiteX73" fmla="*/ 5808321 w 6127689"/>
              <a:gd name="connsiteY73" fmla="*/ 3988153 h 6858000"/>
              <a:gd name="connsiteX74" fmla="*/ 5825621 w 6127689"/>
              <a:gd name="connsiteY74" fmla="*/ 4015525 h 6858000"/>
              <a:gd name="connsiteX75" fmla="*/ 5860672 w 6127689"/>
              <a:gd name="connsiteY75" fmla="*/ 4061579 h 6858000"/>
              <a:gd name="connsiteX76" fmla="*/ 5872173 w 6127689"/>
              <a:gd name="connsiteY76" fmla="*/ 4088497 h 6858000"/>
              <a:gd name="connsiteX77" fmla="*/ 5883705 w 6127689"/>
              <a:gd name="connsiteY77" fmla="*/ 4101899 h 6858000"/>
              <a:gd name="connsiteX78" fmla="*/ 5885314 w 6127689"/>
              <a:gd name="connsiteY78" fmla="*/ 4108387 h 6858000"/>
              <a:gd name="connsiteX79" fmla="*/ 5894095 w 6127689"/>
              <a:gd name="connsiteY79" fmla="*/ 4128857 h 6858000"/>
              <a:gd name="connsiteX80" fmla="*/ 5898339 w 6127689"/>
              <a:gd name="connsiteY80" fmla="*/ 4140800 h 6858000"/>
              <a:gd name="connsiteX81" fmla="*/ 5899734 w 6127689"/>
              <a:gd name="connsiteY81" fmla="*/ 4145632 h 6858000"/>
              <a:gd name="connsiteX82" fmla="*/ 5903513 w 6127689"/>
              <a:gd name="connsiteY82" fmla="*/ 4187661 h 6858000"/>
              <a:gd name="connsiteX83" fmla="*/ 5917114 w 6127689"/>
              <a:gd name="connsiteY83" fmla="*/ 4213096 h 6858000"/>
              <a:gd name="connsiteX84" fmla="*/ 5921153 w 6127689"/>
              <a:gd name="connsiteY84" fmla="*/ 4236222 h 6858000"/>
              <a:gd name="connsiteX85" fmla="*/ 5924233 w 6127689"/>
              <a:gd name="connsiteY85" fmla="*/ 4242060 h 6858000"/>
              <a:gd name="connsiteX86" fmla="*/ 5928910 w 6127689"/>
              <a:gd name="connsiteY86" fmla="*/ 4300973 h 6858000"/>
              <a:gd name="connsiteX87" fmla="*/ 5939320 w 6127689"/>
              <a:gd name="connsiteY87" fmla="*/ 4340435 h 6858000"/>
              <a:gd name="connsiteX88" fmla="*/ 5946705 w 6127689"/>
              <a:gd name="connsiteY88" fmla="*/ 4428051 h 6858000"/>
              <a:gd name="connsiteX89" fmla="*/ 5949261 w 6127689"/>
              <a:gd name="connsiteY89" fmla="*/ 4449185 h 6858000"/>
              <a:gd name="connsiteX90" fmla="*/ 5957504 w 6127689"/>
              <a:gd name="connsiteY90" fmla="*/ 4465911 h 6858000"/>
              <a:gd name="connsiteX91" fmla="*/ 5964689 w 6127689"/>
              <a:gd name="connsiteY91" fmla="*/ 4468532 h 6858000"/>
              <a:gd name="connsiteX92" fmla="*/ 5967062 w 6127689"/>
              <a:gd name="connsiteY92" fmla="*/ 4479923 h 6858000"/>
              <a:gd name="connsiteX93" fmla="*/ 5968960 w 6127689"/>
              <a:gd name="connsiteY93" fmla="*/ 4482655 h 6858000"/>
              <a:gd name="connsiteX94" fmla="*/ 5978567 w 6127689"/>
              <a:gd name="connsiteY94" fmla="*/ 4498605 h 6858000"/>
              <a:gd name="connsiteX95" fmla="*/ 5980106 w 6127689"/>
              <a:gd name="connsiteY95" fmla="*/ 4585087 h 6858000"/>
              <a:gd name="connsiteX96" fmla="*/ 5998138 w 6127689"/>
              <a:gd name="connsiteY96" fmla="*/ 4697518 h 6858000"/>
              <a:gd name="connsiteX97" fmla="*/ 6013516 w 6127689"/>
              <a:gd name="connsiteY97" fmla="*/ 4786619 h 6858000"/>
              <a:gd name="connsiteX98" fmla="*/ 6025404 w 6127689"/>
              <a:gd name="connsiteY98" fmla="*/ 4858148 h 6858000"/>
              <a:gd name="connsiteX99" fmla="*/ 6007749 w 6127689"/>
              <a:gd name="connsiteY99" fmla="*/ 4964715 h 6858000"/>
              <a:gd name="connsiteX100" fmla="*/ 6005269 w 6127689"/>
              <a:gd name="connsiteY100" fmla="*/ 5150567 h 6858000"/>
              <a:gd name="connsiteX101" fmla="*/ 6001127 w 6127689"/>
              <a:gd name="connsiteY101" fmla="*/ 5164609 h 6858000"/>
              <a:gd name="connsiteX102" fmla="*/ 5996647 w 6127689"/>
              <a:gd name="connsiteY102" fmla="*/ 5185640 h 6858000"/>
              <a:gd name="connsiteX103" fmla="*/ 5998514 w 6127689"/>
              <a:gd name="connsiteY103" fmla="*/ 5189673 h 6858000"/>
              <a:gd name="connsiteX104" fmla="*/ 6018409 w 6127689"/>
              <a:gd name="connsiteY104" fmla="*/ 5227157 h 6858000"/>
              <a:gd name="connsiteX105" fmla="*/ 6036748 w 6127689"/>
              <a:gd name="connsiteY105" fmla="*/ 5322752 h 6858000"/>
              <a:gd name="connsiteX106" fmla="*/ 6036943 w 6127689"/>
              <a:gd name="connsiteY106" fmla="*/ 5329480 h 6858000"/>
              <a:gd name="connsiteX107" fmla="*/ 6037236 w 6127689"/>
              <a:gd name="connsiteY107" fmla="*/ 5329634 h 6858000"/>
              <a:gd name="connsiteX108" fmla="*/ 6038019 w 6127689"/>
              <a:gd name="connsiteY108" fmla="*/ 5336764 h 6858000"/>
              <a:gd name="connsiteX109" fmla="*/ 6037298 w 6127689"/>
              <a:gd name="connsiteY109" fmla="*/ 5341753 h 6858000"/>
              <a:gd name="connsiteX110" fmla="*/ 6037677 w 6127689"/>
              <a:gd name="connsiteY110" fmla="*/ 5354807 h 6858000"/>
              <a:gd name="connsiteX111" fmla="*/ 6039728 w 6127689"/>
              <a:gd name="connsiteY111" fmla="*/ 5359416 h 6858000"/>
              <a:gd name="connsiteX112" fmla="*/ 6043311 w 6127689"/>
              <a:gd name="connsiteY112" fmla="*/ 5361407 h 6858000"/>
              <a:gd name="connsiteX113" fmla="*/ 6042954 w 6127689"/>
              <a:gd name="connsiteY113" fmla="*/ 5362576 h 6858000"/>
              <a:gd name="connsiteX114" fmla="*/ 6053435 w 6127689"/>
              <a:gd name="connsiteY114" fmla="*/ 5387547 h 6858000"/>
              <a:gd name="connsiteX115" fmla="*/ 6065933 w 6127689"/>
              <a:gd name="connsiteY115" fmla="*/ 5443002 h 6858000"/>
              <a:gd name="connsiteX116" fmla="*/ 6068640 w 6127689"/>
              <a:gd name="connsiteY116" fmla="*/ 5474503 h 6858000"/>
              <a:gd name="connsiteX117" fmla="*/ 6080922 w 6127689"/>
              <a:gd name="connsiteY117" fmla="*/ 5561070 h 6858000"/>
              <a:gd name="connsiteX118" fmla="*/ 6096949 w 6127689"/>
              <a:gd name="connsiteY118" fmla="*/ 5648179 h 6858000"/>
              <a:gd name="connsiteX119" fmla="*/ 6125703 w 6127689"/>
              <a:gd name="connsiteY119" fmla="*/ 5692894 h 6858000"/>
              <a:gd name="connsiteX120" fmla="*/ 6126670 w 6127689"/>
              <a:gd name="connsiteY120" fmla="*/ 5697882 h 6858000"/>
              <a:gd name="connsiteX121" fmla="*/ 6124061 w 6127689"/>
              <a:gd name="connsiteY121" fmla="*/ 5710294 h 6858000"/>
              <a:gd name="connsiteX122" fmla="*/ 6122213 w 6127689"/>
              <a:gd name="connsiteY122" fmla="*/ 5714762 h 6858000"/>
              <a:gd name="connsiteX123" fmla="*/ 6121353 w 6127689"/>
              <a:gd name="connsiteY123" fmla="*/ 5721725 h 6858000"/>
              <a:gd name="connsiteX124" fmla="*/ 6121607 w 6127689"/>
              <a:gd name="connsiteY124" fmla="*/ 5721959 h 6858000"/>
              <a:gd name="connsiteX125" fmla="*/ 6120262 w 6127689"/>
              <a:gd name="connsiteY125" fmla="*/ 5728358 h 6858000"/>
              <a:gd name="connsiteX126" fmla="*/ 6127024 w 6127689"/>
              <a:gd name="connsiteY126" fmla="*/ 5786902 h 6858000"/>
              <a:gd name="connsiteX127" fmla="*/ 6127519 w 6127689"/>
              <a:gd name="connsiteY127" fmla="*/ 5865775 h 6858000"/>
              <a:gd name="connsiteX128" fmla="*/ 6119217 w 6127689"/>
              <a:gd name="connsiteY128" fmla="*/ 5888542 h 6858000"/>
              <a:gd name="connsiteX129" fmla="*/ 6102493 w 6127689"/>
              <a:gd name="connsiteY129" fmla="*/ 5928602 h 6858000"/>
              <a:gd name="connsiteX130" fmla="*/ 6056863 w 6127689"/>
              <a:gd name="connsiteY130" fmla="*/ 6000643 h 6858000"/>
              <a:gd name="connsiteX131" fmla="*/ 6045436 w 6127689"/>
              <a:gd name="connsiteY131" fmla="*/ 6124480 h 6858000"/>
              <a:gd name="connsiteX132" fmla="*/ 6030489 w 6127689"/>
              <a:gd name="connsiteY132" fmla="*/ 6317666 h 6858000"/>
              <a:gd name="connsiteX133" fmla="*/ 6007492 w 6127689"/>
              <a:gd name="connsiteY133" fmla="*/ 6440818 h 6858000"/>
              <a:gd name="connsiteX134" fmla="*/ 6009467 w 6127689"/>
              <a:gd name="connsiteY134" fmla="*/ 6487076 h 6858000"/>
              <a:gd name="connsiteX135" fmla="*/ 5995064 w 6127689"/>
              <a:gd name="connsiteY135" fmla="*/ 6540791 h 6858000"/>
              <a:gd name="connsiteX136" fmla="*/ 5996309 w 6127689"/>
              <a:gd name="connsiteY136" fmla="*/ 6543961 h 6858000"/>
              <a:gd name="connsiteX137" fmla="*/ 5996048 w 6127689"/>
              <a:gd name="connsiteY137" fmla="*/ 6555444 h 6858000"/>
              <a:gd name="connsiteX138" fmla="*/ 6002524 w 6127689"/>
              <a:gd name="connsiteY138" fmla="*/ 6560188 h 6858000"/>
              <a:gd name="connsiteX139" fmla="*/ 6006823 w 6127689"/>
              <a:gd name="connsiteY139" fmla="*/ 6578546 h 6858000"/>
              <a:gd name="connsiteX140" fmla="*/ 6004510 w 6127689"/>
              <a:gd name="connsiteY140" fmla="*/ 6599256 h 6858000"/>
              <a:gd name="connsiteX141" fmla="*/ 5986207 w 6127689"/>
              <a:gd name="connsiteY141" fmla="*/ 6695855 h 6858000"/>
              <a:gd name="connsiteX142" fmla="*/ 5979428 w 6127689"/>
              <a:gd name="connsiteY142" fmla="*/ 6754678 h 6858000"/>
              <a:gd name="connsiteX143" fmla="*/ 5983398 w 6127689"/>
              <a:gd name="connsiteY143" fmla="*/ 6778641 h 6858000"/>
              <a:gd name="connsiteX144" fmla="*/ 5984543 w 6127689"/>
              <a:gd name="connsiteY144" fmla="*/ 6811016 h 6858000"/>
              <a:gd name="connsiteX145" fmla="*/ 5981802 w 6127689"/>
              <a:gd name="connsiteY145" fmla="*/ 6838578 h 6858000"/>
              <a:gd name="connsiteX146" fmla="*/ 5979671 w 6127689"/>
              <a:gd name="connsiteY146" fmla="*/ 6858000 h 6858000"/>
              <a:gd name="connsiteX147" fmla="*/ 0 w 6127689"/>
              <a:gd name="connsiteY147" fmla="*/ 6858000 h 6858000"/>
              <a:gd name="connsiteX148" fmla="*/ 0 w 6127689"/>
              <a:gd name="connsiteY14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6127689" h="6858000">
                <a:moveTo>
                  <a:pt x="0" y="0"/>
                </a:moveTo>
                <a:lnTo>
                  <a:pt x="4965888" y="0"/>
                </a:lnTo>
                <a:lnTo>
                  <a:pt x="4967767" y="7930"/>
                </a:lnTo>
                <a:cubicBezTo>
                  <a:pt x="4971201" y="21562"/>
                  <a:pt x="4974810" y="33728"/>
                  <a:pt x="4979444" y="43921"/>
                </a:cubicBezTo>
                <a:cubicBezTo>
                  <a:pt x="4985485" y="79063"/>
                  <a:pt x="5004752" y="75153"/>
                  <a:pt x="5021173" y="123738"/>
                </a:cubicBezTo>
                <a:cubicBezTo>
                  <a:pt x="5017020" y="148462"/>
                  <a:pt x="5076148" y="247006"/>
                  <a:pt x="5075458" y="264355"/>
                </a:cubicBezTo>
                <a:cubicBezTo>
                  <a:pt x="5080172" y="263373"/>
                  <a:pt x="5084375" y="273006"/>
                  <a:pt x="5081175" y="277448"/>
                </a:cubicBezTo>
                <a:cubicBezTo>
                  <a:pt x="5078869" y="356637"/>
                  <a:pt x="5114661" y="304542"/>
                  <a:pt x="5097011" y="355616"/>
                </a:cubicBezTo>
                <a:cubicBezTo>
                  <a:pt x="5097344" y="387149"/>
                  <a:pt x="5151562" y="375276"/>
                  <a:pt x="5130982" y="412030"/>
                </a:cubicBezTo>
                <a:cubicBezTo>
                  <a:pt x="5137437" y="449579"/>
                  <a:pt x="5161503" y="469367"/>
                  <a:pt x="5153000" y="507134"/>
                </a:cubicBezTo>
                <a:cubicBezTo>
                  <a:pt x="5159130" y="542272"/>
                  <a:pt x="5172528" y="570912"/>
                  <a:pt x="5171282" y="602071"/>
                </a:cubicBezTo>
                <a:cubicBezTo>
                  <a:pt x="5179848" y="612727"/>
                  <a:pt x="5184350" y="623560"/>
                  <a:pt x="5176196" y="636822"/>
                </a:cubicBezTo>
                <a:lnTo>
                  <a:pt x="5189051" y="782518"/>
                </a:lnTo>
                <a:cubicBezTo>
                  <a:pt x="5204031" y="772261"/>
                  <a:pt x="5195913" y="819606"/>
                  <a:pt x="5210428" y="815772"/>
                </a:cubicBezTo>
                <a:cubicBezTo>
                  <a:pt x="5194483" y="838533"/>
                  <a:pt x="5221596" y="837339"/>
                  <a:pt x="5221088" y="860193"/>
                </a:cubicBezTo>
                <a:cubicBezTo>
                  <a:pt x="5224484" y="884457"/>
                  <a:pt x="5234151" y="922215"/>
                  <a:pt x="5230806" y="961354"/>
                </a:cubicBezTo>
                <a:cubicBezTo>
                  <a:pt x="5225751" y="1002829"/>
                  <a:pt x="5227328" y="1047212"/>
                  <a:pt x="5201018" y="1095027"/>
                </a:cubicBezTo>
                <a:cubicBezTo>
                  <a:pt x="5192594" y="1105100"/>
                  <a:pt x="5193101" y="1122201"/>
                  <a:pt x="5202153" y="1133224"/>
                </a:cubicBezTo>
                <a:cubicBezTo>
                  <a:pt x="5203711" y="1135121"/>
                  <a:pt x="5205468" y="1136762"/>
                  <a:pt x="5207370" y="1138097"/>
                </a:cubicBezTo>
                <a:cubicBezTo>
                  <a:pt x="5187666" y="1167974"/>
                  <a:pt x="5203894" y="1178068"/>
                  <a:pt x="5189234" y="1193495"/>
                </a:cubicBezTo>
                <a:cubicBezTo>
                  <a:pt x="5191271" y="1231351"/>
                  <a:pt x="5215468" y="1255324"/>
                  <a:pt x="5202769" y="1269450"/>
                </a:cubicBezTo>
                <a:cubicBezTo>
                  <a:pt x="5208891" y="1296866"/>
                  <a:pt x="5220794" y="1339415"/>
                  <a:pt x="5225968" y="1357994"/>
                </a:cubicBezTo>
                <a:cubicBezTo>
                  <a:pt x="5235560" y="1363307"/>
                  <a:pt x="5232085" y="1372395"/>
                  <a:pt x="5233819" y="1380922"/>
                </a:cubicBezTo>
                <a:cubicBezTo>
                  <a:pt x="5242666" y="1389799"/>
                  <a:pt x="5242140" y="1429309"/>
                  <a:pt x="5237226" y="1441327"/>
                </a:cubicBezTo>
                <a:lnTo>
                  <a:pt x="5255653" y="1524712"/>
                </a:lnTo>
                <a:lnTo>
                  <a:pt x="5263491" y="1642938"/>
                </a:lnTo>
                <a:cubicBezTo>
                  <a:pt x="5233312" y="1645260"/>
                  <a:pt x="5288520" y="1697357"/>
                  <a:pt x="5261314" y="1689177"/>
                </a:cubicBezTo>
                <a:cubicBezTo>
                  <a:pt x="5268201" y="1720862"/>
                  <a:pt x="5229281" y="1738425"/>
                  <a:pt x="5259788" y="1768516"/>
                </a:cubicBezTo>
                <a:cubicBezTo>
                  <a:pt x="5250286" y="1824969"/>
                  <a:pt x="5279958" y="1903508"/>
                  <a:pt x="5255696" y="1953770"/>
                </a:cubicBezTo>
                <a:cubicBezTo>
                  <a:pt x="5254497" y="2018939"/>
                  <a:pt x="5251158" y="2034824"/>
                  <a:pt x="5252592" y="2092210"/>
                </a:cubicBezTo>
                <a:cubicBezTo>
                  <a:pt x="5258568" y="2139817"/>
                  <a:pt x="5240206" y="2181656"/>
                  <a:pt x="5264303" y="2225157"/>
                </a:cubicBezTo>
                <a:cubicBezTo>
                  <a:pt x="5260297" y="2228216"/>
                  <a:pt x="5257274" y="2231958"/>
                  <a:pt x="5254949" y="2236160"/>
                </a:cubicBezTo>
                <a:lnTo>
                  <a:pt x="5250104" y="2249166"/>
                </a:lnTo>
                <a:lnTo>
                  <a:pt x="5251214" y="2250944"/>
                </a:lnTo>
                <a:cubicBezTo>
                  <a:pt x="5253477" y="2258683"/>
                  <a:pt x="5252724" y="2263338"/>
                  <a:pt x="5250644" y="2266619"/>
                </a:cubicBezTo>
                <a:lnTo>
                  <a:pt x="5293877" y="2368649"/>
                </a:lnTo>
                <a:lnTo>
                  <a:pt x="5311338" y="2404034"/>
                </a:lnTo>
                <a:cubicBezTo>
                  <a:pt x="5310997" y="2405674"/>
                  <a:pt x="5338704" y="2463412"/>
                  <a:pt x="5338366" y="2465052"/>
                </a:cubicBezTo>
                <a:cubicBezTo>
                  <a:pt x="5342744" y="2497318"/>
                  <a:pt x="5359740" y="2532873"/>
                  <a:pt x="5371263" y="2586413"/>
                </a:cubicBezTo>
                <a:lnTo>
                  <a:pt x="5407503" y="2786290"/>
                </a:lnTo>
                <a:cubicBezTo>
                  <a:pt x="5407454" y="2786708"/>
                  <a:pt x="5407404" y="2787125"/>
                  <a:pt x="5407356" y="2787545"/>
                </a:cubicBezTo>
                <a:lnTo>
                  <a:pt x="5411130" y="2788640"/>
                </a:lnTo>
                <a:lnTo>
                  <a:pt x="5416439" y="2805666"/>
                </a:lnTo>
                <a:lnTo>
                  <a:pt x="5416589" y="2810822"/>
                </a:lnTo>
                <a:cubicBezTo>
                  <a:pt x="5416997" y="2814266"/>
                  <a:pt x="5417656" y="2816415"/>
                  <a:pt x="5418542" y="2817745"/>
                </a:cubicBezTo>
                <a:lnTo>
                  <a:pt x="5418847" y="2817825"/>
                </a:lnTo>
                <a:lnTo>
                  <a:pt x="5457023" y="2858292"/>
                </a:lnTo>
                <a:cubicBezTo>
                  <a:pt x="5466876" y="2878841"/>
                  <a:pt x="5469564" y="2932280"/>
                  <a:pt x="5479298" y="2947791"/>
                </a:cubicBezTo>
                <a:lnTo>
                  <a:pt x="5481770" y="2951352"/>
                </a:lnTo>
                <a:cubicBezTo>
                  <a:pt x="5482228" y="2957449"/>
                  <a:pt x="5482439" y="2978179"/>
                  <a:pt x="5482045" y="2984371"/>
                </a:cubicBezTo>
                <a:cubicBezTo>
                  <a:pt x="5482168" y="2990940"/>
                  <a:pt x="5482292" y="2997510"/>
                  <a:pt x="5482415" y="3004079"/>
                </a:cubicBezTo>
                <a:cubicBezTo>
                  <a:pt x="5482112" y="3034481"/>
                  <a:pt x="5504247" y="3092933"/>
                  <a:pt x="5503944" y="3123335"/>
                </a:cubicBezTo>
                <a:cubicBezTo>
                  <a:pt x="5512347" y="3181628"/>
                  <a:pt x="5502720" y="3208390"/>
                  <a:pt x="5516007" y="3258473"/>
                </a:cubicBezTo>
                <a:cubicBezTo>
                  <a:pt x="5517209" y="3275473"/>
                  <a:pt x="5557675" y="3358410"/>
                  <a:pt x="5566839" y="3345295"/>
                </a:cubicBezTo>
                <a:cubicBezTo>
                  <a:pt x="5558189" y="3388122"/>
                  <a:pt x="5575932" y="3469179"/>
                  <a:pt x="5589758" y="3506453"/>
                </a:cubicBezTo>
                <a:lnTo>
                  <a:pt x="5596144" y="3534624"/>
                </a:lnTo>
                <a:lnTo>
                  <a:pt x="5597750" y="3534129"/>
                </a:lnTo>
                <a:lnTo>
                  <a:pt x="5599700" y="3547221"/>
                </a:lnTo>
                <a:lnTo>
                  <a:pt x="5615031" y="3557482"/>
                </a:lnTo>
                <a:cubicBezTo>
                  <a:pt x="5622322" y="3565237"/>
                  <a:pt x="5608117" y="3566741"/>
                  <a:pt x="5618377" y="3588431"/>
                </a:cubicBezTo>
                <a:lnTo>
                  <a:pt x="5612155" y="3589869"/>
                </a:lnTo>
                <a:lnTo>
                  <a:pt x="5620843" y="3606745"/>
                </a:lnTo>
                <a:cubicBezTo>
                  <a:pt x="5634271" y="3628477"/>
                  <a:pt x="5649623" y="3650128"/>
                  <a:pt x="5655472" y="3678877"/>
                </a:cubicBezTo>
                <a:cubicBezTo>
                  <a:pt x="5693455" y="3693882"/>
                  <a:pt x="5662980" y="3690858"/>
                  <a:pt x="5680448" y="3717760"/>
                </a:cubicBezTo>
                <a:cubicBezTo>
                  <a:pt x="5653248" y="3721999"/>
                  <a:pt x="5709119" y="3746558"/>
                  <a:pt x="5683015" y="3762025"/>
                </a:cubicBezTo>
                <a:cubicBezTo>
                  <a:pt x="5687021" y="3766429"/>
                  <a:pt x="5691727" y="3770209"/>
                  <a:pt x="5696643" y="3773888"/>
                </a:cubicBezTo>
                <a:lnTo>
                  <a:pt x="5699203" y="3775823"/>
                </a:lnTo>
                <a:lnTo>
                  <a:pt x="5704824" y="3785966"/>
                </a:lnTo>
                <a:lnTo>
                  <a:pt x="5712204" y="3785830"/>
                </a:lnTo>
                <a:lnTo>
                  <a:pt x="5724816" y="3798949"/>
                </a:lnTo>
                <a:cubicBezTo>
                  <a:pt x="5728644" y="3804324"/>
                  <a:pt x="5731713" y="3810654"/>
                  <a:pt x="5733539" y="3818457"/>
                </a:cubicBezTo>
                <a:cubicBezTo>
                  <a:pt x="5729478" y="3849252"/>
                  <a:pt x="5774934" y="3875758"/>
                  <a:pt x="5768491" y="3914399"/>
                </a:cubicBezTo>
                <a:cubicBezTo>
                  <a:pt x="5768399" y="3927909"/>
                  <a:pt x="5782052" y="3965459"/>
                  <a:pt x="5793123" y="3969952"/>
                </a:cubicBezTo>
                <a:cubicBezTo>
                  <a:pt x="5797717" y="3977244"/>
                  <a:pt x="5797864" y="3987352"/>
                  <a:pt x="5808321" y="3988153"/>
                </a:cubicBezTo>
                <a:cubicBezTo>
                  <a:pt x="5821475" y="3990747"/>
                  <a:pt x="5813923" y="4023455"/>
                  <a:pt x="5825621" y="4015525"/>
                </a:cubicBezTo>
                <a:cubicBezTo>
                  <a:pt x="5820685" y="4038617"/>
                  <a:pt x="5849248" y="4046966"/>
                  <a:pt x="5860672" y="4061579"/>
                </a:cubicBezTo>
                <a:cubicBezTo>
                  <a:pt x="5857527" y="4071042"/>
                  <a:pt x="5863500" y="4078774"/>
                  <a:pt x="5872173" y="4088497"/>
                </a:cubicBezTo>
                <a:lnTo>
                  <a:pt x="5883705" y="4101899"/>
                </a:lnTo>
                <a:lnTo>
                  <a:pt x="5885314" y="4108387"/>
                </a:lnTo>
                <a:cubicBezTo>
                  <a:pt x="5888135" y="4116007"/>
                  <a:pt x="5891367" y="4122787"/>
                  <a:pt x="5894095" y="4128857"/>
                </a:cubicBezTo>
                <a:lnTo>
                  <a:pt x="5898339" y="4140800"/>
                </a:lnTo>
                <a:lnTo>
                  <a:pt x="5899734" y="4145632"/>
                </a:lnTo>
                <a:lnTo>
                  <a:pt x="5903513" y="4187661"/>
                </a:lnTo>
                <a:cubicBezTo>
                  <a:pt x="5905616" y="4194701"/>
                  <a:pt x="5914174" y="4205003"/>
                  <a:pt x="5917114" y="4213096"/>
                </a:cubicBezTo>
                <a:cubicBezTo>
                  <a:pt x="5927403" y="4210909"/>
                  <a:pt x="5920305" y="4225649"/>
                  <a:pt x="5921153" y="4236222"/>
                </a:cubicBezTo>
                <a:lnTo>
                  <a:pt x="5924233" y="4242060"/>
                </a:lnTo>
                <a:cubicBezTo>
                  <a:pt x="5925526" y="4252852"/>
                  <a:pt x="5926396" y="4284577"/>
                  <a:pt x="5928910" y="4300973"/>
                </a:cubicBezTo>
                <a:lnTo>
                  <a:pt x="5939320" y="4340435"/>
                </a:lnTo>
                <a:lnTo>
                  <a:pt x="5946705" y="4428051"/>
                </a:lnTo>
                <a:cubicBezTo>
                  <a:pt x="5946117" y="4435885"/>
                  <a:pt x="5947179" y="4442831"/>
                  <a:pt x="5949261" y="4449185"/>
                </a:cubicBezTo>
                <a:lnTo>
                  <a:pt x="5957504" y="4465911"/>
                </a:lnTo>
                <a:lnTo>
                  <a:pt x="5964689" y="4468532"/>
                </a:lnTo>
                <a:lnTo>
                  <a:pt x="5967062" y="4479923"/>
                </a:lnTo>
                <a:lnTo>
                  <a:pt x="5968960" y="4482655"/>
                </a:lnTo>
                <a:cubicBezTo>
                  <a:pt x="5972608" y="4487856"/>
                  <a:pt x="5976020" y="4493074"/>
                  <a:pt x="5978567" y="4498605"/>
                </a:cubicBezTo>
                <a:cubicBezTo>
                  <a:pt x="5980425" y="4515677"/>
                  <a:pt x="5976844" y="4551935"/>
                  <a:pt x="5980106" y="4585087"/>
                </a:cubicBezTo>
                <a:cubicBezTo>
                  <a:pt x="5974057" y="4642154"/>
                  <a:pt x="6019275" y="4645589"/>
                  <a:pt x="5998138" y="4697518"/>
                </a:cubicBezTo>
                <a:cubicBezTo>
                  <a:pt x="6009496" y="4687218"/>
                  <a:pt x="6015186" y="4770003"/>
                  <a:pt x="6013516" y="4786619"/>
                </a:cubicBezTo>
                <a:cubicBezTo>
                  <a:pt x="6058736" y="4748108"/>
                  <a:pt x="5986565" y="4861301"/>
                  <a:pt x="6025404" y="4858148"/>
                </a:cubicBezTo>
                <a:cubicBezTo>
                  <a:pt x="6024437" y="4913684"/>
                  <a:pt x="6011369" y="4918877"/>
                  <a:pt x="6007749" y="4964715"/>
                </a:cubicBezTo>
                <a:cubicBezTo>
                  <a:pt x="6006922" y="5026666"/>
                  <a:pt x="6006096" y="5088616"/>
                  <a:pt x="6005269" y="5150567"/>
                </a:cubicBezTo>
                <a:lnTo>
                  <a:pt x="6001127" y="5164609"/>
                </a:lnTo>
                <a:lnTo>
                  <a:pt x="5996647" y="5185640"/>
                </a:lnTo>
                <a:lnTo>
                  <a:pt x="5998514" y="5189673"/>
                </a:lnTo>
                <a:lnTo>
                  <a:pt x="6018409" y="5227157"/>
                </a:lnTo>
                <a:lnTo>
                  <a:pt x="6036748" y="5322752"/>
                </a:lnTo>
                <a:lnTo>
                  <a:pt x="6036943" y="5329480"/>
                </a:lnTo>
                <a:lnTo>
                  <a:pt x="6037236" y="5329634"/>
                </a:lnTo>
                <a:cubicBezTo>
                  <a:pt x="6037896" y="5331133"/>
                  <a:pt x="6038191" y="5333359"/>
                  <a:pt x="6038019" y="5336764"/>
                </a:cubicBezTo>
                <a:cubicBezTo>
                  <a:pt x="6037779" y="5338427"/>
                  <a:pt x="6037537" y="5340090"/>
                  <a:pt x="6037298" y="5341753"/>
                </a:cubicBezTo>
                <a:cubicBezTo>
                  <a:pt x="6037424" y="5346104"/>
                  <a:pt x="6037551" y="5350456"/>
                  <a:pt x="6037677" y="5354807"/>
                </a:cubicBezTo>
                <a:lnTo>
                  <a:pt x="6039728" y="5359416"/>
                </a:lnTo>
                <a:lnTo>
                  <a:pt x="6043311" y="5361407"/>
                </a:lnTo>
                <a:cubicBezTo>
                  <a:pt x="6043191" y="5361797"/>
                  <a:pt x="6043071" y="5362187"/>
                  <a:pt x="6042954" y="5362576"/>
                </a:cubicBezTo>
                <a:cubicBezTo>
                  <a:pt x="6037098" y="5371071"/>
                  <a:pt x="6028284" y="5372871"/>
                  <a:pt x="6053435" y="5387547"/>
                </a:cubicBezTo>
                <a:cubicBezTo>
                  <a:pt x="6044173" y="5407499"/>
                  <a:pt x="6059388" y="5413428"/>
                  <a:pt x="6065933" y="5443002"/>
                </a:cubicBezTo>
                <a:cubicBezTo>
                  <a:pt x="6056882" y="5453977"/>
                  <a:pt x="6060713" y="5464106"/>
                  <a:pt x="6068640" y="5474503"/>
                </a:cubicBezTo>
                <a:cubicBezTo>
                  <a:pt x="6065387" y="5502156"/>
                  <a:pt x="6077015" y="5529097"/>
                  <a:pt x="6080922" y="5561070"/>
                </a:cubicBezTo>
                <a:cubicBezTo>
                  <a:pt x="6069952" y="5593856"/>
                  <a:pt x="6092872" y="5614018"/>
                  <a:pt x="6096949" y="5648179"/>
                </a:cubicBezTo>
                <a:cubicBezTo>
                  <a:pt x="6076784" y="5674970"/>
                  <a:pt x="6116572" y="5674556"/>
                  <a:pt x="6125703" y="5692894"/>
                </a:cubicBezTo>
                <a:lnTo>
                  <a:pt x="6126670" y="5697882"/>
                </a:lnTo>
                <a:lnTo>
                  <a:pt x="6124061" y="5710294"/>
                </a:lnTo>
                <a:lnTo>
                  <a:pt x="6122213" y="5714762"/>
                </a:lnTo>
                <a:cubicBezTo>
                  <a:pt x="6121263" y="5717913"/>
                  <a:pt x="6121045" y="5720104"/>
                  <a:pt x="6121353" y="5721725"/>
                </a:cubicBezTo>
                <a:lnTo>
                  <a:pt x="6121607" y="5721959"/>
                </a:lnTo>
                <a:lnTo>
                  <a:pt x="6120262" y="5728358"/>
                </a:lnTo>
                <a:cubicBezTo>
                  <a:pt x="6117360" y="5739007"/>
                  <a:pt x="6130768" y="5777279"/>
                  <a:pt x="6127024" y="5786902"/>
                </a:cubicBezTo>
                <a:lnTo>
                  <a:pt x="6127519" y="5865775"/>
                </a:lnTo>
                <a:lnTo>
                  <a:pt x="6119217" y="5888542"/>
                </a:lnTo>
                <a:lnTo>
                  <a:pt x="6102493" y="5928602"/>
                </a:lnTo>
                <a:cubicBezTo>
                  <a:pt x="6099468" y="5932056"/>
                  <a:pt x="6061378" y="5998707"/>
                  <a:pt x="6056863" y="6000643"/>
                </a:cubicBezTo>
                <a:cubicBezTo>
                  <a:pt x="6073585" y="6048403"/>
                  <a:pt x="6047494" y="6077297"/>
                  <a:pt x="6045436" y="6124480"/>
                </a:cubicBezTo>
                <a:cubicBezTo>
                  <a:pt x="6035300" y="6187952"/>
                  <a:pt x="6042671" y="6255420"/>
                  <a:pt x="6030489" y="6317666"/>
                </a:cubicBezTo>
                <a:cubicBezTo>
                  <a:pt x="5997800" y="6359855"/>
                  <a:pt x="6026490" y="6389009"/>
                  <a:pt x="6007492" y="6440818"/>
                </a:cubicBezTo>
                <a:cubicBezTo>
                  <a:pt x="6032870" y="6477306"/>
                  <a:pt x="6007936" y="6454949"/>
                  <a:pt x="6009467" y="6487076"/>
                </a:cubicBezTo>
                <a:cubicBezTo>
                  <a:pt x="6007396" y="6503737"/>
                  <a:pt x="5997257" y="6531311"/>
                  <a:pt x="5995064" y="6540791"/>
                </a:cubicBezTo>
                <a:lnTo>
                  <a:pt x="5996309" y="6543961"/>
                </a:lnTo>
                <a:lnTo>
                  <a:pt x="5996048" y="6555444"/>
                </a:lnTo>
                <a:lnTo>
                  <a:pt x="6002524" y="6560188"/>
                </a:lnTo>
                <a:lnTo>
                  <a:pt x="6006823" y="6578546"/>
                </a:lnTo>
                <a:cubicBezTo>
                  <a:pt x="6007421" y="6585192"/>
                  <a:pt x="6006881" y="6592067"/>
                  <a:pt x="6004510" y="6599256"/>
                </a:cubicBezTo>
                <a:cubicBezTo>
                  <a:pt x="5985364" y="6620213"/>
                  <a:pt x="6011402" y="6670437"/>
                  <a:pt x="5986207" y="6695855"/>
                </a:cubicBezTo>
                <a:cubicBezTo>
                  <a:pt x="5979276" y="6706164"/>
                  <a:pt x="5972094" y="6743953"/>
                  <a:pt x="5979428" y="6754678"/>
                </a:cubicBezTo>
                <a:cubicBezTo>
                  <a:pt x="5979720" y="6763296"/>
                  <a:pt x="5974723" y="6771150"/>
                  <a:pt x="5983398" y="6778641"/>
                </a:cubicBezTo>
                <a:cubicBezTo>
                  <a:pt x="5993510" y="6789282"/>
                  <a:pt x="5970360" y="6809410"/>
                  <a:pt x="5984543" y="6811016"/>
                </a:cubicBezTo>
                <a:cubicBezTo>
                  <a:pt x="5983964" y="6817756"/>
                  <a:pt x="5983001" y="6827304"/>
                  <a:pt x="5981802" y="6838578"/>
                </a:cubicBezTo>
                <a:lnTo>
                  <a:pt x="597967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CDED48-6840-4D90-A0C8-FCE2C267B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26" y="3633694"/>
            <a:ext cx="4966991" cy="2233705"/>
          </a:xfrm>
        </p:spPr>
        <p:txBody>
          <a:bodyPr anchor="b">
            <a:normAutofit/>
          </a:bodyPr>
          <a:lstStyle/>
          <a:p>
            <a:r>
              <a:rPr lang="en-US" dirty="0"/>
              <a:t>How It works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DB890F1-C1AA-4B99-A13B-F80853CC0D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041366"/>
              </p:ext>
            </p:extLst>
          </p:nvPr>
        </p:nvGraphicFramePr>
        <p:xfrm>
          <a:off x="6434919" y="609601"/>
          <a:ext cx="4785521" cy="5655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2938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EB2E8C4-C3E7-4048-A43D-9859510CF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>
                <a14:cpLocks xmlns:a14="http://schemas.microsoft.com/office/drawing/2010/main" noGrp="1" noRot="1" noChangeAspect="1" noMove="1" noResize="1" noEditPoints="1" noAdjustHandles="1" noChangeArrowheads="1" noChangeShapeType="1"/>
              </p14:cNvContentPartPr>
              <p14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14:nvPr>
            </p14:nvContentPartPr>
            <p14:xfrm>
              <a:off x="12490710" y="6342652"/>
              <a:ext cx="360" cy="36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C47741D-36A8-4C70-BBA7-B31B9E737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E86B748-A671-4409-B64C-3B8939825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69604" y="0"/>
            <a:ext cx="2422397" cy="6858000"/>
          </a:xfrm>
          <a:custGeom>
            <a:avLst/>
            <a:gdLst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42723 w 2422397"/>
              <a:gd name="connsiteY94" fmla="*/ 2117686 h 6858000"/>
              <a:gd name="connsiteX95" fmla="*/ 1582995 w 2422397"/>
              <a:gd name="connsiteY95" fmla="*/ 2101627 h 6858000"/>
              <a:gd name="connsiteX96" fmla="*/ 1612413 w 2422397"/>
              <a:gd name="connsiteY96" fmla="*/ 2069584 h 6858000"/>
              <a:gd name="connsiteX97" fmla="*/ 1569289 w 2422397"/>
              <a:gd name="connsiteY97" fmla="*/ 2032263 h 6858000"/>
              <a:gd name="connsiteX98" fmla="*/ 1562841 w 2422397"/>
              <a:gd name="connsiteY98" fmla="*/ 1890085 h 6858000"/>
              <a:gd name="connsiteX99" fmla="*/ 1564944 w 2422397"/>
              <a:gd name="connsiteY99" fmla="*/ 1821321 h 6858000"/>
              <a:gd name="connsiteX100" fmla="*/ 1579022 w 2422397"/>
              <a:gd name="connsiteY100" fmla="*/ 1718757 h 6858000"/>
              <a:gd name="connsiteX101" fmla="*/ 1590196 w 2422397"/>
              <a:gd name="connsiteY101" fmla="*/ 1595914 h 6858000"/>
              <a:gd name="connsiteX102" fmla="*/ 1624363 w 2422397"/>
              <a:gd name="connsiteY102" fmla="*/ 1502483 h 6858000"/>
              <a:gd name="connsiteX103" fmla="*/ 1631539 w 2422397"/>
              <a:gd name="connsiteY103" fmla="*/ 1431520 h 6858000"/>
              <a:gd name="connsiteX104" fmla="*/ 1646296 w 2422397"/>
              <a:gd name="connsiteY104" fmla="*/ 1333057 h 6858000"/>
              <a:gd name="connsiteX105" fmla="*/ 1659787 w 2422397"/>
              <a:gd name="connsiteY105" fmla="*/ 1197540 h 6858000"/>
              <a:gd name="connsiteX106" fmla="*/ 1706993 w 2422397"/>
              <a:gd name="connsiteY106" fmla="*/ 1104797 h 6858000"/>
              <a:gd name="connsiteX107" fmla="*/ 1777273 w 2422397"/>
              <a:gd name="connsiteY107" fmla="*/ 916268 h 6858000"/>
              <a:gd name="connsiteX108" fmla="*/ 1859912 w 2422397"/>
              <a:gd name="connsiteY108" fmla="*/ 775598 h 6858000"/>
              <a:gd name="connsiteX109" fmla="*/ 1911831 w 2422397"/>
              <a:gd name="connsiteY109" fmla="*/ 696577 h 6858000"/>
              <a:gd name="connsiteX110" fmla="*/ 1942209 w 2422397"/>
              <a:gd name="connsiteY110" fmla="*/ 575807 h 6858000"/>
              <a:gd name="connsiteX111" fmla="*/ 1951374 w 2422397"/>
              <a:gd name="connsiteY111" fmla="*/ 556682 h 6858000"/>
              <a:gd name="connsiteX112" fmla="*/ 1951170 w 2422397"/>
              <a:gd name="connsiteY112" fmla="*/ 526639 h 6858000"/>
              <a:gd name="connsiteX113" fmla="*/ 1949059 w 2422397"/>
              <a:gd name="connsiteY113" fmla="*/ 405872 h 6858000"/>
              <a:gd name="connsiteX114" fmla="*/ 1935866 w 2422397"/>
              <a:gd name="connsiteY114" fmla="*/ 307622 h 6858000"/>
              <a:gd name="connsiteX115" fmla="*/ 1967790 w 2422397"/>
              <a:gd name="connsiteY115" fmla="*/ 198682 h 6858000"/>
              <a:gd name="connsiteX116" fmla="*/ 1971093 w 2422397"/>
              <a:gd name="connsiteY116" fmla="*/ 127747 h 6858000"/>
              <a:gd name="connsiteX117" fmla="*/ 1951841 w 2422397"/>
              <a:gd name="connsiteY117" fmla="*/ 4678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01627 h 6858000"/>
              <a:gd name="connsiteX95" fmla="*/ 1612413 w 2422397"/>
              <a:gd name="connsiteY95" fmla="*/ 2069584 h 6858000"/>
              <a:gd name="connsiteX96" fmla="*/ 1569289 w 2422397"/>
              <a:gd name="connsiteY96" fmla="*/ 2032263 h 6858000"/>
              <a:gd name="connsiteX97" fmla="*/ 1562841 w 2422397"/>
              <a:gd name="connsiteY97" fmla="*/ 1890085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612413 w 2422397"/>
              <a:gd name="connsiteY95" fmla="*/ 2069584 h 6858000"/>
              <a:gd name="connsiteX96" fmla="*/ 1569289 w 2422397"/>
              <a:gd name="connsiteY96" fmla="*/ 2032263 h 6858000"/>
              <a:gd name="connsiteX97" fmla="*/ 1562841 w 2422397"/>
              <a:gd name="connsiteY97" fmla="*/ 1890085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62841 w 2422397"/>
              <a:gd name="connsiteY97" fmla="*/ 1890085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62841 w 2422397"/>
              <a:gd name="connsiteY97" fmla="*/ 1912775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62841 w 2422397"/>
              <a:gd name="connsiteY97" fmla="*/ 1912775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9912 w 2422397"/>
              <a:gd name="connsiteY107" fmla="*/ 775598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8667 w 2422397"/>
              <a:gd name="connsiteY38" fmla="*/ 5430788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78119 w 2422397"/>
              <a:gd name="connsiteY48" fmla="*/ 5302536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44025 w 2422397"/>
              <a:gd name="connsiteY47" fmla="*/ 5308392 h 6858000"/>
              <a:gd name="connsiteX48" fmla="*/ 796271 w 2422397"/>
              <a:gd name="connsiteY48" fmla="*/ 5175473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40184 w 2422397"/>
              <a:gd name="connsiteY46" fmla="*/ 5323549 h 6858000"/>
              <a:gd name="connsiteX47" fmla="*/ 784867 w 2422397"/>
              <a:gd name="connsiteY47" fmla="*/ 5235785 h 6858000"/>
              <a:gd name="connsiteX48" fmla="*/ 796271 w 2422397"/>
              <a:gd name="connsiteY48" fmla="*/ 5175473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849095 w 2422397"/>
              <a:gd name="connsiteY46" fmla="*/ 5305397 h 6858000"/>
              <a:gd name="connsiteX47" fmla="*/ 784867 w 2422397"/>
              <a:gd name="connsiteY47" fmla="*/ 5235785 h 6858000"/>
              <a:gd name="connsiteX48" fmla="*/ 796271 w 2422397"/>
              <a:gd name="connsiteY48" fmla="*/ 5175473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6871 w 2422397"/>
              <a:gd name="connsiteY18" fmla="*/ 6192715 h 6858000"/>
              <a:gd name="connsiteX19" fmla="*/ 478259 w 2422397"/>
              <a:gd name="connsiteY19" fmla="*/ 6183918 h 6858000"/>
              <a:gd name="connsiteX20" fmla="*/ 482177 w 2422397"/>
              <a:gd name="connsiteY20" fmla="*/ 6173358 h 6858000"/>
              <a:gd name="connsiteX21" fmla="*/ 482556 w 2422397"/>
              <a:gd name="connsiteY21" fmla="*/ 6173443 h 6858000"/>
              <a:gd name="connsiteX22" fmla="*/ 485673 w 2422397"/>
              <a:gd name="connsiteY22" fmla="*/ 6162875 h 6858000"/>
              <a:gd name="connsiteX23" fmla="*/ 497360 w 2422397"/>
              <a:gd name="connsiteY23" fmla="*/ 6106789 h 6858000"/>
              <a:gd name="connsiteX24" fmla="*/ 547843 w 2422397"/>
              <a:gd name="connsiteY24" fmla="*/ 6075666 h 6858000"/>
              <a:gd name="connsiteX25" fmla="*/ 562259 w 2422397"/>
              <a:gd name="connsiteY25" fmla="*/ 6054865 h 6858000"/>
              <a:gd name="connsiteX26" fmla="*/ 571463 w 2422397"/>
              <a:gd name="connsiteY26" fmla="*/ 6045606 h 6858000"/>
              <a:gd name="connsiteX27" fmla="*/ 573012 w 2422397"/>
              <a:gd name="connsiteY27" fmla="*/ 6046223 h 6858000"/>
              <a:gd name="connsiteX28" fmla="*/ 584071 w 2422397"/>
              <a:gd name="connsiteY28" fmla="*/ 5992286 h 6858000"/>
              <a:gd name="connsiteX29" fmla="*/ 587812 w 2422397"/>
              <a:gd name="connsiteY29" fmla="*/ 5987907 h 6858000"/>
              <a:gd name="connsiteX30" fmla="*/ 592115 w 2422397"/>
              <a:gd name="connsiteY30" fmla="*/ 5949187 h 6858000"/>
              <a:gd name="connsiteX31" fmla="*/ 595889 w 2422397"/>
              <a:gd name="connsiteY31" fmla="*/ 5931081 h 6858000"/>
              <a:gd name="connsiteX32" fmla="*/ 593758 w 2422397"/>
              <a:gd name="connsiteY32" fmla="*/ 5922047 h 6858000"/>
              <a:gd name="connsiteX33" fmla="*/ 600949 w 2422397"/>
              <a:gd name="connsiteY33" fmla="*/ 5897316 h 6858000"/>
              <a:gd name="connsiteX34" fmla="*/ 602981 w 2422397"/>
              <a:gd name="connsiteY34" fmla="*/ 5895955 h 6858000"/>
              <a:gd name="connsiteX35" fmla="*/ 604430 w 2422397"/>
              <a:gd name="connsiteY35" fmla="*/ 5870052 h 6858000"/>
              <a:gd name="connsiteX36" fmla="*/ 600218 w 2422397"/>
              <a:gd name="connsiteY36" fmla="*/ 5841702 h 6858000"/>
              <a:gd name="connsiteX37" fmla="*/ 678370 w 2422397"/>
              <a:gd name="connsiteY37" fmla="*/ 5652188 h 6858000"/>
              <a:gd name="connsiteX38" fmla="*/ 694129 w 2422397"/>
              <a:gd name="connsiteY38" fmla="*/ 5471630 h 6858000"/>
              <a:gd name="connsiteX39" fmla="*/ 723657 w 2422397"/>
              <a:gd name="connsiteY39" fmla="*/ 5356170 h 6858000"/>
              <a:gd name="connsiteX40" fmla="*/ 723661 w 2422397"/>
              <a:gd name="connsiteY40" fmla="*/ 5356076 h 6858000"/>
              <a:gd name="connsiteX41" fmla="*/ 720651 w 2422397"/>
              <a:gd name="connsiteY41" fmla="*/ 5331990 h 6858000"/>
              <a:gd name="connsiteX42" fmla="*/ 725358 w 2422397"/>
              <a:gd name="connsiteY42" fmla="*/ 5309193 h 6858000"/>
              <a:gd name="connsiteX43" fmla="*/ 726926 w 2422397"/>
              <a:gd name="connsiteY43" fmla="*/ 5311182 h 6858000"/>
              <a:gd name="connsiteX44" fmla="*/ 727761 w 2422397"/>
              <a:gd name="connsiteY44" fmla="*/ 5304702 h 6858000"/>
              <a:gd name="connsiteX45" fmla="*/ 732974 w 2422397"/>
              <a:gd name="connsiteY45" fmla="*/ 5303522 h 6858000"/>
              <a:gd name="connsiteX46" fmla="*/ 762873 w 2422397"/>
              <a:gd name="connsiteY46" fmla="*/ 5269094 h 6858000"/>
              <a:gd name="connsiteX47" fmla="*/ 784867 w 2422397"/>
              <a:gd name="connsiteY47" fmla="*/ 5235785 h 6858000"/>
              <a:gd name="connsiteX48" fmla="*/ 796271 w 2422397"/>
              <a:gd name="connsiteY48" fmla="*/ 5175473 h 6858000"/>
              <a:gd name="connsiteX49" fmla="*/ 821529 w 2422397"/>
              <a:gd name="connsiteY49" fmla="*/ 5012929 h 6858000"/>
              <a:gd name="connsiteX50" fmla="*/ 846340 w 2422397"/>
              <a:gd name="connsiteY50" fmla="*/ 4944976 h 6858000"/>
              <a:gd name="connsiteX51" fmla="*/ 840157 w 2422397"/>
              <a:gd name="connsiteY51" fmla="*/ 4872869 h 6858000"/>
              <a:gd name="connsiteX52" fmla="*/ 855718 w 2422397"/>
              <a:gd name="connsiteY52" fmla="*/ 4850916 h 6858000"/>
              <a:gd name="connsiteX53" fmla="*/ 858709 w 2422397"/>
              <a:gd name="connsiteY53" fmla="*/ 4847264 h 6858000"/>
              <a:gd name="connsiteX54" fmla="*/ 863990 w 2422397"/>
              <a:gd name="connsiteY54" fmla="*/ 4829718 h 6858000"/>
              <a:gd name="connsiteX55" fmla="*/ 873842 w 2422397"/>
              <a:gd name="connsiteY55" fmla="*/ 4828439 h 6858000"/>
              <a:gd name="connsiteX56" fmla="*/ 887779 w 2422397"/>
              <a:gd name="connsiteY56" fmla="*/ 4804655 h 6858000"/>
              <a:gd name="connsiteX57" fmla="*/ 893894 w 2422397"/>
              <a:gd name="connsiteY57" fmla="*/ 4777060 h 6858000"/>
              <a:gd name="connsiteX58" fmla="*/ 883546 w 2422397"/>
              <a:gd name="connsiteY58" fmla="*/ 4777089 h 6858000"/>
              <a:gd name="connsiteX59" fmla="*/ 883812 w 2422397"/>
              <a:gd name="connsiteY59" fmla="*/ 4774559 h 6858000"/>
              <a:gd name="connsiteX60" fmla="*/ 903401 w 2422397"/>
              <a:gd name="connsiteY60" fmla="*/ 4679442 h 6858000"/>
              <a:gd name="connsiteX61" fmla="*/ 916253 w 2422397"/>
              <a:gd name="connsiteY61" fmla="*/ 4651970 h 6858000"/>
              <a:gd name="connsiteX62" fmla="*/ 922608 w 2422397"/>
              <a:gd name="connsiteY62" fmla="*/ 4649785 h 6858000"/>
              <a:gd name="connsiteX63" fmla="*/ 924139 w 2422397"/>
              <a:gd name="connsiteY63" fmla="*/ 4631605 h 6858000"/>
              <a:gd name="connsiteX64" fmla="*/ 920872 w 2422397"/>
              <a:gd name="connsiteY64" fmla="*/ 4609075 h 6858000"/>
              <a:gd name="connsiteX65" fmla="*/ 941607 w 2422397"/>
              <a:gd name="connsiteY65" fmla="*/ 4514226 h 6858000"/>
              <a:gd name="connsiteX66" fmla="*/ 957889 w 2422397"/>
              <a:gd name="connsiteY66" fmla="*/ 4481699 h 6858000"/>
              <a:gd name="connsiteX67" fmla="*/ 974975 w 2422397"/>
              <a:gd name="connsiteY67" fmla="*/ 4433921 h 6858000"/>
              <a:gd name="connsiteX68" fmla="*/ 1011638 w 2422397"/>
              <a:gd name="connsiteY68" fmla="*/ 4352312 h 6858000"/>
              <a:gd name="connsiteX69" fmla="*/ 1049579 w 2422397"/>
              <a:gd name="connsiteY69" fmla="*/ 4237953 h 6858000"/>
              <a:gd name="connsiteX70" fmla="*/ 1041314 w 2422397"/>
              <a:gd name="connsiteY70" fmla="*/ 4139706 h 6858000"/>
              <a:gd name="connsiteX71" fmla="*/ 1049328 w 2422397"/>
              <a:gd name="connsiteY71" fmla="*/ 4134671 h 6858000"/>
              <a:gd name="connsiteX72" fmla="*/ 1061133 w 2422397"/>
              <a:gd name="connsiteY72" fmla="*/ 4074160 h 6858000"/>
              <a:gd name="connsiteX73" fmla="*/ 1059121 w 2422397"/>
              <a:gd name="connsiteY73" fmla="*/ 3844497 h 6858000"/>
              <a:gd name="connsiteX74" fmla="*/ 1083386 w 2422397"/>
              <a:gd name="connsiteY74" fmla="*/ 3726730 h 6858000"/>
              <a:gd name="connsiteX75" fmla="*/ 1098990 w 2422397"/>
              <a:gd name="connsiteY75" fmla="*/ 3687782 h 6858000"/>
              <a:gd name="connsiteX76" fmla="*/ 1124701 w 2422397"/>
              <a:gd name="connsiteY76" fmla="*/ 3622348 h 6858000"/>
              <a:gd name="connsiteX77" fmla="*/ 1161137 w 2422397"/>
              <a:gd name="connsiteY77" fmla="*/ 3580464 h 6858000"/>
              <a:gd name="connsiteX78" fmla="*/ 1175812 w 2422397"/>
              <a:gd name="connsiteY78" fmla="*/ 3522969 h 6858000"/>
              <a:gd name="connsiteX79" fmla="*/ 1156951 w 2422397"/>
              <a:gd name="connsiteY79" fmla="*/ 3500538 h 6858000"/>
              <a:gd name="connsiteX80" fmla="*/ 1179877 w 2422397"/>
              <a:gd name="connsiteY80" fmla="*/ 3441984 h 6858000"/>
              <a:gd name="connsiteX81" fmla="*/ 1217096 w 2422397"/>
              <a:gd name="connsiteY81" fmla="*/ 3354156 h 6858000"/>
              <a:gd name="connsiteX82" fmla="*/ 1232811 w 2422397"/>
              <a:gd name="connsiteY82" fmla="*/ 3301153 h 6858000"/>
              <a:gd name="connsiteX83" fmla="*/ 1281985 w 2422397"/>
              <a:gd name="connsiteY83" fmla="*/ 3158933 h 6858000"/>
              <a:gd name="connsiteX84" fmla="*/ 1335997 w 2422397"/>
              <a:gd name="connsiteY84" fmla="*/ 3018423 h 6858000"/>
              <a:gd name="connsiteX85" fmla="*/ 1394864 w 2422397"/>
              <a:gd name="connsiteY85" fmla="*/ 2946152 h 6858000"/>
              <a:gd name="connsiteX86" fmla="*/ 1436360 w 2422397"/>
              <a:gd name="connsiteY86" fmla="*/ 2829469 h 6858000"/>
              <a:gd name="connsiteX87" fmla="*/ 1447242 w 2422397"/>
              <a:gd name="connsiteY87" fmla="*/ 2811546 h 6858000"/>
              <a:gd name="connsiteX88" fmla="*/ 1449881 w 2422397"/>
              <a:gd name="connsiteY88" fmla="*/ 2781535 h 6858000"/>
              <a:gd name="connsiteX89" fmla="*/ 1459218 w 2422397"/>
              <a:gd name="connsiteY89" fmla="*/ 2660724 h 6858000"/>
              <a:gd name="connsiteX90" fmla="*/ 1455455 w 2422397"/>
              <a:gd name="connsiteY90" fmla="*/ 2560980 h 6858000"/>
              <a:gd name="connsiteX91" fmla="*/ 1497362 w 2422397"/>
              <a:gd name="connsiteY91" fmla="*/ 2456303 h 6858000"/>
              <a:gd name="connsiteX92" fmla="*/ 1507343 w 2422397"/>
              <a:gd name="connsiteY92" fmla="*/ 2385923 h 6858000"/>
              <a:gd name="connsiteX93" fmla="*/ 1499931 w 2422397"/>
              <a:gd name="connsiteY93" fmla="*/ 2260635 h 6858000"/>
              <a:gd name="connsiteX94" fmla="*/ 1582995 w 2422397"/>
              <a:gd name="connsiteY94" fmla="*/ 2133393 h 6858000"/>
              <a:gd name="connsiteX95" fmla="*/ 1580647 w 2422397"/>
              <a:gd name="connsiteY95" fmla="*/ 2069584 h 6858000"/>
              <a:gd name="connsiteX96" fmla="*/ 1569289 w 2422397"/>
              <a:gd name="connsiteY96" fmla="*/ 2032263 h 6858000"/>
              <a:gd name="connsiteX97" fmla="*/ 1571917 w 2422397"/>
              <a:gd name="connsiteY97" fmla="*/ 1903700 h 6858000"/>
              <a:gd name="connsiteX98" fmla="*/ 1564944 w 2422397"/>
              <a:gd name="connsiteY98" fmla="*/ 1821321 h 6858000"/>
              <a:gd name="connsiteX99" fmla="*/ 1579022 w 2422397"/>
              <a:gd name="connsiteY99" fmla="*/ 1718757 h 6858000"/>
              <a:gd name="connsiteX100" fmla="*/ 1590196 w 2422397"/>
              <a:gd name="connsiteY100" fmla="*/ 1595914 h 6858000"/>
              <a:gd name="connsiteX101" fmla="*/ 1624363 w 2422397"/>
              <a:gd name="connsiteY101" fmla="*/ 1502483 h 6858000"/>
              <a:gd name="connsiteX102" fmla="*/ 1631539 w 2422397"/>
              <a:gd name="connsiteY102" fmla="*/ 1431520 h 6858000"/>
              <a:gd name="connsiteX103" fmla="*/ 1646296 w 2422397"/>
              <a:gd name="connsiteY103" fmla="*/ 1333057 h 6858000"/>
              <a:gd name="connsiteX104" fmla="*/ 1659787 w 2422397"/>
              <a:gd name="connsiteY104" fmla="*/ 1197540 h 6858000"/>
              <a:gd name="connsiteX105" fmla="*/ 1706993 w 2422397"/>
              <a:gd name="connsiteY105" fmla="*/ 1104797 h 6858000"/>
              <a:gd name="connsiteX106" fmla="*/ 1777273 w 2422397"/>
              <a:gd name="connsiteY106" fmla="*/ 916268 h 6858000"/>
              <a:gd name="connsiteX107" fmla="*/ 1850836 w 2422397"/>
              <a:gd name="connsiteY107" fmla="*/ 802826 h 6858000"/>
              <a:gd name="connsiteX108" fmla="*/ 1911831 w 2422397"/>
              <a:gd name="connsiteY108" fmla="*/ 696577 h 6858000"/>
              <a:gd name="connsiteX109" fmla="*/ 1942209 w 2422397"/>
              <a:gd name="connsiteY109" fmla="*/ 575807 h 6858000"/>
              <a:gd name="connsiteX110" fmla="*/ 1951374 w 2422397"/>
              <a:gd name="connsiteY110" fmla="*/ 556682 h 6858000"/>
              <a:gd name="connsiteX111" fmla="*/ 1951170 w 2422397"/>
              <a:gd name="connsiteY111" fmla="*/ 526639 h 6858000"/>
              <a:gd name="connsiteX112" fmla="*/ 1949059 w 2422397"/>
              <a:gd name="connsiteY112" fmla="*/ 405872 h 6858000"/>
              <a:gd name="connsiteX113" fmla="*/ 1935866 w 2422397"/>
              <a:gd name="connsiteY113" fmla="*/ 307622 h 6858000"/>
              <a:gd name="connsiteX114" fmla="*/ 1967790 w 2422397"/>
              <a:gd name="connsiteY114" fmla="*/ 198682 h 6858000"/>
              <a:gd name="connsiteX115" fmla="*/ 1971093 w 2422397"/>
              <a:gd name="connsiteY115" fmla="*/ 127747 h 6858000"/>
              <a:gd name="connsiteX116" fmla="*/ 1951841 w 2422397"/>
              <a:gd name="connsiteY116" fmla="*/ 4678 h 6858000"/>
              <a:gd name="connsiteX117" fmla="*/ 1953649 w 2422397"/>
              <a:gd name="connsiteY11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411681 w 2422397"/>
              <a:gd name="connsiteY15" fmla="*/ 6232635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8259 w 2422397"/>
              <a:gd name="connsiteY18" fmla="*/ 6183918 h 6858000"/>
              <a:gd name="connsiteX19" fmla="*/ 482177 w 2422397"/>
              <a:gd name="connsiteY19" fmla="*/ 6173358 h 6858000"/>
              <a:gd name="connsiteX20" fmla="*/ 482556 w 2422397"/>
              <a:gd name="connsiteY20" fmla="*/ 6173443 h 6858000"/>
              <a:gd name="connsiteX21" fmla="*/ 485673 w 2422397"/>
              <a:gd name="connsiteY21" fmla="*/ 6162875 h 6858000"/>
              <a:gd name="connsiteX22" fmla="*/ 497360 w 2422397"/>
              <a:gd name="connsiteY22" fmla="*/ 6106789 h 6858000"/>
              <a:gd name="connsiteX23" fmla="*/ 547843 w 2422397"/>
              <a:gd name="connsiteY23" fmla="*/ 6075666 h 6858000"/>
              <a:gd name="connsiteX24" fmla="*/ 562259 w 2422397"/>
              <a:gd name="connsiteY24" fmla="*/ 6054865 h 6858000"/>
              <a:gd name="connsiteX25" fmla="*/ 571463 w 2422397"/>
              <a:gd name="connsiteY25" fmla="*/ 6045606 h 6858000"/>
              <a:gd name="connsiteX26" fmla="*/ 573012 w 2422397"/>
              <a:gd name="connsiteY26" fmla="*/ 6046223 h 6858000"/>
              <a:gd name="connsiteX27" fmla="*/ 584071 w 2422397"/>
              <a:gd name="connsiteY27" fmla="*/ 5992286 h 6858000"/>
              <a:gd name="connsiteX28" fmla="*/ 587812 w 2422397"/>
              <a:gd name="connsiteY28" fmla="*/ 5987907 h 6858000"/>
              <a:gd name="connsiteX29" fmla="*/ 592115 w 2422397"/>
              <a:gd name="connsiteY29" fmla="*/ 5949187 h 6858000"/>
              <a:gd name="connsiteX30" fmla="*/ 595889 w 2422397"/>
              <a:gd name="connsiteY30" fmla="*/ 5931081 h 6858000"/>
              <a:gd name="connsiteX31" fmla="*/ 593758 w 2422397"/>
              <a:gd name="connsiteY31" fmla="*/ 5922047 h 6858000"/>
              <a:gd name="connsiteX32" fmla="*/ 600949 w 2422397"/>
              <a:gd name="connsiteY32" fmla="*/ 5897316 h 6858000"/>
              <a:gd name="connsiteX33" fmla="*/ 602981 w 2422397"/>
              <a:gd name="connsiteY33" fmla="*/ 5895955 h 6858000"/>
              <a:gd name="connsiteX34" fmla="*/ 604430 w 2422397"/>
              <a:gd name="connsiteY34" fmla="*/ 5870052 h 6858000"/>
              <a:gd name="connsiteX35" fmla="*/ 600218 w 2422397"/>
              <a:gd name="connsiteY35" fmla="*/ 5841702 h 6858000"/>
              <a:gd name="connsiteX36" fmla="*/ 678370 w 2422397"/>
              <a:gd name="connsiteY36" fmla="*/ 5652188 h 6858000"/>
              <a:gd name="connsiteX37" fmla="*/ 694129 w 2422397"/>
              <a:gd name="connsiteY37" fmla="*/ 5471630 h 6858000"/>
              <a:gd name="connsiteX38" fmla="*/ 723657 w 2422397"/>
              <a:gd name="connsiteY38" fmla="*/ 5356170 h 6858000"/>
              <a:gd name="connsiteX39" fmla="*/ 723661 w 2422397"/>
              <a:gd name="connsiteY39" fmla="*/ 5356076 h 6858000"/>
              <a:gd name="connsiteX40" fmla="*/ 720651 w 2422397"/>
              <a:gd name="connsiteY40" fmla="*/ 5331990 h 6858000"/>
              <a:gd name="connsiteX41" fmla="*/ 725358 w 2422397"/>
              <a:gd name="connsiteY41" fmla="*/ 5309193 h 6858000"/>
              <a:gd name="connsiteX42" fmla="*/ 726926 w 2422397"/>
              <a:gd name="connsiteY42" fmla="*/ 5311182 h 6858000"/>
              <a:gd name="connsiteX43" fmla="*/ 727761 w 2422397"/>
              <a:gd name="connsiteY43" fmla="*/ 5304702 h 6858000"/>
              <a:gd name="connsiteX44" fmla="*/ 732974 w 2422397"/>
              <a:gd name="connsiteY44" fmla="*/ 5303522 h 6858000"/>
              <a:gd name="connsiteX45" fmla="*/ 762873 w 2422397"/>
              <a:gd name="connsiteY45" fmla="*/ 5269094 h 6858000"/>
              <a:gd name="connsiteX46" fmla="*/ 784867 w 2422397"/>
              <a:gd name="connsiteY46" fmla="*/ 5235785 h 6858000"/>
              <a:gd name="connsiteX47" fmla="*/ 796271 w 2422397"/>
              <a:gd name="connsiteY47" fmla="*/ 5175473 h 6858000"/>
              <a:gd name="connsiteX48" fmla="*/ 821529 w 2422397"/>
              <a:gd name="connsiteY48" fmla="*/ 5012929 h 6858000"/>
              <a:gd name="connsiteX49" fmla="*/ 846340 w 2422397"/>
              <a:gd name="connsiteY49" fmla="*/ 4944976 h 6858000"/>
              <a:gd name="connsiteX50" fmla="*/ 840157 w 2422397"/>
              <a:gd name="connsiteY50" fmla="*/ 4872869 h 6858000"/>
              <a:gd name="connsiteX51" fmla="*/ 855718 w 2422397"/>
              <a:gd name="connsiteY51" fmla="*/ 4850916 h 6858000"/>
              <a:gd name="connsiteX52" fmla="*/ 858709 w 2422397"/>
              <a:gd name="connsiteY52" fmla="*/ 4847264 h 6858000"/>
              <a:gd name="connsiteX53" fmla="*/ 863990 w 2422397"/>
              <a:gd name="connsiteY53" fmla="*/ 4829718 h 6858000"/>
              <a:gd name="connsiteX54" fmla="*/ 873842 w 2422397"/>
              <a:gd name="connsiteY54" fmla="*/ 4828439 h 6858000"/>
              <a:gd name="connsiteX55" fmla="*/ 887779 w 2422397"/>
              <a:gd name="connsiteY55" fmla="*/ 4804655 h 6858000"/>
              <a:gd name="connsiteX56" fmla="*/ 893894 w 2422397"/>
              <a:gd name="connsiteY56" fmla="*/ 4777060 h 6858000"/>
              <a:gd name="connsiteX57" fmla="*/ 883546 w 2422397"/>
              <a:gd name="connsiteY57" fmla="*/ 4777089 h 6858000"/>
              <a:gd name="connsiteX58" fmla="*/ 883812 w 2422397"/>
              <a:gd name="connsiteY58" fmla="*/ 4774559 h 6858000"/>
              <a:gd name="connsiteX59" fmla="*/ 903401 w 2422397"/>
              <a:gd name="connsiteY59" fmla="*/ 4679442 h 6858000"/>
              <a:gd name="connsiteX60" fmla="*/ 916253 w 2422397"/>
              <a:gd name="connsiteY60" fmla="*/ 4651970 h 6858000"/>
              <a:gd name="connsiteX61" fmla="*/ 922608 w 2422397"/>
              <a:gd name="connsiteY61" fmla="*/ 4649785 h 6858000"/>
              <a:gd name="connsiteX62" fmla="*/ 924139 w 2422397"/>
              <a:gd name="connsiteY62" fmla="*/ 4631605 h 6858000"/>
              <a:gd name="connsiteX63" fmla="*/ 920872 w 2422397"/>
              <a:gd name="connsiteY63" fmla="*/ 4609075 h 6858000"/>
              <a:gd name="connsiteX64" fmla="*/ 941607 w 2422397"/>
              <a:gd name="connsiteY64" fmla="*/ 4514226 h 6858000"/>
              <a:gd name="connsiteX65" fmla="*/ 957889 w 2422397"/>
              <a:gd name="connsiteY65" fmla="*/ 4481699 h 6858000"/>
              <a:gd name="connsiteX66" fmla="*/ 974975 w 2422397"/>
              <a:gd name="connsiteY66" fmla="*/ 4433921 h 6858000"/>
              <a:gd name="connsiteX67" fmla="*/ 1011638 w 2422397"/>
              <a:gd name="connsiteY67" fmla="*/ 4352312 h 6858000"/>
              <a:gd name="connsiteX68" fmla="*/ 1049579 w 2422397"/>
              <a:gd name="connsiteY68" fmla="*/ 4237953 h 6858000"/>
              <a:gd name="connsiteX69" fmla="*/ 1041314 w 2422397"/>
              <a:gd name="connsiteY69" fmla="*/ 4139706 h 6858000"/>
              <a:gd name="connsiteX70" fmla="*/ 1049328 w 2422397"/>
              <a:gd name="connsiteY70" fmla="*/ 4134671 h 6858000"/>
              <a:gd name="connsiteX71" fmla="*/ 1061133 w 2422397"/>
              <a:gd name="connsiteY71" fmla="*/ 4074160 h 6858000"/>
              <a:gd name="connsiteX72" fmla="*/ 1059121 w 2422397"/>
              <a:gd name="connsiteY72" fmla="*/ 3844497 h 6858000"/>
              <a:gd name="connsiteX73" fmla="*/ 1083386 w 2422397"/>
              <a:gd name="connsiteY73" fmla="*/ 3726730 h 6858000"/>
              <a:gd name="connsiteX74" fmla="*/ 1098990 w 2422397"/>
              <a:gd name="connsiteY74" fmla="*/ 3687782 h 6858000"/>
              <a:gd name="connsiteX75" fmla="*/ 1124701 w 2422397"/>
              <a:gd name="connsiteY75" fmla="*/ 3622348 h 6858000"/>
              <a:gd name="connsiteX76" fmla="*/ 1161137 w 2422397"/>
              <a:gd name="connsiteY76" fmla="*/ 3580464 h 6858000"/>
              <a:gd name="connsiteX77" fmla="*/ 1175812 w 2422397"/>
              <a:gd name="connsiteY77" fmla="*/ 3522969 h 6858000"/>
              <a:gd name="connsiteX78" fmla="*/ 1156951 w 2422397"/>
              <a:gd name="connsiteY78" fmla="*/ 3500538 h 6858000"/>
              <a:gd name="connsiteX79" fmla="*/ 1179877 w 2422397"/>
              <a:gd name="connsiteY79" fmla="*/ 3441984 h 6858000"/>
              <a:gd name="connsiteX80" fmla="*/ 1217096 w 2422397"/>
              <a:gd name="connsiteY80" fmla="*/ 3354156 h 6858000"/>
              <a:gd name="connsiteX81" fmla="*/ 1232811 w 2422397"/>
              <a:gd name="connsiteY81" fmla="*/ 3301153 h 6858000"/>
              <a:gd name="connsiteX82" fmla="*/ 1281985 w 2422397"/>
              <a:gd name="connsiteY82" fmla="*/ 3158933 h 6858000"/>
              <a:gd name="connsiteX83" fmla="*/ 1335997 w 2422397"/>
              <a:gd name="connsiteY83" fmla="*/ 3018423 h 6858000"/>
              <a:gd name="connsiteX84" fmla="*/ 1394864 w 2422397"/>
              <a:gd name="connsiteY84" fmla="*/ 2946152 h 6858000"/>
              <a:gd name="connsiteX85" fmla="*/ 1436360 w 2422397"/>
              <a:gd name="connsiteY85" fmla="*/ 2829469 h 6858000"/>
              <a:gd name="connsiteX86" fmla="*/ 1447242 w 2422397"/>
              <a:gd name="connsiteY86" fmla="*/ 2811546 h 6858000"/>
              <a:gd name="connsiteX87" fmla="*/ 1449881 w 2422397"/>
              <a:gd name="connsiteY87" fmla="*/ 2781535 h 6858000"/>
              <a:gd name="connsiteX88" fmla="*/ 1459218 w 2422397"/>
              <a:gd name="connsiteY88" fmla="*/ 2660724 h 6858000"/>
              <a:gd name="connsiteX89" fmla="*/ 1455455 w 2422397"/>
              <a:gd name="connsiteY89" fmla="*/ 2560980 h 6858000"/>
              <a:gd name="connsiteX90" fmla="*/ 1497362 w 2422397"/>
              <a:gd name="connsiteY90" fmla="*/ 2456303 h 6858000"/>
              <a:gd name="connsiteX91" fmla="*/ 1507343 w 2422397"/>
              <a:gd name="connsiteY91" fmla="*/ 2385923 h 6858000"/>
              <a:gd name="connsiteX92" fmla="*/ 1499931 w 2422397"/>
              <a:gd name="connsiteY92" fmla="*/ 2260635 h 6858000"/>
              <a:gd name="connsiteX93" fmla="*/ 1582995 w 2422397"/>
              <a:gd name="connsiteY93" fmla="*/ 2133393 h 6858000"/>
              <a:gd name="connsiteX94" fmla="*/ 1580647 w 2422397"/>
              <a:gd name="connsiteY94" fmla="*/ 2069584 h 6858000"/>
              <a:gd name="connsiteX95" fmla="*/ 1569289 w 2422397"/>
              <a:gd name="connsiteY95" fmla="*/ 2032263 h 6858000"/>
              <a:gd name="connsiteX96" fmla="*/ 1571917 w 2422397"/>
              <a:gd name="connsiteY96" fmla="*/ 1903700 h 6858000"/>
              <a:gd name="connsiteX97" fmla="*/ 1564944 w 2422397"/>
              <a:gd name="connsiteY97" fmla="*/ 1821321 h 6858000"/>
              <a:gd name="connsiteX98" fmla="*/ 1579022 w 2422397"/>
              <a:gd name="connsiteY98" fmla="*/ 1718757 h 6858000"/>
              <a:gd name="connsiteX99" fmla="*/ 1590196 w 2422397"/>
              <a:gd name="connsiteY99" fmla="*/ 1595914 h 6858000"/>
              <a:gd name="connsiteX100" fmla="*/ 1624363 w 2422397"/>
              <a:gd name="connsiteY100" fmla="*/ 1502483 h 6858000"/>
              <a:gd name="connsiteX101" fmla="*/ 1631539 w 2422397"/>
              <a:gd name="connsiteY101" fmla="*/ 1431520 h 6858000"/>
              <a:gd name="connsiteX102" fmla="*/ 1646296 w 2422397"/>
              <a:gd name="connsiteY102" fmla="*/ 1333057 h 6858000"/>
              <a:gd name="connsiteX103" fmla="*/ 1659787 w 2422397"/>
              <a:gd name="connsiteY103" fmla="*/ 1197540 h 6858000"/>
              <a:gd name="connsiteX104" fmla="*/ 1706993 w 2422397"/>
              <a:gd name="connsiteY104" fmla="*/ 1104797 h 6858000"/>
              <a:gd name="connsiteX105" fmla="*/ 1777273 w 2422397"/>
              <a:gd name="connsiteY105" fmla="*/ 916268 h 6858000"/>
              <a:gd name="connsiteX106" fmla="*/ 1850836 w 2422397"/>
              <a:gd name="connsiteY106" fmla="*/ 802826 h 6858000"/>
              <a:gd name="connsiteX107" fmla="*/ 1911831 w 2422397"/>
              <a:gd name="connsiteY107" fmla="*/ 696577 h 6858000"/>
              <a:gd name="connsiteX108" fmla="*/ 1942209 w 2422397"/>
              <a:gd name="connsiteY108" fmla="*/ 575807 h 6858000"/>
              <a:gd name="connsiteX109" fmla="*/ 1951374 w 2422397"/>
              <a:gd name="connsiteY109" fmla="*/ 556682 h 6858000"/>
              <a:gd name="connsiteX110" fmla="*/ 1951170 w 2422397"/>
              <a:gd name="connsiteY110" fmla="*/ 526639 h 6858000"/>
              <a:gd name="connsiteX111" fmla="*/ 1949059 w 2422397"/>
              <a:gd name="connsiteY111" fmla="*/ 405872 h 6858000"/>
              <a:gd name="connsiteX112" fmla="*/ 1935866 w 2422397"/>
              <a:gd name="connsiteY112" fmla="*/ 307622 h 6858000"/>
              <a:gd name="connsiteX113" fmla="*/ 1967790 w 2422397"/>
              <a:gd name="connsiteY113" fmla="*/ 198682 h 6858000"/>
              <a:gd name="connsiteX114" fmla="*/ 1971093 w 2422397"/>
              <a:gd name="connsiteY114" fmla="*/ 127747 h 6858000"/>
              <a:gd name="connsiteX115" fmla="*/ 1951841 w 2422397"/>
              <a:gd name="connsiteY115" fmla="*/ 4678 h 6858000"/>
              <a:gd name="connsiteX116" fmla="*/ 1953649 w 2422397"/>
              <a:gd name="connsiteY116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66639 w 2422397"/>
              <a:gd name="connsiteY16" fmla="*/ 6218313 h 6858000"/>
              <a:gd name="connsiteX17" fmla="*/ 470822 w 2422397"/>
              <a:gd name="connsiteY17" fmla="*/ 6213220 h 6858000"/>
              <a:gd name="connsiteX18" fmla="*/ 478259 w 2422397"/>
              <a:gd name="connsiteY18" fmla="*/ 6183918 h 6858000"/>
              <a:gd name="connsiteX19" fmla="*/ 482177 w 2422397"/>
              <a:gd name="connsiteY19" fmla="*/ 6173358 h 6858000"/>
              <a:gd name="connsiteX20" fmla="*/ 482556 w 2422397"/>
              <a:gd name="connsiteY20" fmla="*/ 6173443 h 6858000"/>
              <a:gd name="connsiteX21" fmla="*/ 485673 w 2422397"/>
              <a:gd name="connsiteY21" fmla="*/ 6162875 h 6858000"/>
              <a:gd name="connsiteX22" fmla="*/ 497360 w 2422397"/>
              <a:gd name="connsiteY22" fmla="*/ 6106789 h 6858000"/>
              <a:gd name="connsiteX23" fmla="*/ 547843 w 2422397"/>
              <a:gd name="connsiteY23" fmla="*/ 6075666 h 6858000"/>
              <a:gd name="connsiteX24" fmla="*/ 562259 w 2422397"/>
              <a:gd name="connsiteY24" fmla="*/ 6054865 h 6858000"/>
              <a:gd name="connsiteX25" fmla="*/ 571463 w 2422397"/>
              <a:gd name="connsiteY25" fmla="*/ 6045606 h 6858000"/>
              <a:gd name="connsiteX26" fmla="*/ 573012 w 2422397"/>
              <a:gd name="connsiteY26" fmla="*/ 6046223 h 6858000"/>
              <a:gd name="connsiteX27" fmla="*/ 584071 w 2422397"/>
              <a:gd name="connsiteY27" fmla="*/ 5992286 h 6858000"/>
              <a:gd name="connsiteX28" fmla="*/ 587812 w 2422397"/>
              <a:gd name="connsiteY28" fmla="*/ 5987907 h 6858000"/>
              <a:gd name="connsiteX29" fmla="*/ 592115 w 2422397"/>
              <a:gd name="connsiteY29" fmla="*/ 5949187 h 6858000"/>
              <a:gd name="connsiteX30" fmla="*/ 595889 w 2422397"/>
              <a:gd name="connsiteY30" fmla="*/ 5931081 h 6858000"/>
              <a:gd name="connsiteX31" fmla="*/ 593758 w 2422397"/>
              <a:gd name="connsiteY31" fmla="*/ 5922047 h 6858000"/>
              <a:gd name="connsiteX32" fmla="*/ 600949 w 2422397"/>
              <a:gd name="connsiteY32" fmla="*/ 5897316 h 6858000"/>
              <a:gd name="connsiteX33" fmla="*/ 602981 w 2422397"/>
              <a:gd name="connsiteY33" fmla="*/ 5895955 h 6858000"/>
              <a:gd name="connsiteX34" fmla="*/ 604430 w 2422397"/>
              <a:gd name="connsiteY34" fmla="*/ 5870052 h 6858000"/>
              <a:gd name="connsiteX35" fmla="*/ 600218 w 2422397"/>
              <a:gd name="connsiteY35" fmla="*/ 5841702 h 6858000"/>
              <a:gd name="connsiteX36" fmla="*/ 678370 w 2422397"/>
              <a:gd name="connsiteY36" fmla="*/ 5652188 h 6858000"/>
              <a:gd name="connsiteX37" fmla="*/ 694129 w 2422397"/>
              <a:gd name="connsiteY37" fmla="*/ 5471630 h 6858000"/>
              <a:gd name="connsiteX38" fmla="*/ 723657 w 2422397"/>
              <a:gd name="connsiteY38" fmla="*/ 5356170 h 6858000"/>
              <a:gd name="connsiteX39" fmla="*/ 723661 w 2422397"/>
              <a:gd name="connsiteY39" fmla="*/ 5356076 h 6858000"/>
              <a:gd name="connsiteX40" fmla="*/ 720651 w 2422397"/>
              <a:gd name="connsiteY40" fmla="*/ 5331990 h 6858000"/>
              <a:gd name="connsiteX41" fmla="*/ 725358 w 2422397"/>
              <a:gd name="connsiteY41" fmla="*/ 5309193 h 6858000"/>
              <a:gd name="connsiteX42" fmla="*/ 726926 w 2422397"/>
              <a:gd name="connsiteY42" fmla="*/ 5311182 h 6858000"/>
              <a:gd name="connsiteX43" fmla="*/ 727761 w 2422397"/>
              <a:gd name="connsiteY43" fmla="*/ 5304702 h 6858000"/>
              <a:gd name="connsiteX44" fmla="*/ 732974 w 2422397"/>
              <a:gd name="connsiteY44" fmla="*/ 5303522 h 6858000"/>
              <a:gd name="connsiteX45" fmla="*/ 762873 w 2422397"/>
              <a:gd name="connsiteY45" fmla="*/ 5269094 h 6858000"/>
              <a:gd name="connsiteX46" fmla="*/ 784867 w 2422397"/>
              <a:gd name="connsiteY46" fmla="*/ 5235785 h 6858000"/>
              <a:gd name="connsiteX47" fmla="*/ 796271 w 2422397"/>
              <a:gd name="connsiteY47" fmla="*/ 5175473 h 6858000"/>
              <a:gd name="connsiteX48" fmla="*/ 821529 w 2422397"/>
              <a:gd name="connsiteY48" fmla="*/ 5012929 h 6858000"/>
              <a:gd name="connsiteX49" fmla="*/ 846340 w 2422397"/>
              <a:gd name="connsiteY49" fmla="*/ 4944976 h 6858000"/>
              <a:gd name="connsiteX50" fmla="*/ 840157 w 2422397"/>
              <a:gd name="connsiteY50" fmla="*/ 4872869 h 6858000"/>
              <a:gd name="connsiteX51" fmla="*/ 855718 w 2422397"/>
              <a:gd name="connsiteY51" fmla="*/ 4850916 h 6858000"/>
              <a:gd name="connsiteX52" fmla="*/ 858709 w 2422397"/>
              <a:gd name="connsiteY52" fmla="*/ 4847264 h 6858000"/>
              <a:gd name="connsiteX53" fmla="*/ 863990 w 2422397"/>
              <a:gd name="connsiteY53" fmla="*/ 4829718 h 6858000"/>
              <a:gd name="connsiteX54" fmla="*/ 873842 w 2422397"/>
              <a:gd name="connsiteY54" fmla="*/ 4828439 h 6858000"/>
              <a:gd name="connsiteX55" fmla="*/ 887779 w 2422397"/>
              <a:gd name="connsiteY55" fmla="*/ 4804655 h 6858000"/>
              <a:gd name="connsiteX56" fmla="*/ 893894 w 2422397"/>
              <a:gd name="connsiteY56" fmla="*/ 4777060 h 6858000"/>
              <a:gd name="connsiteX57" fmla="*/ 883546 w 2422397"/>
              <a:gd name="connsiteY57" fmla="*/ 4777089 h 6858000"/>
              <a:gd name="connsiteX58" fmla="*/ 883812 w 2422397"/>
              <a:gd name="connsiteY58" fmla="*/ 4774559 h 6858000"/>
              <a:gd name="connsiteX59" fmla="*/ 903401 w 2422397"/>
              <a:gd name="connsiteY59" fmla="*/ 4679442 h 6858000"/>
              <a:gd name="connsiteX60" fmla="*/ 916253 w 2422397"/>
              <a:gd name="connsiteY60" fmla="*/ 4651970 h 6858000"/>
              <a:gd name="connsiteX61" fmla="*/ 922608 w 2422397"/>
              <a:gd name="connsiteY61" fmla="*/ 4649785 h 6858000"/>
              <a:gd name="connsiteX62" fmla="*/ 924139 w 2422397"/>
              <a:gd name="connsiteY62" fmla="*/ 4631605 h 6858000"/>
              <a:gd name="connsiteX63" fmla="*/ 920872 w 2422397"/>
              <a:gd name="connsiteY63" fmla="*/ 4609075 h 6858000"/>
              <a:gd name="connsiteX64" fmla="*/ 941607 w 2422397"/>
              <a:gd name="connsiteY64" fmla="*/ 4514226 h 6858000"/>
              <a:gd name="connsiteX65" fmla="*/ 957889 w 2422397"/>
              <a:gd name="connsiteY65" fmla="*/ 4481699 h 6858000"/>
              <a:gd name="connsiteX66" fmla="*/ 974975 w 2422397"/>
              <a:gd name="connsiteY66" fmla="*/ 4433921 h 6858000"/>
              <a:gd name="connsiteX67" fmla="*/ 1011638 w 2422397"/>
              <a:gd name="connsiteY67" fmla="*/ 4352312 h 6858000"/>
              <a:gd name="connsiteX68" fmla="*/ 1049579 w 2422397"/>
              <a:gd name="connsiteY68" fmla="*/ 4237953 h 6858000"/>
              <a:gd name="connsiteX69" fmla="*/ 1041314 w 2422397"/>
              <a:gd name="connsiteY69" fmla="*/ 4139706 h 6858000"/>
              <a:gd name="connsiteX70" fmla="*/ 1049328 w 2422397"/>
              <a:gd name="connsiteY70" fmla="*/ 4134671 h 6858000"/>
              <a:gd name="connsiteX71" fmla="*/ 1061133 w 2422397"/>
              <a:gd name="connsiteY71" fmla="*/ 4074160 h 6858000"/>
              <a:gd name="connsiteX72" fmla="*/ 1059121 w 2422397"/>
              <a:gd name="connsiteY72" fmla="*/ 3844497 h 6858000"/>
              <a:gd name="connsiteX73" fmla="*/ 1083386 w 2422397"/>
              <a:gd name="connsiteY73" fmla="*/ 3726730 h 6858000"/>
              <a:gd name="connsiteX74" fmla="*/ 1098990 w 2422397"/>
              <a:gd name="connsiteY74" fmla="*/ 3687782 h 6858000"/>
              <a:gd name="connsiteX75" fmla="*/ 1124701 w 2422397"/>
              <a:gd name="connsiteY75" fmla="*/ 3622348 h 6858000"/>
              <a:gd name="connsiteX76" fmla="*/ 1161137 w 2422397"/>
              <a:gd name="connsiteY76" fmla="*/ 3580464 h 6858000"/>
              <a:gd name="connsiteX77" fmla="*/ 1175812 w 2422397"/>
              <a:gd name="connsiteY77" fmla="*/ 3522969 h 6858000"/>
              <a:gd name="connsiteX78" fmla="*/ 1156951 w 2422397"/>
              <a:gd name="connsiteY78" fmla="*/ 3500538 h 6858000"/>
              <a:gd name="connsiteX79" fmla="*/ 1179877 w 2422397"/>
              <a:gd name="connsiteY79" fmla="*/ 3441984 h 6858000"/>
              <a:gd name="connsiteX80" fmla="*/ 1217096 w 2422397"/>
              <a:gd name="connsiteY80" fmla="*/ 3354156 h 6858000"/>
              <a:gd name="connsiteX81" fmla="*/ 1232811 w 2422397"/>
              <a:gd name="connsiteY81" fmla="*/ 3301153 h 6858000"/>
              <a:gd name="connsiteX82" fmla="*/ 1281985 w 2422397"/>
              <a:gd name="connsiteY82" fmla="*/ 3158933 h 6858000"/>
              <a:gd name="connsiteX83" fmla="*/ 1335997 w 2422397"/>
              <a:gd name="connsiteY83" fmla="*/ 3018423 h 6858000"/>
              <a:gd name="connsiteX84" fmla="*/ 1394864 w 2422397"/>
              <a:gd name="connsiteY84" fmla="*/ 2946152 h 6858000"/>
              <a:gd name="connsiteX85" fmla="*/ 1436360 w 2422397"/>
              <a:gd name="connsiteY85" fmla="*/ 2829469 h 6858000"/>
              <a:gd name="connsiteX86" fmla="*/ 1447242 w 2422397"/>
              <a:gd name="connsiteY86" fmla="*/ 2811546 h 6858000"/>
              <a:gd name="connsiteX87" fmla="*/ 1449881 w 2422397"/>
              <a:gd name="connsiteY87" fmla="*/ 2781535 h 6858000"/>
              <a:gd name="connsiteX88" fmla="*/ 1459218 w 2422397"/>
              <a:gd name="connsiteY88" fmla="*/ 2660724 h 6858000"/>
              <a:gd name="connsiteX89" fmla="*/ 1455455 w 2422397"/>
              <a:gd name="connsiteY89" fmla="*/ 2560980 h 6858000"/>
              <a:gd name="connsiteX90" fmla="*/ 1497362 w 2422397"/>
              <a:gd name="connsiteY90" fmla="*/ 2456303 h 6858000"/>
              <a:gd name="connsiteX91" fmla="*/ 1507343 w 2422397"/>
              <a:gd name="connsiteY91" fmla="*/ 2385923 h 6858000"/>
              <a:gd name="connsiteX92" fmla="*/ 1499931 w 2422397"/>
              <a:gd name="connsiteY92" fmla="*/ 2260635 h 6858000"/>
              <a:gd name="connsiteX93" fmla="*/ 1582995 w 2422397"/>
              <a:gd name="connsiteY93" fmla="*/ 2133393 h 6858000"/>
              <a:gd name="connsiteX94" fmla="*/ 1580647 w 2422397"/>
              <a:gd name="connsiteY94" fmla="*/ 2069584 h 6858000"/>
              <a:gd name="connsiteX95" fmla="*/ 1569289 w 2422397"/>
              <a:gd name="connsiteY95" fmla="*/ 2032263 h 6858000"/>
              <a:gd name="connsiteX96" fmla="*/ 1571917 w 2422397"/>
              <a:gd name="connsiteY96" fmla="*/ 1903700 h 6858000"/>
              <a:gd name="connsiteX97" fmla="*/ 1564944 w 2422397"/>
              <a:gd name="connsiteY97" fmla="*/ 1821321 h 6858000"/>
              <a:gd name="connsiteX98" fmla="*/ 1579022 w 2422397"/>
              <a:gd name="connsiteY98" fmla="*/ 1718757 h 6858000"/>
              <a:gd name="connsiteX99" fmla="*/ 1590196 w 2422397"/>
              <a:gd name="connsiteY99" fmla="*/ 1595914 h 6858000"/>
              <a:gd name="connsiteX100" fmla="*/ 1624363 w 2422397"/>
              <a:gd name="connsiteY100" fmla="*/ 1502483 h 6858000"/>
              <a:gd name="connsiteX101" fmla="*/ 1631539 w 2422397"/>
              <a:gd name="connsiteY101" fmla="*/ 1431520 h 6858000"/>
              <a:gd name="connsiteX102" fmla="*/ 1646296 w 2422397"/>
              <a:gd name="connsiteY102" fmla="*/ 1333057 h 6858000"/>
              <a:gd name="connsiteX103" fmla="*/ 1659787 w 2422397"/>
              <a:gd name="connsiteY103" fmla="*/ 1197540 h 6858000"/>
              <a:gd name="connsiteX104" fmla="*/ 1706993 w 2422397"/>
              <a:gd name="connsiteY104" fmla="*/ 1104797 h 6858000"/>
              <a:gd name="connsiteX105" fmla="*/ 1777273 w 2422397"/>
              <a:gd name="connsiteY105" fmla="*/ 916268 h 6858000"/>
              <a:gd name="connsiteX106" fmla="*/ 1850836 w 2422397"/>
              <a:gd name="connsiteY106" fmla="*/ 802826 h 6858000"/>
              <a:gd name="connsiteX107" fmla="*/ 1911831 w 2422397"/>
              <a:gd name="connsiteY107" fmla="*/ 696577 h 6858000"/>
              <a:gd name="connsiteX108" fmla="*/ 1942209 w 2422397"/>
              <a:gd name="connsiteY108" fmla="*/ 575807 h 6858000"/>
              <a:gd name="connsiteX109" fmla="*/ 1951374 w 2422397"/>
              <a:gd name="connsiteY109" fmla="*/ 556682 h 6858000"/>
              <a:gd name="connsiteX110" fmla="*/ 1951170 w 2422397"/>
              <a:gd name="connsiteY110" fmla="*/ 526639 h 6858000"/>
              <a:gd name="connsiteX111" fmla="*/ 1949059 w 2422397"/>
              <a:gd name="connsiteY111" fmla="*/ 405872 h 6858000"/>
              <a:gd name="connsiteX112" fmla="*/ 1935866 w 2422397"/>
              <a:gd name="connsiteY112" fmla="*/ 307622 h 6858000"/>
              <a:gd name="connsiteX113" fmla="*/ 1967790 w 2422397"/>
              <a:gd name="connsiteY113" fmla="*/ 198682 h 6858000"/>
              <a:gd name="connsiteX114" fmla="*/ 1971093 w 2422397"/>
              <a:gd name="connsiteY114" fmla="*/ 127747 h 6858000"/>
              <a:gd name="connsiteX115" fmla="*/ 1951841 w 2422397"/>
              <a:gd name="connsiteY115" fmla="*/ 4678 h 6858000"/>
              <a:gd name="connsiteX116" fmla="*/ 1953649 w 2422397"/>
              <a:gd name="connsiteY116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6663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497360 w 2422397"/>
              <a:gd name="connsiteY21" fmla="*/ 6106789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00218 w 2422397"/>
              <a:gd name="connsiteY34" fmla="*/ 5841702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82995 w 2422397"/>
              <a:gd name="connsiteY92" fmla="*/ 2133393 h 6858000"/>
              <a:gd name="connsiteX93" fmla="*/ 1580647 w 2422397"/>
              <a:gd name="connsiteY93" fmla="*/ 2069584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497360 w 2422397"/>
              <a:gd name="connsiteY21" fmla="*/ 6106789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00218 w 2422397"/>
              <a:gd name="connsiteY34" fmla="*/ 5841702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82995 w 2422397"/>
              <a:gd name="connsiteY92" fmla="*/ 2133393 h 6858000"/>
              <a:gd name="connsiteX93" fmla="*/ 1580647 w 2422397"/>
              <a:gd name="connsiteY93" fmla="*/ 2069584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00218 w 2422397"/>
              <a:gd name="connsiteY34" fmla="*/ 5841702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82995 w 2422397"/>
              <a:gd name="connsiteY92" fmla="*/ 2133393 h 6858000"/>
              <a:gd name="connsiteX93" fmla="*/ 1580647 w 2422397"/>
              <a:gd name="connsiteY93" fmla="*/ 2069584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82995 w 2422397"/>
              <a:gd name="connsiteY92" fmla="*/ 2133393 h 6858000"/>
              <a:gd name="connsiteX93" fmla="*/ 1580647 w 2422397"/>
              <a:gd name="connsiteY93" fmla="*/ 2069584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69381 w 2422397"/>
              <a:gd name="connsiteY92" fmla="*/ 2165158 h 6858000"/>
              <a:gd name="connsiteX93" fmla="*/ 1580647 w 2422397"/>
              <a:gd name="connsiteY93" fmla="*/ 2069584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9289 w 2422397"/>
              <a:gd name="connsiteY94" fmla="*/ 2032263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499931 w 2422397"/>
              <a:gd name="connsiteY91" fmla="*/ 2260635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540772 w 2422397"/>
              <a:gd name="connsiteY91" fmla="*/ 2256097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35866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540772 w 2422397"/>
              <a:gd name="connsiteY91" fmla="*/ 2256097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59787 w 2422397"/>
              <a:gd name="connsiteY102" fmla="*/ 1197540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54018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540772 w 2422397"/>
              <a:gd name="connsiteY91" fmla="*/ 2256097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96091 w 2422397"/>
              <a:gd name="connsiteY102" fmla="*/ 1202078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0282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54018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540772 w 2422397"/>
              <a:gd name="connsiteY91" fmla="*/ 2256097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96091 w 2422397"/>
              <a:gd name="connsiteY102" fmla="*/ 1202078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2551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54018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41607 w 2422397"/>
              <a:gd name="connsiteY63" fmla="*/ 4514226 h 6858000"/>
              <a:gd name="connsiteX64" fmla="*/ 957889 w 2422397"/>
              <a:gd name="connsiteY64" fmla="*/ 4481699 h 6858000"/>
              <a:gd name="connsiteX65" fmla="*/ 974975 w 2422397"/>
              <a:gd name="connsiteY65" fmla="*/ 4433921 h 6858000"/>
              <a:gd name="connsiteX66" fmla="*/ 1011638 w 2422397"/>
              <a:gd name="connsiteY66" fmla="*/ 4352312 h 6858000"/>
              <a:gd name="connsiteX67" fmla="*/ 1049579 w 2422397"/>
              <a:gd name="connsiteY67" fmla="*/ 4237953 h 6858000"/>
              <a:gd name="connsiteX68" fmla="*/ 1041314 w 2422397"/>
              <a:gd name="connsiteY68" fmla="*/ 4139706 h 6858000"/>
              <a:gd name="connsiteX69" fmla="*/ 1049328 w 2422397"/>
              <a:gd name="connsiteY69" fmla="*/ 4134671 h 6858000"/>
              <a:gd name="connsiteX70" fmla="*/ 1061133 w 2422397"/>
              <a:gd name="connsiteY70" fmla="*/ 4074160 h 6858000"/>
              <a:gd name="connsiteX71" fmla="*/ 1059121 w 2422397"/>
              <a:gd name="connsiteY71" fmla="*/ 3844497 h 6858000"/>
              <a:gd name="connsiteX72" fmla="*/ 1083386 w 2422397"/>
              <a:gd name="connsiteY72" fmla="*/ 3726730 h 6858000"/>
              <a:gd name="connsiteX73" fmla="*/ 1098990 w 2422397"/>
              <a:gd name="connsiteY73" fmla="*/ 3687782 h 6858000"/>
              <a:gd name="connsiteX74" fmla="*/ 1124701 w 2422397"/>
              <a:gd name="connsiteY74" fmla="*/ 3622348 h 6858000"/>
              <a:gd name="connsiteX75" fmla="*/ 1161137 w 2422397"/>
              <a:gd name="connsiteY75" fmla="*/ 3580464 h 6858000"/>
              <a:gd name="connsiteX76" fmla="*/ 1175812 w 2422397"/>
              <a:gd name="connsiteY76" fmla="*/ 3522969 h 6858000"/>
              <a:gd name="connsiteX77" fmla="*/ 1156951 w 2422397"/>
              <a:gd name="connsiteY77" fmla="*/ 3500538 h 6858000"/>
              <a:gd name="connsiteX78" fmla="*/ 1179877 w 2422397"/>
              <a:gd name="connsiteY78" fmla="*/ 3441984 h 6858000"/>
              <a:gd name="connsiteX79" fmla="*/ 1217096 w 2422397"/>
              <a:gd name="connsiteY79" fmla="*/ 3354156 h 6858000"/>
              <a:gd name="connsiteX80" fmla="*/ 1232811 w 2422397"/>
              <a:gd name="connsiteY80" fmla="*/ 3301153 h 6858000"/>
              <a:gd name="connsiteX81" fmla="*/ 1281985 w 2422397"/>
              <a:gd name="connsiteY81" fmla="*/ 3158933 h 6858000"/>
              <a:gd name="connsiteX82" fmla="*/ 1335997 w 2422397"/>
              <a:gd name="connsiteY82" fmla="*/ 3018423 h 6858000"/>
              <a:gd name="connsiteX83" fmla="*/ 1394864 w 2422397"/>
              <a:gd name="connsiteY83" fmla="*/ 2946152 h 6858000"/>
              <a:gd name="connsiteX84" fmla="*/ 1436360 w 2422397"/>
              <a:gd name="connsiteY84" fmla="*/ 2829469 h 6858000"/>
              <a:gd name="connsiteX85" fmla="*/ 1447242 w 2422397"/>
              <a:gd name="connsiteY85" fmla="*/ 2811546 h 6858000"/>
              <a:gd name="connsiteX86" fmla="*/ 1449881 w 2422397"/>
              <a:gd name="connsiteY86" fmla="*/ 2781535 h 6858000"/>
              <a:gd name="connsiteX87" fmla="*/ 1459218 w 2422397"/>
              <a:gd name="connsiteY87" fmla="*/ 2660724 h 6858000"/>
              <a:gd name="connsiteX88" fmla="*/ 1455455 w 2422397"/>
              <a:gd name="connsiteY88" fmla="*/ 2560980 h 6858000"/>
              <a:gd name="connsiteX89" fmla="*/ 1497362 w 2422397"/>
              <a:gd name="connsiteY89" fmla="*/ 2456303 h 6858000"/>
              <a:gd name="connsiteX90" fmla="*/ 1507343 w 2422397"/>
              <a:gd name="connsiteY90" fmla="*/ 2385923 h 6858000"/>
              <a:gd name="connsiteX91" fmla="*/ 1540772 w 2422397"/>
              <a:gd name="connsiteY91" fmla="*/ 2256097 h 6858000"/>
              <a:gd name="connsiteX92" fmla="*/ 1569381 w 2422397"/>
              <a:gd name="connsiteY92" fmla="*/ 2165158 h 6858000"/>
              <a:gd name="connsiteX93" fmla="*/ 1576109 w 2422397"/>
              <a:gd name="connsiteY93" fmla="*/ 2078660 h 6858000"/>
              <a:gd name="connsiteX94" fmla="*/ 1564751 w 2422397"/>
              <a:gd name="connsiteY94" fmla="*/ 2009574 h 6858000"/>
              <a:gd name="connsiteX95" fmla="*/ 1571917 w 2422397"/>
              <a:gd name="connsiteY95" fmla="*/ 1903700 h 6858000"/>
              <a:gd name="connsiteX96" fmla="*/ 1564944 w 2422397"/>
              <a:gd name="connsiteY96" fmla="*/ 1821321 h 6858000"/>
              <a:gd name="connsiteX97" fmla="*/ 1579022 w 2422397"/>
              <a:gd name="connsiteY97" fmla="*/ 1718757 h 6858000"/>
              <a:gd name="connsiteX98" fmla="*/ 1590196 w 2422397"/>
              <a:gd name="connsiteY98" fmla="*/ 1595914 h 6858000"/>
              <a:gd name="connsiteX99" fmla="*/ 1624363 w 2422397"/>
              <a:gd name="connsiteY99" fmla="*/ 1502483 h 6858000"/>
              <a:gd name="connsiteX100" fmla="*/ 1631539 w 2422397"/>
              <a:gd name="connsiteY100" fmla="*/ 1431520 h 6858000"/>
              <a:gd name="connsiteX101" fmla="*/ 1646296 w 2422397"/>
              <a:gd name="connsiteY101" fmla="*/ 1333057 h 6858000"/>
              <a:gd name="connsiteX102" fmla="*/ 1696091 w 2422397"/>
              <a:gd name="connsiteY102" fmla="*/ 1202078 h 6858000"/>
              <a:gd name="connsiteX103" fmla="*/ 1706993 w 2422397"/>
              <a:gd name="connsiteY103" fmla="*/ 1104797 h 6858000"/>
              <a:gd name="connsiteX104" fmla="*/ 1777273 w 2422397"/>
              <a:gd name="connsiteY104" fmla="*/ 916268 h 6858000"/>
              <a:gd name="connsiteX105" fmla="*/ 1850836 w 2422397"/>
              <a:gd name="connsiteY105" fmla="*/ 825516 h 6858000"/>
              <a:gd name="connsiteX106" fmla="*/ 1911831 w 2422397"/>
              <a:gd name="connsiteY106" fmla="*/ 696577 h 6858000"/>
              <a:gd name="connsiteX107" fmla="*/ 1942209 w 2422397"/>
              <a:gd name="connsiteY107" fmla="*/ 575807 h 6858000"/>
              <a:gd name="connsiteX108" fmla="*/ 1951374 w 2422397"/>
              <a:gd name="connsiteY108" fmla="*/ 556682 h 6858000"/>
              <a:gd name="connsiteX109" fmla="*/ 1951170 w 2422397"/>
              <a:gd name="connsiteY109" fmla="*/ 526639 h 6858000"/>
              <a:gd name="connsiteX110" fmla="*/ 1949059 w 2422397"/>
              <a:gd name="connsiteY110" fmla="*/ 405872 h 6858000"/>
              <a:gd name="connsiteX111" fmla="*/ 1954018 w 2422397"/>
              <a:gd name="connsiteY111" fmla="*/ 307622 h 6858000"/>
              <a:gd name="connsiteX112" fmla="*/ 1967790 w 2422397"/>
              <a:gd name="connsiteY112" fmla="*/ 198682 h 6858000"/>
              <a:gd name="connsiteX113" fmla="*/ 1971093 w 2422397"/>
              <a:gd name="connsiteY113" fmla="*/ 127747 h 6858000"/>
              <a:gd name="connsiteX114" fmla="*/ 1951841 w 2422397"/>
              <a:gd name="connsiteY114" fmla="*/ 4678 h 6858000"/>
              <a:gd name="connsiteX115" fmla="*/ 1953649 w 2422397"/>
              <a:gd name="connsiteY11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20872 w 2422397"/>
              <a:gd name="connsiteY62" fmla="*/ 4609075 h 6858000"/>
              <a:gd name="connsiteX63" fmla="*/ 957889 w 2422397"/>
              <a:gd name="connsiteY63" fmla="*/ 4481699 h 6858000"/>
              <a:gd name="connsiteX64" fmla="*/ 974975 w 2422397"/>
              <a:gd name="connsiteY64" fmla="*/ 4433921 h 6858000"/>
              <a:gd name="connsiteX65" fmla="*/ 1011638 w 2422397"/>
              <a:gd name="connsiteY65" fmla="*/ 4352312 h 6858000"/>
              <a:gd name="connsiteX66" fmla="*/ 1049579 w 2422397"/>
              <a:gd name="connsiteY66" fmla="*/ 4237953 h 6858000"/>
              <a:gd name="connsiteX67" fmla="*/ 1041314 w 2422397"/>
              <a:gd name="connsiteY67" fmla="*/ 4139706 h 6858000"/>
              <a:gd name="connsiteX68" fmla="*/ 1049328 w 2422397"/>
              <a:gd name="connsiteY68" fmla="*/ 4134671 h 6858000"/>
              <a:gd name="connsiteX69" fmla="*/ 1061133 w 2422397"/>
              <a:gd name="connsiteY69" fmla="*/ 4074160 h 6858000"/>
              <a:gd name="connsiteX70" fmla="*/ 1059121 w 2422397"/>
              <a:gd name="connsiteY70" fmla="*/ 3844497 h 6858000"/>
              <a:gd name="connsiteX71" fmla="*/ 1083386 w 2422397"/>
              <a:gd name="connsiteY71" fmla="*/ 3726730 h 6858000"/>
              <a:gd name="connsiteX72" fmla="*/ 1098990 w 2422397"/>
              <a:gd name="connsiteY72" fmla="*/ 3687782 h 6858000"/>
              <a:gd name="connsiteX73" fmla="*/ 1124701 w 2422397"/>
              <a:gd name="connsiteY73" fmla="*/ 3622348 h 6858000"/>
              <a:gd name="connsiteX74" fmla="*/ 1161137 w 2422397"/>
              <a:gd name="connsiteY74" fmla="*/ 3580464 h 6858000"/>
              <a:gd name="connsiteX75" fmla="*/ 1175812 w 2422397"/>
              <a:gd name="connsiteY75" fmla="*/ 3522969 h 6858000"/>
              <a:gd name="connsiteX76" fmla="*/ 1156951 w 2422397"/>
              <a:gd name="connsiteY76" fmla="*/ 3500538 h 6858000"/>
              <a:gd name="connsiteX77" fmla="*/ 1179877 w 2422397"/>
              <a:gd name="connsiteY77" fmla="*/ 3441984 h 6858000"/>
              <a:gd name="connsiteX78" fmla="*/ 1217096 w 2422397"/>
              <a:gd name="connsiteY78" fmla="*/ 3354156 h 6858000"/>
              <a:gd name="connsiteX79" fmla="*/ 1232811 w 2422397"/>
              <a:gd name="connsiteY79" fmla="*/ 3301153 h 6858000"/>
              <a:gd name="connsiteX80" fmla="*/ 1281985 w 2422397"/>
              <a:gd name="connsiteY80" fmla="*/ 3158933 h 6858000"/>
              <a:gd name="connsiteX81" fmla="*/ 1335997 w 2422397"/>
              <a:gd name="connsiteY81" fmla="*/ 3018423 h 6858000"/>
              <a:gd name="connsiteX82" fmla="*/ 1394864 w 2422397"/>
              <a:gd name="connsiteY82" fmla="*/ 2946152 h 6858000"/>
              <a:gd name="connsiteX83" fmla="*/ 1436360 w 2422397"/>
              <a:gd name="connsiteY83" fmla="*/ 2829469 h 6858000"/>
              <a:gd name="connsiteX84" fmla="*/ 1447242 w 2422397"/>
              <a:gd name="connsiteY84" fmla="*/ 2811546 h 6858000"/>
              <a:gd name="connsiteX85" fmla="*/ 1449881 w 2422397"/>
              <a:gd name="connsiteY85" fmla="*/ 2781535 h 6858000"/>
              <a:gd name="connsiteX86" fmla="*/ 1459218 w 2422397"/>
              <a:gd name="connsiteY86" fmla="*/ 2660724 h 6858000"/>
              <a:gd name="connsiteX87" fmla="*/ 1455455 w 2422397"/>
              <a:gd name="connsiteY87" fmla="*/ 2560980 h 6858000"/>
              <a:gd name="connsiteX88" fmla="*/ 1497362 w 2422397"/>
              <a:gd name="connsiteY88" fmla="*/ 2456303 h 6858000"/>
              <a:gd name="connsiteX89" fmla="*/ 1507343 w 2422397"/>
              <a:gd name="connsiteY89" fmla="*/ 2385923 h 6858000"/>
              <a:gd name="connsiteX90" fmla="*/ 1540772 w 2422397"/>
              <a:gd name="connsiteY90" fmla="*/ 2256097 h 6858000"/>
              <a:gd name="connsiteX91" fmla="*/ 1569381 w 2422397"/>
              <a:gd name="connsiteY91" fmla="*/ 2165158 h 6858000"/>
              <a:gd name="connsiteX92" fmla="*/ 1576109 w 2422397"/>
              <a:gd name="connsiteY92" fmla="*/ 2078660 h 6858000"/>
              <a:gd name="connsiteX93" fmla="*/ 1564751 w 2422397"/>
              <a:gd name="connsiteY93" fmla="*/ 2009574 h 6858000"/>
              <a:gd name="connsiteX94" fmla="*/ 1571917 w 2422397"/>
              <a:gd name="connsiteY94" fmla="*/ 1903700 h 6858000"/>
              <a:gd name="connsiteX95" fmla="*/ 1564944 w 2422397"/>
              <a:gd name="connsiteY95" fmla="*/ 1821321 h 6858000"/>
              <a:gd name="connsiteX96" fmla="*/ 1579022 w 2422397"/>
              <a:gd name="connsiteY96" fmla="*/ 1718757 h 6858000"/>
              <a:gd name="connsiteX97" fmla="*/ 1590196 w 2422397"/>
              <a:gd name="connsiteY97" fmla="*/ 1595914 h 6858000"/>
              <a:gd name="connsiteX98" fmla="*/ 1624363 w 2422397"/>
              <a:gd name="connsiteY98" fmla="*/ 1502483 h 6858000"/>
              <a:gd name="connsiteX99" fmla="*/ 1631539 w 2422397"/>
              <a:gd name="connsiteY99" fmla="*/ 1431520 h 6858000"/>
              <a:gd name="connsiteX100" fmla="*/ 1646296 w 2422397"/>
              <a:gd name="connsiteY100" fmla="*/ 1333057 h 6858000"/>
              <a:gd name="connsiteX101" fmla="*/ 1696091 w 2422397"/>
              <a:gd name="connsiteY101" fmla="*/ 1202078 h 6858000"/>
              <a:gd name="connsiteX102" fmla="*/ 1706993 w 2422397"/>
              <a:gd name="connsiteY102" fmla="*/ 1104797 h 6858000"/>
              <a:gd name="connsiteX103" fmla="*/ 1777273 w 2422397"/>
              <a:gd name="connsiteY103" fmla="*/ 916268 h 6858000"/>
              <a:gd name="connsiteX104" fmla="*/ 1850836 w 2422397"/>
              <a:gd name="connsiteY104" fmla="*/ 825516 h 6858000"/>
              <a:gd name="connsiteX105" fmla="*/ 1911831 w 2422397"/>
              <a:gd name="connsiteY105" fmla="*/ 696577 h 6858000"/>
              <a:gd name="connsiteX106" fmla="*/ 1942209 w 2422397"/>
              <a:gd name="connsiteY106" fmla="*/ 575807 h 6858000"/>
              <a:gd name="connsiteX107" fmla="*/ 1951374 w 2422397"/>
              <a:gd name="connsiteY107" fmla="*/ 556682 h 6858000"/>
              <a:gd name="connsiteX108" fmla="*/ 1951170 w 2422397"/>
              <a:gd name="connsiteY108" fmla="*/ 526639 h 6858000"/>
              <a:gd name="connsiteX109" fmla="*/ 1949059 w 2422397"/>
              <a:gd name="connsiteY109" fmla="*/ 405872 h 6858000"/>
              <a:gd name="connsiteX110" fmla="*/ 1954018 w 2422397"/>
              <a:gd name="connsiteY110" fmla="*/ 307622 h 6858000"/>
              <a:gd name="connsiteX111" fmla="*/ 1967790 w 2422397"/>
              <a:gd name="connsiteY111" fmla="*/ 198682 h 6858000"/>
              <a:gd name="connsiteX112" fmla="*/ 1971093 w 2422397"/>
              <a:gd name="connsiteY112" fmla="*/ 127747 h 6858000"/>
              <a:gd name="connsiteX113" fmla="*/ 1951841 w 2422397"/>
              <a:gd name="connsiteY113" fmla="*/ 4678 h 6858000"/>
              <a:gd name="connsiteX114" fmla="*/ 1953649 w 2422397"/>
              <a:gd name="connsiteY114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57889 w 2422397"/>
              <a:gd name="connsiteY62" fmla="*/ 4481699 h 6858000"/>
              <a:gd name="connsiteX63" fmla="*/ 974975 w 2422397"/>
              <a:gd name="connsiteY63" fmla="*/ 4433921 h 6858000"/>
              <a:gd name="connsiteX64" fmla="*/ 1011638 w 2422397"/>
              <a:gd name="connsiteY64" fmla="*/ 4352312 h 6858000"/>
              <a:gd name="connsiteX65" fmla="*/ 1049579 w 2422397"/>
              <a:gd name="connsiteY65" fmla="*/ 4237953 h 6858000"/>
              <a:gd name="connsiteX66" fmla="*/ 1041314 w 2422397"/>
              <a:gd name="connsiteY66" fmla="*/ 4139706 h 6858000"/>
              <a:gd name="connsiteX67" fmla="*/ 1049328 w 2422397"/>
              <a:gd name="connsiteY67" fmla="*/ 4134671 h 6858000"/>
              <a:gd name="connsiteX68" fmla="*/ 1061133 w 2422397"/>
              <a:gd name="connsiteY68" fmla="*/ 4074160 h 6858000"/>
              <a:gd name="connsiteX69" fmla="*/ 1059121 w 2422397"/>
              <a:gd name="connsiteY69" fmla="*/ 3844497 h 6858000"/>
              <a:gd name="connsiteX70" fmla="*/ 1083386 w 2422397"/>
              <a:gd name="connsiteY70" fmla="*/ 3726730 h 6858000"/>
              <a:gd name="connsiteX71" fmla="*/ 1098990 w 2422397"/>
              <a:gd name="connsiteY71" fmla="*/ 3687782 h 6858000"/>
              <a:gd name="connsiteX72" fmla="*/ 1124701 w 2422397"/>
              <a:gd name="connsiteY72" fmla="*/ 3622348 h 6858000"/>
              <a:gd name="connsiteX73" fmla="*/ 1161137 w 2422397"/>
              <a:gd name="connsiteY73" fmla="*/ 3580464 h 6858000"/>
              <a:gd name="connsiteX74" fmla="*/ 1175812 w 2422397"/>
              <a:gd name="connsiteY74" fmla="*/ 3522969 h 6858000"/>
              <a:gd name="connsiteX75" fmla="*/ 1156951 w 2422397"/>
              <a:gd name="connsiteY75" fmla="*/ 3500538 h 6858000"/>
              <a:gd name="connsiteX76" fmla="*/ 1179877 w 2422397"/>
              <a:gd name="connsiteY76" fmla="*/ 3441984 h 6858000"/>
              <a:gd name="connsiteX77" fmla="*/ 1217096 w 2422397"/>
              <a:gd name="connsiteY77" fmla="*/ 3354156 h 6858000"/>
              <a:gd name="connsiteX78" fmla="*/ 1232811 w 2422397"/>
              <a:gd name="connsiteY78" fmla="*/ 3301153 h 6858000"/>
              <a:gd name="connsiteX79" fmla="*/ 1281985 w 2422397"/>
              <a:gd name="connsiteY79" fmla="*/ 3158933 h 6858000"/>
              <a:gd name="connsiteX80" fmla="*/ 1335997 w 2422397"/>
              <a:gd name="connsiteY80" fmla="*/ 3018423 h 6858000"/>
              <a:gd name="connsiteX81" fmla="*/ 1394864 w 2422397"/>
              <a:gd name="connsiteY81" fmla="*/ 2946152 h 6858000"/>
              <a:gd name="connsiteX82" fmla="*/ 1436360 w 2422397"/>
              <a:gd name="connsiteY82" fmla="*/ 2829469 h 6858000"/>
              <a:gd name="connsiteX83" fmla="*/ 1447242 w 2422397"/>
              <a:gd name="connsiteY83" fmla="*/ 2811546 h 6858000"/>
              <a:gd name="connsiteX84" fmla="*/ 1449881 w 2422397"/>
              <a:gd name="connsiteY84" fmla="*/ 2781535 h 6858000"/>
              <a:gd name="connsiteX85" fmla="*/ 1459218 w 2422397"/>
              <a:gd name="connsiteY85" fmla="*/ 2660724 h 6858000"/>
              <a:gd name="connsiteX86" fmla="*/ 1455455 w 2422397"/>
              <a:gd name="connsiteY86" fmla="*/ 2560980 h 6858000"/>
              <a:gd name="connsiteX87" fmla="*/ 1497362 w 2422397"/>
              <a:gd name="connsiteY87" fmla="*/ 2456303 h 6858000"/>
              <a:gd name="connsiteX88" fmla="*/ 1507343 w 2422397"/>
              <a:gd name="connsiteY88" fmla="*/ 2385923 h 6858000"/>
              <a:gd name="connsiteX89" fmla="*/ 1540772 w 2422397"/>
              <a:gd name="connsiteY89" fmla="*/ 2256097 h 6858000"/>
              <a:gd name="connsiteX90" fmla="*/ 1569381 w 2422397"/>
              <a:gd name="connsiteY90" fmla="*/ 2165158 h 6858000"/>
              <a:gd name="connsiteX91" fmla="*/ 1576109 w 2422397"/>
              <a:gd name="connsiteY91" fmla="*/ 2078660 h 6858000"/>
              <a:gd name="connsiteX92" fmla="*/ 1564751 w 2422397"/>
              <a:gd name="connsiteY92" fmla="*/ 2009574 h 6858000"/>
              <a:gd name="connsiteX93" fmla="*/ 1571917 w 2422397"/>
              <a:gd name="connsiteY93" fmla="*/ 1903700 h 6858000"/>
              <a:gd name="connsiteX94" fmla="*/ 1564944 w 2422397"/>
              <a:gd name="connsiteY94" fmla="*/ 1821321 h 6858000"/>
              <a:gd name="connsiteX95" fmla="*/ 1579022 w 2422397"/>
              <a:gd name="connsiteY95" fmla="*/ 1718757 h 6858000"/>
              <a:gd name="connsiteX96" fmla="*/ 1590196 w 2422397"/>
              <a:gd name="connsiteY96" fmla="*/ 1595914 h 6858000"/>
              <a:gd name="connsiteX97" fmla="*/ 1624363 w 2422397"/>
              <a:gd name="connsiteY97" fmla="*/ 1502483 h 6858000"/>
              <a:gd name="connsiteX98" fmla="*/ 1631539 w 2422397"/>
              <a:gd name="connsiteY98" fmla="*/ 1431520 h 6858000"/>
              <a:gd name="connsiteX99" fmla="*/ 1646296 w 2422397"/>
              <a:gd name="connsiteY99" fmla="*/ 1333057 h 6858000"/>
              <a:gd name="connsiteX100" fmla="*/ 1696091 w 2422397"/>
              <a:gd name="connsiteY100" fmla="*/ 1202078 h 6858000"/>
              <a:gd name="connsiteX101" fmla="*/ 1706993 w 2422397"/>
              <a:gd name="connsiteY101" fmla="*/ 1104797 h 6858000"/>
              <a:gd name="connsiteX102" fmla="*/ 1777273 w 2422397"/>
              <a:gd name="connsiteY102" fmla="*/ 916268 h 6858000"/>
              <a:gd name="connsiteX103" fmla="*/ 1850836 w 2422397"/>
              <a:gd name="connsiteY103" fmla="*/ 825516 h 6858000"/>
              <a:gd name="connsiteX104" fmla="*/ 1911831 w 2422397"/>
              <a:gd name="connsiteY104" fmla="*/ 696577 h 6858000"/>
              <a:gd name="connsiteX105" fmla="*/ 1942209 w 2422397"/>
              <a:gd name="connsiteY105" fmla="*/ 575807 h 6858000"/>
              <a:gd name="connsiteX106" fmla="*/ 1951374 w 2422397"/>
              <a:gd name="connsiteY106" fmla="*/ 556682 h 6858000"/>
              <a:gd name="connsiteX107" fmla="*/ 1951170 w 2422397"/>
              <a:gd name="connsiteY107" fmla="*/ 526639 h 6858000"/>
              <a:gd name="connsiteX108" fmla="*/ 1949059 w 2422397"/>
              <a:gd name="connsiteY108" fmla="*/ 405872 h 6858000"/>
              <a:gd name="connsiteX109" fmla="*/ 1954018 w 2422397"/>
              <a:gd name="connsiteY109" fmla="*/ 307622 h 6858000"/>
              <a:gd name="connsiteX110" fmla="*/ 1967790 w 2422397"/>
              <a:gd name="connsiteY110" fmla="*/ 198682 h 6858000"/>
              <a:gd name="connsiteX111" fmla="*/ 1971093 w 2422397"/>
              <a:gd name="connsiteY111" fmla="*/ 127747 h 6858000"/>
              <a:gd name="connsiteX112" fmla="*/ 1951841 w 2422397"/>
              <a:gd name="connsiteY112" fmla="*/ 4678 h 6858000"/>
              <a:gd name="connsiteX113" fmla="*/ 1953649 w 2422397"/>
              <a:gd name="connsiteY11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85938 w 2422397"/>
              <a:gd name="connsiteY62" fmla="*/ 4515358 h 6858000"/>
              <a:gd name="connsiteX63" fmla="*/ 974975 w 2422397"/>
              <a:gd name="connsiteY63" fmla="*/ 4433921 h 6858000"/>
              <a:gd name="connsiteX64" fmla="*/ 1011638 w 2422397"/>
              <a:gd name="connsiteY64" fmla="*/ 4352312 h 6858000"/>
              <a:gd name="connsiteX65" fmla="*/ 1049579 w 2422397"/>
              <a:gd name="connsiteY65" fmla="*/ 4237953 h 6858000"/>
              <a:gd name="connsiteX66" fmla="*/ 1041314 w 2422397"/>
              <a:gd name="connsiteY66" fmla="*/ 4139706 h 6858000"/>
              <a:gd name="connsiteX67" fmla="*/ 1049328 w 2422397"/>
              <a:gd name="connsiteY67" fmla="*/ 4134671 h 6858000"/>
              <a:gd name="connsiteX68" fmla="*/ 1061133 w 2422397"/>
              <a:gd name="connsiteY68" fmla="*/ 4074160 h 6858000"/>
              <a:gd name="connsiteX69" fmla="*/ 1059121 w 2422397"/>
              <a:gd name="connsiteY69" fmla="*/ 3844497 h 6858000"/>
              <a:gd name="connsiteX70" fmla="*/ 1083386 w 2422397"/>
              <a:gd name="connsiteY70" fmla="*/ 3726730 h 6858000"/>
              <a:gd name="connsiteX71" fmla="*/ 1098990 w 2422397"/>
              <a:gd name="connsiteY71" fmla="*/ 3687782 h 6858000"/>
              <a:gd name="connsiteX72" fmla="*/ 1124701 w 2422397"/>
              <a:gd name="connsiteY72" fmla="*/ 3622348 h 6858000"/>
              <a:gd name="connsiteX73" fmla="*/ 1161137 w 2422397"/>
              <a:gd name="connsiteY73" fmla="*/ 3580464 h 6858000"/>
              <a:gd name="connsiteX74" fmla="*/ 1175812 w 2422397"/>
              <a:gd name="connsiteY74" fmla="*/ 3522969 h 6858000"/>
              <a:gd name="connsiteX75" fmla="*/ 1156951 w 2422397"/>
              <a:gd name="connsiteY75" fmla="*/ 3500538 h 6858000"/>
              <a:gd name="connsiteX76" fmla="*/ 1179877 w 2422397"/>
              <a:gd name="connsiteY76" fmla="*/ 3441984 h 6858000"/>
              <a:gd name="connsiteX77" fmla="*/ 1217096 w 2422397"/>
              <a:gd name="connsiteY77" fmla="*/ 3354156 h 6858000"/>
              <a:gd name="connsiteX78" fmla="*/ 1232811 w 2422397"/>
              <a:gd name="connsiteY78" fmla="*/ 3301153 h 6858000"/>
              <a:gd name="connsiteX79" fmla="*/ 1281985 w 2422397"/>
              <a:gd name="connsiteY79" fmla="*/ 3158933 h 6858000"/>
              <a:gd name="connsiteX80" fmla="*/ 1335997 w 2422397"/>
              <a:gd name="connsiteY80" fmla="*/ 3018423 h 6858000"/>
              <a:gd name="connsiteX81" fmla="*/ 1394864 w 2422397"/>
              <a:gd name="connsiteY81" fmla="*/ 2946152 h 6858000"/>
              <a:gd name="connsiteX82" fmla="*/ 1436360 w 2422397"/>
              <a:gd name="connsiteY82" fmla="*/ 2829469 h 6858000"/>
              <a:gd name="connsiteX83" fmla="*/ 1447242 w 2422397"/>
              <a:gd name="connsiteY83" fmla="*/ 2811546 h 6858000"/>
              <a:gd name="connsiteX84" fmla="*/ 1449881 w 2422397"/>
              <a:gd name="connsiteY84" fmla="*/ 2781535 h 6858000"/>
              <a:gd name="connsiteX85" fmla="*/ 1459218 w 2422397"/>
              <a:gd name="connsiteY85" fmla="*/ 2660724 h 6858000"/>
              <a:gd name="connsiteX86" fmla="*/ 1455455 w 2422397"/>
              <a:gd name="connsiteY86" fmla="*/ 2560980 h 6858000"/>
              <a:gd name="connsiteX87" fmla="*/ 1497362 w 2422397"/>
              <a:gd name="connsiteY87" fmla="*/ 2456303 h 6858000"/>
              <a:gd name="connsiteX88" fmla="*/ 1507343 w 2422397"/>
              <a:gd name="connsiteY88" fmla="*/ 2385923 h 6858000"/>
              <a:gd name="connsiteX89" fmla="*/ 1540772 w 2422397"/>
              <a:gd name="connsiteY89" fmla="*/ 2256097 h 6858000"/>
              <a:gd name="connsiteX90" fmla="*/ 1569381 w 2422397"/>
              <a:gd name="connsiteY90" fmla="*/ 2165158 h 6858000"/>
              <a:gd name="connsiteX91" fmla="*/ 1576109 w 2422397"/>
              <a:gd name="connsiteY91" fmla="*/ 2078660 h 6858000"/>
              <a:gd name="connsiteX92" fmla="*/ 1564751 w 2422397"/>
              <a:gd name="connsiteY92" fmla="*/ 2009574 h 6858000"/>
              <a:gd name="connsiteX93" fmla="*/ 1571917 w 2422397"/>
              <a:gd name="connsiteY93" fmla="*/ 1903700 h 6858000"/>
              <a:gd name="connsiteX94" fmla="*/ 1564944 w 2422397"/>
              <a:gd name="connsiteY94" fmla="*/ 1821321 h 6858000"/>
              <a:gd name="connsiteX95" fmla="*/ 1579022 w 2422397"/>
              <a:gd name="connsiteY95" fmla="*/ 1718757 h 6858000"/>
              <a:gd name="connsiteX96" fmla="*/ 1590196 w 2422397"/>
              <a:gd name="connsiteY96" fmla="*/ 1595914 h 6858000"/>
              <a:gd name="connsiteX97" fmla="*/ 1624363 w 2422397"/>
              <a:gd name="connsiteY97" fmla="*/ 1502483 h 6858000"/>
              <a:gd name="connsiteX98" fmla="*/ 1631539 w 2422397"/>
              <a:gd name="connsiteY98" fmla="*/ 1431520 h 6858000"/>
              <a:gd name="connsiteX99" fmla="*/ 1646296 w 2422397"/>
              <a:gd name="connsiteY99" fmla="*/ 1333057 h 6858000"/>
              <a:gd name="connsiteX100" fmla="*/ 1696091 w 2422397"/>
              <a:gd name="connsiteY100" fmla="*/ 1202078 h 6858000"/>
              <a:gd name="connsiteX101" fmla="*/ 1706993 w 2422397"/>
              <a:gd name="connsiteY101" fmla="*/ 1104797 h 6858000"/>
              <a:gd name="connsiteX102" fmla="*/ 1777273 w 2422397"/>
              <a:gd name="connsiteY102" fmla="*/ 916268 h 6858000"/>
              <a:gd name="connsiteX103" fmla="*/ 1850836 w 2422397"/>
              <a:gd name="connsiteY103" fmla="*/ 825516 h 6858000"/>
              <a:gd name="connsiteX104" fmla="*/ 1911831 w 2422397"/>
              <a:gd name="connsiteY104" fmla="*/ 696577 h 6858000"/>
              <a:gd name="connsiteX105" fmla="*/ 1942209 w 2422397"/>
              <a:gd name="connsiteY105" fmla="*/ 575807 h 6858000"/>
              <a:gd name="connsiteX106" fmla="*/ 1951374 w 2422397"/>
              <a:gd name="connsiteY106" fmla="*/ 556682 h 6858000"/>
              <a:gd name="connsiteX107" fmla="*/ 1951170 w 2422397"/>
              <a:gd name="connsiteY107" fmla="*/ 526639 h 6858000"/>
              <a:gd name="connsiteX108" fmla="*/ 1949059 w 2422397"/>
              <a:gd name="connsiteY108" fmla="*/ 405872 h 6858000"/>
              <a:gd name="connsiteX109" fmla="*/ 1954018 w 2422397"/>
              <a:gd name="connsiteY109" fmla="*/ 307622 h 6858000"/>
              <a:gd name="connsiteX110" fmla="*/ 1967790 w 2422397"/>
              <a:gd name="connsiteY110" fmla="*/ 198682 h 6858000"/>
              <a:gd name="connsiteX111" fmla="*/ 1971093 w 2422397"/>
              <a:gd name="connsiteY111" fmla="*/ 127747 h 6858000"/>
              <a:gd name="connsiteX112" fmla="*/ 1951841 w 2422397"/>
              <a:gd name="connsiteY112" fmla="*/ 4678 h 6858000"/>
              <a:gd name="connsiteX113" fmla="*/ 1953649 w 2422397"/>
              <a:gd name="connsiteY11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78370 w 2422397"/>
              <a:gd name="connsiteY35" fmla="*/ 5652188 h 6858000"/>
              <a:gd name="connsiteX36" fmla="*/ 694129 w 2422397"/>
              <a:gd name="connsiteY36" fmla="*/ 5471630 h 6858000"/>
              <a:gd name="connsiteX37" fmla="*/ 723657 w 2422397"/>
              <a:gd name="connsiteY37" fmla="*/ 5356170 h 6858000"/>
              <a:gd name="connsiteX38" fmla="*/ 723661 w 2422397"/>
              <a:gd name="connsiteY38" fmla="*/ 5356076 h 6858000"/>
              <a:gd name="connsiteX39" fmla="*/ 720651 w 2422397"/>
              <a:gd name="connsiteY39" fmla="*/ 5331990 h 6858000"/>
              <a:gd name="connsiteX40" fmla="*/ 725358 w 2422397"/>
              <a:gd name="connsiteY40" fmla="*/ 5309193 h 6858000"/>
              <a:gd name="connsiteX41" fmla="*/ 726926 w 2422397"/>
              <a:gd name="connsiteY41" fmla="*/ 5311182 h 6858000"/>
              <a:gd name="connsiteX42" fmla="*/ 727761 w 2422397"/>
              <a:gd name="connsiteY42" fmla="*/ 5304702 h 6858000"/>
              <a:gd name="connsiteX43" fmla="*/ 732974 w 2422397"/>
              <a:gd name="connsiteY43" fmla="*/ 5303522 h 6858000"/>
              <a:gd name="connsiteX44" fmla="*/ 762873 w 2422397"/>
              <a:gd name="connsiteY44" fmla="*/ 5269094 h 6858000"/>
              <a:gd name="connsiteX45" fmla="*/ 784867 w 2422397"/>
              <a:gd name="connsiteY45" fmla="*/ 5235785 h 6858000"/>
              <a:gd name="connsiteX46" fmla="*/ 796271 w 2422397"/>
              <a:gd name="connsiteY46" fmla="*/ 5175473 h 6858000"/>
              <a:gd name="connsiteX47" fmla="*/ 821529 w 2422397"/>
              <a:gd name="connsiteY47" fmla="*/ 5012929 h 6858000"/>
              <a:gd name="connsiteX48" fmla="*/ 846340 w 2422397"/>
              <a:gd name="connsiteY48" fmla="*/ 4944976 h 6858000"/>
              <a:gd name="connsiteX49" fmla="*/ 840157 w 2422397"/>
              <a:gd name="connsiteY49" fmla="*/ 4872869 h 6858000"/>
              <a:gd name="connsiteX50" fmla="*/ 855718 w 2422397"/>
              <a:gd name="connsiteY50" fmla="*/ 4850916 h 6858000"/>
              <a:gd name="connsiteX51" fmla="*/ 858709 w 2422397"/>
              <a:gd name="connsiteY51" fmla="*/ 4847264 h 6858000"/>
              <a:gd name="connsiteX52" fmla="*/ 863990 w 2422397"/>
              <a:gd name="connsiteY52" fmla="*/ 4829718 h 6858000"/>
              <a:gd name="connsiteX53" fmla="*/ 873842 w 2422397"/>
              <a:gd name="connsiteY53" fmla="*/ 4828439 h 6858000"/>
              <a:gd name="connsiteX54" fmla="*/ 887779 w 2422397"/>
              <a:gd name="connsiteY54" fmla="*/ 4804655 h 6858000"/>
              <a:gd name="connsiteX55" fmla="*/ 893894 w 2422397"/>
              <a:gd name="connsiteY55" fmla="*/ 4777060 h 6858000"/>
              <a:gd name="connsiteX56" fmla="*/ 883546 w 2422397"/>
              <a:gd name="connsiteY56" fmla="*/ 4777089 h 6858000"/>
              <a:gd name="connsiteX57" fmla="*/ 883812 w 2422397"/>
              <a:gd name="connsiteY57" fmla="*/ 4774559 h 6858000"/>
              <a:gd name="connsiteX58" fmla="*/ 903401 w 2422397"/>
              <a:gd name="connsiteY58" fmla="*/ 4679442 h 6858000"/>
              <a:gd name="connsiteX59" fmla="*/ 916253 w 2422397"/>
              <a:gd name="connsiteY59" fmla="*/ 4651970 h 6858000"/>
              <a:gd name="connsiteX60" fmla="*/ 922608 w 2422397"/>
              <a:gd name="connsiteY60" fmla="*/ 4649785 h 6858000"/>
              <a:gd name="connsiteX61" fmla="*/ 924139 w 2422397"/>
              <a:gd name="connsiteY61" fmla="*/ 4631605 h 6858000"/>
              <a:gd name="connsiteX62" fmla="*/ 985938 w 2422397"/>
              <a:gd name="connsiteY62" fmla="*/ 4515358 h 6858000"/>
              <a:gd name="connsiteX63" fmla="*/ 1011638 w 2422397"/>
              <a:gd name="connsiteY63" fmla="*/ 4352312 h 6858000"/>
              <a:gd name="connsiteX64" fmla="*/ 1049579 w 2422397"/>
              <a:gd name="connsiteY64" fmla="*/ 4237953 h 6858000"/>
              <a:gd name="connsiteX65" fmla="*/ 1041314 w 2422397"/>
              <a:gd name="connsiteY65" fmla="*/ 4139706 h 6858000"/>
              <a:gd name="connsiteX66" fmla="*/ 1049328 w 2422397"/>
              <a:gd name="connsiteY66" fmla="*/ 4134671 h 6858000"/>
              <a:gd name="connsiteX67" fmla="*/ 1061133 w 2422397"/>
              <a:gd name="connsiteY67" fmla="*/ 4074160 h 6858000"/>
              <a:gd name="connsiteX68" fmla="*/ 1059121 w 2422397"/>
              <a:gd name="connsiteY68" fmla="*/ 3844497 h 6858000"/>
              <a:gd name="connsiteX69" fmla="*/ 1083386 w 2422397"/>
              <a:gd name="connsiteY69" fmla="*/ 3726730 h 6858000"/>
              <a:gd name="connsiteX70" fmla="*/ 1098990 w 2422397"/>
              <a:gd name="connsiteY70" fmla="*/ 3687782 h 6858000"/>
              <a:gd name="connsiteX71" fmla="*/ 1124701 w 2422397"/>
              <a:gd name="connsiteY71" fmla="*/ 3622348 h 6858000"/>
              <a:gd name="connsiteX72" fmla="*/ 1161137 w 2422397"/>
              <a:gd name="connsiteY72" fmla="*/ 3580464 h 6858000"/>
              <a:gd name="connsiteX73" fmla="*/ 1175812 w 2422397"/>
              <a:gd name="connsiteY73" fmla="*/ 3522969 h 6858000"/>
              <a:gd name="connsiteX74" fmla="*/ 1156951 w 2422397"/>
              <a:gd name="connsiteY74" fmla="*/ 3500538 h 6858000"/>
              <a:gd name="connsiteX75" fmla="*/ 1179877 w 2422397"/>
              <a:gd name="connsiteY75" fmla="*/ 3441984 h 6858000"/>
              <a:gd name="connsiteX76" fmla="*/ 1217096 w 2422397"/>
              <a:gd name="connsiteY76" fmla="*/ 3354156 h 6858000"/>
              <a:gd name="connsiteX77" fmla="*/ 1232811 w 2422397"/>
              <a:gd name="connsiteY77" fmla="*/ 3301153 h 6858000"/>
              <a:gd name="connsiteX78" fmla="*/ 1281985 w 2422397"/>
              <a:gd name="connsiteY78" fmla="*/ 3158933 h 6858000"/>
              <a:gd name="connsiteX79" fmla="*/ 1335997 w 2422397"/>
              <a:gd name="connsiteY79" fmla="*/ 3018423 h 6858000"/>
              <a:gd name="connsiteX80" fmla="*/ 1394864 w 2422397"/>
              <a:gd name="connsiteY80" fmla="*/ 2946152 h 6858000"/>
              <a:gd name="connsiteX81" fmla="*/ 1436360 w 2422397"/>
              <a:gd name="connsiteY81" fmla="*/ 2829469 h 6858000"/>
              <a:gd name="connsiteX82" fmla="*/ 1447242 w 2422397"/>
              <a:gd name="connsiteY82" fmla="*/ 2811546 h 6858000"/>
              <a:gd name="connsiteX83" fmla="*/ 1449881 w 2422397"/>
              <a:gd name="connsiteY83" fmla="*/ 2781535 h 6858000"/>
              <a:gd name="connsiteX84" fmla="*/ 1459218 w 2422397"/>
              <a:gd name="connsiteY84" fmla="*/ 2660724 h 6858000"/>
              <a:gd name="connsiteX85" fmla="*/ 1455455 w 2422397"/>
              <a:gd name="connsiteY85" fmla="*/ 2560980 h 6858000"/>
              <a:gd name="connsiteX86" fmla="*/ 1497362 w 2422397"/>
              <a:gd name="connsiteY86" fmla="*/ 2456303 h 6858000"/>
              <a:gd name="connsiteX87" fmla="*/ 1507343 w 2422397"/>
              <a:gd name="connsiteY87" fmla="*/ 2385923 h 6858000"/>
              <a:gd name="connsiteX88" fmla="*/ 1540772 w 2422397"/>
              <a:gd name="connsiteY88" fmla="*/ 2256097 h 6858000"/>
              <a:gd name="connsiteX89" fmla="*/ 1569381 w 2422397"/>
              <a:gd name="connsiteY89" fmla="*/ 2165158 h 6858000"/>
              <a:gd name="connsiteX90" fmla="*/ 1576109 w 2422397"/>
              <a:gd name="connsiteY90" fmla="*/ 2078660 h 6858000"/>
              <a:gd name="connsiteX91" fmla="*/ 1564751 w 2422397"/>
              <a:gd name="connsiteY91" fmla="*/ 2009574 h 6858000"/>
              <a:gd name="connsiteX92" fmla="*/ 1571917 w 2422397"/>
              <a:gd name="connsiteY92" fmla="*/ 1903700 h 6858000"/>
              <a:gd name="connsiteX93" fmla="*/ 1564944 w 2422397"/>
              <a:gd name="connsiteY93" fmla="*/ 1821321 h 6858000"/>
              <a:gd name="connsiteX94" fmla="*/ 1579022 w 2422397"/>
              <a:gd name="connsiteY94" fmla="*/ 1718757 h 6858000"/>
              <a:gd name="connsiteX95" fmla="*/ 1590196 w 2422397"/>
              <a:gd name="connsiteY95" fmla="*/ 1595914 h 6858000"/>
              <a:gd name="connsiteX96" fmla="*/ 1624363 w 2422397"/>
              <a:gd name="connsiteY96" fmla="*/ 1502483 h 6858000"/>
              <a:gd name="connsiteX97" fmla="*/ 1631539 w 2422397"/>
              <a:gd name="connsiteY97" fmla="*/ 1431520 h 6858000"/>
              <a:gd name="connsiteX98" fmla="*/ 1646296 w 2422397"/>
              <a:gd name="connsiteY98" fmla="*/ 1333057 h 6858000"/>
              <a:gd name="connsiteX99" fmla="*/ 1696091 w 2422397"/>
              <a:gd name="connsiteY99" fmla="*/ 1202078 h 6858000"/>
              <a:gd name="connsiteX100" fmla="*/ 1706993 w 2422397"/>
              <a:gd name="connsiteY100" fmla="*/ 1104797 h 6858000"/>
              <a:gd name="connsiteX101" fmla="*/ 1777273 w 2422397"/>
              <a:gd name="connsiteY101" fmla="*/ 916268 h 6858000"/>
              <a:gd name="connsiteX102" fmla="*/ 1850836 w 2422397"/>
              <a:gd name="connsiteY102" fmla="*/ 825516 h 6858000"/>
              <a:gd name="connsiteX103" fmla="*/ 1911831 w 2422397"/>
              <a:gd name="connsiteY103" fmla="*/ 696577 h 6858000"/>
              <a:gd name="connsiteX104" fmla="*/ 1942209 w 2422397"/>
              <a:gd name="connsiteY104" fmla="*/ 575807 h 6858000"/>
              <a:gd name="connsiteX105" fmla="*/ 1951374 w 2422397"/>
              <a:gd name="connsiteY105" fmla="*/ 556682 h 6858000"/>
              <a:gd name="connsiteX106" fmla="*/ 1951170 w 2422397"/>
              <a:gd name="connsiteY106" fmla="*/ 526639 h 6858000"/>
              <a:gd name="connsiteX107" fmla="*/ 1949059 w 2422397"/>
              <a:gd name="connsiteY107" fmla="*/ 405872 h 6858000"/>
              <a:gd name="connsiteX108" fmla="*/ 1954018 w 2422397"/>
              <a:gd name="connsiteY108" fmla="*/ 307622 h 6858000"/>
              <a:gd name="connsiteX109" fmla="*/ 1967790 w 2422397"/>
              <a:gd name="connsiteY109" fmla="*/ 198682 h 6858000"/>
              <a:gd name="connsiteX110" fmla="*/ 1971093 w 2422397"/>
              <a:gd name="connsiteY110" fmla="*/ 127747 h 6858000"/>
              <a:gd name="connsiteX111" fmla="*/ 1951841 w 2422397"/>
              <a:gd name="connsiteY111" fmla="*/ 4678 h 6858000"/>
              <a:gd name="connsiteX112" fmla="*/ 1953649 w 2422397"/>
              <a:gd name="connsiteY112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94129 w 2422397"/>
              <a:gd name="connsiteY35" fmla="*/ 5471630 h 6858000"/>
              <a:gd name="connsiteX36" fmla="*/ 723657 w 2422397"/>
              <a:gd name="connsiteY36" fmla="*/ 5356170 h 6858000"/>
              <a:gd name="connsiteX37" fmla="*/ 723661 w 2422397"/>
              <a:gd name="connsiteY37" fmla="*/ 5356076 h 6858000"/>
              <a:gd name="connsiteX38" fmla="*/ 720651 w 2422397"/>
              <a:gd name="connsiteY38" fmla="*/ 5331990 h 6858000"/>
              <a:gd name="connsiteX39" fmla="*/ 725358 w 2422397"/>
              <a:gd name="connsiteY39" fmla="*/ 5309193 h 6858000"/>
              <a:gd name="connsiteX40" fmla="*/ 726926 w 2422397"/>
              <a:gd name="connsiteY40" fmla="*/ 5311182 h 6858000"/>
              <a:gd name="connsiteX41" fmla="*/ 727761 w 2422397"/>
              <a:gd name="connsiteY41" fmla="*/ 5304702 h 6858000"/>
              <a:gd name="connsiteX42" fmla="*/ 732974 w 2422397"/>
              <a:gd name="connsiteY42" fmla="*/ 5303522 h 6858000"/>
              <a:gd name="connsiteX43" fmla="*/ 762873 w 2422397"/>
              <a:gd name="connsiteY43" fmla="*/ 5269094 h 6858000"/>
              <a:gd name="connsiteX44" fmla="*/ 784867 w 2422397"/>
              <a:gd name="connsiteY44" fmla="*/ 5235785 h 6858000"/>
              <a:gd name="connsiteX45" fmla="*/ 796271 w 2422397"/>
              <a:gd name="connsiteY45" fmla="*/ 5175473 h 6858000"/>
              <a:gd name="connsiteX46" fmla="*/ 821529 w 2422397"/>
              <a:gd name="connsiteY46" fmla="*/ 5012929 h 6858000"/>
              <a:gd name="connsiteX47" fmla="*/ 846340 w 2422397"/>
              <a:gd name="connsiteY47" fmla="*/ 4944976 h 6858000"/>
              <a:gd name="connsiteX48" fmla="*/ 840157 w 2422397"/>
              <a:gd name="connsiteY48" fmla="*/ 4872869 h 6858000"/>
              <a:gd name="connsiteX49" fmla="*/ 855718 w 2422397"/>
              <a:gd name="connsiteY49" fmla="*/ 4850916 h 6858000"/>
              <a:gd name="connsiteX50" fmla="*/ 858709 w 2422397"/>
              <a:gd name="connsiteY50" fmla="*/ 4847264 h 6858000"/>
              <a:gd name="connsiteX51" fmla="*/ 863990 w 2422397"/>
              <a:gd name="connsiteY51" fmla="*/ 4829718 h 6858000"/>
              <a:gd name="connsiteX52" fmla="*/ 873842 w 2422397"/>
              <a:gd name="connsiteY52" fmla="*/ 4828439 h 6858000"/>
              <a:gd name="connsiteX53" fmla="*/ 887779 w 2422397"/>
              <a:gd name="connsiteY53" fmla="*/ 4804655 h 6858000"/>
              <a:gd name="connsiteX54" fmla="*/ 893894 w 2422397"/>
              <a:gd name="connsiteY54" fmla="*/ 4777060 h 6858000"/>
              <a:gd name="connsiteX55" fmla="*/ 883546 w 2422397"/>
              <a:gd name="connsiteY55" fmla="*/ 4777089 h 6858000"/>
              <a:gd name="connsiteX56" fmla="*/ 883812 w 2422397"/>
              <a:gd name="connsiteY56" fmla="*/ 4774559 h 6858000"/>
              <a:gd name="connsiteX57" fmla="*/ 903401 w 2422397"/>
              <a:gd name="connsiteY57" fmla="*/ 4679442 h 6858000"/>
              <a:gd name="connsiteX58" fmla="*/ 916253 w 2422397"/>
              <a:gd name="connsiteY58" fmla="*/ 4651970 h 6858000"/>
              <a:gd name="connsiteX59" fmla="*/ 922608 w 2422397"/>
              <a:gd name="connsiteY59" fmla="*/ 4649785 h 6858000"/>
              <a:gd name="connsiteX60" fmla="*/ 924139 w 2422397"/>
              <a:gd name="connsiteY60" fmla="*/ 4631605 h 6858000"/>
              <a:gd name="connsiteX61" fmla="*/ 985938 w 2422397"/>
              <a:gd name="connsiteY61" fmla="*/ 4515358 h 6858000"/>
              <a:gd name="connsiteX62" fmla="*/ 1011638 w 2422397"/>
              <a:gd name="connsiteY62" fmla="*/ 4352312 h 6858000"/>
              <a:gd name="connsiteX63" fmla="*/ 1049579 w 2422397"/>
              <a:gd name="connsiteY63" fmla="*/ 4237953 h 6858000"/>
              <a:gd name="connsiteX64" fmla="*/ 1041314 w 2422397"/>
              <a:gd name="connsiteY64" fmla="*/ 4139706 h 6858000"/>
              <a:gd name="connsiteX65" fmla="*/ 1049328 w 2422397"/>
              <a:gd name="connsiteY65" fmla="*/ 4134671 h 6858000"/>
              <a:gd name="connsiteX66" fmla="*/ 1061133 w 2422397"/>
              <a:gd name="connsiteY66" fmla="*/ 4074160 h 6858000"/>
              <a:gd name="connsiteX67" fmla="*/ 1059121 w 2422397"/>
              <a:gd name="connsiteY67" fmla="*/ 3844497 h 6858000"/>
              <a:gd name="connsiteX68" fmla="*/ 1083386 w 2422397"/>
              <a:gd name="connsiteY68" fmla="*/ 3726730 h 6858000"/>
              <a:gd name="connsiteX69" fmla="*/ 1098990 w 2422397"/>
              <a:gd name="connsiteY69" fmla="*/ 3687782 h 6858000"/>
              <a:gd name="connsiteX70" fmla="*/ 1124701 w 2422397"/>
              <a:gd name="connsiteY70" fmla="*/ 3622348 h 6858000"/>
              <a:gd name="connsiteX71" fmla="*/ 1161137 w 2422397"/>
              <a:gd name="connsiteY71" fmla="*/ 3580464 h 6858000"/>
              <a:gd name="connsiteX72" fmla="*/ 1175812 w 2422397"/>
              <a:gd name="connsiteY72" fmla="*/ 3522969 h 6858000"/>
              <a:gd name="connsiteX73" fmla="*/ 1156951 w 2422397"/>
              <a:gd name="connsiteY73" fmla="*/ 3500538 h 6858000"/>
              <a:gd name="connsiteX74" fmla="*/ 1179877 w 2422397"/>
              <a:gd name="connsiteY74" fmla="*/ 3441984 h 6858000"/>
              <a:gd name="connsiteX75" fmla="*/ 1217096 w 2422397"/>
              <a:gd name="connsiteY75" fmla="*/ 3354156 h 6858000"/>
              <a:gd name="connsiteX76" fmla="*/ 1232811 w 2422397"/>
              <a:gd name="connsiteY76" fmla="*/ 3301153 h 6858000"/>
              <a:gd name="connsiteX77" fmla="*/ 1281985 w 2422397"/>
              <a:gd name="connsiteY77" fmla="*/ 3158933 h 6858000"/>
              <a:gd name="connsiteX78" fmla="*/ 1335997 w 2422397"/>
              <a:gd name="connsiteY78" fmla="*/ 3018423 h 6858000"/>
              <a:gd name="connsiteX79" fmla="*/ 1394864 w 2422397"/>
              <a:gd name="connsiteY79" fmla="*/ 2946152 h 6858000"/>
              <a:gd name="connsiteX80" fmla="*/ 1436360 w 2422397"/>
              <a:gd name="connsiteY80" fmla="*/ 2829469 h 6858000"/>
              <a:gd name="connsiteX81" fmla="*/ 1447242 w 2422397"/>
              <a:gd name="connsiteY81" fmla="*/ 2811546 h 6858000"/>
              <a:gd name="connsiteX82" fmla="*/ 1449881 w 2422397"/>
              <a:gd name="connsiteY82" fmla="*/ 2781535 h 6858000"/>
              <a:gd name="connsiteX83" fmla="*/ 1459218 w 2422397"/>
              <a:gd name="connsiteY83" fmla="*/ 2660724 h 6858000"/>
              <a:gd name="connsiteX84" fmla="*/ 1455455 w 2422397"/>
              <a:gd name="connsiteY84" fmla="*/ 2560980 h 6858000"/>
              <a:gd name="connsiteX85" fmla="*/ 1497362 w 2422397"/>
              <a:gd name="connsiteY85" fmla="*/ 2456303 h 6858000"/>
              <a:gd name="connsiteX86" fmla="*/ 1507343 w 2422397"/>
              <a:gd name="connsiteY86" fmla="*/ 2385923 h 6858000"/>
              <a:gd name="connsiteX87" fmla="*/ 1540772 w 2422397"/>
              <a:gd name="connsiteY87" fmla="*/ 2256097 h 6858000"/>
              <a:gd name="connsiteX88" fmla="*/ 1569381 w 2422397"/>
              <a:gd name="connsiteY88" fmla="*/ 2165158 h 6858000"/>
              <a:gd name="connsiteX89" fmla="*/ 1576109 w 2422397"/>
              <a:gd name="connsiteY89" fmla="*/ 2078660 h 6858000"/>
              <a:gd name="connsiteX90" fmla="*/ 1564751 w 2422397"/>
              <a:gd name="connsiteY90" fmla="*/ 2009574 h 6858000"/>
              <a:gd name="connsiteX91" fmla="*/ 1571917 w 2422397"/>
              <a:gd name="connsiteY91" fmla="*/ 1903700 h 6858000"/>
              <a:gd name="connsiteX92" fmla="*/ 1564944 w 2422397"/>
              <a:gd name="connsiteY92" fmla="*/ 1821321 h 6858000"/>
              <a:gd name="connsiteX93" fmla="*/ 1579022 w 2422397"/>
              <a:gd name="connsiteY93" fmla="*/ 1718757 h 6858000"/>
              <a:gd name="connsiteX94" fmla="*/ 1590196 w 2422397"/>
              <a:gd name="connsiteY94" fmla="*/ 1595914 h 6858000"/>
              <a:gd name="connsiteX95" fmla="*/ 1624363 w 2422397"/>
              <a:gd name="connsiteY95" fmla="*/ 1502483 h 6858000"/>
              <a:gd name="connsiteX96" fmla="*/ 1631539 w 2422397"/>
              <a:gd name="connsiteY96" fmla="*/ 1431520 h 6858000"/>
              <a:gd name="connsiteX97" fmla="*/ 1646296 w 2422397"/>
              <a:gd name="connsiteY97" fmla="*/ 1333057 h 6858000"/>
              <a:gd name="connsiteX98" fmla="*/ 1696091 w 2422397"/>
              <a:gd name="connsiteY98" fmla="*/ 1202078 h 6858000"/>
              <a:gd name="connsiteX99" fmla="*/ 1706993 w 2422397"/>
              <a:gd name="connsiteY99" fmla="*/ 1104797 h 6858000"/>
              <a:gd name="connsiteX100" fmla="*/ 1777273 w 2422397"/>
              <a:gd name="connsiteY100" fmla="*/ 916268 h 6858000"/>
              <a:gd name="connsiteX101" fmla="*/ 1850836 w 2422397"/>
              <a:gd name="connsiteY101" fmla="*/ 825516 h 6858000"/>
              <a:gd name="connsiteX102" fmla="*/ 1911831 w 2422397"/>
              <a:gd name="connsiteY102" fmla="*/ 696577 h 6858000"/>
              <a:gd name="connsiteX103" fmla="*/ 1942209 w 2422397"/>
              <a:gd name="connsiteY103" fmla="*/ 575807 h 6858000"/>
              <a:gd name="connsiteX104" fmla="*/ 1951374 w 2422397"/>
              <a:gd name="connsiteY104" fmla="*/ 556682 h 6858000"/>
              <a:gd name="connsiteX105" fmla="*/ 1951170 w 2422397"/>
              <a:gd name="connsiteY105" fmla="*/ 526639 h 6858000"/>
              <a:gd name="connsiteX106" fmla="*/ 1949059 w 2422397"/>
              <a:gd name="connsiteY106" fmla="*/ 405872 h 6858000"/>
              <a:gd name="connsiteX107" fmla="*/ 1954018 w 2422397"/>
              <a:gd name="connsiteY107" fmla="*/ 307622 h 6858000"/>
              <a:gd name="connsiteX108" fmla="*/ 1967790 w 2422397"/>
              <a:gd name="connsiteY108" fmla="*/ 198682 h 6858000"/>
              <a:gd name="connsiteX109" fmla="*/ 1971093 w 2422397"/>
              <a:gd name="connsiteY109" fmla="*/ 127747 h 6858000"/>
              <a:gd name="connsiteX110" fmla="*/ 1951841 w 2422397"/>
              <a:gd name="connsiteY110" fmla="*/ 4678 h 6858000"/>
              <a:gd name="connsiteX111" fmla="*/ 1953649 w 2422397"/>
              <a:gd name="connsiteY111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94129 w 2422397"/>
              <a:gd name="connsiteY35" fmla="*/ 5471630 h 6858000"/>
              <a:gd name="connsiteX36" fmla="*/ 723657 w 2422397"/>
              <a:gd name="connsiteY36" fmla="*/ 5356170 h 6858000"/>
              <a:gd name="connsiteX37" fmla="*/ 723661 w 2422397"/>
              <a:gd name="connsiteY37" fmla="*/ 5356076 h 6858000"/>
              <a:gd name="connsiteX38" fmla="*/ 725358 w 2422397"/>
              <a:gd name="connsiteY38" fmla="*/ 5309193 h 6858000"/>
              <a:gd name="connsiteX39" fmla="*/ 726926 w 2422397"/>
              <a:gd name="connsiteY39" fmla="*/ 5311182 h 6858000"/>
              <a:gd name="connsiteX40" fmla="*/ 727761 w 2422397"/>
              <a:gd name="connsiteY40" fmla="*/ 5304702 h 6858000"/>
              <a:gd name="connsiteX41" fmla="*/ 732974 w 2422397"/>
              <a:gd name="connsiteY41" fmla="*/ 5303522 h 6858000"/>
              <a:gd name="connsiteX42" fmla="*/ 762873 w 2422397"/>
              <a:gd name="connsiteY42" fmla="*/ 5269094 h 6858000"/>
              <a:gd name="connsiteX43" fmla="*/ 784867 w 2422397"/>
              <a:gd name="connsiteY43" fmla="*/ 5235785 h 6858000"/>
              <a:gd name="connsiteX44" fmla="*/ 796271 w 2422397"/>
              <a:gd name="connsiteY44" fmla="*/ 5175473 h 6858000"/>
              <a:gd name="connsiteX45" fmla="*/ 821529 w 2422397"/>
              <a:gd name="connsiteY45" fmla="*/ 5012929 h 6858000"/>
              <a:gd name="connsiteX46" fmla="*/ 846340 w 2422397"/>
              <a:gd name="connsiteY46" fmla="*/ 4944976 h 6858000"/>
              <a:gd name="connsiteX47" fmla="*/ 840157 w 2422397"/>
              <a:gd name="connsiteY47" fmla="*/ 4872869 h 6858000"/>
              <a:gd name="connsiteX48" fmla="*/ 855718 w 2422397"/>
              <a:gd name="connsiteY48" fmla="*/ 4850916 h 6858000"/>
              <a:gd name="connsiteX49" fmla="*/ 858709 w 2422397"/>
              <a:gd name="connsiteY49" fmla="*/ 4847264 h 6858000"/>
              <a:gd name="connsiteX50" fmla="*/ 863990 w 2422397"/>
              <a:gd name="connsiteY50" fmla="*/ 4829718 h 6858000"/>
              <a:gd name="connsiteX51" fmla="*/ 873842 w 2422397"/>
              <a:gd name="connsiteY51" fmla="*/ 4828439 h 6858000"/>
              <a:gd name="connsiteX52" fmla="*/ 887779 w 2422397"/>
              <a:gd name="connsiteY52" fmla="*/ 4804655 h 6858000"/>
              <a:gd name="connsiteX53" fmla="*/ 893894 w 2422397"/>
              <a:gd name="connsiteY53" fmla="*/ 4777060 h 6858000"/>
              <a:gd name="connsiteX54" fmla="*/ 883546 w 2422397"/>
              <a:gd name="connsiteY54" fmla="*/ 4777089 h 6858000"/>
              <a:gd name="connsiteX55" fmla="*/ 883812 w 2422397"/>
              <a:gd name="connsiteY55" fmla="*/ 4774559 h 6858000"/>
              <a:gd name="connsiteX56" fmla="*/ 903401 w 2422397"/>
              <a:gd name="connsiteY56" fmla="*/ 4679442 h 6858000"/>
              <a:gd name="connsiteX57" fmla="*/ 916253 w 2422397"/>
              <a:gd name="connsiteY57" fmla="*/ 4651970 h 6858000"/>
              <a:gd name="connsiteX58" fmla="*/ 922608 w 2422397"/>
              <a:gd name="connsiteY58" fmla="*/ 4649785 h 6858000"/>
              <a:gd name="connsiteX59" fmla="*/ 924139 w 2422397"/>
              <a:gd name="connsiteY59" fmla="*/ 4631605 h 6858000"/>
              <a:gd name="connsiteX60" fmla="*/ 985938 w 2422397"/>
              <a:gd name="connsiteY60" fmla="*/ 4515358 h 6858000"/>
              <a:gd name="connsiteX61" fmla="*/ 1011638 w 2422397"/>
              <a:gd name="connsiteY61" fmla="*/ 4352312 h 6858000"/>
              <a:gd name="connsiteX62" fmla="*/ 1049579 w 2422397"/>
              <a:gd name="connsiteY62" fmla="*/ 4237953 h 6858000"/>
              <a:gd name="connsiteX63" fmla="*/ 1041314 w 2422397"/>
              <a:gd name="connsiteY63" fmla="*/ 4139706 h 6858000"/>
              <a:gd name="connsiteX64" fmla="*/ 1049328 w 2422397"/>
              <a:gd name="connsiteY64" fmla="*/ 4134671 h 6858000"/>
              <a:gd name="connsiteX65" fmla="*/ 1061133 w 2422397"/>
              <a:gd name="connsiteY65" fmla="*/ 4074160 h 6858000"/>
              <a:gd name="connsiteX66" fmla="*/ 1059121 w 2422397"/>
              <a:gd name="connsiteY66" fmla="*/ 3844497 h 6858000"/>
              <a:gd name="connsiteX67" fmla="*/ 1083386 w 2422397"/>
              <a:gd name="connsiteY67" fmla="*/ 3726730 h 6858000"/>
              <a:gd name="connsiteX68" fmla="*/ 1098990 w 2422397"/>
              <a:gd name="connsiteY68" fmla="*/ 3687782 h 6858000"/>
              <a:gd name="connsiteX69" fmla="*/ 1124701 w 2422397"/>
              <a:gd name="connsiteY69" fmla="*/ 3622348 h 6858000"/>
              <a:gd name="connsiteX70" fmla="*/ 1161137 w 2422397"/>
              <a:gd name="connsiteY70" fmla="*/ 3580464 h 6858000"/>
              <a:gd name="connsiteX71" fmla="*/ 1175812 w 2422397"/>
              <a:gd name="connsiteY71" fmla="*/ 3522969 h 6858000"/>
              <a:gd name="connsiteX72" fmla="*/ 1156951 w 2422397"/>
              <a:gd name="connsiteY72" fmla="*/ 3500538 h 6858000"/>
              <a:gd name="connsiteX73" fmla="*/ 1179877 w 2422397"/>
              <a:gd name="connsiteY73" fmla="*/ 3441984 h 6858000"/>
              <a:gd name="connsiteX74" fmla="*/ 1217096 w 2422397"/>
              <a:gd name="connsiteY74" fmla="*/ 3354156 h 6858000"/>
              <a:gd name="connsiteX75" fmla="*/ 1232811 w 2422397"/>
              <a:gd name="connsiteY75" fmla="*/ 3301153 h 6858000"/>
              <a:gd name="connsiteX76" fmla="*/ 1281985 w 2422397"/>
              <a:gd name="connsiteY76" fmla="*/ 3158933 h 6858000"/>
              <a:gd name="connsiteX77" fmla="*/ 1335997 w 2422397"/>
              <a:gd name="connsiteY77" fmla="*/ 3018423 h 6858000"/>
              <a:gd name="connsiteX78" fmla="*/ 1394864 w 2422397"/>
              <a:gd name="connsiteY78" fmla="*/ 2946152 h 6858000"/>
              <a:gd name="connsiteX79" fmla="*/ 1436360 w 2422397"/>
              <a:gd name="connsiteY79" fmla="*/ 2829469 h 6858000"/>
              <a:gd name="connsiteX80" fmla="*/ 1447242 w 2422397"/>
              <a:gd name="connsiteY80" fmla="*/ 2811546 h 6858000"/>
              <a:gd name="connsiteX81" fmla="*/ 1449881 w 2422397"/>
              <a:gd name="connsiteY81" fmla="*/ 2781535 h 6858000"/>
              <a:gd name="connsiteX82" fmla="*/ 1459218 w 2422397"/>
              <a:gd name="connsiteY82" fmla="*/ 2660724 h 6858000"/>
              <a:gd name="connsiteX83" fmla="*/ 1455455 w 2422397"/>
              <a:gd name="connsiteY83" fmla="*/ 2560980 h 6858000"/>
              <a:gd name="connsiteX84" fmla="*/ 1497362 w 2422397"/>
              <a:gd name="connsiteY84" fmla="*/ 2456303 h 6858000"/>
              <a:gd name="connsiteX85" fmla="*/ 1507343 w 2422397"/>
              <a:gd name="connsiteY85" fmla="*/ 2385923 h 6858000"/>
              <a:gd name="connsiteX86" fmla="*/ 1540772 w 2422397"/>
              <a:gd name="connsiteY86" fmla="*/ 2256097 h 6858000"/>
              <a:gd name="connsiteX87" fmla="*/ 1569381 w 2422397"/>
              <a:gd name="connsiteY87" fmla="*/ 2165158 h 6858000"/>
              <a:gd name="connsiteX88" fmla="*/ 1576109 w 2422397"/>
              <a:gd name="connsiteY88" fmla="*/ 2078660 h 6858000"/>
              <a:gd name="connsiteX89" fmla="*/ 1564751 w 2422397"/>
              <a:gd name="connsiteY89" fmla="*/ 2009574 h 6858000"/>
              <a:gd name="connsiteX90" fmla="*/ 1571917 w 2422397"/>
              <a:gd name="connsiteY90" fmla="*/ 1903700 h 6858000"/>
              <a:gd name="connsiteX91" fmla="*/ 1564944 w 2422397"/>
              <a:gd name="connsiteY91" fmla="*/ 1821321 h 6858000"/>
              <a:gd name="connsiteX92" fmla="*/ 1579022 w 2422397"/>
              <a:gd name="connsiteY92" fmla="*/ 1718757 h 6858000"/>
              <a:gd name="connsiteX93" fmla="*/ 1590196 w 2422397"/>
              <a:gd name="connsiteY93" fmla="*/ 1595914 h 6858000"/>
              <a:gd name="connsiteX94" fmla="*/ 1624363 w 2422397"/>
              <a:gd name="connsiteY94" fmla="*/ 1502483 h 6858000"/>
              <a:gd name="connsiteX95" fmla="*/ 1631539 w 2422397"/>
              <a:gd name="connsiteY95" fmla="*/ 1431520 h 6858000"/>
              <a:gd name="connsiteX96" fmla="*/ 1646296 w 2422397"/>
              <a:gd name="connsiteY96" fmla="*/ 1333057 h 6858000"/>
              <a:gd name="connsiteX97" fmla="*/ 1696091 w 2422397"/>
              <a:gd name="connsiteY97" fmla="*/ 1202078 h 6858000"/>
              <a:gd name="connsiteX98" fmla="*/ 1706993 w 2422397"/>
              <a:gd name="connsiteY98" fmla="*/ 1104797 h 6858000"/>
              <a:gd name="connsiteX99" fmla="*/ 1777273 w 2422397"/>
              <a:gd name="connsiteY99" fmla="*/ 916268 h 6858000"/>
              <a:gd name="connsiteX100" fmla="*/ 1850836 w 2422397"/>
              <a:gd name="connsiteY100" fmla="*/ 825516 h 6858000"/>
              <a:gd name="connsiteX101" fmla="*/ 1911831 w 2422397"/>
              <a:gd name="connsiteY101" fmla="*/ 696577 h 6858000"/>
              <a:gd name="connsiteX102" fmla="*/ 1942209 w 2422397"/>
              <a:gd name="connsiteY102" fmla="*/ 575807 h 6858000"/>
              <a:gd name="connsiteX103" fmla="*/ 1951374 w 2422397"/>
              <a:gd name="connsiteY103" fmla="*/ 556682 h 6858000"/>
              <a:gd name="connsiteX104" fmla="*/ 1951170 w 2422397"/>
              <a:gd name="connsiteY104" fmla="*/ 526639 h 6858000"/>
              <a:gd name="connsiteX105" fmla="*/ 1949059 w 2422397"/>
              <a:gd name="connsiteY105" fmla="*/ 405872 h 6858000"/>
              <a:gd name="connsiteX106" fmla="*/ 1954018 w 2422397"/>
              <a:gd name="connsiteY106" fmla="*/ 307622 h 6858000"/>
              <a:gd name="connsiteX107" fmla="*/ 1967790 w 2422397"/>
              <a:gd name="connsiteY107" fmla="*/ 198682 h 6858000"/>
              <a:gd name="connsiteX108" fmla="*/ 1971093 w 2422397"/>
              <a:gd name="connsiteY108" fmla="*/ 127747 h 6858000"/>
              <a:gd name="connsiteX109" fmla="*/ 1951841 w 2422397"/>
              <a:gd name="connsiteY109" fmla="*/ 4678 h 6858000"/>
              <a:gd name="connsiteX110" fmla="*/ 1953649 w 2422397"/>
              <a:gd name="connsiteY110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79667 w 2422397"/>
              <a:gd name="connsiteY9" fmla="*/ 6581637 h 6858000"/>
              <a:gd name="connsiteX10" fmla="*/ 168724 w 2422397"/>
              <a:gd name="connsiteY10" fmla="*/ 6547069 h 6858000"/>
              <a:gd name="connsiteX11" fmla="*/ 199197 w 2422397"/>
              <a:gd name="connsiteY11" fmla="*/ 6509743 h 6858000"/>
              <a:gd name="connsiteX12" fmla="*/ 247224 w 2422397"/>
              <a:gd name="connsiteY12" fmla="*/ 6455839 h 6858000"/>
              <a:gd name="connsiteX13" fmla="*/ 270687 w 2422397"/>
              <a:gd name="connsiteY13" fmla="*/ 6418363 h 6858000"/>
              <a:gd name="connsiteX14" fmla="*/ 339376 w 2422397"/>
              <a:gd name="connsiteY14" fmla="*/ 6322934 h 6858000"/>
              <a:gd name="connsiteX15" fmla="*/ 393529 w 2422397"/>
              <a:gd name="connsiteY15" fmla="*/ 6259863 h 6858000"/>
              <a:gd name="connsiteX16" fmla="*/ 443949 w 2422397"/>
              <a:gd name="connsiteY16" fmla="*/ 6218313 h 6858000"/>
              <a:gd name="connsiteX17" fmla="*/ 478259 w 2422397"/>
              <a:gd name="connsiteY17" fmla="*/ 6183918 h 6858000"/>
              <a:gd name="connsiteX18" fmla="*/ 482177 w 2422397"/>
              <a:gd name="connsiteY18" fmla="*/ 6173358 h 6858000"/>
              <a:gd name="connsiteX19" fmla="*/ 482556 w 2422397"/>
              <a:gd name="connsiteY19" fmla="*/ 6173443 h 6858000"/>
              <a:gd name="connsiteX20" fmla="*/ 485673 w 2422397"/>
              <a:gd name="connsiteY20" fmla="*/ 6162875 h 6858000"/>
              <a:gd name="connsiteX21" fmla="*/ 524588 w 2422397"/>
              <a:gd name="connsiteY21" fmla="*/ 6111327 h 6858000"/>
              <a:gd name="connsiteX22" fmla="*/ 547843 w 2422397"/>
              <a:gd name="connsiteY22" fmla="*/ 6075666 h 6858000"/>
              <a:gd name="connsiteX23" fmla="*/ 562259 w 2422397"/>
              <a:gd name="connsiteY23" fmla="*/ 6054865 h 6858000"/>
              <a:gd name="connsiteX24" fmla="*/ 571463 w 2422397"/>
              <a:gd name="connsiteY24" fmla="*/ 6045606 h 6858000"/>
              <a:gd name="connsiteX25" fmla="*/ 573012 w 2422397"/>
              <a:gd name="connsiteY25" fmla="*/ 6046223 h 6858000"/>
              <a:gd name="connsiteX26" fmla="*/ 584071 w 2422397"/>
              <a:gd name="connsiteY26" fmla="*/ 5992286 h 6858000"/>
              <a:gd name="connsiteX27" fmla="*/ 587812 w 2422397"/>
              <a:gd name="connsiteY27" fmla="*/ 5987907 h 6858000"/>
              <a:gd name="connsiteX28" fmla="*/ 592115 w 2422397"/>
              <a:gd name="connsiteY28" fmla="*/ 5949187 h 6858000"/>
              <a:gd name="connsiteX29" fmla="*/ 595889 w 2422397"/>
              <a:gd name="connsiteY29" fmla="*/ 5931081 h 6858000"/>
              <a:gd name="connsiteX30" fmla="*/ 593758 w 2422397"/>
              <a:gd name="connsiteY30" fmla="*/ 5922047 h 6858000"/>
              <a:gd name="connsiteX31" fmla="*/ 600949 w 2422397"/>
              <a:gd name="connsiteY31" fmla="*/ 5897316 h 6858000"/>
              <a:gd name="connsiteX32" fmla="*/ 602981 w 2422397"/>
              <a:gd name="connsiteY32" fmla="*/ 5895955 h 6858000"/>
              <a:gd name="connsiteX33" fmla="*/ 604430 w 2422397"/>
              <a:gd name="connsiteY33" fmla="*/ 5870052 h 6858000"/>
              <a:gd name="connsiteX34" fmla="*/ 631983 w 2422397"/>
              <a:gd name="connsiteY34" fmla="*/ 5814475 h 6858000"/>
              <a:gd name="connsiteX35" fmla="*/ 654861 w 2422397"/>
              <a:gd name="connsiteY35" fmla="*/ 5538948 h 6858000"/>
              <a:gd name="connsiteX36" fmla="*/ 723657 w 2422397"/>
              <a:gd name="connsiteY36" fmla="*/ 5356170 h 6858000"/>
              <a:gd name="connsiteX37" fmla="*/ 723661 w 2422397"/>
              <a:gd name="connsiteY37" fmla="*/ 5356076 h 6858000"/>
              <a:gd name="connsiteX38" fmla="*/ 725358 w 2422397"/>
              <a:gd name="connsiteY38" fmla="*/ 5309193 h 6858000"/>
              <a:gd name="connsiteX39" fmla="*/ 726926 w 2422397"/>
              <a:gd name="connsiteY39" fmla="*/ 5311182 h 6858000"/>
              <a:gd name="connsiteX40" fmla="*/ 727761 w 2422397"/>
              <a:gd name="connsiteY40" fmla="*/ 5304702 h 6858000"/>
              <a:gd name="connsiteX41" fmla="*/ 732974 w 2422397"/>
              <a:gd name="connsiteY41" fmla="*/ 5303522 h 6858000"/>
              <a:gd name="connsiteX42" fmla="*/ 762873 w 2422397"/>
              <a:gd name="connsiteY42" fmla="*/ 5269094 h 6858000"/>
              <a:gd name="connsiteX43" fmla="*/ 784867 w 2422397"/>
              <a:gd name="connsiteY43" fmla="*/ 5235785 h 6858000"/>
              <a:gd name="connsiteX44" fmla="*/ 796271 w 2422397"/>
              <a:gd name="connsiteY44" fmla="*/ 5175473 h 6858000"/>
              <a:gd name="connsiteX45" fmla="*/ 821529 w 2422397"/>
              <a:gd name="connsiteY45" fmla="*/ 5012929 h 6858000"/>
              <a:gd name="connsiteX46" fmla="*/ 846340 w 2422397"/>
              <a:gd name="connsiteY46" fmla="*/ 4944976 h 6858000"/>
              <a:gd name="connsiteX47" fmla="*/ 840157 w 2422397"/>
              <a:gd name="connsiteY47" fmla="*/ 4872869 h 6858000"/>
              <a:gd name="connsiteX48" fmla="*/ 855718 w 2422397"/>
              <a:gd name="connsiteY48" fmla="*/ 4850916 h 6858000"/>
              <a:gd name="connsiteX49" fmla="*/ 858709 w 2422397"/>
              <a:gd name="connsiteY49" fmla="*/ 4847264 h 6858000"/>
              <a:gd name="connsiteX50" fmla="*/ 863990 w 2422397"/>
              <a:gd name="connsiteY50" fmla="*/ 4829718 h 6858000"/>
              <a:gd name="connsiteX51" fmla="*/ 873842 w 2422397"/>
              <a:gd name="connsiteY51" fmla="*/ 4828439 h 6858000"/>
              <a:gd name="connsiteX52" fmla="*/ 887779 w 2422397"/>
              <a:gd name="connsiteY52" fmla="*/ 4804655 h 6858000"/>
              <a:gd name="connsiteX53" fmla="*/ 893894 w 2422397"/>
              <a:gd name="connsiteY53" fmla="*/ 4777060 h 6858000"/>
              <a:gd name="connsiteX54" fmla="*/ 883546 w 2422397"/>
              <a:gd name="connsiteY54" fmla="*/ 4777089 h 6858000"/>
              <a:gd name="connsiteX55" fmla="*/ 883812 w 2422397"/>
              <a:gd name="connsiteY55" fmla="*/ 4774559 h 6858000"/>
              <a:gd name="connsiteX56" fmla="*/ 903401 w 2422397"/>
              <a:gd name="connsiteY56" fmla="*/ 4679442 h 6858000"/>
              <a:gd name="connsiteX57" fmla="*/ 916253 w 2422397"/>
              <a:gd name="connsiteY57" fmla="*/ 4651970 h 6858000"/>
              <a:gd name="connsiteX58" fmla="*/ 922608 w 2422397"/>
              <a:gd name="connsiteY58" fmla="*/ 4649785 h 6858000"/>
              <a:gd name="connsiteX59" fmla="*/ 924139 w 2422397"/>
              <a:gd name="connsiteY59" fmla="*/ 4631605 h 6858000"/>
              <a:gd name="connsiteX60" fmla="*/ 985938 w 2422397"/>
              <a:gd name="connsiteY60" fmla="*/ 4515358 h 6858000"/>
              <a:gd name="connsiteX61" fmla="*/ 1011638 w 2422397"/>
              <a:gd name="connsiteY61" fmla="*/ 4352312 h 6858000"/>
              <a:gd name="connsiteX62" fmla="*/ 1049579 w 2422397"/>
              <a:gd name="connsiteY62" fmla="*/ 4237953 h 6858000"/>
              <a:gd name="connsiteX63" fmla="*/ 1041314 w 2422397"/>
              <a:gd name="connsiteY63" fmla="*/ 4139706 h 6858000"/>
              <a:gd name="connsiteX64" fmla="*/ 1049328 w 2422397"/>
              <a:gd name="connsiteY64" fmla="*/ 4134671 h 6858000"/>
              <a:gd name="connsiteX65" fmla="*/ 1061133 w 2422397"/>
              <a:gd name="connsiteY65" fmla="*/ 4074160 h 6858000"/>
              <a:gd name="connsiteX66" fmla="*/ 1059121 w 2422397"/>
              <a:gd name="connsiteY66" fmla="*/ 3844497 h 6858000"/>
              <a:gd name="connsiteX67" fmla="*/ 1083386 w 2422397"/>
              <a:gd name="connsiteY67" fmla="*/ 3726730 h 6858000"/>
              <a:gd name="connsiteX68" fmla="*/ 1098990 w 2422397"/>
              <a:gd name="connsiteY68" fmla="*/ 3687782 h 6858000"/>
              <a:gd name="connsiteX69" fmla="*/ 1124701 w 2422397"/>
              <a:gd name="connsiteY69" fmla="*/ 3622348 h 6858000"/>
              <a:gd name="connsiteX70" fmla="*/ 1161137 w 2422397"/>
              <a:gd name="connsiteY70" fmla="*/ 3580464 h 6858000"/>
              <a:gd name="connsiteX71" fmla="*/ 1175812 w 2422397"/>
              <a:gd name="connsiteY71" fmla="*/ 3522969 h 6858000"/>
              <a:gd name="connsiteX72" fmla="*/ 1156951 w 2422397"/>
              <a:gd name="connsiteY72" fmla="*/ 3500538 h 6858000"/>
              <a:gd name="connsiteX73" fmla="*/ 1179877 w 2422397"/>
              <a:gd name="connsiteY73" fmla="*/ 3441984 h 6858000"/>
              <a:gd name="connsiteX74" fmla="*/ 1217096 w 2422397"/>
              <a:gd name="connsiteY74" fmla="*/ 3354156 h 6858000"/>
              <a:gd name="connsiteX75" fmla="*/ 1232811 w 2422397"/>
              <a:gd name="connsiteY75" fmla="*/ 3301153 h 6858000"/>
              <a:gd name="connsiteX76" fmla="*/ 1281985 w 2422397"/>
              <a:gd name="connsiteY76" fmla="*/ 3158933 h 6858000"/>
              <a:gd name="connsiteX77" fmla="*/ 1335997 w 2422397"/>
              <a:gd name="connsiteY77" fmla="*/ 3018423 h 6858000"/>
              <a:gd name="connsiteX78" fmla="*/ 1394864 w 2422397"/>
              <a:gd name="connsiteY78" fmla="*/ 2946152 h 6858000"/>
              <a:gd name="connsiteX79" fmla="*/ 1436360 w 2422397"/>
              <a:gd name="connsiteY79" fmla="*/ 2829469 h 6858000"/>
              <a:gd name="connsiteX80" fmla="*/ 1447242 w 2422397"/>
              <a:gd name="connsiteY80" fmla="*/ 2811546 h 6858000"/>
              <a:gd name="connsiteX81" fmla="*/ 1449881 w 2422397"/>
              <a:gd name="connsiteY81" fmla="*/ 2781535 h 6858000"/>
              <a:gd name="connsiteX82" fmla="*/ 1459218 w 2422397"/>
              <a:gd name="connsiteY82" fmla="*/ 2660724 h 6858000"/>
              <a:gd name="connsiteX83" fmla="*/ 1455455 w 2422397"/>
              <a:gd name="connsiteY83" fmla="*/ 2560980 h 6858000"/>
              <a:gd name="connsiteX84" fmla="*/ 1497362 w 2422397"/>
              <a:gd name="connsiteY84" fmla="*/ 2456303 h 6858000"/>
              <a:gd name="connsiteX85" fmla="*/ 1507343 w 2422397"/>
              <a:gd name="connsiteY85" fmla="*/ 2385923 h 6858000"/>
              <a:gd name="connsiteX86" fmla="*/ 1540772 w 2422397"/>
              <a:gd name="connsiteY86" fmla="*/ 2256097 h 6858000"/>
              <a:gd name="connsiteX87" fmla="*/ 1569381 w 2422397"/>
              <a:gd name="connsiteY87" fmla="*/ 2165158 h 6858000"/>
              <a:gd name="connsiteX88" fmla="*/ 1576109 w 2422397"/>
              <a:gd name="connsiteY88" fmla="*/ 2078660 h 6858000"/>
              <a:gd name="connsiteX89" fmla="*/ 1564751 w 2422397"/>
              <a:gd name="connsiteY89" fmla="*/ 2009574 h 6858000"/>
              <a:gd name="connsiteX90" fmla="*/ 1571917 w 2422397"/>
              <a:gd name="connsiteY90" fmla="*/ 1903700 h 6858000"/>
              <a:gd name="connsiteX91" fmla="*/ 1564944 w 2422397"/>
              <a:gd name="connsiteY91" fmla="*/ 1821321 h 6858000"/>
              <a:gd name="connsiteX92" fmla="*/ 1579022 w 2422397"/>
              <a:gd name="connsiteY92" fmla="*/ 1718757 h 6858000"/>
              <a:gd name="connsiteX93" fmla="*/ 1590196 w 2422397"/>
              <a:gd name="connsiteY93" fmla="*/ 1595914 h 6858000"/>
              <a:gd name="connsiteX94" fmla="*/ 1624363 w 2422397"/>
              <a:gd name="connsiteY94" fmla="*/ 1502483 h 6858000"/>
              <a:gd name="connsiteX95" fmla="*/ 1631539 w 2422397"/>
              <a:gd name="connsiteY95" fmla="*/ 1431520 h 6858000"/>
              <a:gd name="connsiteX96" fmla="*/ 1646296 w 2422397"/>
              <a:gd name="connsiteY96" fmla="*/ 1333057 h 6858000"/>
              <a:gd name="connsiteX97" fmla="*/ 1696091 w 2422397"/>
              <a:gd name="connsiteY97" fmla="*/ 1202078 h 6858000"/>
              <a:gd name="connsiteX98" fmla="*/ 1706993 w 2422397"/>
              <a:gd name="connsiteY98" fmla="*/ 1104797 h 6858000"/>
              <a:gd name="connsiteX99" fmla="*/ 1777273 w 2422397"/>
              <a:gd name="connsiteY99" fmla="*/ 916268 h 6858000"/>
              <a:gd name="connsiteX100" fmla="*/ 1850836 w 2422397"/>
              <a:gd name="connsiteY100" fmla="*/ 825516 h 6858000"/>
              <a:gd name="connsiteX101" fmla="*/ 1911831 w 2422397"/>
              <a:gd name="connsiteY101" fmla="*/ 696577 h 6858000"/>
              <a:gd name="connsiteX102" fmla="*/ 1942209 w 2422397"/>
              <a:gd name="connsiteY102" fmla="*/ 575807 h 6858000"/>
              <a:gd name="connsiteX103" fmla="*/ 1951374 w 2422397"/>
              <a:gd name="connsiteY103" fmla="*/ 556682 h 6858000"/>
              <a:gd name="connsiteX104" fmla="*/ 1951170 w 2422397"/>
              <a:gd name="connsiteY104" fmla="*/ 526639 h 6858000"/>
              <a:gd name="connsiteX105" fmla="*/ 1949059 w 2422397"/>
              <a:gd name="connsiteY105" fmla="*/ 405872 h 6858000"/>
              <a:gd name="connsiteX106" fmla="*/ 1954018 w 2422397"/>
              <a:gd name="connsiteY106" fmla="*/ 307622 h 6858000"/>
              <a:gd name="connsiteX107" fmla="*/ 1967790 w 2422397"/>
              <a:gd name="connsiteY107" fmla="*/ 198682 h 6858000"/>
              <a:gd name="connsiteX108" fmla="*/ 1971093 w 2422397"/>
              <a:gd name="connsiteY108" fmla="*/ 127747 h 6858000"/>
              <a:gd name="connsiteX109" fmla="*/ 1951841 w 2422397"/>
              <a:gd name="connsiteY109" fmla="*/ 4678 h 6858000"/>
              <a:gd name="connsiteX110" fmla="*/ 1953649 w 2422397"/>
              <a:gd name="connsiteY110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56158 w 2422397"/>
              <a:gd name="connsiteY8" fmla="*/ 6624029 h 6858000"/>
              <a:gd name="connsiteX9" fmla="*/ 168724 w 2422397"/>
              <a:gd name="connsiteY9" fmla="*/ 6547069 h 6858000"/>
              <a:gd name="connsiteX10" fmla="*/ 199197 w 2422397"/>
              <a:gd name="connsiteY10" fmla="*/ 6509743 h 6858000"/>
              <a:gd name="connsiteX11" fmla="*/ 247224 w 2422397"/>
              <a:gd name="connsiteY11" fmla="*/ 6455839 h 6858000"/>
              <a:gd name="connsiteX12" fmla="*/ 270687 w 2422397"/>
              <a:gd name="connsiteY12" fmla="*/ 6418363 h 6858000"/>
              <a:gd name="connsiteX13" fmla="*/ 339376 w 2422397"/>
              <a:gd name="connsiteY13" fmla="*/ 6322934 h 6858000"/>
              <a:gd name="connsiteX14" fmla="*/ 393529 w 2422397"/>
              <a:gd name="connsiteY14" fmla="*/ 6259863 h 6858000"/>
              <a:gd name="connsiteX15" fmla="*/ 443949 w 2422397"/>
              <a:gd name="connsiteY15" fmla="*/ 6218313 h 6858000"/>
              <a:gd name="connsiteX16" fmla="*/ 478259 w 2422397"/>
              <a:gd name="connsiteY16" fmla="*/ 6183918 h 6858000"/>
              <a:gd name="connsiteX17" fmla="*/ 482177 w 2422397"/>
              <a:gd name="connsiteY17" fmla="*/ 6173358 h 6858000"/>
              <a:gd name="connsiteX18" fmla="*/ 482556 w 2422397"/>
              <a:gd name="connsiteY18" fmla="*/ 6173443 h 6858000"/>
              <a:gd name="connsiteX19" fmla="*/ 485673 w 2422397"/>
              <a:gd name="connsiteY19" fmla="*/ 6162875 h 6858000"/>
              <a:gd name="connsiteX20" fmla="*/ 524588 w 2422397"/>
              <a:gd name="connsiteY20" fmla="*/ 6111327 h 6858000"/>
              <a:gd name="connsiteX21" fmla="*/ 547843 w 2422397"/>
              <a:gd name="connsiteY21" fmla="*/ 6075666 h 6858000"/>
              <a:gd name="connsiteX22" fmla="*/ 562259 w 2422397"/>
              <a:gd name="connsiteY22" fmla="*/ 6054865 h 6858000"/>
              <a:gd name="connsiteX23" fmla="*/ 571463 w 2422397"/>
              <a:gd name="connsiteY23" fmla="*/ 6045606 h 6858000"/>
              <a:gd name="connsiteX24" fmla="*/ 573012 w 2422397"/>
              <a:gd name="connsiteY24" fmla="*/ 6046223 h 6858000"/>
              <a:gd name="connsiteX25" fmla="*/ 584071 w 2422397"/>
              <a:gd name="connsiteY25" fmla="*/ 5992286 h 6858000"/>
              <a:gd name="connsiteX26" fmla="*/ 587812 w 2422397"/>
              <a:gd name="connsiteY26" fmla="*/ 5987907 h 6858000"/>
              <a:gd name="connsiteX27" fmla="*/ 592115 w 2422397"/>
              <a:gd name="connsiteY27" fmla="*/ 5949187 h 6858000"/>
              <a:gd name="connsiteX28" fmla="*/ 595889 w 2422397"/>
              <a:gd name="connsiteY28" fmla="*/ 5931081 h 6858000"/>
              <a:gd name="connsiteX29" fmla="*/ 593758 w 2422397"/>
              <a:gd name="connsiteY29" fmla="*/ 5922047 h 6858000"/>
              <a:gd name="connsiteX30" fmla="*/ 600949 w 2422397"/>
              <a:gd name="connsiteY30" fmla="*/ 5897316 h 6858000"/>
              <a:gd name="connsiteX31" fmla="*/ 602981 w 2422397"/>
              <a:gd name="connsiteY31" fmla="*/ 5895955 h 6858000"/>
              <a:gd name="connsiteX32" fmla="*/ 604430 w 2422397"/>
              <a:gd name="connsiteY32" fmla="*/ 5870052 h 6858000"/>
              <a:gd name="connsiteX33" fmla="*/ 631983 w 2422397"/>
              <a:gd name="connsiteY33" fmla="*/ 5814475 h 6858000"/>
              <a:gd name="connsiteX34" fmla="*/ 654861 w 2422397"/>
              <a:gd name="connsiteY34" fmla="*/ 5538948 h 6858000"/>
              <a:gd name="connsiteX35" fmla="*/ 723657 w 2422397"/>
              <a:gd name="connsiteY35" fmla="*/ 5356170 h 6858000"/>
              <a:gd name="connsiteX36" fmla="*/ 723661 w 2422397"/>
              <a:gd name="connsiteY36" fmla="*/ 5356076 h 6858000"/>
              <a:gd name="connsiteX37" fmla="*/ 725358 w 2422397"/>
              <a:gd name="connsiteY37" fmla="*/ 5309193 h 6858000"/>
              <a:gd name="connsiteX38" fmla="*/ 726926 w 2422397"/>
              <a:gd name="connsiteY38" fmla="*/ 5311182 h 6858000"/>
              <a:gd name="connsiteX39" fmla="*/ 727761 w 2422397"/>
              <a:gd name="connsiteY39" fmla="*/ 5304702 h 6858000"/>
              <a:gd name="connsiteX40" fmla="*/ 732974 w 2422397"/>
              <a:gd name="connsiteY40" fmla="*/ 5303522 h 6858000"/>
              <a:gd name="connsiteX41" fmla="*/ 762873 w 2422397"/>
              <a:gd name="connsiteY41" fmla="*/ 5269094 h 6858000"/>
              <a:gd name="connsiteX42" fmla="*/ 784867 w 2422397"/>
              <a:gd name="connsiteY42" fmla="*/ 5235785 h 6858000"/>
              <a:gd name="connsiteX43" fmla="*/ 796271 w 2422397"/>
              <a:gd name="connsiteY43" fmla="*/ 5175473 h 6858000"/>
              <a:gd name="connsiteX44" fmla="*/ 821529 w 2422397"/>
              <a:gd name="connsiteY44" fmla="*/ 5012929 h 6858000"/>
              <a:gd name="connsiteX45" fmla="*/ 846340 w 2422397"/>
              <a:gd name="connsiteY45" fmla="*/ 4944976 h 6858000"/>
              <a:gd name="connsiteX46" fmla="*/ 840157 w 2422397"/>
              <a:gd name="connsiteY46" fmla="*/ 4872869 h 6858000"/>
              <a:gd name="connsiteX47" fmla="*/ 855718 w 2422397"/>
              <a:gd name="connsiteY47" fmla="*/ 4850916 h 6858000"/>
              <a:gd name="connsiteX48" fmla="*/ 858709 w 2422397"/>
              <a:gd name="connsiteY48" fmla="*/ 4847264 h 6858000"/>
              <a:gd name="connsiteX49" fmla="*/ 863990 w 2422397"/>
              <a:gd name="connsiteY49" fmla="*/ 4829718 h 6858000"/>
              <a:gd name="connsiteX50" fmla="*/ 873842 w 2422397"/>
              <a:gd name="connsiteY50" fmla="*/ 4828439 h 6858000"/>
              <a:gd name="connsiteX51" fmla="*/ 887779 w 2422397"/>
              <a:gd name="connsiteY51" fmla="*/ 4804655 h 6858000"/>
              <a:gd name="connsiteX52" fmla="*/ 893894 w 2422397"/>
              <a:gd name="connsiteY52" fmla="*/ 4777060 h 6858000"/>
              <a:gd name="connsiteX53" fmla="*/ 883546 w 2422397"/>
              <a:gd name="connsiteY53" fmla="*/ 4777089 h 6858000"/>
              <a:gd name="connsiteX54" fmla="*/ 883812 w 2422397"/>
              <a:gd name="connsiteY54" fmla="*/ 4774559 h 6858000"/>
              <a:gd name="connsiteX55" fmla="*/ 903401 w 2422397"/>
              <a:gd name="connsiteY55" fmla="*/ 4679442 h 6858000"/>
              <a:gd name="connsiteX56" fmla="*/ 916253 w 2422397"/>
              <a:gd name="connsiteY56" fmla="*/ 4651970 h 6858000"/>
              <a:gd name="connsiteX57" fmla="*/ 922608 w 2422397"/>
              <a:gd name="connsiteY57" fmla="*/ 4649785 h 6858000"/>
              <a:gd name="connsiteX58" fmla="*/ 924139 w 2422397"/>
              <a:gd name="connsiteY58" fmla="*/ 4631605 h 6858000"/>
              <a:gd name="connsiteX59" fmla="*/ 985938 w 2422397"/>
              <a:gd name="connsiteY59" fmla="*/ 4515358 h 6858000"/>
              <a:gd name="connsiteX60" fmla="*/ 1011638 w 2422397"/>
              <a:gd name="connsiteY60" fmla="*/ 4352312 h 6858000"/>
              <a:gd name="connsiteX61" fmla="*/ 1049579 w 2422397"/>
              <a:gd name="connsiteY61" fmla="*/ 4237953 h 6858000"/>
              <a:gd name="connsiteX62" fmla="*/ 1041314 w 2422397"/>
              <a:gd name="connsiteY62" fmla="*/ 4139706 h 6858000"/>
              <a:gd name="connsiteX63" fmla="*/ 1049328 w 2422397"/>
              <a:gd name="connsiteY63" fmla="*/ 4134671 h 6858000"/>
              <a:gd name="connsiteX64" fmla="*/ 1061133 w 2422397"/>
              <a:gd name="connsiteY64" fmla="*/ 4074160 h 6858000"/>
              <a:gd name="connsiteX65" fmla="*/ 1059121 w 2422397"/>
              <a:gd name="connsiteY65" fmla="*/ 3844497 h 6858000"/>
              <a:gd name="connsiteX66" fmla="*/ 1083386 w 2422397"/>
              <a:gd name="connsiteY66" fmla="*/ 3726730 h 6858000"/>
              <a:gd name="connsiteX67" fmla="*/ 1098990 w 2422397"/>
              <a:gd name="connsiteY67" fmla="*/ 3687782 h 6858000"/>
              <a:gd name="connsiteX68" fmla="*/ 1124701 w 2422397"/>
              <a:gd name="connsiteY68" fmla="*/ 3622348 h 6858000"/>
              <a:gd name="connsiteX69" fmla="*/ 1161137 w 2422397"/>
              <a:gd name="connsiteY69" fmla="*/ 3580464 h 6858000"/>
              <a:gd name="connsiteX70" fmla="*/ 1175812 w 2422397"/>
              <a:gd name="connsiteY70" fmla="*/ 3522969 h 6858000"/>
              <a:gd name="connsiteX71" fmla="*/ 1156951 w 2422397"/>
              <a:gd name="connsiteY71" fmla="*/ 3500538 h 6858000"/>
              <a:gd name="connsiteX72" fmla="*/ 1179877 w 2422397"/>
              <a:gd name="connsiteY72" fmla="*/ 3441984 h 6858000"/>
              <a:gd name="connsiteX73" fmla="*/ 1217096 w 2422397"/>
              <a:gd name="connsiteY73" fmla="*/ 3354156 h 6858000"/>
              <a:gd name="connsiteX74" fmla="*/ 1232811 w 2422397"/>
              <a:gd name="connsiteY74" fmla="*/ 3301153 h 6858000"/>
              <a:gd name="connsiteX75" fmla="*/ 1281985 w 2422397"/>
              <a:gd name="connsiteY75" fmla="*/ 3158933 h 6858000"/>
              <a:gd name="connsiteX76" fmla="*/ 1335997 w 2422397"/>
              <a:gd name="connsiteY76" fmla="*/ 3018423 h 6858000"/>
              <a:gd name="connsiteX77" fmla="*/ 1394864 w 2422397"/>
              <a:gd name="connsiteY77" fmla="*/ 2946152 h 6858000"/>
              <a:gd name="connsiteX78" fmla="*/ 1436360 w 2422397"/>
              <a:gd name="connsiteY78" fmla="*/ 2829469 h 6858000"/>
              <a:gd name="connsiteX79" fmla="*/ 1447242 w 2422397"/>
              <a:gd name="connsiteY79" fmla="*/ 2811546 h 6858000"/>
              <a:gd name="connsiteX80" fmla="*/ 1449881 w 2422397"/>
              <a:gd name="connsiteY80" fmla="*/ 2781535 h 6858000"/>
              <a:gd name="connsiteX81" fmla="*/ 1459218 w 2422397"/>
              <a:gd name="connsiteY81" fmla="*/ 2660724 h 6858000"/>
              <a:gd name="connsiteX82" fmla="*/ 1455455 w 2422397"/>
              <a:gd name="connsiteY82" fmla="*/ 2560980 h 6858000"/>
              <a:gd name="connsiteX83" fmla="*/ 1497362 w 2422397"/>
              <a:gd name="connsiteY83" fmla="*/ 2456303 h 6858000"/>
              <a:gd name="connsiteX84" fmla="*/ 1507343 w 2422397"/>
              <a:gd name="connsiteY84" fmla="*/ 2385923 h 6858000"/>
              <a:gd name="connsiteX85" fmla="*/ 1540772 w 2422397"/>
              <a:gd name="connsiteY85" fmla="*/ 2256097 h 6858000"/>
              <a:gd name="connsiteX86" fmla="*/ 1569381 w 2422397"/>
              <a:gd name="connsiteY86" fmla="*/ 2165158 h 6858000"/>
              <a:gd name="connsiteX87" fmla="*/ 1576109 w 2422397"/>
              <a:gd name="connsiteY87" fmla="*/ 2078660 h 6858000"/>
              <a:gd name="connsiteX88" fmla="*/ 1564751 w 2422397"/>
              <a:gd name="connsiteY88" fmla="*/ 2009574 h 6858000"/>
              <a:gd name="connsiteX89" fmla="*/ 1571917 w 2422397"/>
              <a:gd name="connsiteY89" fmla="*/ 1903700 h 6858000"/>
              <a:gd name="connsiteX90" fmla="*/ 1564944 w 2422397"/>
              <a:gd name="connsiteY90" fmla="*/ 1821321 h 6858000"/>
              <a:gd name="connsiteX91" fmla="*/ 1579022 w 2422397"/>
              <a:gd name="connsiteY91" fmla="*/ 1718757 h 6858000"/>
              <a:gd name="connsiteX92" fmla="*/ 1590196 w 2422397"/>
              <a:gd name="connsiteY92" fmla="*/ 1595914 h 6858000"/>
              <a:gd name="connsiteX93" fmla="*/ 1624363 w 2422397"/>
              <a:gd name="connsiteY93" fmla="*/ 1502483 h 6858000"/>
              <a:gd name="connsiteX94" fmla="*/ 1631539 w 2422397"/>
              <a:gd name="connsiteY94" fmla="*/ 1431520 h 6858000"/>
              <a:gd name="connsiteX95" fmla="*/ 1646296 w 2422397"/>
              <a:gd name="connsiteY95" fmla="*/ 1333057 h 6858000"/>
              <a:gd name="connsiteX96" fmla="*/ 1696091 w 2422397"/>
              <a:gd name="connsiteY96" fmla="*/ 1202078 h 6858000"/>
              <a:gd name="connsiteX97" fmla="*/ 1706993 w 2422397"/>
              <a:gd name="connsiteY97" fmla="*/ 1104797 h 6858000"/>
              <a:gd name="connsiteX98" fmla="*/ 1777273 w 2422397"/>
              <a:gd name="connsiteY98" fmla="*/ 916268 h 6858000"/>
              <a:gd name="connsiteX99" fmla="*/ 1850836 w 2422397"/>
              <a:gd name="connsiteY99" fmla="*/ 825516 h 6858000"/>
              <a:gd name="connsiteX100" fmla="*/ 1911831 w 2422397"/>
              <a:gd name="connsiteY100" fmla="*/ 696577 h 6858000"/>
              <a:gd name="connsiteX101" fmla="*/ 1942209 w 2422397"/>
              <a:gd name="connsiteY101" fmla="*/ 575807 h 6858000"/>
              <a:gd name="connsiteX102" fmla="*/ 1951374 w 2422397"/>
              <a:gd name="connsiteY102" fmla="*/ 556682 h 6858000"/>
              <a:gd name="connsiteX103" fmla="*/ 1951170 w 2422397"/>
              <a:gd name="connsiteY103" fmla="*/ 526639 h 6858000"/>
              <a:gd name="connsiteX104" fmla="*/ 1949059 w 2422397"/>
              <a:gd name="connsiteY104" fmla="*/ 405872 h 6858000"/>
              <a:gd name="connsiteX105" fmla="*/ 1954018 w 2422397"/>
              <a:gd name="connsiteY105" fmla="*/ 307622 h 6858000"/>
              <a:gd name="connsiteX106" fmla="*/ 1967790 w 2422397"/>
              <a:gd name="connsiteY106" fmla="*/ 198682 h 6858000"/>
              <a:gd name="connsiteX107" fmla="*/ 1971093 w 2422397"/>
              <a:gd name="connsiteY107" fmla="*/ 127747 h 6858000"/>
              <a:gd name="connsiteX108" fmla="*/ 1951841 w 2422397"/>
              <a:gd name="connsiteY108" fmla="*/ 4678 h 6858000"/>
              <a:gd name="connsiteX109" fmla="*/ 1953649 w 2422397"/>
              <a:gd name="connsiteY109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393529 w 2422397"/>
              <a:gd name="connsiteY13" fmla="*/ 6259863 h 6858000"/>
              <a:gd name="connsiteX14" fmla="*/ 443949 w 2422397"/>
              <a:gd name="connsiteY14" fmla="*/ 6218313 h 6858000"/>
              <a:gd name="connsiteX15" fmla="*/ 478259 w 2422397"/>
              <a:gd name="connsiteY15" fmla="*/ 6183918 h 6858000"/>
              <a:gd name="connsiteX16" fmla="*/ 482177 w 2422397"/>
              <a:gd name="connsiteY16" fmla="*/ 6173358 h 6858000"/>
              <a:gd name="connsiteX17" fmla="*/ 482556 w 2422397"/>
              <a:gd name="connsiteY17" fmla="*/ 6173443 h 6858000"/>
              <a:gd name="connsiteX18" fmla="*/ 485673 w 2422397"/>
              <a:gd name="connsiteY18" fmla="*/ 6162875 h 6858000"/>
              <a:gd name="connsiteX19" fmla="*/ 524588 w 2422397"/>
              <a:gd name="connsiteY19" fmla="*/ 6111327 h 6858000"/>
              <a:gd name="connsiteX20" fmla="*/ 547843 w 2422397"/>
              <a:gd name="connsiteY20" fmla="*/ 6075666 h 6858000"/>
              <a:gd name="connsiteX21" fmla="*/ 562259 w 2422397"/>
              <a:gd name="connsiteY21" fmla="*/ 6054865 h 6858000"/>
              <a:gd name="connsiteX22" fmla="*/ 571463 w 2422397"/>
              <a:gd name="connsiteY22" fmla="*/ 6045606 h 6858000"/>
              <a:gd name="connsiteX23" fmla="*/ 573012 w 2422397"/>
              <a:gd name="connsiteY23" fmla="*/ 6046223 h 6858000"/>
              <a:gd name="connsiteX24" fmla="*/ 584071 w 2422397"/>
              <a:gd name="connsiteY24" fmla="*/ 5992286 h 6858000"/>
              <a:gd name="connsiteX25" fmla="*/ 587812 w 2422397"/>
              <a:gd name="connsiteY25" fmla="*/ 5987907 h 6858000"/>
              <a:gd name="connsiteX26" fmla="*/ 592115 w 2422397"/>
              <a:gd name="connsiteY26" fmla="*/ 5949187 h 6858000"/>
              <a:gd name="connsiteX27" fmla="*/ 595889 w 2422397"/>
              <a:gd name="connsiteY27" fmla="*/ 5931081 h 6858000"/>
              <a:gd name="connsiteX28" fmla="*/ 593758 w 2422397"/>
              <a:gd name="connsiteY28" fmla="*/ 5922047 h 6858000"/>
              <a:gd name="connsiteX29" fmla="*/ 600949 w 2422397"/>
              <a:gd name="connsiteY29" fmla="*/ 5897316 h 6858000"/>
              <a:gd name="connsiteX30" fmla="*/ 602981 w 2422397"/>
              <a:gd name="connsiteY30" fmla="*/ 5895955 h 6858000"/>
              <a:gd name="connsiteX31" fmla="*/ 604430 w 2422397"/>
              <a:gd name="connsiteY31" fmla="*/ 5870052 h 6858000"/>
              <a:gd name="connsiteX32" fmla="*/ 631983 w 2422397"/>
              <a:gd name="connsiteY32" fmla="*/ 5814475 h 6858000"/>
              <a:gd name="connsiteX33" fmla="*/ 654861 w 2422397"/>
              <a:gd name="connsiteY33" fmla="*/ 5538948 h 6858000"/>
              <a:gd name="connsiteX34" fmla="*/ 723657 w 2422397"/>
              <a:gd name="connsiteY34" fmla="*/ 5356170 h 6858000"/>
              <a:gd name="connsiteX35" fmla="*/ 723661 w 2422397"/>
              <a:gd name="connsiteY35" fmla="*/ 5356076 h 6858000"/>
              <a:gd name="connsiteX36" fmla="*/ 725358 w 2422397"/>
              <a:gd name="connsiteY36" fmla="*/ 5309193 h 6858000"/>
              <a:gd name="connsiteX37" fmla="*/ 726926 w 2422397"/>
              <a:gd name="connsiteY37" fmla="*/ 5311182 h 6858000"/>
              <a:gd name="connsiteX38" fmla="*/ 727761 w 2422397"/>
              <a:gd name="connsiteY38" fmla="*/ 5304702 h 6858000"/>
              <a:gd name="connsiteX39" fmla="*/ 732974 w 2422397"/>
              <a:gd name="connsiteY39" fmla="*/ 5303522 h 6858000"/>
              <a:gd name="connsiteX40" fmla="*/ 762873 w 2422397"/>
              <a:gd name="connsiteY40" fmla="*/ 5269094 h 6858000"/>
              <a:gd name="connsiteX41" fmla="*/ 784867 w 2422397"/>
              <a:gd name="connsiteY41" fmla="*/ 5235785 h 6858000"/>
              <a:gd name="connsiteX42" fmla="*/ 796271 w 2422397"/>
              <a:gd name="connsiteY42" fmla="*/ 5175473 h 6858000"/>
              <a:gd name="connsiteX43" fmla="*/ 821529 w 2422397"/>
              <a:gd name="connsiteY43" fmla="*/ 5012929 h 6858000"/>
              <a:gd name="connsiteX44" fmla="*/ 846340 w 2422397"/>
              <a:gd name="connsiteY44" fmla="*/ 4944976 h 6858000"/>
              <a:gd name="connsiteX45" fmla="*/ 840157 w 2422397"/>
              <a:gd name="connsiteY45" fmla="*/ 4872869 h 6858000"/>
              <a:gd name="connsiteX46" fmla="*/ 855718 w 2422397"/>
              <a:gd name="connsiteY46" fmla="*/ 4850916 h 6858000"/>
              <a:gd name="connsiteX47" fmla="*/ 858709 w 2422397"/>
              <a:gd name="connsiteY47" fmla="*/ 4847264 h 6858000"/>
              <a:gd name="connsiteX48" fmla="*/ 863990 w 2422397"/>
              <a:gd name="connsiteY48" fmla="*/ 4829718 h 6858000"/>
              <a:gd name="connsiteX49" fmla="*/ 873842 w 2422397"/>
              <a:gd name="connsiteY49" fmla="*/ 4828439 h 6858000"/>
              <a:gd name="connsiteX50" fmla="*/ 887779 w 2422397"/>
              <a:gd name="connsiteY50" fmla="*/ 4804655 h 6858000"/>
              <a:gd name="connsiteX51" fmla="*/ 893894 w 2422397"/>
              <a:gd name="connsiteY51" fmla="*/ 4777060 h 6858000"/>
              <a:gd name="connsiteX52" fmla="*/ 883546 w 2422397"/>
              <a:gd name="connsiteY52" fmla="*/ 4777089 h 6858000"/>
              <a:gd name="connsiteX53" fmla="*/ 883812 w 2422397"/>
              <a:gd name="connsiteY53" fmla="*/ 4774559 h 6858000"/>
              <a:gd name="connsiteX54" fmla="*/ 903401 w 2422397"/>
              <a:gd name="connsiteY54" fmla="*/ 4679442 h 6858000"/>
              <a:gd name="connsiteX55" fmla="*/ 916253 w 2422397"/>
              <a:gd name="connsiteY55" fmla="*/ 4651970 h 6858000"/>
              <a:gd name="connsiteX56" fmla="*/ 922608 w 2422397"/>
              <a:gd name="connsiteY56" fmla="*/ 4649785 h 6858000"/>
              <a:gd name="connsiteX57" fmla="*/ 924139 w 2422397"/>
              <a:gd name="connsiteY57" fmla="*/ 4631605 h 6858000"/>
              <a:gd name="connsiteX58" fmla="*/ 985938 w 2422397"/>
              <a:gd name="connsiteY58" fmla="*/ 4515358 h 6858000"/>
              <a:gd name="connsiteX59" fmla="*/ 1011638 w 2422397"/>
              <a:gd name="connsiteY59" fmla="*/ 4352312 h 6858000"/>
              <a:gd name="connsiteX60" fmla="*/ 1049579 w 2422397"/>
              <a:gd name="connsiteY60" fmla="*/ 4237953 h 6858000"/>
              <a:gd name="connsiteX61" fmla="*/ 1041314 w 2422397"/>
              <a:gd name="connsiteY61" fmla="*/ 4139706 h 6858000"/>
              <a:gd name="connsiteX62" fmla="*/ 1049328 w 2422397"/>
              <a:gd name="connsiteY62" fmla="*/ 4134671 h 6858000"/>
              <a:gd name="connsiteX63" fmla="*/ 1061133 w 2422397"/>
              <a:gd name="connsiteY63" fmla="*/ 4074160 h 6858000"/>
              <a:gd name="connsiteX64" fmla="*/ 1059121 w 2422397"/>
              <a:gd name="connsiteY64" fmla="*/ 3844497 h 6858000"/>
              <a:gd name="connsiteX65" fmla="*/ 1083386 w 2422397"/>
              <a:gd name="connsiteY65" fmla="*/ 3726730 h 6858000"/>
              <a:gd name="connsiteX66" fmla="*/ 1098990 w 2422397"/>
              <a:gd name="connsiteY66" fmla="*/ 3687782 h 6858000"/>
              <a:gd name="connsiteX67" fmla="*/ 1124701 w 2422397"/>
              <a:gd name="connsiteY67" fmla="*/ 3622348 h 6858000"/>
              <a:gd name="connsiteX68" fmla="*/ 1161137 w 2422397"/>
              <a:gd name="connsiteY68" fmla="*/ 3580464 h 6858000"/>
              <a:gd name="connsiteX69" fmla="*/ 1175812 w 2422397"/>
              <a:gd name="connsiteY69" fmla="*/ 3522969 h 6858000"/>
              <a:gd name="connsiteX70" fmla="*/ 1156951 w 2422397"/>
              <a:gd name="connsiteY70" fmla="*/ 3500538 h 6858000"/>
              <a:gd name="connsiteX71" fmla="*/ 1179877 w 2422397"/>
              <a:gd name="connsiteY71" fmla="*/ 3441984 h 6858000"/>
              <a:gd name="connsiteX72" fmla="*/ 1217096 w 2422397"/>
              <a:gd name="connsiteY72" fmla="*/ 3354156 h 6858000"/>
              <a:gd name="connsiteX73" fmla="*/ 1232811 w 2422397"/>
              <a:gd name="connsiteY73" fmla="*/ 3301153 h 6858000"/>
              <a:gd name="connsiteX74" fmla="*/ 1281985 w 2422397"/>
              <a:gd name="connsiteY74" fmla="*/ 3158933 h 6858000"/>
              <a:gd name="connsiteX75" fmla="*/ 1335997 w 2422397"/>
              <a:gd name="connsiteY75" fmla="*/ 3018423 h 6858000"/>
              <a:gd name="connsiteX76" fmla="*/ 1394864 w 2422397"/>
              <a:gd name="connsiteY76" fmla="*/ 2946152 h 6858000"/>
              <a:gd name="connsiteX77" fmla="*/ 1436360 w 2422397"/>
              <a:gd name="connsiteY77" fmla="*/ 2829469 h 6858000"/>
              <a:gd name="connsiteX78" fmla="*/ 1447242 w 2422397"/>
              <a:gd name="connsiteY78" fmla="*/ 2811546 h 6858000"/>
              <a:gd name="connsiteX79" fmla="*/ 1449881 w 2422397"/>
              <a:gd name="connsiteY79" fmla="*/ 2781535 h 6858000"/>
              <a:gd name="connsiteX80" fmla="*/ 1459218 w 2422397"/>
              <a:gd name="connsiteY80" fmla="*/ 2660724 h 6858000"/>
              <a:gd name="connsiteX81" fmla="*/ 1455455 w 2422397"/>
              <a:gd name="connsiteY81" fmla="*/ 2560980 h 6858000"/>
              <a:gd name="connsiteX82" fmla="*/ 1497362 w 2422397"/>
              <a:gd name="connsiteY82" fmla="*/ 2456303 h 6858000"/>
              <a:gd name="connsiteX83" fmla="*/ 1507343 w 2422397"/>
              <a:gd name="connsiteY83" fmla="*/ 2385923 h 6858000"/>
              <a:gd name="connsiteX84" fmla="*/ 1540772 w 2422397"/>
              <a:gd name="connsiteY84" fmla="*/ 2256097 h 6858000"/>
              <a:gd name="connsiteX85" fmla="*/ 1569381 w 2422397"/>
              <a:gd name="connsiteY85" fmla="*/ 2165158 h 6858000"/>
              <a:gd name="connsiteX86" fmla="*/ 1576109 w 2422397"/>
              <a:gd name="connsiteY86" fmla="*/ 2078660 h 6858000"/>
              <a:gd name="connsiteX87" fmla="*/ 1564751 w 2422397"/>
              <a:gd name="connsiteY87" fmla="*/ 2009574 h 6858000"/>
              <a:gd name="connsiteX88" fmla="*/ 1571917 w 2422397"/>
              <a:gd name="connsiteY88" fmla="*/ 1903700 h 6858000"/>
              <a:gd name="connsiteX89" fmla="*/ 1564944 w 2422397"/>
              <a:gd name="connsiteY89" fmla="*/ 1821321 h 6858000"/>
              <a:gd name="connsiteX90" fmla="*/ 1579022 w 2422397"/>
              <a:gd name="connsiteY90" fmla="*/ 1718757 h 6858000"/>
              <a:gd name="connsiteX91" fmla="*/ 1590196 w 2422397"/>
              <a:gd name="connsiteY91" fmla="*/ 1595914 h 6858000"/>
              <a:gd name="connsiteX92" fmla="*/ 1624363 w 2422397"/>
              <a:gd name="connsiteY92" fmla="*/ 1502483 h 6858000"/>
              <a:gd name="connsiteX93" fmla="*/ 1631539 w 2422397"/>
              <a:gd name="connsiteY93" fmla="*/ 1431520 h 6858000"/>
              <a:gd name="connsiteX94" fmla="*/ 1646296 w 2422397"/>
              <a:gd name="connsiteY94" fmla="*/ 1333057 h 6858000"/>
              <a:gd name="connsiteX95" fmla="*/ 1696091 w 2422397"/>
              <a:gd name="connsiteY95" fmla="*/ 1202078 h 6858000"/>
              <a:gd name="connsiteX96" fmla="*/ 1706993 w 2422397"/>
              <a:gd name="connsiteY96" fmla="*/ 1104797 h 6858000"/>
              <a:gd name="connsiteX97" fmla="*/ 1777273 w 2422397"/>
              <a:gd name="connsiteY97" fmla="*/ 916268 h 6858000"/>
              <a:gd name="connsiteX98" fmla="*/ 1850836 w 2422397"/>
              <a:gd name="connsiteY98" fmla="*/ 825516 h 6858000"/>
              <a:gd name="connsiteX99" fmla="*/ 1911831 w 2422397"/>
              <a:gd name="connsiteY99" fmla="*/ 696577 h 6858000"/>
              <a:gd name="connsiteX100" fmla="*/ 1942209 w 2422397"/>
              <a:gd name="connsiteY100" fmla="*/ 575807 h 6858000"/>
              <a:gd name="connsiteX101" fmla="*/ 1951374 w 2422397"/>
              <a:gd name="connsiteY101" fmla="*/ 556682 h 6858000"/>
              <a:gd name="connsiteX102" fmla="*/ 1951170 w 2422397"/>
              <a:gd name="connsiteY102" fmla="*/ 526639 h 6858000"/>
              <a:gd name="connsiteX103" fmla="*/ 1949059 w 2422397"/>
              <a:gd name="connsiteY103" fmla="*/ 405872 h 6858000"/>
              <a:gd name="connsiteX104" fmla="*/ 1954018 w 2422397"/>
              <a:gd name="connsiteY104" fmla="*/ 307622 h 6858000"/>
              <a:gd name="connsiteX105" fmla="*/ 1967790 w 2422397"/>
              <a:gd name="connsiteY105" fmla="*/ 198682 h 6858000"/>
              <a:gd name="connsiteX106" fmla="*/ 1971093 w 2422397"/>
              <a:gd name="connsiteY106" fmla="*/ 127747 h 6858000"/>
              <a:gd name="connsiteX107" fmla="*/ 1951841 w 2422397"/>
              <a:gd name="connsiteY107" fmla="*/ 4678 h 6858000"/>
              <a:gd name="connsiteX108" fmla="*/ 1953649 w 2422397"/>
              <a:gd name="connsiteY108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73012 w 2422397"/>
              <a:gd name="connsiteY22" fmla="*/ 6046223 h 6858000"/>
              <a:gd name="connsiteX23" fmla="*/ 584071 w 2422397"/>
              <a:gd name="connsiteY23" fmla="*/ 5992286 h 6858000"/>
              <a:gd name="connsiteX24" fmla="*/ 587812 w 2422397"/>
              <a:gd name="connsiteY24" fmla="*/ 5987907 h 6858000"/>
              <a:gd name="connsiteX25" fmla="*/ 592115 w 2422397"/>
              <a:gd name="connsiteY25" fmla="*/ 5949187 h 6858000"/>
              <a:gd name="connsiteX26" fmla="*/ 595889 w 2422397"/>
              <a:gd name="connsiteY26" fmla="*/ 5931081 h 6858000"/>
              <a:gd name="connsiteX27" fmla="*/ 593758 w 2422397"/>
              <a:gd name="connsiteY27" fmla="*/ 5922047 h 6858000"/>
              <a:gd name="connsiteX28" fmla="*/ 600949 w 2422397"/>
              <a:gd name="connsiteY28" fmla="*/ 5897316 h 6858000"/>
              <a:gd name="connsiteX29" fmla="*/ 602981 w 2422397"/>
              <a:gd name="connsiteY29" fmla="*/ 5895955 h 6858000"/>
              <a:gd name="connsiteX30" fmla="*/ 604430 w 2422397"/>
              <a:gd name="connsiteY30" fmla="*/ 5870052 h 6858000"/>
              <a:gd name="connsiteX31" fmla="*/ 631983 w 2422397"/>
              <a:gd name="connsiteY31" fmla="*/ 5814475 h 6858000"/>
              <a:gd name="connsiteX32" fmla="*/ 654861 w 2422397"/>
              <a:gd name="connsiteY32" fmla="*/ 5538948 h 6858000"/>
              <a:gd name="connsiteX33" fmla="*/ 723657 w 2422397"/>
              <a:gd name="connsiteY33" fmla="*/ 5356170 h 6858000"/>
              <a:gd name="connsiteX34" fmla="*/ 723661 w 2422397"/>
              <a:gd name="connsiteY34" fmla="*/ 5356076 h 6858000"/>
              <a:gd name="connsiteX35" fmla="*/ 725358 w 2422397"/>
              <a:gd name="connsiteY35" fmla="*/ 5309193 h 6858000"/>
              <a:gd name="connsiteX36" fmla="*/ 726926 w 2422397"/>
              <a:gd name="connsiteY36" fmla="*/ 5311182 h 6858000"/>
              <a:gd name="connsiteX37" fmla="*/ 727761 w 2422397"/>
              <a:gd name="connsiteY37" fmla="*/ 5304702 h 6858000"/>
              <a:gd name="connsiteX38" fmla="*/ 732974 w 2422397"/>
              <a:gd name="connsiteY38" fmla="*/ 5303522 h 6858000"/>
              <a:gd name="connsiteX39" fmla="*/ 762873 w 2422397"/>
              <a:gd name="connsiteY39" fmla="*/ 5269094 h 6858000"/>
              <a:gd name="connsiteX40" fmla="*/ 784867 w 2422397"/>
              <a:gd name="connsiteY40" fmla="*/ 5235785 h 6858000"/>
              <a:gd name="connsiteX41" fmla="*/ 796271 w 2422397"/>
              <a:gd name="connsiteY41" fmla="*/ 5175473 h 6858000"/>
              <a:gd name="connsiteX42" fmla="*/ 821529 w 2422397"/>
              <a:gd name="connsiteY42" fmla="*/ 5012929 h 6858000"/>
              <a:gd name="connsiteX43" fmla="*/ 846340 w 2422397"/>
              <a:gd name="connsiteY43" fmla="*/ 4944976 h 6858000"/>
              <a:gd name="connsiteX44" fmla="*/ 840157 w 2422397"/>
              <a:gd name="connsiteY44" fmla="*/ 4872869 h 6858000"/>
              <a:gd name="connsiteX45" fmla="*/ 855718 w 2422397"/>
              <a:gd name="connsiteY45" fmla="*/ 4850916 h 6858000"/>
              <a:gd name="connsiteX46" fmla="*/ 858709 w 2422397"/>
              <a:gd name="connsiteY46" fmla="*/ 4847264 h 6858000"/>
              <a:gd name="connsiteX47" fmla="*/ 863990 w 2422397"/>
              <a:gd name="connsiteY47" fmla="*/ 4829718 h 6858000"/>
              <a:gd name="connsiteX48" fmla="*/ 873842 w 2422397"/>
              <a:gd name="connsiteY48" fmla="*/ 4828439 h 6858000"/>
              <a:gd name="connsiteX49" fmla="*/ 887779 w 2422397"/>
              <a:gd name="connsiteY49" fmla="*/ 4804655 h 6858000"/>
              <a:gd name="connsiteX50" fmla="*/ 893894 w 2422397"/>
              <a:gd name="connsiteY50" fmla="*/ 4777060 h 6858000"/>
              <a:gd name="connsiteX51" fmla="*/ 883546 w 2422397"/>
              <a:gd name="connsiteY51" fmla="*/ 4777089 h 6858000"/>
              <a:gd name="connsiteX52" fmla="*/ 883812 w 2422397"/>
              <a:gd name="connsiteY52" fmla="*/ 4774559 h 6858000"/>
              <a:gd name="connsiteX53" fmla="*/ 903401 w 2422397"/>
              <a:gd name="connsiteY53" fmla="*/ 4679442 h 6858000"/>
              <a:gd name="connsiteX54" fmla="*/ 916253 w 2422397"/>
              <a:gd name="connsiteY54" fmla="*/ 4651970 h 6858000"/>
              <a:gd name="connsiteX55" fmla="*/ 922608 w 2422397"/>
              <a:gd name="connsiteY55" fmla="*/ 4649785 h 6858000"/>
              <a:gd name="connsiteX56" fmla="*/ 924139 w 2422397"/>
              <a:gd name="connsiteY56" fmla="*/ 4631605 h 6858000"/>
              <a:gd name="connsiteX57" fmla="*/ 985938 w 2422397"/>
              <a:gd name="connsiteY57" fmla="*/ 4515358 h 6858000"/>
              <a:gd name="connsiteX58" fmla="*/ 1011638 w 2422397"/>
              <a:gd name="connsiteY58" fmla="*/ 4352312 h 6858000"/>
              <a:gd name="connsiteX59" fmla="*/ 1049579 w 2422397"/>
              <a:gd name="connsiteY59" fmla="*/ 4237953 h 6858000"/>
              <a:gd name="connsiteX60" fmla="*/ 1041314 w 2422397"/>
              <a:gd name="connsiteY60" fmla="*/ 4139706 h 6858000"/>
              <a:gd name="connsiteX61" fmla="*/ 1049328 w 2422397"/>
              <a:gd name="connsiteY61" fmla="*/ 4134671 h 6858000"/>
              <a:gd name="connsiteX62" fmla="*/ 1061133 w 2422397"/>
              <a:gd name="connsiteY62" fmla="*/ 4074160 h 6858000"/>
              <a:gd name="connsiteX63" fmla="*/ 1059121 w 2422397"/>
              <a:gd name="connsiteY63" fmla="*/ 3844497 h 6858000"/>
              <a:gd name="connsiteX64" fmla="*/ 1083386 w 2422397"/>
              <a:gd name="connsiteY64" fmla="*/ 3726730 h 6858000"/>
              <a:gd name="connsiteX65" fmla="*/ 1098990 w 2422397"/>
              <a:gd name="connsiteY65" fmla="*/ 3687782 h 6858000"/>
              <a:gd name="connsiteX66" fmla="*/ 1124701 w 2422397"/>
              <a:gd name="connsiteY66" fmla="*/ 3622348 h 6858000"/>
              <a:gd name="connsiteX67" fmla="*/ 1161137 w 2422397"/>
              <a:gd name="connsiteY67" fmla="*/ 3580464 h 6858000"/>
              <a:gd name="connsiteX68" fmla="*/ 1175812 w 2422397"/>
              <a:gd name="connsiteY68" fmla="*/ 3522969 h 6858000"/>
              <a:gd name="connsiteX69" fmla="*/ 1156951 w 2422397"/>
              <a:gd name="connsiteY69" fmla="*/ 3500538 h 6858000"/>
              <a:gd name="connsiteX70" fmla="*/ 1179877 w 2422397"/>
              <a:gd name="connsiteY70" fmla="*/ 3441984 h 6858000"/>
              <a:gd name="connsiteX71" fmla="*/ 1217096 w 2422397"/>
              <a:gd name="connsiteY71" fmla="*/ 3354156 h 6858000"/>
              <a:gd name="connsiteX72" fmla="*/ 1232811 w 2422397"/>
              <a:gd name="connsiteY72" fmla="*/ 3301153 h 6858000"/>
              <a:gd name="connsiteX73" fmla="*/ 1281985 w 2422397"/>
              <a:gd name="connsiteY73" fmla="*/ 3158933 h 6858000"/>
              <a:gd name="connsiteX74" fmla="*/ 1335997 w 2422397"/>
              <a:gd name="connsiteY74" fmla="*/ 3018423 h 6858000"/>
              <a:gd name="connsiteX75" fmla="*/ 1394864 w 2422397"/>
              <a:gd name="connsiteY75" fmla="*/ 2946152 h 6858000"/>
              <a:gd name="connsiteX76" fmla="*/ 1436360 w 2422397"/>
              <a:gd name="connsiteY76" fmla="*/ 2829469 h 6858000"/>
              <a:gd name="connsiteX77" fmla="*/ 1447242 w 2422397"/>
              <a:gd name="connsiteY77" fmla="*/ 2811546 h 6858000"/>
              <a:gd name="connsiteX78" fmla="*/ 1449881 w 2422397"/>
              <a:gd name="connsiteY78" fmla="*/ 2781535 h 6858000"/>
              <a:gd name="connsiteX79" fmla="*/ 1459218 w 2422397"/>
              <a:gd name="connsiteY79" fmla="*/ 2660724 h 6858000"/>
              <a:gd name="connsiteX80" fmla="*/ 1455455 w 2422397"/>
              <a:gd name="connsiteY80" fmla="*/ 2560980 h 6858000"/>
              <a:gd name="connsiteX81" fmla="*/ 1497362 w 2422397"/>
              <a:gd name="connsiteY81" fmla="*/ 2456303 h 6858000"/>
              <a:gd name="connsiteX82" fmla="*/ 1507343 w 2422397"/>
              <a:gd name="connsiteY82" fmla="*/ 2385923 h 6858000"/>
              <a:gd name="connsiteX83" fmla="*/ 1540772 w 2422397"/>
              <a:gd name="connsiteY83" fmla="*/ 2256097 h 6858000"/>
              <a:gd name="connsiteX84" fmla="*/ 1569381 w 2422397"/>
              <a:gd name="connsiteY84" fmla="*/ 2165158 h 6858000"/>
              <a:gd name="connsiteX85" fmla="*/ 1576109 w 2422397"/>
              <a:gd name="connsiteY85" fmla="*/ 2078660 h 6858000"/>
              <a:gd name="connsiteX86" fmla="*/ 1564751 w 2422397"/>
              <a:gd name="connsiteY86" fmla="*/ 2009574 h 6858000"/>
              <a:gd name="connsiteX87" fmla="*/ 1571917 w 2422397"/>
              <a:gd name="connsiteY87" fmla="*/ 1903700 h 6858000"/>
              <a:gd name="connsiteX88" fmla="*/ 1564944 w 2422397"/>
              <a:gd name="connsiteY88" fmla="*/ 1821321 h 6858000"/>
              <a:gd name="connsiteX89" fmla="*/ 1579022 w 2422397"/>
              <a:gd name="connsiteY89" fmla="*/ 1718757 h 6858000"/>
              <a:gd name="connsiteX90" fmla="*/ 1590196 w 2422397"/>
              <a:gd name="connsiteY90" fmla="*/ 1595914 h 6858000"/>
              <a:gd name="connsiteX91" fmla="*/ 1624363 w 2422397"/>
              <a:gd name="connsiteY91" fmla="*/ 1502483 h 6858000"/>
              <a:gd name="connsiteX92" fmla="*/ 1631539 w 2422397"/>
              <a:gd name="connsiteY92" fmla="*/ 1431520 h 6858000"/>
              <a:gd name="connsiteX93" fmla="*/ 1646296 w 2422397"/>
              <a:gd name="connsiteY93" fmla="*/ 1333057 h 6858000"/>
              <a:gd name="connsiteX94" fmla="*/ 1696091 w 2422397"/>
              <a:gd name="connsiteY94" fmla="*/ 1202078 h 6858000"/>
              <a:gd name="connsiteX95" fmla="*/ 1706993 w 2422397"/>
              <a:gd name="connsiteY95" fmla="*/ 1104797 h 6858000"/>
              <a:gd name="connsiteX96" fmla="*/ 1777273 w 2422397"/>
              <a:gd name="connsiteY96" fmla="*/ 916268 h 6858000"/>
              <a:gd name="connsiteX97" fmla="*/ 1850836 w 2422397"/>
              <a:gd name="connsiteY97" fmla="*/ 825516 h 6858000"/>
              <a:gd name="connsiteX98" fmla="*/ 1911831 w 2422397"/>
              <a:gd name="connsiteY98" fmla="*/ 696577 h 6858000"/>
              <a:gd name="connsiteX99" fmla="*/ 1942209 w 2422397"/>
              <a:gd name="connsiteY99" fmla="*/ 575807 h 6858000"/>
              <a:gd name="connsiteX100" fmla="*/ 1951374 w 2422397"/>
              <a:gd name="connsiteY100" fmla="*/ 556682 h 6858000"/>
              <a:gd name="connsiteX101" fmla="*/ 1951170 w 2422397"/>
              <a:gd name="connsiteY101" fmla="*/ 526639 h 6858000"/>
              <a:gd name="connsiteX102" fmla="*/ 1949059 w 2422397"/>
              <a:gd name="connsiteY102" fmla="*/ 405872 h 6858000"/>
              <a:gd name="connsiteX103" fmla="*/ 1954018 w 2422397"/>
              <a:gd name="connsiteY103" fmla="*/ 307622 h 6858000"/>
              <a:gd name="connsiteX104" fmla="*/ 1967790 w 2422397"/>
              <a:gd name="connsiteY104" fmla="*/ 198682 h 6858000"/>
              <a:gd name="connsiteX105" fmla="*/ 1971093 w 2422397"/>
              <a:gd name="connsiteY105" fmla="*/ 127747 h 6858000"/>
              <a:gd name="connsiteX106" fmla="*/ 1951841 w 2422397"/>
              <a:gd name="connsiteY106" fmla="*/ 4678 h 6858000"/>
              <a:gd name="connsiteX107" fmla="*/ 1953649 w 2422397"/>
              <a:gd name="connsiteY107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54861 w 2422397"/>
              <a:gd name="connsiteY31" fmla="*/ 5538948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61137 w 2422397"/>
              <a:gd name="connsiteY66" fmla="*/ 3580464 h 6858000"/>
              <a:gd name="connsiteX67" fmla="*/ 1175812 w 2422397"/>
              <a:gd name="connsiteY67" fmla="*/ 3522969 h 6858000"/>
              <a:gd name="connsiteX68" fmla="*/ 1156951 w 2422397"/>
              <a:gd name="connsiteY68" fmla="*/ 3500538 h 6858000"/>
              <a:gd name="connsiteX69" fmla="*/ 1179877 w 2422397"/>
              <a:gd name="connsiteY69" fmla="*/ 3441984 h 6858000"/>
              <a:gd name="connsiteX70" fmla="*/ 1217096 w 2422397"/>
              <a:gd name="connsiteY70" fmla="*/ 3354156 h 6858000"/>
              <a:gd name="connsiteX71" fmla="*/ 1232811 w 2422397"/>
              <a:gd name="connsiteY71" fmla="*/ 3301153 h 6858000"/>
              <a:gd name="connsiteX72" fmla="*/ 1281985 w 2422397"/>
              <a:gd name="connsiteY72" fmla="*/ 3158933 h 6858000"/>
              <a:gd name="connsiteX73" fmla="*/ 1335997 w 2422397"/>
              <a:gd name="connsiteY73" fmla="*/ 3018423 h 6858000"/>
              <a:gd name="connsiteX74" fmla="*/ 1394864 w 2422397"/>
              <a:gd name="connsiteY74" fmla="*/ 2946152 h 6858000"/>
              <a:gd name="connsiteX75" fmla="*/ 1436360 w 2422397"/>
              <a:gd name="connsiteY75" fmla="*/ 2829469 h 6858000"/>
              <a:gd name="connsiteX76" fmla="*/ 1447242 w 2422397"/>
              <a:gd name="connsiteY76" fmla="*/ 2811546 h 6858000"/>
              <a:gd name="connsiteX77" fmla="*/ 1449881 w 2422397"/>
              <a:gd name="connsiteY77" fmla="*/ 2781535 h 6858000"/>
              <a:gd name="connsiteX78" fmla="*/ 1459218 w 2422397"/>
              <a:gd name="connsiteY78" fmla="*/ 2660724 h 6858000"/>
              <a:gd name="connsiteX79" fmla="*/ 1455455 w 2422397"/>
              <a:gd name="connsiteY79" fmla="*/ 2560980 h 6858000"/>
              <a:gd name="connsiteX80" fmla="*/ 1497362 w 2422397"/>
              <a:gd name="connsiteY80" fmla="*/ 2456303 h 6858000"/>
              <a:gd name="connsiteX81" fmla="*/ 1507343 w 2422397"/>
              <a:gd name="connsiteY81" fmla="*/ 2385923 h 6858000"/>
              <a:gd name="connsiteX82" fmla="*/ 1540772 w 2422397"/>
              <a:gd name="connsiteY82" fmla="*/ 2256097 h 6858000"/>
              <a:gd name="connsiteX83" fmla="*/ 1569381 w 2422397"/>
              <a:gd name="connsiteY83" fmla="*/ 2165158 h 6858000"/>
              <a:gd name="connsiteX84" fmla="*/ 1576109 w 2422397"/>
              <a:gd name="connsiteY84" fmla="*/ 2078660 h 6858000"/>
              <a:gd name="connsiteX85" fmla="*/ 1564751 w 2422397"/>
              <a:gd name="connsiteY85" fmla="*/ 2009574 h 6858000"/>
              <a:gd name="connsiteX86" fmla="*/ 1571917 w 2422397"/>
              <a:gd name="connsiteY86" fmla="*/ 1903700 h 6858000"/>
              <a:gd name="connsiteX87" fmla="*/ 1564944 w 2422397"/>
              <a:gd name="connsiteY87" fmla="*/ 1821321 h 6858000"/>
              <a:gd name="connsiteX88" fmla="*/ 1579022 w 2422397"/>
              <a:gd name="connsiteY88" fmla="*/ 1718757 h 6858000"/>
              <a:gd name="connsiteX89" fmla="*/ 1590196 w 2422397"/>
              <a:gd name="connsiteY89" fmla="*/ 1595914 h 6858000"/>
              <a:gd name="connsiteX90" fmla="*/ 1624363 w 2422397"/>
              <a:gd name="connsiteY90" fmla="*/ 1502483 h 6858000"/>
              <a:gd name="connsiteX91" fmla="*/ 1631539 w 2422397"/>
              <a:gd name="connsiteY91" fmla="*/ 1431520 h 6858000"/>
              <a:gd name="connsiteX92" fmla="*/ 1646296 w 2422397"/>
              <a:gd name="connsiteY92" fmla="*/ 1333057 h 6858000"/>
              <a:gd name="connsiteX93" fmla="*/ 1696091 w 2422397"/>
              <a:gd name="connsiteY93" fmla="*/ 1202078 h 6858000"/>
              <a:gd name="connsiteX94" fmla="*/ 1706993 w 2422397"/>
              <a:gd name="connsiteY94" fmla="*/ 1104797 h 6858000"/>
              <a:gd name="connsiteX95" fmla="*/ 1777273 w 2422397"/>
              <a:gd name="connsiteY95" fmla="*/ 916268 h 6858000"/>
              <a:gd name="connsiteX96" fmla="*/ 1850836 w 2422397"/>
              <a:gd name="connsiteY96" fmla="*/ 825516 h 6858000"/>
              <a:gd name="connsiteX97" fmla="*/ 1911831 w 2422397"/>
              <a:gd name="connsiteY97" fmla="*/ 696577 h 6858000"/>
              <a:gd name="connsiteX98" fmla="*/ 1942209 w 2422397"/>
              <a:gd name="connsiteY98" fmla="*/ 575807 h 6858000"/>
              <a:gd name="connsiteX99" fmla="*/ 1951374 w 2422397"/>
              <a:gd name="connsiteY99" fmla="*/ 556682 h 6858000"/>
              <a:gd name="connsiteX100" fmla="*/ 1951170 w 2422397"/>
              <a:gd name="connsiteY100" fmla="*/ 526639 h 6858000"/>
              <a:gd name="connsiteX101" fmla="*/ 1949059 w 2422397"/>
              <a:gd name="connsiteY101" fmla="*/ 405872 h 6858000"/>
              <a:gd name="connsiteX102" fmla="*/ 1954018 w 2422397"/>
              <a:gd name="connsiteY102" fmla="*/ 307622 h 6858000"/>
              <a:gd name="connsiteX103" fmla="*/ 1967790 w 2422397"/>
              <a:gd name="connsiteY103" fmla="*/ 198682 h 6858000"/>
              <a:gd name="connsiteX104" fmla="*/ 1971093 w 2422397"/>
              <a:gd name="connsiteY104" fmla="*/ 127747 h 6858000"/>
              <a:gd name="connsiteX105" fmla="*/ 1951841 w 2422397"/>
              <a:gd name="connsiteY105" fmla="*/ 4678 h 6858000"/>
              <a:gd name="connsiteX106" fmla="*/ 1953649 w 2422397"/>
              <a:gd name="connsiteY106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61137 w 2422397"/>
              <a:gd name="connsiteY66" fmla="*/ 3580464 h 6858000"/>
              <a:gd name="connsiteX67" fmla="*/ 1175812 w 2422397"/>
              <a:gd name="connsiteY67" fmla="*/ 3522969 h 6858000"/>
              <a:gd name="connsiteX68" fmla="*/ 1156951 w 2422397"/>
              <a:gd name="connsiteY68" fmla="*/ 3500538 h 6858000"/>
              <a:gd name="connsiteX69" fmla="*/ 1179877 w 2422397"/>
              <a:gd name="connsiteY69" fmla="*/ 3441984 h 6858000"/>
              <a:gd name="connsiteX70" fmla="*/ 1217096 w 2422397"/>
              <a:gd name="connsiteY70" fmla="*/ 3354156 h 6858000"/>
              <a:gd name="connsiteX71" fmla="*/ 1232811 w 2422397"/>
              <a:gd name="connsiteY71" fmla="*/ 3301153 h 6858000"/>
              <a:gd name="connsiteX72" fmla="*/ 1281985 w 2422397"/>
              <a:gd name="connsiteY72" fmla="*/ 3158933 h 6858000"/>
              <a:gd name="connsiteX73" fmla="*/ 1335997 w 2422397"/>
              <a:gd name="connsiteY73" fmla="*/ 3018423 h 6858000"/>
              <a:gd name="connsiteX74" fmla="*/ 1394864 w 2422397"/>
              <a:gd name="connsiteY74" fmla="*/ 2946152 h 6858000"/>
              <a:gd name="connsiteX75" fmla="*/ 1436360 w 2422397"/>
              <a:gd name="connsiteY75" fmla="*/ 2829469 h 6858000"/>
              <a:gd name="connsiteX76" fmla="*/ 1447242 w 2422397"/>
              <a:gd name="connsiteY76" fmla="*/ 2811546 h 6858000"/>
              <a:gd name="connsiteX77" fmla="*/ 1449881 w 2422397"/>
              <a:gd name="connsiteY77" fmla="*/ 2781535 h 6858000"/>
              <a:gd name="connsiteX78" fmla="*/ 1459218 w 2422397"/>
              <a:gd name="connsiteY78" fmla="*/ 2660724 h 6858000"/>
              <a:gd name="connsiteX79" fmla="*/ 1455455 w 2422397"/>
              <a:gd name="connsiteY79" fmla="*/ 2560980 h 6858000"/>
              <a:gd name="connsiteX80" fmla="*/ 1497362 w 2422397"/>
              <a:gd name="connsiteY80" fmla="*/ 2456303 h 6858000"/>
              <a:gd name="connsiteX81" fmla="*/ 1507343 w 2422397"/>
              <a:gd name="connsiteY81" fmla="*/ 2385923 h 6858000"/>
              <a:gd name="connsiteX82" fmla="*/ 1540772 w 2422397"/>
              <a:gd name="connsiteY82" fmla="*/ 2256097 h 6858000"/>
              <a:gd name="connsiteX83" fmla="*/ 1569381 w 2422397"/>
              <a:gd name="connsiteY83" fmla="*/ 2165158 h 6858000"/>
              <a:gd name="connsiteX84" fmla="*/ 1576109 w 2422397"/>
              <a:gd name="connsiteY84" fmla="*/ 2078660 h 6858000"/>
              <a:gd name="connsiteX85" fmla="*/ 1564751 w 2422397"/>
              <a:gd name="connsiteY85" fmla="*/ 2009574 h 6858000"/>
              <a:gd name="connsiteX86" fmla="*/ 1571917 w 2422397"/>
              <a:gd name="connsiteY86" fmla="*/ 1903700 h 6858000"/>
              <a:gd name="connsiteX87" fmla="*/ 1564944 w 2422397"/>
              <a:gd name="connsiteY87" fmla="*/ 1821321 h 6858000"/>
              <a:gd name="connsiteX88" fmla="*/ 1579022 w 2422397"/>
              <a:gd name="connsiteY88" fmla="*/ 1718757 h 6858000"/>
              <a:gd name="connsiteX89" fmla="*/ 1590196 w 2422397"/>
              <a:gd name="connsiteY89" fmla="*/ 1595914 h 6858000"/>
              <a:gd name="connsiteX90" fmla="*/ 1624363 w 2422397"/>
              <a:gd name="connsiteY90" fmla="*/ 1502483 h 6858000"/>
              <a:gd name="connsiteX91" fmla="*/ 1631539 w 2422397"/>
              <a:gd name="connsiteY91" fmla="*/ 1431520 h 6858000"/>
              <a:gd name="connsiteX92" fmla="*/ 1646296 w 2422397"/>
              <a:gd name="connsiteY92" fmla="*/ 1333057 h 6858000"/>
              <a:gd name="connsiteX93" fmla="*/ 1696091 w 2422397"/>
              <a:gd name="connsiteY93" fmla="*/ 1202078 h 6858000"/>
              <a:gd name="connsiteX94" fmla="*/ 1706993 w 2422397"/>
              <a:gd name="connsiteY94" fmla="*/ 1104797 h 6858000"/>
              <a:gd name="connsiteX95" fmla="*/ 1777273 w 2422397"/>
              <a:gd name="connsiteY95" fmla="*/ 916268 h 6858000"/>
              <a:gd name="connsiteX96" fmla="*/ 1850836 w 2422397"/>
              <a:gd name="connsiteY96" fmla="*/ 825516 h 6858000"/>
              <a:gd name="connsiteX97" fmla="*/ 1911831 w 2422397"/>
              <a:gd name="connsiteY97" fmla="*/ 696577 h 6858000"/>
              <a:gd name="connsiteX98" fmla="*/ 1942209 w 2422397"/>
              <a:gd name="connsiteY98" fmla="*/ 575807 h 6858000"/>
              <a:gd name="connsiteX99" fmla="*/ 1951374 w 2422397"/>
              <a:gd name="connsiteY99" fmla="*/ 556682 h 6858000"/>
              <a:gd name="connsiteX100" fmla="*/ 1951170 w 2422397"/>
              <a:gd name="connsiteY100" fmla="*/ 526639 h 6858000"/>
              <a:gd name="connsiteX101" fmla="*/ 1949059 w 2422397"/>
              <a:gd name="connsiteY101" fmla="*/ 405872 h 6858000"/>
              <a:gd name="connsiteX102" fmla="*/ 1954018 w 2422397"/>
              <a:gd name="connsiteY102" fmla="*/ 307622 h 6858000"/>
              <a:gd name="connsiteX103" fmla="*/ 1967790 w 2422397"/>
              <a:gd name="connsiteY103" fmla="*/ 198682 h 6858000"/>
              <a:gd name="connsiteX104" fmla="*/ 1971093 w 2422397"/>
              <a:gd name="connsiteY104" fmla="*/ 127747 h 6858000"/>
              <a:gd name="connsiteX105" fmla="*/ 1951841 w 2422397"/>
              <a:gd name="connsiteY105" fmla="*/ 4678 h 6858000"/>
              <a:gd name="connsiteX106" fmla="*/ 1953649 w 2422397"/>
              <a:gd name="connsiteY106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61137 w 2422397"/>
              <a:gd name="connsiteY66" fmla="*/ 3580464 h 6858000"/>
              <a:gd name="connsiteX67" fmla="*/ 1175812 w 2422397"/>
              <a:gd name="connsiteY67" fmla="*/ 3522969 h 6858000"/>
              <a:gd name="connsiteX68" fmla="*/ 1179877 w 2422397"/>
              <a:gd name="connsiteY68" fmla="*/ 3441984 h 6858000"/>
              <a:gd name="connsiteX69" fmla="*/ 1217096 w 2422397"/>
              <a:gd name="connsiteY69" fmla="*/ 3354156 h 6858000"/>
              <a:gd name="connsiteX70" fmla="*/ 1232811 w 2422397"/>
              <a:gd name="connsiteY70" fmla="*/ 3301153 h 6858000"/>
              <a:gd name="connsiteX71" fmla="*/ 1281985 w 2422397"/>
              <a:gd name="connsiteY71" fmla="*/ 3158933 h 6858000"/>
              <a:gd name="connsiteX72" fmla="*/ 1335997 w 2422397"/>
              <a:gd name="connsiteY72" fmla="*/ 3018423 h 6858000"/>
              <a:gd name="connsiteX73" fmla="*/ 1394864 w 2422397"/>
              <a:gd name="connsiteY73" fmla="*/ 2946152 h 6858000"/>
              <a:gd name="connsiteX74" fmla="*/ 1436360 w 2422397"/>
              <a:gd name="connsiteY74" fmla="*/ 2829469 h 6858000"/>
              <a:gd name="connsiteX75" fmla="*/ 1447242 w 2422397"/>
              <a:gd name="connsiteY75" fmla="*/ 2811546 h 6858000"/>
              <a:gd name="connsiteX76" fmla="*/ 1449881 w 2422397"/>
              <a:gd name="connsiteY76" fmla="*/ 2781535 h 6858000"/>
              <a:gd name="connsiteX77" fmla="*/ 1459218 w 2422397"/>
              <a:gd name="connsiteY77" fmla="*/ 2660724 h 6858000"/>
              <a:gd name="connsiteX78" fmla="*/ 1455455 w 2422397"/>
              <a:gd name="connsiteY78" fmla="*/ 2560980 h 6858000"/>
              <a:gd name="connsiteX79" fmla="*/ 1497362 w 2422397"/>
              <a:gd name="connsiteY79" fmla="*/ 2456303 h 6858000"/>
              <a:gd name="connsiteX80" fmla="*/ 1507343 w 2422397"/>
              <a:gd name="connsiteY80" fmla="*/ 2385923 h 6858000"/>
              <a:gd name="connsiteX81" fmla="*/ 1540772 w 2422397"/>
              <a:gd name="connsiteY81" fmla="*/ 2256097 h 6858000"/>
              <a:gd name="connsiteX82" fmla="*/ 1569381 w 2422397"/>
              <a:gd name="connsiteY82" fmla="*/ 2165158 h 6858000"/>
              <a:gd name="connsiteX83" fmla="*/ 1576109 w 2422397"/>
              <a:gd name="connsiteY83" fmla="*/ 2078660 h 6858000"/>
              <a:gd name="connsiteX84" fmla="*/ 1564751 w 2422397"/>
              <a:gd name="connsiteY84" fmla="*/ 2009574 h 6858000"/>
              <a:gd name="connsiteX85" fmla="*/ 1571917 w 2422397"/>
              <a:gd name="connsiteY85" fmla="*/ 1903700 h 6858000"/>
              <a:gd name="connsiteX86" fmla="*/ 1564944 w 2422397"/>
              <a:gd name="connsiteY86" fmla="*/ 1821321 h 6858000"/>
              <a:gd name="connsiteX87" fmla="*/ 1579022 w 2422397"/>
              <a:gd name="connsiteY87" fmla="*/ 1718757 h 6858000"/>
              <a:gd name="connsiteX88" fmla="*/ 1590196 w 2422397"/>
              <a:gd name="connsiteY88" fmla="*/ 1595914 h 6858000"/>
              <a:gd name="connsiteX89" fmla="*/ 1624363 w 2422397"/>
              <a:gd name="connsiteY89" fmla="*/ 1502483 h 6858000"/>
              <a:gd name="connsiteX90" fmla="*/ 1631539 w 2422397"/>
              <a:gd name="connsiteY90" fmla="*/ 1431520 h 6858000"/>
              <a:gd name="connsiteX91" fmla="*/ 1646296 w 2422397"/>
              <a:gd name="connsiteY91" fmla="*/ 1333057 h 6858000"/>
              <a:gd name="connsiteX92" fmla="*/ 1696091 w 2422397"/>
              <a:gd name="connsiteY92" fmla="*/ 1202078 h 6858000"/>
              <a:gd name="connsiteX93" fmla="*/ 1706993 w 2422397"/>
              <a:gd name="connsiteY93" fmla="*/ 1104797 h 6858000"/>
              <a:gd name="connsiteX94" fmla="*/ 1777273 w 2422397"/>
              <a:gd name="connsiteY94" fmla="*/ 916268 h 6858000"/>
              <a:gd name="connsiteX95" fmla="*/ 1850836 w 2422397"/>
              <a:gd name="connsiteY95" fmla="*/ 825516 h 6858000"/>
              <a:gd name="connsiteX96" fmla="*/ 1911831 w 2422397"/>
              <a:gd name="connsiteY96" fmla="*/ 696577 h 6858000"/>
              <a:gd name="connsiteX97" fmla="*/ 1942209 w 2422397"/>
              <a:gd name="connsiteY97" fmla="*/ 575807 h 6858000"/>
              <a:gd name="connsiteX98" fmla="*/ 1951374 w 2422397"/>
              <a:gd name="connsiteY98" fmla="*/ 556682 h 6858000"/>
              <a:gd name="connsiteX99" fmla="*/ 1951170 w 2422397"/>
              <a:gd name="connsiteY99" fmla="*/ 526639 h 6858000"/>
              <a:gd name="connsiteX100" fmla="*/ 1949059 w 2422397"/>
              <a:gd name="connsiteY100" fmla="*/ 405872 h 6858000"/>
              <a:gd name="connsiteX101" fmla="*/ 1954018 w 2422397"/>
              <a:gd name="connsiteY101" fmla="*/ 307622 h 6858000"/>
              <a:gd name="connsiteX102" fmla="*/ 1967790 w 2422397"/>
              <a:gd name="connsiteY102" fmla="*/ 198682 h 6858000"/>
              <a:gd name="connsiteX103" fmla="*/ 1971093 w 2422397"/>
              <a:gd name="connsiteY103" fmla="*/ 127747 h 6858000"/>
              <a:gd name="connsiteX104" fmla="*/ 1951841 w 2422397"/>
              <a:gd name="connsiteY104" fmla="*/ 4678 h 6858000"/>
              <a:gd name="connsiteX105" fmla="*/ 1953649 w 2422397"/>
              <a:gd name="connsiteY105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61137 w 2422397"/>
              <a:gd name="connsiteY66" fmla="*/ 3580464 h 6858000"/>
              <a:gd name="connsiteX67" fmla="*/ 1179877 w 2422397"/>
              <a:gd name="connsiteY67" fmla="*/ 3441984 h 6858000"/>
              <a:gd name="connsiteX68" fmla="*/ 1217096 w 2422397"/>
              <a:gd name="connsiteY68" fmla="*/ 3354156 h 6858000"/>
              <a:gd name="connsiteX69" fmla="*/ 1232811 w 2422397"/>
              <a:gd name="connsiteY69" fmla="*/ 3301153 h 6858000"/>
              <a:gd name="connsiteX70" fmla="*/ 1281985 w 2422397"/>
              <a:gd name="connsiteY70" fmla="*/ 3158933 h 6858000"/>
              <a:gd name="connsiteX71" fmla="*/ 1335997 w 2422397"/>
              <a:gd name="connsiteY71" fmla="*/ 3018423 h 6858000"/>
              <a:gd name="connsiteX72" fmla="*/ 1394864 w 2422397"/>
              <a:gd name="connsiteY72" fmla="*/ 2946152 h 6858000"/>
              <a:gd name="connsiteX73" fmla="*/ 1436360 w 2422397"/>
              <a:gd name="connsiteY73" fmla="*/ 2829469 h 6858000"/>
              <a:gd name="connsiteX74" fmla="*/ 1447242 w 2422397"/>
              <a:gd name="connsiteY74" fmla="*/ 2811546 h 6858000"/>
              <a:gd name="connsiteX75" fmla="*/ 1449881 w 2422397"/>
              <a:gd name="connsiteY75" fmla="*/ 2781535 h 6858000"/>
              <a:gd name="connsiteX76" fmla="*/ 1459218 w 2422397"/>
              <a:gd name="connsiteY76" fmla="*/ 2660724 h 6858000"/>
              <a:gd name="connsiteX77" fmla="*/ 1455455 w 2422397"/>
              <a:gd name="connsiteY77" fmla="*/ 2560980 h 6858000"/>
              <a:gd name="connsiteX78" fmla="*/ 1497362 w 2422397"/>
              <a:gd name="connsiteY78" fmla="*/ 2456303 h 6858000"/>
              <a:gd name="connsiteX79" fmla="*/ 1507343 w 2422397"/>
              <a:gd name="connsiteY79" fmla="*/ 2385923 h 6858000"/>
              <a:gd name="connsiteX80" fmla="*/ 1540772 w 2422397"/>
              <a:gd name="connsiteY80" fmla="*/ 2256097 h 6858000"/>
              <a:gd name="connsiteX81" fmla="*/ 1569381 w 2422397"/>
              <a:gd name="connsiteY81" fmla="*/ 2165158 h 6858000"/>
              <a:gd name="connsiteX82" fmla="*/ 1576109 w 2422397"/>
              <a:gd name="connsiteY82" fmla="*/ 2078660 h 6858000"/>
              <a:gd name="connsiteX83" fmla="*/ 1564751 w 2422397"/>
              <a:gd name="connsiteY83" fmla="*/ 2009574 h 6858000"/>
              <a:gd name="connsiteX84" fmla="*/ 1571917 w 2422397"/>
              <a:gd name="connsiteY84" fmla="*/ 1903700 h 6858000"/>
              <a:gd name="connsiteX85" fmla="*/ 1564944 w 2422397"/>
              <a:gd name="connsiteY85" fmla="*/ 1821321 h 6858000"/>
              <a:gd name="connsiteX86" fmla="*/ 1579022 w 2422397"/>
              <a:gd name="connsiteY86" fmla="*/ 1718757 h 6858000"/>
              <a:gd name="connsiteX87" fmla="*/ 1590196 w 2422397"/>
              <a:gd name="connsiteY87" fmla="*/ 1595914 h 6858000"/>
              <a:gd name="connsiteX88" fmla="*/ 1624363 w 2422397"/>
              <a:gd name="connsiteY88" fmla="*/ 1502483 h 6858000"/>
              <a:gd name="connsiteX89" fmla="*/ 1631539 w 2422397"/>
              <a:gd name="connsiteY89" fmla="*/ 1431520 h 6858000"/>
              <a:gd name="connsiteX90" fmla="*/ 1646296 w 2422397"/>
              <a:gd name="connsiteY90" fmla="*/ 1333057 h 6858000"/>
              <a:gd name="connsiteX91" fmla="*/ 1696091 w 2422397"/>
              <a:gd name="connsiteY91" fmla="*/ 1202078 h 6858000"/>
              <a:gd name="connsiteX92" fmla="*/ 1706993 w 2422397"/>
              <a:gd name="connsiteY92" fmla="*/ 1104797 h 6858000"/>
              <a:gd name="connsiteX93" fmla="*/ 1777273 w 2422397"/>
              <a:gd name="connsiteY93" fmla="*/ 916268 h 6858000"/>
              <a:gd name="connsiteX94" fmla="*/ 1850836 w 2422397"/>
              <a:gd name="connsiteY94" fmla="*/ 825516 h 6858000"/>
              <a:gd name="connsiteX95" fmla="*/ 1911831 w 2422397"/>
              <a:gd name="connsiteY95" fmla="*/ 696577 h 6858000"/>
              <a:gd name="connsiteX96" fmla="*/ 1942209 w 2422397"/>
              <a:gd name="connsiteY96" fmla="*/ 575807 h 6858000"/>
              <a:gd name="connsiteX97" fmla="*/ 1951374 w 2422397"/>
              <a:gd name="connsiteY97" fmla="*/ 556682 h 6858000"/>
              <a:gd name="connsiteX98" fmla="*/ 1951170 w 2422397"/>
              <a:gd name="connsiteY98" fmla="*/ 526639 h 6858000"/>
              <a:gd name="connsiteX99" fmla="*/ 1949059 w 2422397"/>
              <a:gd name="connsiteY99" fmla="*/ 405872 h 6858000"/>
              <a:gd name="connsiteX100" fmla="*/ 1954018 w 2422397"/>
              <a:gd name="connsiteY100" fmla="*/ 307622 h 6858000"/>
              <a:gd name="connsiteX101" fmla="*/ 1967790 w 2422397"/>
              <a:gd name="connsiteY101" fmla="*/ 198682 h 6858000"/>
              <a:gd name="connsiteX102" fmla="*/ 1971093 w 2422397"/>
              <a:gd name="connsiteY102" fmla="*/ 127747 h 6858000"/>
              <a:gd name="connsiteX103" fmla="*/ 1951841 w 2422397"/>
              <a:gd name="connsiteY103" fmla="*/ 4678 h 6858000"/>
              <a:gd name="connsiteX104" fmla="*/ 1953649 w 2422397"/>
              <a:gd name="connsiteY104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49917 w 2422397"/>
              <a:gd name="connsiteY66" fmla="*/ 3558025 h 6858000"/>
              <a:gd name="connsiteX67" fmla="*/ 1179877 w 2422397"/>
              <a:gd name="connsiteY67" fmla="*/ 3441984 h 6858000"/>
              <a:gd name="connsiteX68" fmla="*/ 1217096 w 2422397"/>
              <a:gd name="connsiteY68" fmla="*/ 3354156 h 6858000"/>
              <a:gd name="connsiteX69" fmla="*/ 1232811 w 2422397"/>
              <a:gd name="connsiteY69" fmla="*/ 3301153 h 6858000"/>
              <a:gd name="connsiteX70" fmla="*/ 1281985 w 2422397"/>
              <a:gd name="connsiteY70" fmla="*/ 3158933 h 6858000"/>
              <a:gd name="connsiteX71" fmla="*/ 1335997 w 2422397"/>
              <a:gd name="connsiteY71" fmla="*/ 3018423 h 6858000"/>
              <a:gd name="connsiteX72" fmla="*/ 1394864 w 2422397"/>
              <a:gd name="connsiteY72" fmla="*/ 2946152 h 6858000"/>
              <a:gd name="connsiteX73" fmla="*/ 1436360 w 2422397"/>
              <a:gd name="connsiteY73" fmla="*/ 2829469 h 6858000"/>
              <a:gd name="connsiteX74" fmla="*/ 1447242 w 2422397"/>
              <a:gd name="connsiteY74" fmla="*/ 2811546 h 6858000"/>
              <a:gd name="connsiteX75" fmla="*/ 1449881 w 2422397"/>
              <a:gd name="connsiteY75" fmla="*/ 2781535 h 6858000"/>
              <a:gd name="connsiteX76" fmla="*/ 1459218 w 2422397"/>
              <a:gd name="connsiteY76" fmla="*/ 2660724 h 6858000"/>
              <a:gd name="connsiteX77" fmla="*/ 1455455 w 2422397"/>
              <a:gd name="connsiteY77" fmla="*/ 2560980 h 6858000"/>
              <a:gd name="connsiteX78" fmla="*/ 1497362 w 2422397"/>
              <a:gd name="connsiteY78" fmla="*/ 2456303 h 6858000"/>
              <a:gd name="connsiteX79" fmla="*/ 1507343 w 2422397"/>
              <a:gd name="connsiteY79" fmla="*/ 2385923 h 6858000"/>
              <a:gd name="connsiteX80" fmla="*/ 1540772 w 2422397"/>
              <a:gd name="connsiteY80" fmla="*/ 2256097 h 6858000"/>
              <a:gd name="connsiteX81" fmla="*/ 1569381 w 2422397"/>
              <a:gd name="connsiteY81" fmla="*/ 2165158 h 6858000"/>
              <a:gd name="connsiteX82" fmla="*/ 1576109 w 2422397"/>
              <a:gd name="connsiteY82" fmla="*/ 2078660 h 6858000"/>
              <a:gd name="connsiteX83" fmla="*/ 1564751 w 2422397"/>
              <a:gd name="connsiteY83" fmla="*/ 2009574 h 6858000"/>
              <a:gd name="connsiteX84" fmla="*/ 1571917 w 2422397"/>
              <a:gd name="connsiteY84" fmla="*/ 1903700 h 6858000"/>
              <a:gd name="connsiteX85" fmla="*/ 1564944 w 2422397"/>
              <a:gd name="connsiteY85" fmla="*/ 1821321 h 6858000"/>
              <a:gd name="connsiteX86" fmla="*/ 1579022 w 2422397"/>
              <a:gd name="connsiteY86" fmla="*/ 1718757 h 6858000"/>
              <a:gd name="connsiteX87" fmla="*/ 1590196 w 2422397"/>
              <a:gd name="connsiteY87" fmla="*/ 1595914 h 6858000"/>
              <a:gd name="connsiteX88" fmla="*/ 1624363 w 2422397"/>
              <a:gd name="connsiteY88" fmla="*/ 1502483 h 6858000"/>
              <a:gd name="connsiteX89" fmla="*/ 1631539 w 2422397"/>
              <a:gd name="connsiteY89" fmla="*/ 1431520 h 6858000"/>
              <a:gd name="connsiteX90" fmla="*/ 1646296 w 2422397"/>
              <a:gd name="connsiteY90" fmla="*/ 1333057 h 6858000"/>
              <a:gd name="connsiteX91" fmla="*/ 1696091 w 2422397"/>
              <a:gd name="connsiteY91" fmla="*/ 1202078 h 6858000"/>
              <a:gd name="connsiteX92" fmla="*/ 1706993 w 2422397"/>
              <a:gd name="connsiteY92" fmla="*/ 1104797 h 6858000"/>
              <a:gd name="connsiteX93" fmla="*/ 1777273 w 2422397"/>
              <a:gd name="connsiteY93" fmla="*/ 916268 h 6858000"/>
              <a:gd name="connsiteX94" fmla="*/ 1850836 w 2422397"/>
              <a:gd name="connsiteY94" fmla="*/ 825516 h 6858000"/>
              <a:gd name="connsiteX95" fmla="*/ 1911831 w 2422397"/>
              <a:gd name="connsiteY95" fmla="*/ 696577 h 6858000"/>
              <a:gd name="connsiteX96" fmla="*/ 1942209 w 2422397"/>
              <a:gd name="connsiteY96" fmla="*/ 575807 h 6858000"/>
              <a:gd name="connsiteX97" fmla="*/ 1951374 w 2422397"/>
              <a:gd name="connsiteY97" fmla="*/ 556682 h 6858000"/>
              <a:gd name="connsiteX98" fmla="*/ 1951170 w 2422397"/>
              <a:gd name="connsiteY98" fmla="*/ 526639 h 6858000"/>
              <a:gd name="connsiteX99" fmla="*/ 1949059 w 2422397"/>
              <a:gd name="connsiteY99" fmla="*/ 405872 h 6858000"/>
              <a:gd name="connsiteX100" fmla="*/ 1954018 w 2422397"/>
              <a:gd name="connsiteY100" fmla="*/ 307622 h 6858000"/>
              <a:gd name="connsiteX101" fmla="*/ 1967790 w 2422397"/>
              <a:gd name="connsiteY101" fmla="*/ 198682 h 6858000"/>
              <a:gd name="connsiteX102" fmla="*/ 1971093 w 2422397"/>
              <a:gd name="connsiteY102" fmla="*/ 127747 h 6858000"/>
              <a:gd name="connsiteX103" fmla="*/ 1951841 w 2422397"/>
              <a:gd name="connsiteY103" fmla="*/ 4678 h 6858000"/>
              <a:gd name="connsiteX104" fmla="*/ 1953649 w 2422397"/>
              <a:gd name="connsiteY104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24701 w 2422397"/>
              <a:gd name="connsiteY65" fmla="*/ 3622348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55455 w 2422397"/>
              <a:gd name="connsiteY76" fmla="*/ 2560980 h 6858000"/>
              <a:gd name="connsiteX77" fmla="*/ 1497362 w 2422397"/>
              <a:gd name="connsiteY77" fmla="*/ 2456303 h 6858000"/>
              <a:gd name="connsiteX78" fmla="*/ 1507343 w 2422397"/>
              <a:gd name="connsiteY78" fmla="*/ 2385923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55455 w 2422397"/>
              <a:gd name="connsiteY76" fmla="*/ 2560980 h 6858000"/>
              <a:gd name="connsiteX77" fmla="*/ 1497362 w 2422397"/>
              <a:gd name="connsiteY77" fmla="*/ 2456303 h 6858000"/>
              <a:gd name="connsiteX78" fmla="*/ 1507343 w 2422397"/>
              <a:gd name="connsiteY78" fmla="*/ 2385923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497362 w 2422397"/>
              <a:gd name="connsiteY77" fmla="*/ 2456303 h 6858000"/>
              <a:gd name="connsiteX78" fmla="*/ 1507343 w 2422397"/>
              <a:gd name="connsiteY78" fmla="*/ 2385923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497362 w 2422397"/>
              <a:gd name="connsiteY77" fmla="*/ 245630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777273 w 2422397"/>
              <a:gd name="connsiteY92" fmla="*/ 916268 h 6858000"/>
              <a:gd name="connsiteX93" fmla="*/ 1850836 w 2422397"/>
              <a:gd name="connsiteY93" fmla="*/ 825516 h 6858000"/>
              <a:gd name="connsiteX94" fmla="*/ 1911831 w 2422397"/>
              <a:gd name="connsiteY94" fmla="*/ 696577 h 6858000"/>
              <a:gd name="connsiteX95" fmla="*/ 1942209 w 2422397"/>
              <a:gd name="connsiteY95" fmla="*/ 575807 h 6858000"/>
              <a:gd name="connsiteX96" fmla="*/ 1951374 w 2422397"/>
              <a:gd name="connsiteY96" fmla="*/ 556682 h 6858000"/>
              <a:gd name="connsiteX97" fmla="*/ 1951170 w 2422397"/>
              <a:gd name="connsiteY97" fmla="*/ 526639 h 6858000"/>
              <a:gd name="connsiteX98" fmla="*/ 1949059 w 2422397"/>
              <a:gd name="connsiteY98" fmla="*/ 405872 h 6858000"/>
              <a:gd name="connsiteX99" fmla="*/ 1954018 w 2422397"/>
              <a:gd name="connsiteY99" fmla="*/ 307622 h 6858000"/>
              <a:gd name="connsiteX100" fmla="*/ 1967790 w 2422397"/>
              <a:gd name="connsiteY100" fmla="*/ 198682 h 6858000"/>
              <a:gd name="connsiteX101" fmla="*/ 1971093 w 2422397"/>
              <a:gd name="connsiteY101" fmla="*/ 127747 h 6858000"/>
              <a:gd name="connsiteX102" fmla="*/ 1951841 w 2422397"/>
              <a:gd name="connsiteY102" fmla="*/ 4678 h 6858000"/>
              <a:gd name="connsiteX103" fmla="*/ 1953649 w 2422397"/>
              <a:gd name="connsiteY103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06993 w 2422397"/>
              <a:gd name="connsiteY91" fmla="*/ 1104797 h 6858000"/>
              <a:gd name="connsiteX92" fmla="*/ 1850836 w 2422397"/>
              <a:gd name="connsiteY92" fmla="*/ 825516 h 6858000"/>
              <a:gd name="connsiteX93" fmla="*/ 1911831 w 2422397"/>
              <a:gd name="connsiteY93" fmla="*/ 696577 h 6858000"/>
              <a:gd name="connsiteX94" fmla="*/ 1942209 w 2422397"/>
              <a:gd name="connsiteY94" fmla="*/ 575807 h 6858000"/>
              <a:gd name="connsiteX95" fmla="*/ 1951374 w 2422397"/>
              <a:gd name="connsiteY95" fmla="*/ 556682 h 6858000"/>
              <a:gd name="connsiteX96" fmla="*/ 1951170 w 2422397"/>
              <a:gd name="connsiteY96" fmla="*/ 526639 h 6858000"/>
              <a:gd name="connsiteX97" fmla="*/ 1949059 w 2422397"/>
              <a:gd name="connsiteY97" fmla="*/ 405872 h 6858000"/>
              <a:gd name="connsiteX98" fmla="*/ 1954018 w 2422397"/>
              <a:gd name="connsiteY98" fmla="*/ 307622 h 6858000"/>
              <a:gd name="connsiteX99" fmla="*/ 1967790 w 2422397"/>
              <a:gd name="connsiteY99" fmla="*/ 198682 h 6858000"/>
              <a:gd name="connsiteX100" fmla="*/ 1971093 w 2422397"/>
              <a:gd name="connsiteY100" fmla="*/ 127747 h 6858000"/>
              <a:gd name="connsiteX101" fmla="*/ 1951841 w 2422397"/>
              <a:gd name="connsiteY101" fmla="*/ 4678 h 6858000"/>
              <a:gd name="connsiteX102" fmla="*/ 1953649 w 2422397"/>
              <a:gd name="connsiteY102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35042 w 2422397"/>
              <a:gd name="connsiteY91" fmla="*/ 1076748 h 6858000"/>
              <a:gd name="connsiteX92" fmla="*/ 1850836 w 2422397"/>
              <a:gd name="connsiteY92" fmla="*/ 825516 h 6858000"/>
              <a:gd name="connsiteX93" fmla="*/ 1911831 w 2422397"/>
              <a:gd name="connsiteY93" fmla="*/ 696577 h 6858000"/>
              <a:gd name="connsiteX94" fmla="*/ 1942209 w 2422397"/>
              <a:gd name="connsiteY94" fmla="*/ 575807 h 6858000"/>
              <a:gd name="connsiteX95" fmla="*/ 1951374 w 2422397"/>
              <a:gd name="connsiteY95" fmla="*/ 556682 h 6858000"/>
              <a:gd name="connsiteX96" fmla="*/ 1951170 w 2422397"/>
              <a:gd name="connsiteY96" fmla="*/ 526639 h 6858000"/>
              <a:gd name="connsiteX97" fmla="*/ 1949059 w 2422397"/>
              <a:gd name="connsiteY97" fmla="*/ 405872 h 6858000"/>
              <a:gd name="connsiteX98" fmla="*/ 1954018 w 2422397"/>
              <a:gd name="connsiteY98" fmla="*/ 307622 h 6858000"/>
              <a:gd name="connsiteX99" fmla="*/ 1967790 w 2422397"/>
              <a:gd name="connsiteY99" fmla="*/ 198682 h 6858000"/>
              <a:gd name="connsiteX100" fmla="*/ 1971093 w 2422397"/>
              <a:gd name="connsiteY100" fmla="*/ 127747 h 6858000"/>
              <a:gd name="connsiteX101" fmla="*/ 1951841 w 2422397"/>
              <a:gd name="connsiteY101" fmla="*/ 4678 h 6858000"/>
              <a:gd name="connsiteX102" fmla="*/ 1953649 w 2422397"/>
              <a:gd name="connsiteY102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35042 w 2422397"/>
              <a:gd name="connsiteY91" fmla="*/ 1076748 h 6858000"/>
              <a:gd name="connsiteX92" fmla="*/ 1890105 w 2422397"/>
              <a:gd name="connsiteY92" fmla="*/ 825516 h 6858000"/>
              <a:gd name="connsiteX93" fmla="*/ 1911831 w 2422397"/>
              <a:gd name="connsiteY93" fmla="*/ 696577 h 6858000"/>
              <a:gd name="connsiteX94" fmla="*/ 1942209 w 2422397"/>
              <a:gd name="connsiteY94" fmla="*/ 575807 h 6858000"/>
              <a:gd name="connsiteX95" fmla="*/ 1951374 w 2422397"/>
              <a:gd name="connsiteY95" fmla="*/ 556682 h 6858000"/>
              <a:gd name="connsiteX96" fmla="*/ 1951170 w 2422397"/>
              <a:gd name="connsiteY96" fmla="*/ 526639 h 6858000"/>
              <a:gd name="connsiteX97" fmla="*/ 1949059 w 2422397"/>
              <a:gd name="connsiteY97" fmla="*/ 405872 h 6858000"/>
              <a:gd name="connsiteX98" fmla="*/ 1954018 w 2422397"/>
              <a:gd name="connsiteY98" fmla="*/ 307622 h 6858000"/>
              <a:gd name="connsiteX99" fmla="*/ 1967790 w 2422397"/>
              <a:gd name="connsiteY99" fmla="*/ 198682 h 6858000"/>
              <a:gd name="connsiteX100" fmla="*/ 1971093 w 2422397"/>
              <a:gd name="connsiteY100" fmla="*/ 127747 h 6858000"/>
              <a:gd name="connsiteX101" fmla="*/ 1951841 w 2422397"/>
              <a:gd name="connsiteY101" fmla="*/ 4678 h 6858000"/>
              <a:gd name="connsiteX102" fmla="*/ 1953649 w 2422397"/>
              <a:gd name="connsiteY102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35042 w 2422397"/>
              <a:gd name="connsiteY91" fmla="*/ 1076748 h 6858000"/>
              <a:gd name="connsiteX92" fmla="*/ 1890105 w 2422397"/>
              <a:gd name="connsiteY92" fmla="*/ 825516 h 6858000"/>
              <a:gd name="connsiteX93" fmla="*/ 1911831 w 2422397"/>
              <a:gd name="connsiteY93" fmla="*/ 696577 h 6858000"/>
              <a:gd name="connsiteX94" fmla="*/ 1942209 w 2422397"/>
              <a:gd name="connsiteY94" fmla="*/ 575807 h 6858000"/>
              <a:gd name="connsiteX95" fmla="*/ 1951374 w 2422397"/>
              <a:gd name="connsiteY95" fmla="*/ 556682 h 6858000"/>
              <a:gd name="connsiteX96" fmla="*/ 1951170 w 2422397"/>
              <a:gd name="connsiteY96" fmla="*/ 526639 h 6858000"/>
              <a:gd name="connsiteX97" fmla="*/ 1954018 w 2422397"/>
              <a:gd name="connsiteY97" fmla="*/ 307622 h 6858000"/>
              <a:gd name="connsiteX98" fmla="*/ 1967790 w 2422397"/>
              <a:gd name="connsiteY98" fmla="*/ 198682 h 6858000"/>
              <a:gd name="connsiteX99" fmla="*/ 1971093 w 2422397"/>
              <a:gd name="connsiteY99" fmla="*/ 127747 h 6858000"/>
              <a:gd name="connsiteX100" fmla="*/ 1951841 w 2422397"/>
              <a:gd name="connsiteY100" fmla="*/ 4678 h 6858000"/>
              <a:gd name="connsiteX101" fmla="*/ 1953649 w 2422397"/>
              <a:gd name="connsiteY101" fmla="*/ 0 h 6858000"/>
              <a:gd name="connsiteX0" fmla="*/ 1953649 w 2422397"/>
              <a:gd name="connsiteY0" fmla="*/ 0 h 6858000"/>
              <a:gd name="connsiteX1" fmla="*/ 2422397 w 2422397"/>
              <a:gd name="connsiteY1" fmla="*/ 0 h 6858000"/>
              <a:gd name="connsiteX2" fmla="*/ 2422397 w 2422397"/>
              <a:gd name="connsiteY2" fmla="*/ 6858000 h 6858000"/>
              <a:gd name="connsiteX3" fmla="*/ 0 w 2422397"/>
              <a:gd name="connsiteY3" fmla="*/ 6858000 h 6858000"/>
              <a:gd name="connsiteX4" fmla="*/ 19858 w 2422397"/>
              <a:gd name="connsiteY4" fmla="*/ 6793329 h 6858000"/>
              <a:gd name="connsiteX5" fmla="*/ 63278 w 2422397"/>
              <a:gd name="connsiteY5" fmla="*/ 6702245 h 6858000"/>
              <a:gd name="connsiteX6" fmla="*/ 83839 w 2422397"/>
              <a:gd name="connsiteY6" fmla="*/ 6677678 h 6858000"/>
              <a:gd name="connsiteX7" fmla="*/ 117966 w 2422397"/>
              <a:gd name="connsiteY7" fmla="*/ 6636037 h 6858000"/>
              <a:gd name="connsiteX8" fmla="*/ 168724 w 2422397"/>
              <a:gd name="connsiteY8" fmla="*/ 6547069 h 6858000"/>
              <a:gd name="connsiteX9" fmla="*/ 199197 w 2422397"/>
              <a:gd name="connsiteY9" fmla="*/ 6509743 h 6858000"/>
              <a:gd name="connsiteX10" fmla="*/ 247224 w 2422397"/>
              <a:gd name="connsiteY10" fmla="*/ 6455839 h 6858000"/>
              <a:gd name="connsiteX11" fmla="*/ 270687 w 2422397"/>
              <a:gd name="connsiteY11" fmla="*/ 6418363 h 6858000"/>
              <a:gd name="connsiteX12" fmla="*/ 339376 w 2422397"/>
              <a:gd name="connsiteY12" fmla="*/ 6322934 h 6858000"/>
              <a:gd name="connsiteX13" fmla="*/ 443949 w 2422397"/>
              <a:gd name="connsiteY13" fmla="*/ 6218313 h 6858000"/>
              <a:gd name="connsiteX14" fmla="*/ 478259 w 2422397"/>
              <a:gd name="connsiteY14" fmla="*/ 6183918 h 6858000"/>
              <a:gd name="connsiteX15" fmla="*/ 482177 w 2422397"/>
              <a:gd name="connsiteY15" fmla="*/ 6173358 h 6858000"/>
              <a:gd name="connsiteX16" fmla="*/ 482556 w 2422397"/>
              <a:gd name="connsiteY16" fmla="*/ 6173443 h 6858000"/>
              <a:gd name="connsiteX17" fmla="*/ 485673 w 2422397"/>
              <a:gd name="connsiteY17" fmla="*/ 6162875 h 6858000"/>
              <a:gd name="connsiteX18" fmla="*/ 524588 w 2422397"/>
              <a:gd name="connsiteY18" fmla="*/ 6111327 h 6858000"/>
              <a:gd name="connsiteX19" fmla="*/ 547843 w 2422397"/>
              <a:gd name="connsiteY19" fmla="*/ 6075666 h 6858000"/>
              <a:gd name="connsiteX20" fmla="*/ 562259 w 2422397"/>
              <a:gd name="connsiteY20" fmla="*/ 6054865 h 6858000"/>
              <a:gd name="connsiteX21" fmla="*/ 571463 w 2422397"/>
              <a:gd name="connsiteY21" fmla="*/ 6045606 h 6858000"/>
              <a:gd name="connsiteX22" fmla="*/ 584071 w 2422397"/>
              <a:gd name="connsiteY22" fmla="*/ 5992286 h 6858000"/>
              <a:gd name="connsiteX23" fmla="*/ 587812 w 2422397"/>
              <a:gd name="connsiteY23" fmla="*/ 5987907 h 6858000"/>
              <a:gd name="connsiteX24" fmla="*/ 592115 w 2422397"/>
              <a:gd name="connsiteY24" fmla="*/ 5949187 h 6858000"/>
              <a:gd name="connsiteX25" fmla="*/ 595889 w 2422397"/>
              <a:gd name="connsiteY25" fmla="*/ 5931081 h 6858000"/>
              <a:gd name="connsiteX26" fmla="*/ 593758 w 2422397"/>
              <a:gd name="connsiteY26" fmla="*/ 5922047 h 6858000"/>
              <a:gd name="connsiteX27" fmla="*/ 600949 w 2422397"/>
              <a:gd name="connsiteY27" fmla="*/ 5897316 h 6858000"/>
              <a:gd name="connsiteX28" fmla="*/ 602981 w 2422397"/>
              <a:gd name="connsiteY28" fmla="*/ 5895955 h 6858000"/>
              <a:gd name="connsiteX29" fmla="*/ 604430 w 2422397"/>
              <a:gd name="connsiteY29" fmla="*/ 5870052 h 6858000"/>
              <a:gd name="connsiteX30" fmla="*/ 631983 w 2422397"/>
              <a:gd name="connsiteY30" fmla="*/ 5814475 h 6858000"/>
              <a:gd name="connsiteX31" fmla="*/ 699739 w 2422397"/>
              <a:gd name="connsiteY31" fmla="*/ 5516509 h 6858000"/>
              <a:gd name="connsiteX32" fmla="*/ 723657 w 2422397"/>
              <a:gd name="connsiteY32" fmla="*/ 5356170 h 6858000"/>
              <a:gd name="connsiteX33" fmla="*/ 723661 w 2422397"/>
              <a:gd name="connsiteY33" fmla="*/ 5356076 h 6858000"/>
              <a:gd name="connsiteX34" fmla="*/ 725358 w 2422397"/>
              <a:gd name="connsiteY34" fmla="*/ 5309193 h 6858000"/>
              <a:gd name="connsiteX35" fmla="*/ 726926 w 2422397"/>
              <a:gd name="connsiteY35" fmla="*/ 5311182 h 6858000"/>
              <a:gd name="connsiteX36" fmla="*/ 727761 w 2422397"/>
              <a:gd name="connsiteY36" fmla="*/ 5304702 h 6858000"/>
              <a:gd name="connsiteX37" fmla="*/ 732974 w 2422397"/>
              <a:gd name="connsiteY37" fmla="*/ 5303522 h 6858000"/>
              <a:gd name="connsiteX38" fmla="*/ 762873 w 2422397"/>
              <a:gd name="connsiteY38" fmla="*/ 5269094 h 6858000"/>
              <a:gd name="connsiteX39" fmla="*/ 784867 w 2422397"/>
              <a:gd name="connsiteY39" fmla="*/ 5235785 h 6858000"/>
              <a:gd name="connsiteX40" fmla="*/ 796271 w 2422397"/>
              <a:gd name="connsiteY40" fmla="*/ 5175473 h 6858000"/>
              <a:gd name="connsiteX41" fmla="*/ 821529 w 2422397"/>
              <a:gd name="connsiteY41" fmla="*/ 5012929 h 6858000"/>
              <a:gd name="connsiteX42" fmla="*/ 846340 w 2422397"/>
              <a:gd name="connsiteY42" fmla="*/ 4944976 h 6858000"/>
              <a:gd name="connsiteX43" fmla="*/ 840157 w 2422397"/>
              <a:gd name="connsiteY43" fmla="*/ 4872869 h 6858000"/>
              <a:gd name="connsiteX44" fmla="*/ 855718 w 2422397"/>
              <a:gd name="connsiteY44" fmla="*/ 4850916 h 6858000"/>
              <a:gd name="connsiteX45" fmla="*/ 858709 w 2422397"/>
              <a:gd name="connsiteY45" fmla="*/ 4847264 h 6858000"/>
              <a:gd name="connsiteX46" fmla="*/ 863990 w 2422397"/>
              <a:gd name="connsiteY46" fmla="*/ 4829718 h 6858000"/>
              <a:gd name="connsiteX47" fmla="*/ 873842 w 2422397"/>
              <a:gd name="connsiteY47" fmla="*/ 4828439 h 6858000"/>
              <a:gd name="connsiteX48" fmla="*/ 887779 w 2422397"/>
              <a:gd name="connsiteY48" fmla="*/ 4804655 h 6858000"/>
              <a:gd name="connsiteX49" fmla="*/ 893894 w 2422397"/>
              <a:gd name="connsiteY49" fmla="*/ 4777060 h 6858000"/>
              <a:gd name="connsiteX50" fmla="*/ 883546 w 2422397"/>
              <a:gd name="connsiteY50" fmla="*/ 4777089 h 6858000"/>
              <a:gd name="connsiteX51" fmla="*/ 883812 w 2422397"/>
              <a:gd name="connsiteY51" fmla="*/ 4774559 h 6858000"/>
              <a:gd name="connsiteX52" fmla="*/ 903401 w 2422397"/>
              <a:gd name="connsiteY52" fmla="*/ 4679442 h 6858000"/>
              <a:gd name="connsiteX53" fmla="*/ 916253 w 2422397"/>
              <a:gd name="connsiteY53" fmla="*/ 4651970 h 6858000"/>
              <a:gd name="connsiteX54" fmla="*/ 922608 w 2422397"/>
              <a:gd name="connsiteY54" fmla="*/ 4649785 h 6858000"/>
              <a:gd name="connsiteX55" fmla="*/ 924139 w 2422397"/>
              <a:gd name="connsiteY55" fmla="*/ 4631605 h 6858000"/>
              <a:gd name="connsiteX56" fmla="*/ 985938 w 2422397"/>
              <a:gd name="connsiteY56" fmla="*/ 4515358 h 6858000"/>
              <a:gd name="connsiteX57" fmla="*/ 1011638 w 2422397"/>
              <a:gd name="connsiteY57" fmla="*/ 4352312 h 6858000"/>
              <a:gd name="connsiteX58" fmla="*/ 1049579 w 2422397"/>
              <a:gd name="connsiteY58" fmla="*/ 4237953 h 6858000"/>
              <a:gd name="connsiteX59" fmla="*/ 1041314 w 2422397"/>
              <a:gd name="connsiteY59" fmla="*/ 4139706 h 6858000"/>
              <a:gd name="connsiteX60" fmla="*/ 1049328 w 2422397"/>
              <a:gd name="connsiteY60" fmla="*/ 4134671 h 6858000"/>
              <a:gd name="connsiteX61" fmla="*/ 1061133 w 2422397"/>
              <a:gd name="connsiteY61" fmla="*/ 4074160 h 6858000"/>
              <a:gd name="connsiteX62" fmla="*/ 1059121 w 2422397"/>
              <a:gd name="connsiteY62" fmla="*/ 3844497 h 6858000"/>
              <a:gd name="connsiteX63" fmla="*/ 1083386 w 2422397"/>
              <a:gd name="connsiteY63" fmla="*/ 3726730 h 6858000"/>
              <a:gd name="connsiteX64" fmla="*/ 1098990 w 2422397"/>
              <a:gd name="connsiteY64" fmla="*/ 3687782 h 6858000"/>
              <a:gd name="connsiteX65" fmla="*/ 1147140 w 2422397"/>
              <a:gd name="connsiteY65" fmla="*/ 3543810 h 6858000"/>
              <a:gd name="connsiteX66" fmla="*/ 1179877 w 2422397"/>
              <a:gd name="connsiteY66" fmla="*/ 3441984 h 6858000"/>
              <a:gd name="connsiteX67" fmla="*/ 1217096 w 2422397"/>
              <a:gd name="connsiteY67" fmla="*/ 3354156 h 6858000"/>
              <a:gd name="connsiteX68" fmla="*/ 1232811 w 2422397"/>
              <a:gd name="connsiteY68" fmla="*/ 3301153 h 6858000"/>
              <a:gd name="connsiteX69" fmla="*/ 1281985 w 2422397"/>
              <a:gd name="connsiteY69" fmla="*/ 3158933 h 6858000"/>
              <a:gd name="connsiteX70" fmla="*/ 1335997 w 2422397"/>
              <a:gd name="connsiteY70" fmla="*/ 3018423 h 6858000"/>
              <a:gd name="connsiteX71" fmla="*/ 1394864 w 2422397"/>
              <a:gd name="connsiteY71" fmla="*/ 2946152 h 6858000"/>
              <a:gd name="connsiteX72" fmla="*/ 1436360 w 2422397"/>
              <a:gd name="connsiteY72" fmla="*/ 2829469 h 6858000"/>
              <a:gd name="connsiteX73" fmla="*/ 1447242 w 2422397"/>
              <a:gd name="connsiteY73" fmla="*/ 2811546 h 6858000"/>
              <a:gd name="connsiteX74" fmla="*/ 1449881 w 2422397"/>
              <a:gd name="connsiteY74" fmla="*/ 2781535 h 6858000"/>
              <a:gd name="connsiteX75" fmla="*/ 1459218 w 2422397"/>
              <a:gd name="connsiteY75" fmla="*/ 2660724 h 6858000"/>
              <a:gd name="connsiteX76" fmla="*/ 1483504 w 2422397"/>
              <a:gd name="connsiteY76" fmla="*/ 2560980 h 6858000"/>
              <a:gd name="connsiteX77" fmla="*/ 1519801 w 2422397"/>
              <a:gd name="connsiteY77" fmla="*/ 2467523 h 6858000"/>
              <a:gd name="connsiteX78" fmla="*/ 1507343 w 2422397"/>
              <a:gd name="connsiteY78" fmla="*/ 2357874 h 6858000"/>
              <a:gd name="connsiteX79" fmla="*/ 1540772 w 2422397"/>
              <a:gd name="connsiteY79" fmla="*/ 2256097 h 6858000"/>
              <a:gd name="connsiteX80" fmla="*/ 1569381 w 2422397"/>
              <a:gd name="connsiteY80" fmla="*/ 2165158 h 6858000"/>
              <a:gd name="connsiteX81" fmla="*/ 1576109 w 2422397"/>
              <a:gd name="connsiteY81" fmla="*/ 2078660 h 6858000"/>
              <a:gd name="connsiteX82" fmla="*/ 1564751 w 2422397"/>
              <a:gd name="connsiteY82" fmla="*/ 2009574 h 6858000"/>
              <a:gd name="connsiteX83" fmla="*/ 1571917 w 2422397"/>
              <a:gd name="connsiteY83" fmla="*/ 1903700 h 6858000"/>
              <a:gd name="connsiteX84" fmla="*/ 1564944 w 2422397"/>
              <a:gd name="connsiteY84" fmla="*/ 1821321 h 6858000"/>
              <a:gd name="connsiteX85" fmla="*/ 1579022 w 2422397"/>
              <a:gd name="connsiteY85" fmla="*/ 1718757 h 6858000"/>
              <a:gd name="connsiteX86" fmla="*/ 1590196 w 2422397"/>
              <a:gd name="connsiteY86" fmla="*/ 1595914 h 6858000"/>
              <a:gd name="connsiteX87" fmla="*/ 1624363 w 2422397"/>
              <a:gd name="connsiteY87" fmla="*/ 1502483 h 6858000"/>
              <a:gd name="connsiteX88" fmla="*/ 1631539 w 2422397"/>
              <a:gd name="connsiteY88" fmla="*/ 1431520 h 6858000"/>
              <a:gd name="connsiteX89" fmla="*/ 1646296 w 2422397"/>
              <a:gd name="connsiteY89" fmla="*/ 1333057 h 6858000"/>
              <a:gd name="connsiteX90" fmla="*/ 1696091 w 2422397"/>
              <a:gd name="connsiteY90" fmla="*/ 1202078 h 6858000"/>
              <a:gd name="connsiteX91" fmla="*/ 1735042 w 2422397"/>
              <a:gd name="connsiteY91" fmla="*/ 1076748 h 6858000"/>
              <a:gd name="connsiteX92" fmla="*/ 1890105 w 2422397"/>
              <a:gd name="connsiteY92" fmla="*/ 825516 h 6858000"/>
              <a:gd name="connsiteX93" fmla="*/ 1911831 w 2422397"/>
              <a:gd name="connsiteY93" fmla="*/ 696577 h 6858000"/>
              <a:gd name="connsiteX94" fmla="*/ 1942209 w 2422397"/>
              <a:gd name="connsiteY94" fmla="*/ 575807 h 6858000"/>
              <a:gd name="connsiteX95" fmla="*/ 1951374 w 2422397"/>
              <a:gd name="connsiteY95" fmla="*/ 556682 h 6858000"/>
              <a:gd name="connsiteX96" fmla="*/ 1951170 w 2422397"/>
              <a:gd name="connsiteY96" fmla="*/ 526639 h 6858000"/>
              <a:gd name="connsiteX97" fmla="*/ 1987677 w 2422397"/>
              <a:gd name="connsiteY97" fmla="*/ 330061 h 6858000"/>
              <a:gd name="connsiteX98" fmla="*/ 1967790 w 2422397"/>
              <a:gd name="connsiteY98" fmla="*/ 198682 h 6858000"/>
              <a:gd name="connsiteX99" fmla="*/ 1971093 w 2422397"/>
              <a:gd name="connsiteY99" fmla="*/ 127747 h 6858000"/>
              <a:gd name="connsiteX100" fmla="*/ 1951841 w 2422397"/>
              <a:gd name="connsiteY100" fmla="*/ 4678 h 6858000"/>
              <a:gd name="connsiteX101" fmla="*/ 1953649 w 2422397"/>
              <a:gd name="connsiteY10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422397" h="6858000">
                <a:moveTo>
                  <a:pt x="1953649" y="0"/>
                </a:moveTo>
                <a:lnTo>
                  <a:pt x="2422397" y="0"/>
                </a:lnTo>
                <a:lnTo>
                  <a:pt x="2422397" y="6858000"/>
                </a:lnTo>
                <a:lnTo>
                  <a:pt x="0" y="6858000"/>
                </a:lnTo>
                <a:lnTo>
                  <a:pt x="19858" y="6793329"/>
                </a:lnTo>
                <a:cubicBezTo>
                  <a:pt x="42769" y="6729276"/>
                  <a:pt x="55252" y="6812236"/>
                  <a:pt x="63278" y="6702245"/>
                </a:cubicBezTo>
                <a:cubicBezTo>
                  <a:pt x="77123" y="6709403"/>
                  <a:pt x="81770" y="6700737"/>
                  <a:pt x="83839" y="6677678"/>
                </a:cubicBezTo>
                <a:cubicBezTo>
                  <a:pt x="95740" y="6647685"/>
                  <a:pt x="120684" y="6687998"/>
                  <a:pt x="117966" y="6636037"/>
                </a:cubicBezTo>
                <a:cubicBezTo>
                  <a:pt x="132113" y="6614269"/>
                  <a:pt x="155186" y="6568118"/>
                  <a:pt x="168724" y="6547069"/>
                </a:cubicBezTo>
                <a:cubicBezTo>
                  <a:pt x="182500" y="6520811"/>
                  <a:pt x="156942" y="6483313"/>
                  <a:pt x="199197" y="6509743"/>
                </a:cubicBezTo>
                <a:cubicBezTo>
                  <a:pt x="204521" y="6468877"/>
                  <a:pt x="221716" y="6484779"/>
                  <a:pt x="247224" y="6455839"/>
                </a:cubicBezTo>
                <a:cubicBezTo>
                  <a:pt x="246715" y="6427188"/>
                  <a:pt x="256832" y="6419751"/>
                  <a:pt x="270687" y="6418363"/>
                </a:cubicBezTo>
                <a:cubicBezTo>
                  <a:pt x="286394" y="6376676"/>
                  <a:pt x="314554" y="6359162"/>
                  <a:pt x="339376" y="6322934"/>
                </a:cubicBezTo>
                <a:cubicBezTo>
                  <a:pt x="368253" y="6289592"/>
                  <a:pt x="420802" y="6241482"/>
                  <a:pt x="443949" y="6218313"/>
                </a:cubicBezTo>
                <a:lnTo>
                  <a:pt x="478259" y="6183918"/>
                </a:lnTo>
                <a:cubicBezTo>
                  <a:pt x="479546" y="6178262"/>
                  <a:pt x="480824" y="6175024"/>
                  <a:pt x="482177" y="6173358"/>
                </a:cubicBezTo>
                <a:lnTo>
                  <a:pt x="482556" y="6173443"/>
                </a:lnTo>
                <a:lnTo>
                  <a:pt x="485673" y="6162875"/>
                </a:lnTo>
                <a:cubicBezTo>
                  <a:pt x="490289" y="6144248"/>
                  <a:pt x="521395" y="6129912"/>
                  <a:pt x="524588" y="6111327"/>
                </a:cubicBezTo>
                <a:cubicBezTo>
                  <a:pt x="545199" y="6117591"/>
                  <a:pt x="520376" y="6032883"/>
                  <a:pt x="547843" y="6075666"/>
                </a:cubicBezTo>
                <a:cubicBezTo>
                  <a:pt x="553033" y="6051683"/>
                  <a:pt x="545320" y="6023873"/>
                  <a:pt x="562259" y="6054865"/>
                </a:cubicBezTo>
                <a:cubicBezTo>
                  <a:pt x="564526" y="6047659"/>
                  <a:pt x="567747" y="6045453"/>
                  <a:pt x="571463" y="6045606"/>
                </a:cubicBezTo>
                <a:lnTo>
                  <a:pt x="584071" y="5992286"/>
                </a:lnTo>
                <a:lnTo>
                  <a:pt x="587812" y="5987907"/>
                </a:lnTo>
                <a:lnTo>
                  <a:pt x="592115" y="5949187"/>
                </a:lnTo>
                <a:lnTo>
                  <a:pt x="595889" y="5931081"/>
                </a:lnTo>
                <a:lnTo>
                  <a:pt x="593758" y="5922047"/>
                </a:lnTo>
                <a:cubicBezTo>
                  <a:pt x="593232" y="5914467"/>
                  <a:pt x="594765" y="5906406"/>
                  <a:pt x="600949" y="5897316"/>
                </a:cubicBezTo>
                <a:lnTo>
                  <a:pt x="602981" y="5895955"/>
                </a:lnTo>
                <a:lnTo>
                  <a:pt x="604430" y="5870052"/>
                </a:lnTo>
                <a:cubicBezTo>
                  <a:pt x="604113" y="5860761"/>
                  <a:pt x="634607" y="5824080"/>
                  <a:pt x="631983" y="5814475"/>
                </a:cubicBezTo>
                <a:cubicBezTo>
                  <a:pt x="646933" y="5748071"/>
                  <a:pt x="684460" y="5592893"/>
                  <a:pt x="699739" y="5516509"/>
                </a:cubicBezTo>
                <a:cubicBezTo>
                  <a:pt x="710735" y="5477214"/>
                  <a:pt x="721727" y="5401610"/>
                  <a:pt x="723657" y="5356170"/>
                </a:cubicBezTo>
                <a:cubicBezTo>
                  <a:pt x="723658" y="5356139"/>
                  <a:pt x="723659" y="5356108"/>
                  <a:pt x="723661" y="5356076"/>
                </a:cubicBezTo>
                <a:cubicBezTo>
                  <a:pt x="724227" y="5340448"/>
                  <a:pt x="724792" y="5324821"/>
                  <a:pt x="725358" y="5309193"/>
                </a:cubicBezTo>
                <a:lnTo>
                  <a:pt x="726926" y="5311182"/>
                </a:lnTo>
                <a:cubicBezTo>
                  <a:pt x="727205" y="5309022"/>
                  <a:pt x="727483" y="5306862"/>
                  <a:pt x="727761" y="5304702"/>
                </a:cubicBezTo>
                <a:cubicBezTo>
                  <a:pt x="728980" y="5300689"/>
                  <a:pt x="730634" y="5299849"/>
                  <a:pt x="732974" y="5303522"/>
                </a:cubicBezTo>
                <a:lnTo>
                  <a:pt x="762873" y="5269094"/>
                </a:lnTo>
                <a:lnTo>
                  <a:pt x="784867" y="5235785"/>
                </a:lnTo>
                <a:cubicBezTo>
                  <a:pt x="792922" y="5219992"/>
                  <a:pt x="786676" y="5159363"/>
                  <a:pt x="796271" y="5175473"/>
                </a:cubicBezTo>
                <a:cubicBezTo>
                  <a:pt x="778757" y="5082200"/>
                  <a:pt x="818431" y="5108289"/>
                  <a:pt x="821529" y="5012929"/>
                </a:cubicBezTo>
                <a:cubicBezTo>
                  <a:pt x="868827" y="4980943"/>
                  <a:pt x="828924" y="4992027"/>
                  <a:pt x="846340" y="4944976"/>
                </a:cubicBezTo>
                <a:cubicBezTo>
                  <a:pt x="809217" y="4943653"/>
                  <a:pt x="878251" y="4892572"/>
                  <a:pt x="840157" y="4872869"/>
                </a:cubicBezTo>
                <a:cubicBezTo>
                  <a:pt x="844532" y="4864931"/>
                  <a:pt x="849972" y="4857863"/>
                  <a:pt x="855718" y="4850916"/>
                </a:cubicBezTo>
                <a:lnTo>
                  <a:pt x="858709" y="4847264"/>
                </a:lnTo>
                <a:lnTo>
                  <a:pt x="863990" y="4829718"/>
                </a:lnTo>
                <a:lnTo>
                  <a:pt x="873842" y="4828439"/>
                </a:lnTo>
                <a:lnTo>
                  <a:pt x="887779" y="4804655"/>
                </a:lnTo>
                <a:lnTo>
                  <a:pt x="893894" y="4777060"/>
                </a:lnTo>
                <a:lnTo>
                  <a:pt x="883546" y="4777089"/>
                </a:lnTo>
                <a:cubicBezTo>
                  <a:pt x="883635" y="4776246"/>
                  <a:pt x="883723" y="4775402"/>
                  <a:pt x="883812" y="4774559"/>
                </a:cubicBezTo>
                <a:cubicBezTo>
                  <a:pt x="889352" y="4740245"/>
                  <a:pt x="897422" y="4710432"/>
                  <a:pt x="903401" y="4679442"/>
                </a:cubicBezTo>
                <a:cubicBezTo>
                  <a:pt x="907602" y="4662863"/>
                  <a:pt x="912023" y="4655463"/>
                  <a:pt x="916253" y="4651970"/>
                </a:cubicBezTo>
                <a:lnTo>
                  <a:pt x="922608" y="4649785"/>
                </a:lnTo>
                <a:lnTo>
                  <a:pt x="924139" y="4631605"/>
                </a:lnTo>
                <a:cubicBezTo>
                  <a:pt x="930019" y="4603591"/>
                  <a:pt x="977465" y="4548305"/>
                  <a:pt x="985938" y="4515358"/>
                </a:cubicBezTo>
                <a:cubicBezTo>
                  <a:pt x="1000521" y="4468809"/>
                  <a:pt x="1001031" y="4398546"/>
                  <a:pt x="1011638" y="4352312"/>
                </a:cubicBezTo>
                <a:cubicBezTo>
                  <a:pt x="999171" y="4322984"/>
                  <a:pt x="1036712" y="4297443"/>
                  <a:pt x="1049579" y="4237953"/>
                </a:cubicBezTo>
                <a:cubicBezTo>
                  <a:pt x="1034947" y="4205504"/>
                  <a:pt x="1058502" y="4197944"/>
                  <a:pt x="1041314" y="4139706"/>
                </a:cubicBezTo>
                <a:cubicBezTo>
                  <a:pt x="1044116" y="4138580"/>
                  <a:pt x="1046813" y="4136885"/>
                  <a:pt x="1049328" y="4134671"/>
                </a:cubicBezTo>
                <a:cubicBezTo>
                  <a:pt x="1063926" y="4121829"/>
                  <a:pt x="1069213" y="4094735"/>
                  <a:pt x="1061133" y="4074160"/>
                </a:cubicBezTo>
                <a:cubicBezTo>
                  <a:pt x="1040322" y="3983713"/>
                  <a:pt x="1054371" y="3913536"/>
                  <a:pt x="1059121" y="3844497"/>
                </a:cubicBezTo>
                <a:cubicBezTo>
                  <a:pt x="1068381" y="3767866"/>
                  <a:pt x="1099542" y="3832893"/>
                  <a:pt x="1083386" y="3726730"/>
                </a:cubicBezTo>
                <a:cubicBezTo>
                  <a:pt x="1099146" y="3721970"/>
                  <a:pt x="1101983" y="3710351"/>
                  <a:pt x="1098990" y="3687782"/>
                </a:cubicBezTo>
                <a:cubicBezTo>
                  <a:pt x="1104533" y="3650944"/>
                  <a:pt x="1161436" y="3588678"/>
                  <a:pt x="1147140" y="3543810"/>
                </a:cubicBezTo>
                <a:cubicBezTo>
                  <a:pt x="1160621" y="3502844"/>
                  <a:pt x="1164478" y="3486683"/>
                  <a:pt x="1179877" y="3441984"/>
                </a:cubicBezTo>
                <a:cubicBezTo>
                  <a:pt x="1176270" y="3400635"/>
                  <a:pt x="1197396" y="3401080"/>
                  <a:pt x="1217096" y="3354156"/>
                </a:cubicBezTo>
                <a:cubicBezTo>
                  <a:pt x="1210227" y="3328615"/>
                  <a:pt x="1218935" y="3313665"/>
                  <a:pt x="1232811" y="3301153"/>
                </a:cubicBezTo>
                <a:cubicBezTo>
                  <a:pt x="1239655" y="3250638"/>
                  <a:pt x="1264601" y="3211909"/>
                  <a:pt x="1281985" y="3158933"/>
                </a:cubicBezTo>
                <a:cubicBezTo>
                  <a:pt x="1281309" y="3094002"/>
                  <a:pt x="1317544" y="3075087"/>
                  <a:pt x="1335997" y="3018423"/>
                </a:cubicBezTo>
                <a:cubicBezTo>
                  <a:pt x="1319548" y="2948716"/>
                  <a:pt x="1385893" y="2996429"/>
                  <a:pt x="1394864" y="2946152"/>
                </a:cubicBezTo>
                <a:cubicBezTo>
                  <a:pt x="1386054" y="2855081"/>
                  <a:pt x="1417868" y="2957394"/>
                  <a:pt x="1436360" y="2829469"/>
                </a:cubicBezTo>
                <a:cubicBezTo>
                  <a:pt x="1433456" y="2820666"/>
                  <a:pt x="1441456" y="2807478"/>
                  <a:pt x="1447242" y="2811546"/>
                </a:cubicBezTo>
                <a:cubicBezTo>
                  <a:pt x="1447128" y="2802912"/>
                  <a:pt x="1439623" y="2779356"/>
                  <a:pt x="1449881" y="2781535"/>
                </a:cubicBezTo>
                <a:cubicBezTo>
                  <a:pt x="1460050" y="2742552"/>
                  <a:pt x="1463265" y="2700943"/>
                  <a:pt x="1459218" y="2660724"/>
                </a:cubicBezTo>
                <a:cubicBezTo>
                  <a:pt x="1493445" y="2591685"/>
                  <a:pt x="1466236" y="2614008"/>
                  <a:pt x="1483504" y="2560980"/>
                </a:cubicBezTo>
                <a:cubicBezTo>
                  <a:pt x="1512916" y="2524928"/>
                  <a:pt x="1495288" y="2513130"/>
                  <a:pt x="1519801" y="2467523"/>
                </a:cubicBezTo>
                <a:cubicBezTo>
                  <a:pt x="1531326" y="2419682"/>
                  <a:pt x="1511699" y="2381655"/>
                  <a:pt x="1507343" y="2357874"/>
                </a:cubicBezTo>
                <a:cubicBezTo>
                  <a:pt x="1551636" y="2342193"/>
                  <a:pt x="1532391" y="2288926"/>
                  <a:pt x="1540772" y="2256097"/>
                </a:cubicBezTo>
                <a:cubicBezTo>
                  <a:pt x="1553381" y="2208714"/>
                  <a:pt x="1550634" y="2197000"/>
                  <a:pt x="1569381" y="2165158"/>
                </a:cubicBezTo>
                <a:cubicBezTo>
                  <a:pt x="1580105" y="2155928"/>
                  <a:pt x="1581085" y="2109597"/>
                  <a:pt x="1576109" y="2078660"/>
                </a:cubicBezTo>
                <a:cubicBezTo>
                  <a:pt x="1547799" y="2101317"/>
                  <a:pt x="1589878" y="2015526"/>
                  <a:pt x="1564751" y="2009574"/>
                </a:cubicBezTo>
                <a:cubicBezTo>
                  <a:pt x="1559571" y="1963291"/>
                  <a:pt x="1588815" y="1945661"/>
                  <a:pt x="1571917" y="1903700"/>
                </a:cubicBezTo>
                <a:cubicBezTo>
                  <a:pt x="1549507" y="1880543"/>
                  <a:pt x="1592171" y="1834174"/>
                  <a:pt x="1564944" y="1821321"/>
                </a:cubicBezTo>
                <a:cubicBezTo>
                  <a:pt x="1588094" y="1807284"/>
                  <a:pt x="1569084" y="1754663"/>
                  <a:pt x="1579022" y="1718757"/>
                </a:cubicBezTo>
                <a:cubicBezTo>
                  <a:pt x="1595838" y="1682773"/>
                  <a:pt x="1574235" y="1630904"/>
                  <a:pt x="1590196" y="1595914"/>
                </a:cubicBezTo>
                <a:cubicBezTo>
                  <a:pt x="1597786" y="1565262"/>
                  <a:pt x="1620889" y="1525339"/>
                  <a:pt x="1624363" y="1502483"/>
                </a:cubicBezTo>
                <a:cubicBezTo>
                  <a:pt x="1639643" y="1495767"/>
                  <a:pt x="1636662" y="1453480"/>
                  <a:pt x="1631539" y="1431520"/>
                </a:cubicBezTo>
                <a:cubicBezTo>
                  <a:pt x="1633585" y="1394352"/>
                  <a:pt x="1664810" y="1375650"/>
                  <a:pt x="1646296" y="1333057"/>
                </a:cubicBezTo>
                <a:cubicBezTo>
                  <a:pt x="1647212" y="1290268"/>
                  <a:pt x="1695950" y="1251319"/>
                  <a:pt x="1696091" y="1202078"/>
                </a:cubicBezTo>
                <a:cubicBezTo>
                  <a:pt x="1689295" y="1170314"/>
                  <a:pt x="1726633" y="1136633"/>
                  <a:pt x="1735042" y="1076748"/>
                </a:cubicBezTo>
                <a:cubicBezTo>
                  <a:pt x="1760833" y="1013988"/>
                  <a:pt x="1855965" y="893553"/>
                  <a:pt x="1890105" y="825516"/>
                </a:cubicBezTo>
                <a:cubicBezTo>
                  <a:pt x="1894319" y="763149"/>
                  <a:pt x="1907634" y="747482"/>
                  <a:pt x="1911831" y="696577"/>
                </a:cubicBezTo>
                <a:cubicBezTo>
                  <a:pt x="1894422" y="607554"/>
                  <a:pt x="1935856" y="704780"/>
                  <a:pt x="1942209" y="575807"/>
                </a:cubicBezTo>
                <a:cubicBezTo>
                  <a:pt x="1938478" y="567461"/>
                  <a:pt x="1945215" y="553391"/>
                  <a:pt x="1951374" y="556682"/>
                </a:cubicBezTo>
                <a:cubicBezTo>
                  <a:pt x="1950445" y="548151"/>
                  <a:pt x="1940725" y="525788"/>
                  <a:pt x="1951170" y="526639"/>
                </a:cubicBezTo>
                <a:cubicBezTo>
                  <a:pt x="1951611" y="485129"/>
                  <a:pt x="1984907" y="384720"/>
                  <a:pt x="1987677" y="330061"/>
                </a:cubicBezTo>
                <a:cubicBezTo>
                  <a:pt x="2013622" y="290636"/>
                  <a:pt x="1947639" y="246940"/>
                  <a:pt x="1967790" y="198682"/>
                </a:cubicBezTo>
                <a:cubicBezTo>
                  <a:pt x="1937165" y="171513"/>
                  <a:pt x="1977692" y="150734"/>
                  <a:pt x="1971093" y="127747"/>
                </a:cubicBezTo>
                <a:cubicBezTo>
                  <a:pt x="2013820" y="106594"/>
                  <a:pt x="1946583" y="38239"/>
                  <a:pt x="1951841" y="4678"/>
                </a:cubicBezTo>
                <a:lnTo>
                  <a:pt x="1953649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296917-C793-4E06-AE00-1C5806FD7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553" y="609600"/>
            <a:ext cx="9112195" cy="9329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600"/>
              <a:t>Basic Principle of half Rectifier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94F1633-88A0-4138-8407-B32C6D0D00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446" y="2480249"/>
            <a:ext cx="7983108" cy="2275187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6A3FFF4-52D9-44D8-8971-2079F1B43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713350"/>
            <a:ext cx="2621065" cy="5144650"/>
          </a:xfrm>
          <a:custGeom>
            <a:avLst/>
            <a:gdLst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109208 w 2621065"/>
              <a:gd name="connsiteY86" fmla="*/ 4034091 h 5144650"/>
              <a:gd name="connsiteX87" fmla="*/ 2114159 w 2621065"/>
              <a:gd name="connsiteY87" fmla="*/ 4047777 h 5144650"/>
              <a:gd name="connsiteX88" fmla="*/ 2168943 w 2621065"/>
              <a:gd name="connsiteY88" fmla="*/ 4139227 h 5144650"/>
              <a:gd name="connsiteX89" fmla="*/ 2222521 w 2621065"/>
              <a:gd name="connsiteY89" fmla="*/ 4263395 h 5144650"/>
              <a:gd name="connsiteX90" fmla="*/ 2241588 w 2621065"/>
              <a:gd name="connsiteY90" fmla="*/ 4306265 h 5144650"/>
              <a:gd name="connsiteX91" fmla="*/ 2277640 w 2621065"/>
              <a:gd name="connsiteY91" fmla="*/ 4462156 h 5144650"/>
              <a:gd name="connsiteX92" fmla="*/ 2332737 w 2621065"/>
              <a:gd name="connsiteY92" fmla="*/ 4624013 h 5144650"/>
              <a:gd name="connsiteX93" fmla="*/ 2379211 w 2621065"/>
              <a:gd name="connsiteY93" fmla="*/ 4692084 h 5144650"/>
              <a:gd name="connsiteX94" fmla="*/ 2437986 w 2621065"/>
              <a:gd name="connsiteY94" fmla="*/ 4815024 h 5144650"/>
              <a:gd name="connsiteX95" fmla="*/ 2466665 w 2621065"/>
              <a:gd name="connsiteY95" fmla="*/ 4853969 h 5144650"/>
              <a:gd name="connsiteX96" fmla="*/ 2469772 w 2621065"/>
              <a:gd name="connsiteY96" fmla="*/ 4906386 h 5144650"/>
              <a:gd name="connsiteX97" fmla="*/ 2485381 w 2621065"/>
              <a:gd name="connsiteY97" fmla="*/ 4916393 h 5144650"/>
              <a:gd name="connsiteX98" fmla="*/ 2494775 w 2621065"/>
              <a:gd name="connsiteY98" fmla="*/ 4928363 h 5144650"/>
              <a:gd name="connsiteX99" fmla="*/ 2503199 w 2621065"/>
              <a:gd name="connsiteY99" fmla="*/ 4925898 h 5144650"/>
              <a:gd name="connsiteX100" fmla="*/ 2517652 w 2621065"/>
              <a:gd name="connsiteY100" fmla="*/ 4937733 h 5144650"/>
              <a:gd name="connsiteX101" fmla="*/ 2527697 w 2621065"/>
              <a:gd name="connsiteY101" fmla="*/ 4958461 h 5144650"/>
              <a:gd name="connsiteX102" fmla="*/ 2567995 w 2621065"/>
              <a:gd name="connsiteY102" fmla="*/ 5062892 h 5144650"/>
              <a:gd name="connsiteX103" fmla="*/ 2596347 w 2621065"/>
              <a:gd name="connsiteY103" fmla="*/ 5121988 h 5144650"/>
              <a:gd name="connsiteX104" fmla="*/ 2613775 w 2621065"/>
              <a:gd name="connsiteY104" fmla="*/ 5139128 h 5144650"/>
              <a:gd name="connsiteX105" fmla="*/ 2621065 w 2621065"/>
              <a:gd name="connsiteY105" fmla="*/ 5144650 h 5144650"/>
              <a:gd name="connsiteX106" fmla="*/ 0 w 2621065"/>
              <a:gd name="connsiteY106" fmla="*/ 514465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109208 w 2621065"/>
              <a:gd name="connsiteY86" fmla="*/ 4034091 h 5144650"/>
              <a:gd name="connsiteX87" fmla="*/ 2168943 w 2621065"/>
              <a:gd name="connsiteY87" fmla="*/ 4139227 h 5144650"/>
              <a:gd name="connsiteX88" fmla="*/ 2222521 w 2621065"/>
              <a:gd name="connsiteY88" fmla="*/ 4263395 h 5144650"/>
              <a:gd name="connsiteX89" fmla="*/ 2241588 w 2621065"/>
              <a:gd name="connsiteY89" fmla="*/ 4306265 h 5144650"/>
              <a:gd name="connsiteX90" fmla="*/ 2277640 w 2621065"/>
              <a:gd name="connsiteY90" fmla="*/ 446215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072486 w 2621065"/>
              <a:gd name="connsiteY86" fmla="*/ 4180983 h 5144650"/>
              <a:gd name="connsiteX87" fmla="*/ 2168943 w 2621065"/>
              <a:gd name="connsiteY87" fmla="*/ 4139227 h 5144650"/>
              <a:gd name="connsiteX88" fmla="*/ 2222521 w 2621065"/>
              <a:gd name="connsiteY88" fmla="*/ 4263395 h 5144650"/>
              <a:gd name="connsiteX89" fmla="*/ 2241588 w 2621065"/>
              <a:gd name="connsiteY89" fmla="*/ 4306265 h 5144650"/>
              <a:gd name="connsiteX90" fmla="*/ 2277640 w 2621065"/>
              <a:gd name="connsiteY90" fmla="*/ 446215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222521 w 2621065"/>
              <a:gd name="connsiteY88" fmla="*/ 4263395 h 5144650"/>
              <a:gd name="connsiteX89" fmla="*/ 2241588 w 2621065"/>
              <a:gd name="connsiteY89" fmla="*/ 4306265 h 5144650"/>
              <a:gd name="connsiteX90" fmla="*/ 2277640 w 2621065"/>
              <a:gd name="connsiteY90" fmla="*/ 446215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222521 w 2621065"/>
              <a:gd name="connsiteY88" fmla="*/ 4263395 h 5144650"/>
              <a:gd name="connsiteX89" fmla="*/ 2109385 w 2621065"/>
              <a:gd name="connsiteY89" fmla="*/ 4438467 h 5144650"/>
              <a:gd name="connsiteX90" fmla="*/ 2277640 w 2621065"/>
              <a:gd name="connsiteY90" fmla="*/ 446215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77640 w 2621065"/>
              <a:gd name="connsiteY90" fmla="*/ 446215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105455 w 2621065"/>
              <a:gd name="connsiteY85" fmla="*/ 4030666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2054287 w 2621065"/>
              <a:gd name="connsiteY84" fmla="*/ 4020666 h 5144650"/>
              <a:gd name="connsiteX85" fmla="*/ 2024665 w 2621065"/>
              <a:gd name="connsiteY85" fmla="*/ 4118801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89535 w 2621065"/>
              <a:gd name="connsiteY83" fmla="*/ 3960000 h 5144650"/>
              <a:gd name="connsiteX84" fmla="*/ 1980841 w 2621065"/>
              <a:gd name="connsiteY84" fmla="*/ 4057389 h 5144650"/>
              <a:gd name="connsiteX85" fmla="*/ 2024665 w 2621065"/>
              <a:gd name="connsiteY85" fmla="*/ 4118801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23433 w 2621065"/>
              <a:gd name="connsiteY83" fmla="*/ 3982033 h 5144650"/>
              <a:gd name="connsiteX84" fmla="*/ 1980841 w 2621065"/>
              <a:gd name="connsiteY84" fmla="*/ 4057389 h 5144650"/>
              <a:gd name="connsiteX85" fmla="*/ 2024665 w 2621065"/>
              <a:gd name="connsiteY85" fmla="*/ 4118801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332737 w 2621065"/>
              <a:gd name="connsiteY91" fmla="*/ 4624013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23433 w 2621065"/>
              <a:gd name="connsiteY83" fmla="*/ 3982033 h 5144650"/>
              <a:gd name="connsiteX84" fmla="*/ 1980841 w 2621065"/>
              <a:gd name="connsiteY84" fmla="*/ 4057389 h 5144650"/>
              <a:gd name="connsiteX85" fmla="*/ 2024665 w 2621065"/>
              <a:gd name="connsiteY85" fmla="*/ 4118801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237258 w 2621065"/>
              <a:gd name="connsiteY91" fmla="*/ 4638702 h 5144650"/>
              <a:gd name="connsiteX92" fmla="*/ 2379211 w 2621065"/>
              <a:gd name="connsiteY92" fmla="*/ 4692084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8367 w 2621065"/>
              <a:gd name="connsiteY82" fmla="*/ 3895959 h 5144650"/>
              <a:gd name="connsiteX83" fmla="*/ 1923433 w 2621065"/>
              <a:gd name="connsiteY83" fmla="*/ 3982033 h 5144650"/>
              <a:gd name="connsiteX84" fmla="*/ 1980841 w 2621065"/>
              <a:gd name="connsiteY84" fmla="*/ 4057389 h 5144650"/>
              <a:gd name="connsiteX85" fmla="*/ 2024665 w 2621065"/>
              <a:gd name="connsiteY85" fmla="*/ 4118801 h 5144650"/>
              <a:gd name="connsiteX86" fmla="*/ 2072486 w 2621065"/>
              <a:gd name="connsiteY86" fmla="*/ 4180983 h 5144650"/>
              <a:gd name="connsiteX87" fmla="*/ 2102842 w 2621065"/>
              <a:gd name="connsiteY87" fmla="*/ 4242051 h 5144650"/>
              <a:gd name="connsiteX88" fmla="*/ 2090319 w 2621065"/>
              <a:gd name="connsiteY88" fmla="*/ 4351530 h 5144650"/>
              <a:gd name="connsiteX89" fmla="*/ 2109385 w 2621065"/>
              <a:gd name="connsiteY89" fmla="*/ 4438467 h 5144650"/>
              <a:gd name="connsiteX90" fmla="*/ 2204194 w 2621065"/>
              <a:gd name="connsiteY90" fmla="*/ 4542946 h 5144650"/>
              <a:gd name="connsiteX91" fmla="*/ 2237258 w 2621065"/>
              <a:gd name="connsiteY91" fmla="*/ 4638702 h 5144650"/>
              <a:gd name="connsiteX92" fmla="*/ 2313109 w 2621065"/>
              <a:gd name="connsiteY92" fmla="*/ 4699429 h 5144650"/>
              <a:gd name="connsiteX93" fmla="*/ 2437986 w 2621065"/>
              <a:gd name="connsiteY93" fmla="*/ 4815024 h 5144650"/>
              <a:gd name="connsiteX94" fmla="*/ 2466665 w 2621065"/>
              <a:gd name="connsiteY94" fmla="*/ 4853969 h 5144650"/>
              <a:gd name="connsiteX95" fmla="*/ 2469772 w 2621065"/>
              <a:gd name="connsiteY95" fmla="*/ 4906386 h 5144650"/>
              <a:gd name="connsiteX96" fmla="*/ 2485381 w 2621065"/>
              <a:gd name="connsiteY96" fmla="*/ 4916393 h 5144650"/>
              <a:gd name="connsiteX97" fmla="*/ 2494775 w 2621065"/>
              <a:gd name="connsiteY97" fmla="*/ 4928363 h 5144650"/>
              <a:gd name="connsiteX98" fmla="*/ 2503199 w 2621065"/>
              <a:gd name="connsiteY98" fmla="*/ 4925898 h 5144650"/>
              <a:gd name="connsiteX99" fmla="*/ 2517652 w 2621065"/>
              <a:gd name="connsiteY99" fmla="*/ 4937733 h 5144650"/>
              <a:gd name="connsiteX100" fmla="*/ 2527697 w 2621065"/>
              <a:gd name="connsiteY100" fmla="*/ 4958461 h 5144650"/>
              <a:gd name="connsiteX101" fmla="*/ 2567995 w 2621065"/>
              <a:gd name="connsiteY101" fmla="*/ 5062892 h 5144650"/>
              <a:gd name="connsiteX102" fmla="*/ 2596347 w 2621065"/>
              <a:gd name="connsiteY102" fmla="*/ 5121988 h 5144650"/>
              <a:gd name="connsiteX103" fmla="*/ 2613775 w 2621065"/>
              <a:gd name="connsiteY103" fmla="*/ 5139128 h 5144650"/>
              <a:gd name="connsiteX104" fmla="*/ 2621065 w 2621065"/>
              <a:gd name="connsiteY104" fmla="*/ 5144650 h 5144650"/>
              <a:gd name="connsiteX105" fmla="*/ 0 w 2621065"/>
              <a:gd name="connsiteY105" fmla="*/ 5144650 h 5144650"/>
              <a:gd name="connsiteX106" fmla="*/ 0 w 2621065"/>
              <a:gd name="connsiteY106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07648 w 2621065"/>
              <a:gd name="connsiteY81" fmla="*/ 3870839 h 5144650"/>
              <a:gd name="connsiteX82" fmla="*/ 1923433 w 2621065"/>
              <a:gd name="connsiteY82" fmla="*/ 3982033 h 5144650"/>
              <a:gd name="connsiteX83" fmla="*/ 1980841 w 2621065"/>
              <a:gd name="connsiteY83" fmla="*/ 4057389 h 5144650"/>
              <a:gd name="connsiteX84" fmla="*/ 2024665 w 2621065"/>
              <a:gd name="connsiteY84" fmla="*/ 4118801 h 5144650"/>
              <a:gd name="connsiteX85" fmla="*/ 2072486 w 2621065"/>
              <a:gd name="connsiteY85" fmla="*/ 4180983 h 5144650"/>
              <a:gd name="connsiteX86" fmla="*/ 2102842 w 2621065"/>
              <a:gd name="connsiteY86" fmla="*/ 4242051 h 5144650"/>
              <a:gd name="connsiteX87" fmla="*/ 2090319 w 2621065"/>
              <a:gd name="connsiteY87" fmla="*/ 4351530 h 5144650"/>
              <a:gd name="connsiteX88" fmla="*/ 2109385 w 2621065"/>
              <a:gd name="connsiteY88" fmla="*/ 4438467 h 5144650"/>
              <a:gd name="connsiteX89" fmla="*/ 2204194 w 2621065"/>
              <a:gd name="connsiteY89" fmla="*/ 4542946 h 5144650"/>
              <a:gd name="connsiteX90" fmla="*/ 2237258 w 2621065"/>
              <a:gd name="connsiteY90" fmla="*/ 4638702 h 5144650"/>
              <a:gd name="connsiteX91" fmla="*/ 2313109 w 2621065"/>
              <a:gd name="connsiteY91" fmla="*/ 4699429 h 5144650"/>
              <a:gd name="connsiteX92" fmla="*/ 2437986 w 2621065"/>
              <a:gd name="connsiteY92" fmla="*/ 4815024 h 5144650"/>
              <a:gd name="connsiteX93" fmla="*/ 2466665 w 2621065"/>
              <a:gd name="connsiteY93" fmla="*/ 4853969 h 5144650"/>
              <a:gd name="connsiteX94" fmla="*/ 2469772 w 2621065"/>
              <a:gd name="connsiteY94" fmla="*/ 4906386 h 5144650"/>
              <a:gd name="connsiteX95" fmla="*/ 2485381 w 2621065"/>
              <a:gd name="connsiteY95" fmla="*/ 4916393 h 5144650"/>
              <a:gd name="connsiteX96" fmla="*/ 2494775 w 2621065"/>
              <a:gd name="connsiteY96" fmla="*/ 4928363 h 5144650"/>
              <a:gd name="connsiteX97" fmla="*/ 2503199 w 2621065"/>
              <a:gd name="connsiteY97" fmla="*/ 4925898 h 5144650"/>
              <a:gd name="connsiteX98" fmla="*/ 2517652 w 2621065"/>
              <a:gd name="connsiteY98" fmla="*/ 4937733 h 5144650"/>
              <a:gd name="connsiteX99" fmla="*/ 2527697 w 2621065"/>
              <a:gd name="connsiteY99" fmla="*/ 4958461 h 5144650"/>
              <a:gd name="connsiteX100" fmla="*/ 2567995 w 2621065"/>
              <a:gd name="connsiteY100" fmla="*/ 5062892 h 5144650"/>
              <a:gd name="connsiteX101" fmla="*/ 2596347 w 2621065"/>
              <a:gd name="connsiteY101" fmla="*/ 5121988 h 5144650"/>
              <a:gd name="connsiteX102" fmla="*/ 2613775 w 2621065"/>
              <a:gd name="connsiteY102" fmla="*/ 5139128 h 5144650"/>
              <a:gd name="connsiteX103" fmla="*/ 2621065 w 2621065"/>
              <a:gd name="connsiteY103" fmla="*/ 5144650 h 5144650"/>
              <a:gd name="connsiteX104" fmla="*/ 0 w 2621065"/>
              <a:gd name="connsiteY104" fmla="*/ 5144650 h 5144650"/>
              <a:gd name="connsiteX105" fmla="*/ 0 w 2621065"/>
              <a:gd name="connsiteY105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64422 w 2621065"/>
              <a:gd name="connsiteY80" fmla="*/ 3834579 h 5144650"/>
              <a:gd name="connsiteX81" fmla="*/ 1923433 w 2621065"/>
              <a:gd name="connsiteY81" fmla="*/ 3982033 h 5144650"/>
              <a:gd name="connsiteX82" fmla="*/ 1980841 w 2621065"/>
              <a:gd name="connsiteY82" fmla="*/ 4057389 h 5144650"/>
              <a:gd name="connsiteX83" fmla="*/ 2024665 w 2621065"/>
              <a:gd name="connsiteY83" fmla="*/ 4118801 h 5144650"/>
              <a:gd name="connsiteX84" fmla="*/ 2072486 w 2621065"/>
              <a:gd name="connsiteY84" fmla="*/ 4180983 h 5144650"/>
              <a:gd name="connsiteX85" fmla="*/ 2102842 w 2621065"/>
              <a:gd name="connsiteY85" fmla="*/ 4242051 h 5144650"/>
              <a:gd name="connsiteX86" fmla="*/ 2090319 w 2621065"/>
              <a:gd name="connsiteY86" fmla="*/ 4351530 h 5144650"/>
              <a:gd name="connsiteX87" fmla="*/ 2109385 w 2621065"/>
              <a:gd name="connsiteY87" fmla="*/ 4438467 h 5144650"/>
              <a:gd name="connsiteX88" fmla="*/ 2204194 w 2621065"/>
              <a:gd name="connsiteY88" fmla="*/ 4542946 h 5144650"/>
              <a:gd name="connsiteX89" fmla="*/ 2237258 w 2621065"/>
              <a:gd name="connsiteY89" fmla="*/ 4638702 h 5144650"/>
              <a:gd name="connsiteX90" fmla="*/ 2313109 w 2621065"/>
              <a:gd name="connsiteY90" fmla="*/ 4699429 h 5144650"/>
              <a:gd name="connsiteX91" fmla="*/ 2437986 w 2621065"/>
              <a:gd name="connsiteY91" fmla="*/ 4815024 h 5144650"/>
              <a:gd name="connsiteX92" fmla="*/ 2466665 w 2621065"/>
              <a:gd name="connsiteY92" fmla="*/ 4853969 h 5144650"/>
              <a:gd name="connsiteX93" fmla="*/ 2469772 w 2621065"/>
              <a:gd name="connsiteY93" fmla="*/ 4906386 h 5144650"/>
              <a:gd name="connsiteX94" fmla="*/ 2485381 w 2621065"/>
              <a:gd name="connsiteY94" fmla="*/ 4916393 h 5144650"/>
              <a:gd name="connsiteX95" fmla="*/ 2494775 w 2621065"/>
              <a:gd name="connsiteY95" fmla="*/ 4928363 h 5144650"/>
              <a:gd name="connsiteX96" fmla="*/ 2503199 w 2621065"/>
              <a:gd name="connsiteY96" fmla="*/ 4925898 h 5144650"/>
              <a:gd name="connsiteX97" fmla="*/ 2517652 w 2621065"/>
              <a:gd name="connsiteY97" fmla="*/ 4937733 h 5144650"/>
              <a:gd name="connsiteX98" fmla="*/ 2527697 w 2621065"/>
              <a:gd name="connsiteY98" fmla="*/ 4958461 h 5144650"/>
              <a:gd name="connsiteX99" fmla="*/ 2567995 w 2621065"/>
              <a:gd name="connsiteY99" fmla="*/ 5062892 h 5144650"/>
              <a:gd name="connsiteX100" fmla="*/ 2596347 w 2621065"/>
              <a:gd name="connsiteY100" fmla="*/ 5121988 h 5144650"/>
              <a:gd name="connsiteX101" fmla="*/ 2613775 w 2621065"/>
              <a:gd name="connsiteY101" fmla="*/ 5139128 h 5144650"/>
              <a:gd name="connsiteX102" fmla="*/ 2621065 w 2621065"/>
              <a:gd name="connsiteY102" fmla="*/ 5144650 h 5144650"/>
              <a:gd name="connsiteX103" fmla="*/ 0 w 2621065"/>
              <a:gd name="connsiteY103" fmla="*/ 5144650 h 5144650"/>
              <a:gd name="connsiteX104" fmla="*/ 0 w 2621065"/>
              <a:gd name="connsiteY104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21849 h 5144650"/>
              <a:gd name="connsiteX80" fmla="*/ 1857078 w 2621065"/>
              <a:gd name="connsiteY80" fmla="*/ 3885992 h 5144650"/>
              <a:gd name="connsiteX81" fmla="*/ 1923433 w 2621065"/>
              <a:gd name="connsiteY81" fmla="*/ 3982033 h 5144650"/>
              <a:gd name="connsiteX82" fmla="*/ 1980841 w 2621065"/>
              <a:gd name="connsiteY82" fmla="*/ 4057389 h 5144650"/>
              <a:gd name="connsiteX83" fmla="*/ 2024665 w 2621065"/>
              <a:gd name="connsiteY83" fmla="*/ 4118801 h 5144650"/>
              <a:gd name="connsiteX84" fmla="*/ 2072486 w 2621065"/>
              <a:gd name="connsiteY84" fmla="*/ 4180983 h 5144650"/>
              <a:gd name="connsiteX85" fmla="*/ 2102842 w 2621065"/>
              <a:gd name="connsiteY85" fmla="*/ 4242051 h 5144650"/>
              <a:gd name="connsiteX86" fmla="*/ 2090319 w 2621065"/>
              <a:gd name="connsiteY86" fmla="*/ 4351530 h 5144650"/>
              <a:gd name="connsiteX87" fmla="*/ 2109385 w 2621065"/>
              <a:gd name="connsiteY87" fmla="*/ 4438467 h 5144650"/>
              <a:gd name="connsiteX88" fmla="*/ 2204194 w 2621065"/>
              <a:gd name="connsiteY88" fmla="*/ 4542946 h 5144650"/>
              <a:gd name="connsiteX89" fmla="*/ 2237258 w 2621065"/>
              <a:gd name="connsiteY89" fmla="*/ 4638702 h 5144650"/>
              <a:gd name="connsiteX90" fmla="*/ 2313109 w 2621065"/>
              <a:gd name="connsiteY90" fmla="*/ 4699429 h 5144650"/>
              <a:gd name="connsiteX91" fmla="*/ 2437986 w 2621065"/>
              <a:gd name="connsiteY91" fmla="*/ 4815024 h 5144650"/>
              <a:gd name="connsiteX92" fmla="*/ 2466665 w 2621065"/>
              <a:gd name="connsiteY92" fmla="*/ 4853969 h 5144650"/>
              <a:gd name="connsiteX93" fmla="*/ 2469772 w 2621065"/>
              <a:gd name="connsiteY93" fmla="*/ 4906386 h 5144650"/>
              <a:gd name="connsiteX94" fmla="*/ 2485381 w 2621065"/>
              <a:gd name="connsiteY94" fmla="*/ 4916393 h 5144650"/>
              <a:gd name="connsiteX95" fmla="*/ 2494775 w 2621065"/>
              <a:gd name="connsiteY95" fmla="*/ 4928363 h 5144650"/>
              <a:gd name="connsiteX96" fmla="*/ 2503199 w 2621065"/>
              <a:gd name="connsiteY96" fmla="*/ 4925898 h 5144650"/>
              <a:gd name="connsiteX97" fmla="*/ 2517652 w 2621065"/>
              <a:gd name="connsiteY97" fmla="*/ 4937733 h 5144650"/>
              <a:gd name="connsiteX98" fmla="*/ 2527697 w 2621065"/>
              <a:gd name="connsiteY98" fmla="*/ 4958461 h 5144650"/>
              <a:gd name="connsiteX99" fmla="*/ 2567995 w 2621065"/>
              <a:gd name="connsiteY99" fmla="*/ 5062892 h 5144650"/>
              <a:gd name="connsiteX100" fmla="*/ 2596347 w 2621065"/>
              <a:gd name="connsiteY100" fmla="*/ 5121988 h 5144650"/>
              <a:gd name="connsiteX101" fmla="*/ 2613775 w 2621065"/>
              <a:gd name="connsiteY101" fmla="*/ 5139128 h 5144650"/>
              <a:gd name="connsiteX102" fmla="*/ 2621065 w 2621065"/>
              <a:gd name="connsiteY102" fmla="*/ 5144650 h 5144650"/>
              <a:gd name="connsiteX103" fmla="*/ 0 w 2621065"/>
              <a:gd name="connsiteY103" fmla="*/ 5144650 h 5144650"/>
              <a:gd name="connsiteX104" fmla="*/ 0 w 2621065"/>
              <a:gd name="connsiteY104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40351 w 2621065"/>
              <a:gd name="connsiteY79" fmla="*/ 3807160 h 5144650"/>
              <a:gd name="connsiteX80" fmla="*/ 1857078 w 2621065"/>
              <a:gd name="connsiteY80" fmla="*/ 3885992 h 5144650"/>
              <a:gd name="connsiteX81" fmla="*/ 1923433 w 2621065"/>
              <a:gd name="connsiteY81" fmla="*/ 3982033 h 5144650"/>
              <a:gd name="connsiteX82" fmla="*/ 1980841 w 2621065"/>
              <a:gd name="connsiteY82" fmla="*/ 4057389 h 5144650"/>
              <a:gd name="connsiteX83" fmla="*/ 2024665 w 2621065"/>
              <a:gd name="connsiteY83" fmla="*/ 4118801 h 5144650"/>
              <a:gd name="connsiteX84" fmla="*/ 2072486 w 2621065"/>
              <a:gd name="connsiteY84" fmla="*/ 4180983 h 5144650"/>
              <a:gd name="connsiteX85" fmla="*/ 2102842 w 2621065"/>
              <a:gd name="connsiteY85" fmla="*/ 4242051 h 5144650"/>
              <a:gd name="connsiteX86" fmla="*/ 2090319 w 2621065"/>
              <a:gd name="connsiteY86" fmla="*/ 4351530 h 5144650"/>
              <a:gd name="connsiteX87" fmla="*/ 2109385 w 2621065"/>
              <a:gd name="connsiteY87" fmla="*/ 4438467 h 5144650"/>
              <a:gd name="connsiteX88" fmla="*/ 2204194 w 2621065"/>
              <a:gd name="connsiteY88" fmla="*/ 4542946 h 5144650"/>
              <a:gd name="connsiteX89" fmla="*/ 2237258 w 2621065"/>
              <a:gd name="connsiteY89" fmla="*/ 4638702 h 5144650"/>
              <a:gd name="connsiteX90" fmla="*/ 2313109 w 2621065"/>
              <a:gd name="connsiteY90" fmla="*/ 4699429 h 5144650"/>
              <a:gd name="connsiteX91" fmla="*/ 2437986 w 2621065"/>
              <a:gd name="connsiteY91" fmla="*/ 4815024 h 5144650"/>
              <a:gd name="connsiteX92" fmla="*/ 2466665 w 2621065"/>
              <a:gd name="connsiteY92" fmla="*/ 4853969 h 5144650"/>
              <a:gd name="connsiteX93" fmla="*/ 2469772 w 2621065"/>
              <a:gd name="connsiteY93" fmla="*/ 4906386 h 5144650"/>
              <a:gd name="connsiteX94" fmla="*/ 2485381 w 2621065"/>
              <a:gd name="connsiteY94" fmla="*/ 4916393 h 5144650"/>
              <a:gd name="connsiteX95" fmla="*/ 2494775 w 2621065"/>
              <a:gd name="connsiteY95" fmla="*/ 4928363 h 5144650"/>
              <a:gd name="connsiteX96" fmla="*/ 2503199 w 2621065"/>
              <a:gd name="connsiteY96" fmla="*/ 4925898 h 5144650"/>
              <a:gd name="connsiteX97" fmla="*/ 2517652 w 2621065"/>
              <a:gd name="connsiteY97" fmla="*/ 4937733 h 5144650"/>
              <a:gd name="connsiteX98" fmla="*/ 2527697 w 2621065"/>
              <a:gd name="connsiteY98" fmla="*/ 4958461 h 5144650"/>
              <a:gd name="connsiteX99" fmla="*/ 2567995 w 2621065"/>
              <a:gd name="connsiteY99" fmla="*/ 5062892 h 5144650"/>
              <a:gd name="connsiteX100" fmla="*/ 2596347 w 2621065"/>
              <a:gd name="connsiteY100" fmla="*/ 5121988 h 5144650"/>
              <a:gd name="connsiteX101" fmla="*/ 2613775 w 2621065"/>
              <a:gd name="connsiteY101" fmla="*/ 5139128 h 5144650"/>
              <a:gd name="connsiteX102" fmla="*/ 2621065 w 2621065"/>
              <a:gd name="connsiteY102" fmla="*/ 5144650 h 5144650"/>
              <a:gd name="connsiteX103" fmla="*/ 0 w 2621065"/>
              <a:gd name="connsiteY103" fmla="*/ 5144650 h 5144650"/>
              <a:gd name="connsiteX104" fmla="*/ 0 w 2621065"/>
              <a:gd name="connsiteY104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36058 w 2621065"/>
              <a:gd name="connsiteY78" fmla="*/ 3823774 h 5144650"/>
              <a:gd name="connsiteX79" fmla="*/ 1857078 w 2621065"/>
              <a:gd name="connsiteY79" fmla="*/ 3885992 h 5144650"/>
              <a:gd name="connsiteX80" fmla="*/ 1923433 w 2621065"/>
              <a:gd name="connsiteY80" fmla="*/ 3982033 h 5144650"/>
              <a:gd name="connsiteX81" fmla="*/ 1980841 w 2621065"/>
              <a:gd name="connsiteY81" fmla="*/ 4057389 h 5144650"/>
              <a:gd name="connsiteX82" fmla="*/ 2024665 w 2621065"/>
              <a:gd name="connsiteY82" fmla="*/ 4118801 h 5144650"/>
              <a:gd name="connsiteX83" fmla="*/ 2072486 w 2621065"/>
              <a:gd name="connsiteY83" fmla="*/ 4180983 h 5144650"/>
              <a:gd name="connsiteX84" fmla="*/ 2102842 w 2621065"/>
              <a:gd name="connsiteY84" fmla="*/ 4242051 h 5144650"/>
              <a:gd name="connsiteX85" fmla="*/ 2090319 w 2621065"/>
              <a:gd name="connsiteY85" fmla="*/ 4351530 h 5144650"/>
              <a:gd name="connsiteX86" fmla="*/ 2109385 w 2621065"/>
              <a:gd name="connsiteY86" fmla="*/ 4438467 h 5144650"/>
              <a:gd name="connsiteX87" fmla="*/ 2204194 w 2621065"/>
              <a:gd name="connsiteY87" fmla="*/ 4542946 h 5144650"/>
              <a:gd name="connsiteX88" fmla="*/ 2237258 w 2621065"/>
              <a:gd name="connsiteY88" fmla="*/ 4638702 h 5144650"/>
              <a:gd name="connsiteX89" fmla="*/ 2313109 w 2621065"/>
              <a:gd name="connsiteY89" fmla="*/ 4699429 h 5144650"/>
              <a:gd name="connsiteX90" fmla="*/ 2437986 w 2621065"/>
              <a:gd name="connsiteY90" fmla="*/ 4815024 h 5144650"/>
              <a:gd name="connsiteX91" fmla="*/ 2466665 w 2621065"/>
              <a:gd name="connsiteY91" fmla="*/ 4853969 h 5144650"/>
              <a:gd name="connsiteX92" fmla="*/ 2469772 w 2621065"/>
              <a:gd name="connsiteY92" fmla="*/ 4906386 h 5144650"/>
              <a:gd name="connsiteX93" fmla="*/ 2485381 w 2621065"/>
              <a:gd name="connsiteY93" fmla="*/ 4916393 h 5144650"/>
              <a:gd name="connsiteX94" fmla="*/ 2494775 w 2621065"/>
              <a:gd name="connsiteY94" fmla="*/ 4928363 h 5144650"/>
              <a:gd name="connsiteX95" fmla="*/ 2503199 w 2621065"/>
              <a:gd name="connsiteY95" fmla="*/ 4925898 h 5144650"/>
              <a:gd name="connsiteX96" fmla="*/ 2517652 w 2621065"/>
              <a:gd name="connsiteY96" fmla="*/ 4937733 h 5144650"/>
              <a:gd name="connsiteX97" fmla="*/ 2527697 w 2621065"/>
              <a:gd name="connsiteY97" fmla="*/ 4958461 h 5144650"/>
              <a:gd name="connsiteX98" fmla="*/ 2567995 w 2621065"/>
              <a:gd name="connsiteY98" fmla="*/ 5062892 h 5144650"/>
              <a:gd name="connsiteX99" fmla="*/ 2596347 w 2621065"/>
              <a:gd name="connsiteY99" fmla="*/ 5121988 h 5144650"/>
              <a:gd name="connsiteX100" fmla="*/ 2613775 w 2621065"/>
              <a:gd name="connsiteY100" fmla="*/ 5139128 h 5144650"/>
              <a:gd name="connsiteX101" fmla="*/ 2621065 w 2621065"/>
              <a:gd name="connsiteY101" fmla="*/ 5144650 h 5144650"/>
              <a:gd name="connsiteX102" fmla="*/ 0 w 2621065"/>
              <a:gd name="connsiteY102" fmla="*/ 5144650 h 5144650"/>
              <a:gd name="connsiteX103" fmla="*/ 0 w 2621065"/>
              <a:gd name="connsiteY103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57078 w 2621065"/>
              <a:gd name="connsiteY78" fmla="*/ 3885992 h 5144650"/>
              <a:gd name="connsiteX79" fmla="*/ 1923433 w 2621065"/>
              <a:gd name="connsiteY79" fmla="*/ 3982033 h 5144650"/>
              <a:gd name="connsiteX80" fmla="*/ 1980841 w 2621065"/>
              <a:gd name="connsiteY80" fmla="*/ 4057389 h 5144650"/>
              <a:gd name="connsiteX81" fmla="*/ 2024665 w 2621065"/>
              <a:gd name="connsiteY81" fmla="*/ 4118801 h 5144650"/>
              <a:gd name="connsiteX82" fmla="*/ 2072486 w 2621065"/>
              <a:gd name="connsiteY82" fmla="*/ 4180983 h 5144650"/>
              <a:gd name="connsiteX83" fmla="*/ 2102842 w 2621065"/>
              <a:gd name="connsiteY83" fmla="*/ 4242051 h 5144650"/>
              <a:gd name="connsiteX84" fmla="*/ 2090319 w 2621065"/>
              <a:gd name="connsiteY84" fmla="*/ 4351530 h 5144650"/>
              <a:gd name="connsiteX85" fmla="*/ 2109385 w 2621065"/>
              <a:gd name="connsiteY85" fmla="*/ 4438467 h 5144650"/>
              <a:gd name="connsiteX86" fmla="*/ 2204194 w 2621065"/>
              <a:gd name="connsiteY86" fmla="*/ 4542946 h 5144650"/>
              <a:gd name="connsiteX87" fmla="*/ 2237258 w 2621065"/>
              <a:gd name="connsiteY87" fmla="*/ 4638702 h 5144650"/>
              <a:gd name="connsiteX88" fmla="*/ 2313109 w 2621065"/>
              <a:gd name="connsiteY88" fmla="*/ 4699429 h 5144650"/>
              <a:gd name="connsiteX89" fmla="*/ 2437986 w 2621065"/>
              <a:gd name="connsiteY89" fmla="*/ 4815024 h 5144650"/>
              <a:gd name="connsiteX90" fmla="*/ 2466665 w 2621065"/>
              <a:gd name="connsiteY90" fmla="*/ 4853969 h 5144650"/>
              <a:gd name="connsiteX91" fmla="*/ 2469772 w 2621065"/>
              <a:gd name="connsiteY91" fmla="*/ 4906386 h 5144650"/>
              <a:gd name="connsiteX92" fmla="*/ 2485381 w 2621065"/>
              <a:gd name="connsiteY92" fmla="*/ 4916393 h 5144650"/>
              <a:gd name="connsiteX93" fmla="*/ 2494775 w 2621065"/>
              <a:gd name="connsiteY93" fmla="*/ 4928363 h 5144650"/>
              <a:gd name="connsiteX94" fmla="*/ 2503199 w 2621065"/>
              <a:gd name="connsiteY94" fmla="*/ 4925898 h 5144650"/>
              <a:gd name="connsiteX95" fmla="*/ 2517652 w 2621065"/>
              <a:gd name="connsiteY95" fmla="*/ 4937733 h 5144650"/>
              <a:gd name="connsiteX96" fmla="*/ 2527697 w 2621065"/>
              <a:gd name="connsiteY96" fmla="*/ 4958461 h 5144650"/>
              <a:gd name="connsiteX97" fmla="*/ 2567995 w 2621065"/>
              <a:gd name="connsiteY97" fmla="*/ 5062892 h 5144650"/>
              <a:gd name="connsiteX98" fmla="*/ 2596347 w 2621065"/>
              <a:gd name="connsiteY98" fmla="*/ 5121988 h 5144650"/>
              <a:gd name="connsiteX99" fmla="*/ 2613775 w 2621065"/>
              <a:gd name="connsiteY99" fmla="*/ 5139128 h 5144650"/>
              <a:gd name="connsiteX100" fmla="*/ 2621065 w 2621065"/>
              <a:gd name="connsiteY100" fmla="*/ 5144650 h 5144650"/>
              <a:gd name="connsiteX101" fmla="*/ 0 w 2621065"/>
              <a:gd name="connsiteY101" fmla="*/ 5144650 h 5144650"/>
              <a:gd name="connsiteX102" fmla="*/ 0 w 2621065"/>
              <a:gd name="connsiteY102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57078 w 2621065"/>
              <a:gd name="connsiteY78" fmla="*/ 3885992 h 5144650"/>
              <a:gd name="connsiteX79" fmla="*/ 1923433 w 2621065"/>
              <a:gd name="connsiteY79" fmla="*/ 3982033 h 5144650"/>
              <a:gd name="connsiteX80" fmla="*/ 1980841 w 2621065"/>
              <a:gd name="connsiteY80" fmla="*/ 4057389 h 5144650"/>
              <a:gd name="connsiteX81" fmla="*/ 2024665 w 2621065"/>
              <a:gd name="connsiteY81" fmla="*/ 4118801 h 5144650"/>
              <a:gd name="connsiteX82" fmla="*/ 2072486 w 2621065"/>
              <a:gd name="connsiteY82" fmla="*/ 4180983 h 5144650"/>
              <a:gd name="connsiteX83" fmla="*/ 2102842 w 2621065"/>
              <a:gd name="connsiteY83" fmla="*/ 4242051 h 5144650"/>
              <a:gd name="connsiteX84" fmla="*/ 2090319 w 2621065"/>
              <a:gd name="connsiteY84" fmla="*/ 4351530 h 5144650"/>
              <a:gd name="connsiteX85" fmla="*/ 2109385 w 2621065"/>
              <a:gd name="connsiteY85" fmla="*/ 4438467 h 5144650"/>
              <a:gd name="connsiteX86" fmla="*/ 2204194 w 2621065"/>
              <a:gd name="connsiteY86" fmla="*/ 4542946 h 5144650"/>
              <a:gd name="connsiteX87" fmla="*/ 2237258 w 2621065"/>
              <a:gd name="connsiteY87" fmla="*/ 4638702 h 5144650"/>
              <a:gd name="connsiteX88" fmla="*/ 2437986 w 2621065"/>
              <a:gd name="connsiteY88" fmla="*/ 4815024 h 5144650"/>
              <a:gd name="connsiteX89" fmla="*/ 2466665 w 2621065"/>
              <a:gd name="connsiteY89" fmla="*/ 4853969 h 5144650"/>
              <a:gd name="connsiteX90" fmla="*/ 2469772 w 2621065"/>
              <a:gd name="connsiteY90" fmla="*/ 4906386 h 5144650"/>
              <a:gd name="connsiteX91" fmla="*/ 2485381 w 2621065"/>
              <a:gd name="connsiteY91" fmla="*/ 4916393 h 5144650"/>
              <a:gd name="connsiteX92" fmla="*/ 2494775 w 2621065"/>
              <a:gd name="connsiteY92" fmla="*/ 4928363 h 5144650"/>
              <a:gd name="connsiteX93" fmla="*/ 2503199 w 2621065"/>
              <a:gd name="connsiteY93" fmla="*/ 4925898 h 5144650"/>
              <a:gd name="connsiteX94" fmla="*/ 2517652 w 2621065"/>
              <a:gd name="connsiteY94" fmla="*/ 4937733 h 5144650"/>
              <a:gd name="connsiteX95" fmla="*/ 2527697 w 2621065"/>
              <a:gd name="connsiteY95" fmla="*/ 4958461 h 5144650"/>
              <a:gd name="connsiteX96" fmla="*/ 2567995 w 2621065"/>
              <a:gd name="connsiteY96" fmla="*/ 5062892 h 5144650"/>
              <a:gd name="connsiteX97" fmla="*/ 2596347 w 2621065"/>
              <a:gd name="connsiteY97" fmla="*/ 5121988 h 5144650"/>
              <a:gd name="connsiteX98" fmla="*/ 2613775 w 2621065"/>
              <a:gd name="connsiteY98" fmla="*/ 5139128 h 5144650"/>
              <a:gd name="connsiteX99" fmla="*/ 2621065 w 2621065"/>
              <a:gd name="connsiteY99" fmla="*/ 5144650 h 5144650"/>
              <a:gd name="connsiteX100" fmla="*/ 0 w 2621065"/>
              <a:gd name="connsiteY100" fmla="*/ 5144650 h 5144650"/>
              <a:gd name="connsiteX101" fmla="*/ 0 w 2621065"/>
              <a:gd name="connsiteY101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57078 w 2621065"/>
              <a:gd name="connsiteY78" fmla="*/ 3885992 h 5144650"/>
              <a:gd name="connsiteX79" fmla="*/ 1923433 w 2621065"/>
              <a:gd name="connsiteY79" fmla="*/ 3982033 h 5144650"/>
              <a:gd name="connsiteX80" fmla="*/ 1980841 w 2621065"/>
              <a:gd name="connsiteY80" fmla="*/ 4057389 h 5144650"/>
              <a:gd name="connsiteX81" fmla="*/ 2024665 w 2621065"/>
              <a:gd name="connsiteY81" fmla="*/ 4118801 h 5144650"/>
              <a:gd name="connsiteX82" fmla="*/ 2072486 w 2621065"/>
              <a:gd name="connsiteY82" fmla="*/ 4180983 h 5144650"/>
              <a:gd name="connsiteX83" fmla="*/ 2102842 w 2621065"/>
              <a:gd name="connsiteY83" fmla="*/ 4242051 h 5144650"/>
              <a:gd name="connsiteX84" fmla="*/ 2090319 w 2621065"/>
              <a:gd name="connsiteY84" fmla="*/ 4351530 h 5144650"/>
              <a:gd name="connsiteX85" fmla="*/ 2109385 w 2621065"/>
              <a:gd name="connsiteY85" fmla="*/ 4438467 h 5144650"/>
              <a:gd name="connsiteX86" fmla="*/ 2204194 w 2621065"/>
              <a:gd name="connsiteY86" fmla="*/ 4542946 h 5144650"/>
              <a:gd name="connsiteX87" fmla="*/ 2237258 w 2621065"/>
              <a:gd name="connsiteY87" fmla="*/ 4638702 h 5144650"/>
              <a:gd name="connsiteX88" fmla="*/ 2349851 w 2621065"/>
              <a:gd name="connsiteY88" fmla="*/ 4719544 h 5144650"/>
              <a:gd name="connsiteX89" fmla="*/ 2466665 w 2621065"/>
              <a:gd name="connsiteY89" fmla="*/ 4853969 h 5144650"/>
              <a:gd name="connsiteX90" fmla="*/ 2469772 w 2621065"/>
              <a:gd name="connsiteY90" fmla="*/ 4906386 h 5144650"/>
              <a:gd name="connsiteX91" fmla="*/ 2485381 w 2621065"/>
              <a:gd name="connsiteY91" fmla="*/ 4916393 h 5144650"/>
              <a:gd name="connsiteX92" fmla="*/ 2494775 w 2621065"/>
              <a:gd name="connsiteY92" fmla="*/ 4928363 h 5144650"/>
              <a:gd name="connsiteX93" fmla="*/ 2503199 w 2621065"/>
              <a:gd name="connsiteY93" fmla="*/ 4925898 h 5144650"/>
              <a:gd name="connsiteX94" fmla="*/ 2517652 w 2621065"/>
              <a:gd name="connsiteY94" fmla="*/ 4937733 h 5144650"/>
              <a:gd name="connsiteX95" fmla="*/ 2527697 w 2621065"/>
              <a:gd name="connsiteY95" fmla="*/ 4958461 h 5144650"/>
              <a:gd name="connsiteX96" fmla="*/ 2567995 w 2621065"/>
              <a:gd name="connsiteY96" fmla="*/ 5062892 h 5144650"/>
              <a:gd name="connsiteX97" fmla="*/ 2596347 w 2621065"/>
              <a:gd name="connsiteY97" fmla="*/ 5121988 h 5144650"/>
              <a:gd name="connsiteX98" fmla="*/ 2613775 w 2621065"/>
              <a:gd name="connsiteY98" fmla="*/ 5139128 h 5144650"/>
              <a:gd name="connsiteX99" fmla="*/ 2621065 w 2621065"/>
              <a:gd name="connsiteY99" fmla="*/ 5144650 h 5144650"/>
              <a:gd name="connsiteX100" fmla="*/ 0 w 2621065"/>
              <a:gd name="connsiteY100" fmla="*/ 5144650 h 5144650"/>
              <a:gd name="connsiteX101" fmla="*/ 0 w 2621065"/>
              <a:gd name="connsiteY101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57078 w 2621065"/>
              <a:gd name="connsiteY78" fmla="*/ 3885992 h 5144650"/>
              <a:gd name="connsiteX79" fmla="*/ 1923433 w 2621065"/>
              <a:gd name="connsiteY79" fmla="*/ 3982033 h 5144650"/>
              <a:gd name="connsiteX80" fmla="*/ 1980841 w 2621065"/>
              <a:gd name="connsiteY80" fmla="*/ 4057389 h 5144650"/>
              <a:gd name="connsiteX81" fmla="*/ 2024665 w 2621065"/>
              <a:gd name="connsiteY81" fmla="*/ 4118801 h 5144650"/>
              <a:gd name="connsiteX82" fmla="*/ 2072486 w 2621065"/>
              <a:gd name="connsiteY82" fmla="*/ 4180983 h 5144650"/>
              <a:gd name="connsiteX83" fmla="*/ 2102842 w 2621065"/>
              <a:gd name="connsiteY83" fmla="*/ 4242051 h 5144650"/>
              <a:gd name="connsiteX84" fmla="*/ 2090319 w 2621065"/>
              <a:gd name="connsiteY84" fmla="*/ 4351530 h 5144650"/>
              <a:gd name="connsiteX85" fmla="*/ 2109385 w 2621065"/>
              <a:gd name="connsiteY85" fmla="*/ 4438467 h 5144650"/>
              <a:gd name="connsiteX86" fmla="*/ 2204194 w 2621065"/>
              <a:gd name="connsiteY86" fmla="*/ 4542946 h 5144650"/>
              <a:gd name="connsiteX87" fmla="*/ 2296014 w 2621065"/>
              <a:gd name="connsiteY87" fmla="*/ 4609323 h 5144650"/>
              <a:gd name="connsiteX88" fmla="*/ 2349851 w 2621065"/>
              <a:gd name="connsiteY88" fmla="*/ 4719544 h 5144650"/>
              <a:gd name="connsiteX89" fmla="*/ 2466665 w 2621065"/>
              <a:gd name="connsiteY89" fmla="*/ 4853969 h 5144650"/>
              <a:gd name="connsiteX90" fmla="*/ 2469772 w 2621065"/>
              <a:gd name="connsiteY90" fmla="*/ 4906386 h 5144650"/>
              <a:gd name="connsiteX91" fmla="*/ 2485381 w 2621065"/>
              <a:gd name="connsiteY91" fmla="*/ 4916393 h 5144650"/>
              <a:gd name="connsiteX92" fmla="*/ 2494775 w 2621065"/>
              <a:gd name="connsiteY92" fmla="*/ 4928363 h 5144650"/>
              <a:gd name="connsiteX93" fmla="*/ 2503199 w 2621065"/>
              <a:gd name="connsiteY93" fmla="*/ 4925898 h 5144650"/>
              <a:gd name="connsiteX94" fmla="*/ 2517652 w 2621065"/>
              <a:gd name="connsiteY94" fmla="*/ 4937733 h 5144650"/>
              <a:gd name="connsiteX95" fmla="*/ 2527697 w 2621065"/>
              <a:gd name="connsiteY95" fmla="*/ 4958461 h 5144650"/>
              <a:gd name="connsiteX96" fmla="*/ 2567995 w 2621065"/>
              <a:gd name="connsiteY96" fmla="*/ 5062892 h 5144650"/>
              <a:gd name="connsiteX97" fmla="*/ 2596347 w 2621065"/>
              <a:gd name="connsiteY97" fmla="*/ 5121988 h 5144650"/>
              <a:gd name="connsiteX98" fmla="*/ 2613775 w 2621065"/>
              <a:gd name="connsiteY98" fmla="*/ 5139128 h 5144650"/>
              <a:gd name="connsiteX99" fmla="*/ 2621065 w 2621065"/>
              <a:gd name="connsiteY99" fmla="*/ 5144650 h 5144650"/>
              <a:gd name="connsiteX100" fmla="*/ 0 w 2621065"/>
              <a:gd name="connsiteY100" fmla="*/ 5144650 h 5144650"/>
              <a:gd name="connsiteX101" fmla="*/ 0 w 2621065"/>
              <a:gd name="connsiteY101" fmla="*/ 0 h 5144650"/>
              <a:gd name="connsiteX0" fmla="*/ 0 w 2621065"/>
              <a:gd name="connsiteY0" fmla="*/ 0 h 5144650"/>
              <a:gd name="connsiteX1" fmla="*/ 245438 w 2621065"/>
              <a:gd name="connsiteY1" fmla="*/ 268808 h 5144650"/>
              <a:gd name="connsiteX2" fmla="*/ 252687 w 2621065"/>
              <a:gd name="connsiteY2" fmla="*/ 292650 h 5144650"/>
              <a:gd name="connsiteX3" fmla="*/ 270361 w 2621065"/>
              <a:gd name="connsiteY3" fmla="*/ 304212 h 5144650"/>
              <a:gd name="connsiteX4" fmla="*/ 272327 w 2621065"/>
              <a:gd name="connsiteY4" fmla="*/ 324001 h 5144650"/>
              <a:gd name="connsiteX5" fmla="*/ 272077 w 2621065"/>
              <a:gd name="connsiteY5" fmla="*/ 327214 h 5144650"/>
              <a:gd name="connsiteX6" fmla="*/ 295110 w 2621065"/>
              <a:gd name="connsiteY6" fmla="*/ 357098 h 5144650"/>
              <a:gd name="connsiteX7" fmla="*/ 296727 w 2621065"/>
              <a:gd name="connsiteY7" fmla="*/ 371749 h 5144650"/>
              <a:gd name="connsiteX8" fmla="*/ 332716 w 2621065"/>
              <a:gd name="connsiteY8" fmla="*/ 440404 h 5144650"/>
              <a:gd name="connsiteX9" fmla="*/ 342633 w 2621065"/>
              <a:gd name="connsiteY9" fmla="*/ 459903 h 5144650"/>
              <a:gd name="connsiteX10" fmla="*/ 357304 w 2621065"/>
              <a:gd name="connsiteY10" fmla="*/ 470524 h 5144650"/>
              <a:gd name="connsiteX11" fmla="*/ 366064 w 2621065"/>
              <a:gd name="connsiteY11" fmla="*/ 467634 h 5144650"/>
              <a:gd name="connsiteX12" fmla="*/ 372502 w 2621065"/>
              <a:gd name="connsiteY12" fmla="*/ 477374 h 5144650"/>
              <a:gd name="connsiteX13" fmla="*/ 375501 w 2621065"/>
              <a:gd name="connsiteY13" fmla="*/ 478682 h 5144650"/>
              <a:gd name="connsiteX14" fmla="*/ 419128 w 2621065"/>
              <a:gd name="connsiteY14" fmla="*/ 557106 h 5144650"/>
              <a:gd name="connsiteX15" fmla="*/ 467073 w 2621065"/>
              <a:gd name="connsiteY15" fmla="*/ 632313 h 5144650"/>
              <a:gd name="connsiteX16" fmla="*/ 490229 w 2621065"/>
              <a:gd name="connsiteY16" fmla="*/ 751490 h 5144650"/>
              <a:gd name="connsiteX17" fmla="*/ 516935 w 2621065"/>
              <a:gd name="connsiteY17" fmla="*/ 799823 h 5144650"/>
              <a:gd name="connsiteX18" fmla="*/ 542847 w 2621065"/>
              <a:gd name="connsiteY18" fmla="*/ 848761 h 5144650"/>
              <a:gd name="connsiteX19" fmla="*/ 572074 w 2621065"/>
              <a:gd name="connsiteY19" fmla="*/ 958725 h 5144650"/>
              <a:gd name="connsiteX20" fmla="*/ 620598 w 2621065"/>
              <a:gd name="connsiteY20" fmla="*/ 1033391 h 5144650"/>
              <a:gd name="connsiteX21" fmla="*/ 632660 w 2621065"/>
              <a:gd name="connsiteY21" fmla="*/ 1112764 h 5144650"/>
              <a:gd name="connsiteX22" fmla="*/ 634562 w 2621065"/>
              <a:gd name="connsiteY22" fmla="*/ 1113550 h 5144650"/>
              <a:gd name="connsiteX23" fmla="*/ 640269 w 2621065"/>
              <a:gd name="connsiteY23" fmla="*/ 1129199 h 5144650"/>
              <a:gd name="connsiteX24" fmla="*/ 637728 w 2621065"/>
              <a:gd name="connsiteY24" fmla="*/ 1135143 h 5144650"/>
              <a:gd name="connsiteX25" fmla="*/ 687640 w 2621065"/>
              <a:gd name="connsiteY25" fmla="*/ 1174841 h 5144650"/>
              <a:gd name="connsiteX26" fmla="*/ 724323 w 2621065"/>
              <a:gd name="connsiteY26" fmla="*/ 1244103 h 5144650"/>
              <a:gd name="connsiteX27" fmla="*/ 732765 w 2621065"/>
              <a:gd name="connsiteY27" fmla="*/ 1279809 h 5144650"/>
              <a:gd name="connsiteX28" fmla="*/ 735243 w 2621065"/>
              <a:gd name="connsiteY28" fmla="*/ 1286495 h 5144650"/>
              <a:gd name="connsiteX29" fmla="*/ 735618 w 2621065"/>
              <a:gd name="connsiteY29" fmla="*/ 1286424 h 5144650"/>
              <a:gd name="connsiteX30" fmla="*/ 738875 w 2621065"/>
              <a:gd name="connsiteY30" fmla="*/ 1293066 h 5144650"/>
              <a:gd name="connsiteX31" fmla="*/ 739767 w 2621065"/>
              <a:gd name="connsiteY31" fmla="*/ 1298687 h 5144650"/>
              <a:gd name="connsiteX32" fmla="*/ 744578 w 2621065"/>
              <a:gd name="connsiteY32" fmla="*/ 1311657 h 5144650"/>
              <a:gd name="connsiteX33" fmla="*/ 748379 w 2621065"/>
              <a:gd name="connsiteY33" fmla="*/ 1314753 h 5144650"/>
              <a:gd name="connsiteX34" fmla="*/ 752978 w 2621065"/>
              <a:gd name="connsiteY34" fmla="*/ 1314010 h 5144650"/>
              <a:gd name="connsiteX35" fmla="*/ 752978 w 2621065"/>
              <a:gd name="connsiteY35" fmla="*/ 1315472 h 5144650"/>
              <a:gd name="connsiteX36" fmla="*/ 772880 w 2621065"/>
              <a:gd name="connsiteY36" fmla="*/ 1332740 h 5144650"/>
              <a:gd name="connsiteX37" fmla="*/ 805255 w 2621065"/>
              <a:gd name="connsiteY37" fmla="*/ 1379426 h 5144650"/>
              <a:gd name="connsiteX38" fmla="*/ 861455 w 2621065"/>
              <a:gd name="connsiteY38" fmla="*/ 1487793 h 5144650"/>
              <a:gd name="connsiteX39" fmla="*/ 889172 w 2621065"/>
              <a:gd name="connsiteY39" fmla="*/ 1589794 h 5144650"/>
              <a:gd name="connsiteX40" fmla="*/ 937443 w 2621065"/>
              <a:gd name="connsiteY40" fmla="*/ 1698307 h 5144650"/>
              <a:gd name="connsiteX41" fmla="*/ 974458 w 2621065"/>
              <a:gd name="connsiteY41" fmla="*/ 1768464 h 5144650"/>
              <a:gd name="connsiteX42" fmla="*/ 1013480 w 2621065"/>
              <a:gd name="connsiteY42" fmla="*/ 1853903 h 5144650"/>
              <a:gd name="connsiteX43" fmla="*/ 1031382 w 2621065"/>
              <a:gd name="connsiteY43" fmla="*/ 1948177 h 5144650"/>
              <a:gd name="connsiteX44" fmla="*/ 1031611 w 2621065"/>
              <a:gd name="connsiteY44" fmla="*/ 2064126 h 5144650"/>
              <a:gd name="connsiteX45" fmla="*/ 1043751 w 2621065"/>
              <a:gd name="connsiteY45" fmla="*/ 2210534 h 5144650"/>
              <a:gd name="connsiteX46" fmla="*/ 1055412 w 2621065"/>
              <a:gd name="connsiteY46" fmla="*/ 2309009 h 5144650"/>
              <a:gd name="connsiteX47" fmla="*/ 1077288 w 2621065"/>
              <a:gd name="connsiteY47" fmla="*/ 2438335 h 5144650"/>
              <a:gd name="connsiteX48" fmla="*/ 1095035 w 2621065"/>
              <a:gd name="connsiteY48" fmla="*/ 2483804 h 5144650"/>
              <a:gd name="connsiteX49" fmla="*/ 1084874 w 2621065"/>
              <a:gd name="connsiteY49" fmla="*/ 2535656 h 5144650"/>
              <a:gd name="connsiteX50" fmla="*/ 1097340 w 2621065"/>
              <a:gd name="connsiteY50" fmla="*/ 2549509 h 5144650"/>
              <a:gd name="connsiteX51" fmla="*/ 1099771 w 2621065"/>
              <a:gd name="connsiteY51" fmla="*/ 2551770 h 5144650"/>
              <a:gd name="connsiteX52" fmla="*/ 1103350 w 2621065"/>
              <a:gd name="connsiteY52" fmla="*/ 2563634 h 5144650"/>
              <a:gd name="connsiteX53" fmla="*/ 1112049 w 2621065"/>
              <a:gd name="connsiteY53" fmla="*/ 2563454 h 5144650"/>
              <a:gd name="connsiteX54" fmla="*/ 1127385 w 2621065"/>
              <a:gd name="connsiteY54" fmla="*/ 2601609 h 5144650"/>
              <a:gd name="connsiteX55" fmla="*/ 1139861 w 2621065"/>
              <a:gd name="connsiteY55" fmla="*/ 2713894 h 5144650"/>
              <a:gd name="connsiteX56" fmla="*/ 1152243 w 2621065"/>
              <a:gd name="connsiteY56" fmla="*/ 2778897 h 5144650"/>
              <a:gd name="connsiteX57" fmla="*/ 1164665 w 2621065"/>
              <a:gd name="connsiteY57" fmla="*/ 2800172 h 5144650"/>
              <a:gd name="connsiteX58" fmla="*/ 1176824 w 2621065"/>
              <a:gd name="connsiteY58" fmla="*/ 2832181 h 5144650"/>
              <a:gd name="connsiteX59" fmla="*/ 1204261 w 2621065"/>
              <a:gd name="connsiteY59" fmla="*/ 2886025 h 5144650"/>
              <a:gd name="connsiteX60" fmla="*/ 1256301 w 2621065"/>
              <a:gd name="connsiteY60" fmla="*/ 3039204 h 5144650"/>
              <a:gd name="connsiteX61" fmla="*/ 1282793 w 2621065"/>
              <a:gd name="connsiteY61" fmla="*/ 3166645 h 5144650"/>
              <a:gd name="connsiteX62" fmla="*/ 1353529 w 2621065"/>
              <a:gd name="connsiteY62" fmla="*/ 3266459 h 5144650"/>
              <a:gd name="connsiteX63" fmla="*/ 1443501 w 2621065"/>
              <a:gd name="connsiteY63" fmla="*/ 3351404 h 5144650"/>
              <a:gd name="connsiteX64" fmla="*/ 1502378 w 2621065"/>
              <a:gd name="connsiteY64" fmla="*/ 3451792 h 5144650"/>
              <a:gd name="connsiteX65" fmla="*/ 1608347 w 2621065"/>
              <a:gd name="connsiteY65" fmla="*/ 3567627 h 5144650"/>
              <a:gd name="connsiteX66" fmla="*/ 1672750 w 2621065"/>
              <a:gd name="connsiteY66" fmla="*/ 3660473 h 5144650"/>
              <a:gd name="connsiteX67" fmla="*/ 1674801 w 2621065"/>
              <a:gd name="connsiteY67" fmla="*/ 3660727 h 5144650"/>
              <a:gd name="connsiteX68" fmla="*/ 1684280 w 2621065"/>
              <a:gd name="connsiteY68" fmla="*/ 3674236 h 5144650"/>
              <a:gd name="connsiteX69" fmla="*/ 1683297 w 2621065"/>
              <a:gd name="connsiteY69" fmla="*/ 3680606 h 5144650"/>
              <a:gd name="connsiteX70" fmla="*/ 1688840 w 2621065"/>
              <a:gd name="connsiteY70" fmla="*/ 3690943 h 5144650"/>
              <a:gd name="connsiteX71" fmla="*/ 1697179 w 2621065"/>
              <a:gd name="connsiteY71" fmla="*/ 3714191 h 5144650"/>
              <a:gd name="connsiteX72" fmla="*/ 1812095 w 2621065"/>
              <a:gd name="connsiteY72" fmla="*/ 3794363 h 5144650"/>
              <a:gd name="connsiteX73" fmla="*/ 1816185 w 2621065"/>
              <a:gd name="connsiteY73" fmla="*/ 3800123 h 5144650"/>
              <a:gd name="connsiteX74" fmla="*/ 1816532 w 2621065"/>
              <a:gd name="connsiteY74" fmla="*/ 3799958 h 5144650"/>
              <a:gd name="connsiteX75" fmla="*/ 1821367 w 2621065"/>
              <a:gd name="connsiteY75" fmla="*/ 3805472 h 5144650"/>
              <a:gd name="connsiteX76" fmla="*/ 1823645 w 2621065"/>
              <a:gd name="connsiteY76" fmla="*/ 3810629 h 5144650"/>
              <a:gd name="connsiteX77" fmla="*/ 1831583 w 2621065"/>
              <a:gd name="connsiteY77" fmla="*/ 3821804 h 5144650"/>
              <a:gd name="connsiteX78" fmla="*/ 1857078 w 2621065"/>
              <a:gd name="connsiteY78" fmla="*/ 3885992 h 5144650"/>
              <a:gd name="connsiteX79" fmla="*/ 1923433 w 2621065"/>
              <a:gd name="connsiteY79" fmla="*/ 3982033 h 5144650"/>
              <a:gd name="connsiteX80" fmla="*/ 1980841 w 2621065"/>
              <a:gd name="connsiteY80" fmla="*/ 4057389 h 5144650"/>
              <a:gd name="connsiteX81" fmla="*/ 2024665 w 2621065"/>
              <a:gd name="connsiteY81" fmla="*/ 4118801 h 5144650"/>
              <a:gd name="connsiteX82" fmla="*/ 2072486 w 2621065"/>
              <a:gd name="connsiteY82" fmla="*/ 4180983 h 5144650"/>
              <a:gd name="connsiteX83" fmla="*/ 2102842 w 2621065"/>
              <a:gd name="connsiteY83" fmla="*/ 4242051 h 5144650"/>
              <a:gd name="connsiteX84" fmla="*/ 2090319 w 2621065"/>
              <a:gd name="connsiteY84" fmla="*/ 4351530 h 5144650"/>
              <a:gd name="connsiteX85" fmla="*/ 2197520 w 2621065"/>
              <a:gd name="connsiteY85" fmla="*/ 4467846 h 5144650"/>
              <a:gd name="connsiteX86" fmla="*/ 2204194 w 2621065"/>
              <a:gd name="connsiteY86" fmla="*/ 4542946 h 5144650"/>
              <a:gd name="connsiteX87" fmla="*/ 2296014 w 2621065"/>
              <a:gd name="connsiteY87" fmla="*/ 4609323 h 5144650"/>
              <a:gd name="connsiteX88" fmla="*/ 2349851 w 2621065"/>
              <a:gd name="connsiteY88" fmla="*/ 4719544 h 5144650"/>
              <a:gd name="connsiteX89" fmla="*/ 2466665 w 2621065"/>
              <a:gd name="connsiteY89" fmla="*/ 4853969 h 5144650"/>
              <a:gd name="connsiteX90" fmla="*/ 2469772 w 2621065"/>
              <a:gd name="connsiteY90" fmla="*/ 4906386 h 5144650"/>
              <a:gd name="connsiteX91" fmla="*/ 2485381 w 2621065"/>
              <a:gd name="connsiteY91" fmla="*/ 4916393 h 5144650"/>
              <a:gd name="connsiteX92" fmla="*/ 2494775 w 2621065"/>
              <a:gd name="connsiteY92" fmla="*/ 4928363 h 5144650"/>
              <a:gd name="connsiteX93" fmla="*/ 2503199 w 2621065"/>
              <a:gd name="connsiteY93" fmla="*/ 4925898 h 5144650"/>
              <a:gd name="connsiteX94" fmla="*/ 2517652 w 2621065"/>
              <a:gd name="connsiteY94" fmla="*/ 4937733 h 5144650"/>
              <a:gd name="connsiteX95" fmla="*/ 2527697 w 2621065"/>
              <a:gd name="connsiteY95" fmla="*/ 4958461 h 5144650"/>
              <a:gd name="connsiteX96" fmla="*/ 2567995 w 2621065"/>
              <a:gd name="connsiteY96" fmla="*/ 5062892 h 5144650"/>
              <a:gd name="connsiteX97" fmla="*/ 2596347 w 2621065"/>
              <a:gd name="connsiteY97" fmla="*/ 5121988 h 5144650"/>
              <a:gd name="connsiteX98" fmla="*/ 2613775 w 2621065"/>
              <a:gd name="connsiteY98" fmla="*/ 5139128 h 5144650"/>
              <a:gd name="connsiteX99" fmla="*/ 2621065 w 2621065"/>
              <a:gd name="connsiteY99" fmla="*/ 5144650 h 5144650"/>
              <a:gd name="connsiteX100" fmla="*/ 0 w 2621065"/>
              <a:gd name="connsiteY100" fmla="*/ 5144650 h 5144650"/>
              <a:gd name="connsiteX101" fmla="*/ 0 w 2621065"/>
              <a:gd name="connsiteY101" fmla="*/ 0 h 514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621065" h="5144650">
                <a:moveTo>
                  <a:pt x="0" y="0"/>
                </a:moveTo>
                <a:lnTo>
                  <a:pt x="245438" y="268808"/>
                </a:lnTo>
                <a:lnTo>
                  <a:pt x="252687" y="292650"/>
                </a:lnTo>
                <a:lnTo>
                  <a:pt x="270361" y="304212"/>
                </a:lnTo>
                <a:cubicBezTo>
                  <a:pt x="273529" y="310126"/>
                  <a:pt x="273234" y="316860"/>
                  <a:pt x="272327" y="324001"/>
                </a:cubicBezTo>
                <a:cubicBezTo>
                  <a:pt x="272244" y="325072"/>
                  <a:pt x="272160" y="326143"/>
                  <a:pt x="272077" y="327214"/>
                </a:cubicBezTo>
                <a:lnTo>
                  <a:pt x="295110" y="357098"/>
                </a:lnTo>
                <a:lnTo>
                  <a:pt x="296727" y="371749"/>
                </a:lnTo>
                <a:cubicBezTo>
                  <a:pt x="307880" y="397452"/>
                  <a:pt x="336849" y="412373"/>
                  <a:pt x="332716" y="440404"/>
                </a:cubicBezTo>
                <a:cubicBezTo>
                  <a:pt x="334711" y="448819"/>
                  <a:pt x="338212" y="455052"/>
                  <a:pt x="342633" y="459903"/>
                </a:cubicBezTo>
                <a:lnTo>
                  <a:pt x="357304" y="470524"/>
                </a:lnTo>
                <a:lnTo>
                  <a:pt x="366064" y="467634"/>
                </a:lnTo>
                <a:lnTo>
                  <a:pt x="372502" y="477374"/>
                </a:lnTo>
                <a:lnTo>
                  <a:pt x="375501" y="478682"/>
                </a:lnTo>
                <a:cubicBezTo>
                  <a:pt x="383272" y="491970"/>
                  <a:pt x="403866" y="531500"/>
                  <a:pt x="419128" y="557106"/>
                </a:cubicBezTo>
                <a:cubicBezTo>
                  <a:pt x="439248" y="581985"/>
                  <a:pt x="451401" y="588102"/>
                  <a:pt x="467073" y="632313"/>
                </a:cubicBezTo>
                <a:cubicBezTo>
                  <a:pt x="479664" y="694967"/>
                  <a:pt x="495907" y="682399"/>
                  <a:pt x="490229" y="751490"/>
                </a:cubicBezTo>
                <a:cubicBezTo>
                  <a:pt x="499208" y="732249"/>
                  <a:pt x="513168" y="781653"/>
                  <a:pt x="516935" y="799823"/>
                </a:cubicBezTo>
                <a:cubicBezTo>
                  <a:pt x="520991" y="859493"/>
                  <a:pt x="569045" y="820005"/>
                  <a:pt x="542847" y="848761"/>
                </a:cubicBezTo>
                <a:cubicBezTo>
                  <a:pt x="562656" y="881830"/>
                  <a:pt x="526272" y="969168"/>
                  <a:pt x="572074" y="958725"/>
                </a:cubicBezTo>
                <a:cubicBezTo>
                  <a:pt x="597644" y="999777"/>
                  <a:pt x="577323" y="1011573"/>
                  <a:pt x="620598" y="1033391"/>
                </a:cubicBezTo>
                <a:cubicBezTo>
                  <a:pt x="630696" y="1059064"/>
                  <a:pt x="633259" y="1106766"/>
                  <a:pt x="632660" y="1112764"/>
                </a:cubicBezTo>
                <a:lnTo>
                  <a:pt x="634562" y="1113550"/>
                </a:lnTo>
                <a:cubicBezTo>
                  <a:pt x="640098" y="1119137"/>
                  <a:pt x="641169" y="1124274"/>
                  <a:pt x="640269" y="1129199"/>
                </a:cubicBezTo>
                <a:lnTo>
                  <a:pt x="637728" y="1135143"/>
                </a:lnTo>
                <a:lnTo>
                  <a:pt x="687640" y="1174841"/>
                </a:lnTo>
                <a:lnTo>
                  <a:pt x="724323" y="1244103"/>
                </a:lnTo>
                <a:cubicBezTo>
                  <a:pt x="726461" y="1255968"/>
                  <a:pt x="729249" y="1267984"/>
                  <a:pt x="732765" y="1279809"/>
                </a:cubicBezTo>
                <a:lnTo>
                  <a:pt x="735243" y="1286495"/>
                </a:lnTo>
                <a:lnTo>
                  <a:pt x="735618" y="1286424"/>
                </a:lnTo>
                <a:cubicBezTo>
                  <a:pt x="736846" y="1287437"/>
                  <a:pt x="737921" y="1289470"/>
                  <a:pt x="738875" y="1293066"/>
                </a:cubicBezTo>
                <a:lnTo>
                  <a:pt x="739767" y="1298687"/>
                </a:lnTo>
                <a:lnTo>
                  <a:pt x="744578" y="1311657"/>
                </a:lnTo>
                <a:lnTo>
                  <a:pt x="748379" y="1314753"/>
                </a:lnTo>
                <a:lnTo>
                  <a:pt x="752978" y="1314010"/>
                </a:lnTo>
                <a:lnTo>
                  <a:pt x="752978" y="1315472"/>
                </a:lnTo>
                <a:cubicBezTo>
                  <a:pt x="749424" y="1328629"/>
                  <a:pt x="740370" y="1337267"/>
                  <a:pt x="772880" y="1332740"/>
                </a:cubicBezTo>
                <a:cubicBezTo>
                  <a:pt x="769449" y="1360171"/>
                  <a:pt x="788120" y="1354435"/>
                  <a:pt x="805255" y="1379426"/>
                </a:cubicBezTo>
                <a:cubicBezTo>
                  <a:pt x="820018" y="1405268"/>
                  <a:pt x="847469" y="1452732"/>
                  <a:pt x="861455" y="1487793"/>
                </a:cubicBezTo>
                <a:cubicBezTo>
                  <a:pt x="860472" y="1529583"/>
                  <a:pt x="873198" y="1558240"/>
                  <a:pt x="889172" y="1589794"/>
                </a:cubicBezTo>
                <a:cubicBezTo>
                  <a:pt x="901837" y="1624879"/>
                  <a:pt x="918553" y="1656375"/>
                  <a:pt x="937443" y="1698307"/>
                </a:cubicBezTo>
                <a:lnTo>
                  <a:pt x="974458" y="1768464"/>
                </a:lnTo>
                <a:lnTo>
                  <a:pt x="1013480" y="1853903"/>
                </a:lnTo>
                <a:lnTo>
                  <a:pt x="1031382" y="1948177"/>
                </a:lnTo>
                <a:cubicBezTo>
                  <a:pt x="1065794" y="1983780"/>
                  <a:pt x="1017975" y="2014601"/>
                  <a:pt x="1031611" y="2064126"/>
                </a:cubicBezTo>
                <a:cubicBezTo>
                  <a:pt x="1011441" y="2152960"/>
                  <a:pt x="1051780" y="2170768"/>
                  <a:pt x="1043751" y="2210534"/>
                </a:cubicBezTo>
                <a:cubicBezTo>
                  <a:pt x="1047718" y="2261633"/>
                  <a:pt x="1043420" y="2260757"/>
                  <a:pt x="1055412" y="2309009"/>
                </a:cubicBezTo>
                <a:cubicBezTo>
                  <a:pt x="1065957" y="2376047"/>
                  <a:pt x="1080662" y="2371020"/>
                  <a:pt x="1077288" y="2438335"/>
                </a:cubicBezTo>
                <a:cubicBezTo>
                  <a:pt x="1117396" y="2455794"/>
                  <a:pt x="1082533" y="2452352"/>
                  <a:pt x="1095035" y="2483804"/>
                </a:cubicBezTo>
                <a:cubicBezTo>
                  <a:pt x="1061853" y="2488858"/>
                  <a:pt x="1120109" y="2517457"/>
                  <a:pt x="1084874" y="2535656"/>
                </a:cubicBezTo>
                <a:cubicBezTo>
                  <a:pt x="1088269" y="2540805"/>
                  <a:pt x="1092665" y="2545220"/>
                  <a:pt x="1097340" y="2549509"/>
                </a:cubicBezTo>
                <a:lnTo>
                  <a:pt x="1099771" y="2551770"/>
                </a:lnTo>
                <a:lnTo>
                  <a:pt x="1103350" y="2563634"/>
                </a:lnTo>
                <a:lnTo>
                  <a:pt x="1112049" y="2563454"/>
                </a:lnTo>
                <a:lnTo>
                  <a:pt x="1127385" y="2601609"/>
                </a:lnTo>
                <a:cubicBezTo>
                  <a:pt x="1113460" y="2637696"/>
                  <a:pt x="1158915" y="2668604"/>
                  <a:pt x="1139861" y="2713894"/>
                </a:cubicBezTo>
                <a:cubicBezTo>
                  <a:pt x="1135736" y="2729724"/>
                  <a:pt x="1140589" y="2773668"/>
                  <a:pt x="1152243" y="2778897"/>
                </a:cubicBezTo>
                <a:cubicBezTo>
                  <a:pt x="1155466" y="2787425"/>
                  <a:pt x="1152635" y="2799266"/>
                  <a:pt x="1164665" y="2800172"/>
                </a:cubicBezTo>
                <a:cubicBezTo>
                  <a:pt x="1179331" y="2803170"/>
                  <a:pt x="1160739" y="2841509"/>
                  <a:pt x="1176824" y="2832181"/>
                </a:cubicBezTo>
                <a:cubicBezTo>
                  <a:pt x="1164161" y="2859250"/>
                  <a:pt x="1195203" y="2868939"/>
                  <a:pt x="1204261" y="2886025"/>
                </a:cubicBezTo>
                <a:cubicBezTo>
                  <a:pt x="1217507" y="2920528"/>
                  <a:pt x="1243211" y="2992435"/>
                  <a:pt x="1256301" y="3039204"/>
                </a:cubicBezTo>
                <a:cubicBezTo>
                  <a:pt x="1264978" y="3073150"/>
                  <a:pt x="1260044" y="3127834"/>
                  <a:pt x="1282793" y="3166645"/>
                </a:cubicBezTo>
                <a:cubicBezTo>
                  <a:pt x="1304595" y="3193363"/>
                  <a:pt x="1317394" y="3226316"/>
                  <a:pt x="1353529" y="3266459"/>
                </a:cubicBezTo>
                <a:cubicBezTo>
                  <a:pt x="1399246" y="3301093"/>
                  <a:pt x="1431707" y="3283631"/>
                  <a:pt x="1443501" y="3351404"/>
                </a:cubicBezTo>
                <a:cubicBezTo>
                  <a:pt x="1476611" y="3383947"/>
                  <a:pt x="1480437" y="3422250"/>
                  <a:pt x="1502378" y="3451792"/>
                </a:cubicBezTo>
                <a:cubicBezTo>
                  <a:pt x="1529852" y="3487829"/>
                  <a:pt x="1579951" y="3532847"/>
                  <a:pt x="1608347" y="3567627"/>
                </a:cubicBezTo>
                <a:cubicBezTo>
                  <a:pt x="1624615" y="3589596"/>
                  <a:pt x="1671830" y="3654562"/>
                  <a:pt x="1672750" y="3660473"/>
                </a:cubicBezTo>
                <a:lnTo>
                  <a:pt x="1674801" y="3660727"/>
                </a:lnTo>
                <a:cubicBezTo>
                  <a:pt x="1681591" y="3664628"/>
                  <a:pt x="1683921" y="3669274"/>
                  <a:pt x="1684280" y="3674236"/>
                </a:cubicBezTo>
                <a:lnTo>
                  <a:pt x="1683297" y="3680606"/>
                </a:lnTo>
                <a:lnTo>
                  <a:pt x="1688840" y="3690943"/>
                </a:lnTo>
                <a:lnTo>
                  <a:pt x="1697179" y="3714191"/>
                </a:lnTo>
                <a:cubicBezTo>
                  <a:pt x="1717721" y="3731428"/>
                  <a:pt x="1792260" y="3780041"/>
                  <a:pt x="1812095" y="3794363"/>
                </a:cubicBezTo>
                <a:lnTo>
                  <a:pt x="1816185" y="3800123"/>
                </a:lnTo>
                <a:lnTo>
                  <a:pt x="1816532" y="3799958"/>
                </a:lnTo>
                <a:cubicBezTo>
                  <a:pt x="1817981" y="3800606"/>
                  <a:pt x="1819537" y="3802274"/>
                  <a:pt x="1821367" y="3805472"/>
                </a:cubicBezTo>
                <a:lnTo>
                  <a:pt x="1823645" y="3810629"/>
                </a:lnTo>
                <a:lnTo>
                  <a:pt x="1831583" y="3821804"/>
                </a:lnTo>
                <a:lnTo>
                  <a:pt x="1857078" y="3885992"/>
                </a:lnTo>
                <a:cubicBezTo>
                  <a:pt x="1870925" y="3912689"/>
                  <a:pt x="1904030" y="3944898"/>
                  <a:pt x="1923433" y="3982033"/>
                </a:cubicBezTo>
                <a:cubicBezTo>
                  <a:pt x="1932954" y="4022380"/>
                  <a:pt x="1957377" y="4031327"/>
                  <a:pt x="1980841" y="4057389"/>
                </a:cubicBezTo>
                <a:cubicBezTo>
                  <a:pt x="1978839" y="4101894"/>
                  <a:pt x="2006008" y="4111963"/>
                  <a:pt x="2024665" y="4118801"/>
                </a:cubicBezTo>
                <a:lnTo>
                  <a:pt x="2072486" y="4180983"/>
                </a:lnTo>
                <a:lnTo>
                  <a:pt x="2102842" y="4242051"/>
                </a:lnTo>
                <a:lnTo>
                  <a:pt x="2090319" y="4351530"/>
                </a:lnTo>
                <a:cubicBezTo>
                  <a:pt x="2089688" y="4357705"/>
                  <a:pt x="2200335" y="4461482"/>
                  <a:pt x="2197520" y="4467846"/>
                </a:cubicBezTo>
                <a:cubicBezTo>
                  <a:pt x="2239949" y="4492943"/>
                  <a:pt x="2178502" y="4499026"/>
                  <a:pt x="2204194" y="4542946"/>
                </a:cubicBezTo>
                <a:cubicBezTo>
                  <a:pt x="2219385" y="4595904"/>
                  <a:pt x="2280978" y="4565135"/>
                  <a:pt x="2296014" y="4609323"/>
                </a:cubicBezTo>
                <a:cubicBezTo>
                  <a:pt x="2334979" y="4654669"/>
                  <a:pt x="2311617" y="4683666"/>
                  <a:pt x="2349851" y="4719544"/>
                </a:cubicBezTo>
                <a:cubicBezTo>
                  <a:pt x="2393277" y="4725733"/>
                  <a:pt x="2446606" y="4827088"/>
                  <a:pt x="2466665" y="4853969"/>
                </a:cubicBezTo>
                <a:cubicBezTo>
                  <a:pt x="2435625" y="4867556"/>
                  <a:pt x="2499515" y="4879650"/>
                  <a:pt x="2469772" y="4906386"/>
                </a:cubicBezTo>
                <a:cubicBezTo>
                  <a:pt x="2474368" y="4910433"/>
                  <a:pt x="2479754" y="4913508"/>
                  <a:pt x="2485381" y="4916393"/>
                </a:cubicBezTo>
                <a:lnTo>
                  <a:pt x="2494775" y="4928363"/>
                </a:lnTo>
                <a:lnTo>
                  <a:pt x="2503199" y="4925898"/>
                </a:lnTo>
                <a:lnTo>
                  <a:pt x="2517652" y="4937733"/>
                </a:lnTo>
                <a:cubicBezTo>
                  <a:pt x="2522042" y="4943002"/>
                  <a:pt x="2525578" y="4949649"/>
                  <a:pt x="2527697" y="4958461"/>
                </a:cubicBezTo>
                <a:cubicBezTo>
                  <a:pt x="2523186" y="4996747"/>
                  <a:pt x="2575192" y="5014427"/>
                  <a:pt x="2567995" y="5062892"/>
                </a:cubicBezTo>
                <a:cubicBezTo>
                  <a:pt x="2567947" y="5079163"/>
                  <a:pt x="2583689" y="5120039"/>
                  <a:pt x="2596347" y="5121988"/>
                </a:cubicBezTo>
                <a:cubicBezTo>
                  <a:pt x="2601622" y="5129320"/>
                  <a:pt x="2601836" y="5141425"/>
                  <a:pt x="2613775" y="5139128"/>
                </a:cubicBezTo>
                <a:lnTo>
                  <a:pt x="2621065" y="5144650"/>
                </a:lnTo>
                <a:lnTo>
                  <a:pt x="0" y="5144650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59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584D22-CD28-4363-A679-ACA953A2A6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0E491B-5098-4794-9326-BC6DB47556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2992"/>
            <a:ext cx="12193149" cy="2344739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2344739">
                <a:moveTo>
                  <a:pt x="1148" y="0"/>
                </a:moveTo>
                <a:lnTo>
                  <a:pt x="12193148" y="0"/>
                </a:lnTo>
                <a:cubicBezTo>
                  <a:pt x="12193148" y="193246"/>
                  <a:pt x="12193149" y="386493"/>
                  <a:pt x="12193149" y="579739"/>
                </a:cubicBezTo>
                <a:lnTo>
                  <a:pt x="12185986" y="584189"/>
                </a:lnTo>
                <a:cubicBezTo>
                  <a:pt x="12156393" y="577430"/>
                  <a:pt x="12176978" y="588328"/>
                  <a:pt x="12156363" y="597366"/>
                </a:cubicBezTo>
                <a:cubicBezTo>
                  <a:pt x="12172308" y="611308"/>
                  <a:pt x="12127905" y="602876"/>
                  <a:pt x="12139215" y="623179"/>
                </a:cubicBezTo>
                <a:cubicBezTo>
                  <a:pt x="12135103" y="624180"/>
                  <a:pt x="12130766" y="624512"/>
                  <a:pt x="12126327" y="624690"/>
                </a:cubicBezTo>
                <a:lnTo>
                  <a:pt x="12124007" y="624794"/>
                </a:lnTo>
                <a:lnTo>
                  <a:pt x="12116854" y="628608"/>
                </a:lnTo>
                <a:lnTo>
                  <a:pt x="12099497" y="628139"/>
                </a:lnTo>
                <a:cubicBezTo>
                  <a:pt x="12095162" y="629804"/>
                  <a:pt x="12090978" y="632365"/>
                  <a:pt x="12087073" y="636341"/>
                </a:cubicBezTo>
                <a:cubicBezTo>
                  <a:pt x="12078890" y="656743"/>
                  <a:pt x="12040481" y="653846"/>
                  <a:pt x="12031073" y="680009"/>
                </a:cubicBezTo>
                <a:cubicBezTo>
                  <a:pt x="12026399" y="688254"/>
                  <a:pt x="12004497" y="705355"/>
                  <a:pt x="11995833" y="703458"/>
                </a:cubicBezTo>
                <a:cubicBezTo>
                  <a:pt x="11990333" y="705967"/>
                  <a:pt x="11986699" y="712045"/>
                  <a:pt x="11979717" y="708161"/>
                </a:cubicBezTo>
                <a:cubicBezTo>
                  <a:pt x="11970382" y="704240"/>
                  <a:pt x="11963763" y="727262"/>
                  <a:pt x="11959046" y="717558"/>
                </a:cubicBezTo>
                <a:lnTo>
                  <a:pt x="11920454" y="730883"/>
                </a:lnTo>
                <a:cubicBezTo>
                  <a:pt x="11919152" y="737943"/>
                  <a:pt x="11912619" y="740145"/>
                  <a:pt x="11903656" y="742426"/>
                </a:cubicBezTo>
                <a:lnTo>
                  <a:pt x="11895048" y="744791"/>
                </a:lnTo>
                <a:lnTo>
                  <a:pt x="11891968" y="755729"/>
                </a:lnTo>
                <a:cubicBezTo>
                  <a:pt x="11881074" y="746401"/>
                  <a:pt x="11884523" y="777742"/>
                  <a:pt x="11870776" y="777816"/>
                </a:cubicBezTo>
                <a:lnTo>
                  <a:pt x="11813376" y="797659"/>
                </a:lnTo>
                <a:lnTo>
                  <a:pt x="11590693" y="963777"/>
                </a:lnTo>
                <a:cubicBezTo>
                  <a:pt x="11550201" y="990714"/>
                  <a:pt x="11542649" y="940770"/>
                  <a:pt x="11506817" y="1033623"/>
                </a:cubicBezTo>
                <a:cubicBezTo>
                  <a:pt x="11450023" y="1089460"/>
                  <a:pt x="11337127" y="1190174"/>
                  <a:pt x="11280332" y="1223571"/>
                </a:cubicBezTo>
                <a:cubicBezTo>
                  <a:pt x="11267547" y="1231171"/>
                  <a:pt x="11229147" y="1296589"/>
                  <a:pt x="11228309" y="1276236"/>
                </a:cubicBezTo>
                <a:cubicBezTo>
                  <a:pt x="11223950" y="1278203"/>
                  <a:pt x="11220761" y="1277680"/>
                  <a:pt x="11218087" y="1275961"/>
                </a:cubicBezTo>
                <a:lnTo>
                  <a:pt x="11217184" y="1275018"/>
                </a:lnTo>
                <a:lnTo>
                  <a:pt x="11188885" y="1292383"/>
                </a:lnTo>
                <a:lnTo>
                  <a:pt x="11184501" y="1292525"/>
                </a:lnTo>
                <a:lnTo>
                  <a:pt x="11166854" y="1306612"/>
                </a:lnTo>
                <a:lnTo>
                  <a:pt x="11157311" y="1312414"/>
                </a:lnTo>
                <a:lnTo>
                  <a:pt x="11155496" y="1317097"/>
                </a:lnTo>
                <a:cubicBezTo>
                  <a:pt x="11153045" y="1320465"/>
                  <a:pt x="11148902" y="1323112"/>
                  <a:pt x="11140961" y="1324115"/>
                </a:cubicBezTo>
                <a:lnTo>
                  <a:pt x="11138961" y="1323772"/>
                </a:lnTo>
                <a:lnTo>
                  <a:pt x="11128208" y="1333832"/>
                </a:lnTo>
                <a:cubicBezTo>
                  <a:pt x="11124962" y="1337814"/>
                  <a:pt x="11122359" y="1342287"/>
                  <a:pt x="11120691" y="1347424"/>
                </a:cubicBezTo>
                <a:cubicBezTo>
                  <a:pt x="11081770" y="1370685"/>
                  <a:pt x="10952581" y="1444106"/>
                  <a:pt x="10894683" y="1473399"/>
                </a:cubicBezTo>
                <a:cubicBezTo>
                  <a:pt x="10861781" y="1488434"/>
                  <a:pt x="10817803" y="1508886"/>
                  <a:pt x="10773300" y="1523191"/>
                </a:cubicBezTo>
                <a:cubicBezTo>
                  <a:pt x="10733414" y="1567419"/>
                  <a:pt x="10677791" y="1526735"/>
                  <a:pt x="10627668" y="1559229"/>
                </a:cubicBezTo>
                <a:cubicBezTo>
                  <a:pt x="10590276" y="1542103"/>
                  <a:pt x="10613693" y="1562282"/>
                  <a:pt x="10581895" y="1568689"/>
                </a:cubicBezTo>
                <a:cubicBezTo>
                  <a:pt x="10597733" y="1591656"/>
                  <a:pt x="10540912" y="1568241"/>
                  <a:pt x="10547790" y="1598423"/>
                </a:cubicBezTo>
                <a:cubicBezTo>
                  <a:pt x="10541784" y="1598632"/>
                  <a:pt x="10535750" y="1597886"/>
                  <a:pt x="10529643" y="1596907"/>
                </a:cubicBezTo>
                <a:lnTo>
                  <a:pt x="10526446" y="1596411"/>
                </a:lnTo>
                <a:lnTo>
                  <a:pt x="10515129" y="1599537"/>
                </a:lnTo>
                <a:lnTo>
                  <a:pt x="10491735" y="1594156"/>
                </a:lnTo>
                <a:cubicBezTo>
                  <a:pt x="10485147" y="1595190"/>
                  <a:pt x="10478389" y="1597459"/>
                  <a:pt x="10471418" y="1601693"/>
                </a:cubicBezTo>
                <a:cubicBezTo>
                  <a:pt x="10451763" y="1626665"/>
                  <a:pt x="10400774" y="1612276"/>
                  <a:pt x="10377042" y="1644598"/>
                </a:cubicBezTo>
                <a:cubicBezTo>
                  <a:pt x="10367240" y="1654315"/>
                  <a:pt x="10330319" y="1671126"/>
                  <a:pt x="10319338" y="1666221"/>
                </a:cubicBezTo>
                <a:cubicBezTo>
                  <a:pt x="10310813" y="1668060"/>
                  <a:pt x="10303331" y="1675173"/>
                  <a:pt x="10295467" y="1668079"/>
                </a:cubicBezTo>
                <a:cubicBezTo>
                  <a:pt x="10284420" y="1660290"/>
                  <a:pt x="10265794" y="1689186"/>
                  <a:pt x="10263443" y="1674948"/>
                </a:cubicBezTo>
                <a:lnTo>
                  <a:pt x="10205418" y="1682149"/>
                </a:lnTo>
                <a:cubicBezTo>
                  <a:pt x="10200696" y="1691209"/>
                  <a:pt x="10190895" y="1692356"/>
                  <a:pt x="10177759" y="1692943"/>
                </a:cubicBezTo>
                <a:lnTo>
                  <a:pt x="10165070" y="1693739"/>
                </a:lnTo>
                <a:lnTo>
                  <a:pt x="10156308" y="1707487"/>
                </a:lnTo>
                <a:cubicBezTo>
                  <a:pt x="10145406" y="1692057"/>
                  <a:pt x="10136981" y="1734810"/>
                  <a:pt x="10118267" y="1731142"/>
                </a:cubicBezTo>
                <a:lnTo>
                  <a:pt x="10083317" y="1743296"/>
                </a:lnTo>
                <a:cubicBezTo>
                  <a:pt x="10075718" y="1741227"/>
                  <a:pt x="10048011" y="1742555"/>
                  <a:pt x="10040388" y="1741632"/>
                </a:cubicBezTo>
                <a:cubicBezTo>
                  <a:pt x="9999609" y="1751733"/>
                  <a:pt x="9985545" y="1752223"/>
                  <a:pt x="9961167" y="1757147"/>
                </a:cubicBezTo>
                <a:cubicBezTo>
                  <a:pt x="9920131" y="1757289"/>
                  <a:pt x="9889892" y="1754090"/>
                  <a:pt x="9848940" y="1763915"/>
                </a:cubicBezTo>
                <a:lnTo>
                  <a:pt x="9729457" y="1784122"/>
                </a:lnTo>
                <a:cubicBezTo>
                  <a:pt x="9676207" y="1774536"/>
                  <a:pt x="9631235" y="1799759"/>
                  <a:pt x="9613704" y="1812371"/>
                </a:cubicBezTo>
                <a:cubicBezTo>
                  <a:pt x="9548152" y="1826647"/>
                  <a:pt x="9410970" y="1863993"/>
                  <a:pt x="9338590" y="1869293"/>
                </a:cubicBezTo>
                <a:lnTo>
                  <a:pt x="9232518" y="1893149"/>
                </a:lnTo>
                <a:lnTo>
                  <a:pt x="9156690" y="1903228"/>
                </a:lnTo>
                <a:lnTo>
                  <a:pt x="9054601" y="1910755"/>
                </a:lnTo>
                <a:lnTo>
                  <a:pt x="9006634" y="1914040"/>
                </a:lnTo>
                <a:lnTo>
                  <a:pt x="9006349" y="1913800"/>
                </a:lnTo>
                <a:cubicBezTo>
                  <a:pt x="9004294" y="1913580"/>
                  <a:pt x="9001475" y="1913908"/>
                  <a:pt x="8997380" y="1915011"/>
                </a:cubicBezTo>
                <a:lnTo>
                  <a:pt x="8991542" y="1917072"/>
                </a:lnTo>
                <a:lnTo>
                  <a:pt x="8975485" y="1920298"/>
                </a:lnTo>
                <a:lnTo>
                  <a:pt x="8969159" y="1919598"/>
                </a:lnTo>
                <a:lnTo>
                  <a:pt x="8964196" y="1917373"/>
                </a:lnTo>
                <a:cubicBezTo>
                  <a:pt x="8955841" y="1925324"/>
                  <a:pt x="8956668" y="1934272"/>
                  <a:pt x="8930136" y="1914185"/>
                </a:cubicBezTo>
                <a:cubicBezTo>
                  <a:pt x="8899182" y="1915205"/>
                  <a:pt x="8790451" y="1929860"/>
                  <a:pt x="8753592" y="1933417"/>
                </a:cubicBezTo>
                <a:cubicBezTo>
                  <a:pt x="8720970" y="1944137"/>
                  <a:pt x="8749345" y="1930476"/>
                  <a:pt x="8708995" y="1935518"/>
                </a:cubicBezTo>
                <a:cubicBezTo>
                  <a:pt x="8672757" y="1955053"/>
                  <a:pt x="8640293" y="1938613"/>
                  <a:pt x="8597219" y="1944090"/>
                </a:cubicBezTo>
                <a:lnTo>
                  <a:pt x="8526378" y="1929248"/>
                </a:lnTo>
                <a:lnTo>
                  <a:pt x="8512131" y="1935163"/>
                </a:lnTo>
                <a:lnTo>
                  <a:pt x="8507315" y="1938164"/>
                </a:lnTo>
                <a:cubicBezTo>
                  <a:pt x="8503797" y="1939941"/>
                  <a:pt x="8501196" y="1940752"/>
                  <a:pt x="8499116" y="1940902"/>
                </a:cubicBezTo>
                <a:lnTo>
                  <a:pt x="8498742" y="1940723"/>
                </a:lnTo>
                <a:lnTo>
                  <a:pt x="8491397" y="1943773"/>
                </a:lnTo>
                <a:lnTo>
                  <a:pt x="8368330" y="1957815"/>
                </a:lnTo>
                <a:cubicBezTo>
                  <a:pt x="8363173" y="1959840"/>
                  <a:pt x="8358881" y="1959492"/>
                  <a:pt x="8354947" y="1958009"/>
                </a:cubicBezTo>
                <a:lnTo>
                  <a:pt x="8321252" y="1974587"/>
                </a:lnTo>
                <a:lnTo>
                  <a:pt x="8315581" y="1974913"/>
                </a:lnTo>
                <a:lnTo>
                  <a:pt x="8296322" y="1988808"/>
                </a:lnTo>
                <a:lnTo>
                  <a:pt x="8285424" y="1994631"/>
                </a:lnTo>
                <a:lnTo>
                  <a:pt x="8284298" y="1999074"/>
                </a:lnTo>
                <a:cubicBezTo>
                  <a:pt x="8281994" y="2002319"/>
                  <a:pt x="8277300" y="2004967"/>
                  <a:pt x="8267224" y="2006249"/>
                </a:cubicBezTo>
                <a:lnTo>
                  <a:pt x="8264525" y="2006019"/>
                </a:lnTo>
                <a:lnTo>
                  <a:pt x="8253181" y="2015862"/>
                </a:lnTo>
                <a:cubicBezTo>
                  <a:pt x="8250007" y="2019712"/>
                  <a:pt x="8247795" y="2023994"/>
                  <a:pt x="8246982" y="2028854"/>
                </a:cubicBezTo>
                <a:cubicBezTo>
                  <a:pt x="8182975" y="2025947"/>
                  <a:pt x="8148279" y="2060069"/>
                  <a:pt x="8091420" y="2075015"/>
                </a:cubicBezTo>
                <a:cubicBezTo>
                  <a:pt x="8026616" y="2098157"/>
                  <a:pt x="7968218" y="2119393"/>
                  <a:pt x="7906555" y="2116988"/>
                </a:cubicBezTo>
                <a:cubicBezTo>
                  <a:pt x="7836267" y="2131900"/>
                  <a:pt x="7782114" y="2134131"/>
                  <a:pt x="7719893" y="2142703"/>
                </a:cubicBezTo>
                <a:lnTo>
                  <a:pt x="7615495" y="2139232"/>
                </a:lnTo>
                <a:lnTo>
                  <a:pt x="7528691" y="2145060"/>
                </a:lnTo>
                <a:lnTo>
                  <a:pt x="7520719" y="2147613"/>
                </a:lnTo>
                <a:cubicBezTo>
                  <a:pt x="7515141" y="2148952"/>
                  <a:pt x="7511320" y="2149302"/>
                  <a:pt x="7508559" y="2148948"/>
                </a:cubicBezTo>
                <a:lnTo>
                  <a:pt x="7508188" y="2148621"/>
                </a:lnTo>
                <a:lnTo>
                  <a:pt x="7496943" y="2150573"/>
                </a:lnTo>
                <a:lnTo>
                  <a:pt x="7219707" y="2156680"/>
                </a:lnTo>
                <a:lnTo>
                  <a:pt x="7202249" y="2161230"/>
                </a:lnTo>
                <a:lnTo>
                  <a:pt x="7198152" y="2166588"/>
                </a:lnTo>
                <a:cubicBezTo>
                  <a:pt x="7193259" y="2170111"/>
                  <a:pt x="7185654" y="2172250"/>
                  <a:pt x="7171956" y="2171236"/>
                </a:cubicBezTo>
                <a:lnTo>
                  <a:pt x="7098136" y="2183464"/>
                </a:lnTo>
                <a:cubicBezTo>
                  <a:pt x="7062296" y="2184442"/>
                  <a:pt x="7051336" y="2185419"/>
                  <a:pt x="7019644" y="2183090"/>
                </a:cubicBezTo>
                <a:cubicBezTo>
                  <a:pt x="6938675" y="2194028"/>
                  <a:pt x="6944793" y="2218194"/>
                  <a:pt x="6905294" y="2212596"/>
                </a:cubicBezTo>
                <a:cubicBezTo>
                  <a:pt x="6873070" y="2207388"/>
                  <a:pt x="6789137" y="2226462"/>
                  <a:pt x="6709370" y="2240551"/>
                </a:cubicBezTo>
                <a:cubicBezTo>
                  <a:pt x="6650254" y="2250006"/>
                  <a:pt x="6629253" y="2264107"/>
                  <a:pt x="6550602" y="2269327"/>
                </a:cubicBezTo>
                <a:cubicBezTo>
                  <a:pt x="6473302" y="2313417"/>
                  <a:pt x="6410843" y="2289694"/>
                  <a:pt x="6318708" y="2316127"/>
                </a:cubicBezTo>
                <a:cubicBezTo>
                  <a:pt x="6298698" y="2331649"/>
                  <a:pt x="6210439" y="2314456"/>
                  <a:pt x="6169822" y="2318214"/>
                </a:cubicBezTo>
                <a:cubicBezTo>
                  <a:pt x="6129203" y="2321972"/>
                  <a:pt x="6091688" y="2335520"/>
                  <a:pt x="6074996" y="2338676"/>
                </a:cubicBezTo>
                <a:lnTo>
                  <a:pt x="6069677" y="2337139"/>
                </a:lnTo>
                <a:lnTo>
                  <a:pt x="6049786" y="2337822"/>
                </a:lnTo>
                <a:lnTo>
                  <a:pt x="6042433" y="2329473"/>
                </a:lnTo>
                <a:lnTo>
                  <a:pt x="6011238" y="2324380"/>
                </a:lnTo>
                <a:cubicBezTo>
                  <a:pt x="5999830" y="2323793"/>
                  <a:pt x="5971276" y="2324706"/>
                  <a:pt x="5958523" y="2328024"/>
                </a:cubicBezTo>
                <a:lnTo>
                  <a:pt x="5760067" y="2343716"/>
                </a:lnTo>
                <a:lnTo>
                  <a:pt x="5628108" y="2344739"/>
                </a:lnTo>
                <a:lnTo>
                  <a:pt x="5472054" y="2330719"/>
                </a:lnTo>
                <a:cubicBezTo>
                  <a:pt x="5479284" y="2317691"/>
                  <a:pt x="5440157" y="2331757"/>
                  <a:pt x="5433909" y="2319466"/>
                </a:cubicBezTo>
                <a:cubicBezTo>
                  <a:pt x="5430517" y="2309434"/>
                  <a:pt x="5392976" y="2304750"/>
                  <a:pt x="5382817" y="2301764"/>
                </a:cubicBezTo>
                <a:lnTo>
                  <a:pt x="5262912" y="2281347"/>
                </a:lnTo>
                <a:cubicBezTo>
                  <a:pt x="5252746" y="2281163"/>
                  <a:pt x="5231699" y="2272853"/>
                  <a:pt x="5224109" y="2270223"/>
                </a:cubicBezTo>
                <a:lnTo>
                  <a:pt x="5175808" y="2267233"/>
                </a:lnTo>
                <a:lnTo>
                  <a:pt x="5157702" y="2260010"/>
                </a:lnTo>
                <a:lnTo>
                  <a:pt x="5143747" y="2256610"/>
                </a:lnTo>
                <a:lnTo>
                  <a:pt x="5140744" y="2254509"/>
                </a:lnTo>
                <a:cubicBezTo>
                  <a:pt x="5135026" y="2250469"/>
                  <a:pt x="5129229" y="2246658"/>
                  <a:pt x="5122807" y="2243656"/>
                </a:cubicBezTo>
                <a:cubicBezTo>
                  <a:pt x="5109467" y="2272275"/>
                  <a:pt x="5066004" y="2222839"/>
                  <a:pt x="5066938" y="2250227"/>
                </a:cubicBezTo>
                <a:cubicBezTo>
                  <a:pt x="5029345" y="2238711"/>
                  <a:pt x="5040096" y="2267800"/>
                  <a:pt x="5012662" y="2233846"/>
                </a:cubicBezTo>
                <a:cubicBezTo>
                  <a:pt x="4938174" y="2234229"/>
                  <a:pt x="4917504" y="2247236"/>
                  <a:pt x="4841589" y="2209829"/>
                </a:cubicBezTo>
                <a:cubicBezTo>
                  <a:pt x="4807890" y="2193187"/>
                  <a:pt x="4785258" y="2182041"/>
                  <a:pt x="4763595" y="2182061"/>
                </a:cubicBezTo>
                <a:cubicBezTo>
                  <a:pt x="4742475" y="2177561"/>
                  <a:pt x="4730631" y="2174738"/>
                  <a:pt x="4724334" y="2173047"/>
                </a:cubicBezTo>
                <a:lnTo>
                  <a:pt x="4722324" y="2172298"/>
                </a:lnTo>
                <a:lnTo>
                  <a:pt x="4723259" y="2172087"/>
                </a:lnTo>
                <a:cubicBezTo>
                  <a:pt x="4722296" y="2171445"/>
                  <a:pt x="4719415" y="2170839"/>
                  <a:pt x="4718350" y="2170817"/>
                </a:cubicBezTo>
                <a:lnTo>
                  <a:pt x="4722324" y="2172298"/>
                </a:lnTo>
                <a:lnTo>
                  <a:pt x="4716674" y="2173573"/>
                </a:lnTo>
                <a:cubicBezTo>
                  <a:pt x="4681300" y="2166617"/>
                  <a:pt x="4525895" y="2165809"/>
                  <a:pt x="4516962" y="2163671"/>
                </a:cubicBezTo>
                <a:cubicBezTo>
                  <a:pt x="4458971" y="2150559"/>
                  <a:pt x="4463810" y="2149818"/>
                  <a:pt x="4429691" y="2153020"/>
                </a:cubicBezTo>
                <a:cubicBezTo>
                  <a:pt x="4424455" y="2156391"/>
                  <a:pt x="4370126" y="2150097"/>
                  <a:pt x="4364023" y="2151674"/>
                </a:cubicBezTo>
                <a:lnTo>
                  <a:pt x="4318114" y="2158289"/>
                </a:lnTo>
                <a:lnTo>
                  <a:pt x="4316258" y="2156948"/>
                </a:lnTo>
                <a:cubicBezTo>
                  <a:pt x="4307275" y="2153577"/>
                  <a:pt x="4301145" y="2153578"/>
                  <a:pt x="4296292" y="2155069"/>
                </a:cubicBezTo>
                <a:lnTo>
                  <a:pt x="4291212" y="2157986"/>
                </a:lnTo>
                <a:lnTo>
                  <a:pt x="4277290" y="2157740"/>
                </a:lnTo>
                <a:lnTo>
                  <a:pt x="4249265" y="2160064"/>
                </a:lnTo>
                <a:lnTo>
                  <a:pt x="4203199" y="2157269"/>
                </a:lnTo>
                <a:cubicBezTo>
                  <a:pt x="4203096" y="2156849"/>
                  <a:pt x="4202995" y="2156430"/>
                  <a:pt x="4202893" y="2156010"/>
                </a:cubicBezTo>
                <a:cubicBezTo>
                  <a:pt x="4201267" y="2153173"/>
                  <a:pt x="4198292" y="2151054"/>
                  <a:pt x="4192396" y="2150376"/>
                </a:cubicBezTo>
                <a:cubicBezTo>
                  <a:pt x="4205365" y="2133087"/>
                  <a:pt x="4162425" y="2134982"/>
                  <a:pt x="4143893" y="2134511"/>
                </a:cubicBezTo>
                <a:cubicBezTo>
                  <a:pt x="4125868" y="2127445"/>
                  <a:pt x="4100250" y="2113865"/>
                  <a:pt x="4084245" y="2107978"/>
                </a:cubicBezTo>
                <a:lnTo>
                  <a:pt x="4075694" y="2107143"/>
                </a:lnTo>
                <a:cubicBezTo>
                  <a:pt x="4075655" y="2107042"/>
                  <a:pt x="4075614" y="2106943"/>
                  <a:pt x="4075575" y="2106844"/>
                </a:cubicBezTo>
                <a:cubicBezTo>
                  <a:pt x="4073829" y="2106060"/>
                  <a:pt x="4071057" y="2105559"/>
                  <a:pt x="4066658" y="2105400"/>
                </a:cubicBezTo>
                <a:lnTo>
                  <a:pt x="4060102" y="2105618"/>
                </a:lnTo>
                <a:lnTo>
                  <a:pt x="4043512" y="2103997"/>
                </a:lnTo>
                <a:lnTo>
                  <a:pt x="4038145" y="2101563"/>
                </a:lnTo>
                <a:lnTo>
                  <a:pt x="4036511" y="2097896"/>
                </a:lnTo>
                <a:lnTo>
                  <a:pt x="4034926" y="2098131"/>
                </a:lnTo>
                <a:cubicBezTo>
                  <a:pt x="4022576" y="2102995"/>
                  <a:pt x="4018025" y="2111371"/>
                  <a:pt x="4005686" y="2085563"/>
                </a:cubicBezTo>
                <a:lnTo>
                  <a:pt x="3937994" y="2068106"/>
                </a:lnTo>
                <a:cubicBezTo>
                  <a:pt x="3921658" y="2075830"/>
                  <a:pt x="3909686" y="2071141"/>
                  <a:pt x="3898423" y="2062451"/>
                </a:cubicBezTo>
                <a:cubicBezTo>
                  <a:pt x="3862243" y="2062947"/>
                  <a:pt x="3830779" y="2049077"/>
                  <a:pt x="3790908" y="2042213"/>
                </a:cubicBezTo>
                <a:cubicBezTo>
                  <a:pt x="3742158" y="2027507"/>
                  <a:pt x="3726280" y="2025530"/>
                  <a:pt x="3683661" y="2018290"/>
                </a:cubicBezTo>
                <a:lnTo>
                  <a:pt x="3611183" y="1986019"/>
                </a:lnTo>
                <a:lnTo>
                  <a:pt x="3605003" y="1987381"/>
                </a:lnTo>
                <a:cubicBezTo>
                  <a:pt x="3600731" y="1988000"/>
                  <a:pt x="3597877" y="1988000"/>
                  <a:pt x="3595884" y="1987545"/>
                </a:cubicBezTo>
                <a:lnTo>
                  <a:pt x="3595649" y="1987276"/>
                </a:lnTo>
                <a:lnTo>
                  <a:pt x="3587126" y="1987966"/>
                </a:lnTo>
                <a:cubicBezTo>
                  <a:pt x="3572774" y="1989757"/>
                  <a:pt x="3550540" y="1975558"/>
                  <a:pt x="3537283" y="1978267"/>
                </a:cubicBezTo>
                <a:cubicBezTo>
                  <a:pt x="3515092" y="1973971"/>
                  <a:pt x="3489773" y="1980236"/>
                  <a:pt x="3474371" y="1974606"/>
                </a:cubicBezTo>
                <a:lnTo>
                  <a:pt x="3401876" y="1962558"/>
                </a:lnTo>
                <a:lnTo>
                  <a:pt x="3365036" y="1979510"/>
                </a:lnTo>
                <a:cubicBezTo>
                  <a:pt x="3361007" y="1981808"/>
                  <a:pt x="3355145" y="1982886"/>
                  <a:pt x="3345174" y="1981192"/>
                </a:cubicBezTo>
                <a:lnTo>
                  <a:pt x="3342846" y="1980217"/>
                </a:lnTo>
                <a:cubicBezTo>
                  <a:pt x="3337528" y="1982688"/>
                  <a:pt x="3296694" y="1983818"/>
                  <a:pt x="3263504" y="1986094"/>
                </a:cubicBezTo>
                <a:cubicBezTo>
                  <a:pt x="3210873" y="1988435"/>
                  <a:pt x="3204538" y="1996407"/>
                  <a:pt x="3143704" y="1993869"/>
                </a:cubicBezTo>
                <a:cubicBezTo>
                  <a:pt x="3083839" y="1995098"/>
                  <a:pt x="3073438" y="2001104"/>
                  <a:pt x="3031439" y="1996512"/>
                </a:cubicBezTo>
                <a:lnTo>
                  <a:pt x="2782717" y="2018333"/>
                </a:lnTo>
                <a:cubicBezTo>
                  <a:pt x="2720447" y="2045988"/>
                  <a:pt x="2718750" y="2015419"/>
                  <a:pt x="2647675" y="2028869"/>
                </a:cubicBezTo>
                <a:cubicBezTo>
                  <a:pt x="2583664" y="1968934"/>
                  <a:pt x="2609849" y="2007202"/>
                  <a:pt x="2569176" y="2002628"/>
                </a:cubicBezTo>
                <a:lnTo>
                  <a:pt x="2444403" y="2016529"/>
                </a:lnTo>
                <a:cubicBezTo>
                  <a:pt x="2412730" y="2033089"/>
                  <a:pt x="2355175" y="2003000"/>
                  <a:pt x="2316260" y="2024996"/>
                </a:cubicBezTo>
                <a:cubicBezTo>
                  <a:pt x="2277148" y="2025534"/>
                  <a:pt x="2234330" y="2021339"/>
                  <a:pt x="2209726" y="2019763"/>
                </a:cubicBezTo>
                <a:cubicBezTo>
                  <a:pt x="2172984" y="2016106"/>
                  <a:pt x="2131016" y="2007174"/>
                  <a:pt x="2095813" y="2003052"/>
                </a:cubicBezTo>
                <a:cubicBezTo>
                  <a:pt x="2078687" y="2016661"/>
                  <a:pt x="2046700" y="1994357"/>
                  <a:pt x="1998504" y="1995032"/>
                </a:cubicBezTo>
                <a:cubicBezTo>
                  <a:pt x="1979851" y="2010679"/>
                  <a:pt x="1965997" y="1995296"/>
                  <a:pt x="1929320" y="2016977"/>
                </a:cubicBezTo>
                <a:cubicBezTo>
                  <a:pt x="1927506" y="2015185"/>
                  <a:pt x="1925308" y="2013558"/>
                  <a:pt x="1922798" y="2012146"/>
                </a:cubicBezTo>
                <a:cubicBezTo>
                  <a:pt x="1908224" y="2003952"/>
                  <a:pt x="1886476" y="2004665"/>
                  <a:pt x="1874228" y="2013741"/>
                </a:cubicBezTo>
                <a:cubicBezTo>
                  <a:pt x="1844711" y="2028500"/>
                  <a:pt x="1815838" y="2036277"/>
                  <a:pt x="1787803" y="2041363"/>
                </a:cubicBezTo>
                <a:lnTo>
                  <a:pt x="1739352" y="2036312"/>
                </a:lnTo>
                <a:cubicBezTo>
                  <a:pt x="1720756" y="2032746"/>
                  <a:pt x="1697809" y="2023837"/>
                  <a:pt x="1676219" y="2019963"/>
                </a:cubicBezTo>
                <a:cubicBezTo>
                  <a:pt x="1653856" y="2018758"/>
                  <a:pt x="1629782" y="2025363"/>
                  <a:pt x="1609817" y="2013066"/>
                </a:cubicBezTo>
                <a:cubicBezTo>
                  <a:pt x="1570834" y="2001390"/>
                  <a:pt x="1525521" y="2021545"/>
                  <a:pt x="1497258" y="1987476"/>
                </a:cubicBezTo>
                <a:cubicBezTo>
                  <a:pt x="1419429" y="1972767"/>
                  <a:pt x="1265224" y="1952754"/>
                  <a:pt x="1151127" y="1938041"/>
                </a:cubicBezTo>
                <a:cubicBezTo>
                  <a:pt x="1044820" y="1928230"/>
                  <a:pt x="911490" y="1929978"/>
                  <a:pt x="859417" y="1928608"/>
                </a:cubicBezTo>
                <a:lnTo>
                  <a:pt x="838688" y="1929821"/>
                </a:lnTo>
                <a:cubicBezTo>
                  <a:pt x="829380" y="1926412"/>
                  <a:pt x="823010" y="1926387"/>
                  <a:pt x="817957" y="1927857"/>
                </a:cubicBezTo>
                <a:lnTo>
                  <a:pt x="812654" y="1930751"/>
                </a:lnTo>
                <a:lnTo>
                  <a:pt x="721195" y="1929661"/>
                </a:lnTo>
                <a:cubicBezTo>
                  <a:pt x="721095" y="1929241"/>
                  <a:pt x="720991" y="1928820"/>
                  <a:pt x="720890" y="1928399"/>
                </a:cubicBezTo>
                <a:cubicBezTo>
                  <a:pt x="719222" y="1925556"/>
                  <a:pt x="716144" y="1923424"/>
                  <a:pt x="710023" y="1922722"/>
                </a:cubicBezTo>
                <a:cubicBezTo>
                  <a:pt x="689532" y="1914633"/>
                  <a:pt x="619665" y="1887450"/>
                  <a:pt x="597940" y="1879864"/>
                </a:cubicBezTo>
                <a:cubicBezTo>
                  <a:pt x="587430" y="1879265"/>
                  <a:pt x="583862" y="1877622"/>
                  <a:pt x="579683" y="1877212"/>
                </a:cubicBezTo>
                <a:lnTo>
                  <a:pt x="572865" y="1877401"/>
                </a:lnTo>
                <a:cubicBezTo>
                  <a:pt x="550627" y="1871095"/>
                  <a:pt x="474197" y="1846680"/>
                  <a:pt x="446247" y="1839371"/>
                </a:cubicBezTo>
                <a:cubicBezTo>
                  <a:pt x="429213" y="1847023"/>
                  <a:pt x="416808" y="1842285"/>
                  <a:pt x="405163" y="1833548"/>
                </a:cubicBezTo>
                <a:cubicBezTo>
                  <a:pt x="367566" y="1833890"/>
                  <a:pt x="334968" y="1819885"/>
                  <a:pt x="293583" y="1812852"/>
                </a:cubicBezTo>
                <a:lnTo>
                  <a:pt x="119529" y="1761047"/>
                </a:lnTo>
                <a:cubicBezTo>
                  <a:pt x="73377" y="1751937"/>
                  <a:pt x="36403" y="1759579"/>
                  <a:pt x="16674" y="1758191"/>
                </a:cubicBezTo>
                <a:lnTo>
                  <a:pt x="1150" y="1752722"/>
                </a:lnTo>
                <a:cubicBezTo>
                  <a:pt x="-1438" y="1496726"/>
                  <a:pt x="1148" y="514333"/>
                  <a:pt x="1148" y="222213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989256-E0EE-459C-87A9-7B571495A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</p:spPr>
        <p:txBody>
          <a:bodyPr>
            <a:normAutofit/>
          </a:bodyPr>
          <a:lstStyle/>
          <a:p>
            <a:r>
              <a:rPr lang="en-US" dirty="0"/>
              <a:t>complete half-wave rectifier circuit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D76E8C7-1AA3-4A9D-984D-C799D33D43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057462"/>
              </p:ext>
            </p:extLst>
          </p:nvPr>
        </p:nvGraphicFramePr>
        <p:xfrm>
          <a:off x="1050925" y="2586251"/>
          <a:ext cx="10064998" cy="3662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1766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E616D8-094E-4394-B395-AB0AC2C16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322BC0-E645-421A-8C9D-BD6DD99B290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latin typeface="Palatino Linotype" panose="02040502050505030304" pitchFamily="18" charset="0"/>
              </a:rPr>
              <a:t>Simple 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Low number of components</a:t>
            </a:r>
          </a:p>
          <a:p>
            <a:r>
              <a:rPr lang="en-US" dirty="0">
                <a:latin typeface="Palatino Linotype" panose="02040502050505030304" pitchFamily="18" charset="0"/>
              </a:rPr>
              <a:t>Cheaper upfront cost 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Higher cost over time due to increased power losses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E19DA3-3F86-4BFA-9519-F0892EB37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Disadvantages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C949665-E6AC-4857-8CDE-1A8F57AD18B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Palatino Linotype" panose="02040502050505030304" pitchFamily="18" charset="0"/>
              </a:rPr>
              <a:t>Only allows a half-cycle through per sinewave – other half-cycle is wasted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Leads to power loss</a:t>
            </a:r>
          </a:p>
          <a:p>
            <a:r>
              <a:rPr lang="en-US" dirty="0">
                <a:latin typeface="Palatino Linotype" panose="02040502050505030304" pitchFamily="18" charset="0"/>
              </a:rPr>
              <a:t>Produces a low output voltage</a:t>
            </a:r>
          </a:p>
          <a:p>
            <a:r>
              <a:rPr lang="en-US" dirty="0">
                <a:latin typeface="Palatino Linotype" panose="02040502050505030304" pitchFamily="18" charset="0"/>
              </a:rPr>
              <a:t>Output current is not purely DC (direct current) and still contains a lot of ripple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Has a high ripple factor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Ripple = unwanted AC component remaining when converting AC voltage waveform into DC waveform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8D3F4EB-B8FA-4D0E-BFBC-0E83C32BE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and disadvantages of half wave rectifier</a:t>
            </a:r>
          </a:p>
        </p:txBody>
      </p:sp>
    </p:spTree>
    <p:extLst>
      <p:ext uri="{BB962C8B-B14F-4D97-AF65-F5344CB8AC3E}">
        <p14:creationId xmlns:p14="http://schemas.microsoft.com/office/powerpoint/2010/main" val="2392309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15456E-B1B1-48C1-8164-7E567F5D4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8CF0DC-D23A-4CA2-8463-27F89928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B8A381C4-0C0D-491F-90D8-63CF760B4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5698">
            <a:off x="-195643" y="67946"/>
            <a:ext cx="6408310" cy="6912725"/>
          </a:xfrm>
          <a:custGeom>
            <a:avLst/>
            <a:gdLst>
              <a:gd name="connsiteX0" fmla="*/ 0 w 6408310"/>
              <a:gd name="connsiteY0" fmla="*/ 108934 h 6912725"/>
              <a:gd name="connsiteX1" fmla="*/ 1911522 w 6408310"/>
              <a:gd name="connsiteY1" fmla="*/ 0 h 6912725"/>
              <a:gd name="connsiteX2" fmla="*/ 1916026 w 6408310"/>
              <a:gd name="connsiteY2" fmla="*/ 4704 h 6912725"/>
              <a:gd name="connsiteX3" fmla="*/ 1911112 w 6408310"/>
              <a:gd name="connsiteY3" fmla="*/ 17418 h 6912725"/>
              <a:gd name="connsiteX4" fmla="*/ 1972871 w 6408310"/>
              <a:gd name="connsiteY4" fmla="*/ 72530 h 6912725"/>
              <a:gd name="connsiteX5" fmla="*/ 2069180 w 6408310"/>
              <a:gd name="connsiteY5" fmla="*/ 173199 h 6912725"/>
              <a:gd name="connsiteX6" fmla="*/ 2131569 w 6408310"/>
              <a:gd name="connsiteY6" fmla="*/ 227805 h 6912725"/>
              <a:gd name="connsiteX7" fmla="*/ 2162747 w 6408310"/>
              <a:gd name="connsiteY7" fmla="*/ 239714 h 6912725"/>
              <a:gd name="connsiteX8" fmla="*/ 2220499 w 6408310"/>
              <a:gd name="connsiteY8" fmla="*/ 289903 h 6912725"/>
              <a:gd name="connsiteX9" fmla="*/ 2381978 w 6408310"/>
              <a:gd name="connsiteY9" fmla="*/ 391093 h 6912725"/>
              <a:gd name="connsiteX10" fmla="*/ 2445910 w 6408310"/>
              <a:gd name="connsiteY10" fmla="*/ 463815 h 6912725"/>
              <a:gd name="connsiteX11" fmla="*/ 2531236 w 6408310"/>
              <a:gd name="connsiteY11" fmla="*/ 600817 h 6912725"/>
              <a:gd name="connsiteX12" fmla="*/ 2617149 w 6408310"/>
              <a:gd name="connsiteY12" fmla="*/ 703748 h 6912725"/>
              <a:gd name="connsiteX13" fmla="*/ 2650333 w 6408310"/>
              <a:gd name="connsiteY13" fmla="*/ 720900 h 6912725"/>
              <a:gd name="connsiteX14" fmla="*/ 2705541 w 6408310"/>
              <a:gd name="connsiteY14" fmla="*/ 750090 h 6912725"/>
              <a:gd name="connsiteX15" fmla="*/ 2757210 w 6408310"/>
              <a:gd name="connsiteY15" fmla="*/ 789489 h 6912725"/>
              <a:gd name="connsiteX16" fmla="*/ 2791660 w 6408310"/>
              <a:gd name="connsiteY16" fmla="*/ 816041 h 6912725"/>
              <a:gd name="connsiteX17" fmla="*/ 2840975 w 6408310"/>
              <a:gd name="connsiteY17" fmla="*/ 842225 h 6912725"/>
              <a:gd name="connsiteX18" fmla="*/ 2917970 w 6408310"/>
              <a:gd name="connsiteY18" fmla="*/ 879392 h 6912725"/>
              <a:gd name="connsiteX19" fmla="*/ 2957236 w 6408310"/>
              <a:gd name="connsiteY19" fmla="*/ 906835 h 6912725"/>
              <a:gd name="connsiteX20" fmla="*/ 3117215 w 6408310"/>
              <a:gd name="connsiteY20" fmla="*/ 1073714 h 6912725"/>
              <a:gd name="connsiteX21" fmla="*/ 3250958 w 6408310"/>
              <a:gd name="connsiteY21" fmla="*/ 1130397 h 6912725"/>
              <a:gd name="connsiteX22" fmla="*/ 3496717 w 6408310"/>
              <a:gd name="connsiteY22" fmla="*/ 1260412 h 6912725"/>
              <a:gd name="connsiteX23" fmla="*/ 3494992 w 6408310"/>
              <a:gd name="connsiteY23" fmla="*/ 1268283 h 6912725"/>
              <a:gd name="connsiteX24" fmla="*/ 3508993 w 6408310"/>
              <a:gd name="connsiteY24" fmla="*/ 1287737 h 6912725"/>
              <a:gd name="connsiteX25" fmla="*/ 3512115 w 6408310"/>
              <a:gd name="connsiteY25" fmla="*/ 1288544 h 6912725"/>
              <a:gd name="connsiteX26" fmla="*/ 3548697 w 6408310"/>
              <a:gd name="connsiteY26" fmla="*/ 1363739 h 6912725"/>
              <a:gd name="connsiteX27" fmla="*/ 3656567 w 6408310"/>
              <a:gd name="connsiteY27" fmla="*/ 1479533 h 6912725"/>
              <a:gd name="connsiteX28" fmla="*/ 3661987 w 6408310"/>
              <a:gd name="connsiteY28" fmla="*/ 1491779 h 6912725"/>
              <a:gd name="connsiteX29" fmla="*/ 3667389 w 6408310"/>
              <a:gd name="connsiteY29" fmla="*/ 1495409 h 6912725"/>
              <a:gd name="connsiteX30" fmla="*/ 3800461 w 6408310"/>
              <a:gd name="connsiteY30" fmla="*/ 1696689 h 6912725"/>
              <a:gd name="connsiteX31" fmla="*/ 3933737 w 6408310"/>
              <a:gd name="connsiteY31" fmla="*/ 1853325 h 6912725"/>
              <a:gd name="connsiteX32" fmla="*/ 3946446 w 6408310"/>
              <a:gd name="connsiteY32" fmla="*/ 1903446 h 6912725"/>
              <a:gd name="connsiteX33" fmla="*/ 3960581 w 6408310"/>
              <a:gd name="connsiteY33" fmla="*/ 1913244 h 6912725"/>
              <a:gd name="connsiteX34" fmla="*/ 4015111 w 6408310"/>
              <a:gd name="connsiteY34" fmla="*/ 1956512 h 6912725"/>
              <a:gd name="connsiteX35" fmla="*/ 4070740 w 6408310"/>
              <a:gd name="connsiteY35" fmla="*/ 1999693 h 6912725"/>
              <a:gd name="connsiteX36" fmla="*/ 4091495 w 6408310"/>
              <a:gd name="connsiteY36" fmla="*/ 2064313 h 6912725"/>
              <a:gd name="connsiteX37" fmla="*/ 4118353 w 6408310"/>
              <a:gd name="connsiteY37" fmla="*/ 2073901 h 6912725"/>
              <a:gd name="connsiteX38" fmla="*/ 4123293 w 6408310"/>
              <a:gd name="connsiteY38" fmla="*/ 2075261 h 6912725"/>
              <a:gd name="connsiteX39" fmla="*/ 4166582 w 6408310"/>
              <a:gd name="connsiteY39" fmla="*/ 2120685 h 6912725"/>
              <a:gd name="connsiteX40" fmla="*/ 4213721 w 6408310"/>
              <a:gd name="connsiteY40" fmla="*/ 2168493 h 6912725"/>
              <a:gd name="connsiteX41" fmla="*/ 4250795 w 6408310"/>
              <a:gd name="connsiteY41" fmla="*/ 2261746 h 6912725"/>
              <a:gd name="connsiteX42" fmla="*/ 4295408 w 6408310"/>
              <a:gd name="connsiteY42" fmla="*/ 2340515 h 6912725"/>
              <a:gd name="connsiteX43" fmla="*/ 4318976 w 6408310"/>
              <a:gd name="connsiteY43" fmla="*/ 2371504 h 6912725"/>
              <a:gd name="connsiteX44" fmla="*/ 4323314 w 6408310"/>
              <a:gd name="connsiteY44" fmla="*/ 2378166 h 6912725"/>
              <a:gd name="connsiteX45" fmla="*/ 4323235 w 6408310"/>
              <a:gd name="connsiteY45" fmla="*/ 2378475 h 6912725"/>
              <a:gd name="connsiteX46" fmla="*/ 4327479 w 6408310"/>
              <a:gd name="connsiteY46" fmla="*/ 2385858 h 6912725"/>
              <a:gd name="connsiteX47" fmla="*/ 4331226 w 6408310"/>
              <a:gd name="connsiteY47" fmla="*/ 2390318 h 6912725"/>
              <a:gd name="connsiteX48" fmla="*/ 4339643 w 6408310"/>
              <a:gd name="connsiteY48" fmla="*/ 2403246 h 6912725"/>
              <a:gd name="connsiteX49" fmla="*/ 4341435 w 6408310"/>
              <a:gd name="connsiteY49" fmla="*/ 2408870 h 6912725"/>
              <a:gd name="connsiteX50" fmla="*/ 4340548 w 6408310"/>
              <a:gd name="connsiteY50" fmla="*/ 2412798 h 6912725"/>
              <a:gd name="connsiteX51" fmla="*/ 4351634 w 6408310"/>
              <a:gd name="connsiteY51" fmla="*/ 2443869 h 6912725"/>
              <a:gd name="connsiteX52" fmla="*/ 4380688 w 6408310"/>
              <a:gd name="connsiteY52" fmla="*/ 2504819 h 6912725"/>
              <a:gd name="connsiteX53" fmla="*/ 4399892 w 6408310"/>
              <a:gd name="connsiteY53" fmla="*/ 2537002 h 6912725"/>
              <a:gd name="connsiteX54" fmla="*/ 4449690 w 6408310"/>
              <a:gd name="connsiteY54" fmla="*/ 2628144 h 6912725"/>
              <a:gd name="connsiteX55" fmla="*/ 4512427 w 6408310"/>
              <a:gd name="connsiteY55" fmla="*/ 2840755 h 6912725"/>
              <a:gd name="connsiteX56" fmla="*/ 4591091 w 6408310"/>
              <a:gd name="connsiteY56" fmla="*/ 3036586 h 6912725"/>
              <a:gd name="connsiteX57" fmla="*/ 4757297 w 6408310"/>
              <a:gd name="connsiteY57" fmla="*/ 3388741 h 6912725"/>
              <a:gd name="connsiteX58" fmla="*/ 4755264 w 6408310"/>
              <a:gd name="connsiteY58" fmla="*/ 3461211 h 6912725"/>
              <a:gd name="connsiteX59" fmla="*/ 4776842 w 6408310"/>
              <a:gd name="connsiteY59" fmla="*/ 3503606 h 6912725"/>
              <a:gd name="connsiteX60" fmla="*/ 4815953 w 6408310"/>
              <a:gd name="connsiteY60" fmla="*/ 3543897 h 6912725"/>
              <a:gd name="connsiteX61" fmla="*/ 4826382 w 6408310"/>
              <a:gd name="connsiteY61" fmla="*/ 3589602 h 6912725"/>
              <a:gd name="connsiteX62" fmla="*/ 4900664 w 6408310"/>
              <a:gd name="connsiteY62" fmla="*/ 3697326 h 6912725"/>
              <a:gd name="connsiteX63" fmla="*/ 4944717 w 6408310"/>
              <a:gd name="connsiteY63" fmla="*/ 3795461 h 6912725"/>
              <a:gd name="connsiteX64" fmla="*/ 4981260 w 6408310"/>
              <a:gd name="connsiteY64" fmla="*/ 3887734 h 6912725"/>
              <a:gd name="connsiteX65" fmla="*/ 5000423 w 6408310"/>
              <a:gd name="connsiteY65" fmla="*/ 3933089 h 6912725"/>
              <a:gd name="connsiteX66" fmla="*/ 5033013 w 6408310"/>
              <a:gd name="connsiteY66" fmla="*/ 3937041 h 6912725"/>
              <a:gd name="connsiteX67" fmla="*/ 5081597 w 6408310"/>
              <a:gd name="connsiteY67" fmla="*/ 4013154 h 6912725"/>
              <a:gd name="connsiteX68" fmla="*/ 5088052 w 6408310"/>
              <a:gd name="connsiteY68" fmla="*/ 4027525 h 6912725"/>
              <a:gd name="connsiteX69" fmla="*/ 5189054 w 6408310"/>
              <a:gd name="connsiteY69" fmla="*/ 4098668 h 6912725"/>
              <a:gd name="connsiteX70" fmla="*/ 5228545 w 6408310"/>
              <a:gd name="connsiteY70" fmla="*/ 4146658 h 6912725"/>
              <a:gd name="connsiteX71" fmla="*/ 5268336 w 6408310"/>
              <a:gd name="connsiteY71" fmla="*/ 4194504 h 6912725"/>
              <a:gd name="connsiteX72" fmla="*/ 5317950 w 6408310"/>
              <a:gd name="connsiteY72" fmla="*/ 4267325 h 6912725"/>
              <a:gd name="connsiteX73" fmla="*/ 5598270 w 6408310"/>
              <a:gd name="connsiteY73" fmla="*/ 4563876 h 6912725"/>
              <a:gd name="connsiteX74" fmla="*/ 5833068 w 6408310"/>
              <a:gd name="connsiteY74" fmla="*/ 5016605 h 6912725"/>
              <a:gd name="connsiteX75" fmla="*/ 6045916 w 6408310"/>
              <a:gd name="connsiteY75" fmla="*/ 5405287 h 6912725"/>
              <a:gd name="connsiteX76" fmla="*/ 6117737 w 6408310"/>
              <a:gd name="connsiteY76" fmla="*/ 5538137 h 6912725"/>
              <a:gd name="connsiteX77" fmla="*/ 6144230 w 6408310"/>
              <a:gd name="connsiteY77" fmla="*/ 5635151 h 6912725"/>
              <a:gd name="connsiteX78" fmla="*/ 6176742 w 6408310"/>
              <a:gd name="connsiteY78" fmla="*/ 5809044 h 6912725"/>
              <a:gd name="connsiteX79" fmla="*/ 6245199 w 6408310"/>
              <a:gd name="connsiteY79" fmla="*/ 6038018 h 6912725"/>
              <a:gd name="connsiteX80" fmla="*/ 6303931 w 6408310"/>
              <a:gd name="connsiteY80" fmla="*/ 6175618 h 6912725"/>
              <a:gd name="connsiteX81" fmla="*/ 6336313 w 6408310"/>
              <a:gd name="connsiteY81" fmla="*/ 6345837 h 6912725"/>
              <a:gd name="connsiteX82" fmla="*/ 6401195 w 6408310"/>
              <a:gd name="connsiteY82" fmla="*/ 6542084 h 6912725"/>
              <a:gd name="connsiteX83" fmla="*/ 6408310 w 6408310"/>
              <a:gd name="connsiteY83" fmla="*/ 6612865 h 6912725"/>
              <a:gd name="connsiteX84" fmla="*/ 1146484 w 6408310"/>
              <a:gd name="connsiteY84" fmla="*/ 6912725 h 6912725"/>
              <a:gd name="connsiteX85" fmla="*/ 1108438 w 6408310"/>
              <a:gd name="connsiteY85" fmla="*/ 6825083 h 6912725"/>
              <a:gd name="connsiteX86" fmla="*/ 997867 w 6408310"/>
              <a:gd name="connsiteY86" fmla="*/ 6378703 h 6912725"/>
              <a:gd name="connsiteX87" fmla="*/ 858750 w 6408310"/>
              <a:gd name="connsiteY87" fmla="*/ 5923784 h 6912725"/>
              <a:gd name="connsiteX88" fmla="*/ 860408 w 6408310"/>
              <a:gd name="connsiteY88" fmla="*/ 5860728 h 6912725"/>
              <a:gd name="connsiteX89" fmla="*/ 853644 w 6408310"/>
              <a:gd name="connsiteY89" fmla="*/ 5771381 h 6912725"/>
              <a:gd name="connsiteX90" fmla="*/ 852164 w 6408310"/>
              <a:gd name="connsiteY90" fmla="*/ 5615193 h 6912725"/>
              <a:gd name="connsiteX91" fmla="*/ 831986 w 6408310"/>
              <a:gd name="connsiteY91" fmla="*/ 5402745 h 6912725"/>
              <a:gd name="connsiteX92" fmla="*/ 759590 w 6408310"/>
              <a:gd name="connsiteY92" fmla="*/ 5239800 h 6912725"/>
              <a:gd name="connsiteX93" fmla="*/ 767251 w 6408310"/>
              <a:gd name="connsiteY93" fmla="*/ 5227414 h 6912725"/>
              <a:gd name="connsiteX94" fmla="*/ 745427 w 6408310"/>
              <a:gd name="connsiteY94" fmla="*/ 5118958 h 6912725"/>
              <a:gd name="connsiteX95" fmla="*/ 635950 w 6408310"/>
              <a:gd name="connsiteY95" fmla="*/ 4788294 h 6912725"/>
              <a:gd name="connsiteX96" fmla="*/ 558787 w 6408310"/>
              <a:gd name="connsiteY96" fmla="*/ 4518070 h 6912725"/>
              <a:gd name="connsiteX97" fmla="*/ 555530 w 6408310"/>
              <a:gd name="connsiteY97" fmla="*/ 4444433 h 6912725"/>
              <a:gd name="connsiteX98" fmla="*/ 549378 w 6408310"/>
              <a:gd name="connsiteY98" fmla="*/ 4320965 h 6912725"/>
              <a:gd name="connsiteX99" fmla="*/ 572361 w 6408310"/>
              <a:gd name="connsiteY99" fmla="*/ 4232369 h 6912725"/>
              <a:gd name="connsiteX100" fmla="*/ 556288 w 6408310"/>
              <a:gd name="connsiteY100" fmla="*/ 4127673 h 6912725"/>
              <a:gd name="connsiteX101" fmla="*/ 506660 w 6408310"/>
              <a:gd name="connsiteY101" fmla="*/ 3821119 h 6912725"/>
              <a:gd name="connsiteX102" fmla="*/ 494791 w 6408310"/>
              <a:gd name="connsiteY102" fmla="*/ 3723556 h 6912725"/>
              <a:gd name="connsiteX103" fmla="*/ 490230 w 6408310"/>
              <a:gd name="connsiteY103" fmla="*/ 3508893 h 6912725"/>
              <a:gd name="connsiteX104" fmla="*/ 484223 w 6408310"/>
              <a:gd name="connsiteY104" fmla="*/ 3233179 h 6912725"/>
              <a:gd name="connsiteX105" fmla="*/ 460329 w 6408310"/>
              <a:gd name="connsiteY105" fmla="*/ 3041244 h 6912725"/>
              <a:gd name="connsiteX106" fmla="*/ 407197 w 6408310"/>
              <a:gd name="connsiteY106" fmla="*/ 2812292 h 6912725"/>
              <a:gd name="connsiteX107" fmla="*/ 386122 w 6408310"/>
              <a:gd name="connsiteY107" fmla="*/ 2757841 h 6912725"/>
              <a:gd name="connsiteX108" fmla="*/ 363684 w 6408310"/>
              <a:gd name="connsiteY108" fmla="*/ 2714608 h 6912725"/>
              <a:gd name="connsiteX109" fmla="*/ 330746 w 6408310"/>
              <a:gd name="connsiteY109" fmla="*/ 2625146 h 6912725"/>
              <a:gd name="connsiteX110" fmla="*/ 299927 w 6408310"/>
              <a:gd name="connsiteY110" fmla="*/ 2566177 h 6912725"/>
              <a:gd name="connsiteX111" fmla="*/ 288272 w 6408310"/>
              <a:gd name="connsiteY111" fmla="*/ 2439923 h 6912725"/>
              <a:gd name="connsiteX112" fmla="*/ 233611 w 6408310"/>
              <a:gd name="connsiteY112" fmla="*/ 2326248 h 6912725"/>
              <a:gd name="connsiteX113" fmla="*/ 115057 w 6408310"/>
              <a:gd name="connsiteY113" fmla="*/ 2127916 h 69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408310" h="6912725">
                <a:moveTo>
                  <a:pt x="0" y="108934"/>
                </a:moveTo>
                <a:lnTo>
                  <a:pt x="1911522" y="0"/>
                </a:lnTo>
                <a:lnTo>
                  <a:pt x="1916026" y="4704"/>
                </a:lnTo>
                <a:cubicBezTo>
                  <a:pt x="1916562" y="7914"/>
                  <a:pt x="1915147" y="12061"/>
                  <a:pt x="1911112" y="17418"/>
                </a:cubicBezTo>
                <a:cubicBezTo>
                  <a:pt x="1943271" y="27853"/>
                  <a:pt x="1947645" y="36373"/>
                  <a:pt x="1972871" y="72530"/>
                </a:cubicBezTo>
                <a:cubicBezTo>
                  <a:pt x="1980767" y="117667"/>
                  <a:pt x="2061296" y="115435"/>
                  <a:pt x="2069180" y="173199"/>
                </a:cubicBezTo>
                <a:cubicBezTo>
                  <a:pt x="2075196" y="191586"/>
                  <a:pt x="2112853" y="231006"/>
                  <a:pt x="2131569" y="227805"/>
                </a:cubicBezTo>
                <a:cubicBezTo>
                  <a:pt x="2141808" y="233828"/>
                  <a:pt x="2146631" y="247405"/>
                  <a:pt x="2162747" y="239714"/>
                </a:cubicBezTo>
                <a:cubicBezTo>
                  <a:pt x="2183739" y="232191"/>
                  <a:pt x="2206491" y="310465"/>
                  <a:pt x="2220499" y="289903"/>
                </a:cubicBezTo>
                <a:cubicBezTo>
                  <a:pt x="2257038" y="315132"/>
                  <a:pt x="2344409" y="362107"/>
                  <a:pt x="2381978" y="391093"/>
                </a:cubicBezTo>
                <a:cubicBezTo>
                  <a:pt x="2419547" y="420079"/>
                  <a:pt x="2445794" y="442621"/>
                  <a:pt x="2445910" y="463815"/>
                </a:cubicBezTo>
                <a:cubicBezTo>
                  <a:pt x="2462109" y="546053"/>
                  <a:pt x="2496860" y="553382"/>
                  <a:pt x="2531236" y="600817"/>
                </a:cubicBezTo>
                <a:cubicBezTo>
                  <a:pt x="2573647" y="650501"/>
                  <a:pt x="2589314" y="613369"/>
                  <a:pt x="2617149" y="703748"/>
                </a:cubicBezTo>
                <a:cubicBezTo>
                  <a:pt x="2635983" y="695546"/>
                  <a:pt x="2643943" y="702017"/>
                  <a:pt x="2650333" y="720900"/>
                </a:cubicBezTo>
                <a:cubicBezTo>
                  <a:pt x="2671881" y="743975"/>
                  <a:pt x="2701744" y="706344"/>
                  <a:pt x="2705541" y="750090"/>
                </a:cubicBezTo>
                <a:cubicBezTo>
                  <a:pt x="2730861" y="760850"/>
                  <a:pt x="2742856" y="778498"/>
                  <a:pt x="2757210" y="789489"/>
                </a:cubicBezTo>
                <a:cubicBezTo>
                  <a:pt x="2776836" y="801882"/>
                  <a:pt x="2774652" y="796949"/>
                  <a:pt x="2791660" y="816041"/>
                </a:cubicBezTo>
                <a:cubicBezTo>
                  <a:pt x="2815343" y="835699"/>
                  <a:pt x="2784183" y="871086"/>
                  <a:pt x="2840975" y="842225"/>
                </a:cubicBezTo>
                <a:cubicBezTo>
                  <a:pt x="2854681" y="875427"/>
                  <a:pt x="2877032" y="859395"/>
                  <a:pt x="2917970" y="879392"/>
                </a:cubicBezTo>
                <a:cubicBezTo>
                  <a:pt x="2921487" y="903353"/>
                  <a:pt x="2937122" y="907916"/>
                  <a:pt x="2957236" y="906835"/>
                </a:cubicBezTo>
                <a:lnTo>
                  <a:pt x="3117215" y="1073714"/>
                </a:lnTo>
                <a:cubicBezTo>
                  <a:pt x="3153906" y="1089285"/>
                  <a:pt x="3232612" y="1124062"/>
                  <a:pt x="3250958" y="1130397"/>
                </a:cubicBezTo>
                <a:cubicBezTo>
                  <a:pt x="3409574" y="1172733"/>
                  <a:pt x="3456045" y="1237431"/>
                  <a:pt x="3496717" y="1260412"/>
                </a:cubicBezTo>
                <a:lnTo>
                  <a:pt x="3494992" y="1268283"/>
                </a:lnTo>
                <a:cubicBezTo>
                  <a:pt x="3495362" y="1274688"/>
                  <a:pt x="3498760" y="1281160"/>
                  <a:pt x="3508993" y="1287737"/>
                </a:cubicBezTo>
                <a:lnTo>
                  <a:pt x="3512115" y="1288544"/>
                </a:lnTo>
                <a:lnTo>
                  <a:pt x="3548697" y="1363739"/>
                </a:lnTo>
                <a:cubicBezTo>
                  <a:pt x="3572773" y="1395571"/>
                  <a:pt x="3623148" y="1421050"/>
                  <a:pt x="3656567" y="1479533"/>
                </a:cubicBezTo>
                <a:lnTo>
                  <a:pt x="3661987" y="1491779"/>
                </a:lnTo>
                <a:lnTo>
                  <a:pt x="3667389" y="1495409"/>
                </a:lnTo>
                <a:lnTo>
                  <a:pt x="3800461" y="1696689"/>
                </a:lnTo>
                <a:cubicBezTo>
                  <a:pt x="3835546" y="1747791"/>
                  <a:pt x="3913146" y="1811386"/>
                  <a:pt x="3933737" y="1853325"/>
                </a:cubicBezTo>
                <a:lnTo>
                  <a:pt x="3946446" y="1903446"/>
                </a:lnTo>
                <a:lnTo>
                  <a:pt x="3960581" y="1913244"/>
                </a:lnTo>
                <a:cubicBezTo>
                  <a:pt x="3979608" y="1926434"/>
                  <a:pt x="3998210" y="1940240"/>
                  <a:pt x="4015111" y="1956512"/>
                </a:cubicBezTo>
                <a:cubicBezTo>
                  <a:pt x="4083226" y="1956238"/>
                  <a:pt x="4031943" y="1969929"/>
                  <a:pt x="4070740" y="1999693"/>
                </a:cubicBezTo>
                <a:cubicBezTo>
                  <a:pt x="4027554" y="2022282"/>
                  <a:pt x="4128681" y="2025600"/>
                  <a:pt x="4091495" y="2064313"/>
                </a:cubicBezTo>
                <a:cubicBezTo>
                  <a:pt x="4099733" y="2068504"/>
                  <a:pt x="4108887" y="2071343"/>
                  <a:pt x="4118353" y="2073901"/>
                </a:cubicBezTo>
                <a:lnTo>
                  <a:pt x="4123293" y="2075261"/>
                </a:lnTo>
                <a:lnTo>
                  <a:pt x="4166582" y="2120685"/>
                </a:lnTo>
                <a:lnTo>
                  <a:pt x="4213721" y="2168493"/>
                </a:lnTo>
                <a:lnTo>
                  <a:pt x="4250795" y="2261746"/>
                </a:lnTo>
                <a:lnTo>
                  <a:pt x="4295408" y="2340515"/>
                </a:lnTo>
                <a:cubicBezTo>
                  <a:pt x="4303294" y="2350172"/>
                  <a:pt x="4311232" y="2360551"/>
                  <a:pt x="4318976" y="2371504"/>
                </a:cubicBezTo>
                <a:lnTo>
                  <a:pt x="4323314" y="2378166"/>
                </a:lnTo>
                <a:cubicBezTo>
                  <a:pt x="4323288" y="2378269"/>
                  <a:pt x="4323261" y="2378372"/>
                  <a:pt x="4323235" y="2378475"/>
                </a:cubicBezTo>
                <a:cubicBezTo>
                  <a:pt x="4323820" y="2380303"/>
                  <a:pt x="4325112" y="2382633"/>
                  <a:pt x="4327479" y="2385858"/>
                </a:cubicBezTo>
                <a:lnTo>
                  <a:pt x="4331226" y="2390318"/>
                </a:lnTo>
                <a:lnTo>
                  <a:pt x="4339643" y="2403246"/>
                </a:lnTo>
                <a:lnTo>
                  <a:pt x="4341435" y="2408870"/>
                </a:lnTo>
                <a:lnTo>
                  <a:pt x="4340548" y="2412798"/>
                </a:lnTo>
                <a:lnTo>
                  <a:pt x="4351634" y="2443869"/>
                </a:lnTo>
                <a:cubicBezTo>
                  <a:pt x="4370557" y="2458176"/>
                  <a:pt x="4365119" y="2472379"/>
                  <a:pt x="4380688" y="2504819"/>
                </a:cubicBezTo>
                <a:cubicBezTo>
                  <a:pt x="4393528" y="2510493"/>
                  <a:pt x="4397884" y="2522485"/>
                  <a:pt x="4399892" y="2537002"/>
                </a:cubicBezTo>
                <a:cubicBezTo>
                  <a:pt x="4420218" y="2562143"/>
                  <a:pt x="4430910" y="2594831"/>
                  <a:pt x="4449690" y="2628144"/>
                </a:cubicBezTo>
                <a:cubicBezTo>
                  <a:pt x="4468446" y="2678770"/>
                  <a:pt x="4488860" y="2772681"/>
                  <a:pt x="4512427" y="2840755"/>
                </a:cubicBezTo>
                <a:lnTo>
                  <a:pt x="4591091" y="3036586"/>
                </a:lnTo>
                <a:cubicBezTo>
                  <a:pt x="4639934" y="3158078"/>
                  <a:pt x="4730818" y="3310586"/>
                  <a:pt x="4757297" y="3388741"/>
                </a:cubicBezTo>
                <a:cubicBezTo>
                  <a:pt x="4756620" y="3412898"/>
                  <a:pt x="4755942" y="3437054"/>
                  <a:pt x="4755264" y="3461211"/>
                </a:cubicBezTo>
                <a:cubicBezTo>
                  <a:pt x="4763881" y="3469559"/>
                  <a:pt x="4774382" y="3498341"/>
                  <a:pt x="4776842" y="3503606"/>
                </a:cubicBezTo>
                <a:cubicBezTo>
                  <a:pt x="4776789" y="3503947"/>
                  <a:pt x="4816006" y="3543555"/>
                  <a:pt x="4815953" y="3543897"/>
                </a:cubicBezTo>
                <a:lnTo>
                  <a:pt x="4826382" y="3589602"/>
                </a:lnTo>
                <a:cubicBezTo>
                  <a:pt x="4854724" y="3618181"/>
                  <a:pt x="4872282" y="3672884"/>
                  <a:pt x="4900664" y="3697326"/>
                </a:cubicBezTo>
                <a:cubicBezTo>
                  <a:pt x="4872593" y="3751610"/>
                  <a:pt x="4889332" y="3712092"/>
                  <a:pt x="4944717" y="3795461"/>
                </a:cubicBezTo>
                <a:cubicBezTo>
                  <a:pt x="4981269" y="3830092"/>
                  <a:pt x="4951776" y="3836266"/>
                  <a:pt x="4981260" y="3887734"/>
                </a:cubicBezTo>
                <a:cubicBezTo>
                  <a:pt x="4992187" y="3900180"/>
                  <a:pt x="5000945" y="3922491"/>
                  <a:pt x="5000423" y="3933089"/>
                </a:cubicBezTo>
                <a:lnTo>
                  <a:pt x="5033013" y="3937041"/>
                </a:lnTo>
                <a:lnTo>
                  <a:pt x="5081597" y="4013154"/>
                </a:lnTo>
                <a:lnTo>
                  <a:pt x="5088052" y="4027525"/>
                </a:lnTo>
                <a:lnTo>
                  <a:pt x="5189054" y="4098668"/>
                </a:lnTo>
                <a:lnTo>
                  <a:pt x="5228545" y="4146658"/>
                </a:lnTo>
                <a:lnTo>
                  <a:pt x="5268336" y="4194504"/>
                </a:lnTo>
                <a:cubicBezTo>
                  <a:pt x="5282676" y="4201217"/>
                  <a:pt x="5302948" y="4267012"/>
                  <a:pt x="5317950" y="4267325"/>
                </a:cubicBezTo>
                <a:cubicBezTo>
                  <a:pt x="5371561" y="4431932"/>
                  <a:pt x="5512417" y="4438996"/>
                  <a:pt x="5598270" y="4563876"/>
                </a:cubicBezTo>
                <a:cubicBezTo>
                  <a:pt x="5684123" y="4688756"/>
                  <a:pt x="5658748" y="4766617"/>
                  <a:pt x="5833068" y="5016605"/>
                </a:cubicBezTo>
                <a:cubicBezTo>
                  <a:pt x="5917959" y="5167124"/>
                  <a:pt x="6007541" y="5258633"/>
                  <a:pt x="6045916" y="5405287"/>
                </a:cubicBezTo>
                <a:cubicBezTo>
                  <a:pt x="6053001" y="5431110"/>
                  <a:pt x="6137180" y="5517469"/>
                  <a:pt x="6117737" y="5538137"/>
                </a:cubicBezTo>
                <a:cubicBezTo>
                  <a:pt x="6096856" y="5567956"/>
                  <a:pt x="6185855" y="5633330"/>
                  <a:pt x="6144230" y="5635151"/>
                </a:cubicBezTo>
                <a:cubicBezTo>
                  <a:pt x="6206267" y="5682015"/>
                  <a:pt x="6167034" y="5753331"/>
                  <a:pt x="6176742" y="5809044"/>
                </a:cubicBezTo>
                <a:cubicBezTo>
                  <a:pt x="6181644" y="5871497"/>
                  <a:pt x="6197878" y="5926431"/>
                  <a:pt x="6245199" y="6038018"/>
                </a:cubicBezTo>
                <a:cubicBezTo>
                  <a:pt x="6276717" y="6104340"/>
                  <a:pt x="6288745" y="6124315"/>
                  <a:pt x="6303931" y="6175618"/>
                </a:cubicBezTo>
                <a:cubicBezTo>
                  <a:pt x="6319117" y="6226921"/>
                  <a:pt x="6298592" y="6320971"/>
                  <a:pt x="6336313" y="6345837"/>
                </a:cubicBezTo>
                <a:cubicBezTo>
                  <a:pt x="6368454" y="6400251"/>
                  <a:pt x="6388884" y="6464262"/>
                  <a:pt x="6401195" y="6542084"/>
                </a:cubicBezTo>
                <a:lnTo>
                  <a:pt x="6408310" y="6612865"/>
                </a:lnTo>
                <a:lnTo>
                  <a:pt x="1146484" y="6912725"/>
                </a:lnTo>
                <a:lnTo>
                  <a:pt x="1108438" y="6825083"/>
                </a:lnTo>
                <a:cubicBezTo>
                  <a:pt x="1057133" y="6684904"/>
                  <a:pt x="1090669" y="6637010"/>
                  <a:pt x="997867" y="6378703"/>
                </a:cubicBezTo>
                <a:cubicBezTo>
                  <a:pt x="956253" y="6228487"/>
                  <a:pt x="874761" y="6010797"/>
                  <a:pt x="858750" y="5923784"/>
                </a:cubicBezTo>
                <a:cubicBezTo>
                  <a:pt x="856924" y="5899993"/>
                  <a:pt x="844018" y="5873122"/>
                  <a:pt x="860408" y="5860728"/>
                </a:cubicBezTo>
                <a:cubicBezTo>
                  <a:pt x="878957" y="5840950"/>
                  <a:pt x="823834" y="5761906"/>
                  <a:pt x="853644" y="5771381"/>
                </a:cubicBezTo>
                <a:cubicBezTo>
                  <a:pt x="815383" y="5715186"/>
                  <a:pt x="852133" y="5665047"/>
                  <a:pt x="852164" y="5615193"/>
                </a:cubicBezTo>
                <a:cubicBezTo>
                  <a:pt x="817076" y="5571334"/>
                  <a:pt x="851740" y="5509975"/>
                  <a:pt x="831986" y="5402745"/>
                </a:cubicBezTo>
                <a:cubicBezTo>
                  <a:pt x="792037" y="5354630"/>
                  <a:pt x="819063" y="5330513"/>
                  <a:pt x="759590" y="5239800"/>
                </a:cubicBezTo>
                <a:cubicBezTo>
                  <a:pt x="762665" y="5236543"/>
                  <a:pt x="765245" y="5232371"/>
                  <a:pt x="767251" y="5227414"/>
                </a:cubicBezTo>
                <a:cubicBezTo>
                  <a:pt x="778914" y="5198604"/>
                  <a:pt x="769142" y="5150045"/>
                  <a:pt x="745427" y="5118958"/>
                </a:cubicBezTo>
                <a:cubicBezTo>
                  <a:pt x="660991" y="4975263"/>
                  <a:pt x="672599" y="4907855"/>
                  <a:pt x="635950" y="4788294"/>
                </a:cubicBezTo>
                <a:cubicBezTo>
                  <a:pt x="600650" y="4653678"/>
                  <a:pt x="646752" y="4690694"/>
                  <a:pt x="558787" y="4518070"/>
                </a:cubicBezTo>
                <a:cubicBezTo>
                  <a:pt x="577057" y="4502442"/>
                  <a:pt x="573633" y="4481342"/>
                  <a:pt x="555530" y="4444433"/>
                </a:cubicBezTo>
                <a:cubicBezTo>
                  <a:pt x="540027" y="4379200"/>
                  <a:pt x="596616" y="4390343"/>
                  <a:pt x="549378" y="4320965"/>
                </a:cubicBezTo>
                <a:cubicBezTo>
                  <a:pt x="581692" y="4336040"/>
                  <a:pt x="535024" y="4198883"/>
                  <a:pt x="572361" y="4232369"/>
                </a:cubicBezTo>
                <a:cubicBezTo>
                  <a:pt x="590648" y="4193014"/>
                  <a:pt x="541489" y="4167113"/>
                  <a:pt x="556288" y="4127673"/>
                </a:cubicBezTo>
                <a:lnTo>
                  <a:pt x="506660" y="3821119"/>
                </a:lnTo>
                <a:cubicBezTo>
                  <a:pt x="481478" y="3781010"/>
                  <a:pt x="483894" y="3751446"/>
                  <a:pt x="494791" y="3723556"/>
                </a:cubicBezTo>
                <a:cubicBezTo>
                  <a:pt x="472516" y="3634460"/>
                  <a:pt x="499836" y="3607209"/>
                  <a:pt x="490230" y="3508893"/>
                </a:cubicBezTo>
                <a:cubicBezTo>
                  <a:pt x="525541" y="3397546"/>
                  <a:pt x="482951" y="3307116"/>
                  <a:pt x="484223" y="3233179"/>
                </a:cubicBezTo>
                <a:cubicBezTo>
                  <a:pt x="465844" y="3133672"/>
                  <a:pt x="460855" y="3219289"/>
                  <a:pt x="460329" y="3041244"/>
                </a:cubicBezTo>
                <a:lnTo>
                  <a:pt x="407197" y="2812292"/>
                </a:lnTo>
                <a:cubicBezTo>
                  <a:pt x="391019" y="2768219"/>
                  <a:pt x="344571" y="2745090"/>
                  <a:pt x="386122" y="2757841"/>
                </a:cubicBezTo>
                <a:cubicBezTo>
                  <a:pt x="381879" y="2743275"/>
                  <a:pt x="360306" y="2721346"/>
                  <a:pt x="363684" y="2714608"/>
                </a:cubicBezTo>
                <a:lnTo>
                  <a:pt x="330746" y="2625146"/>
                </a:lnTo>
                <a:lnTo>
                  <a:pt x="299927" y="2566177"/>
                </a:lnTo>
                <a:cubicBezTo>
                  <a:pt x="300505" y="2524092"/>
                  <a:pt x="287694" y="2482008"/>
                  <a:pt x="288272" y="2439923"/>
                </a:cubicBezTo>
                <a:cubicBezTo>
                  <a:pt x="243273" y="2349673"/>
                  <a:pt x="278610" y="2382839"/>
                  <a:pt x="233611" y="2326248"/>
                </a:cubicBezTo>
                <a:lnTo>
                  <a:pt x="115057" y="21279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120A59-4E64-46FA-BB2D-4161B3568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684" y="3641651"/>
            <a:ext cx="4324653" cy="2612726"/>
          </a:xfrm>
        </p:spPr>
        <p:txBody>
          <a:bodyPr anchor="b">
            <a:normAutofit/>
          </a:bodyPr>
          <a:lstStyle/>
          <a:p>
            <a:r>
              <a:rPr lang="en-US" dirty="0"/>
              <a:t>Converting AC voltage to DC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09E7C-1C89-48C4-9F01-0C836AE20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4835857" cy="5791200"/>
          </a:xfrm>
        </p:spPr>
        <p:txBody>
          <a:bodyPr>
            <a:normAutofit/>
          </a:bodyPr>
          <a:lstStyle/>
          <a:p>
            <a:r>
              <a:rPr lang="en-US">
                <a:latin typeface="Palatino Linotype" panose="02040502050505030304" pitchFamily="18" charset="0"/>
              </a:rPr>
              <a:t>High AC voltage is applied to the primary side of the step-down transformer</a:t>
            </a:r>
          </a:p>
          <a:p>
            <a:pPr lvl="1"/>
            <a:r>
              <a:rPr lang="en-US">
                <a:latin typeface="Palatino Linotype" panose="02040502050505030304" pitchFamily="18" charset="0"/>
              </a:rPr>
              <a:t>Low voltage appears at secondary winding </a:t>
            </a:r>
          </a:p>
          <a:p>
            <a:pPr lvl="1"/>
            <a:r>
              <a:rPr lang="en-US">
                <a:latin typeface="Palatino Linotype" panose="02040502050505030304" pitchFamily="18" charset="0"/>
              </a:rPr>
              <a:t>Low voltage will be applied to the diode</a:t>
            </a:r>
          </a:p>
          <a:p>
            <a:r>
              <a:rPr lang="en-US">
                <a:latin typeface="Palatino Linotype" panose="02040502050505030304" pitchFamily="18" charset="0"/>
              </a:rPr>
              <a:t>Positive half cycle of the AC voltage</a:t>
            </a:r>
          </a:p>
          <a:p>
            <a:pPr lvl="1"/>
            <a:r>
              <a:rPr lang="en-US">
                <a:latin typeface="Palatino Linotype" panose="02040502050505030304" pitchFamily="18" charset="0"/>
              </a:rPr>
              <a:t>Diode will be forward biased </a:t>
            </a:r>
          </a:p>
          <a:p>
            <a:pPr lvl="1"/>
            <a:r>
              <a:rPr lang="en-US">
                <a:latin typeface="Palatino Linotype" panose="02040502050505030304" pitchFamily="18" charset="0"/>
              </a:rPr>
              <a:t>Current flows through the diode</a:t>
            </a:r>
          </a:p>
        </p:txBody>
      </p:sp>
    </p:spTree>
    <p:extLst>
      <p:ext uri="{BB962C8B-B14F-4D97-AF65-F5344CB8AC3E}">
        <p14:creationId xmlns:p14="http://schemas.microsoft.com/office/powerpoint/2010/main" val="3439486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8304E7-27B9-4B32-B734-39819455A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6D278F6-3BB7-495D-ACAC-035E55A3F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3150" cy="6858000"/>
          </a:xfrm>
          <a:custGeom>
            <a:avLst/>
            <a:gdLst>
              <a:gd name="connsiteX0" fmla="*/ 0 w 5773150"/>
              <a:gd name="connsiteY0" fmla="*/ 0 h 6858000"/>
              <a:gd name="connsiteX1" fmla="*/ 5743678 w 5773150"/>
              <a:gd name="connsiteY1" fmla="*/ 0 h 6858000"/>
              <a:gd name="connsiteX2" fmla="*/ 5751391 w 5773150"/>
              <a:gd name="connsiteY2" fmla="*/ 30573 h 6858000"/>
              <a:gd name="connsiteX3" fmla="*/ 5766902 w 5773150"/>
              <a:gd name="connsiteY3" fmla="*/ 64019 h 6858000"/>
              <a:gd name="connsiteX4" fmla="*/ 5766384 w 5773150"/>
              <a:gd name="connsiteY4" fmla="*/ 102070 h 6858000"/>
              <a:gd name="connsiteX5" fmla="*/ 5761277 w 5773150"/>
              <a:gd name="connsiteY5" fmla="*/ 107443 h 6858000"/>
              <a:gd name="connsiteX6" fmla="*/ 5752316 w 5773150"/>
              <a:gd name="connsiteY6" fmla="*/ 295258 h 6858000"/>
              <a:gd name="connsiteX7" fmla="*/ 5746314 w 5773150"/>
              <a:gd name="connsiteY7" fmla="*/ 327740 h 6858000"/>
              <a:gd name="connsiteX8" fmla="*/ 5738881 w 5773150"/>
              <a:gd name="connsiteY8" fmla="*/ 351315 h 6858000"/>
              <a:gd name="connsiteX9" fmla="*/ 5736461 w 5773150"/>
              <a:gd name="connsiteY9" fmla="*/ 411657 h 6858000"/>
              <a:gd name="connsiteX10" fmla="*/ 5739349 w 5773150"/>
              <a:gd name="connsiteY10" fmla="*/ 511819 h 6858000"/>
              <a:gd name="connsiteX11" fmla="*/ 5738426 w 5773150"/>
              <a:gd name="connsiteY11" fmla="*/ 533052 h 6858000"/>
              <a:gd name="connsiteX12" fmla="*/ 5731528 w 5773150"/>
              <a:gd name="connsiteY12" fmla="*/ 550926 h 6858000"/>
              <a:gd name="connsiteX13" fmla="*/ 5724607 w 5773150"/>
              <a:gd name="connsiteY13" fmla="*/ 554743 h 6858000"/>
              <a:gd name="connsiteX14" fmla="*/ 5723119 w 5773150"/>
              <a:gd name="connsiteY14" fmla="*/ 566363 h 6858000"/>
              <a:gd name="connsiteX15" fmla="*/ 5721446 w 5773150"/>
              <a:gd name="connsiteY15" fmla="*/ 569374 h 6858000"/>
              <a:gd name="connsiteX16" fmla="*/ 5727098 w 5773150"/>
              <a:gd name="connsiteY16" fmla="*/ 625703 h 6858000"/>
              <a:gd name="connsiteX17" fmla="*/ 5718199 w 5773150"/>
              <a:gd name="connsiteY17" fmla="*/ 672062 h 6858000"/>
              <a:gd name="connsiteX18" fmla="*/ 5721559 w 5773150"/>
              <a:gd name="connsiteY18" fmla="*/ 799708 h 6858000"/>
              <a:gd name="connsiteX19" fmla="*/ 5706600 w 5773150"/>
              <a:gd name="connsiteY19" fmla="*/ 996786 h 6858000"/>
              <a:gd name="connsiteX20" fmla="*/ 5698779 w 5773150"/>
              <a:gd name="connsiteY20" fmla="*/ 1123394 h 6858000"/>
              <a:gd name="connsiteX21" fmla="*/ 5731557 w 5773150"/>
              <a:gd name="connsiteY21" fmla="*/ 1202870 h 6858000"/>
              <a:gd name="connsiteX22" fmla="*/ 5736580 w 5773150"/>
              <a:gd name="connsiteY22" fmla="*/ 1215292 h 6858000"/>
              <a:gd name="connsiteX23" fmla="*/ 5735505 w 5773150"/>
              <a:gd name="connsiteY23" fmla="*/ 1217172 h 6858000"/>
              <a:gd name="connsiteX24" fmla="*/ 5736321 w 5773150"/>
              <a:gd name="connsiteY24" fmla="*/ 1232680 h 6858000"/>
              <a:gd name="connsiteX25" fmla="*/ 5739880 w 5773150"/>
              <a:gd name="connsiteY25" fmla="*/ 1235358 h 6858000"/>
              <a:gd name="connsiteX26" fmla="*/ 5741500 w 5773150"/>
              <a:gd name="connsiteY26" fmla="*/ 1245773 h 6858000"/>
              <a:gd name="connsiteX27" fmla="*/ 5747543 w 5773150"/>
              <a:gd name="connsiteY27" fmla="*/ 1265687 h 6858000"/>
              <a:gd name="connsiteX28" fmla="*/ 5746000 w 5773150"/>
              <a:gd name="connsiteY28" fmla="*/ 1269978 h 6858000"/>
              <a:gd name="connsiteX29" fmla="*/ 5713210 w 5773150"/>
              <a:gd name="connsiteY29" fmla="*/ 1375228 h 6858000"/>
              <a:gd name="connsiteX30" fmla="*/ 5718231 w 5773150"/>
              <a:gd name="connsiteY30" fmla="*/ 1407489 h 6858000"/>
              <a:gd name="connsiteX31" fmla="*/ 5718549 w 5773150"/>
              <a:gd name="connsiteY31" fmla="*/ 1414144 h 6858000"/>
              <a:gd name="connsiteX32" fmla="*/ 5718270 w 5773150"/>
              <a:gd name="connsiteY32" fmla="*/ 1414342 h 6858000"/>
              <a:gd name="connsiteX33" fmla="*/ 5718039 w 5773150"/>
              <a:gd name="connsiteY33" fmla="*/ 1421494 h 6858000"/>
              <a:gd name="connsiteX34" fmla="*/ 5719130 w 5773150"/>
              <a:gd name="connsiteY34" fmla="*/ 1426276 h 6858000"/>
              <a:gd name="connsiteX35" fmla="*/ 5719749 w 5773150"/>
              <a:gd name="connsiteY35" fmla="*/ 1439183 h 6858000"/>
              <a:gd name="connsiteX36" fmla="*/ 5718068 w 5773150"/>
              <a:gd name="connsiteY36" fmla="*/ 1444070 h 6858000"/>
              <a:gd name="connsiteX37" fmla="*/ 5683760 w 5773150"/>
              <a:gd name="connsiteY37" fmla="*/ 1484872 h 6858000"/>
              <a:gd name="connsiteX38" fmla="*/ 5655213 w 5773150"/>
              <a:gd name="connsiteY38" fmla="*/ 1570335 h 6858000"/>
              <a:gd name="connsiteX39" fmla="*/ 5630336 w 5773150"/>
              <a:gd name="connsiteY39" fmla="*/ 1655809 h 6858000"/>
              <a:gd name="connsiteX40" fmla="*/ 5622971 w 5773150"/>
              <a:gd name="connsiteY40" fmla="*/ 1687176 h 6858000"/>
              <a:gd name="connsiteX41" fmla="*/ 5602601 w 5773150"/>
              <a:gd name="connsiteY41" fmla="*/ 1741240 h 6858000"/>
              <a:gd name="connsiteX42" fmla="*/ 5588781 w 5773150"/>
              <a:gd name="connsiteY42" fmla="*/ 1764858 h 6858000"/>
              <a:gd name="connsiteX43" fmla="*/ 5588947 w 5773150"/>
              <a:gd name="connsiteY43" fmla="*/ 1766091 h 6858000"/>
              <a:gd name="connsiteX44" fmla="*/ 5585214 w 5773150"/>
              <a:gd name="connsiteY44" fmla="*/ 1767564 h 6858000"/>
              <a:gd name="connsiteX45" fmla="*/ 5582552 w 5773150"/>
              <a:gd name="connsiteY45" fmla="*/ 1771907 h 6858000"/>
              <a:gd name="connsiteX46" fmla="*/ 5580211 w 5773150"/>
              <a:gd name="connsiteY46" fmla="*/ 1785016 h 6858000"/>
              <a:gd name="connsiteX47" fmla="*/ 5580144 w 5773150"/>
              <a:gd name="connsiteY47" fmla="*/ 1790155 h 6858000"/>
              <a:gd name="connsiteX48" fmla="*/ 5578316 w 5773150"/>
              <a:gd name="connsiteY48" fmla="*/ 1797230 h 6858000"/>
              <a:gd name="connsiteX49" fmla="*/ 5578012 w 5773150"/>
              <a:gd name="connsiteY49" fmla="*/ 1797341 h 6858000"/>
              <a:gd name="connsiteX50" fmla="*/ 5576805 w 5773150"/>
              <a:gd name="connsiteY50" fmla="*/ 1804097 h 6858000"/>
              <a:gd name="connsiteX51" fmla="*/ 5574175 w 5773150"/>
              <a:gd name="connsiteY51" fmla="*/ 1837992 h 6858000"/>
              <a:gd name="connsiteX52" fmla="*/ 5538573 w 5773150"/>
              <a:gd name="connsiteY52" fmla="*/ 1874590 h 6858000"/>
              <a:gd name="connsiteX53" fmla="*/ 5529775 w 5773150"/>
              <a:gd name="connsiteY53" fmla="*/ 1891237 h 6858000"/>
              <a:gd name="connsiteX54" fmla="*/ 5523694 w 5773150"/>
              <a:gd name="connsiteY54" fmla="*/ 1899776 h 6858000"/>
              <a:gd name="connsiteX55" fmla="*/ 5522424 w 5773150"/>
              <a:gd name="connsiteY55" fmla="*/ 1900078 h 6858000"/>
              <a:gd name="connsiteX56" fmla="*/ 5520031 w 5773150"/>
              <a:gd name="connsiteY56" fmla="*/ 1932606 h 6858000"/>
              <a:gd name="connsiteX57" fmla="*/ 5517631 w 5773150"/>
              <a:gd name="connsiteY57" fmla="*/ 1936394 h 6858000"/>
              <a:gd name="connsiteX58" fmla="*/ 5518736 w 5773150"/>
              <a:gd name="connsiteY58" fmla="*/ 1958275 h 6858000"/>
              <a:gd name="connsiteX59" fmla="*/ 5520575 w 5773150"/>
              <a:gd name="connsiteY59" fmla="*/ 1973057 h 6858000"/>
              <a:gd name="connsiteX60" fmla="*/ 5494788 w 5773150"/>
              <a:gd name="connsiteY60" fmla="*/ 2160875 h 6858000"/>
              <a:gd name="connsiteX61" fmla="*/ 5495547 w 5773150"/>
              <a:gd name="connsiteY61" fmla="*/ 2270995 h 6858000"/>
              <a:gd name="connsiteX62" fmla="*/ 5473327 w 5773150"/>
              <a:gd name="connsiteY62" fmla="*/ 2341361 h 6858000"/>
              <a:gd name="connsiteX63" fmla="*/ 5444557 w 5773150"/>
              <a:gd name="connsiteY63" fmla="*/ 2359357 h 6858000"/>
              <a:gd name="connsiteX64" fmla="*/ 5410799 w 5773150"/>
              <a:gd name="connsiteY64" fmla="*/ 2539631 h 6858000"/>
              <a:gd name="connsiteX65" fmla="*/ 5392086 w 5773150"/>
              <a:gd name="connsiteY65" fmla="*/ 2583107 h 6858000"/>
              <a:gd name="connsiteX66" fmla="*/ 5396221 w 5773150"/>
              <a:gd name="connsiteY66" fmla="*/ 2626625 h 6858000"/>
              <a:gd name="connsiteX67" fmla="*/ 5384605 w 5773150"/>
              <a:gd name="connsiteY67" fmla="*/ 2641276 h 6858000"/>
              <a:gd name="connsiteX68" fmla="*/ 5382375 w 5773150"/>
              <a:gd name="connsiteY68" fmla="*/ 2643748 h 6858000"/>
              <a:gd name="connsiteX69" fmla="*/ 5378376 w 5773150"/>
              <a:gd name="connsiteY69" fmla="*/ 2654882 h 6858000"/>
              <a:gd name="connsiteX70" fmla="*/ 5371098 w 5773150"/>
              <a:gd name="connsiteY70" fmla="*/ 2656453 h 6858000"/>
              <a:gd name="connsiteX71" fmla="*/ 5360670 w 5773150"/>
              <a:gd name="connsiteY71" fmla="*/ 2672090 h 6858000"/>
              <a:gd name="connsiteX72" fmla="*/ 5355023 w 5773150"/>
              <a:gd name="connsiteY72" fmla="*/ 2693024 h 6858000"/>
              <a:gd name="connsiteX73" fmla="*/ 5334290 w 5773150"/>
              <a:gd name="connsiteY73" fmla="*/ 2767224 h 6858000"/>
              <a:gd name="connsiteX74" fmla="*/ 5334675 w 5773150"/>
              <a:gd name="connsiteY74" fmla="*/ 2780287 h 6858000"/>
              <a:gd name="connsiteX75" fmla="*/ 5318729 w 5773150"/>
              <a:gd name="connsiteY75" fmla="*/ 2818533 h 6858000"/>
              <a:gd name="connsiteX76" fmla="*/ 5308395 w 5773150"/>
              <a:gd name="connsiteY76" fmla="*/ 2853605 h 6858000"/>
              <a:gd name="connsiteX77" fmla="*/ 5305322 w 5773150"/>
              <a:gd name="connsiteY77" fmla="*/ 2877253 h 6858000"/>
              <a:gd name="connsiteX78" fmla="*/ 5301489 w 5773150"/>
              <a:gd name="connsiteY78" fmla="*/ 2882681 h 6858000"/>
              <a:gd name="connsiteX79" fmla="*/ 5294118 w 5773150"/>
              <a:gd name="connsiteY79" fmla="*/ 2905402 h 6858000"/>
              <a:gd name="connsiteX80" fmla="*/ 5294526 w 5773150"/>
              <a:gd name="connsiteY80" fmla="*/ 2918038 h 6858000"/>
              <a:gd name="connsiteX81" fmla="*/ 5283716 w 5773150"/>
              <a:gd name="connsiteY81" fmla="*/ 2927650 h 6858000"/>
              <a:gd name="connsiteX82" fmla="*/ 5277240 w 5773150"/>
              <a:gd name="connsiteY82" fmla="*/ 2929023 h 6858000"/>
              <a:gd name="connsiteX83" fmla="*/ 5275633 w 5773150"/>
              <a:gd name="connsiteY83" fmla="*/ 2946120 h 6858000"/>
              <a:gd name="connsiteX84" fmla="*/ 5266576 w 5773150"/>
              <a:gd name="connsiteY84" fmla="*/ 2958163 h 6858000"/>
              <a:gd name="connsiteX85" fmla="*/ 5267255 w 5773150"/>
              <a:gd name="connsiteY85" fmla="*/ 2970848 h 6858000"/>
              <a:gd name="connsiteX86" fmla="*/ 5265185 w 5773150"/>
              <a:gd name="connsiteY86" fmla="*/ 2975513 h 6858000"/>
              <a:gd name="connsiteX87" fmla="*/ 5259313 w 5773150"/>
              <a:gd name="connsiteY87" fmla="*/ 2986924 h 6858000"/>
              <a:gd name="connsiteX88" fmla="*/ 5247802 w 5773150"/>
              <a:gd name="connsiteY88" fmla="*/ 3006258 h 6858000"/>
              <a:gd name="connsiteX89" fmla="*/ 5245279 w 5773150"/>
              <a:gd name="connsiteY89" fmla="*/ 3012562 h 6858000"/>
              <a:gd name="connsiteX90" fmla="*/ 5232206 w 5773150"/>
              <a:gd name="connsiteY90" fmla="*/ 3024355 h 6858000"/>
              <a:gd name="connsiteX91" fmla="*/ 5217115 w 5773150"/>
              <a:gd name="connsiteY91" fmla="*/ 3049786 h 6858000"/>
              <a:gd name="connsiteX92" fmla="*/ 5176572 w 5773150"/>
              <a:gd name="connsiteY92" fmla="*/ 3090998 h 6858000"/>
              <a:gd name="connsiteX93" fmla="*/ 5155861 w 5773150"/>
              <a:gd name="connsiteY93" fmla="*/ 3116019 h 6858000"/>
              <a:gd name="connsiteX94" fmla="*/ 5138549 w 5773150"/>
              <a:gd name="connsiteY94" fmla="*/ 3132106 h 6858000"/>
              <a:gd name="connsiteX95" fmla="*/ 5106546 w 5773150"/>
              <a:gd name="connsiteY95" fmla="*/ 3184456 h 6858000"/>
              <a:gd name="connsiteX96" fmla="*/ 5058542 w 5773150"/>
              <a:gd name="connsiteY96" fmla="*/ 3275999 h 6858000"/>
              <a:gd name="connsiteX97" fmla="*/ 5047232 w 5773150"/>
              <a:gd name="connsiteY97" fmla="*/ 3294370 h 6858000"/>
              <a:gd name="connsiteX98" fmla="*/ 5033169 w 5773150"/>
              <a:gd name="connsiteY98" fmla="*/ 3305717 h 6858000"/>
              <a:gd name="connsiteX99" fmla="*/ 5026122 w 5773150"/>
              <a:gd name="connsiteY99" fmla="*/ 3304478 h 6858000"/>
              <a:gd name="connsiteX100" fmla="*/ 5019204 w 5773150"/>
              <a:gd name="connsiteY100" fmla="*/ 3313868 h 6858000"/>
              <a:gd name="connsiteX101" fmla="*/ 5016458 w 5773150"/>
              <a:gd name="connsiteY101" fmla="*/ 3315437 h 6858000"/>
              <a:gd name="connsiteX102" fmla="*/ 5001612 w 5773150"/>
              <a:gd name="connsiteY102" fmla="*/ 3325366 h 6858000"/>
              <a:gd name="connsiteX103" fmla="*/ 4992447 w 5773150"/>
              <a:gd name="connsiteY103" fmla="*/ 3369627 h 6858000"/>
              <a:gd name="connsiteX104" fmla="*/ 4962640 w 5773150"/>
              <a:gd name="connsiteY104" fmla="*/ 3405111 h 6858000"/>
              <a:gd name="connsiteX105" fmla="*/ 4885437 w 5773150"/>
              <a:gd name="connsiteY105" fmla="*/ 3542476 h 6858000"/>
              <a:gd name="connsiteX106" fmla="*/ 4847328 w 5773150"/>
              <a:gd name="connsiteY106" fmla="*/ 3575653 h 6858000"/>
              <a:gd name="connsiteX107" fmla="*/ 4767104 w 5773150"/>
              <a:gd name="connsiteY107" fmla="*/ 3661469 h 6858000"/>
              <a:gd name="connsiteX108" fmla="*/ 4704780 w 5773150"/>
              <a:gd name="connsiteY108" fmla="*/ 3873639 h 6858000"/>
              <a:gd name="connsiteX109" fmla="*/ 4706808 w 5773150"/>
              <a:gd name="connsiteY109" fmla="*/ 3888925 h 6858000"/>
              <a:gd name="connsiteX110" fmla="*/ 4704311 w 5773150"/>
              <a:gd name="connsiteY110" fmla="*/ 3903419 h 6858000"/>
              <a:gd name="connsiteX111" fmla="*/ 4702575 w 5773150"/>
              <a:gd name="connsiteY111" fmla="*/ 3904376 h 6858000"/>
              <a:gd name="connsiteX112" fmla="*/ 4695419 w 5773150"/>
              <a:gd name="connsiteY112" fmla="*/ 3918796 h 6858000"/>
              <a:gd name="connsiteX113" fmla="*/ 4696713 w 5773150"/>
              <a:gd name="connsiteY113" fmla="*/ 3923588 h 6858000"/>
              <a:gd name="connsiteX114" fmla="*/ 4692700 w 5773150"/>
              <a:gd name="connsiteY114" fmla="*/ 3933994 h 6858000"/>
              <a:gd name="connsiteX115" fmla="*/ 4687213 w 5773150"/>
              <a:gd name="connsiteY115" fmla="*/ 3955874 h 6858000"/>
              <a:gd name="connsiteX116" fmla="*/ 4683919 w 5773150"/>
              <a:gd name="connsiteY116" fmla="*/ 3958674 h 6858000"/>
              <a:gd name="connsiteX117" fmla="*/ 4606919 w 5773150"/>
              <a:gd name="connsiteY117" fmla="*/ 4030764 h 6858000"/>
              <a:gd name="connsiteX118" fmla="*/ 4591395 w 5773150"/>
              <a:gd name="connsiteY118" fmla="*/ 4069165 h 6858000"/>
              <a:gd name="connsiteX119" fmla="*/ 4591089 w 5773150"/>
              <a:gd name="connsiteY119" fmla="*/ 4069157 h 6858000"/>
              <a:gd name="connsiteX120" fmla="*/ 4587337 w 5773150"/>
              <a:gd name="connsiteY120" fmla="*/ 4075398 h 6858000"/>
              <a:gd name="connsiteX121" fmla="*/ 4585754 w 5773150"/>
              <a:gd name="connsiteY121" fmla="*/ 4080409 h 6858000"/>
              <a:gd name="connsiteX122" fmla="*/ 4576058 w 5773150"/>
              <a:gd name="connsiteY122" fmla="*/ 4095613 h 6858000"/>
              <a:gd name="connsiteX123" fmla="*/ 4572245 w 5773150"/>
              <a:gd name="connsiteY123" fmla="*/ 4095632 h 6858000"/>
              <a:gd name="connsiteX124" fmla="*/ 4572030 w 5773150"/>
              <a:gd name="connsiteY124" fmla="*/ 4096903 h 6858000"/>
              <a:gd name="connsiteX125" fmla="*/ 4454298 w 5773150"/>
              <a:gd name="connsiteY125" fmla="*/ 4262280 h 6858000"/>
              <a:gd name="connsiteX126" fmla="*/ 4403153 w 5773150"/>
              <a:gd name="connsiteY126" fmla="*/ 4335179 h 6858000"/>
              <a:gd name="connsiteX127" fmla="*/ 4360039 w 5773150"/>
              <a:gd name="connsiteY127" fmla="*/ 4362080 h 6858000"/>
              <a:gd name="connsiteX128" fmla="*/ 4357068 w 5773150"/>
              <a:gd name="connsiteY128" fmla="*/ 4366231 h 6858000"/>
              <a:gd name="connsiteX129" fmla="*/ 4353801 w 5773150"/>
              <a:gd name="connsiteY129" fmla="*/ 4379126 h 6858000"/>
              <a:gd name="connsiteX130" fmla="*/ 4353370 w 5773150"/>
              <a:gd name="connsiteY130" fmla="*/ 4384233 h 6858000"/>
              <a:gd name="connsiteX131" fmla="*/ 4351043 w 5773150"/>
              <a:gd name="connsiteY131" fmla="*/ 4391157 h 6858000"/>
              <a:gd name="connsiteX132" fmla="*/ 4350731 w 5773150"/>
              <a:gd name="connsiteY132" fmla="*/ 4391247 h 6858000"/>
              <a:gd name="connsiteX133" fmla="*/ 4349047 w 5773150"/>
              <a:gd name="connsiteY133" fmla="*/ 4397893 h 6858000"/>
              <a:gd name="connsiteX134" fmla="*/ 4344022 w 5773150"/>
              <a:gd name="connsiteY134" fmla="*/ 4431453 h 6858000"/>
              <a:gd name="connsiteX135" fmla="*/ 4305819 w 5773150"/>
              <a:gd name="connsiteY135" fmla="*/ 4465595 h 6858000"/>
              <a:gd name="connsiteX136" fmla="*/ 4295842 w 5773150"/>
              <a:gd name="connsiteY136" fmla="*/ 4481597 h 6858000"/>
              <a:gd name="connsiteX137" fmla="*/ 4289154 w 5773150"/>
              <a:gd name="connsiteY137" fmla="*/ 4489703 h 6858000"/>
              <a:gd name="connsiteX138" fmla="*/ 4287862 w 5773150"/>
              <a:gd name="connsiteY138" fmla="*/ 4489926 h 6858000"/>
              <a:gd name="connsiteX139" fmla="*/ 4283172 w 5773150"/>
              <a:gd name="connsiteY139" fmla="*/ 4522137 h 6858000"/>
              <a:gd name="connsiteX140" fmla="*/ 4280503 w 5773150"/>
              <a:gd name="connsiteY140" fmla="*/ 4525754 h 6858000"/>
              <a:gd name="connsiteX141" fmla="*/ 4280064 w 5773150"/>
              <a:gd name="connsiteY141" fmla="*/ 4547595 h 6858000"/>
              <a:gd name="connsiteX142" fmla="*/ 4278441 w 5773150"/>
              <a:gd name="connsiteY142" fmla="*/ 4558429 h 6858000"/>
              <a:gd name="connsiteX143" fmla="*/ 4280863 w 5773150"/>
              <a:gd name="connsiteY143" fmla="*/ 4562417 h 6858000"/>
              <a:gd name="connsiteX144" fmla="*/ 4277004 w 5773150"/>
              <a:gd name="connsiteY144" fmla="*/ 4577939 h 6858000"/>
              <a:gd name="connsiteX145" fmla="*/ 4275476 w 5773150"/>
              <a:gd name="connsiteY145" fmla="*/ 4579371 h 6858000"/>
              <a:gd name="connsiteX146" fmla="*/ 4276334 w 5773150"/>
              <a:gd name="connsiteY146" fmla="*/ 4593473 h 6858000"/>
              <a:gd name="connsiteX147" fmla="*/ 4281939 w 5773150"/>
              <a:gd name="connsiteY147" fmla="*/ 4606870 h 6858000"/>
              <a:gd name="connsiteX148" fmla="*/ 4233839 w 5773150"/>
              <a:gd name="connsiteY148" fmla="*/ 4733904 h 6858000"/>
              <a:gd name="connsiteX149" fmla="*/ 4234794 w 5773150"/>
              <a:gd name="connsiteY149" fmla="*/ 4857271 h 6858000"/>
              <a:gd name="connsiteX150" fmla="*/ 4207596 w 5773150"/>
              <a:gd name="connsiteY150" fmla="*/ 4925868 h 6858000"/>
              <a:gd name="connsiteX151" fmla="*/ 4177540 w 5773150"/>
              <a:gd name="connsiteY151" fmla="*/ 4941939 h 6858000"/>
              <a:gd name="connsiteX152" fmla="*/ 4131041 w 5773150"/>
              <a:gd name="connsiteY152" fmla="*/ 5119156 h 6858000"/>
              <a:gd name="connsiteX153" fmla="*/ 4109250 w 5773150"/>
              <a:gd name="connsiteY153" fmla="*/ 5161219 h 6858000"/>
              <a:gd name="connsiteX154" fmla="*/ 4110314 w 5773150"/>
              <a:gd name="connsiteY154" fmla="*/ 5204785 h 6858000"/>
              <a:gd name="connsiteX155" fmla="*/ 4097659 w 5773150"/>
              <a:gd name="connsiteY155" fmla="*/ 5218622 h 6858000"/>
              <a:gd name="connsiteX156" fmla="*/ 4095256 w 5773150"/>
              <a:gd name="connsiteY156" fmla="*/ 5220937 h 6858000"/>
              <a:gd name="connsiteX157" fmla="*/ 4090467 w 5773150"/>
              <a:gd name="connsiteY157" fmla="*/ 5231761 h 6858000"/>
              <a:gd name="connsiteX158" fmla="*/ 4083075 w 5773150"/>
              <a:gd name="connsiteY158" fmla="*/ 5232862 h 6858000"/>
              <a:gd name="connsiteX159" fmla="*/ 4037326 w 5773150"/>
              <a:gd name="connsiteY159" fmla="*/ 5367558 h 6858000"/>
              <a:gd name="connsiteX160" fmla="*/ 4017249 w 5773150"/>
              <a:gd name="connsiteY160" fmla="*/ 5425813 h 6858000"/>
              <a:gd name="connsiteX161" fmla="*/ 4003539 w 5773150"/>
              <a:gd name="connsiteY161" fmla="*/ 5446090 h 6858000"/>
              <a:gd name="connsiteX162" fmla="*/ 3957205 w 5773150"/>
              <a:gd name="connsiteY162" fmla="*/ 5526392 h 6858000"/>
              <a:gd name="connsiteX163" fmla="*/ 3923369 w 5773150"/>
              <a:gd name="connsiteY163" fmla="*/ 5597055 h 6858000"/>
              <a:gd name="connsiteX164" fmla="*/ 3924699 w 5773150"/>
              <a:gd name="connsiteY164" fmla="*/ 5656420 h 6858000"/>
              <a:gd name="connsiteX165" fmla="*/ 3918490 w 5773150"/>
              <a:gd name="connsiteY165" fmla="*/ 5659739 h 6858000"/>
              <a:gd name="connsiteX166" fmla="*/ 3906741 w 5773150"/>
              <a:gd name="connsiteY166" fmla="*/ 5696859 h 6858000"/>
              <a:gd name="connsiteX167" fmla="*/ 3896975 w 5773150"/>
              <a:gd name="connsiteY167" fmla="*/ 5836200 h 6858000"/>
              <a:gd name="connsiteX168" fmla="*/ 3873147 w 5773150"/>
              <a:gd name="connsiteY168" fmla="*/ 5908482 h 6858000"/>
              <a:gd name="connsiteX169" fmla="*/ 3859627 w 5773150"/>
              <a:gd name="connsiteY169" fmla="*/ 5932636 h 6858000"/>
              <a:gd name="connsiteX170" fmla="*/ 3837289 w 5773150"/>
              <a:gd name="connsiteY170" fmla="*/ 5973195 h 6858000"/>
              <a:gd name="connsiteX171" fmla="*/ 3808128 w 5773150"/>
              <a:gd name="connsiteY171" fmla="*/ 5999815 h 6858000"/>
              <a:gd name="connsiteX172" fmla="*/ 3794389 w 5773150"/>
              <a:gd name="connsiteY172" fmla="*/ 6035197 h 6858000"/>
              <a:gd name="connsiteX173" fmla="*/ 3807321 w 5773150"/>
              <a:gd name="connsiteY173" fmla="*/ 6048196 h 6858000"/>
              <a:gd name="connsiteX174" fmla="*/ 3755396 w 5773150"/>
              <a:gd name="connsiteY174" fmla="*/ 6139024 h 6858000"/>
              <a:gd name="connsiteX175" fmla="*/ 3741103 w 5773150"/>
              <a:gd name="connsiteY175" fmla="*/ 6171711 h 6858000"/>
              <a:gd name="connsiteX176" fmla="*/ 3697544 w 5773150"/>
              <a:gd name="connsiteY176" fmla="*/ 6259653 h 6858000"/>
              <a:gd name="connsiteX177" fmla="*/ 3650470 w 5773150"/>
              <a:gd name="connsiteY177" fmla="*/ 6346715 h 6858000"/>
              <a:gd name="connsiteX178" fmla="*/ 3603128 w 5773150"/>
              <a:gd name="connsiteY178" fmla="*/ 6392515 h 6858000"/>
              <a:gd name="connsiteX179" fmla="*/ 3566534 w 5773150"/>
              <a:gd name="connsiteY179" fmla="*/ 6464704 h 6858000"/>
              <a:gd name="connsiteX180" fmla="*/ 3557558 w 5773150"/>
              <a:gd name="connsiteY180" fmla="*/ 6475940 h 6858000"/>
              <a:gd name="connsiteX181" fmla="*/ 3467778 w 5773150"/>
              <a:gd name="connsiteY181" fmla="*/ 6598594 h 6858000"/>
              <a:gd name="connsiteX182" fmla="*/ 3406680 w 5773150"/>
              <a:gd name="connsiteY182" fmla="*/ 6665163 h 6858000"/>
              <a:gd name="connsiteX183" fmla="*/ 3298660 w 5773150"/>
              <a:gd name="connsiteY183" fmla="*/ 6829172 h 6858000"/>
              <a:gd name="connsiteX184" fmla="*/ 3279359 w 5773150"/>
              <a:gd name="connsiteY184" fmla="*/ 6858000 h 6858000"/>
              <a:gd name="connsiteX185" fmla="*/ 0 w 5773150"/>
              <a:gd name="connsiteY18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5773150" h="6858000">
                <a:moveTo>
                  <a:pt x="0" y="0"/>
                </a:moveTo>
                <a:lnTo>
                  <a:pt x="5743678" y="0"/>
                </a:lnTo>
                <a:lnTo>
                  <a:pt x="5751391" y="30573"/>
                </a:lnTo>
                <a:cubicBezTo>
                  <a:pt x="5755183" y="41656"/>
                  <a:pt x="5760175" y="52820"/>
                  <a:pt x="5766902" y="64019"/>
                </a:cubicBezTo>
                <a:cubicBezTo>
                  <a:pt x="5775432" y="73156"/>
                  <a:pt x="5775199" y="90194"/>
                  <a:pt x="5766384" y="102070"/>
                </a:cubicBezTo>
                <a:cubicBezTo>
                  <a:pt x="5764867" y="104110"/>
                  <a:pt x="5763145" y="105922"/>
                  <a:pt x="5761277" y="107443"/>
                </a:cubicBezTo>
                <a:cubicBezTo>
                  <a:pt x="5758933" y="139641"/>
                  <a:pt x="5754809" y="258542"/>
                  <a:pt x="5752316" y="295258"/>
                </a:cubicBezTo>
                <a:cubicBezTo>
                  <a:pt x="5738492" y="294758"/>
                  <a:pt x="5757608" y="318519"/>
                  <a:pt x="5746314" y="327740"/>
                </a:cubicBezTo>
                <a:cubicBezTo>
                  <a:pt x="5736871" y="333999"/>
                  <a:pt x="5740467" y="342667"/>
                  <a:pt x="5738881" y="351315"/>
                </a:cubicBezTo>
                <a:cubicBezTo>
                  <a:pt x="5730234" y="361036"/>
                  <a:pt x="5731385" y="400223"/>
                  <a:pt x="5736461" y="411657"/>
                </a:cubicBezTo>
                <a:cubicBezTo>
                  <a:pt x="5756734" y="441057"/>
                  <a:pt x="5724191" y="487822"/>
                  <a:pt x="5739349" y="511819"/>
                </a:cubicBezTo>
                <a:cubicBezTo>
                  <a:pt x="5740531" y="519425"/>
                  <a:pt x="5740006" y="526440"/>
                  <a:pt x="5738426" y="533052"/>
                </a:cubicBezTo>
                <a:lnTo>
                  <a:pt x="5731528" y="550926"/>
                </a:lnTo>
                <a:lnTo>
                  <a:pt x="5724607" y="554743"/>
                </a:lnTo>
                <a:lnTo>
                  <a:pt x="5723119" y="566363"/>
                </a:lnTo>
                <a:lnTo>
                  <a:pt x="5721446" y="569374"/>
                </a:lnTo>
                <a:cubicBezTo>
                  <a:pt x="5722109" y="579264"/>
                  <a:pt x="5727640" y="608589"/>
                  <a:pt x="5727098" y="625703"/>
                </a:cubicBezTo>
                <a:cubicBezTo>
                  <a:pt x="5720765" y="657876"/>
                  <a:pt x="5748028" y="639054"/>
                  <a:pt x="5718199" y="672062"/>
                </a:cubicBezTo>
                <a:cubicBezTo>
                  <a:pt x="5728541" y="727155"/>
                  <a:pt x="5696651" y="752273"/>
                  <a:pt x="5721559" y="799708"/>
                </a:cubicBezTo>
                <a:cubicBezTo>
                  <a:pt x="5723793" y="864308"/>
                  <a:pt x="5706512" y="931254"/>
                  <a:pt x="5706600" y="996786"/>
                </a:cubicBezTo>
                <a:cubicBezTo>
                  <a:pt x="5701422" y="1044681"/>
                  <a:pt x="5722027" y="1077722"/>
                  <a:pt x="5698779" y="1123394"/>
                </a:cubicBezTo>
                <a:cubicBezTo>
                  <a:pt x="5702808" y="1126021"/>
                  <a:pt x="5729183" y="1198935"/>
                  <a:pt x="5731557" y="1202870"/>
                </a:cubicBezTo>
                <a:lnTo>
                  <a:pt x="5736580" y="1215292"/>
                </a:lnTo>
                <a:lnTo>
                  <a:pt x="5735505" y="1217172"/>
                </a:lnTo>
                <a:cubicBezTo>
                  <a:pt x="5733380" y="1225092"/>
                  <a:pt x="5734203" y="1229635"/>
                  <a:pt x="5736321" y="1232680"/>
                </a:cubicBezTo>
                <a:lnTo>
                  <a:pt x="5739880" y="1235358"/>
                </a:lnTo>
                <a:lnTo>
                  <a:pt x="5741500" y="1245773"/>
                </a:lnTo>
                <a:lnTo>
                  <a:pt x="5747543" y="1265687"/>
                </a:lnTo>
                <a:lnTo>
                  <a:pt x="5746000" y="1269978"/>
                </a:lnTo>
                <a:lnTo>
                  <a:pt x="5713210" y="1375228"/>
                </a:lnTo>
                <a:cubicBezTo>
                  <a:pt x="5715338" y="1385493"/>
                  <a:pt x="5717065" y="1396315"/>
                  <a:pt x="5718231" y="1407489"/>
                </a:cubicBezTo>
                <a:lnTo>
                  <a:pt x="5718549" y="1414144"/>
                </a:lnTo>
                <a:lnTo>
                  <a:pt x="5718270" y="1414342"/>
                </a:lnTo>
                <a:cubicBezTo>
                  <a:pt x="5717731" y="1415932"/>
                  <a:pt x="5717607" y="1418173"/>
                  <a:pt x="5718039" y="1421494"/>
                </a:cubicBezTo>
                <a:lnTo>
                  <a:pt x="5719130" y="1426276"/>
                </a:lnTo>
                <a:lnTo>
                  <a:pt x="5719749" y="1439183"/>
                </a:lnTo>
                <a:lnTo>
                  <a:pt x="5718068" y="1444070"/>
                </a:lnTo>
                <a:cubicBezTo>
                  <a:pt x="5706546" y="1461201"/>
                  <a:pt x="5668509" y="1454838"/>
                  <a:pt x="5683760" y="1484872"/>
                </a:cubicBezTo>
                <a:cubicBezTo>
                  <a:pt x="5674680" y="1518718"/>
                  <a:pt x="5649677" y="1535628"/>
                  <a:pt x="5655213" y="1570335"/>
                </a:cubicBezTo>
                <a:cubicBezTo>
                  <a:pt x="5646629" y="1601999"/>
                  <a:pt x="5631412" y="1627433"/>
                  <a:pt x="5630336" y="1655809"/>
                </a:cubicBezTo>
                <a:cubicBezTo>
                  <a:pt x="5621171" y="1665112"/>
                  <a:pt x="5615969" y="1674755"/>
                  <a:pt x="5622971" y="1687176"/>
                </a:cubicBezTo>
                <a:cubicBezTo>
                  <a:pt x="5612223" y="1716027"/>
                  <a:pt x="5596756" y="1719733"/>
                  <a:pt x="5602601" y="1741240"/>
                </a:cubicBezTo>
                <a:cubicBezTo>
                  <a:pt x="5576295" y="1752284"/>
                  <a:pt x="5584462" y="1755416"/>
                  <a:pt x="5588781" y="1764858"/>
                </a:cubicBezTo>
                <a:lnTo>
                  <a:pt x="5588947" y="1766091"/>
                </a:lnTo>
                <a:lnTo>
                  <a:pt x="5585214" y="1767564"/>
                </a:lnTo>
                <a:lnTo>
                  <a:pt x="5582552" y="1771907"/>
                </a:lnTo>
                <a:lnTo>
                  <a:pt x="5580211" y="1785016"/>
                </a:lnTo>
                <a:lnTo>
                  <a:pt x="5580144" y="1790155"/>
                </a:lnTo>
                <a:cubicBezTo>
                  <a:pt x="5579795" y="1793615"/>
                  <a:pt x="5579174" y="1795816"/>
                  <a:pt x="5578316" y="1797230"/>
                </a:cubicBezTo>
                <a:lnTo>
                  <a:pt x="5578012" y="1797341"/>
                </a:lnTo>
                <a:lnTo>
                  <a:pt x="5576805" y="1804097"/>
                </a:lnTo>
                <a:cubicBezTo>
                  <a:pt x="5575363" y="1815650"/>
                  <a:pt x="5574518" y="1827037"/>
                  <a:pt x="5574175" y="1837992"/>
                </a:cubicBezTo>
                <a:cubicBezTo>
                  <a:pt x="5557462" y="1843069"/>
                  <a:pt x="5564796" y="1885741"/>
                  <a:pt x="5538573" y="1874590"/>
                </a:cubicBezTo>
                <a:cubicBezTo>
                  <a:pt x="5537299" y="1889161"/>
                  <a:pt x="5546475" y="1900511"/>
                  <a:pt x="5529775" y="1891237"/>
                </a:cubicBezTo>
                <a:cubicBezTo>
                  <a:pt x="5528841" y="1895903"/>
                  <a:pt x="5526597" y="1898352"/>
                  <a:pt x="5523694" y="1899776"/>
                </a:cubicBezTo>
                <a:lnTo>
                  <a:pt x="5522424" y="1900078"/>
                </a:lnTo>
                <a:lnTo>
                  <a:pt x="5520031" y="1932606"/>
                </a:lnTo>
                <a:lnTo>
                  <a:pt x="5517631" y="1936394"/>
                </a:lnTo>
                <a:lnTo>
                  <a:pt x="5518736" y="1958275"/>
                </a:lnTo>
                <a:lnTo>
                  <a:pt x="5520575" y="1973057"/>
                </a:lnTo>
                <a:lnTo>
                  <a:pt x="5494788" y="2160875"/>
                </a:lnTo>
                <a:cubicBezTo>
                  <a:pt x="5491310" y="2207647"/>
                  <a:pt x="5503036" y="2214838"/>
                  <a:pt x="5495547" y="2270995"/>
                </a:cubicBezTo>
                <a:cubicBezTo>
                  <a:pt x="5458835" y="2262012"/>
                  <a:pt x="5510792" y="2386959"/>
                  <a:pt x="5473327" y="2341361"/>
                </a:cubicBezTo>
                <a:cubicBezTo>
                  <a:pt x="5472407" y="2358369"/>
                  <a:pt x="5453871" y="2371442"/>
                  <a:pt x="5444557" y="2359357"/>
                </a:cubicBezTo>
                <a:cubicBezTo>
                  <a:pt x="5456929" y="2414891"/>
                  <a:pt x="5413654" y="2481170"/>
                  <a:pt x="5410799" y="2539631"/>
                </a:cubicBezTo>
                <a:cubicBezTo>
                  <a:pt x="5375706" y="2562954"/>
                  <a:pt x="5405218" y="2552984"/>
                  <a:pt x="5392086" y="2583107"/>
                </a:cubicBezTo>
                <a:cubicBezTo>
                  <a:pt x="5419473" y="2580934"/>
                  <a:pt x="5368223" y="2617657"/>
                  <a:pt x="5396221" y="2626625"/>
                </a:cubicBezTo>
                <a:cubicBezTo>
                  <a:pt x="5392944" y="2631822"/>
                  <a:pt x="5388887" y="2636576"/>
                  <a:pt x="5384605" y="2641276"/>
                </a:cubicBezTo>
                <a:lnTo>
                  <a:pt x="5382375" y="2643748"/>
                </a:lnTo>
                <a:lnTo>
                  <a:pt x="5378376" y="2654882"/>
                </a:lnTo>
                <a:lnTo>
                  <a:pt x="5371098" y="2656453"/>
                </a:lnTo>
                <a:lnTo>
                  <a:pt x="5360670" y="2672090"/>
                </a:lnTo>
                <a:cubicBezTo>
                  <a:pt x="5357715" y="2678188"/>
                  <a:pt x="5355645" y="2685034"/>
                  <a:pt x="5355023" y="2693024"/>
                </a:cubicBezTo>
                <a:cubicBezTo>
                  <a:pt x="5361493" y="2714719"/>
                  <a:pt x="5340211" y="2740505"/>
                  <a:pt x="5334290" y="2767224"/>
                </a:cubicBezTo>
                <a:lnTo>
                  <a:pt x="5334675" y="2780287"/>
                </a:lnTo>
                <a:lnTo>
                  <a:pt x="5318729" y="2818533"/>
                </a:lnTo>
                <a:cubicBezTo>
                  <a:pt x="5314717" y="2829555"/>
                  <a:pt x="5311133" y="2841142"/>
                  <a:pt x="5308395" y="2853605"/>
                </a:cubicBezTo>
                <a:lnTo>
                  <a:pt x="5305322" y="2877253"/>
                </a:lnTo>
                <a:lnTo>
                  <a:pt x="5301489" y="2882681"/>
                </a:lnTo>
                <a:cubicBezTo>
                  <a:pt x="5299075" y="2893219"/>
                  <a:pt x="5303638" y="2909145"/>
                  <a:pt x="5294118" y="2905402"/>
                </a:cubicBezTo>
                <a:lnTo>
                  <a:pt x="5294526" y="2918038"/>
                </a:lnTo>
                <a:lnTo>
                  <a:pt x="5283716" y="2927650"/>
                </a:lnTo>
                <a:cubicBezTo>
                  <a:pt x="5281569" y="2928458"/>
                  <a:pt x="5279386" y="2928919"/>
                  <a:pt x="5277240" y="2929023"/>
                </a:cubicBezTo>
                <a:lnTo>
                  <a:pt x="5275633" y="2946120"/>
                </a:lnTo>
                <a:lnTo>
                  <a:pt x="5266576" y="2958163"/>
                </a:lnTo>
                <a:lnTo>
                  <a:pt x="5267255" y="2970848"/>
                </a:lnTo>
                <a:lnTo>
                  <a:pt x="5265185" y="2975513"/>
                </a:lnTo>
                <a:lnTo>
                  <a:pt x="5259313" y="2986924"/>
                </a:lnTo>
                <a:cubicBezTo>
                  <a:pt x="5255780" y="2992640"/>
                  <a:pt x="5251658" y="2998994"/>
                  <a:pt x="5247802" y="3006258"/>
                </a:cubicBezTo>
                <a:lnTo>
                  <a:pt x="5245279" y="3012562"/>
                </a:lnTo>
                <a:lnTo>
                  <a:pt x="5232206" y="3024355"/>
                </a:lnTo>
                <a:cubicBezTo>
                  <a:pt x="5222427" y="3032866"/>
                  <a:pt x="5215538" y="3039771"/>
                  <a:pt x="5217115" y="3049786"/>
                </a:cubicBezTo>
                <a:cubicBezTo>
                  <a:pt x="5203961" y="3062817"/>
                  <a:pt x="5175346" y="3066969"/>
                  <a:pt x="5176572" y="3090998"/>
                </a:cubicBezTo>
                <a:cubicBezTo>
                  <a:pt x="5166573" y="3081252"/>
                  <a:pt x="5168849" y="3115369"/>
                  <a:pt x="5155861" y="3116019"/>
                </a:cubicBezTo>
                <a:cubicBezTo>
                  <a:pt x="5145726" y="3115265"/>
                  <a:pt x="5144054" y="3125438"/>
                  <a:pt x="5138549" y="3132106"/>
                </a:cubicBezTo>
                <a:cubicBezTo>
                  <a:pt x="5127269" y="3134983"/>
                  <a:pt x="5108506" y="3170815"/>
                  <a:pt x="5106546" y="3184456"/>
                </a:cubicBezTo>
                <a:cubicBezTo>
                  <a:pt x="5106861" y="3224391"/>
                  <a:pt x="5059318" y="3244332"/>
                  <a:pt x="5058542" y="3275999"/>
                </a:cubicBezTo>
                <a:cubicBezTo>
                  <a:pt x="5055611" y="3283596"/>
                  <a:pt x="5051712" y="3289520"/>
                  <a:pt x="5047232" y="3294370"/>
                </a:cubicBezTo>
                <a:lnTo>
                  <a:pt x="5033169" y="3305717"/>
                </a:lnTo>
                <a:cubicBezTo>
                  <a:pt x="5030820" y="3305304"/>
                  <a:pt x="5028471" y="3304890"/>
                  <a:pt x="5026122" y="3304478"/>
                </a:cubicBezTo>
                <a:lnTo>
                  <a:pt x="5019204" y="3313868"/>
                </a:lnTo>
                <a:lnTo>
                  <a:pt x="5016458" y="3315437"/>
                </a:lnTo>
                <a:cubicBezTo>
                  <a:pt x="5011193" y="3318413"/>
                  <a:pt x="5006115" y="3321522"/>
                  <a:pt x="5001612" y="3325366"/>
                </a:cubicBezTo>
                <a:cubicBezTo>
                  <a:pt x="5024263" y="3344866"/>
                  <a:pt x="4967044" y="3361287"/>
                  <a:pt x="4992447" y="3369627"/>
                </a:cubicBezTo>
                <a:cubicBezTo>
                  <a:pt x="4971645" y="3394149"/>
                  <a:pt x="5001283" y="3395653"/>
                  <a:pt x="4962640" y="3405111"/>
                </a:cubicBezTo>
                <a:cubicBezTo>
                  <a:pt x="4942726" y="3461354"/>
                  <a:pt x="4890717" y="3483285"/>
                  <a:pt x="4885437" y="3542476"/>
                </a:cubicBezTo>
                <a:cubicBezTo>
                  <a:pt x="4880600" y="3527061"/>
                  <a:pt x="4853204" y="3559326"/>
                  <a:pt x="4847328" y="3575653"/>
                </a:cubicBezTo>
                <a:cubicBezTo>
                  <a:pt x="4826975" y="3516612"/>
                  <a:pt x="4797633" y="3684316"/>
                  <a:pt x="4767104" y="3661469"/>
                </a:cubicBezTo>
                <a:cubicBezTo>
                  <a:pt x="4743347" y="3711133"/>
                  <a:pt x="4721374" y="3831513"/>
                  <a:pt x="4704780" y="3873639"/>
                </a:cubicBezTo>
                <a:cubicBezTo>
                  <a:pt x="4706450" y="3878699"/>
                  <a:pt x="4707018" y="3883808"/>
                  <a:pt x="4706808" y="3888925"/>
                </a:cubicBezTo>
                <a:lnTo>
                  <a:pt x="4704311" y="3903419"/>
                </a:lnTo>
                <a:lnTo>
                  <a:pt x="4702575" y="3904376"/>
                </a:lnTo>
                <a:cubicBezTo>
                  <a:pt x="4697037" y="3910030"/>
                  <a:pt x="4695370" y="3914647"/>
                  <a:pt x="4695419" y="3918796"/>
                </a:cubicBezTo>
                <a:lnTo>
                  <a:pt x="4696713" y="3923588"/>
                </a:lnTo>
                <a:lnTo>
                  <a:pt x="4692700" y="3933994"/>
                </a:lnTo>
                <a:lnTo>
                  <a:pt x="4687213" y="3955874"/>
                </a:lnTo>
                <a:lnTo>
                  <a:pt x="4683919" y="3958674"/>
                </a:lnTo>
                <a:cubicBezTo>
                  <a:pt x="4670537" y="3971156"/>
                  <a:pt x="4621823" y="4013377"/>
                  <a:pt x="4606919" y="4030764"/>
                </a:cubicBezTo>
                <a:lnTo>
                  <a:pt x="4591395" y="4069165"/>
                </a:lnTo>
                <a:cubicBezTo>
                  <a:pt x="4591293" y="4069162"/>
                  <a:pt x="4591190" y="4069159"/>
                  <a:pt x="4591089" y="4069157"/>
                </a:cubicBezTo>
                <a:cubicBezTo>
                  <a:pt x="4589894" y="4070214"/>
                  <a:pt x="4588680" y="4072136"/>
                  <a:pt x="4587337" y="4075398"/>
                </a:cubicBezTo>
                <a:lnTo>
                  <a:pt x="4585754" y="4080409"/>
                </a:lnTo>
                <a:lnTo>
                  <a:pt x="4576058" y="4095613"/>
                </a:lnTo>
                <a:lnTo>
                  <a:pt x="4572245" y="4095632"/>
                </a:lnTo>
                <a:lnTo>
                  <a:pt x="4572030" y="4096903"/>
                </a:lnTo>
                <a:lnTo>
                  <a:pt x="4454298" y="4262280"/>
                </a:lnTo>
                <a:cubicBezTo>
                  <a:pt x="4449015" y="4298433"/>
                  <a:pt x="4421396" y="4305460"/>
                  <a:pt x="4403153" y="4335179"/>
                </a:cubicBezTo>
                <a:cubicBezTo>
                  <a:pt x="4408038" y="4370465"/>
                  <a:pt x="4375534" y="4349684"/>
                  <a:pt x="4360039" y="4362080"/>
                </a:cubicBezTo>
                <a:lnTo>
                  <a:pt x="4357068" y="4366231"/>
                </a:lnTo>
                <a:lnTo>
                  <a:pt x="4353801" y="4379126"/>
                </a:lnTo>
                <a:lnTo>
                  <a:pt x="4353370" y="4384233"/>
                </a:lnTo>
                <a:cubicBezTo>
                  <a:pt x="4352777" y="4387655"/>
                  <a:pt x="4352001" y="4389806"/>
                  <a:pt x="4351043" y="4391157"/>
                </a:cubicBezTo>
                <a:cubicBezTo>
                  <a:pt x="4350939" y="4391187"/>
                  <a:pt x="4350835" y="4391216"/>
                  <a:pt x="4350731" y="4391247"/>
                </a:cubicBezTo>
                <a:lnTo>
                  <a:pt x="4349047" y="4397893"/>
                </a:lnTo>
                <a:cubicBezTo>
                  <a:pt x="4346788" y="4409298"/>
                  <a:pt x="4345141" y="4420572"/>
                  <a:pt x="4344022" y="4431453"/>
                </a:cubicBezTo>
                <a:cubicBezTo>
                  <a:pt x="4326944" y="4435435"/>
                  <a:pt x="4331268" y="4478362"/>
                  <a:pt x="4305819" y="4465595"/>
                </a:cubicBezTo>
                <a:cubicBezTo>
                  <a:pt x="4303516" y="4480014"/>
                  <a:pt x="4311896" y="4491890"/>
                  <a:pt x="4295842" y="4481597"/>
                </a:cubicBezTo>
                <a:cubicBezTo>
                  <a:pt x="4294579" y="4486180"/>
                  <a:pt x="4292159" y="4488473"/>
                  <a:pt x="4289154" y="4489703"/>
                </a:cubicBezTo>
                <a:lnTo>
                  <a:pt x="4287862" y="4489926"/>
                </a:lnTo>
                <a:lnTo>
                  <a:pt x="4283172" y="4522137"/>
                </a:lnTo>
                <a:lnTo>
                  <a:pt x="4280503" y="4525754"/>
                </a:lnTo>
                <a:lnTo>
                  <a:pt x="4280064" y="4547595"/>
                </a:lnTo>
                <a:lnTo>
                  <a:pt x="4278441" y="4558429"/>
                </a:lnTo>
                <a:lnTo>
                  <a:pt x="4280863" y="4562417"/>
                </a:lnTo>
                <a:cubicBezTo>
                  <a:pt x="4281877" y="4566212"/>
                  <a:pt x="4281272" y="4570986"/>
                  <a:pt x="4277004" y="4577939"/>
                </a:cubicBezTo>
                <a:lnTo>
                  <a:pt x="4275476" y="4579371"/>
                </a:lnTo>
                <a:lnTo>
                  <a:pt x="4276334" y="4593473"/>
                </a:lnTo>
                <a:cubicBezTo>
                  <a:pt x="4277315" y="4598241"/>
                  <a:pt x="4279075" y="4602753"/>
                  <a:pt x="4281939" y="4606870"/>
                </a:cubicBezTo>
                <a:cubicBezTo>
                  <a:pt x="4247382" y="4642774"/>
                  <a:pt x="4252718" y="4688912"/>
                  <a:pt x="4233839" y="4733904"/>
                </a:cubicBezTo>
                <a:cubicBezTo>
                  <a:pt x="4195436" y="4743589"/>
                  <a:pt x="4207804" y="4835870"/>
                  <a:pt x="4234794" y="4857271"/>
                </a:cubicBezTo>
                <a:cubicBezTo>
                  <a:pt x="4198696" y="4845991"/>
                  <a:pt x="4241862" y="4973625"/>
                  <a:pt x="4207596" y="4925868"/>
                </a:cubicBezTo>
                <a:cubicBezTo>
                  <a:pt x="4205472" y="4942730"/>
                  <a:pt x="4186007" y="4954558"/>
                  <a:pt x="4177540" y="4941939"/>
                </a:cubicBezTo>
                <a:cubicBezTo>
                  <a:pt x="4185998" y="4997982"/>
                  <a:pt x="4138024" y="5061170"/>
                  <a:pt x="4131041" y="5119156"/>
                </a:cubicBezTo>
                <a:cubicBezTo>
                  <a:pt x="4094285" y="5140124"/>
                  <a:pt x="4124516" y="5132087"/>
                  <a:pt x="4109250" y="5161219"/>
                </a:cubicBezTo>
                <a:cubicBezTo>
                  <a:pt x="4136804" y="5160804"/>
                  <a:pt x="4082938" y="5194076"/>
                  <a:pt x="4110314" y="5204785"/>
                </a:cubicBezTo>
                <a:cubicBezTo>
                  <a:pt x="4106672" y="5209749"/>
                  <a:pt x="4102276" y="5214217"/>
                  <a:pt x="4097659" y="5218622"/>
                </a:cubicBezTo>
                <a:lnTo>
                  <a:pt x="4095256" y="5220937"/>
                </a:lnTo>
                <a:lnTo>
                  <a:pt x="4090467" y="5231761"/>
                </a:lnTo>
                <a:lnTo>
                  <a:pt x="4083075" y="5232862"/>
                </a:lnTo>
                <a:lnTo>
                  <a:pt x="4037326" y="5367558"/>
                </a:lnTo>
                <a:cubicBezTo>
                  <a:pt x="4038526" y="5380711"/>
                  <a:pt x="4027950" y="5419583"/>
                  <a:pt x="4017249" y="5425813"/>
                </a:cubicBezTo>
                <a:cubicBezTo>
                  <a:pt x="4013252" y="5433685"/>
                  <a:pt x="4013934" y="5443563"/>
                  <a:pt x="4003539" y="5446090"/>
                </a:cubicBezTo>
                <a:cubicBezTo>
                  <a:pt x="3993532" y="5462854"/>
                  <a:pt x="3970565" y="5501232"/>
                  <a:pt x="3957205" y="5526392"/>
                </a:cubicBezTo>
                <a:cubicBezTo>
                  <a:pt x="3965043" y="5543786"/>
                  <a:pt x="3935859" y="5560520"/>
                  <a:pt x="3923369" y="5597055"/>
                </a:cubicBezTo>
                <a:cubicBezTo>
                  <a:pt x="3932664" y="5616273"/>
                  <a:pt x="3914767" y="5621631"/>
                  <a:pt x="3924699" y="5656420"/>
                </a:cubicBezTo>
                <a:cubicBezTo>
                  <a:pt x="3922559" y="5657197"/>
                  <a:pt x="3920468" y="5658315"/>
                  <a:pt x="3918490" y="5659739"/>
                </a:cubicBezTo>
                <a:cubicBezTo>
                  <a:pt x="3906998" y="5668014"/>
                  <a:pt x="3901738" y="5684633"/>
                  <a:pt x="3906741" y="5696859"/>
                </a:cubicBezTo>
                <a:cubicBezTo>
                  <a:pt x="3917787" y="5751077"/>
                  <a:pt x="3903894" y="5794137"/>
                  <a:pt x="3896975" y="5836200"/>
                </a:cubicBezTo>
                <a:cubicBezTo>
                  <a:pt x="3886327" y="5883020"/>
                  <a:pt x="3866333" y="5844567"/>
                  <a:pt x="3873147" y="5908482"/>
                </a:cubicBezTo>
                <a:cubicBezTo>
                  <a:pt x="3861187" y="5911886"/>
                  <a:pt x="3858506" y="5919033"/>
                  <a:pt x="3859627" y="5932636"/>
                </a:cubicBezTo>
                <a:cubicBezTo>
                  <a:pt x="3853699" y="5955178"/>
                  <a:pt x="3828855" y="5946431"/>
                  <a:pt x="3837289" y="5973195"/>
                </a:cubicBezTo>
                <a:cubicBezTo>
                  <a:pt x="3824885" y="5965382"/>
                  <a:pt x="3819167" y="6014054"/>
                  <a:pt x="3808128" y="5999815"/>
                </a:cubicBezTo>
                <a:cubicBezTo>
                  <a:pt x="3791300" y="6010907"/>
                  <a:pt x="3809561" y="6023761"/>
                  <a:pt x="3794389" y="6035197"/>
                </a:cubicBezTo>
                <a:cubicBezTo>
                  <a:pt x="3786929" y="6050774"/>
                  <a:pt x="3811790" y="6029898"/>
                  <a:pt x="3807321" y="6048196"/>
                </a:cubicBezTo>
                <a:lnTo>
                  <a:pt x="3755396" y="6139024"/>
                </a:lnTo>
                <a:cubicBezTo>
                  <a:pt x="3759254" y="6154301"/>
                  <a:pt x="3752042" y="6163661"/>
                  <a:pt x="3741103" y="6171711"/>
                </a:cubicBezTo>
                <a:cubicBezTo>
                  <a:pt x="3733535" y="6202598"/>
                  <a:pt x="3713075" y="6226925"/>
                  <a:pt x="3697544" y="6259653"/>
                </a:cubicBezTo>
                <a:cubicBezTo>
                  <a:pt x="3694865" y="6299045"/>
                  <a:pt x="3666977" y="6311715"/>
                  <a:pt x="3650470" y="6346715"/>
                </a:cubicBezTo>
                <a:cubicBezTo>
                  <a:pt x="3659289" y="6388489"/>
                  <a:pt x="3612267" y="6361702"/>
                  <a:pt x="3603128" y="6392515"/>
                </a:cubicBezTo>
                <a:cubicBezTo>
                  <a:pt x="3605217" y="6447506"/>
                  <a:pt x="3586565" y="6386444"/>
                  <a:pt x="3566534" y="6464704"/>
                </a:cubicBezTo>
                <a:cubicBezTo>
                  <a:pt x="3568262" y="6469951"/>
                  <a:pt x="3561663" y="6478219"/>
                  <a:pt x="3557558" y="6475940"/>
                </a:cubicBezTo>
                <a:cubicBezTo>
                  <a:pt x="3553344" y="6493136"/>
                  <a:pt x="3470845" y="6573200"/>
                  <a:pt x="3467778" y="6598594"/>
                </a:cubicBezTo>
                <a:cubicBezTo>
                  <a:pt x="3438927" y="6641625"/>
                  <a:pt x="3422129" y="6632408"/>
                  <a:pt x="3406680" y="6665163"/>
                </a:cubicBezTo>
                <a:cubicBezTo>
                  <a:pt x="3378055" y="6699949"/>
                  <a:pt x="3355790" y="6770233"/>
                  <a:pt x="3298660" y="6829172"/>
                </a:cubicBezTo>
                <a:lnTo>
                  <a:pt x="327935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120A59-4E64-46FA-BB2D-4161B3568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866" y="609600"/>
            <a:ext cx="4603739" cy="3244702"/>
          </a:xfrm>
        </p:spPr>
        <p:txBody>
          <a:bodyPr anchor="t">
            <a:normAutofit/>
          </a:bodyPr>
          <a:lstStyle/>
          <a:p>
            <a:r>
              <a:rPr lang="en-US" dirty="0"/>
              <a:t>Converting AC voltage to DC output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09E7C-1C89-48C4-9F01-0C836AE20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1433" y="609600"/>
            <a:ext cx="4450050" cy="5644777"/>
          </a:xfrm>
        </p:spPr>
        <p:txBody>
          <a:bodyPr>
            <a:normAutofit/>
          </a:bodyPr>
          <a:lstStyle/>
          <a:p>
            <a:r>
              <a:rPr lang="en-US" dirty="0">
                <a:latin typeface="Palatino Linotype" panose="02040502050505030304" pitchFamily="18" charset="0"/>
              </a:rPr>
              <a:t>Negative half cycle of the AC voltage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Diode will be reverse-biased 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Flow of current will be blocked - no current is able to pass through it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We now have an open circuit and output voltage is equal to zero</a:t>
            </a:r>
          </a:p>
          <a:p>
            <a:r>
              <a:rPr lang="en-US" dirty="0">
                <a:latin typeface="Palatino Linotype" panose="02040502050505030304" pitchFamily="18" charset="0"/>
              </a:rPr>
              <a:t>H</a:t>
            </a:r>
            <a:r>
              <a:rPr lang="en-US" b="0" i="0" dirty="0">
                <a:effectLst/>
                <a:latin typeface="Palatino Linotype" panose="02040502050505030304" pitchFamily="18" charset="0"/>
              </a:rPr>
              <a:t>appens very quickly</a:t>
            </a:r>
          </a:p>
          <a:p>
            <a:r>
              <a:rPr lang="en-US" b="0" i="0" dirty="0">
                <a:effectLst/>
                <a:latin typeface="Palatino Linotype" panose="02040502050505030304" pitchFamily="18" charset="0"/>
              </a:rPr>
              <a:t>AC waveforms oscillate between positive and negative many times each second (depending on the frequency)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051816"/>
      </p:ext>
    </p:extLst>
  </p:cSld>
  <p:clrMapOvr>
    <a:masterClrMapping/>
  </p:clrMapOvr>
</p:sld>
</file>

<file path=ppt/theme/theme1.xml><?xml version="1.0" encoding="utf-8"?>
<a:theme xmlns:a="http://schemas.openxmlformats.org/drawingml/2006/main" name="ArchiveVTI">
  <a:themeElements>
    <a:clrScheme name="AnalogousFromDarkSeedLeftStep">
      <a:dk1>
        <a:srgbClr val="000000"/>
      </a:dk1>
      <a:lt1>
        <a:srgbClr val="FFFFFF"/>
      </a:lt1>
      <a:dk2>
        <a:srgbClr val="1C2831"/>
      </a:dk2>
      <a:lt2>
        <a:srgbClr val="F1F3F0"/>
      </a:lt2>
      <a:accent1>
        <a:srgbClr val="AA29E7"/>
      </a:accent1>
      <a:accent2>
        <a:srgbClr val="5B2FD9"/>
      </a:accent2>
      <a:accent3>
        <a:srgbClr val="2947E7"/>
      </a:accent3>
      <a:accent4>
        <a:srgbClr val="1784D5"/>
      </a:accent4>
      <a:accent5>
        <a:srgbClr val="22BFC1"/>
      </a:accent5>
      <a:accent6>
        <a:srgbClr val="16C67E"/>
      </a:accent6>
      <a:hlink>
        <a:srgbClr val="3997AB"/>
      </a:hlink>
      <a:folHlink>
        <a:srgbClr val="7F7F7F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335</Words>
  <Application>Microsoft Office PowerPoint</Application>
  <PresentationFormat>Widescreen</PresentationFormat>
  <Paragraphs>43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Bembo</vt:lpstr>
      <vt:lpstr>Palatino Linotype</vt:lpstr>
      <vt:lpstr>ArchiveVTI</vt:lpstr>
      <vt:lpstr>Half Wave Rectifiers </vt:lpstr>
      <vt:lpstr>What is a  Half Wave RectifieR?</vt:lpstr>
      <vt:lpstr>How It works</vt:lpstr>
      <vt:lpstr>Basic Principle of half Rectifier</vt:lpstr>
      <vt:lpstr>complete half-wave rectifier circuit</vt:lpstr>
      <vt:lpstr>Advantages and disadvantages of half wave rectifier</vt:lpstr>
      <vt:lpstr>Converting AC voltage to DC output</vt:lpstr>
      <vt:lpstr>Converting AC voltage to DC output (continued)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Winchester</dc:creator>
  <cp:lastModifiedBy>Anthony Winchester</cp:lastModifiedBy>
  <cp:revision>9</cp:revision>
  <dcterms:created xsi:type="dcterms:W3CDTF">2021-03-22T23:27:10Z</dcterms:created>
  <dcterms:modified xsi:type="dcterms:W3CDTF">2021-03-23T01:43:05Z</dcterms:modified>
</cp:coreProperties>
</file>